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5.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1"/>
    <p:sldMasterId id="2147483785" r:id="rId2"/>
    <p:sldMasterId id="2147483802" r:id="rId3"/>
    <p:sldMasterId id="2147483816" r:id="rId4"/>
    <p:sldMasterId id="2147483830" r:id="rId5"/>
  </p:sldMasterIdLst>
  <p:notesMasterIdLst>
    <p:notesMasterId r:id="rId12"/>
  </p:notesMasterIdLst>
  <p:sldIdLst>
    <p:sldId id="256" r:id="rId6"/>
    <p:sldId id="258" r:id="rId7"/>
    <p:sldId id="260" r:id="rId8"/>
    <p:sldId id="262" r:id="rId9"/>
    <p:sldId id="259"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208">
          <p15:clr>
            <a:srgbClr val="A4A3A4"/>
          </p15:clr>
        </p15:guide>
        <p15:guide id="2" orient="horz" pos="2126">
          <p15:clr>
            <a:srgbClr val="A4A3A4"/>
          </p15:clr>
        </p15:guide>
        <p15:guide id="3" orient="horz" pos="2258">
          <p15:clr>
            <a:srgbClr val="A4A3A4"/>
          </p15:clr>
        </p15:guide>
        <p15:guide id="4" pos="5587">
          <p15:clr>
            <a:srgbClr val="A4A3A4"/>
          </p15:clr>
        </p15:guide>
        <p15:guide id="5" pos="181">
          <p15:clr>
            <a:srgbClr val="A4A3A4"/>
          </p15:clr>
        </p15:guide>
        <p15:guide id="6" pos="241">
          <p15:clr>
            <a:srgbClr val="A4A3A4"/>
          </p15:clr>
        </p15:guide>
        <p15:guide id="7" pos="1424">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964" autoAdjust="0"/>
  </p:normalViewPr>
  <p:slideViewPr>
    <p:cSldViewPr snapToGrid="0" snapToObjects="1">
      <p:cViewPr varScale="1">
        <p:scale>
          <a:sx n="64" d="100"/>
          <a:sy n="64" d="100"/>
        </p:scale>
        <p:origin x="-207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9F793F-BA5B-4908-8817-55146C24B65F}" type="datetimeFigureOut">
              <a:rPr lang="en-US" smtClean="0"/>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EAC0C6-DBD2-4633-AEB4-C28912198F87}" type="slidenum">
              <a:rPr lang="en-US" smtClean="0"/>
              <a:t>‹#›</a:t>
            </a:fld>
            <a:endParaRPr lang="en-US"/>
          </a:p>
        </p:txBody>
      </p:sp>
    </p:spTree>
    <p:extLst>
      <p:ext uri="{BB962C8B-B14F-4D97-AF65-F5344CB8AC3E}">
        <p14:creationId xmlns:p14="http://schemas.microsoft.com/office/powerpoint/2010/main" val="3025631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smtClean="0"/>
              <a:t>Available for </a:t>
            </a:r>
            <a:r>
              <a:rPr lang="en-US" sz="800" baseline="0" dirty="0" smtClean="0"/>
              <a:t> </a:t>
            </a:r>
            <a:r>
              <a:rPr lang="en-US" sz="800" dirty="0" smtClean="0"/>
              <a:t>(Windows physical and virtual – Linux Virtual) capacity planning and Chargeback/Showback initiates</a:t>
            </a:r>
            <a:endParaRPr lang="en-US" sz="1800" dirty="0" smtClean="0">
              <a:solidFill>
                <a:srgbClr val="FF0000"/>
              </a:solidFill>
            </a:endParaRP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Enables end to end chargeback for Host to Storage</a:t>
            </a:r>
            <a:endParaRPr lang="en-US" sz="1400" baseline="0" dirty="0" smtClean="0"/>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Agentless Discovery</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Connected Block storage supported: </a:t>
            </a:r>
          </a:p>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Clustered Data ONTAP, 7-Mode  </a:t>
            </a:r>
            <a:r>
              <a:rPr lang="en-US" sz="1400" baseline="0" dirty="0" err="1" smtClean="0"/>
              <a:t>CLARiion</a:t>
            </a:r>
            <a:endParaRPr lang="en-US" sz="1400" baseline="0" dirty="0" smtClean="0"/>
          </a:p>
          <a:p>
            <a:pPr marL="2857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Windows VMware </a:t>
            </a:r>
            <a:r>
              <a:rPr lang="en-US" sz="1400" dirty="0" smtClean="0"/>
              <a:t>for FC, ISCSI, VMDK</a:t>
            </a:r>
            <a:r>
              <a:rPr lang="en-US" sz="1400" baseline="0" dirty="0" smtClean="0"/>
              <a:t> </a:t>
            </a:r>
          </a:p>
          <a:p>
            <a:pPr marL="285750" marR="0" lvl="1"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Linux </a:t>
            </a:r>
            <a:r>
              <a:rPr lang="en-US" sz="1400" dirty="0" smtClean="0">
                <a:latin typeface="Courier New" panose="02070309020205020404" pitchFamily="49" charset="0"/>
                <a:cs typeface="Courier New" panose="02070309020205020404" pitchFamily="49" charset="0"/>
              </a:rPr>
              <a:t>VMWare virtual disks (No ISCSI/FC at this time)</a:t>
            </a:r>
          </a:p>
          <a:p>
            <a:pPr marL="0" marR="0" lvl="1"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400" dirty="0" smtClean="0"/>
              <a:t>** Administrative VCenter credentials required if licensed for Host file system level Utilization</a:t>
            </a:r>
          </a:p>
          <a:p>
            <a:endParaRPr lang="en-US" dirty="0"/>
          </a:p>
        </p:txBody>
      </p:sp>
      <p:sp>
        <p:nvSpPr>
          <p:cNvPr id="4" name="Slide Number Placeholder 3"/>
          <p:cNvSpPr>
            <a:spLocks noGrp="1"/>
          </p:cNvSpPr>
          <p:nvPr>
            <p:ph type="sldNum" sz="quarter" idx="10"/>
          </p:nvPr>
        </p:nvSpPr>
        <p:spPr/>
        <p:txBody>
          <a:bodyPr/>
          <a:lstStyle/>
          <a:p>
            <a:fld id="{CCEAC0C6-DBD2-4633-AEB4-C28912198F87}" type="slidenum">
              <a:rPr lang="en-US" smtClean="0"/>
              <a:t>2</a:t>
            </a:fld>
            <a:endParaRPr lang="en-US"/>
          </a:p>
        </p:txBody>
      </p:sp>
    </p:spTree>
    <p:extLst>
      <p:ext uri="{BB962C8B-B14F-4D97-AF65-F5344CB8AC3E}">
        <p14:creationId xmlns:p14="http://schemas.microsoft.com/office/powerpoint/2010/main" val="2654825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addition to Microsoft Windows, the NetApp Host and VM File Systems data source discovers file system details and storage resource mappings for all Red Hat Enterprise Linux Virtual Machine file systems that exist in the OCI server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Officially supported: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Red Hat Enterprise Linux 7</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Suspected to work but not yet verified: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Debian</a:t>
            </a:r>
            <a:r>
              <a:rPr lang="en-US" sz="1200" kern="1200" dirty="0" smtClean="0">
                <a:solidFill>
                  <a:schemeClr val="tx1"/>
                </a:solidFill>
                <a:effectLst/>
                <a:latin typeface="+mn-lt"/>
                <a:ea typeface="+mn-ea"/>
                <a:cs typeface="+mn-cs"/>
              </a:rPr>
              <a:t> 6,7,</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Ubuntu, Fedora, CentOS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indent="0">
              <a:buNone/>
            </a:pPr>
            <a:r>
              <a:rPr lang="en-US" sz="1200" dirty="0" smtClean="0">
                <a:latin typeface="Courier New" panose="02070309020205020404" pitchFamily="49" charset="0"/>
                <a:cs typeface="Courier New" panose="02070309020205020404" pitchFamily="49" charset="0"/>
              </a:rPr>
              <a:t>What does it do?</a:t>
            </a:r>
          </a:p>
          <a:p>
            <a:r>
              <a:rPr lang="en-US" sz="1200" dirty="0" smtClean="0">
                <a:latin typeface="Courier New" panose="02070309020205020404" pitchFamily="49" charset="0"/>
                <a:cs typeface="Courier New" panose="02070309020205020404" pitchFamily="49" charset="0"/>
              </a:rPr>
              <a:t>Collect OS instance metadata (hostname, </a:t>
            </a:r>
            <a:r>
              <a:rPr lang="en-US" sz="1200" dirty="0" err="1" smtClean="0">
                <a:latin typeface="Courier New" panose="02070309020205020404" pitchFamily="49" charset="0"/>
                <a:cs typeface="Courier New" panose="02070309020205020404" pitchFamily="49" charset="0"/>
              </a:rPr>
              <a:t>cpu</a:t>
            </a:r>
            <a:r>
              <a:rPr lang="en-US" sz="1200" dirty="0" smtClean="0">
                <a:latin typeface="Courier New" panose="02070309020205020404" pitchFamily="49" charset="0"/>
                <a:cs typeface="Courier New" panose="02070309020205020404" pitchFamily="49" charset="0"/>
              </a:rPr>
              <a:t>, mem, </a:t>
            </a:r>
            <a:r>
              <a:rPr lang="en-US" sz="1200" dirty="0" err="1" smtClean="0">
                <a:latin typeface="Courier New" panose="02070309020205020404" pitchFamily="49" charset="0"/>
                <a:cs typeface="Courier New" panose="02070309020205020404" pitchFamily="49" charset="0"/>
              </a:rPr>
              <a:t>nic</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Collect file system utilization</a:t>
            </a:r>
          </a:p>
          <a:p>
            <a:r>
              <a:rPr lang="en-US" sz="1200" dirty="0" smtClean="0">
                <a:latin typeface="Courier New" panose="02070309020205020404" pitchFamily="49" charset="0"/>
                <a:cs typeface="Courier New" panose="02070309020205020404" pitchFamily="49" charset="0"/>
              </a:rPr>
              <a:t>Map file system to block device</a:t>
            </a:r>
          </a:p>
          <a:p>
            <a:r>
              <a:rPr lang="en-US" sz="1200" dirty="0" smtClean="0">
                <a:latin typeface="Courier New" panose="02070309020205020404" pitchFamily="49" charset="0"/>
                <a:cs typeface="Courier New" panose="02070309020205020404" pitchFamily="49" charset="0"/>
              </a:rPr>
              <a:t>Report file system utilization with block device identification</a:t>
            </a:r>
          </a:p>
          <a:p>
            <a:r>
              <a:rPr lang="en-US" sz="1200" dirty="0" smtClean="0">
                <a:latin typeface="Courier New" panose="02070309020205020404" pitchFamily="49" charset="0"/>
                <a:cs typeface="Courier New" panose="02070309020205020404" pitchFamily="49" charset="0"/>
              </a:rPr>
              <a:t>VMWare virtual disk identifiers</a:t>
            </a:r>
          </a:p>
          <a:p>
            <a:r>
              <a:rPr lang="en-US" sz="1200" dirty="0" smtClean="0">
                <a:latin typeface="Courier New" panose="02070309020205020404" pitchFamily="49" charset="0"/>
                <a:cs typeface="Courier New" panose="02070309020205020404" pitchFamily="49" charset="0"/>
              </a:rPr>
              <a:t>Back End LUN serial numbers/other IDs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Courier New" panose="02070309020205020404" pitchFamily="49" charset="0"/>
                <a:cs typeface="Courier New" panose="02070309020205020404" pitchFamily="49" charset="0"/>
              </a:rPr>
              <a:t>Initially only VMWare virtual disks are qualified, working on support for iSCSI, FC LUNs</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t>A new mechanism was created to prevent problems from Hosts offline, reboots, latency and flickering. A black list is created where if OnCommand Insight detects a host is failing to discover, the host will be added to a Black List suspending polling until the following day. Hosts will persists in the OnCommand Insight database for up to 7 days. </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400" dirty="0" smtClean="0"/>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3</a:t>
            </a:fld>
            <a:endParaRPr lang="en-US"/>
          </a:p>
        </p:txBody>
      </p:sp>
    </p:spTree>
    <p:extLst>
      <p:ext uri="{BB962C8B-B14F-4D97-AF65-F5344CB8AC3E}">
        <p14:creationId xmlns:p14="http://schemas.microsoft.com/office/powerpoint/2010/main" val="2450961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effectLst/>
            </a:endParaRPr>
          </a:p>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BF08B3F3-03A7-5341-8B77-7B73C6DFF972}" type="slidenum">
              <a:rPr lang="en-US" smtClean="0"/>
              <a:t>4</a:t>
            </a:fld>
            <a:endParaRPr lang="en-US"/>
          </a:p>
        </p:txBody>
      </p:sp>
    </p:spTree>
    <p:extLst>
      <p:ext uri="{BB962C8B-B14F-4D97-AF65-F5344CB8AC3E}">
        <p14:creationId xmlns:p14="http://schemas.microsoft.com/office/powerpoint/2010/main" val="1539847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Host Utilization Packs license available to be included in ELA’s</a:t>
            </a:r>
          </a:p>
          <a:p>
            <a:endParaRPr lang="en-US" baseline="0" dirty="0" smtClean="0"/>
          </a:p>
        </p:txBody>
      </p:sp>
      <p:sp>
        <p:nvSpPr>
          <p:cNvPr id="4" name="Slide Number Placeholder 3"/>
          <p:cNvSpPr>
            <a:spLocks noGrp="1"/>
          </p:cNvSpPr>
          <p:nvPr>
            <p:ph type="sldNum" sz="quarter" idx="10"/>
          </p:nvPr>
        </p:nvSpPr>
        <p:spPr/>
        <p:txBody>
          <a:bodyPr/>
          <a:lstStyle/>
          <a:p>
            <a:pPr>
              <a:defRPr/>
            </a:pPr>
            <a:fld id="{55924FFC-41EC-40A6-8CA1-699214E4588D}" type="slidenum">
              <a:rPr lang="en-US" smtClean="0"/>
              <a:pPr>
                <a:defRPr/>
              </a:pPr>
              <a:t>6</a:t>
            </a:fld>
            <a:endParaRPr lang="en-US"/>
          </a:p>
        </p:txBody>
      </p:sp>
    </p:spTree>
    <p:extLst>
      <p:ext uri="{BB962C8B-B14F-4D97-AF65-F5344CB8AC3E}">
        <p14:creationId xmlns:p14="http://schemas.microsoft.com/office/powerpoint/2010/main" val="2450961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6.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xml"/></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2.xml"/></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4.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xml"/></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Vertical">
    <p:spTree>
      <p:nvGrpSpPr>
        <p:cNvPr id="1" name=""/>
        <p:cNvGrpSpPr/>
        <p:nvPr/>
      </p:nvGrpSpPr>
      <p:grpSpPr>
        <a:xfrm>
          <a:off x="0" y="0"/>
          <a:ext cx="0" cy="0"/>
          <a:chOff x="0" y="0"/>
          <a:chExt cx="0" cy="0"/>
        </a:xfrm>
      </p:grpSpPr>
      <p:sp>
        <p:nvSpPr>
          <p:cNvPr id="23" name="Rectangle 22"/>
          <p:cNvSpPr/>
          <p:nvPr userDrawn="1"/>
        </p:nvSpPr>
        <p:spPr bwMode="gray">
          <a:xfrm>
            <a:off x="1" y="2"/>
            <a:ext cx="2294932" cy="6812278"/>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gray">
          <a:xfrm>
            <a:off x="2582179" y="2470903"/>
            <a:ext cx="6277187" cy="1470025"/>
          </a:xfrm>
        </p:spPr>
        <p:txBody>
          <a:bodyPr lIns="0" tIns="0" rIns="0" bIns="0">
            <a:noAutofit/>
          </a:bodyPr>
          <a:lstStyle>
            <a:lvl1pPr algn="l">
              <a:lnSpc>
                <a:spcPct val="95000"/>
              </a:lnSpc>
              <a:defRPr sz="4000" b="0">
                <a:solidFill>
                  <a:schemeClr val="tx1"/>
                </a:solidFill>
              </a:defRPr>
            </a:lvl1pPr>
          </a:lstStyle>
          <a:p>
            <a:r>
              <a:rPr lang="en-US" smtClean="0"/>
              <a:t>Click to edit Master title style</a:t>
            </a:r>
            <a:endParaRPr lang="en-US" dirty="0"/>
          </a:p>
        </p:txBody>
      </p:sp>
      <p:sp>
        <p:nvSpPr>
          <p:cNvPr id="25" name="Text Placeholder 24"/>
          <p:cNvSpPr>
            <a:spLocks noGrp="1"/>
          </p:cNvSpPr>
          <p:nvPr>
            <p:ph type="body" sz="quarter" idx="10"/>
          </p:nvPr>
        </p:nvSpPr>
        <p:spPr bwMode="gray">
          <a:xfrm>
            <a:off x="2582179" y="3988552"/>
            <a:ext cx="6277187" cy="2009781"/>
          </a:xfrm>
        </p:spPr>
        <p:txBody>
          <a:bodyPr lIns="0" tIns="0" rIns="0" bIns="0">
            <a:noAutofit/>
          </a:bodyPr>
          <a:lstStyle>
            <a:lvl1pPr marL="0" indent="0">
              <a:lnSpc>
                <a:spcPct val="85000"/>
              </a:lnSpc>
              <a:spcAft>
                <a:spcPts val="1600"/>
              </a:spcAft>
              <a:buFont typeface="Arial" panose="020B0604020202020204" pitchFamily="34" charset="0"/>
              <a:buChar char="​"/>
              <a:defRPr sz="2400" b="0">
                <a:solidFill>
                  <a:schemeClr val="accent1"/>
                </a:solidFill>
              </a:defRPr>
            </a:lvl1pPr>
            <a:lvl2pPr marL="0" indent="0">
              <a:lnSpc>
                <a:spcPct val="85000"/>
              </a:lnSpc>
              <a:buFont typeface="Arial" panose="020B0604020202020204" pitchFamily="34" charset="0"/>
              <a:buChar char="​"/>
              <a:defRPr sz="1600" b="0">
                <a:solidFill>
                  <a:schemeClr val="tx1"/>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38" name="Regular Logo" descr="Down:  Group 28"/>
          <p:cNvGrpSpPr>
            <a:grpSpLocks/>
          </p:cNvGrpSpPr>
          <p:nvPr userDrawn="1">
            <p:custDataLst>
              <p:tags r:id="rId1"/>
            </p:custDataLst>
          </p:nvPr>
        </p:nvGrpSpPr>
        <p:grpSpPr bwMode="gray">
          <a:xfrm>
            <a:off x="570509" y="2785245"/>
            <a:ext cx="1245354" cy="1438967"/>
            <a:chOff x="971" y="1921"/>
            <a:chExt cx="1846" cy="2133"/>
          </a:xfrm>
          <a:solidFill>
            <a:schemeClr val="bg1"/>
          </a:solidFill>
        </p:grpSpPr>
        <p:sp>
          <p:nvSpPr>
            <p:cNvPr id="39" name="Freeform 38"/>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2" name="Freeform 41"/>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3" name="Freeform 42"/>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4" name="Freeform 43"/>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5" name="Freeform 44"/>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6" name="Freeform 45"/>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66" name="Rectangle 65"/>
          <p:cNvSpPr/>
          <p:nvPr userDrawn="1"/>
        </p:nvSpPr>
        <p:spPr bwMode="gray">
          <a:xfrm>
            <a:off x="2249608" y="1"/>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userDrawn="1"/>
        </p:nvGrpSpPr>
        <p:grpSpPr>
          <a:xfrm>
            <a:off x="0" y="0"/>
            <a:ext cx="9144000" cy="6863861"/>
            <a:chOff x="0" y="0"/>
            <a:chExt cx="9144000" cy="6863861"/>
          </a:xfrm>
        </p:grpSpPr>
        <p:sp>
          <p:nvSpPr>
            <p:cNvPr id="28" name="Rectangle 27"/>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Footer Placeholder 3"/>
          <p:cNvSpPr>
            <a:spLocks noGrp="1"/>
          </p:cNvSpPr>
          <p:nvPr>
            <p:ph type="ftr" sz="quarter" idx="3"/>
          </p:nvPr>
        </p:nvSpPr>
        <p:spPr>
          <a:xfrm>
            <a:off x="289943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6" name="Slide Number Placeholder 5"/>
          <p:cNvSpPr>
            <a:spLocks noGrp="1"/>
          </p:cNvSpPr>
          <p:nvPr>
            <p:ph type="sldNum" sz="quarter" idx="4"/>
          </p:nvPr>
        </p:nvSpPr>
        <p:spPr>
          <a:xfrm>
            <a:off x="253977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048533250"/>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71" name="Rectangle 70"/>
          <p:cNvSpPr/>
          <p:nvPr userDrawn="1"/>
        </p:nvSpPr>
        <p:spPr bwMode="gray">
          <a:xfrm>
            <a:off x="281061" y="1733422"/>
            <a:ext cx="4178287" cy="2091765"/>
          </a:xfrm>
          <a:prstGeom prst="rect">
            <a:avLst/>
          </a:prstGeom>
          <a:solidFill>
            <a:schemeClr val="bg2">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72" name="Rectangle 71"/>
          <p:cNvSpPr/>
          <p:nvPr userDrawn="1"/>
        </p:nvSpPr>
        <p:spPr bwMode="gray">
          <a:xfrm>
            <a:off x="281061" y="4121710"/>
            <a:ext cx="4178287" cy="2091764"/>
          </a:xfrm>
          <a:prstGeom prst="rect">
            <a:avLst/>
          </a:prstGeom>
          <a:solidFill>
            <a:schemeClr val="bg2">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3" name="Title 2"/>
          <p:cNvSpPr>
            <a:spLocks noGrp="1"/>
          </p:cNvSpPr>
          <p:nvPr>
            <p:ph type="title"/>
          </p:nvPr>
        </p:nvSpPr>
        <p:spPr/>
        <p:txBody>
          <a:bodyPr lIns="0"/>
          <a:lstStyle/>
          <a:p>
            <a:r>
              <a:rPr lang="en-US" smtClean="0"/>
              <a:t>Click to edit Master title style</a:t>
            </a:r>
            <a:endParaRPr lang="en-US" dirty="0"/>
          </a:p>
        </p:txBody>
      </p:sp>
      <p:sp>
        <p:nvSpPr>
          <p:cNvPr id="5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4" name="Content Placeholder 3"/>
          <p:cNvSpPr>
            <a:spLocks noGrp="1"/>
          </p:cNvSpPr>
          <p:nvPr>
            <p:ph sz="quarter" idx="14"/>
          </p:nvPr>
        </p:nvSpPr>
        <p:spPr>
          <a:xfrm>
            <a:off x="4681696" y="1733550"/>
            <a:ext cx="4173743" cy="4479925"/>
          </a:xfrm>
        </p:spPr>
        <p:txBody>
          <a:bodyPr/>
          <a:lstStyle>
            <a:lvl1pPr marL="0" indent="0">
              <a:buFont typeface="Arial" panose="020B0604020202020204" pitchFamily="34" charset="0"/>
              <a:buChar char="​"/>
              <a:defRPr>
                <a:solidFill>
                  <a:schemeClr val="accent1"/>
                </a:solidFill>
              </a:defRPr>
            </a:lvl1pPr>
            <a:lvl2pPr marL="169863" indent="-169863">
              <a:buClr>
                <a:schemeClr val="accent1"/>
              </a:buClr>
              <a:buFont typeface="Wingdings" panose="05000000000000000000" pitchFamily="2" charset="2"/>
              <a:buChar char="§"/>
              <a:defRPr/>
            </a:lvl2pPr>
            <a:lvl3pPr marL="346075" indent="-176213">
              <a:buFont typeface="Wingdings" panose="05000000000000000000" pitchFamily="2" charset="2"/>
              <a:buChar char="§"/>
              <a:defRPr/>
            </a:lvl3pPr>
            <a:lvl4pPr marL="574675" indent="-228600">
              <a:buFont typeface="Wingdings" panose="05000000000000000000" pitchFamily="2" charset="2"/>
              <a:buChar char="§"/>
              <a:defRPr/>
            </a:lvl4pPr>
            <a:lvl5pPr marL="803275" indent="-228600">
              <a:buFont typeface="Wingdings" panose="05000000000000000000" pitchFamily="2" charset="2"/>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3" name="Content Placeholder 39"/>
          <p:cNvSpPr>
            <a:spLocks noGrp="1"/>
          </p:cNvSpPr>
          <p:nvPr>
            <p:ph sz="quarter" idx="20"/>
          </p:nvPr>
        </p:nvSpPr>
        <p:spPr bwMode="gray">
          <a:xfrm>
            <a:off x="370238" y="1852293"/>
            <a:ext cx="2516589" cy="1854021"/>
          </a:xfrm>
        </p:spPr>
        <p:txBody>
          <a:bodyPr lIns="0"/>
          <a:lstStyle>
            <a:lvl1pPr marL="0" indent="0">
              <a:buFont typeface="Arial" panose="020B0604020202020204" pitchFamily="34" charset="0"/>
              <a:buChar char="​"/>
              <a:defRPr sz="1600">
                <a:solidFill>
                  <a:schemeClr val="accent1"/>
                </a:solidFill>
              </a:defRPr>
            </a:lvl1pPr>
            <a:lvl2pPr marL="169863" indent="-169863">
              <a:buClr>
                <a:schemeClr val="accent1"/>
              </a:buClr>
              <a:buFont typeface="Wingdings" panose="05000000000000000000" pitchFamily="2" charset="2"/>
              <a:buChar char="§"/>
              <a:defRPr sz="1200"/>
            </a:lvl2pPr>
            <a:lvl3pPr marL="346075" indent="-176213">
              <a:buFont typeface="Wingdings" panose="05000000000000000000" pitchFamily="2" charset="2"/>
              <a:buChar char="§"/>
              <a:defRPr sz="1100"/>
            </a:lvl3pPr>
            <a:lvl4pPr marL="515938" indent="-169863">
              <a:buFont typeface="Wingdings" panose="05000000000000000000" pitchFamily="2" charset="2"/>
              <a:buChar char="§"/>
              <a:defRPr sz="1050"/>
            </a:lvl4pPr>
            <a:lvl5pPr marL="685800" indent="-169863">
              <a:buFont typeface="Wingdings" panose="05000000000000000000" pitchFamily="2" charset="2"/>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7"/>
          <p:cNvSpPr/>
          <p:nvPr userDrawn="1"/>
        </p:nvSpPr>
        <p:spPr>
          <a:xfrm>
            <a:off x="2978291" y="1852294"/>
            <a:ext cx="1391880" cy="185535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91440" rIns="0" bIns="91440" rtlCol="0" anchor="ctr"/>
          <a:lstStyle/>
          <a:p>
            <a:pPr algn="ctr">
              <a:lnSpc>
                <a:spcPct val="85000"/>
              </a:lnSpc>
            </a:pPr>
            <a:endParaRPr lang="en-US" sz="1400" dirty="0" smtClean="0"/>
          </a:p>
        </p:txBody>
      </p:sp>
      <p:sp>
        <p:nvSpPr>
          <p:cNvPr id="11" name="Picture Placeholder 10"/>
          <p:cNvSpPr>
            <a:spLocks noGrp="1"/>
          </p:cNvSpPr>
          <p:nvPr>
            <p:ph type="pic" sz="quarter" idx="22" hasCustomPrompt="1"/>
          </p:nvPr>
        </p:nvSpPr>
        <p:spPr>
          <a:xfrm>
            <a:off x="3069041" y="1970497"/>
            <a:ext cx="1211953" cy="1617613"/>
          </a:xfrm>
        </p:spPr>
        <p:txBody>
          <a:bodyPr/>
          <a:lstStyle>
            <a:lvl1pPr marL="0" indent="0" algn="ctr">
              <a:lnSpc>
                <a:spcPct val="85000"/>
              </a:lnSpc>
              <a:buFontTx/>
              <a:buNone/>
              <a:defRPr sz="1100" baseline="0">
                <a:solidFill>
                  <a:schemeClr val="bg2"/>
                </a:solidFill>
              </a:defRPr>
            </a:lvl1pPr>
          </a:lstStyle>
          <a:p>
            <a:r>
              <a:rPr lang="en-US" dirty="0" smtClean="0"/>
              <a:t>CLICK TO INSERT LOGO, OR USE PLACEHOLDER TO ALIGN LOGO.</a:t>
            </a:r>
            <a:endParaRPr lang="en-US" dirty="0"/>
          </a:p>
        </p:txBody>
      </p:sp>
      <p:sp>
        <p:nvSpPr>
          <p:cNvPr id="92" name="Content Placeholder 39"/>
          <p:cNvSpPr>
            <a:spLocks noGrp="1"/>
          </p:cNvSpPr>
          <p:nvPr>
            <p:ph sz="quarter" idx="23"/>
          </p:nvPr>
        </p:nvSpPr>
        <p:spPr bwMode="gray">
          <a:xfrm>
            <a:off x="370237" y="4240581"/>
            <a:ext cx="3999933" cy="1854021"/>
          </a:xfrm>
        </p:spPr>
        <p:txBody>
          <a:bodyPr lIns="0"/>
          <a:lstStyle>
            <a:lvl1pPr marL="0" indent="0">
              <a:buFont typeface="Arial" panose="020B0604020202020204" pitchFamily="34" charset="0"/>
              <a:buChar char="​"/>
              <a:defRPr sz="1600">
                <a:solidFill>
                  <a:schemeClr val="accent1"/>
                </a:solidFill>
              </a:defRPr>
            </a:lvl1pPr>
            <a:lvl2pPr marL="169863" indent="-169863">
              <a:buClr>
                <a:schemeClr val="accent1"/>
              </a:buClr>
              <a:buFont typeface="Wingdings" panose="05000000000000000000" pitchFamily="2" charset="2"/>
              <a:buChar char="§"/>
              <a:defRPr sz="1200"/>
            </a:lvl2pPr>
            <a:lvl3pPr marL="346075" indent="-176213">
              <a:buFont typeface="Wingdings" panose="05000000000000000000" pitchFamily="2" charset="2"/>
              <a:buChar char="§"/>
              <a:defRPr sz="1100"/>
            </a:lvl3pPr>
            <a:lvl4pPr marL="515938" indent="-169863">
              <a:buFont typeface="Wingdings" panose="05000000000000000000" pitchFamily="2" charset="2"/>
              <a:buChar char="§"/>
              <a:defRPr sz="1050"/>
            </a:lvl4pPr>
            <a:lvl5pPr marL="685800" indent="-169863">
              <a:buFont typeface="Wingdings" panose="05000000000000000000" pitchFamily="2" charset="2"/>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30" name="NetApp Logo"/>
          <p:cNvGrpSpPr>
            <a:grpSpLocks noChangeAspect="1"/>
          </p:cNvGrpSpPr>
          <p:nvPr userDrawn="1"/>
        </p:nvGrpSpPr>
        <p:grpSpPr bwMode="gray">
          <a:xfrm>
            <a:off x="8057967" y="6481640"/>
            <a:ext cx="818549" cy="218608"/>
            <a:chOff x="1841" y="1625"/>
            <a:chExt cx="3999" cy="1068"/>
          </a:xfrm>
        </p:grpSpPr>
        <p:sp>
          <p:nvSpPr>
            <p:cNvPr id="33"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6"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988934985"/>
      </p:ext>
    </p:extLst>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957512" y="193674"/>
            <a:ext cx="7209456" cy="4701054"/>
          </a:xfrm>
        </p:spPr>
        <p:txBody>
          <a:bodyPr wrap="square">
            <a:noAutofit/>
          </a:bodyPr>
          <a:lstStyle>
            <a:lvl1pPr marL="117475" indent="-117475">
              <a:lnSpc>
                <a:spcPct val="120000"/>
              </a:lnSpc>
              <a:defRPr sz="2200" b="0"/>
            </a:lvl1pPr>
          </a:lstStyle>
          <a:p>
            <a:r>
              <a:rPr lang="en-US" dirty="0" smtClean="0"/>
              <a:t>Click to Edit Quote</a:t>
            </a:r>
            <a:endParaRPr lang="en-US" dirty="0"/>
          </a:p>
        </p:txBody>
      </p:sp>
      <p:sp>
        <p:nvSpPr>
          <p:cNvPr id="29" name="Text Placeholder 2"/>
          <p:cNvSpPr>
            <a:spLocks noGrp="1"/>
          </p:cNvSpPr>
          <p:nvPr>
            <p:ph type="body" idx="1" hasCustomPrompt="1"/>
          </p:nvPr>
        </p:nvSpPr>
        <p:spPr bwMode="gray">
          <a:xfrm>
            <a:off x="1043259" y="5174130"/>
            <a:ext cx="7140960" cy="321627"/>
          </a:xfrm>
        </p:spPr>
        <p:txBody>
          <a:bodyPr wrap="square" anchor="t">
            <a:noAutofit/>
          </a:bodyPr>
          <a:lstStyle>
            <a:lvl1pPr marL="0" indent="0" algn="l">
              <a:buNone/>
              <a:defRPr sz="1800" b="1" cap="none"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23" name="NetApp Logo"/>
          <p:cNvGrpSpPr>
            <a:grpSpLocks noChangeAspect="1"/>
          </p:cNvGrpSpPr>
          <p:nvPr userDrawn="1"/>
        </p:nvGrpSpPr>
        <p:grpSpPr bwMode="gray">
          <a:xfrm>
            <a:off x="8057967" y="6481640"/>
            <a:ext cx="818549" cy="218608"/>
            <a:chOff x="1841" y="1625"/>
            <a:chExt cx="3999" cy="1068"/>
          </a:xfrm>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601357334"/>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dirty="0"/>
          </a:p>
        </p:txBody>
      </p:sp>
      <p:sp>
        <p:nvSpPr>
          <p:cNvPr id="40"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3" name="NetApp Logo"/>
          <p:cNvGrpSpPr>
            <a:grpSpLocks noChangeAspect="1"/>
          </p:cNvGrpSpPr>
          <p:nvPr userDrawn="1"/>
        </p:nvGrpSpPr>
        <p:grpSpPr bwMode="gray">
          <a:xfrm>
            <a:off x="8057967" y="6481640"/>
            <a:ext cx="818549" cy="218608"/>
            <a:chOff x="1841" y="1625"/>
            <a:chExt cx="3999" cy="1068"/>
          </a:xfrm>
        </p:grpSpPr>
        <p:sp>
          <p:nvSpPr>
            <p:cNvPr id="3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0"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4068899382"/>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1" name="NetApp Logo"/>
          <p:cNvGrpSpPr>
            <a:grpSpLocks noChangeAspect="1"/>
          </p:cNvGrpSpPr>
          <p:nvPr userDrawn="1"/>
        </p:nvGrpSpPr>
        <p:grpSpPr bwMode="gray">
          <a:xfrm>
            <a:off x="8057967" y="6481640"/>
            <a:ext cx="818549" cy="218608"/>
            <a:chOff x="1841" y="1625"/>
            <a:chExt cx="3999" cy="1068"/>
          </a:xfrm>
        </p:grpSpPr>
        <p:sp>
          <p:nvSpPr>
            <p:cNvPr id="30"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436628969"/>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8" name="Media Placeholder 2"/>
          <p:cNvSpPr>
            <a:spLocks noGrp="1"/>
          </p:cNvSpPr>
          <p:nvPr>
            <p:ph type="media" sz="quarter" idx="19" hasCustomPrompt="1"/>
          </p:nvPr>
        </p:nvSpPr>
        <p:spPr>
          <a:xfrm>
            <a:off x="1217136" y="566738"/>
            <a:ext cx="6709729" cy="5030787"/>
          </a:xfrm>
        </p:spPr>
        <p:txBody>
          <a:bodyPr anchor="ctr"/>
          <a:lstStyle>
            <a:lvl1pPr marL="0" indent="0" algn="ctr">
              <a:buNone/>
              <a:defRPr baseline="0"/>
            </a:lvl1pPr>
          </a:lstStyle>
          <a:p>
            <a:r>
              <a:rPr lang="en-US" dirty="0" smtClean="0"/>
              <a:t>Insert video here</a:t>
            </a:r>
            <a:endParaRPr lang="en-US" dirty="0"/>
          </a:p>
        </p:txBody>
      </p:sp>
      <p:grpSp>
        <p:nvGrpSpPr>
          <p:cNvPr id="31" name="NetApp Logo"/>
          <p:cNvGrpSpPr>
            <a:grpSpLocks noChangeAspect="1"/>
          </p:cNvGrpSpPr>
          <p:nvPr userDrawn="1"/>
        </p:nvGrpSpPr>
        <p:grpSpPr bwMode="gray">
          <a:xfrm>
            <a:off x="8057967" y="6481640"/>
            <a:ext cx="818549" cy="218608"/>
            <a:chOff x="1841" y="1625"/>
            <a:chExt cx="3999" cy="1068"/>
          </a:xfrm>
        </p:grpSpPr>
        <p:sp>
          <p:nvSpPr>
            <p:cNvPr id="3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402528213"/>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pattFill prst="wdUpDiag">
          <a:fgClr>
            <a:srgbClr val="2999FF"/>
          </a:fgClr>
          <a:bgClr>
            <a:srgbClr val="0186FF"/>
          </a:bgClr>
        </a:pattFill>
        <a:effectLst/>
      </p:bgPr>
    </p:bg>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gradFill flip="none" rotWithShape="1">
            <a:gsLst>
              <a:gs pos="100000">
                <a:schemeClr val="accent1">
                  <a:alpha val="0"/>
                </a:schemeClr>
              </a:gs>
              <a:gs pos="84000">
                <a:schemeClr val="accent1"/>
              </a:gs>
            </a:gsLst>
            <a:lin ang="5400000" scaled="1"/>
            <a:tileRect/>
          </a:gradFill>
          <a:ln>
            <a:noFill/>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39" name="Rectangle 38"/>
          <p:cNvSpPr/>
          <p:nvPr/>
        </p:nvSpPr>
        <p:spPr>
          <a:xfrm>
            <a:off x="0" y="0"/>
            <a:ext cx="9144000" cy="6858000"/>
          </a:xfrm>
          <a:prstGeom prst="rect">
            <a:avLst/>
          </a:prstGeom>
          <a:gradFill flip="none" rotWithShape="1">
            <a:gsLst>
              <a:gs pos="100000">
                <a:schemeClr val="accent1">
                  <a:alpha val="0"/>
                </a:schemeClr>
              </a:gs>
              <a:gs pos="84000">
                <a:schemeClr val="accent1"/>
              </a:gs>
            </a:gsLst>
            <a:lin ang="5400000" scaled="1"/>
            <a:tileRect/>
          </a:gradFill>
          <a:ln>
            <a:noFill/>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000" b="0">
                <a:solidFill>
                  <a:schemeClr val="bg1"/>
                </a:solidFill>
              </a:defRPr>
            </a:lvl1pPr>
          </a:lstStyle>
          <a:p>
            <a:r>
              <a:rPr lang="en-US" smtClean="0"/>
              <a:t>Click to edit Master title style</a:t>
            </a:r>
            <a:endParaRPr lang="en-US" dirty="0"/>
          </a:p>
        </p:txBody>
      </p:sp>
      <p:sp>
        <p:nvSpPr>
          <p:cNvPr id="25" name="Text Placeholder 24"/>
          <p:cNvSpPr>
            <a:spLocks noGrp="1"/>
          </p:cNvSpPr>
          <p:nvPr>
            <p:ph type="body" sz="quarter" idx="10"/>
          </p:nvPr>
        </p:nvSpPr>
        <p:spPr bwMode="auto">
          <a:xfrm>
            <a:off x="281251" y="4209295"/>
            <a:ext cx="8574733" cy="928190"/>
          </a:xfrm>
        </p:spPr>
        <p:txBody>
          <a:bodyPr lIns="0">
            <a:noAutofit/>
          </a:bodyPr>
          <a:lstStyle>
            <a:lvl1pPr marL="0" indent="0">
              <a:lnSpc>
                <a:spcPct val="85000"/>
              </a:lnSpc>
              <a:buFontTx/>
              <a:buNone/>
              <a:defRPr sz="2200" b="0">
                <a:solidFill>
                  <a:schemeClr val="bg1"/>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smtClean="0"/>
              <a:t>Click to edit Master text styles</a:t>
            </a:r>
          </a:p>
        </p:txBody>
      </p:sp>
      <p:grpSp>
        <p:nvGrpSpPr>
          <p:cNvPr id="38"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40" name="Freeform 39"/>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2" name="Freeform 41"/>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3" name="Freeform 42"/>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4" name="Freeform 43"/>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5" name="Freeform 44"/>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6" name="Freeform 45"/>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7" name="Freeform 46"/>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22" name="Group 21"/>
          <p:cNvGrpSpPr/>
          <p:nvPr userDrawn="1"/>
        </p:nvGrpSpPr>
        <p:grpSpPr>
          <a:xfrm>
            <a:off x="0" y="0"/>
            <a:ext cx="9144000" cy="6863861"/>
            <a:chOff x="0" y="0"/>
            <a:chExt cx="9144000" cy="6863861"/>
          </a:xfrm>
        </p:grpSpPr>
        <p:sp>
          <p:nvSpPr>
            <p:cNvPr id="23" name="Rectangle 22"/>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31"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52176943"/>
      </p:ext>
    </p:extLst>
  </p:cSld>
  <p:clrMapOvr>
    <a:masterClrMapping/>
  </p:clrMapOvr>
  <p:transition spd="med">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Content Placeholder 11"/>
          <p:cNvSpPr>
            <a:spLocks noGrp="1"/>
          </p:cNvSpPr>
          <p:nvPr>
            <p:ph sz="quarter" idx="13"/>
          </p:nvPr>
        </p:nvSpPr>
        <p:spPr>
          <a:xfrm>
            <a:off x="1108075" y="1347471"/>
            <a:ext cx="7743825" cy="48577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7"/>
          <p:cNvGrpSpPr/>
          <p:nvPr userDrawn="1"/>
        </p:nvGrpSpPr>
        <p:grpSpPr bwMode="gray">
          <a:xfrm>
            <a:off x="285750" y="6445714"/>
            <a:ext cx="8566150" cy="107487"/>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295376795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12" name="Content Placeholder 11"/>
          <p:cNvSpPr>
            <a:spLocks noGrp="1"/>
          </p:cNvSpPr>
          <p:nvPr>
            <p:ph sz="quarter" idx="13"/>
          </p:nvPr>
        </p:nvSpPr>
        <p:spPr>
          <a:xfrm>
            <a:off x="1108075" y="1347471"/>
            <a:ext cx="7743825" cy="48577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7"/>
          <p:cNvGrpSpPr/>
          <p:nvPr userDrawn="1"/>
        </p:nvGrpSpPr>
        <p:grpSpPr bwMode="gray">
          <a:xfrm>
            <a:off x="285750" y="6445714"/>
            <a:ext cx="8566150" cy="107487"/>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295376795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Content Placeholder 11"/>
          <p:cNvSpPr>
            <a:spLocks noGrp="1"/>
          </p:cNvSpPr>
          <p:nvPr>
            <p:ph sz="quarter" idx="13"/>
          </p:nvPr>
        </p:nvSpPr>
        <p:spPr>
          <a:xfrm>
            <a:off x="1108075" y="1347471"/>
            <a:ext cx="7743825" cy="48577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grpSp>
        <p:nvGrpSpPr>
          <p:cNvPr id="3" name="Group 7"/>
          <p:cNvGrpSpPr/>
          <p:nvPr userDrawn="1"/>
        </p:nvGrpSpPr>
        <p:grpSpPr bwMode="gray">
          <a:xfrm>
            <a:off x="285750" y="6445714"/>
            <a:ext cx="8566150" cy="107487"/>
            <a:chOff x="347662" y="6160730"/>
            <a:chExt cx="8449056" cy="107486"/>
          </a:xfrm>
        </p:grpSpPr>
        <p:sp>
          <p:nvSpPr>
            <p:cNvPr id="9" name="Freeform 5"/>
            <p:cNvSpPr>
              <a:spLocks/>
            </p:cNvSpPr>
            <p:nvPr userDrawn="1"/>
          </p:nvSpPr>
          <p:spPr bwMode="gray">
            <a:xfrm>
              <a:off x="347662" y="6160730"/>
              <a:ext cx="8449056" cy="107486"/>
            </a:xfrm>
            <a:custGeom>
              <a:avLst/>
              <a:gdLst>
                <a:gd name="T0" fmla="*/ 116 w 3930"/>
                <a:gd name="T1" fmla="*/ 4 h 50"/>
                <a:gd name="T2" fmla="*/ 258 w 3930"/>
                <a:gd name="T3" fmla="*/ 2 h 50"/>
                <a:gd name="T4" fmla="*/ 376 w 3930"/>
                <a:gd name="T5" fmla="*/ 2 h 50"/>
                <a:gd name="T6" fmla="*/ 494 w 3930"/>
                <a:gd name="T7" fmla="*/ 6 h 50"/>
                <a:gd name="T8" fmla="*/ 628 w 3930"/>
                <a:gd name="T9" fmla="*/ 8 h 50"/>
                <a:gd name="T10" fmla="*/ 774 w 3930"/>
                <a:gd name="T11" fmla="*/ 6 h 50"/>
                <a:gd name="T12" fmla="*/ 894 w 3930"/>
                <a:gd name="T13" fmla="*/ 4 h 50"/>
                <a:gd name="T14" fmla="*/ 1038 w 3930"/>
                <a:gd name="T15" fmla="*/ 4 h 50"/>
                <a:gd name="T16" fmla="*/ 1196 w 3930"/>
                <a:gd name="T17" fmla="*/ 2 h 50"/>
                <a:gd name="T18" fmla="*/ 1326 w 3930"/>
                <a:gd name="T19" fmla="*/ 4 h 50"/>
                <a:gd name="T20" fmla="*/ 1428 w 3930"/>
                <a:gd name="T21" fmla="*/ 4 h 50"/>
                <a:gd name="T22" fmla="*/ 1568 w 3930"/>
                <a:gd name="T23" fmla="*/ 6 h 50"/>
                <a:gd name="T24" fmla="*/ 1710 w 3930"/>
                <a:gd name="T25" fmla="*/ 6 h 50"/>
                <a:gd name="T26" fmla="*/ 1826 w 3930"/>
                <a:gd name="T27" fmla="*/ 8 h 50"/>
                <a:gd name="T28" fmla="*/ 1950 w 3930"/>
                <a:gd name="T29" fmla="*/ 4 h 50"/>
                <a:gd name="T30" fmla="*/ 2106 w 3930"/>
                <a:gd name="T31" fmla="*/ 4 h 50"/>
                <a:gd name="T32" fmla="*/ 2234 w 3930"/>
                <a:gd name="T33" fmla="*/ 2 h 50"/>
                <a:gd name="T34" fmla="*/ 2354 w 3930"/>
                <a:gd name="T35" fmla="*/ 2 h 50"/>
                <a:gd name="T36" fmla="*/ 2498 w 3930"/>
                <a:gd name="T37" fmla="*/ 6 h 50"/>
                <a:gd name="T38" fmla="*/ 2580 w 3930"/>
                <a:gd name="T39" fmla="*/ 4 h 50"/>
                <a:gd name="T40" fmla="*/ 2684 w 3930"/>
                <a:gd name="T41" fmla="*/ 4 h 50"/>
                <a:gd name="T42" fmla="*/ 2830 w 3930"/>
                <a:gd name="T43" fmla="*/ 4 h 50"/>
                <a:gd name="T44" fmla="*/ 2932 w 3930"/>
                <a:gd name="T45" fmla="*/ 6 h 50"/>
                <a:gd name="T46" fmla="*/ 3058 w 3930"/>
                <a:gd name="T47" fmla="*/ 6 h 50"/>
                <a:gd name="T48" fmla="*/ 3176 w 3930"/>
                <a:gd name="T49" fmla="*/ 10 h 50"/>
                <a:gd name="T50" fmla="*/ 3262 w 3930"/>
                <a:gd name="T51" fmla="*/ 14 h 50"/>
                <a:gd name="T52" fmla="*/ 3340 w 3930"/>
                <a:gd name="T53" fmla="*/ 12 h 50"/>
                <a:gd name="T54" fmla="*/ 3456 w 3930"/>
                <a:gd name="T55" fmla="*/ 18 h 50"/>
                <a:gd name="T56" fmla="*/ 3592 w 3930"/>
                <a:gd name="T57" fmla="*/ 16 h 50"/>
                <a:gd name="T58" fmla="*/ 3648 w 3930"/>
                <a:gd name="T59" fmla="*/ 16 h 50"/>
                <a:gd name="T60" fmla="*/ 3784 w 3930"/>
                <a:gd name="T61" fmla="*/ 20 h 50"/>
                <a:gd name="T62" fmla="*/ 3846 w 3930"/>
                <a:gd name="T63" fmla="*/ 24 h 50"/>
                <a:gd name="T64" fmla="*/ 3874 w 3930"/>
                <a:gd name="T65" fmla="*/ 36 h 50"/>
                <a:gd name="T66" fmla="*/ 3782 w 3930"/>
                <a:gd name="T67" fmla="*/ 42 h 50"/>
                <a:gd name="T68" fmla="*/ 3676 w 3930"/>
                <a:gd name="T69" fmla="*/ 46 h 50"/>
                <a:gd name="T70" fmla="*/ 3570 w 3930"/>
                <a:gd name="T71" fmla="*/ 48 h 50"/>
                <a:gd name="T72" fmla="*/ 3518 w 3930"/>
                <a:gd name="T73" fmla="*/ 48 h 50"/>
                <a:gd name="T74" fmla="*/ 3396 w 3930"/>
                <a:gd name="T75" fmla="*/ 48 h 50"/>
                <a:gd name="T76" fmla="*/ 3304 w 3930"/>
                <a:gd name="T77" fmla="*/ 48 h 50"/>
                <a:gd name="T78" fmla="*/ 3152 w 3930"/>
                <a:gd name="T79" fmla="*/ 40 h 50"/>
                <a:gd name="T80" fmla="*/ 3042 w 3930"/>
                <a:gd name="T81" fmla="*/ 42 h 50"/>
                <a:gd name="T82" fmla="*/ 2898 w 3930"/>
                <a:gd name="T83" fmla="*/ 36 h 50"/>
                <a:gd name="T84" fmla="*/ 2814 w 3930"/>
                <a:gd name="T85" fmla="*/ 38 h 50"/>
                <a:gd name="T86" fmla="*/ 2692 w 3930"/>
                <a:gd name="T87" fmla="*/ 36 h 50"/>
                <a:gd name="T88" fmla="*/ 2588 w 3930"/>
                <a:gd name="T89" fmla="*/ 34 h 50"/>
                <a:gd name="T90" fmla="*/ 2466 w 3930"/>
                <a:gd name="T91" fmla="*/ 38 h 50"/>
                <a:gd name="T92" fmla="*/ 2356 w 3930"/>
                <a:gd name="T93" fmla="*/ 36 h 50"/>
                <a:gd name="T94" fmla="*/ 2212 w 3930"/>
                <a:gd name="T95" fmla="*/ 40 h 50"/>
                <a:gd name="T96" fmla="*/ 2040 w 3930"/>
                <a:gd name="T97" fmla="*/ 40 h 50"/>
                <a:gd name="T98" fmla="*/ 1922 w 3930"/>
                <a:gd name="T99" fmla="*/ 40 h 50"/>
                <a:gd name="T100" fmla="*/ 1804 w 3930"/>
                <a:gd name="T101" fmla="*/ 42 h 50"/>
                <a:gd name="T102" fmla="*/ 1642 w 3930"/>
                <a:gd name="T103" fmla="*/ 44 h 50"/>
                <a:gd name="T104" fmla="*/ 1492 w 3930"/>
                <a:gd name="T105" fmla="*/ 46 h 50"/>
                <a:gd name="T106" fmla="*/ 1354 w 3930"/>
                <a:gd name="T107" fmla="*/ 44 h 50"/>
                <a:gd name="T108" fmla="*/ 1180 w 3930"/>
                <a:gd name="T109" fmla="*/ 44 h 50"/>
                <a:gd name="T110" fmla="*/ 1052 w 3930"/>
                <a:gd name="T111" fmla="*/ 46 h 50"/>
                <a:gd name="T112" fmla="*/ 936 w 3930"/>
                <a:gd name="T113" fmla="*/ 44 h 50"/>
                <a:gd name="T114" fmla="*/ 790 w 3930"/>
                <a:gd name="T115" fmla="*/ 40 h 50"/>
                <a:gd name="T116" fmla="*/ 636 w 3930"/>
                <a:gd name="T117" fmla="*/ 42 h 50"/>
                <a:gd name="T118" fmla="*/ 494 w 3930"/>
                <a:gd name="T119" fmla="*/ 46 h 50"/>
                <a:gd name="T120" fmla="*/ 362 w 3930"/>
                <a:gd name="T121" fmla="*/ 42 h 50"/>
                <a:gd name="T122" fmla="*/ 222 w 3930"/>
                <a:gd name="T123" fmla="*/ 40 h 50"/>
                <a:gd name="T124" fmla="*/ 70 w 3930"/>
                <a:gd name="T1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30" h="50">
                  <a:moveTo>
                    <a:pt x="2" y="14"/>
                  </a:moveTo>
                  <a:lnTo>
                    <a:pt x="2" y="14"/>
                  </a:lnTo>
                  <a:lnTo>
                    <a:pt x="0" y="14"/>
                  </a:lnTo>
                  <a:lnTo>
                    <a:pt x="0" y="14"/>
                  </a:lnTo>
                  <a:lnTo>
                    <a:pt x="2" y="10"/>
                  </a:lnTo>
                  <a:lnTo>
                    <a:pt x="2" y="10"/>
                  </a:lnTo>
                  <a:lnTo>
                    <a:pt x="2" y="8"/>
                  </a:lnTo>
                  <a:lnTo>
                    <a:pt x="2" y="8"/>
                  </a:lnTo>
                  <a:lnTo>
                    <a:pt x="4" y="8"/>
                  </a:lnTo>
                  <a:lnTo>
                    <a:pt x="4" y="8"/>
                  </a:lnTo>
                  <a:lnTo>
                    <a:pt x="4" y="6"/>
                  </a:lnTo>
                  <a:lnTo>
                    <a:pt x="4" y="6"/>
                  </a:lnTo>
                  <a:lnTo>
                    <a:pt x="8" y="4"/>
                  </a:lnTo>
                  <a:lnTo>
                    <a:pt x="8" y="4"/>
                  </a:lnTo>
                  <a:lnTo>
                    <a:pt x="8" y="4"/>
                  </a:lnTo>
                  <a:lnTo>
                    <a:pt x="8" y="4"/>
                  </a:lnTo>
                  <a:lnTo>
                    <a:pt x="10" y="2"/>
                  </a:lnTo>
                  <a:lnTo>
                    <a:pt x="10" y="2"/>
                  </a:lnTo>
                  <a:lnTo>
                    <a:pt x="14" y="2"/>
                  </a:lnTo>
                  <a:lnTo>
                    <a:pt x="14" y="2"/>
                  </a:lnTo>
                  <a:lnTo>
                    <a:pt x="16" y="2"/>
                  </a:lnTo>
                  <a:lnTo>
                    <a:pt x="16" y="2"/>
                  </a:lnTo>
                  <a:lnTo>
                    <a:pt x="18" y="2"/>
                  </a:lnTo>
                  <a:lnTo>
                    <a:pt x="18" y="2"/>
                  </a:lnTo>
                  <a:lnTo>
                    <a:pt x="20" y="0"/>
                  </a:lnTo>
                  <a:lnTo>
                    <a:pt x="20" y="0"/>
                  </a:lnTo>
                  <a:lnTo>
                    <a:pt x="26" y="2"/>
                  </a:lnTo>
                  <a:lnTo>
                    <a:pt x="26" y="2"/>
                  </a:lnTo>
                  <a:lnTo>
                    <a:pt x="28" y="2"/>
                  </a:lnTo>
                  <a:lnTo>
                    <a:pt x="28" y="2"/>
                  </a:lnTo>
                  <a:lnTo>
                    <a:pt x="30" y="2"/>
                  </a:lnTo>
                  <a:lnTo>
                    <a:pt x="30" y="2"/>
                  </a:lnTo>
                  <a:lnTo>
                    <a:pt x="32" y="2"/>
                  </a:lnTo>
                  <a:lnTo>
                    <a:pt x="32" y="2"/>
                  </a:lnTo>
                  <a:lnTo>
                    <a:pt x="34" y="2"/>
                  </a:lnTo>
                  <a:lnTo>
                    <a:pt x="34" y="2"/>
                  </a:lnTo>
                  <a:lnTo>
                    <a:pt x="36" y="2"/>
                  </a:lnTo>
                  <a:lnTo>
                    <a:pt x="36" y="2"/>
                  </a:lnTo>
                  <a:lnTo>
                    <a:pt x="38" y="2"/>
                  </a:lnTo>
                  <a:lnTo>
                    <a:pt x="38" y="2"/>
                  </a:lnTo>
                  <a:lnTo>
                    <a:pt x="40" y="2"/>
                  </a:lnTo>
                  <a:lnTo>
                    <a:pt x="40" y="2"/>
                  </a:lnTo>
                  <a:lnTo>
                    <a:pt x="46" y="2"/>
                  </a:lnTo>
                  <a:lnTo>
                    <a:pt x="46" y="2"/>
                  </a:lnTo>
                  <a:lnTo>
                    <a:pt x="48" y="2"/>
                  </a:lnTo>
                  <a:lnTo>
                    <a:pt x="48" y="2"/>
                  </a:lnTo>
                  <a:lnTo>
                    <a:pt x="50" y="2"/>
                  </a:lnTo>
                  <a:lnTo>
                    <a:pt x="50" y="2"/>
                  </a:lnTo>
                  <a:lnTo>
                    <a:pt x="60" y="0"/>
                  </a:lnTo>
                  <a:lnTo>
                    <a:pt x="60" y="0"/>
                  </a:lnTo>
                  <a:lnTo>
                    <a:pt x="62" y="0"/>
                  </a:lnTo>
                  <a:lnTo>
                    <a:pt x="62" y="0"/>
                  </a:lnTo>
                  <a:lnTo>
                    <a:pt x="66" y="0"/>
                  </a:lnTo>
                  <a:lnTo>
                    <a:pt x="66" y="0"/>
                  </a:lnTo>
                  <a:lnTo>
                    <a:pt x="70" y="2"/>
                  </a:lnTo>
                  <a:lnTo>
                    <a:pt x="70" y="2"/>
                  </a:lnTo>
                  <a:lnTo>
                    <a:pt x="72" y="2"/>
                  </a:lnTo>
                  <a:lnTo>
                    <a:pt x="76" y="2"/>
                  </a:lnTo>
                  <a:lnTo>
                    <a:pt x="76" y="2"/>
                  </a:lnTo>
                  <a:lnTo>
                    <a:pt x="80" y="4"/>
                  </a:lnTo>
                  <a:lnTo>
                    <a:pt x="80" y="4"/>
                  </a:lnTo>
                  <a:lnTo>
                    <a:pt x="82" y="2"/>
                  </a:lnTo>
                  <a:lnTo>
                    <a:pt x="84" y="2"/>
                  </a:lnTo>
                  <a:lnTo>
                    <a:pt x="84" y="2"/>
                  </a:lnTo>
                  <a:lnTo>
                    <a:pt x="86" y="2"/>
                  </a:lnTo>
                  <a:lnTo>
                    <a:pt x="86" y="2"/>
                  </a:lnTo>
                  <a:lnTo>
                    <a:pt x="90" y="4"/>
                  </a:lnTo>
                  <a:lnTo>
                    <a:pt x="90" y="4"/>
                  </a:lnTo>
                  <a:lnTo>
                    <a:pt x="92" y="4"/>
                  </a:lnTo>
                  <a:lnTo>
                    <a:pt x="92" y="4"/>
                  </a:lnTo>
                  <a:lnTo>
                    <a:pt x="94" y="4"/>
                  </a:lnTo>
                  <a:lnTo>
                    <a:pt x="94" y="4"/>
                  </a:lnTo>
                  <a:lnTo>
                    <a:pt x="98" y="2"/>
                  </a:lnTo>
                  <a:lnTo>
                    <a:pt x="98" y="2"/>
                  </a:lnTo>
                  <a:lnTo>
                    <a:pt x="102" y="4"/>
                  </a:lnTo>
                  <a:lnTo>
                    <a:pt x="106" y="4"/>
                  </a:lnTo>
                  <a:lnTo>
                    <a:pt x="106" y="4"/>
                  </a:lnTo>
                  <a:lnTo>
                    <a:pt x="108" y="4"/>
                  </a:lnTo>
                  <a:lnTo>
                    <a:pt x="108" y="4"/>
                  </a:lnTo>
                  <a:lnTo>
                    <a:pt x="110" y="4"/>
                  </a:lnTo>
                  <a:lnTo>
                    <a:pt x="112" y="6"/>
                  </a:lnTo>
                  <a:lnTo>
                    <a:pt x="112" y="6"/>
                  </a:lnTo>
                  <a:lnTo>
                    <a:pt x="116" y="4"/>
                  </a:lnTo>
                  <a:lnTo>
                    <a:pt x="116" y="4"/>
                  </a:lnTo>
                  <a:lnTo>
                    <a:pt x="120" y="4"/>
                  </a:lnTo>
                  <a:lnTo>
                    <a:pt x="120" y="4"/>
                  </a:lnTo>
                  <a:lnTo>
                    <a:pt x="124" y="4"/>
                  </a:lnTo>
                  <a:lnTo>
                    <a:pt x="124" y="4"/>
                  </a:lnTo>
                  <a:lnTo>
                    <a:pt x="128" y="4"/>
                  </a:lnTo>
                  <a:lnTo>
                    <a:pt x="134" y="4"/>
                  </a:lnTo>
                  <a:lnTo>
                    <a:pt x="134" y="4"/>
                  </a:lnTo>
                  <a:lnTo>
                    <a:pt x="136" y="4"/>
                  </a:lnTo>
                  <a:lnTo>
                    <a:pt x="136" y="4"/>
                  </a:lnTo>
                  <a:lnTo>
                    <a:pt x="138" y="2"/>
                  </a:lnTo>
                  <a:lnTo>
                    <a:pt x="138" y="2"/>
                  </a:lnTo>
                  <a:lnTo>
                    <a:pt x="142" y="4"/>
                  </a:lnTo>
                  <a:lnTo>
                    <a:pt x="142" y="4"/>
                  </a:lnTo>
                  <a:lnTo>
                    <a:pt x="146" y="2"/>
                  </a:lnTo>
                  <a:lnTo>
                    <a:pt x="146" y="2"/>
                  </a:lnTo>
                  <a:lnTo>
                    <a:pt x="148" y="2"/>
                  </a:lnTo>
                  <a:lnTo>
                    <a:pt x="148" y="2"/>
                  </a:lnTo>
                  <a:lnTo>
                    <a:pt x="150" y="2"/>
                  </a:lnTo>
                  <a:lnTo>
                    <a:pt x="150" y="2"/>
                  </a:lnTo>
                  <a:lnTo>
                    <a:pt x="156" y="4"/>
                  </a:lnTo>
                  <a:lnTo>
                    <a:pt x="156" y="4"/>
                  </a:lnTo>
                  <a:lnTo>
                    <a:pt x="158" y="2"/>
                  </a:lnTo>
                  <a:lnTo>
                    <a:pt x="158" y="2"/>
                  </a:lnTo>
                  <a:lnTo>
                    <a:pt x="164" y="2"/>
                  </a:lnTo>
                  <a:lnTo>
                    <a:pt x="164" y="2"/>
                  </a:lnTo>
                  <a:lnTo>
                    <a:pt x="168" y="2"/>
                  </a:lnTo>
                  <a:lnTo>
                    <a:pt x="174" y="4"/>
                  </a:lnTo>
                  <a:lnTo>
                    <a:pt x="174" y="4"/>
                  </a:lnTo>
                  <a:lnTo>
                    <a:pt x="178" y="2"/>
                  </a:lnTo>
                  <a:lnTo>
                    <a:pt x="178" y="2"/>
                  </a:lnTo>
                  <a:lnTo>
                    <a:pt x="180" y="4"/>
                  </a:lnTo>
                  <a:lnTo>
                    <a:pt x="180" y="4"/>
                  </a:lnTo>
                  <a:lnTo>
                    <a:pt x="182" y="2"/>
                  </a:lnTo>
                  <a:lnTo>
                    <a:pt x="182" y="2"/>
                  </a:lnTo>
                  <a:lnTo>
                    <a:pt x="186" y="2"/>
                  </a:lnTo>
                  <a:lnTo>
                    <a:pt x="186" y="2"/>
                  </a:lnTo>
                  <a:lnTo>
                    <a:pt x="188" y="4"/>
                  </a:lnTo>
                  <a:lnTo>
                    <a:pt x="188" y="4"/>
                  </a:lnTo>
                  <a:lnTo>
                    <a:pt x="190" y="2"/>
                  </a:lnTo>
                  <a:lnTo>
                    <a:pt x="190" y="2"/>
                  </a:lnTo>
                  <a:lnTo>
                    <a:pt x="192" y="2"/>
                  </a:lnTo>
                  <a:lnTo>
                    <a:pt x="192" y="2"/>
                  </a:lnTo>
                  <a:lnTo>
                    <a:pt x="194" y="2"/>
                  </a:lnTo>
                  <a:lnTo>
                    <a:pt x="194" y="2"/>
                  </a:lnTo>
                  <a:lnTo>
                    <a:pt x="196" y="2"/>
                  </a:lnTo>
                  <a:lnTo>
                    <a:pt x="196" y="2"/>
                  </a:lnTo>
                  <a:lnTo>
                    <a:pt x="200" y="2"/>
                  </a:lnTo>
                  <a:lnTo>
                    <a:pt x="200" y="2"/>
                  </a:lnTo>
                  <a:lnTo>
                    <a:pt x="204" y="4"/>
                  </a:lnTo>
                  <a:lnTo>
                    <a:pt x="204" y="4"/>
                  </a:lnTo>
                  <a:lnTo>
                    <a:pt x="210" y="2"/>
                  </a:lnTo>
                  <a:lnTo>
                    <a:pt x="210" y="2"/>
                  </a:lnTo>
                  <a:lnTo>
                    <a:pt x="212" y="2"/>
                  </a:lnTo>
                  <a:lnTo>
                    <a:pt x="212" y="2"/>
                  </a:lnTo>
                  <a:lnTo>
                    <a:pt x="214" y="2"/>
                  </a:lnTo>
                  <a:lnTo>
                    <a:pt x="214" y="2"/>
                  </a:lnTo>
                  <a:lnTo>
                    <a:pt x="214" y="2"/>
                  </a:lnTo>
                  <a:lnTo>
                    <a:pt x="214" y="2"/>
                  </a:lnTo>
                  <a:lnTo>
                    <a:pt x="214" y="4"/>
                  </a:lnTo>
                  <a:lnTo>
                    <a:pt x="214" y="4"/>
                  </a:lnTo>
                  <a:lnTo>
                    <a:pt x="216" y="4"/>
                  </a:lnTo>
                  <a:lnTo>
                    <a:pt x="216" y="4"/>
                  </a:lnTo>
                  <a:lnTo>
                    <a:pt x="218" y="4"/>
                  </a:lnTo>
                  <a:lnTo>
                    <a:pt x="218" y="4"/>
                  </a:lnTo>
                  <a:lnTo>
                    <a:pt x="224" y="4"/>
                  </a:lnTo>
                  <a:lnTo>
                    <a:pt x="224" y="4"/>
                  </a:lnTo>
                  <a:lnTo>
                    <a:pt x="226" y="0"/>
                  </a:lnTo>
                  <a:lnTo>
                    <a:pt x="226" y="0"/>
                  </a:lnTo>
                  <a:lnTo>
                    <a:pt x="232" y="0"/>
                  </a:lnTo>
                  <a:lnTo>
                    <a:pt x="232" y="0"/>
                  </a:lnTo>
                  <a:lnTo>
                    <a:pt x="234" y="0"/>
                  </a:lnTo>
                  <a:lnTo>
                    <a:pt x="234" y="0"/>
                  </a:lnTo>
                  <a:lnTo>
                    <a:pt x="238" y="2"/>
                  </a:lnTo>
                  <a:lnTo>
                    <a:pt x="238" y="2"/>
                  </a:lnTo>
                  <a:lnTo>
                    <a:pt x="244" y="2"/>
                  </a:lnTo>
                  <a:lnTo>
                    <a:pt x="244" y="2"/>
                  </a:lnTo>
                  <a:lnTo>
                    <a:pt x="248" y="2"/>
                  </a:lnTo>
                  <a:lnTo>
                    <a:pt x="248" y="2"/>
                  </a:lnTo>
                  <a:lnTo>
                    <a:pt x="252" y="2"/>
                  </a:lnTo>
                  <a:lnTo>
                    <a:pt x="252" y="2"/>
                  </a:lnTo>
                  <a:lnTo>
                    <a:pt x="256" y="2"/>
                  </a:lnTo>
                  <a:lnTo>
                    <a:pt x="256" y="2"/>
                  </a:lnTo>
                  <a:lnTo>
                    <a:pt x="258" y="2"/>
                  </a:lnTo>
                  <a:lnTo>
                    <a:pt x="258" y="2"/>
                  </a:lnTo>
                  <a:lnTo>
                    <a:pt x="258" y="2"/>
                  </a:lnTo>
                  <a:lnTo>
                    <a:pt x="258" y="2"/>
                  </a:lnTo>
                  <a:lnTo>
                    <a:pt x="258" y="2"/>
                  </a:lnTo>
                  <a:lnTo>
                    <a:pt x="258" y="2"/>
                  </a:lnTo>
                  <a:lnTo>
                    <a:pt x="260" y="2"/>
                  </a:lnTo>
                  <a:lnTo>
                    <a:pt x="260" y="2"/>
                  </a:lnTo>
                  <a:lnTo>
                    <a:pt x="262" y="2"/>
                  </a:lnTo>
                  <a:lnTo>
                    <a:pt x="262" y="2"/>
                  </a:lnTo>
                  <a:lnTo>
                    <a:pt x="268" y="2"/>
                  </a:lnTo>
                  <a:lnTo>
                    <a:pt x="268" y="2"/>
                  </a:lnTo>
                  <a:lnTo>
                    <a:pt x="268" y="2"/>
                  </a:lnTo>
                  <a:lnTo>
                    <a:pt x="268" y="2"/>
                  </a:lnTo>
                  <a:lnTo>
                    <a:pt x="270" y="2"/>
                  </a:lnTo>
                  <a:lnTo>
                    <a:pt x="270" y="2"/>
                  </a:lnTo>
                  <a:lnTo>
                    <a:pt x="276" y="2"/>
                  </a:lnTo>
                  <a:lnTo>
                    <a:pt x="276" y="2"/>
                  </a:lnTo>
                  <a:lnTo>
                    <a:pt x="276" y="2"/>
                  </a:lnTo>
                  <a:lnTo>
                    <a:pt x="276" y="2"/>
                  </a:lnTo>
                  <a:lnTo>
                    <a:pt x="278" y="2"/>
                  </a:lnTo>
                  <a:lnTo>
                    <a:pt x="278" y="2"/>
                  </a:lnTo>
                  <a:lnTo>
                    <a:pt x="280" y="2"/>
                  </a:lnTo>
                  <a:lnTo>
                    <a:pt x="280" y="2"/>
                  </a:lnTo>
                  <a:lnTo>
                    <a:pt x="280" y="4"/>
                  </a:lnTo>
                  <a:lnTo>
                    <a:pt x="280" y="4"/>
                  </a:lnTo>
                  <a:lnTo>
                    <a:pt x="282" y="2"/>
                  </a:lnTo>
                  <a:lnTo>
                    <a:pt x="282" y="2"/>
                  </a:lnTo>
                  <a:lnTo>
                    <a:pt x="288" y="2"/>
                  </a:lnTo>
                  <a:lnTo>
                    <a:pt x="288" y="2"/>
                  </a:lnTo>
                  <a:lnTo>
                    <a:pt x="290" y="2"/>
                  </a:lnTo>
                  <a:lnTo>
                    <a:pt x="290" y="2"/>
                  </a:lnTo>
                  <a:lnTo>
                    <a:pt x="296" y="2"/>
                  </a:lnTo>
                  <a:lnTo>
                    <a:pt x="296" y="2"/>
                  </a:lnTo>
                  <a:lnTo>
                    <a:pt x="298" y="2"/>
                  </a:lnTo>
                  <a:lnTo>
                    <a:pt x="298" y="2"/>
                  </a:lnTo>
                  <a:lnTo>
                    <a:pt x="298" y="2"/>
                  </a:lnTo>
                  <a:lnTo>
                    <a:pt x="298" y="2"/>
                  </a:lnTo>
                  <a:lnTo>
                    <a:pt x="302" y="2"/>
                  </a:lnTo>
                  <a:lnTo>
                    <a:pt x="302" y="2"/>
                  </a:lnTo>
                  <a:lnTo>
                    <a:pt x="306" y="2"/>
                  </a:lnTo>
                  <a:lnTo>
                    <a:pt x="306" y="2"/>
                  </a:lnTo>
                  <a:lnTo>
                    <a:pt x="310" y="2"/>
                  </a:lnTo>
                  <a:lnTo>
                    <a:pt x="312" y="2"/>
                  </a:lnTo>
                  <a:lnTo>
                    <a:pt x="312" y="2"/>
                  </a:lnTo>
                  <a:lnTo>
                    <a:pt x="318" y="2"/>
                  </a:lnTo>
                  <a:lnTo>
                    <a:pt x="322" y="2"/>
                  </a:lnTo>
                  <a:lnTo>
                    <a:pt x="322" y="2"/>
                  </a:lnTo>
                  <a:lnTo>
                    <a:pt x="324" y="4"/>
                  </a:lnTo>
                  <a:lnTo>
                    <a:pt x="324" y="4"/>
                  </a:lnTo>
                  <a:lnTo>
                    <a:pt x="324" y="2"/>
                  </a:lnTo>
                  <a:lnTo>
                    <a:pt x="326" y="2"/>
                  </a:lnTo>
                  <a:lnTo>
                    <a:pt x="326" y="2"/>
                  </a:lnTo>
                  <a:lnTo>
                    <a:pt x="332" y="2"/>
                  </a:lnTo>
                  <a:lnTo>
                    <a:pt x="332" y="2"/>
                  </a:lnTo>
                  <a:lnTo>
                    <a:pt x="336" y="2"/>
                  </a:lnTo>
                  <a:lnTo>
                    <a:pt x="342" y="2"/>
                  </a:lnTo>
                  <a:lnTo>
                    <a:pt x="342" y="2"/>
                  </a:lnTo>
                  <a:lnTo>
                    <a:pt x="344" y="2"/>
                  </a:lnTo>
                  <a:lnTo>
                    <a:pt x="348" y="2"/>
                  </a:lnTo>
                  <a:lnTo>
                    <a:pt x="348" y="2"/>
                  </a:lnTo>
                  <a:lnTo>
                    <a:pt x="352" y="2"/>
                  </a:lnTo>
                  <a:lnTo>
                    <a:pt x="352" y="2"/>
                  </a:lnTo>
                  <a:lnTo>
                    <a:pt x="354" y="2"/>
                  </a:lnTo>
                  <a:lnTo>
                    <a:pt x="354" y="2"/>
                  </a:lnTo>
                  <a:lnTo>
                    <a:pt x="358" y="2"/>
                  </a:lnTo>
                  <a:lnTo>
                    <a:pt x="360" y="2"/>
                  </a:lnTo>
                  <a:lnTo>
                    <a:pt x="360" y="2"/>
                  </a:lnTo>
                  <a:lnTo>
                    <a:pt x="360" y="4"/>
                  </a:lnTo>
                  <a:lnTo>
                    <a:pt x="360" y="6"/>
                  </a:lnTo>
                  <a:lnTo>
                    <a:pt x="360" y="6"/>
                  </a:lnTo>
                  <a:lnTo>
                    <a:pt x="362" y="4"/>
                  </a:lnTo>
                  <a:lnTo>
                    <a:pt x="364" y="2"/>
                  </a:lnTo>
                  <a:lnTo>
                    <a:pt x="364" y="2"/>
                  </a:lnTo>
                  <a:lnTo>
                    <a:pt x="370" y="2"/>
                  </a:lnTo>
                  <a:lnTo>
                    <a:pt x="370" y="2"/>
                  </a:lnTo>
                  <a:lnTo>
                    <a:pt x="370" y="2"/>
                  </a:lnTo>
                  <a:lnTo>
                    <a:pt x="370" y="2"/>
                  </a:lnTo>
                  <a:lnTo>
                    <a:pt x="370" y="2"/>
                  </a:lnTo>
                  <a:lnTo>
                    <a:pt x="370" y="2"/>
                  </a:lnTo>
                  <a:lnTo>
                    <a:pt x="370" y="2"/>
                  </a:lnTo>
                  <a:lnTo>
                    <a:pt x="370" y="2"/>
                  </a:lnTo>
                  <a:lnTo>
                    <a:pt x="374" y="4"/>
                  </a:lnTo>
                  <a:lnTo>
                    <a:pt x="374" y="4"/>
                  </a:lnTo>
                  <a:lnTo>
                    <a:pt x="376" y="2"/>
                  </a:lnTo>
                  <a:lnTo>
                    <a:pt x="376" y="2"/>
                  </a:lnTo>
                  <a:lnTo>
                    <a:pt x="378" y="4"/>
                  </a:lnTo>
                  <a:lnTo>
                    <a:pt x="378" y="4"/>
                  </a:lnTo>
                  <a:lnTo>
                    <a:pt x="384" y="4"/>
                  </a:lnTo>
                  <a:lnTo>
                    <a:pt x="384" y="4"/>
                  </a:lnTo>
                  <a:lnTo>
                    <a:pt x="386" y="4"/>
                  </a:lnTo>
                  <a:lnTo>
                    <a:pt x="386" y="4"/>
                  </a:lnTo>
                  <a:lnTo>
                    <a:pt x="390" y="4"/>
                  </a:lnTo>
                  <a:lnTo>
                    <a:pt x="390" y="4"/>
                  </a:lnTo>
                  <a:lnTo>
                    <a:pt x="392" y="4"/>
                  </a:lnTo>
                  <a:lnTo>
                    <a:pt x="392" y="4"/>
                  </a:lnTo>
                  <a:lnTo>
                    <a:pt x="392" y="4"/>
                  </a:lnTo>
                  <a:lnTo>
                    <a:pt x="392" y="4"/>
                  </a:lnTo>
                  <a:lnTo>
                    <a:pt x="394" y="4"/>
                  </a:lnTo>
                  <a:lnTo>
                    <a:pt x="394" y="4"/>
                  </a:lnTo>
                  <a:lnTo>
                    <a:pt x="394" y="4"/>
                  </a:lnTo>
                  <a:lnTo>
                    <a:pt x="394" y="4"/>
                  </a:lnTo>
                  <a:lnTo>
                    <a:pt x="396" y="6"/>
                  </a:lnTo>
                  <a:lnTo>
                    <a:pt x="396" y="6"/>
                  </a:lnTo>
                  <a:lnTo>
                    <a:pt x="398" y="6"/>
                  </a:lnTo>
                  <a:lnTo>
                    <a:pt x="398" y="6"/>
                  </a:lnTo>
                  <a:lnTo>
                    <a:pt x="398" y="6"/>
                  </a:lnTo>
                  <a:lnTo>
                    <a:pt x="398" y="6"/>
                  </a:lnTo>
                  <a:lnTo>
                    <a:pt x="402" y="4"/>
                  </a:lnTo>
                  <a:lnTo>
                    <a:pt x="402" y="4"/>
                  </a:lnTo>
                  <a:lnTo>
                    <a:pt x="406" y="6"/>
                  </a:lnTo>
                  <a:lnTo>
                    <a:pt x="406" y="6"/>
                  </a:lnTo>
                  <a:lnTo>
                    <a:pt x="408" y="4"/>
                  </a:lnTo>
                  <a:lnTo>
                    <a:pt x="408" y="4"/>
                  </a:lnTo>
                  <a:lnTo>
                    <a:pt x="410" y="6"/>
                  </a:lnTo>
                  <a:lnTo>
                    <a:pt x="410" y="6"/>
                  </a:lnTo>
                  <a:lnTo>
                    <a:pt x="410" y="6"/>
                  </a:lnTo>
                  <a:lnTo>
                    <a:pt x="412" y="6"/>
                  </a:lnTo>
                  <a:lnTo>
                    <a:pt x="412" y="4"/>
                  </a:lnTo>
                  <a:lnTo>
                    <a:pt x="412" y="4"/>
                  </a:lnTo>
                  <a:lnTo>
                    <a:pt x="420" y="4"/>
                  </a:lnTo>
                  <a:lnTo>
                    <a:pt x="420" y="4"/>
                  </a:lnTo>
                  <a:lnTo>
                    <a:pt x="424" y="4"/>
                  </a:lnTo>
                  <a:lnTo>
                    <a:pt x="424" y="4"/>
                  </a:lnTo>
                  <a:lnTo>
                    <a:pt x="428" y="6"/>
                  </a:lnTo>
                  <a:lnTo>
                    <a:pt x="428" y="6"/>
                  </a:lnTo>
                  <a:lnTo>
                    <a:pt x="430" y="4"/>
                  </a:lnTo>
                  <a:lnTo>
                    <a:pt x="430" y="4"/>
                  </a:lnTo>
                  <a:lnTo>
                    <a:pt x="432" y="6"/>
                  </a:lnTo>
                  <a:lnTo>
                    <a:pt x="432" y="6"/>
                  </a:lnTo>
                  <a:lnTo>
                    <a:pt x="436" y="4"/>
                  </a:lnTo>
                  <a:lnTo>
                    <a:pt x="436" y="4"/>
                  </a:lnTo>
                  <a:lnTo>
                    <a:pt x="442" y="4"/>
                  </a:lnTo>
                  <a:lnTo>
                    <a:pt x="442" y="4"/>
                  </a:lnTo>
                  <a:lnTo>
                    <a:pt x="446" y="4"/>
                  </a:lnTo>
                  <a:lnTo>
                    <a:pt x="446" y="4"/>
                  </a:lnTo>
                  <a:lnTo>
                    <a:pt x="448" y="4"/>
                  </a:lnTo>
                  <a:lnTo>
                    <a:pt x="448" y="4"/>
                  </a:lnTo>
                  <a:lnTo>
                    <a:pt x="450" y="6"/>
                  </a:lnTo>
                  <a:lnTo>
                    <a:pt x="450" y="6"/>
                  </a:lnTo>
                  <a:lnTo>
                    <a:pt x="452" y="6"/>
                  </a:lnTo>
                  <a:lnTo>
                    <a:pt x="452" y="6"/>
                  </a:lnTo>
                  <a:lnTo>
                    <a:pt x="452" y="6"/>
                  </a:lnTo>
                  <a:lnTo>
                    <a:pt x="452" y="6"/>
                  </a:lnTo>
                  <a:lnTo>
                    <a:pt x="458" y="6"/>
                  </a:lnTo>
                  <a:lnTo>
                    <a:pt x="458" y="6"/>
                  </a:lnTo>
                  <a:lnTo>
                    <a:pt x="458" y="8"/>
                  </a:lnTo>
                  <a:lnTo>
                    <a:pt x="458" y="8"/>
                  </a:lnTo>
                  <a:lnTo>
                    <a:pt x="460" y="6"/>
                  </a:lnTo>
                  <a:lnTo>
                    <a:pt x="460" y="6"/>
                  </a:lnTo>
                  <a:lnTo>
                    <a:pt x="464" y="8"/>
                  </a:lnTo>
                  <a:lnTo>
                    <a:pt x="464" y="8"/>
                  </a:lnTo>
                  <a:lnTo>
                    <a:pt x="468" y="6"/>
                  </a:lnTo>
                  <a:lnTo>
                    <a:pt x="468" y="6"/>
                  </a:lnTo>
                  <a:lnTo>
                    <a:pt x="472" y="6"/>
                  </a:lnTo>
                  <a:lnTo>
                    <a:pt x="472" y="6"/>
                  </a:lnTo>
                  <a:lnTo>
                    <a:pt x="476" y="6"/>
                  </a:lnTo>
                  <a:lnTo>
                    <a:pt x="476" y="6"/>
                  </a:lnTo>
                  <a:lnTo>
                    <a:pt x="478" y="6"/>
                  </a:lnTo>
                  <a:lnTo>
                    <a:pt x="478" y="6"/>
                  </a:lnTo>
                  <a:lnTo>
                    <a:pt x="482" y="6"/>
                  </a:lnTo>
                  <a:lnTo>
                    <a:pt x="482" y="6"/>
                  </a:lnTo>
                  <a:lnTo>
                    <a:pt x="484" y="6"/>
                  </a:lnTo>
                  <a:lnTo>
                    <a:pt x="484" y="6"/>
                  </a:lnTo>
                  <a:lnTo>
                    <a:pt x="490" y="4"/>
                  </a:lnTo>
                  <a:lnTo>
                    <a:pt x="490" y="4"/>
                  </a:lnTo>
                  <a:lnTo>
                    <a:pt x="490" y="6"/>
                  </a:lnTo>
                  <a:lnTo>
                    <a:pt x="490" y="6"/>
                  </a:lnTo>
                  <a:lnTo>
                    <a:pt x="494" y="6"/>
                  </a:lnTo>
                  <a:lnTo>
                    <a:pt x="494" y="6"/>
                  </a:lnTo>
                  <a:lnTo>
                    <a:pt x="498" y="6"/>
                  </a:lnTo>
                  <a:lnTo>
                    <a:pt x="498" y="6"/>
                  </a:lnTo>
                  <a:lnTo>
                    <a:pt x="506" y="6"/>
                  </a:lnTo>
                  <a:lnTo>
                    <a:pt x="516" y="6"/>
                  </a:lnTo>
                  <a:lnTo>
                    <a:pt x="516" y="6"/>
                  </a:lnTo>
                  <a:lnTo>
                    <a:pt x="518" y="6"/>
                  </a:lnTo>
                  <a:lnTo>
                    <a:pt x="518" y="6"/>
                  </a:lnTo>
                  <a:lnTo>
                    <a:pt x="522" y="6"/>
                  </a:lnTo>
                  <a:lnTo>
                    <a:pt x="522" y="6"/>
                  </a:lnTo>
                  <a:lnTo>
                    <a:pt x="522" y="6"/>
                  </a:lnTo>
                  <a:lnTo>
                    <a:pt x="524" y="6"/>
                  </a:lnTo>
                  <a:lnTo>
                    <a:pt x="524" y="6"/>
                  </a:lnTo>
                  <a:lnTo>
                    <a:pt x="526" y="6"/>
                  </a:lnTo>
                  <a:lnTo>
                    <a:pt x="526" y="6"/>
                  </a:lnTo>
                  <a:lnTo>
                    <a:pt x="528" y="6"/>
                  </a:lnTo>
                  <a:lnTo>
                    <a:pt x="528" y="6"/>
                  </a:lnTo>
                  <a:lnTo>
                    <a:pt x="530" y="6"/>
                  </a:lnTo>
                  <a:lnTo>
                    <a:pt x="530" y="6"/>
                  </a:lnTo>
                  <a:lnTo>
                    <a:pt x="532" y="6"/>
                  </a:lnTo>
                  <a:lnTo>
                    <a:pt x="532" y="6"/>
                  </a:lnTo>
                  <a:lnTo>
                    <a:pt x="534" y="6"/>
                  </a:lnTo>
                  <a:lnTo>
                    <a:pt x="534" y="6"/>
                  </a:lnTo>
                  <a:lnTo>
                    <a:pt x="536" y="6"/>
                  </a:lnTo>
                  <a:lnTo>
                    <a:pt x="536" y="6"/>
                  </a:lnTo>
                  <a:lnTo>
                    <a:pt x="540" y="4"/>
                  </a:lnTo>
                  <a:lnTo>
                    <a:pt x="540" y="4"/>
                  </a:lnTo>
                  <a:lnTo>
                    <a:pt x="542" y="4"/>
                  </a:lnTo>
                  <a:lnTo>
                    <a:pt x="542" y="4"/>
                  </a:lnTo>
                  <a:lnTo>
                    <a:pt x="544" y="4"/>
                  </a:lnTo>
                  <a:lnTo>
                    <a:pt x="544" y="4"/>
                  </a:lnTo>
                  <a:lnTo>
                    <a:pt x="548" y="4"/>
                  </a:lnTo>
                  <a:lnTo>
                    <a:pt x="548" y="4"/>
                  </a:lnTo>
                  <a:lnTo>
                    <a:pt x="550" y="4"/>
                  </a:lnTo>
                  <a:lnTo>
                    <a:pt x="550" y="4"/>
                  </a:lnTo>
                  <a:lnTo>
                    <a:pt x="556" y="4"/>
                  </a:lnTo>
                  <a:lnTo>
                    <a:pt x="560" y="4"/>
                  </a:lnTo>
                  <a:lnTo>
                    <a:pt x="560" y="4"/>
                  </a:lnTo>
                  <a:lnTo>
                    <a:pt x="562" y="6"/>
                  </a:lnTo>
                  <a:lnTo>
                    <a:pt x="562" y="6"/>
                  </a:lnTo>
                  <a:lnTo>
                    <a:pt x="568" y="6"/>
                  </a:lnTo>
                  <a:lnTo>
                    <a:pt x="568" y="6"/>
                  </a:lnTo>
                  <a:lnTo>
                    <a:pt x="570" y="4"/>
                  </a:lnTo>
                  <a:lnTo>
                    <a:pt x="570" y="4"/>
                  </a:lnTo>
                  <a:lnTo>
                    <a:pt x="572" y="4"/>
                  </a:lnTo>
                  <a:lnTo>
                    <a:pt x="572" y="4"/>
                  </a:lnTo>
                  <a:lnTo>
                    <a:pt x="574" y="4"/>
                  </a:lnTo>
                  <a:lnTo>
                    <a:pt x="574" y="4"/>
                  </a:lnTo>
                  <a:lnTo>
                    <a:pt x="574" y="4"/>
                  </a:lnTo>
                  <a:lnTo>
                    <a:pt x="578" y="6"/>
                  </a:lnTo>
                  <a:lnTo>
                    <a:pt x="578" y="6"/>
                  </a:lnTo>
                  <a:lnTo>
                    <a:pt x="582" y="6"/>
                  </a:lnTo>
                  <a:lnTo>
                    <a:pt x="582" y="6"/>
                  </a:lnTo>
                  <a:lnTo>
                    <a:pt x="582" y="6"/>
                  </a:lnTo>
                  <a:lnTo>
                    <a:pt x="582" y="6"/>
                  </a:lnTo>
                  <a:lnTo>
                    <a:pt x="582" y="6"/>
                  </a:lnTo>
                  <a:lnTo>
                    <a:pt x="582" y="6"/>
                  </a:lnTo>
                  <a:lnTo>
                    <a:pt x="582" y="6"/>
                  </a:lnTo>
                  <a:lnTo>
                    <a:pt x="582" y="6"/>
                  </a:lnTo>
                  <a:lnTo>
                    <a:pt x="586" y="6"/>
                  </a:lnTo>
                  <a:lnTo>
                    <a:pt x="586" y="6"/>
                  </a:lnTo>
                  <a:lnTo>
                    <a:pt x="590" y="6"/>
                  </a:lnTo>
                  <a:lnTo>
                    <a:pt x="590" y="6"/>
                  </a:lnTo>
                  <a:lnTo>
                    <a:pt x="592" y="4"/>
                  </a:lnTo>
                  <a:lnTo>
                    <a:pt x="592" y="4"/>
                  </a:lnTo>
                  <a:lnTo>
                    <a:pt x="594" y="4"/>
                  </a:lnTo>
                  <a:lnTo>
                    <a:pt x="596" y="6"/>
                  </a:lnTo>
                  <a:lnTo>
                    <a:pt x="596" y="6"/>
                  </a:lnTo>
                  <a:lnTo>
                    <a:pt x="600" y="8"/>
                  </a:lnTo>
                  <a:lnTo>
                    <a:pt x="600" y="8"/>
                  </a:lnTo>
                  <a:lnTo>
                    <a:pt x="602" y="8"/>
                  </a:lnTo>
                  <a:lnTo>
                    <a:pt x="604" y="8"/>
                  </a:lnTo>
                  <a:lnTo>
                    <a:pt x="604" y="8"/>
                  </a:lnTo>
                  <a:lnTo>
                    <a:pt x="606" y="8"/>
                  </a:lnTo>
                  <a:lnTo>
                    <a:pt x="606" y="8"/>
                  </a:lnTo>
                  <a:lnTo>
                    <a:pt x="612" y="8"/>
                  </a:lnTo>
                  <a:lnTo>
                    <a:pt x="612" y="8"/>
                  </a:lnTo>
                  <a:lnTo>
                    <a:pt x="616" y="6"/>
                  </a:lnTo>
                  <a:lnTo>
                    <a:pt x="616" y="6"/>
                  </a:lnTo>
                  <a:lnTo>
                    <a:pt x="618" y="8"/>
                  </a:lnTo>
                  <a:lnTo>
                    <a:pt x="618" y="8"/>
                  </a:lnTo>
                  <a:lnTo>
                    <a:pt x="618" y="8"/>
                  </a:lnTo>
                  <a:lnTo>
                    <a:pt x="620" y="10"/>
                  </a:lnTo>
                  <a:lnTo>
                    <a:pt x="620" y="10"/>
                  </a:lnTo>
                  <a:lnTo>
                    <a:pt x="628" y="8"/>
                  </a:lnTo>
                  <a:lnTo>
                    <a:pt x="628" y="8"/>
                  </a:lnTo>
                  <a:lnTo>
                    <a:pt x="630" y="6"/>
                  </a:lnTo>
                  <a:lnTo>
                    <a:pt x="630" y="6"/>
                  </a:lnTo>
                  <a:lnTo>
                    <a:pt x="634" y="8"/>
                  </a:lnTo>
                  <a:lnTo>
                    <a:pt x="634" y="8"/>
                  </a:lnTo>
                  <a:lnTo>
                    <a:pt x="636" y="6"/>
                  </a:lnTo>
                  <a:lnTo>
                    <a:pt x="636" y="6"/>
                  </a:lnTo>
                  <a:lnTo>
                    <a:pt x="644" y="6"/>
                  </a:lnTo>
                  <a:lnTo>
                    <a:pt x="644" y="6"/>
                  </a:lnTo>
                  <a:lnTo>
                    <a:pt x="646" y="6"/>
                  </a:lnTo>
                  <a:lnTo>
                    <a:pt x="646" y="6"/>
                  </a:lnTo>
                  <a:lnTo>
                    <a:pt x="650" y="4"/>
                  </a:lnTo>
                  <a:lnTo>
                    <a:pt x="650" y="4"/>
                  </a:lnTo>
                  <a:lnTo>
                    <a:pt x="652" y="6"/>
                  </a:lnTo>
                  <a:lnTo>
                    <a:pt x="652" y="6"/>
                  </a:lnTo>
                  <a:lnTo>
                    <a:pt x="658" y="6"/>
                  </a:lnTo>
                  <a:lnTo>
                    <a:pt x="658" y="6"/>
                  </a:lnTo>
                  <a:lnTo>
                    <a:pt x="660" y="6"/>
                  </a:lnTo>
                  <a:lnTo>
                    <a:pt x="660" y="6"/>
                  </a:lnTo>
                  <a:lnTo>
                    <a:pt x="664" y="4"/>
                  </a:lnTo>
                  <a:lnTo>
                    <a:pt x="664" y="4"/>
                  </a:lnTo>
                  <a:lnTo>
                    <a:pt x="664" y="6"/>
                  </a:lnTo>
                  <a:lnTo>
                    <a:pt x="664" y="6"/>
                  </a:lnTo>
                  <a:lnTo>
                    <a:pt x="668" y="6"/>
                  </a:lnTo>
                  <a:lnTo>
                    <a:pt x="668" y="6"/>
                  </a:lnTo>
                  <a:lnTo>
                    <a:pt x="670" y="6"/>
                  </a:lnTo>
                  <a:lnTo>
                    <a:pt x="670" y="6"/>
                  </a:lnTo>
                  <a:lnTo>
                    <a:pt x="674" y="6"/>
                  </a:lnTo>
                  <a:lnTo>
                    <a:pt x="674" y="6"/>
                  </a:lnTo>
                  <a:lnTo>
                    <a:pt x="676" y="6"/>
                  </a:lnTo>
                  <a:lnTo>
                    <a:pt x="678" y="6"/>
                  </a:lnTo>
                  <a:lnTo>
                    <a:pt x="678" y="6"/>
                  </a:lnTo>
                  <a:lnTo>
                    <a:pt x="682" y="4"/>
                  </a:lnTo>
                  <a:lnTo>
                    <a:pt x="682" y="4"/>
                  </a:lnTo>
                  <a:lnTo>
                    <a:pt x="684" y="4"/>
                  </a:lnTo>
                  <a:lnTo>
                    <a:pt x="684" y="4"/>
                  </a:lnTo>
                  <a:lnTo>
                    <a:pt x="686" y="4"/>
                  </a:lnTo>
                  <a:lnTo>
                    <a:pt x="686" y="4"/>
                  </a:lnTo>
                  <a:lnTo>
                    <a:pt x="688" y="4"/>
                  </a:lnTo>
                  <a:lnTo>
                    <a:pt x="688" y="4"/>
                  </a:lnTo>
                  <a:lnTo>
                    <a:pt x="690" y="6"/>
                  </a:lnTo>
                  <a:lnTo>
                    <a:pt x="690" y="6"/>
                  </a:lnTo>
                  <a:lnTo>
                    <a:pt x="692" y="6"/>
                  </a:lnTo>
                  <a:lnTo>
                    <a:pt x="692" y="6"/>
                  </a:lnTo>
                  <a:lnTo>
                    <a:pt x="696" y="6"/>
                  </a:lnTo>
                  <a:lnTo>
                    <a:pt x="696" y="6"/>
                  </a:lnTo>
                  <a:lnTo>
                    <a:pt x="700" y="6"/>
                  </a:lnTo>
                  <a:lnTo>
                    <a:pt x="700" y="6"/>
                  </a:lnTo>
                  <a:lnTo>
                    <a:pt x="706" y="6"/>
                  </a:lnTo>
                  <a:lnTo>
                    <a:pt x="706" y="6"/>
                  </a:lnTo>
                  <a:lnTo>
                    <a:pt x="706" y="8"/>
                  </a:lnTo>
                  <a:lnTo>
                    <a:pt x="706" y="8"/>
                  </a:lnTo>
                  <a:lnTo>
                    <a:pt x="708" y="10"/>
                  </a:lnTo>
                  <a:lnTo>
                    <a:pt x="708" y="10"/>
                  </a:lnTo>
                  <a:lnTo>
                    <a:pt x="712" y="10"/>
                  </a:lnTo>
                  <a:lnTo>
                    <a:pt x="712" y="10"/>
                  </a:lnTo>
                  <a:lnTo>
                    <a:pt x="716" y="8"/>
                  </a:lnTo>
                  <a:lnTo>
                    <a:pt x="716" y="8"/>
                  </a:lnTo>
                  <a:lnTo>
                    <a:pt x="722" y="8"/>
                  </a:lnTo>
                  <a:lnTo>
                    <a:pt x="722" y="8"/>
                  </a:lnTo>
                  <a:lnTo>
                    <a:pt x="728" y="6"/>
                  </a:lnTo>
                  <a:lnTo>
                    <a:pt x="728" y="6"/>
                  </a:lnTo>
                  <a:lnTo>
                    <a:pt x="728" y="6"/>
                  </a:lnTo>
                  <a:lnTo>
                    <a:pt x="728" y="6"/>
                  </a:lnTo>
                  <a:lnTo>
                    <a:pt x="734" y="4"/>
                  </a:lnTo>
                  <a:lnTo>
                    <a:pt x="734" y="4"/>
                  </a:lnTo>
                  <a:lnTo>
                    <a:pt x="746" y="4"/>
                  </a:lnTo>
                  <a:lnTo>
                    <a:pt x="746" y="4"/>
                  </a:lnTo>
                  <a:lnTo>
                    <a:pt x="746" y="6"/>
                  </a:lnTo>
                  <a:lnTo>
                    <a:pt x="746" y="6"/>
                  </a:lnTo>
                  <a:lnTo>
                    <a:pt x="750" y="6"/>
                  </a:lnTo>
                  <a:lnTo>
                    <a:pt x="754" y="6"/>
                  </a:lnTo>
                  <a:lnTo>
                    <a:pt x="754" y="6"/>
                  </a:lnTo>
                  <a:lnTo>
                    <a:pt x="764" y="6"/>
                  </a:lnTo>
                  <a:lnTo>
                    <a:pt x="764" y="6"/>
                  </a:lnTo>
                  <a:lnTo>
                    <a:pt x="766" y="6"/>
                  </a:lnTo>
                  <a:lnTo>
                    <a:pt x="766" y="6"/>
                  </a:lnTo>
                  <a:lnTo>
                    <a:pt x="766" y="6"/>
                  </a:lnTo>
                  <a:lnTo>
                    <a:pt x="770" y="6"/>
                  </a:lnTo>
                  <a:lnTo>
                    <a:pt x="770" y="6"/>
                  </a:lnTo>
                  <a:lnTo>
                    <a:pt x="774" y="6"/>
                  </a:lnTo>
                  <a:lnTo>
                    <a:pt x="774" y="6"/>
                  </a:lnTo>
                  <a:lnTo>
                    <a:pt x="774" y="6"/>
                  </a:lnTo>
                  <a:lnTo>
                    <a:pt x="774" y="6"/>
                  </a:lnTo>
                  <a:lnTo>
                    <a:pt x="776" y="6"/>
                  </a:lnTo>
                  <a:lnTo>
                    <a:pt x="776" y="6"/>
                  </a:lnTo>
                  <a:lnTo>
                    <a:pt x="776" y="6"/>
                  </a:lnTo>
                  <a:lnTo>
                    <a:pt x="776" y="6"/>
                  </a:lnTo>
                  <a:lnTo>
                    <a:pt x="778" y="8"/>
                  </a:lnTo>
                  <a:lnTo>
                    <a:pt x="778" y="8"/>
                  </a:lnTo>
                  <a:lnTo>
                    <a:pt x="780" y="8"/>
                  </a:lnTo>
                  <a:lnTo>
                    <a:pt x="780" y="8"/>
                  </a:lnTo>
                  <a:lnTo>
                    <a:pt x="780" y="6"/>
                  </a:lnTo>
                  <a:lnTo>
                    <a:pt x="780" y="6"/>
                  </a:lnTo>
                  <a:lnTo>
                    <a:pt x="784" y="6"/>
                  </a:lnTo>
                  <a:lnTo>
                    <a:pt x="786" y="6"/>
                  </a:lnTo>
                  <a:lnTo>
                    <a:pt x="786" y="6"/>
                  </a:lnTo>
                  <a:lnTo>
                    <a:pt x="788" y="8"/>
                  </a:lnTo>
                  <a:lnTo>
                    <a:pt x="788" y="8"/>
                  </a:lnTo>
                  <a:lnTo>
                    <a:pt x="790" y="8"/>
                  </a:lnTo>
                  <a:lnTo>
                    <a:pt x="790" y="8"/>
                  </a:lnTo>
                  <a:lnTo>
                    <a:pt x="790" y="6"/>
                  </a:lnTo>
                  <a:lnTo>
                    <a:pt x="790" y="6"/>
                  </a:lnTo>
                  <a:lnTo>
                    <a:pt x="790" y="6"/>
                  </a:lnTo>
                  <a:lnTo>
                    <a:pt x="798" y="6"/>
                  </a:lnTo>
                  <a:lnTo>
                    <a:pt x="798" y="6"/>
                  </a:lnTo>
                  <a:lnTo>
                    <a:pt x="800" y="6"/>
                  </a:lnTo>
                  <a:lnTo>
                    <a:pt x="800" y="6"/>
                  </a:lnTo>
                  <a:lnTo>
                    <a:pt x="806" y="6"/>
                  </a:lnTo>
                  <a:lnTo>
                    <a:pt x="806" y="6"/>
                  </a:lnTo>
                  <a:lnTo>
                    <a:pt x="806" y="6"/>
                  </a:lnTo>
                  <a:lnTo>
                    <a:pt x="806" y="6"/>
                  </a:lnTo>
                  <a:lnTo>
                    <a:pt x="808" y="6"/>
                  </a:lnTo>
                  <a:lnTo>
                    <a:pt x="808" y="6"/>
                  </a:lnTo>
                  <a:lnTo>
                    <a:pt x="810" y="6"/>
                  </a:lnTo>
                  <a:lnTo>
                    <a:pt x="810" y="6"/>
                  </a:lnTo>
                  <a:lnTo>
                    <a:pt x="812" y="4"/>
                  </a:lnTo>
                  <a:lnTo>
                    <a:pt x="812" y="4"/>
                  </a:lnTo>
                  <a:lnTo>
                    <a:pt x="816" y="4"/>
                  </a:lnTo>
                  <a:lnTo>
                    <a:pt x="816" y="4"/>
                  </a:lnTo>
                  <a:lnTo>
                    <a:pt x="818" y="4"/>
                  </a:lnTo>
                  <a:lnTo>
                    <a:pt x="818" y="4"/>
                  </a:lnTo>
                  <a:lnTo>
                    <a:pt x="818" y="4"/>
                  </a:lnTo>
                  <a:lnTo>
                    <a:pt x="818" y="4"/>
                  </a:lnTo>
                  <a:lnTo>
                    <a:pt x="818" y="4"/>
                  </a:lnTo>
                  <a:lnTo>
                    <a:pt x="818" y="4"/>
                  </a:lnTo>
                  <a:lnTo>
                    <a:pt x="818" y="4"/>
                  </a:lnTo>
                  <a:lnTo>
                    <a:pt x="818" y="4"/>
                  </a:lnTo>
                  <a:lnTo>
                    <a:pt x="820" y="4"/>
                  </a:lnTo>
                  <a:lnTo>
                    <a:pt x="820" y="4"/>
                  </a:lnTo>
                  <a:lnTo>
                    <a:pt x="822" y="4"/>
                  </a:lnTo>
                  <a:lnTo>
                    <a:pt x="822" y="4"/>
                  </a:lnTo>
                  <a:lnTo>
                    <a:pt x="826" y="4"/>
                  </a:lnTo>
                  <a:lnTo>
                    <a:pt x="826" y="4"/>
                  </a:lnTo>
                  <a:lnTo>
                    <a:pt x="832" y="4"/>
                  </a:lnTo>
                  <a:lnTo>
                    <a:pt x="832" y="4"/>
                  </a:lnTo>
                  <a:lnTo>
                    <a:pt x="834" y="4"/>
                  </a:lnTo>
                  <a:lnTo>
                    <a:pt x="834" y="4"/>
                  </a:lnTo>
                  <a:lnTo>
                    <a:pt x="838" y="4"/>
                  </a:lnTo>
                  <a:lnTo>
                    <a:pt x="838" y="4"/>
                  </a:lnTo>
                  <a:lnTo>
                    <a:pt x="840" y="4"/>
                  </a:lnTo>
                  <a:lnTo>
                    <a:pt x="840" y="4"/>
                  </a:lnTo>
                  <a:lnTo>
                    <a:pt x="848" y="4"/>
                  </a:lnTo>
                  <a:lnTo>
                    <a:pt x="848" y="4"/>
                  </a:lnTo>
                  <a:lnTo>
                    <a:pt x="850" y="6"/>
                  </a:lnTo>
                  <a:lnTo>
                    <a:pt x="850" y="6"/>
                  </a:lnTo>
                  <a:lnTo>
                    <a:pt x="852" y="6"/>
                  </a:lnTo>
                  <a:lnTo>
                    <a:pt x="852" y="6"/>
                  </a:lnTo>
                  <a:lnTo>
                    <a:pt x="854" y="6"/>
                  </a:lnTo>
                  <a:lnTo>
                    <a:pt x="854" y="6"/>
                  </a:lnTo>
                  <a:lnTo>
                    <a:pt x="856" y="6"/>
                  </a:lnTo>
                  <a:lnTo>
                    <a:pt x="856" y="6"/>
                  </a:lnTo>
                  <a:lnTo>
                    <a:pt x="860" y="6"/>
                  </a:lnTo>
                  <a:lnTo>
                    <a:pt x="860" y="6"/>
                  </a:lnTo>
                  <a:lnTo>
                    <a:pt x="860" y="6"/>
                  </a:lnTo>
                  <a:lnTo>
                    <a:pt x="860" y="6"/>
                  </a:lnTo>
                  <a:lnTo>
                    <a:pt x="860" y="6"/>
                  </a:lnTo>
                  <a:lnTo>
                    <a:pt x="860" y="6"/>
                  </a:lnTo>
                  <a:lnTo>
                    <a:pt x="864" y="4"/>
                  </a:lnTo>
                  <a:lnTo>
                    <a:pt x="864" y="4"/>
                  </a:lnTo>
                  <a:lnTo>
                    <a:pt x="868" y="4"/>
                  </a:lnTo>
                  <a:lnTo>
                    <a:pt x="868" y="4"/>
                  </a:lnTo>
                  <a:lnTo>
                    <a:pt x="874" y="4"/>
                  </a:lnTo>
                  <a:lnTo>
                    <a:pt x="880" y="4"/>
                  </a:lnTo>
                  <a:lnTo>
                    <a:pt x="880" y="4"/>
                  </a:lnTo>
                  <a:lnTo>
                    <a:pt x="888" y="4"/>
                  </a:lnTo>
                  <a:lnTo>
                    <a:pt x="888" y="4"/>
                  </a:lnTo>
                  <a:lnTo>
                    <a:pt x="894" y="4"/>
                  </a:lnTo>
                  <a:lnTo>
                    <a:pt x="894" y="4"/>
                  </a:lnTo>
                  <a:lnTo>
                    <a:pt x="896" y="4"/>
                  </a:lnTo>
                  <a:lnTo>
                    <a:pt x="896" y="4"/>
                  </a:lnTo>
                  <a:lnTo>
                    <a:pt x="912" y="4"/>
                  </a:lnTo>
                  <a:lnTo>
                    <a:pt x="912" y="4"/>
                  </a:lnTo>
                  <a:lnTo>
                    <a:pt x="914" y="6"/>
                  </a:lnTo>
                  <a:lnTo>
                    <a:pt x="914" y="6"/>
                  </a:lnTo>
                  <a:lnTo>
                    <a:pt x="928" y="6"/>
                  </a:lnTo>
                  <a:lnTo>
                    <a:pt x="928" y="6"/>
                  </a:lnTo>
                  <a:lnTo>
                    <a:pt x="930" y="6"/>
                  </a:lnTo>
                  <a:lnTo>
                    <a:pt x="930" y="6"/>
                  </a:lnTo>
                  <a:lnTo>
                    <a:pt x="932" y="4"/>
                  </a:lnTo>
                  <a:lnTo>
                    <a:pt x="932" y="4"/>
                  </a:lnTo>
                  <a:lnTo>
                    <a:pt x="936" y="6"/>
                  </a:lnTo>
                  <a:lnTo>
                    <a:pt x="936" y="6"/>
                  </a:lnTo>
                  <a:lnTo>
                    <a:pt x="942" y="4"/>
                  </a:lnTo>
                  <a:lnTo>
                    <a:pt x="942" y="4"/>
                  </a:lnTo>
                  <a:lnTo>
                    <a:pt x="948" y="4"/>
                  </a:lnTo>
                  <a:lnTo>
                    <a:pt x="948" y="4"/>
                  </a:lnTo>
                  <a:lnTo>
                    <a:pt x="950" y="4"/>
                  </a:lnTo>
                  <a:lnTo>
                    <a:pt x="950" y="4"/>
                  </a:lnTo>
                  <a:lnTo>
                    <a:pt x="950" y="4"/>
                  </a:lnTo>
                  <a:lnTo>
                    <a:pt x="950" y="4"/>
                  </a:lnTo>
                  <a:lnTo>
                    <a:pt x="952" y="4"/>
                  </a:lnTo>
                  <a:lnTo>
                    <a:pt x="952" y="4"/>
                  </a:lnTo>
                  <a:lnTo>
                    <a:pt x="954" y="4"/>
                  </a:lnTo>
                  <a:lnTo>
                    <a:pt x="954" y="4"/>
                  </a:lnTo>
                  <a:lnTo>
                    <a:pt x="956" y="4"/>
                  </a:lnTo>
                  <a:lnTo>
                    <a:pt x="960" y="4"/>
                  </a:lnTo>
                  <a:lnTo>
                    <a:pt x="960" y="4"/>
                  </a:lnTo>
                  <a:lnTo>
                    <a:pt x="962" y="4"/>
                  </a:lnTo>
                  <a:lnTo>
                    <a:pt x="962" y="4"/>
                  </a:lnTo>
                  <a:lnTo>
                    <a:pt x="968" y="4"/>
                  </a:lnTo>
                  <a:lnTo>
                    <a:pt x="968" y="4"/>
                  </a:lnTo>
                  <a:lnTo>
                    <a:pt x="968" y="4"/>
                  </a:lnTo>
                  <a:lnTo>
                    <a:pt x="968" y="2"/>
                  </a:lnTo>
                  <a:lnTo>
                    <a:pt x="968" y="2"/>
                  </a:lnTo>
                  <a:lnTo>
                    <a:pt x="980" y="6"/>
                  </a:lnTo>
                  <a:lnTo>
                    <a:pt x="980" y="6"/>
                  </a:lnTo>
                  <a:lnTo>
                    <a:pt x="984" y="6"/>
                  </a:lnTo>
                  <a:lnTo>
                    <a:pt x="988" y="6"/>
                  </a:lnTo>
                  <a:lnTo>
                    <a:pt x="988" y="6"/>
                  </a:lnTo>
                  <a:lnTo>
                    <a:pt x="990" y="4"/>
                  </a:lnTo>
                  <a:lnTo>
                    <a:pt x="990" y="4"/>
                  </a:lnTo>
                  <a:lnTo>
                    <a:pt x="994" y="4"/>
                  </a:lnTo>
                  <a:lnTo>
                    <a:pt x="994" y="4"/>
                  </a:lnTo>
                  <a:lnTo>
                    <a:pt x="996" y="4"/>
                  </a:lnTo>
                  <a:lnTo>
                    <a:pt x="996" y="4"/>
                  </a:lnTo>
                  <a:lnTo>
                    <a:pt x="998" y="6"/>
                  </a:lnTo>
                  <a:lnTo>
                    <a:pt x="998" y="6"/>
                  </a:lnTo>
                  <a:lnTo>
                    <a:pt x="1000" y="6"/>
                  </a:lnTo>
                  <a:lnTo>
                    <a:pt x="1000" y="6"/>
                  </a:lnTo>
                  <a:lnTo>
                    <a:pt x="1000" y="6"/>
                  </a:lnTo>
                  <a:lnTo>
                    <a:pt x="1000" y="6"/>
                  </a:lnTo>
                  <a:lnTo>
                    <a:pt x="1002" y="4"/>
                  </a:lnTo>
                  <a:lnTo>
                    <a:pt x="1002" y="4"/>
                  </a:lnTo>
                  <a:lnTo>
                    <a:pt x="1004" y="4"/>
                  </a:lnTo>
                  <a:lnTo>
                    <a:pt x="1004" y="4"/>
                  </a:lnTo>
                  <a:lnTo>
                    <a:pt x="1008" y="4"/>
                  </a:lnTo>
                  <a:lnTo>
                    <a:pt x="1008" y="4"/>
                  </a:lnTo>
                  <a:lnTo>
                    <a:pt x="1010" y="4"/>
                  </a:lnTo>
                  <a:lnTo>
                    <a:pt x="1010" y="4"/>
                  </a:lnTo>
                  <a:lnTo>
                    <a:pt x="1014" y="2"/>
                  </a:lnTo>
                  <a:lnTo>
                    <a:pt x="1014" y="2"/>
                  </a:lnTo>
                  <a:lnTo>
                    <a:pt x="1018" y="2"/>
                  </a:lnTo>
                  <a:lnTo>
                    <a:pt x="1018" y="2"/>
                  </a:lnTo>
                  <a:lnTo>
                    <a:pt x="1020" y="2"/>
                  </a:lnTo>
                  <a:lnTo>
                    <a:pt x="1024" y="4"/>
                  </a:lnTo>
                  <a:lnTo>
                    <a:pt x="1024" y="4"/>
                  </a:lnTo>
                  <a:lnTo>
                    <a:pt x="1026" y="2"/>
                  </a:lnTo>
                  <a:lnTo>
                    <a:pt x="1026" y="2"/>
                  </a:lnTo>
                  <a:lnTo>
                    <a:pt x="1030" y="4"/>
                  </a:lnTo>
                  <a:lnTo>
                    <a:pt x="1030" y="4"/>
                  </a:lnTo>
                  <a:lnTo>
                    <a:pt x="1032" y="4"/>
                  </a:lnTo>
                  <a:lnTo>
                    <a:pt x="1032" y="4"/>
                  </a:lnTo>
                  <a:lnTo>
                    <a:pt x="1032" y="4"/>
                  </a:lnTo>
                  <a:lnTo>
                    <a:pt x="1032" y="4"/>
                  </a:lnTo>
                  <a:lnTo>
                    <a:pt x="1034" y="6"/>
                  </a:lnTo>
                  <a:lnTo>
                    <a:pt x="1034" y="6"/>
                  </a:lnTo>
                  <a:lnTo>
                    <a:pt x="1036" y="6"/>
                  </a:lnTo>
                  <a:lnTo>
                    <a:pt x="1036" y="6"/>
                  </a:lnTo>
                  <a:lnTo>
                    <a:pt x="1038" y="6"/>
                  </a:lnTo>
                  <a:lnTo>
                    <a:pt x="1038" y="6"/>
                  </a:lnTo>
                  <a:lnTo>
                    <a:pt x="1038" y="4"/>
                  </a:lnTo>
                  <a:lnTo>
                    <a:pt x="1038" y="4"/>
                  </a:lnTo>
                  <a:lnTo>
                    <a:pt x="1042" y="4"/>
                  </a:lnTo>
                  <a:lnTo>
                    <a:pt x="1042" y="4"/>
                  </a:lnTo>
                  <a:lnTo>
                    <a:pt x="1046" y="2"/>
                  </a:lnTo>
                  <a:lnTo>
                    <a:pt x="1046" y="2"/>
                  </a:lnTo>
                  <a:lnTo>
                    <a:pt x="1058" y="6"/>
                  </a:lnTo>
                  <a:lnTo>
                    <a:pt x="1058" y="6"/>
                  </a:lnTo>
                  <a:lnTo>
                    <a:pt x="1060" y="4"/>
                  </a:lnTo>
                  <a:lnTo>
                    <a:pt x="1060" y="4"/>
                  </a:lnTo>
                  <a:lnTo>
                    <a:pt x="1066" y="4"/>
                  </a:lnTo>
                  <a:lnTo>
                    <a:pt x="1066" y="4"/>
                  </a:lnTo>
                  <a:lnTo>
                    <a:pt x="1068" y="6"/>
                  </a:lnTo>
                  <a:lnTo>
                    <a:pt x="1068" y="6"/>
                  </a:lnTo>
                  <a:lnTo>
                    <a:pt x="1070" y="4"/>
                  </a:lnTo>
                  <a:lnTo>
                    <a:pt x="1070" y="4"/>
                  </a:lnTo>
                  <a:lnTo>
                    <a:pt x="1070" y="4"/>
                  </a:lnTo>
                  <a:lnTo>
                    <a:pt x="1076" y="4"/>
                  </a:lnTo>
                  <a:lnTo>
                    <a:pt x="1080" y="6"/>
                  </a:lnTo>
                  <a:lnTo>
                    <a:pt x="1080" y="6"/>
                  </a:lnTo>
                  <a:lnTo>
                    <a:pt x="1082" y="4"/>
                  </a:lnTo>
                  <a:lnTo>
                    <a:pt x="1082" y="4"/>
                  </a:lnTo>
                  <a:lnTo>
                    <a:pt x="1082" y="4"/>
                  </a:lnTo>
                  <a:lnTo>
                    <a:pt x="1082" y="4"/>
                  </a:lnTo>
                  <a:lnTo>
                    <a:pt x="1088" y="4"/>
                  </a:lnTo>
                  <a:lnTo>
                    <a:pt x="1088" y="4"/>
                  </a:lnTo>
                  <a:lnTo>
                    <a:pt x="1092" y="2"/>
                  </a:lnTo>
                  <a:lnTo>
                    <a:pt x="1092" y="2"/>
                  </a:lnTo>
                  <a:lnTo>
                    <a:pt x="1098" y="2"/>
                  </a:lnTo>
                  <a:lnTo>
                    <a:pt x="1098" y="2"/>
                  </a:lnTo>
                  <a:lnTo>
                    <a:pt x="1102" y="2"/>
                  </a:lnTo>
                  <a:lnTo>
                    <a:pt x="1102" y="2"/>
                  </a:lnTo>
                  <a:lnTo>
                    <a:pt x="1104" y="2"/>
                  </a:lnTo>
                  <a:lnTo>
                    <a:pt x="1104" y="2"/>
                  </a:lnTo>
                  <a:lnTo>
                    <a:pt x="1108" y="2"/>
                  </a:lnTo>
                  <a:lnTo>
                    <a:pt x="1108" y="2"/>
                  </a:lnTo>
                  <a:lnTo>
                    <a:pt x="1112" y="2"/>
                  </a:lnTo>
                  <a:lnTo>
                    <a:pt x="1112" y="2"/>
                  </a:lnTo>
                  <a:lnTo>
                    <a:pt x="1112" y="2"/>
                  </a:lnTo>
                  <a:lnTo>
                    <a:pt x="1112" y="2"/>
                  </a:lnTo>
                  <a:lnTo>
                    <a:pt x="1118" y="0"/>
                  </a:lnTo>
                  <a:lnTo>
                    <a:pt x="1118" y="0"/>
                  </a:lnTo>
                  <a:lnTo>
                    <a:pt x="1122" y="2"/>
                  </a:lnTo>
                  <a:lnTo>
                    <a:pt x="1122" y="2"/>
                  </a:lnTo>
                  <a:lnTo>
                    <a:pt x="1122" y="2"/>
                  </a:lnTo>
                  <a:lnTo>
                    <a:pt x="1122" y="2"/>
                  </a:lnTo>
                  <a:lnTo>
                    <a:pt x="1126" y="2"/>
                  </a:lnTo>
                  <a:lnTo>
                    <a:pt x="1126" y="2"/>
                  </a:lnTo>
                  <a:lnTo>
                    <a:pt x="1126" y="2"/>
                  </a:lnTo>
                  <a:lnTo>
                    <a:pt x="1126" y="2"/>
                  </a:lnTo>
                  <a:lnTo>
                    <a:pt x="1130" y="0"/>
                  </a:lnTo>
                  <a:lnTo>
                    <a:pt x="1130" y="0"/>
                  </a:lnTo>
                  <a:lnTo>
                    <a:pt x="1136" y="0"/>
                  </a:lnTo>
                  <a:lnTo>
                    <a:pt x="1136" y="0"/>
                  </a:lnTo>
                  <a:lnTo>
                    <a:pt x="1140" y="0"/>
                  </a:lnTo>
                  <a:lnTo>
                    <a:pt x="1140" y="0"/>
                  </a:lnTo>
                  <a:lnTo>
                    <a:pt x="1146" y="0"/>
                  </a:lnTo>
                  <a:lnTo>
                    <a:pt x="1146" y="0"/>
                  </a:lnTo>
                  <a:lnTo>
                    <a:pt x="1152" y="0"/>
                  </a:lnTo>
                  <a:lnTo>
                    <a:pt x="1152" y="0"/>
                  </a:lnTo>
                  <a:lnTo>
                    <a:pt x="1156" y="0"/>
                  </a:lnTo>
                  <a:lnTo>
                    <a:pt x="1156" y="0"/>
                  </a:lnTo>
                  <a:lnTo>
                    <a:pt x="1158" y="0"/>
                  </a:lnTo>
                  <a:lnTo>
                    <a:pt x="1158" y="0"/>
                  </a:lnTo>
                  <a:lnTo>
                    <a:pt x="1162" y="0"/>
                  </a:lnTo>
                  <a:lnTo>
                    <a:pt x="1162" y="0"/>
                  </a:lnTo>
                  <a:lnTo>
                    <a:pt x="1166" y="0"/>
                  </a:lnTo>
                  <a:lnTo>
                    <a:pt x="1166" y="0"/>
                  </a:lnTo>
                  <a:lnTo>
                    <a:pt x="1172" y="0"/>
                  </a:lnTo>
                  <a:lnTo>
                    <a:pt x="1172" y="0"/>
                  </a:lnTo>
                  <a:lnTo>
                    <a:pt x="1174" y="0"/>
                  </a:lnTo>
                  <a:lnTo>
                    <a:pt x="1174" y="0"/>
                  </a:lnTo>
                  <a:lnTo>
                    <a:pt x="1178" y="2"/>
                  </a:lnTo>
                  <a:lnTo>
                    <a:pt x="1178" y="2"/>
                  </a:lnTo>
                  <a:lnTo>
                    <a:pt x="1186" y="2"/>
                  </a:lnTo>
                  <a:lnTo>
                    <a:pt x="1186" y="2"/>
                  </a:lnTo>
                  <a:lnTo>
                    <a:pt x="1190" y="2"/>
                  </a:lnTo>
                  <a:lnTo>
                    <a:pt x="1194" y="2"/>
                  </a:lnTo>
                  <a:lnTo>
                    <a:pt x="1194" y="2"/>
                  </a:lnTo>
                  <a:lnTo>
                    <a:pt x="1194" y="2"/>
                  </a:lnTo>
                  <a:lnTo>
                    <a:pt x="1194" y="2"/>
                  </a:lnTo>
                  <a:lnTo>
                    <a:pt x="1196" y="2"/>
                  </a:lnTo>
                  <a:lnTo>
                    <a:pt x="1196" y="2"/>
                  </a:lnTo>
                  <a:lnTo>
                    <a:pt x="1196" y="2"/>
                  </a:lnTo>
                  <a:lnTo>
                    <a:pt x="1196" y="2"/>
                  </a:lnTo>
                  <a:lnTo>
                    <a:pt x="1198" y="2"/>
                  </a:lnTo>
                  <a:lnTo>
                    <a:pt x="1198" y="2"/>
                  </a:lnTo>
                  <a:lnTo>
                    <a:pt x="1200" y="0"/>
                  </a:lnTo>
                  <a:lnTo>
                    <a:pt x="1200" y="0"/>
                  </a:lnTo>
                  <a:lnTo>
                    <a:pt x="1206" y="2"/>
                  </a:lnTo>
                  <a:lnTo>
                    <a:pt x="1206" y="2"/>
                  </a:lnTo>
                  <a:lnTo>
                    <a:pt x="1208" y="2"/>
                  </a:lnTo>
                  <a:lnTo>
                    <a:pt x="1208" y="2"/>
                  </a:lnTo>
                  <a:lnTo>
                    <a:pt x="1210" y="2"/>
                  </a:lnTo>
                  <a:lnTo>
                    <a:pt x="1210" y="2"/>
                  </a:lnTo>
                  <a:lnTo>
                    <a:pt x="1210" y="2"/>
                  </a:lnTo>
                  <a:lnTo>
                    <a:pt x="1210" y="2"/>
                  </a:lnTo>
                  <a:lnTo>
                    <a:pt x="1210" y="2"/>
                  </a:lnTo>
                  <a:lnTo>
                    <a:pt x="1210" y="2"/>
                  </a:lnTo>
                  <a:lnTo>
                    <a:pt x="1212" y="2"/>
                  </a:lnTo>
                  <a:lnTo>
                    <a:pt x="1212" y="2"/>
                  </a:lnTo>
                  <a:lnTo>
                    <a:pt x="1218" y="2"/>
                  </a:lnTo>
                  <a:lnTo>
                    <a:pt x="1218" y="2"/>
                  </a:lnTo>
                  <a:lnTo>
                    <a:pt x="1220" y="0"/>
                  </a:lnTo>
                  <a:lnTo>
                    <a:pt x="1220" y="0"/>
                  </a:lnTo>
                  <a:lnTo>
                    <a:pt x="1222" y="0"/>
                  </a:lnTo>
                  <a:lnTo>
                    <a:pt x="1222" y="0"/>
                  </a:lnTo>
                  <a:lnTo>
                    <a:pt x="1224" y="2"/>
                  </a:lnTo>
                  <a:lnTo>
                    <a:pt x="1224" y="2"/>
                  </a:lnTo>
                  <a:lnTo>
                    <a:pt x="1232" y="2"/>
                  </a:lnTo>
                  <a:lnTo>
                    <a:pt x="1232" y="2"/>
                  </a:lnTo>
                  <a:lnTo>
                    <a:pt x="1234" y="2"/>
                  </a:lnTo>
                  <a:lnTo>
                    <a:pt x="1234" y="2"/>
                  </a:lnTo>
                  <a:lnTo>
                    <a:pt x="1234" y="2"/>
                  </a:lnTo>
                  <a:lnTo>
                    <a:pt x="1234" y="2"/>
                  </a:lnTo>
                  <a:lnTo>
                    <a:pt x="1236" y="2"/>
                  </a:lnTo>
                  <a:lnTo>
                    <a:pt x="1236" y="2"/>
                  </a:lnTo>
                  <a:lnTo>
                    <a:pt x="1240" y="2"/>
                  </a:lnTo>
                  <a:lnTo>
                    <a:pt x="1240" y="2"/>
                  </a:lnTo>
                  <a:lnTo>
                    <a:pt x="1246" y="2"/>
                  </a:lnTo>
                  <a:lnTo>
                    <a:pt x="1246" y="2"/>
                  </a:lnTo>
                  <a:lnTo>
                    <a:pt x="1246" y="2"/>
                  </a:lnTo>
                  <a:lnTo>
                    <a:pt x="1246" y="2"/>
                  </a:lnTo>
                  <a:lnTo>
                    <a:pt x="1246" y="2"/>
                  </a:lnTo>
                  <a:lnTo>
                    <a:pt x="1246" y="2"/>
                  </a:lnTo>
                  <a:lnTo>
                    <a:pt x="1248" y="2"/>
                  </a:lnTo>
                  <a:lnTo>
                    <a:pt x="1248" y="2"/>
                  </a:lnTo>
                  <a:lnTo>
                    <a:pt x="1252" y="4"/>
                  </a:lnTo>
                  <a:lnTo>
                    <a:pt x="1252" y="4"/>
                  </a:lnTo>
                  <a:lnTo>
                    <a:pt x="1254" y="2"/>
                  </a:lnTo>
                  <a:lnTo>
                    <a:pt x="1254" y="2"/>
                  </a:lnTo>
                  <a:lnTo>
                    <a:pt x="1256" y="4"/>
                  </a:lnTo>
                  <a:lnTo>
                    <a:pt x="1256" y="4"/>
                  </a:lnTo>
                  <a:lnTo>
                    <a:pt x="1260" y="4"/>
                  </a:lnTo>
                  <a:lnTo>
                    <a:pt x="1260" y="4"/>
                  </a:lnTo>
                  <a:lnTo>
                    <a:pt x="1260" y="2"/>
                  </a:lnTo>
                  <a:lnTo>
                    <a:pt x="1260" y="2"/>
                  </a:lnTo>
                  <a:lnTo>
                    <a:pt x="1262" y="4"/>
                  </a:lnTo>
                  <a:lnTo>
                    <a:pt x="1262" y="4"/>
                  </a:lnTo>
                  <a:lnTo>
                    <a:pt x="1266" y="2"/>
                  </a:lnTo>
                  <a:lnTo>
                    <a:pt x="1266" y="2"/>
                  </a:lnTo>
                  <a:lnTo>
                    <a:pt x="1268" y="6"/>
                  </a:lnTo>
                  <a:lnTo>
                    <a:pt x="1268" y="6"/>
                  </a:lnTo>
                  <a:lnTo>
                    <a:pt x="1276" y="6"/>
                  </a:lnTo>
                  <a:lnTo>
                    <a:pt x="1276" y="6"/>
                  </a:lnTo>
                  <a:lnTo>
                    <a:pt x="1280" y="6"/>
                  </a:lnTo>
                  <a:lnTo>
                    <a:pt x="1282" y="4"/>
                  </a:lnTo>
                  <a:lnTo>
                    <a:pt x="1282" y="4"/>
                  </a:lnTo>
                  <a:lnTo>
                    <a:pt x="1286" y="4"/>
                  </a:lnTo>
                  <a:lnTo>
                    <a:pt x="1286" y="4"/>
                  </a:lnTo>
                  <a:lnTo>
                    <a:pt x="1288" y="4"/>
                  </a:lnTo>
                  <a:lnTo>
                    <a:pt x="1288" y="4"/>
                  </a:lnTo>
                  <a:lnTo>
                    <a:pt x="1294" y="4"/>
                  </a:lnTo>
                  <a:lnTo>
                    <a:pt x="1294" y="4"/>
                  </a:lnTo>
                  <a:lnTo>
                    <a:pt x="1300" y="2"/>
                  </a:lnTo>
                  <a:lnTo>
                    <a:pt x="1300" y="2"/>
                  </a:lnTo>
                  <a:lnTo>
                    <a:pt x="1302" y="4"/>
                  </a:lnTo>
                  <a:lnTo>
                    <a:pt x="1302" y="4"/>
                  </a:lnTo>
                  <a:lnTo>
                    <a:pt x="1304" y="4"/>
                  </a:lnTo>
                  <a:lnTo>
                    <a:pt x="1304" y="4"/>
                  </a:lnTo>
                  <a:lnTo>
                    <a:pt x="1314" y="2"/>
                  </a:lnTo>
                  <a:lnTo>
                    <a:pt x="1314" y="2"/>
                  </a:lnTo>
                  <a:lnTo>
                    <a:pt x="1318" y="4"/>
                  </a:lnTo>
                  <a:lnTo>
                    <a:pt x="1322" y="2"/>
                  </a:lnTo>
                  <a:lnTo>
                    <a:pt x="1322" y="2"/>
                  </a:lnTo>
                  <a:lnTo>
                    <a:pt x="1324" y="4"/>
                  </a:lnTo>
                  <a:lnTo>
                    <a:pt x="1324" y="4"/>
                  </a:lnTo>
                  <a:lnTo>
                    <a:pt x="1326" y="4"/>
                  </a:lnTo>
                  <a:lnTo>
                    <a:pt x="1326" y="4"/>
                  </a:lnTo>
                  <a:lnTo>
                    <a:pt x="1328" y="4"/>
                  </a:lnTo>
                  <a:lnTo>
                    <a:pt x="1328" y="4"/>
                  </a:lnTo>
                  <a:lnTo>
                    <a:pt x="1328" y="4"/>
                  </a:lnTo>
                  <a:lnTo>
                    <a:pt x="1328" y="4"/>
                  </a:lnTo>
                  <a:lnTo>
                    <a:pt x="1330" y="4"/>
                  </a:lnTo>
                  <a:lnTo>
                    <a:pt x="1330" y="4"/>
                  </a:lnTo>
                  <a:lnTo>
                    <a:pt x="1330" y="4"/>
                  </a:lnTo>
                  <a:lnTo>
                    <a:pt x="1330" y="4"/>
                  </a:lnTo>
                  <a:lnTo>
                    <a:pt x="1332" y="4"/>
                  </a:lnTo>
                  <a:lnTo>
                    <a:pt x="1332" y="4"/>
                  </a:lnTo>
                  <a:lnTo>
                    <a:pt x="1336" y="4"/>
                  </a:lnTo>
                  <a:lnTo>
                    <a:pt x="1336" y="4"/>
                  </a:lnTo>
                  <a:lnTo>
                    <a:pt x="1340" y="4"/>
                  </a:lnTo>
                  <a:lnTo>
                    <a:pt x="1344" y="4"/>
                  </a:lnTo>
                  <a:lnTo>
                    <a:pt x="1344" y="4"/>
                  </a:lnTo>
                  <a:lnTo>
                    <a:pt x="1346" y="4"/>
                  </a:lnTo>
                  <a:lnTo>
                    <a:pt x="1346" y="4"/>
                  </a:lnTo>
                  <a:lnTo>
                    <a:pt x="1348" y="4"/>
                  </a:lnTo>
                  <a:lnTo>
                    <a:pt x="1348" y="4"/>
                  </a:lnTo>
                  <a:lnTo>
                    <a:pt x="1352" y="4"/>
                  </a:lnTo>
                  <a:lnTo>
                    <a:pt x="1352" y="4"/>
                  </a:lnTo>
                  <a:lnTo>
                    <a:pt x="1356" y="4"/>
                  </a:lnTo>
                  <a:lnTo>
                    <a:pt x="1356" y="4"/>
                  </a:lnTo>
                  <a:lnTo>
                    <a:pt x="1360" y="4"/>
                  </a:lnTo>
                  <a:lnTo>
                    <a:pt x="1360" y="4"/>
                  </a:lnTo>
                  <a:lnTo>
                    <a:pt x="1362" y="4"/>
                  </a:lnTo>
                  <a:lnTo>
                    <a:pt x="1362" y="4"/>
                  </a:lnTo>
                  <a:lnTo>
                    <a:pt x="1366" y="6"/>
                  </a:lnTo>
                  <a:lnTo>
                    <a:pt x="1366" y="6"/>
                  </a:lnTo>
                  <a:lnTo>
                    <a:pt x="1366" y="8"/>
                  </a:lnTo>
                  <a:lnTo>
                    <a:pt x="1366" y="8"/>
                  </a:lnTo>
                  <a:lnTo>
                    <a:pt x="1368" y="8"/>
                  </a:lnTo>
                  <a:lnTo>
                    <a:pt x="1370" y="8"/>
                  </a:lnTo>
                  <a:lnTo>
                    <a:pt x="1370" y="8"/>
                  </a:lnTo>
                  <a:lnTo>
                    <a:pt x="1374" y="6"/>
                  </a:lnTo>
                  <a:lnTo>
                    <a:pt x="1374" y="6"/>
                  </a:lnTo>
                  <a:lnTo>
                    <a:pt x="1376" y="6"/>
                  </a:lnTo>
                  <a:lnTo>
                    <a:pt x="1376" y="6"/>
                  </a:lnTo>
                  <a:lnTo>
                    <a:pt x="1376" y="4"/>
                  </a:lnTo>
                  <a:lnTo>
                    <a:pt x="1376" y="4"/>
                  </a:lnTo>
                  <a:lnTo>
                    <a:pt x="1376" y="6"/>
                  </a:lnTo>
                  <a:lnTo>
                    <a:pt x="1376" y="6"/>
                  </a:lnTo>
                  <a:lnTo>
                    <a:pt x="1378" y="4"/>
                  </a:lnTo>
                  <a:lnTo>
                    <a:pt x="1378" y="4"/>
                  </a:lnTo>
                  <a:lnTo>
                    <a:pt x="1378" y="6"/>
                  </a:lnTo>
                  <a:lnTo>
                    <a:pt x="1378" y="6"/>
                  </a:lnTo>
                  <a:lnTo>
                    <a:pt x="1384" y="4"/>
                  </a:lnTo>
                  <a:lnTo>
                    <a:pt x="1384" y="4"/>
                  </a:lnTo>
                  <a:lnTo>
                    <a:pt x="1386" y="6"/>
                  </a:lnTo>
                  <a:lnTo>
                    <a:pt x="1386" y="6"/>
                  </a:lnTo>
                  <a:lnTo>
                    <a:pt x="1386" y="4"/>
                  </a:lnTo>
                  <a:lnTo>
                    <a:pt x="1386" y="4"/>
                  </a:lnTo>
                  <a:lnTo>
                    <a:pt x="1386" y="4"/>
                  </a:lnTo>
                  <a:lnTo>
                    <a:pt x="1386" y="4"/>
                  </a:lnTo>
                  <a:lnTo>
                    <a:pt x="1390" y="6"/>
                  </a:lnTo>
                  <a:lnTo>
                    <a:pt x="1390" y="6"/>
                  </a:lnTo>
                  <a:lnTo>
                    <a:pt x="1394" y="6"/>
                  </a:lnTo>
                  <a:lnTo>
                    <a:pt x="1394" y="6"/>
                  </a:lnTo>
                  <a:lnTo>
                    <a:pt x="1396" y="6"/>
                  </a:lnTo>
                  <a:lnTo>
                    <a:pt x="1396" y="6"/>
                  </a:lnTo>
                  <a:lnTo>
                    <a:pt x="1398" y="6"/>
                  </a:lnTo>
                  <a:lnTo>
                    <a:pt x="1398" y="6"/>
                  </a:lnTo>
                  <a:lnTo>
                    <a:pt x="1400" y="4"/>
                  </a:lnTo>
                  <a:lnTo>
                    <a:pt x="1400" y="4"/>
                  </a:lnTo>
                  <a:lnTo>
                    <a:pt x="1402" y="6"/>
                  </a:lnTo>
                  <a:lnTo>
                    <a:pt x="1402" y="6"/>
                  </a:lnTo>
                  <a:lnTo>
                    <a:pt x="1402" y="4"/>
                  </a:lnTo>
                  <a:lnTo>
                    <a:pt x="1402" y="4"/>
                  </a:lnTo>
                  <a:lnTo>
                    <a:pt x="1404" y="4"/>
                  </a:lnTo>
                  <a:lnTo>
                    <a:pt x="1404" y="4"/>
                  </a:lnTo>
                  <a:lnTo>
                    <a:pt x="1404" y="6"/>
                  </a:lnTo>
                  <a:lnTo>
                    <a:pt x="1404" y="6"/>
                  </a:lnTo>
                  <a:lnTo>
                    <a:pt x="1406" y="4"/>
                  </a:lnTo>
                  <a:lnTo>
                    <a:pt x="1406" y="4"/>
                  </a:lnTo>
                  <a:lnTo>
                    <a:pt x="1412" y="6"/>
                  </a:lnTo>
                  <a:lnTo>
                    <a:pt x="1412" y="6"/>
                  </a:lnTo>
                  <a:lnTo>
                    <a:pt x="1414" y="6"/>
                  </a:lnTo>
                  <a:lnTo>
                    <a:pt x="1414" y="6"/>
                  </a:lnTo>
                  <a:lnTo>
                    <a:pt x="1416" y="6"/>
                  </a:lnTo>
                  <a:lnTo>
                    <a:pt x="1416" y="6"/>
                  </a:lnTo>
                  <a:lnTo>
                    <a:pt x="1420" y="4"/>
                  </a:lnTo>
                  <a:lnTo>
                    <a:pt x="1420" y="4"/>
                  </a:lnTo>
                  <a:lnTo>
                    <a:pt x="1428" y="4"/>
                  </a:lnTo>
                  <a:lnTo>
                    <a:pt x="1428" y="4"/>
                  </a:lnTo>
                  <a:lnTo>
                    <a:pt x="1432" y="4"/>
                  </a:lnTo>
                  <a:lnTo>
                    <a:pt x="1432" y="4"/>
                  </a:lnTo>
                  <a:lnTo>
                    <a:pt x="1434" y="6"/>
                  </a:lnTo>
                  <a:lnTo>
                    <a:pt x="1434" y="6"/>
                  </a:lnTo>
                  <a:lnTo>
                    <a:pt x="1436" y="6"/>
                  </a:lnTo>
                  <a:lnTo>
                    <a:pt x="1436" y="6"/>
                  </a:lnTo>
                  <a:lnTo>
                    <a:pt x="1438" y="6"/>
                  </a:lnTo>
                  <a:lnTo>
                    <a:pt x="1438" y="6"/>
                  </a:lnTo>
                  <a:lnTo>
                    <a:pt x="1440" y="6"/>
                  </a:lnTo>
                  <a:lnTo>
                    <a:pt x="1440" y="6"/>
                  </a:lnTo>
                  <a:lnTo>
                    <a:pt x="1444" y="6"/>
                  </a:lnTo>
                  <a:lnTo>
                    <a:pt x="1444" y="6"/>
                  </a:lnTo>
                  <a:lnTo>
                    <a:pt x="1446" y="6"/>
                  </a:lnTo>
                  <a:lnTo>
                    <a:pt x="1446" y="6"/>
                  </a:lnTo>
                  <a:lnTo>
                    <a:pt x="1450" y="6"/>
                  </a:lnTo>
                  <a:lnTo>
                    <a:pt x="1450" y="6"/>
                  </a:lnTo>
                  <a:lnTo>
                    <a:pt x="1452" y="6"/>
                  </a:lnTo>
                  <a:lnTo>
                    <a:pt x="1452" y="6"/>
                  </a:lnTo>
                  <a:lnTo>
                    <a:pt x="1454" y="4"/>
                  </a:lnTo>
                  <a:lnTo>
                    <a:pt x="1454" y="4"/>
                  </a:lnTo>
                  <a:lnTo>
                    <a:pt x="1456" y="4"/>
                  </a:lnTo>
                  <a:lnTo>
                    <a:pt x="1456" y="4"/>
                  </a:lnTo>
                  <a:lnTo>
                    <a:pt x="1462" y="4"/>
                  </a:lnTo>
                  <a:lnTo>
                    <a:pt x="1462" y="4"/>
                  </a:lnTo>
                  <a:lnTo>
                    <a:pt x="1464" y="4"/>
                  </a:lnTo>
                  <a:lnTo>
                    <a:pt x="1464" y="4"/>
                  </a:lnTo>
                  <a:lnTo>
                    <a:pt x="1468" y="4"/>
                  </a:lnTo>
                  <a:lnTo>
                    <a:pt x="1468" y="4"/>
                  </a:lnTo>
                  <a:lnTo>
                    <a:pt x="1472" y="4"/>
                  </a:lnTo>
                  <a:lnTo>
                    <a:pt x="1472" y="4"/>
                  </a:lnTo>
                  <a:lnTo>
                    <a:pt x="1476" y="4"/>
                  </a:lnTo>
                  <a:lnTo>
                    <a:pt x="1476" y="4"/>
                  </a:lnTo>
                  <a:lnTo>
                    <a:pt x="1480" y="4"/>
                  </a:lnTo>
                  <a:lnTo>
                    <a:pt x="1480" y="4"/>
                  </a:lnTo>
                  <a:lnTo>
                    <a:pt x="1484" y="6"/>
                  </a:lnTo>
                  <a:lnTo>
                    <a:pt x="1484" y="6"/>
                  </a:lnTo>
                  <a:lnTo>
                    <a:pt x="1486" y="6"/>
                  </a:lnTo>
                  <a:lnTo>
                    <a:pt x="1486" y="6"/>
                  </a:lnTo>
                  <a:lnTo>
                    <a:pt x="1488" y="6"/>
                  </a:lnTo>
                  <a:lnTo>
                    <a:pt x="1488" y="6"/>
                  </a:lnTo>
                  <a:lnTo>
                    <a:pt x="1492" y="4"/>
                  </a:lnTo>
                  <a:lnTo>
                    <a:pt x="1492" y="4"/>
                  </a:lnTo>
                  <a:lnTo>
                    <a:pt x="1498" y="4"/>
                  </a:lnTo>
                  <a:lnTo>
                    <a:pt x="1498" y="4"/>
                  </a:lnTo>
                  <a:lnTo>
                    <a:pt x="1498" y="4"/>
                  </a:lnTo>
                  <a:lnTo>
                    <a:pt x="1498" y="4"/>
                  </a:lnTo>
                  <a:lnTo>
                    <a:pt x="1500" y="4"/>
                  </a:lnTo>
                  <a:lnTo>
                    <a:pt x="1500" y="4"/>
                  </a:lnTo>
                  <a:lnTo>
                    <a:pt x="1504" y="4"/>
                  </a:lnTo>
                  <a:lnTo>
                    <a:pt x="1504" y="4"/>
                  </a:lnTo>
                  <a:lnTo>
                    <a:pt x="1506" y="4"/>
                  </a:lnTo>
                  <a:lnTo>
                    <a:pt x="1506" y="4"/>
                  </a:lnTo>
                  <a:lnTo>
                    <a:pt x="1512" y="4"/>
                  </a:lnTo>
                  <a:lnTo>
                    <a:pt x="1512" y="4"/>
                  </a:lnTo>
                  <a:lnTo>
                    <a:pt x="1514" y="6"/>
                  </a:lnTo>
                  <a:lnTo>
                    <a:pt x="1514" y="6"/>
                  </a:lnTo>
                  <a:lnTo>
                    <a:pt x="1520" y="4"/>
                  </a:lnTo>
                  <a:lnTo>
                    <a:pt x="1526" y="4"/>
                  </a:lnTo>
                  <a:lnTo>
                    <a:pt x="1526" y="4"/>
                  </a:lnTo>
                  <a:lnTo>
                    <a:pt x="1526" y="4"/>
                  </a:lnTo>
                  <a:lnTo>
                    <a:pt x="1526" y="4"/>
                  </a:lnTo>
                  <a:lnTo>
                    <a:pt x="1526" y="4"/>
                  </a:lnTo>
                  <a:lnTo>
                    <a:pt x="1526" y="4"/>
                  </a:lnTo>
                  <a:lnTo>
                    <a:pt x="1528" y="4"/>
                  </a:lnTo>
                  <a:lnTo>
                    <a:pt x="1528" y="4"/>
                  </a:lnTo>
                  <a:lnTo>
                    <a:pt x="1532" y="4"/>
                  </a:lnTo>
                  <a:lnTo>
                    <a:pt x="1532" y="4"/>
                  </a:lnTo>
                  <a:lnTo>
                    <a:pt x="1540" y="4"/>
                  </a:lnTo>
                  <a:lnTo>
                    <a:pt x="1540" y="4"/>
                  </a:lnTo>
                  <a:lnTo>
                    <a:pt x="1542" y="4"/>
                  </a:lnTo>
                  <a:lnTo>
                    <a:pt x="1542" y="4"/>
                  </a:lnTo>
                  <a:lnTo>
                    <a:pt x="1546" y="4"/>
                  </a:lnTo>
                  <a:lnTo>
                    <a:pt x="1546" y="4"/>
                  </a:lnTo>
                  <a:lnTo>
                    <a:pt x="1546" y="4"/>
                  </a:lnTo>
                  <a:lnTo>
                    <a:pt x="1546" y="4"/>
                  </a:lnTo>
                  <a:lnTo>
                    <a:pt x="1550" y="6"/>
                  </a:lnTo>
                  <a:lnTo>
                    <a:pt x="1550" y="6"/>
                  </a:lnTo>
                  <a:lnTo>
                    <a:pt x="1556" y="4"/>
                  </a:lnTo>
                  <a:lnTo>
                    <a:pt x="1556" y="4"/>
                  </a:lnTo>
                  <a:lnTo>
                    <a:pt x="1560" y="6"/>
                  </a:lnTo>
                  <a:lnTo>
                    <a:pt x="1560" y="6"/>
                  </a:lnTo>
                  <a:lnTo>
                    <a:pt x="1564" y="4"/>
                  </a:lnTo>
                  <a:lnTo>
                    <a:pt x="1568" y="6"/>
                  </a:lnTo>
                  <a:lnTo>
                    <a:pt x="1568" y="6"/>
                  </a:lnTo>
                  <a:lnTo>
                    <a:pt x="1574" y="4"/>
                  </a:lnTo>
                  <a:lnTo>
                    <a:pt x="1574" y="4"/>
                  </a:lnTo>
                  <a:lnTo>
                    <a:pt x="1576" y="6"/>
                  </a:lnTo>
                  <a:lnTo>
                    <a:pt x="1576" y="6"/>
                  </a:lnTo>
                  <a:lnTo>
                    <a:pt x="1578" y="4"/>
                  </a:lnTo>
                  <a:lnTo>
                    <a:pt x="1578" y="4"/>
                  </a:lnTo>
                  <a:lnTo>
                    <a:pt x="1586" y="6"/>
                  </a:lnTo>
                  <a:lnTo>
                    <a:pt x="1586" y="6"/>
                  </a:lnTo>
                  <a:lnTo>
                    <a:pt x="1588" y="6"/>
                  </a:lnTo>
                  <a:lnTo>
                    <a:pt x="1588" y="6"/>
                  </a:lnTo>
                  <a:lnTo>
                    <a:pt x="1592" y="6"/>
                  </a:lnTo>
                  <a:lnTo>
                    <a:pt x="1592" y="6"/>
                  </a:lnTo>
                  <a:lnTo>
                    <a:pt x="1594" y="6"/>
                  </a:lnTo>
                  <a:lnTo>
                    <a:pt x="1594" y="6"/>
                  </a:lnTo>
                  <a:lnTo>
                    <a:pt x="1594" y="6"/>
                  </a:lnTo>
                  <a:lnTo>
                    <a:pt x="1596" y="4"/>
                  </a:lnTo>
                  <a:lnTo>
                    <a:pt x="1596" y="4"/>
                  </a:lnTo>
                  <a:lnTo>
                    <a:pt x="1602" y="4"/>
                  </a:lnTo>
                  <a:lnTo>
                    <a:pt x="1602" y="4"/>
                  </a:lnTo>
                  <a:lnTo>
                    <a:pt x="1608" y="4"/>
                  </a:lnTo>
                  <a:lnTo>
                    <a:pt x="1608" y="4"/>
                  </a:lnTo>
                  <a:lnTo>
                    <a:pt x="1610" y="4"/>
                  </a:lnTo>
                  <a:lnTo>
                    <a:pt x="1610" y="4"/>
                  </a:lnTo>
                  <a:lnTo>
                    <a:pt x="1612" y="4"/>
                  </a:lnTo>
                  <a:lnTo>
                    <a:pt x="1612" y="4"/>
                  </a:lnTo>
                  <a:lnTo>
                    <a:pt x="1616" y="4"/>
                  </a:lnTo>
                  <a:lnTo>
                    <a:pt x="1616" y="4"/>
                  </a:lnTo>
                  <a:lnTo>
                    <a:pt x="1618" y="4"/>
                  </a:lnTo>
                  <a:lnTo>
                    <a:pt x="1618" y="4"/>
                  </a:lnTo>
                  <a:lnTo>
                    <a:pt x="1624" y="4"/>
                  </a:lnTo>
                  <a:lnTo>
                    <a:pt x="1624" y="4"/>
                  </a:lnTo>
                  <a:lnTo>
                    <a:pt x="1626" y="4"/>
                  </a:lnTo>
                  <a:lnTo>
                    <a:pt x="1626" y="4"/>
                  </a:lnTo>
                  <a:lnTo>
                    <a:pt x="1628" y="4"/>
                  </a:lnTo>
                  <a:lnTo>
                    <a:pt x="1628" y="4"/>
                  </a:lnTo>
                  <a:lnTo>
                    <a:pt x="1632" y="4"/>
                  </a:lnTo>
                  <a:lnTo>
                    <a:pt x="1632" y="4"/>
                  </a:lnTo>
                  <a:lnTo>
                    <a:pt x="1634" y="4"/>
                  </a:lnTo>
                  <a:lnTo>
                    <a:pt x="1634" y="4"/>
                  </a:lnTo>
                  <a:lnTo>
                    <a:pt x="1640" y="4"/>
                  </a:lnTo>
                  <a:lnTo>
                    <a:pt x="1640" y="4"/>
                  </a:lnTo>
                  <a:lnTo>
                    <a:pt x="1642" y="4"/>
                  </a:lnTo>
                  <a:lnTo>
                    <a:pt x="1642" y="4"/>
                  </a:lnTo>
                  <a:lnTo>
                    <a:pt x="1644" y="4"/>
                  </a:lnTo>
                  <a:lnTo>
                    <a:pt x="1644" y="4"/>
                  </a:lnTo>
                  <a:lnTo>
                    <a:pt x="1648" y="4"/>
                  </a:lnTo>
                  <a:lnTo>
                    <a:pt x="1648" y="4"/>
                  </a:lnTo>
                  <a:lnTo>
                    <a:pt x="1650" y="4"/>
                  </a:lnTo>
                  <a:lnTo>
                    <a:pt x="1650" y="4"/>
                  </a:lnTo>
                  <a:lnTo>
                    <a:pt x="1656" y="4"/>
                  </a:lnTo>
                  <a:lnTo>
                    <a:pt x="1656" y="4"/>
                  </a:lnTo>
                  <a:lnTo>
                    <a:pt x="1658" y="4"/>
                  </a:lnTo>
                  <a:lnTo>
                    <a:pt x="1658" y="4"/>
                  </a:lnTo>
                  <a:lnTo>
                    <a:pt x="1662" y="4"/>
                  </a:lnTo>
                  <a:lnTo>
                    <a:pt x="1662" y="4"/>
                  </a:lnTo>
                  <a:lnTo>
                    <a:pt x="1664" y="4"/>
                  </a:lnTo>
                  <a:lnTo>
                    <a:pt x="1664" y="4"/>
                  </a:lnTo>
                  <a:lnTo>
                    <a:pt x="1668" y="4"/>
                  </a:lnTo>
                  <a:lnTo>
                    <a:pt x="1668" y="4"/>
                  </a:lnTo>
                  <a:lnTo>
                    <a:pt x="1670" y="4"/>
                  </a:lnTo>
                  <a:lnTo>
                    <a:pt x="1670" y="4"/>
                  </a:lnTo>
                  <a:lnTo>
                    <a:pt x="1680" y="4"/>
                  </a:lnTo>
                  <a:lnTo>
                    <a:pt x="1680" y="4"/>
                  </a:lnTo>
                  <a:lnTo>
                    <a:pt x="1688" y="6"/>
                  </a:lnTo>
                  <a:lnTo>
                    <a:pt x="1688" y="6"/>
                  </a:lnTo>
                  <a:lnTo>
                    <a:pt x="1690" y="6"/>
                  </a:lnTo>
                  <a:lnTo>
                    <a:pt x="1690" y="6"/>
                  </a:lnTo>
                  <a:lnTo>
                    <a:pt x="1692" y="6"/>
                  </a:lnTo>
                  <a:lnTo>
                    <a:pt x="1692" y="6"/>
                  </a:lnTo>
                  <a:lnTo>
                    <a:pt x="1692" y="6"/>
                  </a:lnTo>
                  <a:lnTo>
                    <a:pt x="1692" y="6"/>
                  </a:lnTo>
                  <a:lnTo>
                    <a:pt x="1696" y="4"/>
                  </a:lnTo>
                  <a:lnTo>
                    <a:pt x="1696" y="4"/>
                  </a:lnTo>
                  <a:lnTo>
                    <a:pt x="1702" y="6"/>
                  </a:lnTo>
                  <a:lnTo>
                    <a:pt x="1702" y="6"/>
                  </a:lnTo>
                  <a:lnTo>
                    <a:pt x="1704" y="8"/>
                  </a:lnTo>
                  <a:lnTo>
                    <a:pt x="1704" y="8"/>
                  </a:lnTo>
                  <a:lnTo>
                    <a:pt x="1706" y="6"/>
                  </a:lnTo>
                  <a:lnTo>
                    <a:pt x="1706" y="6"/>
                  </a:lnTo>
                  <a:lnTo>
                    <a:pt x="1706" y="6"/>
                  </a:lnTo>
                  <a:lnTo>
                    <a:pt x="1706" y="6"/>
                  </a:lnTo>
                  <a:lnTo>
                    <a:pt x="1706" y="6"/>
                  </a:lnTo>
                  <a:lnTo>
                    <a:pt x="1710" y="6"/>
                  </a:lnTo>
                  <a:lnTo>
                    <a:pt x="1710" y="6"/>
                  </a:lnTo>
                  <a:lnTo>
                    <a:pt x="1712" y="8"/>
                  </a:lnTo>
                  <a:lnTo>
                    <a:pt x="1712" y="8"/>
                  </a:lnTo>
                  <a:lnTo>
                    <a:pt x="1714" y="6"/>
                  </a:lnTo>
                  <a:lnTo>
                    <a:pt x="1718" y="6"/>
                  </a:lnTo>
                  <a:lnTo>
                    <a:pt x="1718" y="6"/>
                  </a:lnTo>
                  <a:lnTo>
                    <a:pt x="1722" y="6"/>
                  </a:lnTo>
                  <a:lnTo>
                    <a:pt x="1722" y="6"/>
                  </a:lnTo>
                  <a:lnTo>
                    <a:pt x="1724" y="6"/>
                  </a:lnTo>
                  <a:lnTo>
                    <a:pt x="1724" y="6"/>
                  </a:lnTo>
                  <a:lnTo>
                    <a:pt x="1724" y="6"/>
                  </a:lnTo>
                  <a:lnTo>
                    <a:pt x="1724" y="6"/>
                  </a:lnTo>
                  <a:lnTo>
                    <a:pt x="1726" y="8"/>
                  </a:lnTo>
                  <a:lnTo>
                    <a:pt x="1726" y="8"/>
                  </a:lnTo>
                  <a:lnTo>
                    <a:pt x="1728" y="8"/>
                  </a:lnTo>
                  <a:lnTo>
                    <a:pt x="1730" y="6"/>
                  </a:lnTo>
                  <a:lnTo>
                    <a:pt x="1730" y="6"/>
                  </a:lnTo>
                  <a:lnTo>
                    <a:pt x="1734" y="6"/>
                  </a:lnTo>
                  <a:lnTo>
                    <a:pt x="1734" y="6"/>
                  </a:lnTo>
                  <a:lnTo>
                    <a:pt x="1736" y="6"/>
                  </a:lnTo>
                  <a:lnTo>
                    <a:pt x="1736" y="6"/>
                  </a:lnTo>
                  <a:lnTo>
                    <a:pt x="1736" y="6"/>
                  </a:lnTo>
                  <a:lnTo>
                    <a:pt x="1736" y="6"/>
                  </a:lnTo>
                  <a:lnTo>
                    <a:pt x="1738" y="6"/>
                  </a:lnTo>
                  <a:lnTo>
                    <a:pt x="1738" y="6"/>
                  </a:lnTo>
                  <a:lnTo>
                    <a:pt x="1750" y="4"/>
                  </a:lnTo>
                  <a:lnTo>
                    <a:pt x="1750" y="4"/>
                  </a:lnTo>
                  <a:lnTo>
                    <a:pt x="1754" y="6"/>
                  </a:lnTo>
                  <a:lnTo>
                    <a:pt x="1754" y="6"/>
                  </a:lnTo>
                  <a:lnTo>
                    <a:pt x="1754" y="6"/>
                  </a:lnTo>
                  <a:lnTo>
                    <a:pt x="1754" y="6"/>
                  </a:lnTo>
                  <a:lnTo>
                    <a:pt x="1754" y="6"/>
                  </a:lnTo>
                  <a:lnTo>
                    <a:pt x="1758" y="6"/>
                  </a:lnTo>
                  <a:lnTo>
                    <a:pt x="1758" y="6"/>
                  </a:lnTo>
                  <a:lnTo>
                    <a:pt x="1762" y="6"/>
                  </a:lnTo>
                  <a:lnTo>
                    <a:pt x="1762" y="6"/>
                  </a:lnTo>
                  <a:lnTo>
                    <a:pt x="1764" y="4"/>
                  </a:lnTo>
                  <a:lnTo>
                    <a:pt x="1764" y="4"/>
                  </a:lnTo>
                  <a:lnTo>
                    <a:pt x="1766" y="6"/>
                  </a:lnTo>
                  <a:lnTo>
                    <a:pt x="1766" y="6"/>
                  </a:lnTo>
                  <a:lnTo>
                    <a:pt x="1770" y="4"/>
                  </a:lnTo>
                  <a:lnTo>
                    <a:pt x="1770" y="4"/>
                  </a:lnTo>
                  <a:lnTo>
                    <a:pt x="1772" y="6"/>
                  </a:lnTo>
                  <a:lnTo>
                    <a:pt x="1772" y="6"/>
                  </a:lnTo>
                  <a:lnTo>
                    <a:pt x="1776" y="4"/>
                  </a:lnTo>
                  <a:lnTo>
                    <a:pt x="1776" y="4"/>
                  </a:lnTo>
                  <a:lnTo>
                    <a:pt x="1782" y="4"/>
                  </a:lnTo>
                  <a:lnTo>
                    <a:pt x="1782" y="4"/>
                  </a:lnTo>
                  <a:lnTo>
                    <a:pt x="1782" y="4"/>
                  </a:lnTo>
                  <a:lnTo>
                    <a:pt x="1782" y="4"/>
                  </a:lnTo>
                  <a:lnTo>
                    <a:pt x="1784" y="6"/>
                  </a:lnTo>
                  <a:lnTo>
                    <a:pt x="1784" y="6"/>
                  </a:lnTo>
                  <a:lnTo>
                    <a:pt x="1792" y="6"/>
                  </a:lnTo>
                  <a:lnTo>
                    <a:pt x="1792" y="6"/>
                  </a:lnTo>
                  <a:lnTo>
                    <a:pt x="1794" y="4"/>
                  </a:lnTo>
                  <a:lnTo>
                    <a:pt x="1794" y="4"/>
                  </a:lnTo>
                  <a:lnTo>
                    <a:pt x="1798" y="6"/>
                  </a:lnTo>
                  <a:lnTo>
                    <a:pt x="1798" y="6"/>
                  </a:lnTo>
                  <a:lnTo>
                    <a:pt x="1800" y="6"/>
                  </a:lnTo>
                  <a:lnTo>
                    <a:pt x="1800" y="6"/>
                  </a:lnTo>
                  <a:lnTo>
                    <a:pt x="1800" y="6"/>
                  </a:lnTo>
                  <a:lnTo>
                    <a:pt x="1800" y="6"/>
                  </a:lnTo>
                  <a:lnTo>
                    <a:pt x="1802" y="4"/>
                  </a:lnTo>
                  <a:lnTo>
                    <a:pt x="1802" y="4"/>
                  </a:lnTo>
                  <a:lnTo>
                    <a:pt x="1802" y="6"/>
                  </a:lnTo>
                  <a:lnTo>
                    <a:pt x="1802" y="6"/>
                  </a:lnTo>
                  <a:lnTo>
                    <a:pt x="1804" y="4"/>
                  </a:lnTo>
                  <a:lnTo>
                    <a:pt x="1804" y="4"/>
                  </a:lnTo>
                  <a:lnTo>
                    <a:pt x="1804" y="6"/>
                  </a:lnTo>
                  <a:lnTo>
                    <a:pt x="1804" y="6"/>
                  </a:lnTo>
                  <a:lnTo>
                    <a:pt x="1812" y="6"/>
                  </a:lnTo>
                  <a:lnTo>
                    <a:pt x="1812" y="6"/>
                  </a:lnTo>
                  <a:lnTo>
                    <a:pt x="1814" y="6"/>
                  </a:lnTo>
                  <a:lnTo>
                    <a:pt x="1814" y="6"/>
                  </a:lnTo>
                  <a:lnTo>
                    <a:pt x="1816" y="6"/>
                  </a:lnTo>
                  <a:lnTo>
                    <a:pt x="1816" y="6"/>
                  </a:lnTo>
                  <a:lnTo>
                    <a:pt x="1820" y="6"/>
                  </a:lnTo>
                  <a:lnTo>
                    <a:pt x="1820" y="6"/>
                  </a:lnTo>
                  <a:lnTo>
                    <a:pt x="1820" y="6"/>
                  </a:lnTo>
                  <a:lnTo>
                    <a:pt x="1820" y="6"/>
                  </a:lnTo>
                  <a:lnTo>
                    <a:pt x="1824" y="6"/>
                  </a:lnTo>
                  <a:lnTo>
                    <a:pt x="1824" y="6"/>
                  </a:lnTo>
                  <a:lnTo>
                    <a:pt x="1826" y="6"/>
                  </a:lnTo>
                  <a:lnTo>
                    <a:pt x="1826" y="6"/>
                  </a:lnTo>
                  <a:lnTo>
                    <a:pt x="1826" y="8"/>
                  </a:lnTo>
                  <a:lnTo>
                    <a:pt x="1826" y="8"/>
                  </a:lnTo>
                  <a:lnTo>
                    <a:pt x="1828" y="8"/>
                  </a:lnTo>
                  <a:lnTo>
                    <a:pt x="1828" y="8"/>
                  </a:lnTo>
                  <a:lnTo>
                    <a:pt x="1832" y="8"/>
                  </a:lnTo>
                  <a:lnTo>
                    <a:pt x="1832" y="8"/>
                  </a:lnTo>
                  <a:lnTo>
                    <a:pt x="1836" y="6"/>
                  </a:lnTo>
                  <a:lnTo>
                    <a:pt x="1836" y="6"/>
                  </a:lnTo>
                  <a:lnTo>
                    <a:pt x="1838" y="6"/>
                  </a:lnTo>
                  <a:lnTo>
                    <a:pt x="1838" y="6"/>
                  </a:lnTo>
                  <a:lnTo>
                    <a:pt x="1840" y="6"/>
                  </a:lnTo>
                  <a:lnTo>
                    <a:pt x="1840" y="6"/>
                  </a:lnTo>
                  <a:lnTo>
                    <a:pt x="1842" y="6"/>
                  </a:lnTo>
                  <a:lnTo>
                    <a:pt x="1842" y="6"/>
                  </a:lnTo>
                  <a:lnTo>
                    <a:pt x="1842" y="6"/>
                  </a:lnTo>
                  <a:lnTo>
                    <a:pt x="1842" y="6"/>
                  </a:lnTo>
                  <a:lnTo>
                    <a:pt x="1842" y="6"/>
                  </a:lnTo>
                  <a:lnTo>
                    <a:pt x="1842" y="6"/>
                  </a:lnTo>
                  <a:lnTo>
                    <a:pt x="1844" y="6"/>
                  </a:lnTo>
                  <a:lnTo>
                    <a:pt x="1844" y="6"/>
                  </a:lnTo>
                  <a:lnTo>
                    <a:pt x="1846" y="6"/>
                  </a:lnTo>
                  <a:lnTo>
                    <a:pt x="1846" y="6"/>
                  </a:lnTo>
                  <a:lnTo>
                    <a:pt x="1848" y="6"/>
                  </a:lnTo>
                  <a:lnTo>
                    <a:pt x="1848" y="6"/>
                  </a:lnTo>
                  <a:lnTo>
                    <a:pt x="1850" y="6"/>
                  </a:lnTo>
                  <a:lnTo>
                    <a:pt x="1850" y="6"/>
                  </a:lnTo>
                  <a:lnTo>
                    <a:pt x="1850" y="6"/>
                  </a:lnTo>
                  <a:lnTo>
                    <a:pt x="1850" y="6"/>
                  </a:lnTo>
                  <a:lnTo>
                    <a:pt x="1852" y="6"/>
                  </a:lnTo>
                  <a:lnTo>
                    <a:pt x="1852" y="6"/>
                  </a:lnTo>
                  <a:lnTo>
                    <a:pt x="1854" y="6"/>
                  </a:lnTo>
                  <a:lnTo>
                    <a:pt x="1854" y="6"/>
                  </a:lnTo>
                  <a:lnTo>
                    <a:pt x="1858" y="6"/>
                  </a:lnTo>
                  <a:lnTo>
                    <a:pt x="1858" y="6"/>
                  </a:lnTo>
                  <a:lnTo>
                    <a:pt x="1860" y="6"/>
                  </a:lnTo>
                  <a:lnTo>
                    <a:pt x="1864" y="6"/>
                  </a:lnTo>
                  <a:lnTo>
                    <a:pt x="1864" y="6"/>
                  </a:lnTo>
                  <a:lnTo>
                    <a:pt x="1864" y="6"/>
                  </a:lnTo>
                  <a:lnTo>
                    <a:pt x="1864" y="6"/>
                  </a:lnTo>
                  <a:lnTo>
                    <a:pt x="1864" y="6"/>
                  </a:lnTo>
                  <a:lnTo>
                    <a:pt x="1864" y="6"/>
                  </a:lnTo>
                  <a:lnTo>
                    <a:pt x="1866" y="6"/>
                  </a:lnTo>
                  <a:lnTo>
                    <a:pt x="1866" y="6"/>
                  </a:lnTo>
                  <a:lnTo>
                    <a:pt x="1872" y="6"/>
                  </a:lnTo>
                  <a:lnTo>
                    <a:pt x="1872" y="6"/>
                  </a:lnTo>
                  <a:lnTo>
                    <a:pt x="1880" y="6"/>
                  </a:lnTo>
                  <a:lnTo>
                    <a:pt x="1880" y="6"/>
                  </a:lnTo>
                  <a:lnTo>
                    <a:pt x="1882" y="6"/>
                  </a:lnTo>
                  <a:lnTo>
                    <a:pt x="1882" y="6"/>
                  </a:lnTo>
                  <a:lnTo>
                    <a:pt x="1888" y="6"/>
                  </a:lnTo>
                  <a:lnTo>
                    <a:pt x="1888" y="6"/>
                  </a:lnTo>
                  <a:lnTo>
                    <a:pt x="1892" y="6"/>
                  </a:lnTo>
                  <a:lnTo>
                    <a:pt x="1892" y="6"/>
                  </a:lnTo>
                  <a:lnTo>
                    <a:pt x="1896" y="6"/>
                  </a:lnTo>
                  <a:lnTo>
                    <a:pt x="1896" y="6"/>
                  </a:lnTo>
                  <a:lnTo>
                    <a:pt x="1898" y="6"/>
                  </a:lnTo>
                  <a:lnTo>
                    <a:pt x="1898" y="6"/>
                  </a:lnTo>
                  <a:lnTo>
                    <a:pt x="1902" y="4"/>
                  </a:lnTo>
                  <a:lnTo>
                    <a:pt x="1902" y="4"/>
                  </a:lnTo>
                  <a:lnTo>
                    <a:pt x="1906" y="6"/>
                  </a:lnTo>
                  <a:lnTo>
                    <a:pt x="1906" y="6"/>
                  </a:lnTo>
                  <a:lnTo>
                    <a:pt x="1914" y="4"/>
                  </a:lnTo>
                  <a:lnTo>
                    <a:pt x="1914" y="4"/>
                  </a:lnTo>
                  <a:lnTo>
                    <a:pt x="1916" y="6"/>
                  </a:lnTo>
                  <a:lnTo>
                    <a:pt x="1916" y="6"/>
                  </a:lnTo>
                  <a:lnTo>
                    <a:pt x="1916" y="6"/>
                  </a:lnTo>
                  <a:lnTo>
                    <a:pt x="1916" y="6"/>
                  </a:lnTo>
                  <a:lnTo>
                    <a:pt x="1916" y="6"/>
                  </a:lnTo>
                  <a:lnTo>
                    <a:pt x="1916" y="6"/>
                  </a:lnTo>
                  <a:lnTo>
                    <a:pt x="1918" y="8"/>
                  </a:lnTo>
                  <a:lnTo>
                    <a:pt x="1918" y="8"/>
                  </a:lnTo>
                  <a:lnTo>
                    <a:pt x="1922" y="8"/>
                  </a:lnTo>
                  <a:lnTo>
                    <a:pt x="1926" y="8"/>
                  </a:lnTo>
                  <a:lnTo>
                    <a:pt x="1926" y="8"/>
                  </a:lnTo>
                  <a:lnTo>
                    <a:pt x="1928" y="10"/>
                  </a:lnTo>
                  <a:lnTo>
                    <a:pt x="1928" y="10"/>
                  </a:lnTo>
                  <a:lnTo>
                    <a:pt x="1934" y="8"/>
                  </a:lnTo>
                  <a:lnTo>
                    <a:pt x="1934" y="8"/>
                  </a:lnTo>
                  <a:lnTo>
                    <a:pt x="1944" y="6"/>
                  </a:lnTo>
                  <a:lnTo>
                    <a:pt x="1944" y="6"/>
                  </a:lnTo>
                  <a:lnTo>
                    <a:pt x="1946" y="6"/>
                  </a:lnTo>
                  <a:lnTo>
                    <a:pt x="1946" y="6"/>
                  </a:lnTo>
                  <a:lnTo>
                    <a:pt x="1948" y="4"/>
                  </a:lnTo>
                  <a:lnTo>
                    <a:pt x="1948" y="4"/>
                  </a:lnTo>
                  <a:lnTo>
                    <a:pt x="1950" y="4"/>
                  </a:lnTo>
                  <a:lnTo>
                    <a:pt x="1950" y="4"/>
                  </a:lnTo>
                  <a:lnTo>
                    <a:pt x="1950" y="6"/>
                  </a:lnTo>
                  <a:lnTo>
                    <a:pt x="1950" y="6"/>
                  </a:lnTo>
                  <a:lnTo>
                    <a:pt x="1954" y="6"/>
                  </a:lnTo>
                  <a:lnTo>
                    <a:pt x="1954" y="6"/>
                  </a:lnTo>
                  <a:lnTo>
                    <a:pt x="1960" y="6"/>
                  </a:lnTo>
                  <a:lnTo>
                    <a:pt x="1960" y="6"/>
                  </a:lnTo>
                  <a:lnTo>
                    <a:pt x="1960" y="4"/>
                  </a:lnTo>
                  <a:lnTo>
                    <a:pt x="1960" y="4"/>
                  </a:lnTo>
                  <a:lnTo>
                    <a:pt x="1962" y="4"/>
                  </a:lnTo>
                  <a:lnTo>
                    <a:pt x="1962" y="4"/>
                  </a:lnTo>
                  <a:lnTo>
                    <a:pt x="1968" y="6"/>
                  </a:lnTo>
                  <a:lnTo>
                    <a:pt x="1968" y="6"/>
                  </a:lnTo>
                  <a:lnTo>
                    <a:pt x="1970" y="6"/>
                  </a:lnTo>
                  <a:lnTo>
                    <a:pt x="1970" y="6"/>
                  </a:lnTo>
                  <a:lnTo>
                    <a:pt x="1972" y="6"/>
                  </a:lnTo>
                  <a:lnTo>
                    <a:pt x="1972" y="6"/>
                  </a:lnTo>
                  <a:lnTo>
                    <a:pt x="1974" y="6"/>
                  </a:lnTo>
                  <a:lnTo>
                    <a:pt x="1974" y="6"/>
                  </a:lnTo>
                  <a:lnTo>
                    <a:pt x="1974" y="6"/>
                  </a:lnTo>
                  <a:lnTo>
                    <a:pt x="1974" y="6"/>
                  </a:lnTo>
                  <a:lnTo>
                    <a:pt x="1976" y="6"/>
                  </a:lnTo>
                  <a:lnTo>
                    <a:pt x="1976" y="6"/>
                  </a:lnTo>
                  <a:lnTo>
                    <a:pt x="1978" y="8"/>
                  </a:lnTo>
                  <a:lnTo>
                    <a:pt x="1978" y="8"/>
                  </a:lnTo>
                  <a:lnTo>
                    <a:pt x="1978" y="6"/>
                  </a:lnTo>
                  <a:lnTo>
                    <a:pt x="1978" y="6"/>
                  </a:lnTo>
                  <a:lnTo>
                    <a:pt x="1982" y="6"/>
                  </a:lnTo>
                  <a:lnTo>
                    <a:pt x="1982" y="6"/>
                  </a:lnTo>
                  <a:lnTo>
                    <a:pt x="1986" y="8"/>
                  </a:lnTo>
                  <a:lnTo>
                    <a:pt x="1986" y="8"/>
                  </a:lnTo>
                  <a:lnTo>
                    <a:pt x="1994" y="8"/>
                  </a:lnTo>
                  <a:lnTo>
                    <a:pt x="1994" y="8"/>
                  </a:lnTo>
                  <a:lnTo>
                    <a:pt x="1996" y="6"/>
                  </a:lnTo>
                  <a:lnTo>
                    <a:pt x="1996" y="6"/>
                  </a:lnTo>
                  <a:lnTo>
                    <a:pt x="2000" y="6"/>
                  </a:lnTo>
                  <a:lnTo>
                    <a:pt x="2000" y="6"/>
                  </a:lnTo>
                  <a:lnTo>
                    <a:pt x="2002" y="4"/>
                  </a:lnTo>
                  <a:lnTo>
                    <a:pt x="2002" y="4"/>
                  </a:lnTo>
                  <a:lnTo>
                    <a:pt x="2010" y="4"/>
                  </a:lnTo>
                  <a:lnTo>
                    <a:pt x="2010" y="4"/>
                  </a:lnTo>
                  <a:lnTo>
                    <a:pt x="2012" y="4"/>
                  </a:lnTo>
                  <a:lnTo>
                    <a:pt x="2012" y="4"/>
                  </a:lnTo>
                  <a:lnTo>
                    <a:pt x="2014" y="4"/>
                  </a:lnTo>
                  <a:lnTo>
                    <a:pt x="2014" y="4"/>
                  </a:lnTo>
                  <a:lnTo>
                    <a:pt x="2016" y="4"/>
                  </a:lnTo>
                  <a:lnTo>
                    <a:pt x="2016" y="4"/>
                  </a:lnTo>
                  <a:lnTo>
                    <a:pt x="2018" y="4"/>
                  </a:lnTo>
                  <a:lnTo>
                    <a:pt x="2018" y="4"/>
                  </a:lnTo>
                  <a:lnTo>
                    <a:pt x="2032" y="4"/>
                  </a:lnTo>
                  <a:lnTo>
                    <a:pt x="2032" y="4"/>
                  </a:lnTo>
                  <a:lnTo>
                    <a:pt x="2040" y="4"/>
                  </a:lnTo>
                  <a:lnTo>
                    <a:pt x="2040" y="4"/>
                  </a:lnTo>
                  <a:lnTo>
                    <a:pt x="2050" y="4"/>
                  </a:lnTo>
                  <a:lnTo>
                    <a:pt x="2050" y="4"/>
                  </a:lnTo>
                  <a:lnTo>
                    <a:pt x="2052" y="4"/>
                  </a:lnTo>
                  <a:lnTo>
                    <a:pt x="2052" y="4"/>
                  </a:lnTo>
                  <a:lnTo>
                    <a:pt x="2054" y="4"/>
                  </a:lnTo>
                  <a:lnTo>
                    <a:pt x="2054" y="4"/>
                  </a:lnTo>
                  <a:lnTo>
                    <a:pt x="2058" y="4"/>
                  </a:lnTo>
                  <a:lnTo>
                    <a:pt x="2058" y="4"/>
                  </a:lnTo>
                  <a:lnTo>
                    <a:pt x="2060" y="4"/>
                  </a:lnTo>
                  <a:lnTo>
                    <a:pt x="2060" y="4"/>
                  </a:lnTo>
                  <a:lnTo>
                    <a:pt x="2066" y="4"/>
                  </a:lnTo>
                  <a:lnTo>
                    <a:pt x="2066" y="4"/>
                  </a:lnTo>
                  <a:lnTo>
                    <a:pt x="2070" y="4"/>
                  </a:lnTo>
                  <a:lnTo>
                    <a:pt x="2070" y="4"/>
                  </a:lnTo>
                  <a:lnTo>
                    <a:pt x="2072" y="4"/>
                  </a:lnTo>
                  <a:lnTo>
                    <a:pt x="2072" y="4"/>
                  </a:lnTo>
                  <a:lnTo>
                    <a:pt x="2074" y="6"/>
                  </a:lnTo>
                  <a:lnTo>
                    <a:pt x="2074" y="6"/>
                  </a:lnTo>
                  <a:lnTo>
                    <a:pt x="2080" y="4"/>
                  </a:lnTo>
                  <a:lnTo>
                    <a:pt x="2080" y="4"/>
                  </a:lnTo>
                  <a:lnTo>
                    <a:pt x="2086" y="4"/>
                  </a:lnTo>
                  <a:lnTo>
                    <a:pt x="2086" y="4"/>
                  </a:lnTo>
                  <a:lnTo>
                    <a:pt x="2088" y="4"/>
                  </a:lnTo>
                  <a:lnTo>
                    <a:pt x="2088" y="4"/>
                  </a:lnTo>
                  <a:lnTo>
                    <a:pt x="2092" y="4"/>
                  </a:lnTo>
                  <a:lnTo>
                    <a:pt x="2092" y="4"/>
                  </a:lnTo>
                  <a:lnTo>
                    <a:pt x="2096" y="4"/>
                  </a:lnTo>
                  <a:lnTo>
                    <a:pt x="2096" y="4"/>
                  </a:lnTo>
                  <a:lnTo>
                    <a:pt x="2098" y="4"/>
                  </a:lnTo>
                  <a:lnTo>
                    <a:pt x="2098" y="4"/>
                  </a:lnTo>
                  <a:lnTo>
                    <a:pt x="2106" y="4"/>
                  </a:lnTo>
                  <a:lnTo>
                    <a:pt x="2106" y="4"/>
                  </a:lnTo>
                  <a:lnTo>
                    <a:pt x="2108" y="4"/>
                  </a:lnTo>
                  <a:lnTo>
                    <a:pt x="2108" y="4"/>
                  </a:lnTo>
                  <a:lnTo>
                    <a:pt x="2114" y="4"/>
                  </a:lnTo>
                  <a:lnTo>
                    <a:pt x="2114" y="4"/>
                  </a:lnTo>
                  <a:lnTo>
                    <a:pt x="2116" y="4"/>
                  </a:lnTo>
                  <a:lnTo>
                    <a:pt x="2116" y="4"/>
                  </a:lnTo>
                  <a:lnTo>
                    <a:pt x="2118" y="4"/>
                  </a:lnTo>
                  <a:lnTo>
                    <a:pt x="2118" y="4"/>
                  </a:lnTo>
                  <a:lnTo>
                    <a:pt x="2124" y="4"/>
                  </a:lnTo>
                  <a:lnTo>
                    <a:pt x="2124" y="4"/>
                  </a:lnTo>
                  <a:lnTo>
                    <a:pt x="2132" y="4"/>
                  </a:lnTo>
                  <a:lnTo>
                    <a:pt x="2132" y="4"/>
                  </a:lnTo>
                  <a:lnTo>
                    <a:pt x="2134" y="4"/>
                  </a:lnTo>
                  <a:lnTo>
                    <a:pt x="2134" y="4"/>
                  </a:lnTo>
                  <a:lnTo>
                    <a:pt x="2134" y="4"/>
                  </a:lnTo>
                  <a:lnTo>
                    <a:pt x="2134" y="4"/>
                  </a:lnTo>
                  <a:lnTo>
                    <a:pt x="2134" y="4"/>
                  </a:lnTo>
                  <a:lnTo>
                    <a:pt x="2134" y="4"/>
                  </a:lnTo>
                  <a:lnTo>
                    <a:pt x="2136" y="4"/>
                  </a:lnTo>
                  <a:lnTo>
                    <a:pt x="2136" y="4"/>
                  </a:lnTo>
                  <a:lnTo>
                    <a:pt x="2136" y="4"/>
                  </a:lnTo>
                  <a:lnTo>
                    <a:pt x="2136" y="4"/>
                  </a:lnTo>
                  <a:lnTo>
                    <a:pt x="2138" y="4"/>
                  </a:lnTo>
                  <a:lnTo>
                    <a:pt x="2138" y="4"/>
                  </a:lnTo>
                  <a:lnTo>
                    <a:pt x="2144" y="4"/>
                  </a:lnTo>
                  <a:lnTo>
                    <a:pt x="2144" y="4"/>
                  </a:lnTo>
                  <a:lnTo>
                    <a:pt x="2146" y="4"/>
                  </a:lnTo>
                  <a:lnTo>
                    <a:pt x="2146" y="4"/>
                  </a:lnTo>
                  <a:lnTo>
                    <a:pt x="2150" y="4"/>
                  </a:lnTo>
                  <a:lnTo>
                    <a:pt x="2150" y="4"/>
                  </a:lnTo>
                  <a:lnTo>
                    <a:pt x="2154" y="4"/>
                  </a:lnTo>
                  <a:lnTo>
                    <a:pt x="2154" y="4"/>
                  </a:lnTo>
                  <a:lnTo>
                    <a:pt x="2156" y="4"/>
                  </a:lnTo>
                  <a:lnTo>
                    <a:pt x="2156" y="4"/>
                  </a:lnTo>
                  <a:lnTo>
                    <a:pt x="2160" y="4"/>
                  </a:lnTo>
                  <a:lnTo>
                    <a:pt x="2160" y="4"/>
                  </a:lnTo>
                  <a:lnTo>
                    <a:pt x="2164" y="4"/>
                  </a:lnTo>
                  <a:lnTo>
                    <a:pt x="2164" y="4"/>
                  </a:lnTo>
                  <a:lnTo>
                    <a:pt x="2168" y="4"/>
                  </a:lnTo>
                  <a:lnTo>
                    <a:pt x="2168" y="4"/>
                  </a:lnTo>
                  <a:lnTo>
                    <a:pt x="2168" y="4"/>
                  </a:lnTo>
                  <a:lnTo>
                    <a:pt x="2168" y="4"/>
                  </a:lnTo>
                  <a:lnTo>
                    <a:pt x="2172" y="4"/>
                  </a:lnTo>
                  <a:lnTo>
                    <a:pt x="2172" y="4"/>
                  </a:lnTo>
                  <a:lnTo>
                    <a:pt x="2178" y="4"/>
                  </a:lnTo>
                  <a:lnTo>
                    <a:pt x="2178" y="4"/>
                  </a:lnTo>
                  <a:lnTo>
                    <a:pt x="2182" y="4"/>
                  </a:lnTo>
                  <a:lnTo>
                    <a:pt x="2182" y="4"/>
                  </a:lnTo>
                  <a:lnTo>
                    <a:pt x="2184" y="4"/>
                  </a:lnTo>
                  <a:lnTo>
                    <a:pt x="2184" y="4"/>
                  </a:lnTo>
                  <a:lnTo>
                    <a:pt x="2184" y="4"/>
                  </a:lnTo>
                  <a:lnTo>
                    <a:pt x="2184" y="4"/>
                  </a:lnTo>
                  <a:lnTo>
                    <a:pt x="2186" y="4"/>
                  </a:lnTo>
                  <a:lnTo>
                    <a:pt x="2186" y="4"/>
                  </a:lnTo>
                  <a:lnTo>
                    <a:pt x="2186" y="4"/>
                  </a:lnTo>
                  <a:lnTo>
                    <a:pt x="2186" y="4"/>
                  </a:lnTo>
                  <a:lnTo>
                    <a:pt x="2186" y="4"/>
                  </a:lnTo>
                  <a:lnTo>
                    <a:pt x="2186" y="4"/>
                  </a:lnTo>
                  <a:lnTo>
                    <a:pt x="2188" y="4"/>
                  </a:lnTo>
                  <a:lnTo>
                    <a:pt x="2188" y="4"/>
                  </a:lnTo>
                  <a:lnTo>
                    <a:pt x="2190" y="2"/>
                  </a:lnTo>
                  <a:lnTo>
                    <a:pt x="2190" y="2"/>
                  </a:lnTo>
                  <a:lnTo>
                    <a:pt x="2196" y="2"/>
                  </a:lnTo>
                  <a:lnTo>
                    <a:pt x="2196" y="2"/>
                  </a:lnTo>
                  <a:lnTo>
                    <a:pt x="2202" y="4"/>
                  </a:lnTo>
                  <a:lnTo>
                    <a:pt x="2202" y="4"/>
                  </a:lnTo>
                  <a:lnTo>
                    <a:pt x="2202" y="4"/>
                  </a:lnTo>
                  <a:lnTo>
                    <a:pt x="2202" y="4"/>
                  </a:lnTo>
                  <a:lnTo>
                    <a:pt x="2206" y="4"/>
                  </a:lnTo>
                  <a:lnTo>
                    <a:pt x="2206" y="4"/>
                  </a:lnTo>
                  <a:lnTo>
                    <a:pt x="2210" y="4"/>
                  </a:lnTo>
                  <a:lnTo>
                    <a:pt x="2210" y="4"/>
                  </a:lnTo>
                  <a:lnTo>
                    <a:pt x="2216" y="2"/>
                  </a:lnTo>
                  <a:lnTo>
                    <a:pt x="2216" y="2"/>
                  </a:lnTo>
                  <a:lnTo>
                    <a:pt x="2224" y="4"/>
                  </a:lnTo>
                  <a:lnTo>
                    <a:pt x="2224" y="4"/>
                  </a:lnTo>
                  <a:lnTo>
                    <a:pt x="2226" y="2"/>
                  </a:lnTo>
                  <a:lnTo>
                    <a:pt x="2230" y="4"/>
                  </a:lnTo>
                  <a:lnTo>
                    <a:pt x="2230" y="4"/>
                  </a:lnTo>
                  <a:lnTo>
                    <a:pt x="2232" y="2"/>
                  </a:lnTo>
                  <a:lnTo>
                    <a:pt x="2232" y="2"/>
                  </a:lnTo>
                  <a:lnTo>
                    <a:pt x="2234" y="2"/>
                  </a:lnTo>
                  <a:lnTo>
                    <a:pt x="2234" y="2"/>
                  </a:lnTo>
                  <a:lnTo>
                    <a:pt x="2236" y="2"/>
                  </a:lnTo>
                  <a:lnTo>
                    <a:pt x="2236" y="2"/>
                  </a:lnTo>
                  <a:lnTo>
                    <a:pt x="2240" y="2"/>
                  </a:lnTo>
                  <a:lnTo>
                    <a:pt x="2240" y="2"/>
                  </a:lnTo>
                  <a:lnTo>
                    <a:pt x="2248" y="4"/>
                  </a:lnTo>
                  <a:lnTo>
                    <a:pt x="2248" y="4"/>
                  </a:lnTo>
                  <a:lnTo>
                    <a:pt x="2252" y="2"/>
                  </a:lnTo>
                  <a:lnTo>
                    <a:pt x="2252" y="2"/>
                  </a:lnTo>
                  <a:lnTo>
                    <a:pt x="2256" y="4"/>
                  </a:lnTo>
                  <a:lnTo>
                    <a:pt x="2256" y="4"/>
                  </a:lnTo>
                  <a:lnTo>
                    <a:pt x="2256" y="4"/>
                  </a:lnTo>
                  <a:lnTo>
                    <a:pt x="2256" y="4"/>
                  </a:lnTo>
                  <a:lnTo>
                    <a:pt x="2256" y="4"/>
                  </a:lnTo>
                  <a:lnTo>
                    <a:pt x="2256" y="4"/>
                  </a:lnTo>
                  <a:lnTo>
                    <a:pt x="2258" y="4"/>
                  </a:lnTo>
                  <a:lnTo>
                    <a:pt x="2258" y="4"/>
                  </a:lnTo>
                  <a:lnTo>
                    <a:pt x="2258" y="4"/>
                  </a:lnTo>
                  <a:lnTo>
                    <a:pt x="2258" y="4"/>
                  </a:lnTo>
                  <a:lnTo>
                    <a:pt x="2262" y="2"/>
                  </a:lnTo>
                  <a:lnTo>
                    <a:pt x="2262" y="2"/>
                  </a:lnTo>
                  <a:lnTo>
                    <a:pt x="2266" y="4"/>
                  </a:lnTo>
                  <a:lnTo>
                    <a:pt x="2266" y="4"/>
                  </a:lnTo>
                  <a:lnTo>
                    <a:pt x="2270" y="4"/>
                  </a:lnTo>
                  <a:lnTo>
                    <a:pt x="2270" y="4"/>
                  </a:lnTo>
                  <a:lnTo>
                    <a:pt x="2270" y="4"/>
                  </a:lnTo>
                  <a:lnTo>
                    <a:pt x="2270" y="4"/>
                  </a:lnTo>
                  <a:lnTo>
                    <a:pt x="2274" y="4"/>
                  </a:lnTo>
                  <a:lnTo>
                    <a:pt x="2274" y="4"/>
                  </a:lnTo>
                  <a:lnTo>
                    <a:pt x="2274" y="4"/>
                  </a:lnTo>
                  <a:lnTo>
                    <a:pt x="2274" y="4"/>
                  </a:lnTo>
                  <a:lnTo>
                    <a:pt x="2282" y="4"/>
                  </a:lnTo>
                  <a:lnTo>
                    <a:pt x="2282" y="4"/>
                  </a:lnTo>
                  <a:lnTo>
                    <a:pt x="2286" y="4"/>
                  </a:lnTo>
                  <a:lnTo>
                    <a:pt x="2286" y="4"/>
                  </a:lnTo>
                  <a:lnTo>
                    <a:pt x="2288" y="4"/>
                  </a:lnTo>
                  <a:lnTo>
                    <a:pt x="2288" y="4"/>
                  </a:lnTo>
                  <a:lnTo>
                    <a:pt x="2288" y="4"/>
                  </a:lnTo>
                  <a:lnTo>
                    <a:pt x="2288" y="4"/>
                  </a:lnTo>
                  <a:lnTo>
                    <a:pt x="2290" y="4"/>
                  </a:lnTo>
                  <a:lnTo>
                    <a:pt x="2290" y="4"/>
                  </a:lnTo>
                  <a:lnTo>
                    <a:pt x="2292" y="2"/>
                  </a:lnTo>
                  <a:lnTo>
                    <a:pt x="2296" y="2"/>
                  </a:lnTo>
                  <a:lnTo>
                    <a:pt x="2296" y="2"/>
                  </a:lnTo>
                  <a:lnTo>
                    <a:pt x="2298" y="2"/>
                  </a:lnTo>
                  <a:lnTo>
                    <a:pt x="2298" y="2"/>
                  </a:lnTo>
                  <a:lnTo>
                    <a:pt x="2304" y="2"/>
                  </a:lnTo>
                  <a:lnTo>
                    <a:pt x="2304" y="2"/>
                  </a:lnTo>
                  <a:lnTo>
                    <a:pt x="2306" y="2"/>
                  </a:lnTo>
                  <a:lnTo>
                    <a:pt x="2306" y="2"/>
                  </a:lnTo>
                  <a:lnTo>
                    <a:pt x="2310" y="2"/>
                  </a:lnTo>
                  <a:lnTo>
                    <a:pt x="2310" y="2"/>
                  </a:lnTo>
                  <a:lnTo>
                    <a:pt x="2310" y="2"/>
                  </a:lnTo>
                  <a:lnTo>
                    <a:pt x="2310" y="2"/>
                  </a:lnTo>
                  <a:lnTo>
                    <a:pt x="2316" y="2"/>
                  </a:lnTo>
                  <a:lnTo>
                    <a:pt x="2316" y="2"/>
                  </a:lnTo>
                  <a:lnTo>
                    <a:pt x="2318" y="2"/>
                  </a:lnTo>
                  <a:lnTo>
                    <a:pt x="2318" y="2"/>
                  </a:lnTo>
                  <a:lnTo>
                    <a:pt x="2322" y="2"/>
                  </a:lnTo>
                  <a:lnTo>
                    <a:pt x="2322" y="2"/>
                  </a:lnTo>
                  <a:lnTo>
                    <a:pt x="2328" y="2"/>
                  </a:lnTo>
                  <a:lnTo>
                    <a:pt x="2328" y="2"/>
                  </a:lnTo>
                  <a:lnTo>
                    <a:pt x="2330" y="2"/>
                  </a:lnTo>
                  <a:lnTo>
                    <a:pt x="2330" y="2"/>
                  </a:lnTo>
                  <a:lnTo>
                    <a:pt x="2334" y="4"/>
                  </a:lnTo>
                  <a:lnTo>
                    <a:pt x="2334" y="4"/>
                  </a:lnTo>
                  <a:lnTo>
                    <a:pt x="2338" y="2"/>
                  </a:lnTo>
                  <a:lnTo>
                    <a:pt x="2338" y="2"/>
                  </a:lnTo>
                  <a:lnTo>
                    <a:pt x="2344" y="2"/>
                  </a:lnTo>
                  <a:lnTo>
                    <a:pt x="2344" y="2"/>
                  </a:lnTo>
                  <a:lnTo>
                    <a:pt x="2348" y="2"/>
                  </a:lnTo>
                  <a:lnTo>
                    <a:pt x="2348" y="2"/>
                  </a:lnTo>
                  <a:lnTo>
                    <a:pt x="2348" y="2"/>
                  </a:lnTo>
                  <a:lnTo>
                    <a:pt x="2348" y="2"/>
                  </a:lnTo>
                  <a:lnTo>
                    <a:pt x="2350" y="2"/>
                  </a:lnTo>
                  <a:lnTo>
                    <a:pt x="2350" y="2"/>
                  </a:lnTo>
                  <a:lnTo>
                    <a:pt x="2350" y="2"/>
                  </a:lnTo>
                  <a:lnTo>
                    <a:pt x="2350" y="2"/>
                  </a:lnTo>
                  <a:lnTo>
                    <a:pt x="2352" y="2"/>
                  </a:lnTo>
                  <a:lnTo>
                    <a:pt x="2352" y="2"/>
                  </a:lnTo>
                  <a:lnTo>
                    <a:pt x="2352" y="2"/>
                  </a:lnTo>
                  <a:lnTo>
                    <a:pt x="2352" y="2"/>
                  </a:lnTo>
                  <a:lnTo>
                    <a:pt x="2354" y="2"/>
                  </a:lnTo>
                  <a:lnTo>
                    <a:pt x="2354" y="2"/>
                  </a:lnTo>
                  <a:lnTo>
                    <a:pt x="2354" y="2"/>
                  </a:lnTo>
                  <a:lnTo>
                    <a:pt x="2354" y="2"/>
                  </a:lnTo>
                  <a:lnTo>
                    <a:pt x="2364" y="2"/>
                  </a:lnTo>
                  <a:lnTo>
                    <a:pt x="2364" y="2"/>
                  </a:lnTo>
                  <a:lnTo>
                    <a:pt x="2366" y="4"/>
                  </a:lnTo>
                  <a:lnTo>
                    <a:pt x="2366" y="4"/>
                  </a:lnTo>
                  <a:lnTo>
                    <a:pt x="2368" y="4"/>
                  </a:lnTo>
                  <a:lnTo>
                    <a:pt x="2368" y="4"/>
                  </a:lnTo>
                  <a:lnTo>
                    <a:pt x="2370" y="4"/>
                  </a:lnTo>
                  <a:lnTo>
                    <a:pt x="2370" y="4"/>
                  </a:lnTo>
                  <a:lnTo>
                    <a:pt x="2374" y="2"/>
                  </a:lnTo>
                  <a:lnTo>
                    <a:pt x="2374" y="2"/>
                  </a:lnTo>
                  <a:lnTo>
                    <a:pt x="2378" y="2"/>
                  </a:lnTo>
                  <a:lnTo>
                    <a:pt x="2378" y="2"/>
                  </a:lnTo>
                  <a:lnTo>
                    <a:pt x="2380" y="2"/>
                  </a:lnTo>
                  <a:lnTo>
                    <a:pt x="2384" y="2"/>
                  </a:lnTo>
                  <a:lnTo>
                    <a:pt x="2384" y="2"/>
                  </a:lnTo>
                  <a:lnTo>
                    <a:pt x="2388" y="2"/>
                  </a:lnTo>
                  <a:lnTo>
                    <a:pt x="2390" y="2"/>
                  </a:lnTo>
                  <a:lnTo>
                    <a:pt x="2390" y="2"/>
                  </a:lnTo>
                  <a:lnTo>
                    <a:pt x="2398" y="2"/>
                  </a:lnTo>
                  <a:lnTo>
                    <a:pt x="2398" y="2"/>
                  </a:lnTo>
                  <a:lnTo>
                    <a:pt x="2402" y="2"/>
                  </a:lnTo>
                  <a:lnTo>
                    <a:pt x="2402" y="2"/>
                  </a:lnTo>
                  <a:lnTo>
                    <a:pt x="2404" y="2"/>
                  </a:lnTo>
                  <a:lnTo>
                    <a:pt x="2404" y="2"/>
                  </a:lnTo>
                  <a:lnTo>
                    <a:pt x="2406" y="2"/>
                  </a:lnTo>
                  <a:lnTo>
                    <a:pt x="2406" y="2"/>
                  </a:lnTo>
                  <a:lnTo>
                    <a:pt x="2410" y="2"/>
                  </a:lnTo>
                  <a:lnTo>
                    <a:pt x="2410" y="2"/>
                  </a:lnTo>
                  <a:lnTo>
                    <a:pt x="2414" y="4"/>
                  </a:lnTo>
                  <a:lnTo>
                    <a:pt x="2414" y="4"/>
                  </a:lnTo>
                  <a:lnTo>
                    <a:pt x="2414" y="6"/>
                  </a:lnTo>
                  <a:lnTo>
                    <a:pt x="2414" y="6"/>
                  </a:lnTo>
                  <a:lnTo>
                    <a:pt x="2418" y="4"/>
                  </a:lnTo>
                  <a:lnTo>
                    <a:pt x="2418" y="4"/>
                  </a:lnTo>
                  <a:lnTo>
                    <a:pt x="2420" y="6"/>
                  </a:lnTo>
                  <a:lnTo>
                    <a:pt x="2420" y="6"/>
                  </a:lnTo>
                  <a:lnTo>
                    <a:pt x="2420" y="6"/>
                  </a:lnTo>
                  <a:lnTo>
                    <a:pt x="2420" y="6"/>
                  </a:lnTo>
                  <a:lnTo>
                    <a:pt x="2422" y="6"/>
                  </a:lnTo>
                  <a:lnTo>
                    <a:pt x="2422" y="6"/>
                  </a:lnTo>
                  <a:lnTo>
                    <a:pt x="2428" y="6"/>
                  </a:lnTo>
                  <a:lnTo>
                    <a:pt x="2434" y="6"/>
                  </a:lnTo>
                  <a:lnTo>
                    <a:pt x="2434" y="6"/>
                  </a:lnTo>
                  <a:lnTo>
                    <a:pt x="2436" y="6"/>
                  </a:lnTo>
                  <a:lnTo>
                    <a:pt x="2436" y="6"/>
                  </a:lnTo>
                  <a:lnTo>
                    <a:pt x="2442" y="4"/>
                  </a:lnTo>
                  <a:lnTo>
                    <a:pt x="2442" y="4"/>
                  </a:lnTo>
                  <a:lnTo>
                    <a:pt x="2446" y="4"/>
                  </a:lnTo>
                  <a:lnTo>
                    <a:pt x="2446" y="4"/>
                  </a:lnTo>
                  <a:lnTo>
                    <a:pt x="2446" y="4"/>
                  </a:lnTo>
                  <a:lnTo>
                    <a:pt x="2446" y="4"/>
                  </a:lnTo>
                  <a:lnTo>
                    <a:pt x="2448" y="4"/>
                  </a:lnTo>
                  <a:lnTo>
                    <a:pt x="2448" y="4"/>
                  </a:lnTo>
                  <a:lnTo>
                    <a:pt x="2448" y="4"/>
                  </a:lnTo>
                  <a:lnTo>
                    <a:pt x="2448" y="4"/>
                  </a:lnTo>
                  <a:lnTo>
                    <a:pt x="2450" y="4"/>
                  </a:lnTo>
                  <a:lnTo>
                    <a:pt x="2450" y="4"/>
                  </a:lnTo>
                  <a:lnTo>
                    <a:pt x="2452" y="4"/>
                  </a:lnTo>
                  <a:lnTo>
                    <a:pt x="2452" y="4"/>
                  </a:lnTo>
                  <a:lnTo>
                    <a:pt x="2460" y="4"/>
                  </a:lnTo>
                  <a:lnTo>
                    <a:pt x="2460" y="4"/>
                  </a:lnTo>
                  <a:lnTo>
                    <a:pt x="2462" y="6"/>
                  </a:lnTo>
                  <a:lnTo>
                    <a:pt x="2462" y="6"/>
                  </a:lnTo>
                  <a:lnTo>
                    <a:pt x="2462" y="6"/>
                  </a:lnTo>
                  <a:lnTo>
                    <a:pt x="2464" y="8"/>
                  </a:lnTo>
                  <a:lnTo>
                    <a:pt x="2464" y="8"/>
                  </a:lnTo>
                  <a:lnTo>
                    <a:pt x="2468" y="6"/>
                  </a:lnTo>
                  <a:lnTo>
                    <a:pt x="2474" y="4"/>
                  </a:lnTo>
                  <a:lnTo>
                    <a:pt x="2474" y="4"/>
                  </a:lnTo>
                  <a:lnTo>
                    <a:pt x="2476" y="6"/>
                  </a:lnTo>
                  <a:lnTo>
                    <a:pt x="2476" y="6"/>
                  </a:lnTo>
                  <a:lnTo>
                    <a:pt x="2478" y="6"/>
                  </a:lnTo>
                  <a:lnTo>
                    <a:pt x="2478" y="6"/>
                  </a:lnTo>
                  <a:lnTo>
                    <a:pt x="2484" y="6"/>
                  </a:lnTo>
                  <a:lnTo>
                    <a:pt x="2484" y="6"/>
                  </a:lnTo>
                  <a:lnTo>
                    <a:pt x="2486" y="6"/>
                  </a:lnTo>
                  <a:lnTo>
                    <a:pt x="2486" y="6"/>
                  </a:lnTo>
                  <a:lnTo>
                    <a:pt x="2492" y="6"/>
                  </a:lnTo>
                  <a:lnTo>
                    <a:pt x="2492" y="6"/>
                  </a:lnTo>
                  <a:lnTo>
                    <a:pt x="2498" y="6"/>
                  </a:lnTo>
                  <a:lnTo>
                    <a:pt x="2498" y="6"/>
                  </a:lnTo>
                  <a:lnTo>
                    <a:pt x="2498" y="6"/>
                  </a:lnTo>
                  <a:lnTo>
                    <a:pt x="2498" y="6"/>
                  </a:lnTo>
                  <a:lnTo>
                    <a:pt x="2498" y="6"/>
                  </a:lnTo>
                  <a:lnTo>
                    <a:pt x="2498" y="6"/>
                  </a:lnTo>
                  <a:lnTo>
                    <a:pt x="2498" y="6"/>
                  </a:lnTo>
                  <a:lnTo>
                    <a:pt x="2498" y="6"/>
                  </a:lnTo>
                  <a:lnTo>
                    <a:pt x="2498" y="6"/>
                  </a:lnTo>
                  <a:lnTo>
                    <a:pt x="2498" y="6"/>
                  </a:lnTo>
                  <a:lnTo>
                    <a:pt x="2502" y="6"/>
                  </a:lnTo>
                  <a:lnTo>
                    <a:pt x="2502" y="6"/>
                  </a:lnTo>
                  <a:lnTo>
                    <a:pt x="2504" y="6"/>
                  </a:lnTo>
                  <a:lnTo>
                    <a:pt x="2504" y="6"/>
                  </a:lnTo>
                  <a:lnTo>
                    <a:pt x="2506" y="6"/>
                  </a:lnTo>
                  <a:lnTo>
                    <a:pt x="2506" y="6"/>
                  </a:lnTo>
                  <a:lnTo>
                    <a:pt x="2506" y="6"/>
                  </a:lnTo>
                  <a:lnTo>
                    <a:pt x="2506" y="6"/>
                  </a:lnTo>
                  <a:lnTo>
                    <a:pt x="2506" y="4"/>
                  </a:lnTo>
                  <a:lnTo>
                    <a:pt x="2506" y="4"/>
                  </a:lnTo>
                  <a:lnTo>
                    <a:pt x="2518" y="4"/>
                  </a:lnTo>
                  <a:lnTo>
                    <a:pt x="2518" y="4"/>
                  </a:lnTo>
                  <a:lnTo>
                    <a:pt x="2522" y="6"/>
                  </a:lnTo>
                  <a:lnTo>
                    <a:pt x="2522" y="6"/>
                  </a:lnTo>
                  <a:lnTo>
                    <a:pt x="2524" y="6"/>
                  </a:lnTo>
                  <a:lnTo>
                    <a:pt x="2524" y="6"/>
                  </a:lnTo>
                  <a:lnTo>
                    <a:pt x="2526" y="4"/>
                  </a:lnTo>
                  <a:lnTo>
                    <a:pt x="2526" y="4"/>
                  </a:lnTo>
                  <a:lnTo>
                    <a:pt x="2526" y="4"/>
                  </a:lnTo>
                  <a:lnTo>
                    <a:pt x="2526" y="4"/>
                  </a:lnTo>
                  <a:lnTo>
                    <a:pt x="2526" y="4"/>
                  </a:lnTo>
                  <a:lnTo>
                    <a:pt x="2526" y="4"/>
                  </a:lnTo>
                  <a:lnTo>
                    <a:pt x="2528" y="4"/>
                  </a:lnTo>
                  <a:lnTo>
                    <a:pt x="2528" y="4"/>
                  </a:lnTo>
                  <a:lnTo>
                    <a:pt x="2536" y="4"/>
                  </a:lnTo>
                  <a:lnTo>
                    <a:pt x="2536" y="4"/>
                  </a:lnTo>
                  <a:lnTo>
                    <a:pt x="2538" y="4"/>
                  </a:lnTo>
                  <a:lnTo>
                    <a:pt x="2538" y="4"/>
                  </a:lnTo>
                  <a:lnTo>
                    <a:pt x="2540" y="4"/>
                  </a:lnTo>
                  <a:lnTo>
                    <a:pt x="2540" y="4"/>
                  </a:lnTo>
                  <a:lnTo>
                    <a:pt x="2540" y="4"/>
                  </a:lnTo>
                  <a:lnTo>
                    <a:pt x="2540" y="4"/>
                  </a:lnTo>
                  <a:lnTo>
                    <a:pt x="2542" y="4"/>
                  </a:lnTo>
                  <a:lnTo>
                    <a:pt x="2542" y="4"/>
                  </a:lnTo>
                  <a:lnTo>
                    <a:pt x="2542" y="4"/>
                  </a:lnTo>
                  <a:lnTo>
                    <a:pt x="2542" y="4"/>
                  </a:lnTo>
                  <a:lnTo>
                    <a:pt x="2546" y="4"/>
                  </a:lnTo>
                  <a:lnTo>
                    <a:pt x="2546" y="4"/>
                  </a:lnTo>
                  <a:lnTo>
                    <a:pt x="2546" y="4"/>
                  </a:lnTo>
                  <a:lnTo>
                    <a:pt x="2546" y="4"/>
                  </a:lnTo>
                  <a:lnTo>
                    <a:pt x="2552" y="6"/>
                  </a:lnTo>
                  <a:lnTo>
                    <a:pt x="2552" y="6"/>
                  </a:lnTo>
                  <a:lnTo>
                    <a:pt x="2554" y="6"/>
                  </a:lnTo>
                  <a:lnTo>
                    <a:pt x="2554" y="6"/>
                  </a:lnTo>
                  <a:lnTo>
                    <a:pt x="2554" y="6"/>
                  </a:lnTo>
                  <a:lnTo>
                    <a:pt x="2554" y="6"/>
                  </a:lnTo>
                  <a:lnTo>
                    <a:pt x="2556" y="6"/>
                  </a:lnTo>
                  <a:lnTo>
                    <a:pt x="2556" y="6"/>
                  </a:lnTo>
                  <a:lnTo>
                    <a:pt x="2556" y="6"/>
                  </a:lnTo>
                  <a:lnTo>
                    <a:pt x="2556" y="6"/>
                  </a:lnTo>
                  <a:lnTo>
                    <a:pt x="2560" y="6"/>
                  </a:lnTo>
                  <a:lnTo>
                    <a:pt x="2560" y="6"/>
                  </a:lnTo>
                  <a:lnTo>
                    <a:pt x="2562" y="6"/>
                  </a:lnTo>
                  <a:lnTo>
                    <a:pt x="2562" y="6"/>
                  </a:lnTo>
                  <a:lnTo>
                    <a:pt x="2564" y="6"/>
                  </a:lnTo>
                  <a:lnTo>
                    <a:pt x="2564" y="6"/>
                  </a:lnTo>
                  <a:lnTo>
                    <a:pt x="2564" y="6"/>
                  </a:lnTo>
                  <a:lnTo>
                    <a:pt x="2564" y="6"/>
                  </a:lnTo>
                  <a:lnTo>
                    <a:pt x="2564" y="6"/>
                  </a:lnTo>
                  <a:lnTo>
                    <a:pt x="2564" y="6"/>
                  </a:lnTo>
                  <a:lnTo>
                    <a:pt x="2564" y="6"/>
                  </a:lnTo>
                  <a:lnTo>
                    <a:pt x="2564" y="6"/>
                  </a:lnTo>
                  <a:lnTo>
                    <a:pt x="2570" y="4"/>
                  </a:lnTo>
                  <a:lnTo>
                    <a:pt x="2570" y="4"/>
                  </a:lnTo>
                  <a:lnTo>
                    <a:pt x="2574" y="4"/>
                  </a:lnTo>
                  <a:lnTo>
                    <a:pt x="2574" y="4"/>
                  </a:lnTo>
                  <a:lnTo>
                    <a:pt x="2576" y="4"/>
                  </a:lnTo>
                  <a:lnTo>
                    <a:pt x="2576" y="4"/>
                  </a:lnTo>
                  <a:lnTo>
                    <a:pt x="2576" y="4"/>
                  </a:lnTo>
                  <a:lnTo>
                    <a:pt x="2576" y="4"/>
                  </a:lnTo>
                  <a:lnTo>
                    <a:pt x="2576" y="4"/>
                  </a:lnTo>
                  <a:lnTo>
                    <a:pt x="2576" y="4"/>
                  </a:lnTo>
                  <a:lnTo>
                    <a:pt x="2576" y="4"/>
                  </a:lnTo>
                  <a:lnTo>
                    <a:pt x="2576" y="4"/>
                  </a:lnTo>
                  <a:lnTo>
                    <a:pt x="2578" y="4"/>
                  </a:lnTo>
                  <a:lnTo>
                    <a:pt x="2578" y="4"/>
                  </a:lnTo>
                  <a:lnTo>
                    <a:pt x="2580" y="4"/>
                  </a:lnTo>
                  <a:lnTo>
                    <a:pt x="2580" y="4"/>
                  </a:lnTo>
                  <a:lnTo>
                    <a:pt x="2580" y="6"/>
                  </a:lnTo>
                  <a:lnTo>
                    <a:pt x="2580" y="6"/>
                  </a:lnTo>
                  <a:lnTo>
                    <a:pt x="2584" y="6"/>
                  </a:lnTo>
                  <a:lnTo>
                    <a:pt x="2584" y="6"/>
                  </a:lnTo>
                  <a:lnTo>
                    <a:pt x="2590" y="6"/>
                  </a:lnTo>
                  <a:lnTo>
                    <a:pt x="2590" y="6"/>
                  </a:lnTo>
                  <a:lnTo>
                    <a:pt x="2592" y="6"/>
                  </a:lnTo>
                  <a:lnTo>
                    <a:pt x="2592" y="6"/>
                  </a:lnTo>
                  <a:lnTo>
                    <a:pt x="2592" y="6"/>
                  </a:lnTo>
                  <a:lnTo>
                    <a:pt x="2592" y="6"/>
                  </a:lnTo>
                  <a:lnTo>
                    <a:pt x="2594" y="6"/>
                  </a:lnTo>
                  <a:lnTo>
                    <a:pt x="2594" y="6"/>
                  </a:lnTo>
                  <a:lnTo>
                    <a:pt x="2596" y="6"/>
                  </a:lnTo>
                  <a:lnTo>
                    <a:pt x="2596" y="6"/>
                  </a:lnTo>
                  <a:lnTo>
                    <a:pt x="2600" y="6"/>
                  </a:lnTo>
                  <a:lnTo>
                    <a:pt x="2600" y="6"/>
                  </a:lnTo>
                  <a:lnTo>
                    <a:pt x="2608" y="6"/>
                  </a:lnTo>
                  <a:lnTo>
                    <a:pt x="2608" y="6"/>
                  </a:lnTo>
                  <a:lnTo>
                    <a:pt x="2612" y="6"/>
                  </a:lnTo>
                  <a:lnTo>
                    <a:pt x="2612" y="6"/>
                  </a:lnTo>
                  <a:lnTo>
                    <a:pt x="2614" y="6"/>
                  </a:lnTo>
                  <a:lnTo>
                    <a:pt x="2614" y="6"/>
                  </a:lnTo>
                  <a:lnTo>
                    <a:pt x="2614" y="6"/>
                  </a:lnTo>
                  <a:lnTo>
                    <a:pt x="2614" y="6"/>
                  </a:lnTo>
                  <a:lnTo>
                    <a:pt x="2618" y="8"/>
                  </a:lnTo>
                  <a:lnTo>
                    <a:pt x="2618" y="8"/>
                  </a:lnTo>
                  <a:lnTo>
                    <a:pt x="2620" y="8"/>
                  </a:lnTo>
                  <a:lnTo>
                    <a:pt x="2620" y="8"/>
                  </a:lnTo>
                  <a:lnTo>
                    <a:pt x="2626" y="6"/>
                  </a:lnTo>
                  <a:lnTo>
                    <a:pt x="2626" y="6"/>
                  </a:lnTo>
                  <a:lnTo>
                    <a:pt x="2628" y="8"/>
                  </a:lnTo>
                  <a:lnTo>
                    <a:pt x="2628" y="8"/>
                  </a:lnTo>
                  <a:lnTo>
                    <a:pt x="2630" y="8"/>
                  </a:lnTo>
                  <a:lnTo>
                    <a:pt x="2630" y="8"/>
                  </a:lnTo>
                  <a:lnTo>
                    <a:pt x="2632" y="10"/>
                  </a:lnTo>
                  <a:lnTo>
                    <a:pt x="2632" y="10"/>
                  </a:lnTo>
                  <a:lnTo>
                    <a:pt x="2632" y="10"/>
                  </a:lnTo>
                  <a:lnTo>
                    <a:pt x="2636" y="12"/>
                  </a:lnTo>
                  <a:lnTo>
                    <a:pt x="2636" y="12"/>
                  </a:lnTo>
                  <a:lnTo>
                    <a:pt x="2636" y="10"/>
                  </a:lnTo>
                  <a:lnTo>
                    <a:pt x="2636" y="10"/>
                  </a:lnTo>
                  <a:lnTo>
                    <a:pt x="2640" y="8"/>
                  </a:lnTo>
                  <a:lnTo>
                    <a:pt x="2640" y="8"/>
                  </a:lnTo>
                  <a:lnTo>
                    <a:pt x="2640" y="8"/>
                  </a:lnTo>
                  <a:lnTo>
                    <a:pt x="2640" y="8"/>
                  </a:lnTo>
                  <a:lnTo>
                    <a:pt x="2642" y="8"/>
                  </a:lnTo>
                  <a:lnTo>
                    <a:pt x="2642" y="8"/>
                  </a:lnTo>
                  <a:lnTo>
                    <a:pt x="2642" y="8"/>
                  </a:lnTo>
                  <a:lnTo>
                    <a:pt x="2642" y="8"/>
                  </a:lnTo>
                  <a:lnTo>
                    <a:pt x="2644" y="6"/>
                  </a:lnTo>
                  <a:lnTo>
                    <a:pt x="2644" y="6"/>
                  </a:lnTo>
                  <a:lnTo>
                    <a:pt x="2646" y="6"/>
                  </a:lnTo>
                  <a:lnTo>
                    <a:pt x="2646" y="6"/>
                  </a:lnTo>
                  <a:lnTo>
                    <a:pt x="2654" y="6"/>
                  </a:lnTo>
                  <a:lnTo>
                    <a:pt x="2654" y="6"/>
                  </a:lnTo>
                  <a:lnTo>
                    <a:pt x="2654" y="6"/>
                  </a:lnTo>
                  <a:lnTo>
                    <a:pt x="2654" y="6"/>
                  </a:lnTo>
                  <a:lnTo>
                    <a:pt x="2656" y="6"/>
                  </a:lnTo>
                  <a:lnTo>
                    <a:pt x="2656" y="6"/>
                  </a:lnTo>
                  <a:lnTo>
                    <a:pt x="2656" y="6"/>
                  </a:lnTo>
                  <a:lnTo>
                    <a:pt x="2656" y="6"/>
                  </a:lnTo>
                  <a:lnTo>
                    <a:pt x="2658" y="6"/>
                  </a:lnTo>
                  <a:lnTo>
                    <a:pt x="2658" y="6"/>
                  </a:lnTo>
                  <a:lnTo>
                    <a:pt x="2658" y="6"/>
                  </a:lnTo>
                  <a:lnTo>
                    <a:pt x="2658" y="6"/>
                  </a:lnTo>
                  <a:lnTo>
                    <a:pt x="2660" y="6"/>
                  </a:lnTo>
                  <a:lnTo>
                    <a:pt x="2660" y="6"/>
                  </a:lnTo>
                  <a:lnTo>
                    <a:pt x="2662" y="6"/>
                  </a:lnTo>
                  <a:lnTo>
                    <a:pt x="2662" y="6"/>
                  </a:lnTo>
                  <a:lnTo>
                    <a:pt x="2664" y="4"/>
                  </a:lnTo>
                  <a:lnTo>
                    <a:pt x="2664" y="4"/>
                  </a:lnTo>
                  <a:lnTo>
                    <a:pt x="2666" y="4"/>
                  </a:lnTo>
                  <a:lnTo>
                    <a:pt x="2666" y="4"/>
                  </a:lnTo>
                  <a:lnTo>
                    <a:pt x="2666" y="4"/>
                  </a:lnTo>
                  <a:lnTo>
                    <a:pt x="2666" y="4"/>
                  </a:lnTo>
                  <a:lnTo>
                    <a:pt x="2666" y="4"/>
                  </a:lnTo>
                  <a:lnTo>
                    <a:pt x="2666" y="4"/>
                  </a:lnTo>
                  <a:lnTo>
                    <a:pt x="2674" y="4"/>
                  </a:lnTo>
                  <a:lnTo>
                    <a:pt x="2674" y="4"/>
                  </a:lnTo>
                  <a:lnTo>
                    <a:pt x="2678" y="4"/>
                  </a:lnTo>
                  <a:lnTo>
                    <a:pt x="2678" y="4"/>
                  </a:lnTo>
                  <a:lnTo>
                    <a:pt x="2682" y="4"/>
                  </a:lnTo>
                  <a:lnTo>
                    <a:pt x="2682" y="4"/>
                  </a:lnTo>
                  <a:lnTo>
                    <a:pt x="2684" y="4"/>
                  </a:lnTo>
                  <a:lnTo>
                    <a:pt x="2684" y="4"/>
                  </a:lnTo>
                  <a:lnTo>
                    <a:pt x="2684" y="4"/>
                  </a:lnTo>
                  <a:lnTo>
                    <a:pt x="2684" y="4"/>
                  </a:lnTo>
                  <a:lnTo>
                    <a:pt x="2684" y="4"/>
                  </a:lnTo>
                  <a:lnTo>
                    <a:pt x="2684" y="4"/>
                  </a:lnTo>
                  <a:lnTo>
                    <a:pt x="2684" y="4"/>
                  </a:lnTo>
                  <a:lnTo>
                    <a:pt x="2684" y="4"/>
                  </a:lnTo>
                  <a:lnTo>
                    <a:pt x="2684" y="4"/>
                  </a:lnTo>
                  <a:lnTo>
                    <a:pt x="2684" y="4"/>
                  </a:lnTo>
                  <a:lnTo>
                    <a:pt x="2690" y="2"/>
                  </a:lnTo>
                  <a:lnTo>
                    <a:pt x="2690" y="2"/>
                  </a:lnTo>
                  <a:lnTo>
                    <a:pt x="2692" y="4"/>
                  </a:lnTo>
                  <a:lnTo>
                    <a:pt x="2692" y="4"/>
                  </a:lnTo>
                  <a:lnTo>
                    <a:pt x="2698" y="4"/>
                  </a:lnTo>
                  <a:lnTo>
                    <a:pt x="2698" y="4"/>
                  </a:lnTo>
                  <a:lnTo>
                    <a:pt x="2704" y="4"/>
                  </a:lnTo>
                  <a:lnTo>
                    <a:pt x="2704" y="4"/>
                  </a:lnTo>
                  <a:lnTo>
                    <a:pt x="2712" y="2"/>
                  </a:lnTo>
                  <a:lnTo>
                    <a:pt x="2712" y="2"/>
                  </a:lnTo>
                  <a:lnTo>
                    <a:pt x="2714" y="4"/>
                  </a:lnTo>
                  <a:lnTo>
                    <a:pt x="2714" y="4"/>
                  </a:lnTo>
                  <a:lnTo>
                    <a:pt x="2718" y="4"/>
                  </a:lnTo>
                  <a:lnTo>
                    <a:pt x="2718" y="4"/>
                  </a:lnTo>
                  <a:lnTo>
                    <a:pt x="2724" y="4"/>
                  </a:lnTo>
                  <a:lnTo>
                    <a:pt x="2724" y="4"/>
                  </a:lnTo>
                  <a:lnTo>
                    <a:pt x="2728" y="4"/>
                  </a:lnTo>
                  <a:lnTo>
                    <a:pt x="2728" y="4"/>
                  </a:lnTo>
                  <a:lnTo>
                    <a:pt x="2732" y="4"/>
                  </a:lnTo>
                  <a:lnTo>
                    <a:pt x="2732" y="4"/>
                  </a:lnTo>
                  <a:lnTo>
                    <a:pt x="2740" y="4"/>
                  </a:lnTo>
                  <a:lnTo>
                    <a:pt x="2740" y="4"/>
                  </a:lnTo>
                  <a:lnTo>
                    <a:pt x="2742" y="4"/>
                  </a:lnTo>
                  <a:lnTo>
                    <a:pt x="2742" y="4"/>
                  </a:lnTo>
                  <a:lnTo>
                    <a:pt x="2748" y="2"/>
                  </a:lnTo>
                  <a:lnTo>
                    <a:pt x="2748" y="2"/>
                  </a:lnTo>
                  <a:lnTo>
                    <a:pt x="2754" y="2"/>
                  </a:lnTo>
                  <a:lnTo>
                    <a:pt x="2754" y="2"/>
                  </a:lnTo>
                  <a:lnTo>
                    <a:pt x="2758" y="4"/>
                  </a:lnTo>
                  <a:lnTo>
                    <a:pt x="2758" y="4"/>
                  </a:lnTo>
                  <a:lnTo>
                    <a:pt x="2766" y="2"/>
                  </a:lnTo>
                  <a:lnTo>
                    <a:pt x="2766" y="2"/>
                  </a:lnTo>
                  <a:lnTo>
                    <a:pt x="2766" y="2"/>
                  </a:lnTo>
                  <a:lnTo>
                    <a:pt x="2766" y="2"/>
                  </a:lnTo>
                  <a:lnTo>
                    <a:pt x="2766" y="2"/>
                  </a:lnTo>
                  <a:lnTo>
                    <a:pt x="2768" y="2"/>
                  </a:lnTo>
                  <a:lnTo>
                    <a:pt x="2768" y="2"/>
                  </a:lnTo>
                  <a:lnTo>
                    <a:pt x="2772" y="4"/>
                  </a:lnTo>
                  <a:lnTo>
                    <a:pt x="2772" y="4"/>
                  </a:lnTo>
                  <a:lnTo>
                    <a:pt x="2774" y="4"/>
                  </a:lnTo>
                  <a:lnTo>
                    <a:pt x="2774" y="4"/>
                  </a:lnTo>
                  <a:lnTo>
                    <a:pt x="2774" y="4"/>
                  </a:lnTo>
                  <a:lnTo>
                    <a:pt x="2774" y="4"/>
                  </a:lnTo>
                  <a:lnTo>
                    <a:pt x="2774" y="4"/>
                  </a:lnTo>
                  <a:lnTo>
                    <a:pt x="2774" y="4"/>
                  </a:lnTo>
                  <a:lnTo>
                    <a:pt x="2776" y="4"/>
                  </a:lnTo>
                  <a:lnTo>
                    <a:pt x="2776" y="4"/>
                  </a:lnTo>
                  <a:lnTo>
                    <a:pt x="2782" y="2"/>
                  </a:lnTo>
                  <a:lnTo>
                    <a:pt x="2782" y="2"/>
                  </a:lnTo>
                  <a:lnTo>
                    <a:pt x="2784" y="4"/>
                  </a:lnTo>
                  <a:lnTo>
                    <a:pt x="2784" y="4"/>
                  </a:lnTo>
                  <a:lnTo>
                    <a:pt x="2784" y="2"/>
                  </a:lnTo>
                  <a:lnTo>
                    <a:pt x="2784" y="2"/>
                  </a:lnTo>
                  <a:lnTo>
                    <a:pt x="2796" y="4"/>
                  </a:lnTo>
                  <a:lnTo>
                    <a:pt x="2796" y="4"/>
                  </a:lnTo>
                  <a:lnTo>
                    <a:pt x="2802" y="4"/>
                  </a:lnTo>
                  <a:lnTo>
                    <a:pt x="2802" y="4"/>
                  </a:lnTo>
                  <a:lnTo>
                    <a:pt x="2806" y="4"/>
                  </a:lnTo>
                  <a:lnTo>
                    <a:pt x="2806" y="4"/>
                  </a:lnTo>
                  <a:lnTo>
                    <a:pt x="2810" y="4"/>
                  </a:lnTo>
                  <a:lnTo>
                    <a:pt x="2810" y="4"/>
                  </a:lnTo>
                  <a:lnTo>
                    <a:pt x="2814" y="4"/>
                  </a:lnTo>
                  <a:lnTo>
                    <a:pt x="2814" y="4"/>
                  </a:lnTo>
                  <a:lnTo>
                    <a:pt x="2818" y="4"/>
                  </a:lnTo>
                  <a:lnTo>
                    <a:pt x="2818" y="4"/>
                  </a:lnTo>
                  <a:lnTo>
                    <a:pt x="2824" y="4"/>
                  </a:lnTo>
                  <a:lnTo>
                    <a:pt x="2824" y="4"/>
                  </a:lnTo>
                  <a:lnTo>
                    <a:pt x="2824" y="4"/>
                  </a:lnTo>
                  <a:lnTo>
                    <a:pt x="2824" y="4"/>
                  </a:lnTo>
                  <a:lnTo>
                    <a:pt x="2826" y="4"/>
                  </a:lnTo>
                  <a:lnTo>
                    <a:pt x="2826" y="4"/>
                  </a:lnTo>
                  <a:lnTo>
                    <a:pt x="2828" y="4"/>
                  </a:lnTo>
                  <a:lnTo>
                    <a:pt x="2828" y="4"/>
                  </a:lnTo>
                  <a:lnTo>
                    <a:pt x="2830" y="4"/>
                  </a:lnTo>
                  <a:lnTo>
                    <a:pt x="2830" y="4"/>
                  </a:lnTo>
                  <a:lnTo>
                    <a:pt x="2838" y="4"/>
                  </a:lnTo>
                  <a:lnTo>
                    <a:pt x="2838" y="4"/>
                  </a:lnTo>
                  <a:lnTo>
                    <a:pt x="2838" y="4"/>
                  </a:lnTo>
                  <a:lnTo>
                    <a:pt x="2838" y="4"/>
                  </a:lnTo>
                  <a:lnTo>
                    <a:pt x="2842" y="6"/>
                  </a:lnTo>
                  <a:lnTo>
                    <a:pt x="2842" y="6"/>
                  </a:lnTo>
                  <a:lnTo>
                    <a:pt x="2848" y="6"/>
                  </a:lnTo>
                  <a:lnTo>
                    <a:pt x="2852" y="6"/>
                  </a:lnTo>
                  <a:lnTo>
                    <a:pt x="2852" y="6"/>
                  </a:lnTo>
                  <a:lnTo>
                    <a:pt x="2854" y="4"/>
                  </a:lnTo>
                  <a:lnTo>
                    <a:pt x="2854" y="4"/>
                  </a:lnTo>
                  <a:lnTo>
                    <a:pt x="2856" y="4"/>
                  </a:lnTo>
                  <a:lnTo>
                    <a:pt x="2856" y="4"/>
                  </a:lnTo>
                  <a:lnTo>
                    <a:pt x="2858" y="6"/>
                  </a:lnTo>
                  <a:lnTo>
                    <a:pt x="2858" y="6"/>
                  </a:lnTo>
                  <a:lnTo>
                    <a:pt x="2858" y="4"/>
                  </a:lnTo>
                  <a:lnTo>
                    <a:pt x="2858" y="4"/>
                  </a:lnTo>
                  <a:lnTo>
                    <a:pt x="2858" y="6"/>
                  </a:lnTo>
                  <a:lnTo>
                    <a:pt x="2858" y="6"/>
                  </a:lnTo>
                  <a:lnTo>
                    <a:pt x="2858" y="4"/>
                  </a:lnTo>
                  <a:lnTo>
                    <a:pt x="2858" y="4"/>
                  </a:lnTo>
                  <a:lnTo>
                    <a:pt x="2858" y="6"/>
                  </a:lnTo>
                  <a:lnTo>
                    <a:pt x="2858" y="6"/>
                  </a:lnTo>
                  <a:lnTo>
                    <a:pt x="2858" y="4"/>
                  </a:lnTo>
                  <a:lnTo>
                    <a:pt x="2858" y="4"/>
                  </a:lnTo>
                  <a:lnTo>
                    <a:pt x="2862" y="6"/>
                  </a:lnTo>
                  <a:lnTo>
                    <a:pt x="2862" y="6"/>
                  </a:lnTo>
                  <a:lnTo>
                    <a:pt x="2864" y="6"/>
                  </a:lnTo>
                  <a:lnTo>
                    <a:pt x="2864" y="6"/>
                  </a:lnTo>
                  <a:lnTo>
                    <a:pt x="2864" y="6"/>
                  </a:lnTo>
                  <a:lnTo>
                    <a:pt x="2864" y="6"/>
                  </a:lnTo>
                  <a:lnTo>
                    <a:pt x="2866" y="6"/>
                  </a:lnTo>
                  <a:lnTo>
                    <a:pt x="2866" y="6"/>
                  </a:lnTo>
                  <a:lnTo>
                    <a:pt x="2868" y="6"/>
                  </a:lnTo>
                  <a:lnTo>
                    <a:pt x="2868" y="6"/>
                  </a:lnTo>
                  <a:lnTo>
                    <a:pt x="2870" y="6"/>
                  </a:lnTo>
                  <a:lnTo>
                    <a:pt x="2870" y="6"/>
                  </a:lnTo>
                  <a:lnTo>
                    <a:pt x="2870" y="6"/>
                  </a:lnTo>
                  <a:lnTo>
                    <a:pt x="2870" y="6"/>
                  </a:lnTo>
                  <a:lnTo>
                    <a:pt x="2870" y="6"/>
                  </a:lnTo>
                  <a:lnTo>
                    <a:pt x="2870" y="6"/>
                  </a:lnTo>
                  <a:lnTo>
                    <a:pt x="2874" y="6"/>
                  </a:lnTo>
                  <a:lnTo>
                    <a:pt x="2874" y="6"/>
                  </a:lnTo>
                  <a:lnTo>
                    <a:pt x="2876" y="6"/>
                  </a:lnTo>
                  <a:lnTo>
                    <a:pt x="2876" y="6"/>
                  </a:lnTo>
                  <a:lnTo>
                    <a:pt x="2876" y="6"/>
                  </a:lnTo>
                  <a:lnTo>
                    <a:pt x="2876" y="6"/>
                  </a:lnTo>
                  <a:lnTo>
                    <a:pt x="2880" y="6"/>
                  </a:lnTo>
                  <a:lnTo>
                    <a:pt x="2880" y="6"/>
                  </a:lnTo>
                  <a:lnTo>
                    <a:pt x="2882" y="6"/>
                  </a:lnTo>
                  <a:lnTo>
                    <a:pt x="2882" y="6"/>
                  </a:lnTo>
                  <a:lnTo>
                    <a:pt x="2888" y="6"/>
                  </a:lnTo>
                  <a:lnTo>
                    <a:pt x="2888" y="6"/>
                  </a:lnTo>
                  <a:lnTo>
                    <a:pt x="2892" y="6"/>
                  </a:lnTo>
                  <a:lnTo>
                    <a:pt x="2892" y="6"/>
                  </a:lnTo>
                  <a:lnTo>
                    <a:pt x="2898" y="6"/>
                  </a:lnTo>
                  <a:lnTo>
                    <a:pt x="2898" y="6"/>
                  </a:lnTo>
                  <a:lnTo>
                    <a:pt x="2906" y="6"/>
                  </a:lnTo>
                  <a:lnTo>
                    <a:pt x="2914" y="6"/>
                  </a:lnTo>
                  <a:lnTo>
                    <a:pt x="2914" y="6"/>
                  </a:lnTo>
                  <a:lnTo>
                    <a:pt x="2914" y="6"/>
                  </a:lnTo>
                  <a:lnTo>
                    <a:pt x="2914" y="6"/>
                  </a:lnTo>
                  <a:lnTo>
                    <a:pt x="2914" y="6"/>
                  </a:lnTo>
                  <a:lnTo>
                    <a:pt x="2914" y="6"/>
                  </a:lnTo>
                  <a:lnTo>
                    <a:pt x="2916" y="6"/>
                  </a:lnTo>
                  <a:lnTo>
                    <a:pt x="2916" y="6"/>
                  </a:lnTo>
                  <a:lnTo>
                    <a:pt x="2916" y="6"/>
                  </a:lnTo>
                  <a:lnTo>
                    <a:pt x="2916" y="6"/>
                  </a:lnTo>
                  <a:lnTo>
                    <a:pt x="2918" y="6"/>
                  </a:lnTo>
                  <a:lnTo>
                    <a:pt x="2918" y="6"/>
                  </a:lnTo>
                  <a:lnTo>
                    <a:pt x="2918" y="6"/>
                  </a:lnTo>
                  <a:lnTo>
                    <a:pt x="2918" y="6"/>
                  </a:lnTo>
                  <a:lnTo>
                    <a:pt x="2918" y="6"/>
                  </a:lnTo>
                  <a:lnTo>
                    <a:pt x="2918" y="6"/>
                  </a:lnTo>
                  <a:lnTo>
                    <a:pt x="2920" y="6"/>
                  </a:lnTo>
                  <a:lnTo>
                    <a:pt x="2920" y="6"/>
                  </a:lnTo>
                  <a:lnTo>
                    <a:pt x="2928" y="6"/>
                  </a:lnTo>
                  <a:lnTo>
                    <a:pt x="2928" y="6"/>
                  </a:lnTo>
                  <a:lnTo>
                    <a:pt x="2932" y="6"/>
                  </a:lnTo>
                  <a:lnTo>
                    <a:pt x="2932" y="6"/>
                  </a:lnTo>
                  <a:lnTo>
                    <a:pt x="2932" y="6"/>
                  </a:lnTo>
                  <a:lnTo>
                    <a:pt x="2932" y="6"/>
                  </a:lnTo>
                  <a:lnTo>
                    <a:pt x="2932" y="6"/>
                  </a:lnTo>
                  <a:lnTo>
                    <a:pt x="2932" y="6"/>
                  </a:lnTo>
                  <a:lnTo>
                    <a:pt x="2932" y="6"/>
                  </a:lnTo>
                  <a:lnTo>
                    <a:pt x="2932" y="6"/>
                  </a:lnTo>
                  <a:lnTo>
                    <a:pt x="2932" y="6"/>
                  </a:lnTo>
                  <a:lnTo>
                    <a:pt x="2932" y="6"/>
                  </a:lnTo>
                  <a:lnTo>
                    <a:pt x="2934" y="6"/>
                  </a:lnTo>
                  <a:lnTo>
                    <a:pt x="2934" y="6"/>
                  </a:lnTo>
                  <a:lnTo>
                    <a:pt x="2934" y="6"/>
                  </a:lnTo>
                  <a:lnTo>
                    <a:pt x="2934" y="6"/>
                  </a:lnTo>
                  <a:lnTo>
                    <a:pt x="2934" y="6"/>
                  </a:lnTo>
                  <a:lnTo>
                    <a:pt x="2934" y="6"/>
                  </a:lnTo>
                  <a:lnTo>
                    <a:pt x="2938" y="6"/>
                  </a:lnTo>
                  <a:lnTo>
                    <a:pt x="2938" y="6"/>
                  </a:lnTo>
                  <a:lnTo>
                    <a:pt x="2944" y="4"/>
                  </a:lnTo>
                  <a:lnTo>
                    <a:pt x="2944" y="4"/>
                  </a:lnTo>
                  <a:lnTo>
                    <a:pt x="2948" y="6"/>
                  </a:lnTo>
                  <a:lnTo>
                    <a:pt x="2948" y="6"/>
                  </a:lnTo>
                  <a:lnTo>
                    <a:pt x="2950" y="6"/>
                  </a:lnTo>
                  <a:lnTo>
                    <a:pt x="2950" y="6"/>
                  </a:lnTo>
                  <a:lnTo>
                    <a:pt x="2956" y="6"/>
                  </a:lnTo>
                  <a:lnTo>
                    <a:pt x="2956" y="6"/>
                  </a:lnTo>
                  <a:lnTo>
                    <a:pt x="2960" y="6"/>
                  </a:lnTo>
                  <a:lnTo>
                    <a:pt x="2960" y="6"/>
                  </a:lnTo>
                  <a:lnTo>
                    <a:pt x="2960" y="6"/>
                  </a:lnTo>
                  <a:lnTo>
                    <a:pt x="2960" y="6"/>
                  </a:lnTo>
                  <a:lnTo>
                    <a:pt x="2962" y="6"/>
                  </a:lnTo>
                  <a:lnTo>
                    <a:pt x="2962" y="6"/>
                  </a:lnTo>
                  <a:lnTo>
                    <a:pt x="2968" y="8"/>
                  </a:lnTo>
                  <a:lnTo>
                    <a:pt x="2974" y="8"/>
                  </a:lnTo>
                  <a:lnTo>
                    <a:pt x="2974" y="8"/>
                  </a:lnTo>
                  <a:lnTo>
                    <a:pt x="2980" y="8"/>
                  </a:lnTo>
                  <a:lnTo>
                    <a:pt x="2980" y="8"/>
                  </a:lnTo>
                  <a:lnTo>
                    <a:pt x="2984" y="8"/>
                  </a:lnTo>
                  <a:lnTo>
                    <a:pt x="2984" y="8"/>
                  </a:lnTo>
                  <a:lnTo>
                    <a:pt x="2988" y="8"/>
                  </a:lnTo>
                  <a:lnTo>
                    <a:pt x="2988" y="8"/>
                  </a:lnTo>
                  <a:lnTo>
                    <a:pt x="2994" y="8"/>
                  </a:lnTo>
                  <a:lnTo>
                    <a:pt x="2994" y="8"/>
                  </a:lnTo>
                  <a:lnTo>
                    <a:pt x="2998" y="6"/>
                  </a:lnTo>
                  <a:lnTo>
                    <a:pt x="2998" y="6"/>
                  </a:lnTo>
                  <a:lnTo>
                    <a:pt x="3000" y="6"/>
                  </a:lnTo>
                  <a:lnTo>
                    <a:pt x="3000" y="6"/>
                  </a:lnTo>
                  <a:lnTo>
                    <a:pt x="3002" y="6"/>
                  </a:lnTo>
                  <a:lnTo>
                    <a:pt x="3002" y="6"/>
                  </a:lnTo>
                  <a:lnTo>
                    <a:pt x="3008" y="6"/>
                  </a:lnTo>
                  <a:lnTo>
                    <a:pt x="3008" y="6"/>
                  </a:lnTo>
                  <a:lnTo>
                    <a:pt x="3012" y="6"/>
                  </a:lnTo>
                  <a:lnTo>
                    <a:pt x="3012" y="6"/>
                  </a:lnTo>
                  <a:lnTo>
                    <a:pt x="3012" y="6"/>
                  </a:lnTo>
                  <a:lnTo>
                    <a:pt x="3012" y="6"/>
                  </a:lnTo>
                  <a:lnTo>
                    <a:pt x="3014" y="6"/>
                  </a:lnTo>
                  <a:lnTo>
                    <a:pt x="3014" y="6"/>
                  </a:lnTo>
                  <a:lnTo>
                    <a:pt x="3020" y="6"/>
                  </a:lnTo>
                  <a:lnTo>
                    <a:pt x="3020" y="6"/>
                  </a:lnTo>
                  <a:lnTo>
                    <a:pt x="3020" y="6"/>
                  </a:lnTo>
                  <a:lnTo>
                    <a:pt x="3020" y="6"/>
                  </a:lnTo>
                  <a:lnTo>
                    <a:pt x="3022" y="8"/>
                  </a:lnTo>
                  <a:lnTo>
                    <a:pt x="3022" y="8"/>
                  </a:lnTo>
                  <a:lnTo>
                    <a:pt x="3024" y="8"/>
                  </a:lnTo>
                  <a:lnTo>
                    <a:pt x="3024" y="8"/>
                  </a:lnTo>
                  <a:lnTo>
                    <a:pt x="3024" y="6"/>
                  </a:lnTo>
                  <a:lnTo>
                    <a:pt x="3024" y="6"/>
                  </a:lnTo>
                  <a:lnTo>
                    <a:pt x="3028" y="8"/>
                  </a:lnTo>
                  <a:lnTo>
                    <a:pt x="3032" y="8"/>
                  </a:lnTo>
                  <a:lnTo>
                    <a:pt x="3032" y="8"/>
                  </a:lnTo>
                  <a:lnTo>
                    <a:pt x="3036" y="8"/>
                  </a:lnTo>
                  <a:lnTo>
                    <a:pt x="3036" y="8"/>
                  </a:lnTo>
                  <a:lnTo>
                    <a:pt x="3040" y="8"/>
                  </a:lnTo>
                  <a:lnTo>
                    <a:pt x="3040" y="8"/>
                  </a:lnTo>
                  <a:lnTo>
                    <a:pt x="3044" y="8"/>
                  </a:lnTo>
                  <a:lnTo>
                    <a:pt x="3044" y="8"/>
                  </a:lnTo>
                  <a:lnTo>
                    <a:pt x="3048" y="8"/>
                  </a:lnTo>
                  <a:lnTo>
                    <a:pt x="3048" y="8"/>
                  </a:lnTo>
                  <a:lnTo>
                    <a:pt x="3048" y="8"/>
                  </a:lnTo>
                  <a:lnTo>
                    <a:pt x="3048" y="8"/>
                  </a:lnTo>
                  <a:lnTo>
                    <a:pt x="3048" y="8"/>
                  </a:lnTo>
                  <a:lnTo>
                    <a:pt x="3048" y="8"/>
                  </a:lnTo>
                  <a:lnTo>
                    <a:pt x="3052" y="8"/>
                  </a:lnTo>
                  <a:lnTo>
                    <a:pt x="3052" y="8"/>
                  </a:lnTo>
                  <a:lnTo>
                    <a:pt x="3052" y="8"/>
                  </a:lnTo>
                  <a:lnTo>
                    <a:pt x="3052" y="8"/>
                  </a:lnTo>
                  <a:lnTo>
                    <a:pt x="3056" y="8"/>
                  </a:lnTo>
                  <a:lnTo>
                    <a:pt x="3056" y="8"/>
                  </a:lnTo>
                  <a:lnTo>
                    <a:pt x="3058" y="6"/>
                  </a:lnTo>
                  <a:lnTo>
                    <a:pt x="3058" y="6"/>
                  </a:lnTo>
                  <a:lnTo>
                    <a:pt x="3060" y="8"/>
                  </a:lnTo>
                  <a:lnTo>
                    <a:pt x="3060" y="8"/>
                  </a:lnTo>
                  <a:lnTo>
                    <a:pt x="3060" y="8"/>
                  </a:lnTo>
                  <a:lnTo>
                    <a:pt x="3060" y="8"/>
                  </a:lnTo>
                  <a:lnTo>
                    <a:pt x="3064" y="8"/>
                  </a:lnTo>
                  <a:lnTo>
                    <a:pt x="3064" y="8"/>
                  </a:lnTo>
                  <a:lnTo>
                    <a:pt x="3066" y="8"/>
                  </a:lnTo>
                  <a:lnTo>
                    <a:pt x="3066" y="8"/>
                  </a:lnTo>
                  <a:lnTo>
                    <a:pt x="3070" y="8"/>
                  </a:lnTo>
                  <a:lnTo>
                    <a:pt x="3070" y="8"/>
                  </a:lnTo>
                  <a:lnTo>
                    <a:pt x="3070" y="8"/>
                  </a:lnTo>
                  <a:lnTo>
                    <a:pt x="3070" y="8"/>
                  </a:lnTo>
                  <a:lnTo>
                    <a:pt x="3072" y="8"/>
                  </a:lnTo>
                  <a:lnTo>
                    <a:pt x="3072" y="8"/>
                  </a:lnTo>
                  <a:lnTo>
                    <a:pt x="3074" y="8"/>
                  </a:lnTo>
                  <a:lnTo>
                    <a:pt x="3074" y="8"/>
                  </a:lnTo>
                  <a:lnTo>
                    <a:pt x="3078" y="6"/>
                  </a:lnTo>
                  <a:lnTo>
                    <a:pt x="3078" y="6"/>
                  </a:lnTo>
                  <a:lnTo>
                    <a:pt x="3082" y="8"/>
                  </a:lnTo>
                  <a:lnTo>
                    <a:pt x="3082" y="8"/>
                  </a:lnTo>
                  <a:lnTo>
                    <a:pt x="3082" y="8"/>
                  </a:lnTo>
                  <a:lnTo>
                    <a:pt x="3082" y="8"/>
                  </a:lnTo>
                  <a:lnTo>
                    <a:pt x="3082" y="8"/>
                  </a:lnTo>
                  <a:lnTo>
                    <a:pt x="3082" y="8"/>
                  </a:lnTo>
                  <a:lnTo>
                    <a:pt x="3084" y="8"/>
                  </a:lnTo>
                  <a:lnTo>
                    <a:pt x="3084" y="8"/>
                  </a:lnTo>
                  <a:lnTo>
                    <a:pt x="3084" y="8"/>
                  </a:lnTo>
                  <a:lnTo>
                    <a:pt x="3084" y="8"/>
                  </a:lnTo>
                  <a:lnTo>
                    <a:pt x="3088" y="6"/>
                  </a:lnTo>
                  <a:lnTo>
                    <a:pt x="3088" y="6"/>
                  </a:lnTo>
                  <a:lnTo>
                    <a:pt x="3090" y="8"/>
                  </a:lnTo>
                  <a:lnTo>
                    <a:pt x="3090" y="8"/>
                  </a:lnTo>
                  <a:lnTo>
                    <a:pt x="3090" y="6"/>
                  </a:lnTo>
                  <a:lnTo>
                    <a:pt x="3090" y="6"/>
                  </a:lnTo>
                  <a:lnTo>
                    <a:pt x="3092" y="8"/>
                  </a:lnTo>
                  <a:lnTo>
                    <a:pt x="3092" y="8"/>
                  </a:lnTo>
                  <a:lnTo>
                    <a:pt x="3094" y="8"/>
                  </a:lnTo>
                  <a:lnTo>
                    <a:pt x="3094" y="8"/>
                  </a:lnTo>
                  <a:lnTo>
                    <a:pt x="3098" y="8"/>
                  </a:lnTo>
                  <a:lnTo>
                    <a:pt x="3098" y="8"/>
                  </a:lnTo>
                  <a:lnTo>
                    <a:pt x="3100" y="8"/>
                  </a:lnTo>
                  <a:lnTo>
                    <a:pt x="3100" y="8"/>
                  </a:lnTo>
                  <a:lnTo>
                    <a:pt x="3108" y="8"/>
                  </a:lnTo>
                  <a:lnTo>
                    <a:pt x="3108" y="8"/>
                  </a:lnTo>
                  <a:lnTo>
                    <a:pt x="3110" y="8"/>
                  </a:lnTo>
                  <a:lnTo>
                    <a:pt x="3110" y="8"/>
                  </a:lnTo>
                  <a:lnTo>
                    <a:pt x="3114" y="8"/>
                  </a:lnTo>
                  <a:lnTo>
                    <a:pt x="3114" y="8"/>
                  </a:lnTo>
                  <a:lnTo>
                    <a:pt x="3120" y="8"/>
                  </a:lnTo>
                  <a:lnTo>
                    <a:pt x="3120" y="8"/>
                  </a:lnTo>
                  <a:lnTo>
                    <a:pt x="3124" y="8"/>
                  </a:lnTo>
                  <a:lnTo>
                    <a:pt x="3124" y="8"/>
                  </a:lnTo>
                  <a:lnTo>
                    <a:pt x="3132" y="8"/>
                  </a:lnTo>
                  <a:lnTo>
                    <a:pt x="3132" y="8"/>
                  </a:lnTo>
                  <a:lnTo>
                    <a:pt x="3140" y="8"/>
                  </a:lnTo>
                  <a:lnTo>
                    <a:pt x="3140" y="8"/>
                  </a:lnTo>
                  <a:lnTo>
                    <a:pt x="3142" y="8"/>
                  </a:lnTo>
                  <a:lnTo>
                    <a:pt x="3142" y="8"/>
                  </a:lnTo>
                  <a:lnTo>
                    <a:pt x="3148" y="10"/>
                  </a:lnTo>
                  <a:lnTo>
                    <a:pt x="3148" y="10"/>
                  </a:lnTo>
                  <a:lnTo>
                    <a:pt x="3158" y="10"/>
                  </a:lnTo>
                  <a:lnTo>
                    <a:pt x="3158" y="10"/>
                  </a:lnTo>
                  <a:lnTo>
                    <a:pt x="3158" y="10"/>
                  </a:lnTo>
                  <a:lnTo>
                    <a:pt x="3158" y="10"/>
                  </a:lnTo>
                  <a:lnTo>
                    <a:pt x="3160" y="8"/>
                  </a:lnTo>
                  <a:lnTo>
                    <a:pt x="3160" y="8"/>
                  </a:lnTo>
                  <a:lnTo>
                    <a:pt x="3162" y="8"/>
                  </a:lnTo>
                  <a:lnTo>
                    <a:pt x="3162" y="8"/>
                  </a:lnTo>
                  <a:lnTo>
                    <a:pt x="3162" y="8"/>
                  </a:lnTo>
                  <a:lnTo>
                    <a:pt x="3162" y="8"/>
                  </a:lnTo>
                  <a:lnTo>
                    <a:pt x="3164" y="8"/>
                  </a:lnTo>
                  <a:lnTo>
                    <a:pt x="3164" y="8"/>
                  </a:lnTo>
                  <a:lnTo>
                    <a:pt x="3168" y="8"/>
                  </a:lnTo>
                  <a:lnTo>
                    <a:pt x="3168" y="8"/>
                  </a:lnTo>
                  <a:lnTo>
                    <a:pt x="3168" y="10"/>
                  </a:lnTo>
                  <a:lnTo>
                    <a:pt x="3168" y="10"/>
                  </a:lnTo>
                  <a:lnTo>
                    <a:pt x="3170" y="8"/>
                  </a:lnTo>
                  <a:lnTo>
                    <a:pt x="3170" y="8"/>
                  </a:lnTo>
                  <a:lnTo>
                    <a:pt x="3172" y="10"/>
                  </a:lnTo>
                  <a:lnTo>
                    <a:pt x="3172" y="10"/>
                  </a:lnTo>
                  <a:lnTo>
                    <a:pt x="3174" y="10"/>
                  </a:lnTo>
                  <a:lnTo>
                    <a:pt x="3174" y="10"/>
                  </a:lnTo>
                  <a:lnTo>
                    <a:pt x="3176" y="10"/>
                  </a:lnTo>
                  <a:lnTo>
                    <a:pt x="3176" y="10"/>
                  </a:lnTo>
                  <a:lnTo>
                    <a:pt x="3178" y="10"/>
                  </a:lnTo>
                  <a:lnTo>
                    <a:pt x="3178" y="10"/>
                  </a:lnTo>
                  <a:lnTo>
                    <a:pt x="3178" y="8"/>
                  </a:lnTo>
                  <a:lnTo>
                    <a:pt x="3178" y="8"/>
                  </a:lnTo>
                  <a:lnTo>
                    <a:pt x="3178" y="10"/>
                  </a:lnTo>
                  <a:lnTo>
                    <a:pt x="3178" y="10"/>
                  </a:lnTo>
                  <a:lnTo>
                    <a:pt x="3182" y="8"/>
                  </a:lnTo>
                  <a:lnTo>
                    <a:pt x="3182" y="8"/>
                  </a:lnTo>
                  <a:lnTo>
                    <a:pt x="3186" y="8"/>
                  </a:lnTo>
                  <a:lnTo>
                    <a:pt x="3186" y="8"/>
                  </a:lnTo>
                  <a:lnTo>
                    <a:pt x="3188" y="10"/>
                  </a:lnTo>
                  <a:lnTo>
                    <a:pt x="3188" y="10"/>
                  </a:lnTo>
                  <a:lnTo>
                    <a:pt x="3194" y="10"/>
                  </a:lnTo>
                  <a:lnTo>
                    <a:pt x="3194" y="10"/>
                  </a:lnTo>
                  <a:lnTo>
                    <a:pt x="3198" y="8"/>
                  </a:lnTo>
                  <a:lnTo>
                    <a:pt x="3198" y="8"/>
                  </a:lnTo>
                  <a:lnTo>
                    <a:pt x="3202" y="8"/>
                  </a:lnTo>
                  <a:lnTo>
                    <a:pt x="3202" y="8"/>
                  </a:lnTo>
                  <a:lnTo>
                    <a:pt x="3206" y="8"/>
                  </a:lnTo>
                  <a:lnTo>
                    <a:pt x="3206" y="8"/>
                  </a:lnTo>
                  <a:lnTo>
                    <a:pt x="3210" y="10"/>
                  </a:lnTo>
                  <a:lnTo>
                    <a:pt x="3210" y="10"/>
                  </a:lnTo>
                  <a:lnTo>
                    <a:pt x="3214" y="10"/>
                  </a:lnTo>
                  <a:lnTo>
                    <a:pt x="3214" y="10"/>
                  </a:lnTo>
                  <a:lnTo>
                    <a:pt x="3218" y="10"/>
                  </a:lnTo>
                  <a:lnTo>
                    <a:pt x="3218" y="10"/>
                  </a:lnTo>
                  <a:lnTo>
                    <a:pt x="3220" y="10"/>
                  </a:lnTo>
                  <a:lnTo>
                    <a:pt x="3220" y="10"/>
                  </a:lnTo>
                  <a:lnTo>
                    <a:pt x="3220" y="10"/>
                  </a:lnTo>
                  <a:lnTo>
                    <a:pt x="3220" y="10"/>
                  </a:lnTo>
                  <a:lnTo>
                    <a:pt x="3220" y="10"/>
                  </a:lnTo>
                  <a:lnTo>
                    <a:pt x="3220" y="10"/>
                  </a:lnTo>
                  <a:lnTo>
                    <a:pt x="3222" y="10"/>
                  </a:lnTo>
                  <a:lnTo>
                    <a:pt x="3222" y="10"/>
                  </a:lnTo>
                  <a:lnTo>
                    <a:pt x="3224" y="10"/>
                  </a:lnTo>
                  <a:lnTo>
                    <a:pt x="3224" y="10"/>
                  </a:lnTo>
                  <a:lnTo>
                    <a:pt x="3224" y="10"/>
                  </a:lnTo>
                  <a:lnTo>
                    <a:pt x="3224" y="10"/>
                  </a:lnTo>
                  <a:lnTo>
                    <a:pt x="3226" y="10"/>
                  </a:lnTo>
                  <a:lnTo>
                    <a:pt x="3226" y="10"/>
                  </a:lnTo>
                  <a:lnTo>
                    <a:pt x="3226" y="10"/>
                  </a:lnTo>
                  <a:lnTo>
                    <a:pt x="3226" y="10"/>
                  </a:lnTo>
                  <a:lnTo>
                    <a:pt x="3228" y="10"/>
                  </a:lnTo>
                  <a:lnTo>
                    <a:pt x="3228" y="10"/>
                  </a:lnTo>
                  <a:lnTo>
                    <a:pt x="3228" y="10"/>
                  </a:lnTo>
                  <a:lnTo>
                    <a:pt x="3228" y="10"/>
                  </a:lnTo>
                  <a:lnTo>
                    <a:pt x="3228" y="10"/>
                  </a:lnTo>
                  <a:lnTo>
                    <a:pt x="3228" y="10"/>
                  </a:lnTo>
                  <a:lnTo>
                    <a:pt x="3230" y="10"/>
                  </a:lnTo>
                  <a:lnTo>
                    <a:pt x="3230" y="10"/>
                  </a:lnTo>
                  <a:lnTo>
                    <a:pt x="3230" y="10"/>
                  </a:lnTo>
                  <a:lnTo>
                    <a:pt x="3230" y="10"/>
                  </a:lnTo>
                  <a:lnTo>
                    <a:pt x="3230" y="10"/>
                  </a:lnTo>
                  <a:lnTo>
                    <a:pt x="3230" y="10"/>
                  </a:lnTo>
                  <a:lnTo>
                    <a:pt x="3232" y="10"/>
                  </a:lnTo>
                  <a:lnTo>
                    <a:pt x="3232" y="10"/>
                  </a:lnTo>
                  <a:lnTo>
                    <a:pt x="3232" y="12"/>
                  </a:lnTo>
                  <a:lnTo>
                    <a:pt x="3232" y="12"/>
                  </a:lnTo>
                  <a:lnTo>
                    <a:pt x="3232" y="12"/>
                  </a:lnTo>
                  <a:lnTo>
                    <a:pt x="3232" y="12"/>
                  </a:lnTo>
                  <a:lnTo>
                    <a:pt x="3236" y="12"/>
                  </a:lnTo>
                  <a:lnTo>
                    <a:pt x="3236" y="12"/>
                  </a:lnTo>
                  <a:lnTo>
                    <a:pt x="3238" y="12"/>
                  </a:lnTo>
                  <a:lnTo>
                    <a:pt x="3238" y="12"/>
                  </a:lnTo>
                  <a:lnTo>
                    <a:pt x="3240" y="10"/>
                  </a:lnTo>
                  <a:lnTo>
                    <a:pt x="3240" y="10"/>
                  </a:lnTo>
                  <a:lnTo>
                    <a:pt x="3246" y="12"/>
                  </a:lnTo>
                  <a:lnTo>
                    <a:pt x="3246" y="12"/>
                  </a:lnTo>
                  <a:lnTo>
                    <a:pt x="3248" y="12"/>
                  </a:lnTo>
                  <a:lnTo>
                    <a:pt x="3248" y="12"/>
                  </a:lnTo>
                  <a:lnTo>
                    <a:pt x="3252" y="12"/>
                  </a:lnTo>
                  <a:lnTo>
                    <a:pt x="3256" y="12"/>
                  </a:lnTo>
                  <a:lnTo>
                    <a:pt x="3256" y="12"/>
                  </a:lnTo>
                  <a:lnTo>
                    <a:pt x="3258" y="12"/>
                  </a:lnTo>
                  <a:lnTo>
                    <a:pt x="3258" y="12"/>
                  </a:lnTo>
                  <a:lnTo>
                    <a:pt x="3260" y="12"/>
                  </a:lnTo>
                  <a:lnTo>
                    <a:pt x="3260" y="12"/>
                  </a:lnTo>
                  <a:lnTo>
                    <a:pt x="3262" y="12"/>
                  </a:lnTo>
                  <a:lnTo>
                    <a:pt x="3262" y="12"/>
                  </a:lnTo>
                  <a:lnTo>
                    <a:pt x="3262" y="14"/>
                  </a:lnTo>
                  <a:lnTo>
                    <a:pt x="3262" y="14"/>
                  </a:lnTo>
                  <a:lnTo>
                    <a:pt x="3262" y="14"/>
                  </a:lnTo>
                  <a:lnTo>
                    <a:pt x="3262" y="14"/>
                  </a:lnTo>
                  <a:lnTo>
                    <a:pt x="3262" y="14"/>
                  </a:lnTo>
                  <a:lnTo>
                    <a:pt x="3262" y="14"/>
                  </a:lnTo>
                  <a:lnTo>
                    <a:pt x="3262" y="14"/>
                  </a:lnTo>
                  <a:lnTo>
                    <a:pt x="3262" y="16"/>
                  </a:lnTo>
                  <a:lnTo>
                    <a:pt x="3262" y="16"/>
                  </a:lnTo>
                  <a:lnTo>
                    <a:pt x="3264" y="16"/>
                  </a:lnTo>
                  <a:lnTo>
                    <a:pt x="3264" y="16"/>
                  </a:lnTo>
                  <a:lnTo>
                    <a:pt x="3264" y="16"/>
                  </a:lnTo>
                  <a:lnTo>
                    <a:pt x="3264" y="18"/>
                  </a:lnTo>
                  <a:lnTo>
                    <a:pt x="3264" y="18"/>
                  </a:lnTo>
                  <a:lnTo>
                    <a:pt x="3266" y="16"/>
                  </a:lnTo>
                  <a:lnTo>
                    <a:pt x="3266" y="16"/>
                  </a:lnTo>
                  <a:lnTo>
                    <a:pt x="3266" y="16"/>
                  </a:lnTo>
                  <a:lnTo>
                    <a:pt x="3266" y="16"/>
                  </a:lnTo>
                  <a:lnTo>
                    <a:pt x="3264" y="16"/>
                  </a:lnTo>
                  <a:lnTo>
                    <a:pt x="3264" y="16"/>
                  </a:lnTo>
                  <a:lnTo>
                    <a:pt x="3268" y="14"/>
                  </a:lnTo>
                  <a:lnTo>
                    <a:pt x="3268" y="14"/>
                  </a:lnTo>
                  <a:lnTo>
                    <a:pt x="3268" y="12"/>
                  </a:lnTo>
                  <a:lnTo>
                    <a:pt x="3268" y="12"/>
                  </a:lnTo>
                  <a:lnTo>
                    <a:pt x="3272" y="14"/>
                  </a:lnTo>
                  <a:lnTo>
                    <a:pt x="3272" y="14"/>
                  </a:lnTo>
                  <a:lnTo>
                    <a:pt x="3272" y="14"/>
                  </a:lnTo>
                  <a:lnTo>
                    <a:pt x="3272" y="14"/>
                  </a:lnTo>
                  <a:lnTo>
                    <a:pt x="3274" y="14"/>
                  </a:lnTo>
                  <a:lnTo>
                    <a:pt x="3274" y="14"/>
                  </a:lnTo>
                  <a:lnTo>
                    <a:pt x="3276" y="14"/>
                  </a:lnTo>
                  <a:lnTo>
                    <a:pt x="3276" y="14"/>
                  </a:lnTo>
                  <a:lnTo>
                    <a:pt x="3276" y="14"/>
                  </a:lnTo>
                  <a:lnTo>
                    <a:pt x="3276" y="14"/>
                  </a:lnTo>
                  <a:lnTo>
                    <a:pt x="3278" y="14"/>
                  </a:lnTo>
                  <a:lnTo>
                    <a:pt x="3278" y="14"/>
                  </a:lnTo>
                  <a:lnTo>
                    <a:pt x="3280" y="14"/>
                  </a:lnTo>
                  <a:lnTo>
                    <a:pt x="3280" y="14"/>
                  </a:lnTo>
                  <a:lnTo>
                    <a:pt x="3282" y="14"/>
                  </a:lnTo>
                  <a:lnTo>
                    <a:pt x="3282" y="14"/>
                  </a:lnTo>
                  <a:lnTo>
                    <a:pt x="3284" y="14"/>
                  </a:lnTo>
                  <a:lnTo>
                    <a:pt x="3284" y="14"/>
                  </a:lnTo>
                  <a:lnTo>
                    <a:pt x="3290" y="12"/>
                  </a:lnTo>
                  <a:lnTo>
                    <a:pt x="3290" y="12"/>
                  </a:lnTo>
                  <a:lnTo>
                    <a:pt x="3294" y="12"/>
                  </a:lnTo>
                  <a:lnTo>
                    <a:pt x="3298" y="12"/>
                  </a:lnTo>
                  <a:lnTo>
                    <a:pt x="3298" y="12"/>
                  </a:lnTo>
                  <a:lnTo>
                    <a:pt x="3300" y="12"/>
                  </a:lnTo>
                  <a:lnTo>
                    <a:pt x="3300" y="12"/>
                  </a:lnTo>
                  <a:lnTo>
                    <a:pt x="3300" y="12"/>
                  </a:lnTo>
                  <a:lnTo>
                    <a:pt x="3300" y="12"/>
                  </a:lnTo>
                  <a:lnTo>
                    <a:pt x="3302" y="12"/>
                  </a:lnTo>
                  <a:lnTo>
                    <a:pt x="3302" y="12"/>
                  </a:lnTo>
                  <a:lnTo>
                    <a:pt x="3304" y="12"/>
                  </a:lnTo>
                  <a:lnTo>
                    <a:pt x="3304" y="12"/>
                  </a:lnTo>
                  <a:lnTo>
                    <a:pt x="3306" y="12"/>
                  </a:lnTo>
                  <a:lnTo>
                    <a:pt x="3306" y="12"/>
                  </a:lnTo>
                  <a:lnTo>
                    <a:pt x="3306" y="12"/>
                  </a:lnTo>
                  <a:lnTo>
                    <a:pt x="3306" y="12"/>
                  </a:lnTo>
                  <a:lnTo>
                    <a:pt x="3308" y="12"/>
                  </a:lnTo>
                  <a:lnTo>
                    <a:pt x="3308" y="12"/>
                  </a:lnTo>
                  <a:lnTo>
                    <a:pt x="3308" y="12"/>
                  </a:lnTo>
                  <a:lnTo>
                    <a:pt x="3308" y="12"/>
                  </a:lnTo>
                  <a:lnTo>
                    <a:pt x="3312" y="12"/>
                  </a:lnTo>
                  <a:lnTo>
                    <a:pt x="3312" y="12"/>
                  </a:lnTo>
                  <a:lnTo>
                    <a:pt x="3312" y="12"/>
                  </a:lnTo>
                  <a:lnTo>
                    <a:pt x="3312" y="12"/>
                  </a:lnTo>
                  <a:lnTo>
                    <a:pt x="3312" y="12"/>
                  </a:lnTo>
                  <a:lnTo>
                    <a:pt x="3312" y="12"/>
                  </a:lnTo>
                  <a:lnTo>
                    <a:pt x="3314" y="12"/>
                  </a:lnTo>
                  <a:lnTo>
                    <a:pt x="3314" y="12"/>
                  </a:lnTo>
                  <a:lnTo>
                    <a:pt x="3314" y="12"/>
                  </a:lnTo>
                  <a:lnTo>
                    <a:pt x="3314" y="12"/>
                  </a:lnTo>
                  <a:lnTo>
                    <a:pt x="3316" y="12"/>
                  </a:lnTo>
                  <a:lnTo>
                    <a:pt x="3316" y="12"/>
                  </a:lnTo>
                  <a:lnTo>
                    <a:pt x="3322" y="12"/>
                  </a:lnTo>
                  <a:lnTo>
                    <a:pt x="3322" y="12"/>
                  </a:lnTo>
                  <a:lnTo>
                    <a:pt x="3324" y="14"/>
                  </a:lnTo>
                  <a:lnTo>
                    <a:pt x="3324" y="14"/>
                  </a:lnTo>
                  <a:lnTo>
                    <a:pt x="3328" y="14"/>
                  </a:lnTo>
                  <a:lnTo>
                    <a:pt x="3328" y="14"/>
                  </a:lnTo>
                  <a:lnTo>
                    <a:pt x="3330" y="12"/>
                  </a:lnTo>
                  <a:lnTo>
                    <a:pt x="3330" y="12"/>
                  </a:lnTo>
                  <a:lnTo>
                    <a:pt x="3330" y="12"/>
                  </a:lnTo>
                  <a:lnTo>
                    <a:pt x="3330" y="12"/>
                  </a:lnTo>
                  <a:lnTo>
                    <a:pt x="3334" y="12"/>
                  </a:lnTo>
                  <a:lnTo>
                    <a:pt x="3334" y="12"/>
                  </a:lnTo>
                  <a:lnTo>
                    <a:pt x="3340" y="12"/>
                  </a:lnTo>
                  <a:lnTo>
                    <a:pt x="3340" y="12"/>
                  </a:lnTo>
                  <a:lnTo>
                    <a:pt x="3344" y="12"/>
                  </a:lnTo>
                  <a:lnTo>
                    <a:pt x="3344" y="12"/>
                  </a:lnTo>
                  <a:lnTo>
                    <a:pt x="3346" y="12"/>
                  </a:lnTo>
                  <a:lnTo>
                    <a:pt x="3346" y="12"/>
                  </a:lnTo>
                  <a:lnTo>
                    <a:pt x="3348" y="12"/>
                  </a:lnTo>
                  <a:lnTo>
                    <a:pt x="3348" y="12"/>
                  </a:lnTo>
                  <a:lnTo>
                    <a:pt x="3352" y="12"/>
                  </a:lnTo>
                  <a:lnTo>
                    <a:pt x="3352" y="12"/>
                  </a:lnTo>
                  <a:lnTo>
                    <a:pt x="3362" y="12"/>
                  </a:lnTo>
                  <a:lnTo>
                    <a:pt x="3362" y="12"/>
                  </a:lnTo>
                  <a:lnTo>
                    <a:pt x="3366" y="12"/>
                  </a:lnTo>
                  <a:lnTo>
                    <a:pt x="3366" y="12"/>
                  </a:lnTo>
                  <a:lnTo>
                    <a:pt x="3372" y="12"/>
                  </a:lnTo>
                  <a:lnTo>
                    <a:pt x="3372" y="12"/>
                  </a:lnTo>
                  <a:lnTo>
                    <a:pt x="3374" y="14"/>
                  </a:lnTo>
                  <a:lnTo>
                    <a:pt x="3374" y="14"/>
                  </a:lnTo>
                  <a:lnTo>
                    <a:pt x="3378" y="14"/>
                  </a:lnTo>
                  <a:lnTo>
                    <a:pt x="3378" y="14"/>
                  </a:lnTo>
                  <a:lnTo>
                    <a:pt x="3382" y="14"/>
                  </a:lnTo>
                  <a:lnTo>
                    <a:pt x="3384" y="14"/>
                  </a:lnTo>
                  <a:lnTo>
                    <a:pt x="3384" y="14"/>
                  </a:lnTo>
                  <a:lnTo>
                    <a:pt x="3392" y="12"/>
                  </a:lnTo>
                  <a:lnTo>
                    <a:pt x="3392" y="12"/>
                  </a:lnTo>
                  <a:lnTo>
                    <a:pt x="3396" y="14"/>
                  </a:lnTo>
                  <a:lnTo>
                    <a:pt x="3396" y="14"/>
                  </a:lnTo>
                  <a:lnTo>
                    <a:pt x="3408" y="12"/>
                  </a:lnTo>
                  <a:lnTo>
                    <a:pt x="3408" y="12"/>
                  </a:lnTo>
                  <a:lnTo>
                    <a:pt x="3412" y="12"/>
                  </a:lnTo>
                  <a:lnTo>
                    <a:pt x="3412" y="12"/>
                  </a:lnTo>
                  <a:lnTo>
                    <a:pt x="3418" y="12"/>
                  </a:lnTo>
                  <a:lnTo>
                    <a:pt x="3418" y="12"/>
                  </a:lnTo>
                  <a:lnTo>
                    <a:pt x="3418" y="12"/>
                  </a:lnTo>
                  <a:lnTo>
                    <a:pt x="3418" y="12"/>
                  </a:lnTo>
                  <a:lnTo>
                    <a:pt x="3418" y="12"/>
                  </a:lnTo>
                  <a:lnTo>
                    <a:pt x="3418" y="12"/>
                  </a:lnTo>
                  <a:lnTo>
                    <a:pt x="3422" y="12"/>
                  </a:lnTo>
                  <a:lnTo>
                    <a:pt x="3422" y="12"/>
                  </a:lnTo>
                  <a:lnTo>
                    <a:pt x="3422" y="12"/>
                  </a:lnTo>
                  <a:lnTo>
                    <a:pt x="3422" y="12"/>
                  </a:lnTo>
                  <a:lnTo>
                    <a:pt x="3422" y="12"/>
                  </a:lnTo>
                  <a:lnTo>
                    <a:pt x="3422" y="12"/>
                  </a:lnTo>
                  <a:lnTo>
                    <a:pt x="3422" y="12"/>
                  </a:lnTo>
                  <a:lnTo>
                    <a:pt x="3422" y="12"/>
                  </a:lnTo>
                  <a:lnTo>
                    <a:pt x="3424" y="12"/>
                  </a:lnTo>
                  <a:lnTo>
                    <a:pt x="3424" y="12"/>
                  </a:lnTo>
                  <a:lnTo>
                    <a:pt x="3426" y="12"/>
                  </a:lnTo>
                  <a:lnTo>
                    <a:pt x="3426" y="12"/>
                  </a:lnTo>
                  <a:lnTo>
                    <a:pt x="3426" y="12"/>
                  </a:lnTo>
                  <a:lnTo>
                    <a:pt x="3426" y="12"/>
                  </a:lnTo>
                  <a:lnTo>
                    <a:pt x="3428" y="12"/>
                  </a:lnTo>
                  <a:lnTo>
                    <a:pt x="3428" y="12"/>
                  </a:lnTo>
                  <a:lnTo>
                    <a:pt x="3428" y="12"/>
                  </a:lnTo>
                  <a:lnTo>
                    <a:pt x="3432" y="12"/>
                  </a:lnTo>
                  <a:lnTo>
                    <a:pt x="3432" y="12"/>
                  </a:lnTo>
                  <a:lnTo>
                    <a:pt x="3434" y="12"/>
                  </a:lnTo>
                  <a:lnTo>
                    <a:pt x="3434" y="12"/>
                  </a:lnTo>
                  <a:lnTo>
                    <a:pt x="3438" y="12"/>
                  </a:lnTo>
                  <a:lnTo>
                    <a:pt x="3438" y="12"/>
                  </a:lnTo>
                  <a:lnTo>
                    <a:pt x="3440" y="12"/>
                  </a:lnTo>
                  <a:lnTo>
                    <a:pt x="3440" y="12"/>
                  </a:lnTo>
                  <a:lnTo>
                    <a:pt x="3442" y="12"/>
                  </a:lnTo>
                  <a:lnTo>
                    <a:pt x="3442" y="12"/>
                  </a:lnTo>
                  <a:lnTo>
                    <a:pt x="3444" y="12"/>
                  </a:lnTo>
                  <a:lnTo>
                    <a:pt x="3444" y="12"/>
                  </a:lnTo>
                  <a:lnTo>
                    <a:pt x="3446" y="12"/>
                  </a:lnTo>
                  <a:lnTo>
                    <a:pt x="3446" y="12"/>
                  </a:lnTo>
                  <a:lnTo>
                    <a:pt x="3448" y="12"/>
                  </a:lnTo>
                  <a:lnTo>
                    <a:pt x="3448" y="12"/>
                  </a:lnTo>
                  <a:lnTo>
                    <a:pt x="3450" y="12"/>
                  </a:lnTo>
                  <a:lnTo>
                    <a:pt x="3450" y="12"/>
                  </a:lnTo>
                  <a:lnTo>
                    <a:pt x="3450" y="12"/>
                  </a:lnTo>
                  <a:lnTo>
                    <a:pt x="3450" y="12"/>
                  </a:lnTo>
                  <a:lnTo>
                    <a:pt x="3452" y="14"/>
                  </a:lnTo>
                  <a:lnTo>
                    <a:pt x="3452" y="14"/>
                  </a:lnTo>
                  <a:lnTo>
                    <a:pt x="3452" y="14"/>
                  </a:lnTo>
                  <a:lnTo>
                    <a:pt x="3454" y="16"/>
                  </a:lnTo>
                  <a:lnTo>
                    <a:pt x="3454" y="16"/>
                  </a:lnTo>
                  <a:lnTo>
                    <a:pt x="3456" y="16"/>
                  </a:lnTo>
                  <a:lnTo>
                    <a:pt x="3456" y="16"/>
                  </a:lnTo>
                  <a:lnTo>
                    <a:pt x="3456" y="16"/>
                  </a:lnTo>
                  <a:lnTo>
                    <a:pt x="3456" y="16"/>
                  </a:lnTo>
                  <a:lnTo>
                    <a:pt x="3456" y="16"/>
                  </a:lnTo>
                  <a:lnTo>
                    <a:pt x="3456" y="16"/>
                  </a:lnTo>
                  <a:lnTo>
                    <a:pt x="3456" y="18"/>
                  </a:lnTo>
                  <a:lnTo>
                    <a:pt x="3456" y="18"/>
                  </a:lnTo>
                  <a:lnTo>
                    <a:pt x="3456" y="18"/>
                  </a:lnTo>
                  <a:lnTo>
                    <a:pt x="3458" y="18"/>
                  </a:lnTo>
                  <a:lnTo>
                    <a:pt x="3458" y="18"/>
                  </a:lnTo>
                  <a:lnTo>
                    <a:pt x="3470" y="18"/>
                  </a:lnTo>
                  <a:lnTo>
                    <a:pt x="3470" y="18"/>
                  </a:lnTo>
                  <a:lnTo>
                    <a:pt x="3478" y="16"/>
                  </a:lnTo>
                  <a:lnTo>
                    <a:pt x="3478" y="16"/>
                  </a:lnTo>
                  <a:lnTo>
                    <a:pt x="3480" y="16"/>
                  </a:lnTo>
                  <a:lnTo>
                    <a:pt x="3480" y="16"/>
                  </a:lnTo>
                  <a:lnTo>
                    <a:pt x="3482" y="16"/>
                  </a:lnTo>
                  <a:lnTo>
                    <a:pt x="3482" y="16"/>
                  </a:lnTo>
                  <a:lnTo>
                    <a:pt x="3482" y="16"/>
                  </a:lnTo>
                  <a:lnTo>
                    <a:pt x="3482" y="16"/>
                  </a:lnTo>
                  <a:lnTo>
                    <a:pt x="3484" y="14"/>
                  </a:lnTo>
                  <a:lnTo>
                    <a:pt x="3484" y="14"/>
                  </a:lnTo>
                  <a:lnTo>
                    <a:pt x="3484" y="14"/>
                  </a:lnTo>
                  <a:lnTo>
                    <a:pt x="3484" y="14"/>
                  </a:lnTo>
                  <a:lnTo>
                    <a:pt x="3484" y="14"/>
                  </a:lnTo>
                  <a:lnTo>
                    <a:pt x="3488" y="14"/>
                  </a:lnTo>
                  <a:lnTo>
                    <a:pt x="3488" y="14"/>
                  </a:lnTo>
                  <a:lnTo>
                    <a:pt x="3490" y="14"/>
                  </a:lnTo>
                  <a:lnTo>
                    <a:pt x="3490" y="14"/>
                  </a:lnTo>
                  <a:lnTo>
                    <a:pt x="3494" y="14"/>
                  </a:lnTo>
                  <a:lnTo>
                    <a:pt x="3494" y="14"/>
                  </a:lnTo>
                  <a:lnTo>
                    <a:pt x="3498" y="12"/>
                  </a:lnTo>
                  <a:lnTo>
                    <a:pt x="3500" y="14"/>
                  </a:lnTo>
                  <a:lnTo>
                    <a:pt x="3500" y="14"/>
                  </a:lnTo>
                  <a:lnTo>
                    <a:pt x="3502" y="14"/>
                  </a:lnTo>
                  <a:lnTo>
                    <a:pt x="3502" y="14"/>
                  </a:lnTo>
                  <a:lnTo>
                    <a:pt x="3502" y="14"/>
                  </a:lnTo>
                  <a:lnTo>
                    <a:pt x="3502" y="14"/>
                  </a:lnTo>
                  <a:lnTo>
                    <a:pt x="3504" y="14"/>
                  </a:lnTo>
                  <a:lnTo>
                    <a:pt x="3504" y="14"/>
                  </a:lnTo>
                  <a:lnTo>
                    <a:pt x="3504" y="14"/>
                  </a:lnTo>
                  <a:lnTo>
                    <a:pt x="3504" y="14"/>
                  </a:lnTo>
                  <a:lnTo>
                    <a:pt x="3506" y="14"/>
                  </a:lnTo>
                  <a:lnTo>
                    <a:pt x="3506" y="14"/>
                  </a:lnTo>
                  <a:lnTo>
                    <a:pt x="3508" y="14"/>
                  </a:lnTo>
                  <a:lnTo>
                    <a:pt x="3508" y="14"/>
                  </a:lnTo>
                  <a:lnTo>
                    <a:pt x="3508" y="14"/>
                  </a:lnTo>
                  <a:lnTo>
                    <a:pt x="3508" y="14"/>
                  </a:lnTo>
                  <a:lnTo>
                    <a:pt x="3510" y="14"/>
                  </a:lnTo>
                  <a:lnTo>
                    <a:pt x="3510" y="14"/>
                  </a:lnTo>
                  <a:lnTo>
                    <a:pt x="3514" y="16"/>
                  </a:lnTo>
                  <a:lnTo>
                    <a:pt x="3514" y="16"/>
                  </a:lnTo>
                  <a:lnTo>
                    <a:pt x="3520" y="16"/>
                  </a:lnTo>
                  <a:lnTo>
                    <a:pt x="3520" y="16"/>
                  </a:lnTo>
                  <a:lnTo>
                    <a:pt x="3520" y="16"/>
                  </a:lnTo>
                  <a:lnTo>
                    <a:pt x="3520" y="16"/>
                  </a:lnTo>
                  <a:lnTo>
                    <a:pt x="3522" y="16"/>
                  </a:lnTo>
                  <a:lnTo>
                    <a:pt x="3524" y="18"/>
                  </a:lnTo>
                  <a:lnTo>
                    <a:pt x="3524" y="18"/>
                  </a:lnTo>
                  <a:lnTo>
                    <a:pt x="3524" y="18"/>
                  </a:lnTo>
                  <a:lnTo>
                    <a:pt x="3524" y="18"/>
                  </a:lnTo>
                  <a:lnTo>
                    <a:pt x="3526" y="18"/>
                  </a:lnTo>
                  <a:lnTo>
                    <a:pt x="3526" y="18"/>
                  </a:lnTo>
                  <a:lnTo>
                    <a:pt x="3530" y="18"/>
                  </a:lnTo>
                  <a:lnTo>
                    <a:pt x="3530" y="18"/>
                  </a:lnTo>
                  <a:lnTo>
                    <a:pt x="3530" y="16"/>
                  </a:lnTo>
                  <a:lnTo>
                    <a:pt x="3530" y="16"/>
                  </a:lnTo>
                  <a:lnTo>
                    <a:pt x="3530" y="16"/>
                  </a:lnTo>
                  <a:lnTo>
                    <a:pt x="3530" y="16"/>
                  </a:lnTo>
                  <a:lnTo>
                    <a:pt x="3532" y="16"/>
                  </a:lnTo>
                  <a:lnTo>
                    <a:pt x="3532" y="16"/>
                  </a:lnTo>
                  <a:lnTo>
                    <a:pt x="3534" y="14"/>
                  </a:lnTo>
                  <a:lnTo>
                    <a:pt x="3534" y="14"/>
                  </a:lnTo>
                  <a:lnTo>
                    <a:pt x="3540" y="12"/>
                  </a:lnTo>
                  <a:lnTo>
                    <a:pt x="3540" y="12"/>
                  </a:lnTo>
                  <a:lnTo>
                    <a:pt x="3554" y="14"/>
                  </a:lnTo>
                  <a:lnTo>
                    <a:pt x="3554" y="14"/>
                  </a:lnTo>
                  <a:lnTo>
                    <a:pt x="3556" y="14"/>
                  </a:lnTo>
                  <a:lnTo>
                    <a:pt x="3556" y="14"/>
                  </a:lnTo>
                  <a:lnTo>
                    <a:pt x="3560" y="14"/>
                  </a:lnTo>
                  <a:lnTo>
                    <a:pt x="3560" y="14"/>
                  </a:lnTo>
                  <a:lnTo>
                    <a:pt x="3566" y="14"/>
                  </a:lnTo>
                  <a:lnTo>
                    <a:pt x="3572" y="14"/>
                  </a:lnTo>
                  <a:lnTo>
                    <a:pt x="3572" y="14"/>
                  </a:lnTo>
                  <a:lnTo>
                    <a:pt x="3576" y="14"/>
                  </a:lnTo>
                  <a:lnTo>
                    <a:pt x="3582" y="14"/>
                  </a:lnTo>
                  <a:lnTo>
                    <a:pt x="3582" y="14"/>
                  </a:lnTo>
                  <a:lnTo>
                    <a:pt x="3588" y="14"/>
                  </a:lnTo>
                  <a:lnTo>
                    <a:pt x="3588" y="14"/>
                  </a:lnTo>
                  <a:lnTo>
                    <a:pt x="3592" y="16"/>
                  </a:lnTo>
                  <a:lnTo>
                    <a:pt x="3592" y="16"/>
                  </a:lnTo>
                  <a:lnTo>
                    <a:pt x="3600" y="16"/>
                  </a:lnTo>
                  <a:lnTo>
                    <a:pt x="3600" y="16"/>
                  </a:lnTo>
                  <a:lnTo>
                    <a:pt x="3602" y="16"/>
                  </a:lnTo>
                  <a:lnTo>
                    <a:pt x="3602" y="16"/>
                  </a:lnTo>
                  <a:lnTo>
                    <a:pt x="3602" y="16"/>
                  </a:lnTo>
                  <a:lnTo>
                    <a:pt x="3602" y="16"/>
                  </a:lnTo>
                  <a:lnTo>
                    <a:pt x="3604" y="18"/>
                  </a:lnTo>
                  <a:lnTo>
                    <a:pt x="3604" y="18"/>
                  </a:lnTo>
                  <a:lnTo>
                    <a:pt x="3614" y="16"/>
                  </a:lnTo>
                  <a:lnTo>
                    <a:pt x="3614" y="16"/>
                  </a:lnTo>
                  <a:lnTo>
                    <a:pt x="3616" y="16"/>
                  </a:lnTo>
                  <a:lnTo>
                    <a:pt x="3616" y="16"/>
                  </a:lnTo>
                  <a:lnTo>
                    <a:pt x="3618" y="16"/>
                  </a:lnTo>
                  <a:lnTo>
                    <a:pt x="3618" y="16"/>
                  </a:lnTo>
                  <a:lnTo>
                    <a:pt x="3618" y="16"/>
                  </a:lnTo>
                  <a:lnTo>
                    <a:pt x="3618" y="16"/>
                  </a:lnTo>
                  <a:lnTo>
                    <a:pt x="3618" y="14"/>
                  </a:lnTo>
                  <a:lnTo>
                    <a:pt x="3618" y="14"/>
                  </a:lnTo>
                  <a:lnTo>
                    <a:pt x="3620" y="16"/>
                  </a:lnTo>
                  <a:lnTo>
                    <a:pt x="3620" y="16"/>
                  </a:lnTo>
                  <a:lnTo>
                    <a:pt x="3620" y="16"/>
                  </a:lnTo>
                  <a:lnTo>
                    <a:pt x="3620" y="16"/>
                  </a:lnTo>
                  <a:lnTo>
                    <a:pt x="3620" y="14"/>
                  </a:lnTo>
                  <a:lnTo>
                    <a:pt x="3620" y="14"/>
                  </a:lnTo>
                  <a:lnTo>
                    <a:pt x="3620" y="16"/>
                  </a:lnTo>
                  <a:lnTo>
                    <a:pt x="3620" y="16"/>
                  </a:lnTo>
                  <a:lnTo>
                    <a:pt x="3622" y="14"/>
                  </a:lnTo>
                  <a:lnTo>
                    <a:pt x="3622" y="14"/>
                  </a:lnTo>
                  <a:lnTo>
                    <a:pt x="3622" y="16"/>
                  </a:lnTo>
                  <a:lnTo>
                    <a:pt x="3622" y="16"/>
                  </a:lnTo>
                  <a:lnTo>
                    <a:pt x="3624" y="16"/>
                  </a:lnTo>
                  <a:lnTo>
                    <a:pt x="3624" y="16"/>
                  </a:lnTo>
                  <a:lnTo>
                    <a:pt x="3624" y="16"/>
                  </a:lnTo>
                  <a:lnTo>
                    <a:pt x="3624" y="16"/>
                  </a:lnTo>
                  <a:lnTo>
                    <a:pt x="3630" y="16"/>
                  </a:lnTo>
                  <a:lnTo>
                    <a:pt x="3630" y="16"/>
                  </a:lnTo>
                  <a:lnTo>
                    <a:pt x="3630" y="16"/>
                  </a:lnTo>
                  <a:lnTo>
                    <a:pt x="3630" y="16"/>
                  </a:lnTo>
                  <a:lnTo>
                    <a:pt x="3630" y="16"/>
                  </a:lnTo>
                  <a:lnTo>
                    <a:pt x="3630" y="16"/>
                  </a:lnTo>
                  <a:lnTo>
                    <a:pt x="3630" y="16"/>
                  </a:lnTo>
                  <a:lnTo>
                    <a:pt x="3630" y="16"/>
                  </a:lnTo>
                  <a:lnTo>
                    <a:pt x="3634" y="16"/>
                  </a:lnTo>
                  <a:lnTo>
                    <a:pt x="3634" y="16"/>
                  </a:lnTo>
                  <a:lnTo>
                    <a:pt x="3634" y="16"/>
                  </a:lnTo>
                  <a:lnTo>
                    <a:pt x="3634" y="16"/>
                  </a:lnTo>
                  <a:lnTo>
                    <a:pt x="3634" y="16"/>
                  </a:lnTo>
                  <a:lnTo>
                    <a:pt x="3634" y="16"/>
                  </a:lnTo>
                  <a:lnTo>
                    <a:pt x="3634" y="16"/>
                  </a:lnTo>
                  <a:lnTo>
                    <a:pt x="3634"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6" y="16"/>
                  </a:lnTo>
                  <a:lnTo>
                    <a:pt x="3638" y="16"/>
                  </a:lnTo>
                  <a:lnTo>
                    <a:pt x="3638" y="16"/>
                  </a:lnTo>
                  <a:lnTo>
                    <a:pt x="3638" y="16"/>
                  </a:lnTo>
                  <a:lnTo>
                    <a:pt x="3638" y="16"/>
                  </a:lnTo>
                  <a:lnTo>
                    <a:pt x="3638" y="16"/>
                  </a:lnTo>
                  <a:lnTo>
                    <a:pt x="3638" y="16"/>
                  </a:lnTo>
                  <a:lnTo>
                    <a:pt x="3638" y="16"/>
                  </a:lnTo>
                  <a:lnTo>
                    <a:pt x="3638" y="16"/>
                  </a:lnTo>
                  <a:lnTo>
                    <a:pt x="3642" y="16"/>
                  </a:lnTo>
                  <a:lnTo>
                    <a:pt x="3642" y="16"/>
                  </a:lnTo>
                  <a:lnTo>
                    <a:pt x="3642" y="16"/>
                  </a:lnTo>
                  <a:lnTo>
                    <a:pt x="3642" y="16"/>
                  </a:lnTo>
                  <a:lnTo>
                    <a:pt x="3642" y="16"/>
                  </a:lnTo>
                  <a:lnTo>
                    <a:pt x="3642" y="16"/>
                  </a:lnTo>
                  <a:lnTo>
                    <a:pt x="3646" y="18"/>
                  </a:lnTo>
                  <a:lnTo>
                    <a:pt x="3646" y="18"/>
                  </a:lnTo>
                  <a:lnTo>
                    <a:pt x="3646" y="18"/>
                  </a:lnTo>
                  <a:lnTo>
                    <a:pt x="3646" y="18"/>
                  </a:lnTo>
                  <a:lnTo>
                    <a:pt x="3648" y="16"/>
                  </a:lnTo>
                  <a:lnTo>
                    <a:pt x="3648" y="16"/>
                  </a:lnTo>
                  <a:lnTo>
                    <a:pt x="3648" y="16"/>
                  </a:lnTo>
                  <a:lnTo>
                    <a:pt x="3648" y="16"/>
                  </a:lnTo>
                  <a:lnTo>
                    <a:pt x="3650" y="16"/>
                  </a:lnTo>
                  <a:lnTo>
                    <a:pt x="3650" y="16"/>
                  </a:lnTo>
                  <a:lnTo>
                    <a:pt x="3652" y="16"/>
                  </a:lnTo>
                  <a:lnTo>
                    <a:pt x="3652" y="16"/>
                  </a:lnTo>
                  <a:lnTo>
                    <a:pt x="3652" y="16"/>
                  </a:lnTo>
                  <a:lnTo>
                    <a:pt x="3652" y="16"/>
                  </a:lnTo>
                  <a:lnTo>
                    <a:pt x="3654" y="16"/>
                  </a:lnTo>
                  <a:lnTo>
                    <a:pt x="3654" y="16"/>
                  </a:lnTo>
                  <a:lnTo>
                    <a:pt x="3654" y="16"/>
                  </a:lnTo>
                  <a:lnTo>
                    <a:pt x="3654" y="16"/>
                  </a:lnTo>
                  <a:lnTo>
                    <a:pt x="3656" y="14"/>
                  </a:lnTo>
                  <a:lnTo>
                    <a:pt x="3658" y="14"/>
                  </a:lnTo>
                  <a:lnTo>
                    <a:pt x="3658" y="14"/>
                  </a:lnTo>
                  <a:lnTo>
                    <a:pt x="3658" y="16"/>
                  </a:lnTo>
                  <a:lnTo>
                    <a:pt x="3658" y="16"/>
                  </a:lnTo>
                  <a:lnTo>
                    <a:pt x="3658" y="16"/>
                  </a:lnTo>
                  <a:lnTo>
                    <a:pt x="3662" y="20"/>
                  </a:lnTo>
                  <a:lnTo>
                    <a:pt x="3662" y="20"/>
                  </a:lnTo>
                  <a:lnTo>
                    <a:pt x="3668" y="20"/>
                  </a:lnTo>
                  <a:lnTo>
                    <a:pt x="3672" y="20"/>
                  </a:lnTo>
                  <a:lnTo>
                    <a:pt x="3672" y="20"/>
                  </a:lnTo>
                  <a:lnTo>
                    <a:pt x="3678" y="22"/>
                  </a:lnTo>
                  <a:lnTo>
                    <a:pt x="3684" y="22"/>
                  </a:lnTo>
                  <a:lnTo>
                    <a:pt x="3684" y="22"/>
                  </a:lnTo>
                  <a:lnTo>
                    <a:pt x="3688" y="20"/>
                  </a:lnTo>
                  <a:lnTo>
                    <a:pt x="3688" y="20"/>
                  </a:lnTo>
                  <a:lnTo>
                    <a:pt x="3690" y="20"/>
                  </a:lnTo>
                  <a:lnTo>
                    <a:pt x="3690" y="20"/>
                  </a:lnTo>
                  <a:lnTo>
                    <a:pt x="3692" y="18"/>
                  </a:lnTo>
                  <a:lnTo>
                    <a:pt x="3692" y="18"/>
                  </a:lnTo>
                  <a:lnTo>
                    <a:pt x="3692" y="18"/>
                  </a:lnTo>
                  <a:lnTo>
                    <a:pt x="3692" y="18"/>
                  </a:lnTo>
                  <a:lnTo>
                    <a:pt x="3692" y="18"/>
                  </a:lnTo>
                  <a:lnTo>
                    <a:pt x="3692" y="18"/>
                  </a:lnTo>
                  <a:lnTo>
                    <a:pt x="3692" y="18"/>
                  </a:lnTo>
                  <a:lnTo>
                    <a:pt x="3692" y="18"/>
                  </a:lnTo>
                  <a:lnTo>
                    <a:pt x="3694" y="18"/>
                  </a:lnTo>
                  <a:lnTo>
                    <a:pt x="3694" y="18"/>
                  </a:lnTo>
                  <a:lnTo>
                    <a:pt x="3698" y="18"/>
                  </a:lnTo>
                  <a:lnTo>
                    <a:pt x="3698" y="18"/>
                  </a:lnTo>
                  <a:lnTo>
                    <a:pt x="3702" y="16"/>
                  </a:lnTo>
                  <a:lnTo>
                    <a:pt x="3702" y="16"/>
                  </a:lnTo>
                  <a:lnTo>
                    <a:pt x="3708" y="18"/>
                  </a:lnTo>
                  <a:lnTo>
                    <a:pt x="3708" y="18"/>
                  </a:lnTo>
                  <a:lnTo>
                    <a:pt x="3710" y="18"/>
                  </a:lnTo>
                  <a:lnTo>
                    <a:pt x="3710" y="18"/>
                  </a:lnTo>
                  <a:lnTo>
                    <a:pt x="3714" y="18"/>
                  </a:lnTo>
                  <a:lnTo>
                    <a:pt x="3714" y="18"/>
                  </a:lnTo>
                  <a:lnTo>
                    <a:pt x="3716" y="18"/>
                  </a:lnTo>
                  <a:lnTo>
                    <a:pt x="3716" y="18"/>
                  </a:lnTo>
                  <a:lnTo>
                    <a:pt x="3720" y="18"/>
                  </a:lnTo>
                  <a:lnTo>
                    <a:pt x="3720" y="18"/>
                  </a:lnTo>
                  <a:lnTo>
                    <a:pt x="3726" y="18"/>
                  </a:lnTo>
                  <a:lnTo>
                    <a:pt x="3726" y="18"/>
                  </a:lnTo>
                  <a:lnTo>
                    <a:pt x="3732" y="18"/>
                  </a:lnTo>
                  <a:lnTo>
                    <a:pt x="3732" y="18"/>
                  </a:lnTo>
                  <a:lnTo>
                    <a:pt x="3734" y="18"/>
                  </a:lnTo>
                  <a:lnTo>
                    <a:pt x="3734" y="18"/>
                  </a:lnTo>
                  <a:lnTo>
                    <a:pt x="3740" y="18"/>
                  </a:lnTo>
                  <a:lnTo>
                    <a:pt x="3740" y="18"/>
                  </a:lnTo>
                  <a:lnTo>
                    <a:pt x="3748" y="18"/>
                  </a:lnTo>
                  <a:lnTo>
                    <a:pt x="3748" y="18"/>
                  </a:lnTo>
                  <a:lnTo>
                    <a:pt x="3756" y="18"/>
                  </a:lnTo>
                  <a:lnTo>
                    <a:pt x="3756" y="18"/>
                  </a:lnTo>
                  <a:lnTo>
                    <a:pt x="3760" y="20"/>
                  </a:lnTo>
                  <a:lnTo>
                    <a:pt x="3760" y="20"/>
                  </a:lnTo>
                  <a:lnTo>
                    <a:pt x="3764" y="20"/>
                  </a:lnTo>
                  <a:lnTo>
                    <a:pt x="3764" y="20"/>
                  </a:lnTo>
                  <a:lnTo>
                    <a:pt x="3770" y="20"/>
                  </a:lnTo>
                  <a:lnTo>
                    <a:pt x="3770" y="20"/>
                  </a:lnTo>
                  <a:lnTo>
                    <a:pt x="3772" y="20"/>
                  </a:lnTo>
                  <a:lnTo>
                    <a:pt x="3772" y="20"/>
                  </a:lnTo>
                  <a:lnTo>
                    <a:pt x="3776" y="20"/>
                  </a:lnTo>
                  <a:lnTo>
                    <a:pt x="3776" y="20"/>
                  </a:lnTo>
                  <a:lnTo>
                    <a:pt x="3778" y="20"/>
                  </a:lnTo>
                  <a:lnTo>
                    <a:pt x="3780" y="20"/>
                  </a:lnTo>
                  <a:lnTo>
                    <a:pt x="3780" y="20"/>
                  </a:lnTo>
                  <a:lnTo>
                    <a:pt x="3782" y="20"/>
                  </a:lnTo>
                  <a:lnTo>
                    <a:pt x="3782" y="20"/>
                  </a:lnTo>
                  <a:lnTo>
                    <a:pt x="3784" y="20"/>
                  </a:lnTo>
                  <a:lnTo>
                    <a:pt x="3784" y="20"/>
                  </a:lnTo>
                  <a:lnTo>
                    <a:pt x="3784" y="20"/>
                  </a:lnTo>
                  <a:lnTo>
                    <a:pt x="3784" y="20"/>
                  </a:lnTo>
                  <a:lnTo>
                    <a:pt x="3786" y="20"/>
                  </a:lnTo>
                  <a:lnTo>
                    <a:pt x="3786" y="20"/>
                  </a:lnTo>
                  <a:lnTo>
                    <a:pt x="3786" y="20"/>
                  </a:lnTo>
                  <a:lnTo>
                    <a:pt x="3786" y="20"/>
                  </a:lnTo>
                  <a:lnTo>
                    <a:pt x="3788" y="20"/>
                  </a:lnTo>
                  <a:lnTo>
                    <a:pt x="3788" y="20"/>
                  </a:lnTo>
                  <a:lnTo>
                    <a:pt x="3790" y="22"/>
                  </a:lnTo>
                  <a:lnTo>
                    <a:pt x="3790" y="22"/>
                  </a:lnTo>
                  <a:lnTo>
                    <a:pt x="3794" y="22"/>
                  </a:lnTo>
                  <a:lnTo>
                    <a:pt x="3794" y="22"/>
                  </a:lnTo>
                  <a:lnTo>
                    <a:pt x="3796" y="22"/>
                  </a:lnTo>
                  <a:lnTo>
                    <a:pt x="3796" y="22"/>
                  </a:lnTo>
                  <a:lnTo>
                    <a:pt x="3796" y="22"/>
                  </a:lnTo>
                  <a:lnTo>
                    <a:pt x="3796" y="22"/>
                  </a:lnTo>
                  <a:lnTo>
                    <a:pt x="3796" y="22"/>
                  </a:lnTo>
                  <a:lnTo>
                    <a:pt x="3796" y="22"/>
                  </a:lnTo>
                  <a:lnTo>
                    <a:pt x="3798" y="20"/>
                  </a:lnTo>
                  <a:lnTo>
                    <a:pt x="3798" y="20"/>
                  </a:lnTo>
                  <a:lnTo>
                    <a:pt x="3802" y="22"/>
                  </a:lnTo>
                  <a:lnTo>
                    <a:pt x="3802" y="22"/>
                  </a:lnTo>
                  <a:lnTo>
                    <a:pt x="3802" y="20"/>
                  </a:lnTo>
                  <a:lnTo>
                    <a:pt x="3802" y="20"/>
                  </a:lnTo>
                  <a:lnTo>
                    <a:pt x="3804" y="20"/>
                  </a:lnTo>
                  <a:lnTo>
                    <a:pt x="3804" y="20"/>
                  </a:lnTo>
                  <a:lnTo>
                    <a:pt x="3804" y="22"/>
                  </a:lnTo>
                  <a:lnTo>
                    <a:pt x="3804" y="22"/>
                  </a:lnTo>
                  <a:lnTo>
                    <a:pt x="3806" y="22"/>
                  </a:lnTo>
                  <a:lnTo>
                    <a:pt x="3806" y="22"/>
                  </a:lnTo>
                  <a:lnTo>
                    <a:pt x="3806" y="22"/>
                  </a:lnTo>
                  <a:lnTo>
                    <a:pt x="3806" y="22"/>
                  </a:lnTo>
                  <a:lnTo>
                    <a:pt x="3808" y="22"/>
                  </a:lnTo>
                  <a:lnTo>
                    <a:pt x="3808" y="22"/>
                  </a:lnTo>
                  <a:lnTo>
                    <a:pt x="3808" y="22"/>
                  </a:lnTo>
                  <a:lnTo>
                    <a:pt x="3808" y="22"/>
                  </a:lnTo>
                  <a:lnTo>
                    <a:pt x="3808" y="22"/>
                  </a:lnTo>
                  <a:lnTo>
                    <a:pt x="3808" y="22"/>
                  </a:lnTo>
                  <a:lnTo>
                    <a:pt x="3808" y="22"/>
                  </a:lnTo>
                  <a:lnTo>
                    <a:pt x="3808" y="22"/>
                  </a:lnTo>
                  <a:lnTo>
                    <a:pt x="3808" y="22"/>
                  </a:lnTo>
                  <a:lnTo>
                    <a:pt x="3808" y="22"/>
                  </a:lnTo>
                  <a:lnTo>
                    <a:pt x="3810" y="22"/>
                  </a:lnTo>
                  <a:lnTo>
                    <a:pt x="3810" y="22"/>
                  </a:lnTo>
                  <a:lnTo>
                    <a:pt x="3810" y="22"/>
                  </a:lnTo>
                  <a:lnTo>
                    <a:pt x="3810" y="22"/>
                  </a:lnTo>
                  <a:lnTo>
                    <a:pt x="3810" y="22"/>
                  </a:lnTo>
                  <a:lnTo>
                    <a:pt x="3810" y="22"/>
                  </a:lnTo>
                  <a:lnTo>
                    <a:pt x="3810" y="22"/>
                  </a:lnTo>
                  <a:lnTo>
                    <a:pt x="3810" y="22"/>
                  </a:lnTo>
                  <a:lnTo>
                    <a:pt x="3810" y="22"/>
                  </a:lnTo>
                  <a:lnTo>
                    <a:pt x="3810" y="22"/>
                  </a:lnTo>
                  <a:lnTo>
                    <a:pt x="3812" y="22"/>
                  </a:lnTo>
                  <a:lnTo>
                    <a:pt x="3812" y="22"/>
                  </a:lnTo>
                  <a:lnTo>
                    <a:pt x="3814" y="22"/>
                  </a:lnTo>
                  <a:lnTo>
                    <a:pt x="3814" y="22"/>
                  </a:lnTo>
                  <a:lnTo>
                    <a:pt x="3816" y="22"/>
                  </a:lnTo>
                  <a:lnTo>
                    <a:pt x="3816" y="22"/>
                  </a:lnTo>
                  <a:lnTo>
                    <a:pt x="3818" y="22"/>
                  </a:lnTo>
                  <a:lnTo>
                    <a:pt x="3818" y="22"/>
                  </a:lnTo>
                  <a:lnTo>
                    <a:pt x="3822" y="22"/>
                  </a:lnTo>
                  <a:lnTo>
                    <a:pt x="3822" y="22"/>
                  </a:lnTo>
                  <a:lnTo>
                    <a:pt x="3824" y="22"/>
                  </a:lnTo>
                  <a:lnTo>
                    <a:pt x="3824" y="22"/>
                  </a:lnTo>
                  <a:lnTo>
                    <a:pt x="3828" y="24"/>
                  </a:lnTo>
                  <a:lnTo>
                    <a:pt x="3828" y="24"/>
                  </a:lnTo>
                  <a:lnTo>
                    <a:pt x="3828" y="22"/>
                  </a:lnTo>
                  <a:lnTo>
                    <a:pt x="3828" y="22"/>
                  </a:lnTo>
                  <a:lnTo>
                    <a:pt x="3830" y="24"/>
                  </a:lnTo>
                  <a:lnTo>
                    <a:pt x="3830" y="24"/>
                  </a:lnTo>
                  <a:lnTo>
                    <a:pt x="3832" y="24"/>
                  </a:lnTo>
                  <a:lnTo>
                    <a:pt x="3832" y="24"/>
                  </a:lnTo>
                  <a:lnTo>
                    <a:pt x="3834" y="24"/>
                  </a:lnTo>
                  <a:lnTo>
                    <a:pt x="3834" y="24"/>
                  </a:lnTo>
                  <a:lnTo>
                    <a:pt x="3836" y="24"/>
                  </a:lnTo>
                  <a:lnTo>
                    <a:pt x="3836" y="24"/>
                  </a:lnTo>
                  <a:lnTo>
                    <a:pt x="3838" y="24"/>
                  </a:lnTo>
                  <a:lnTo>
                    <a:pt x="3838" y="24"/>
                  </a:lnTo>
                  <a:lnTo>
                    <a:pt x="3838" y="24"/>
                  </a:lnTo>
                  <a:lnTo>
                    <a:pt x="3838" y="24"/>
                  </a:lnTo>
                  <a:lnTo>
                    <a:pt x="3840" y="24"/>
                  </a:lnTo>
                  <a:lnTo>
                    <a:pt x="3840" y="24"/>
                  </a:lnTo>
                  <a:lnTo>
                    <a:pt x="3840" y="24"/>
                  </a:lnTo>
                  <a:lnTo>
                    <a:pt x="3840" y="24"/>
                  </a:lnTo>
                  <a:lnTo>
                    <a:pt x="3846" y="24"/>
                  </a:lnTo>
                  <a:lnTo>
                    <a:pt x="3846" y="24"/>
                  </a:lnTo>
                  <a:lnTo>
                    <a:pt x="3850" y="26"/>
                  </a:lnTo>
                  <a:lnTo>
                    <a:pt x="3850" y="26"/>
                  </a:lnTo>
                  <a:lnTo>
                    <a:pt x="3860" y="26"/>
                  </a:lnTo>
                  <a:lnTo>
                    <a:pt x="3860" y="26"/>
                  </a:lnTo>
                  <a:lnTo>
                    <a:pt x="3864" y="24"/>
                  </a:lnTo>
                  <a:lnTo>
                    <a:pt x="3864" y="24"/>
                  </a:lnTo>
                  <a:lnTo>
                    <a:pt x="3868" y="26"/>
                  </a:lnTo>
                  <a:lnTo>
                    <a:pt x="3868" y="26"/>
                  </a:lnTo>
                  <a:lnTo>
                    <a:pt x="3876" y="26"/>
                  </a:lnTo>
                  <a:lnTo>
                    <a:pt x="3876" y="26"/>
                  </a:lnTo>
                  <a:lnTo>
                    <a:pt x="3878" y="26"/>
                  </a:lnTo>
                  <a:lnTo>
                    <a:pt x="3878" y="26"/>
                  </a:lnTo>
                  <a:lnTo>
                    <a:pt x="3890" y="28"/>
                  </a:lnTo>
                  <a:lnTo>
                    <a:pt x="3890" y="28"/>
                  </a:lnTo>
                  <a:lnTo>
                    <a:pt x="3892" y="28"/>
                  </a:lnTo>
                  <a:lnTo>
                    <a:pt x="3892" y="28"/>
                  </a:lnTo>
                  <a:lnTo>
                    <a:pt x="3902" y="28"/>
                  </a:lnTo>
                  <a:lnTo>
                    <a:pt x="3902" y="28"/>
                  </a:lnTo>
                  <a:lnTo>
                    <a:pt x="3904" y="30"/>
                  </a:lnTo>
                  <a:lnTo>
                    <a:pt x="3904" y="30"/>
                  </a:lnTo>
                  <a:lnTo>
                    <a:pt x="3908" y="28"/>
                  </a:lnTo>
                  <a:lnTo>
                    <a:pt x="3908" y="28"/>
                  </a:lnTo>
                  <a:lnTo>
                    <a:pt x="3910" y="28"/>
                  </a:lnTo>
                  <a:lnTo>
                    <a:pt x="3910" y="28"/>
                  </a:lnTo>
                  <a:lnTo>
                    <a:pt x="3912" y="28"/>
                  </a:lnTo>
                  <a:lnTo>
                    <a:pt x="3912" y="28"/>
                  </a:lnTo>
                  <a:lnTo>
                    <a:pt x="3918" y="30"/>
                  </a:lnTo>
                  <a:lnTo>
                    <a:pt x="3918" y="30"/>
                  </a:lnTo>
                  <a:lnTo>
                    <a:pt x="3922" y="30"/>
                  </a:lnTo>
                  <a:lnTo>
                    <a:pt x="3922" y="30"/>
                  </a:lnTo>
                  <a:lnTo>
                    <a:pt x="3924" y="30"/>
                  </a:lnTo>
                  <a:lnTo>
                    <a:pt x="3924" y="30"/>
                  </a:lnTo>
                  <a:lnTo>
                    <a:pt x="3924" y="30"/>
                  </a:lnTo>
                  <a:lnTo>
                    <a:pt x="3924" y="30"/>
                  </a:lnTo>
                  <a:lnTo>
                    <a:pt x="3926" y="30"/>
                  </a:lnTo>
                  <a:lnTo>
                    <a:pt x="3926" y="30"/>
                  </a:lnTo>
                  <a:lnTo>
                    <a:pt x="3926" y="30"/>
                  </a:lnTo>
                  <a:lnTo>
                    <a:pt x="3926" y="30"/>
                  </a:lnTo>
                  <a:lnTo>
                    <a:pt x="3930" y="32"/>
                  </a:lnTo>
                  <a:lnTo>
                    <a:pt x="3930" y="32"/>
                  </a:lnTo>
                  <a:lnTo>
                    <a:pt x="3906" y="32"/>
                  </a:lnTo>
                  <a:lnTo>
                    <a:pt x="3906" y="32"/>
                  </a:lnTo>
                  <a:lnTo>
                    <a:pt x="3906" y="32"/>
                  </a:lnTo>
                  <a:lnTo>
                    <a:pt x="3906" y="32"/>
                  </a:lnTo>
                  <a:lnTo>
                    <a:pt x="3906" y="32"/>
                  </a:lnTo>
                  <a:lnTo>
                    <a:pt x="3904" y="32"/>
                  </a:lnTo>
                  <a:lnTo>
                    <a:pt x="3904" y="32"/>
                  </a:lnTo>
                  <a:lnTo>
                    <a:pt x="3904" y="32"/>
                  </a:lnTo>
                  <a:lnTo>
                    <a:pt x="3904" y="32"/>
                  </a:lnTo>
                  <a:lnTo>
                    <a:pt x="3904" y="32"/>
                  </a:lnTo>
                  <a:lnTo>
                    <a:pt x="3904" y="32"/>
                  </a:lnTo>
                  <a:lnTo>
                    <a:pt x="3898" y="34"/>
                  </a:lnTo>
                  <a:lnTo>
                    <a:pt x="3898" y="34"/>
                  </a:lnTo>
                  <a:lnTo>
                    <a:pt x="3892" y="36"/>
                  </a:lnTo>
                  <a:lnTo>
                    <a:pt x="3892" y="36"/>
                  </a:lnTo>
                  <a:lnTo>
                    <a:pt x="3890" y="36"/>
                  </a:lnTo>
                  <a:lnTo>
                    <a:pt x="3890" y="36"/>
                  </a:lnTo>
                  <a:lnTo>
                    <a:pt x="3888" y="36"/>
                  </a:lnTo>
                  <a:lnTo>
                    <a:pt x="3888" y="36"/>
                  </a:lnTo>
                  <a:lnTo>
                    <a:pt x="3886" y="36"/>
                  </a:lnTo>
                  <a:lnTo>
                    <a:pt x="3886" y="36"/>
                  </a:lnTo>
                  <a:lnTo>
                    <a:pt x="3886" y="36"/>
                  </a:lnTo>
                  <a:lnTo>
                    <a:pt x="3886" y="36"/>
                  </a:lnTo>
                  <a:lnTo>
                    <a:pt x="3886" y="36"/>
                  </a:lnTo>
                  <a:lnTo>
                    <a:pt x="3886" y="36"/>
                  </a:lnTo>
                  <a:lnTo>
                    <a:pt x="3884" y="36"/>
                  </a:lnTo>
                  <a:lnTo>
                    <a:pt x="3884" y="36"/>
                  </a:lnTo>
                  <a:lnTo>
                    <a:pt x="3882" y="36"/>
                  </a:lnTo>
                  <a:lnTo>
                    <a:pt x="3882" y="36"/>
                  </a:lnTo>
                  <a:lnTo>
                    <a:pt x="3882" y="36"/>
                  </a:lnTo>
                  <a:lnTo>
                    <a:pt x="3882" y="36"/>
                  </a:lnTo>
                  <a:lnTo>
                    <a:pt x="3882" y="36"/>
                  </a:lnTo>
                  <a:lnTo>
                    <a:pt x="3882" y="36"/>
                  </a:lnTo>
                  <a:lnTo>
                    <a:pt x="3882" y="36"/>
                  </a:lnTo>
                  <a:lnTo>
                    <a:pt x="3882" y="36"/>
                  </a:lnTo>
                  <a:lnTo>
                    <a:pt x="3878" y="36"/>
                  </a:lnTo>
                  <a:lnTo>
                    <a:pt x="3878" y="36"/>
                  </a:lnTo>
                  <a:lnTo>
                    <a:pt x="3878" y="36"/>
                  </a:lnTo>
                  <a:lnTo>
                    <a:pt x="3878" y="36"/>
                  </a:lnTo>
                  <a:lnTo>
                    <a:pt x="3878" y="36"/>
                  </a:lnTo>
                  <a:lnTo>
                    <a:pt x="3878" y="36"/>
                  </a:lnTo>
                  <a:lnTo>
                    <a:pt x="3876" y="36"/>
                  </a:lnTo>
                  <a:lnTo>
                    <a:pt x="3876" y="36"/>
                  </a:lnTo>
                  <a:lnTo>
                    <a:pt x="3874" y="36"/>
                  </a:lnTo>
                  <a:lnTo>
                    <a:pt x="3874" y="36"/>
                  </a:lnTo>
                  <a:lnTo>
                    <a:pt x="3874" y="36"/>
                  </a:lnTo>
                  <a:lnTo>
                    <a:pt x="3874" y="36"/>
                  </a:lnTo>
                  <a:lnTo>
                    <a:pt x="3874" y="36"/>
                  </a:lnTo>
                  <a:lnTo>
                    <a:pt x="3874" y="38"/>
                  </a:lnTo>
                  <a:lnTo>
                    <a:pt x="3874" y="38"/>
                  </a:lnTo>
                  <a:lnTo>
                    <a:pt x="3870" y="38"/>
                  </a:lnTo>
                  <a:lnTo>
                    <a:pt x="3870" y="38"/>
                  </a:lnTo>
                  <a:lnTo>
                    <a:pt x="3864" y="38"/>
                  </a:lnTo>
                  <a:lnTo>
                    <a:pt x="3864" y="38"/>
                  </a:lnTo>
                  <a:lnTo>
                    <a:pt x="3854" y="38"/>
                  </a:lnTo>
                  <a:lnTo>
                    <a:pt x="3854" y="38"/>
                  </a:lnTo>
                  <a:lnTo>
                    <a:pt x="3850" y="36"/>
                  </a:lnTo>
                  <a:lnTo>
                    <a:pt x="3850" y="36"/>
                  </a:lnTo>
                  <a:lnTo>
                    <a:pt x="3846" y="34"/>
                  </a:lnTo>
                  <a:lnTo>
                    <a:pt x="3846" y="34"/>
                  </a:lnTo>
                  <a:lnTo>
                    <a:pt x="3846" y="34"/>
                  </a:lnTo>
                  <a:lnTo>
                    <a:pt x="3846" y="34"/>
                  </a:lnTo>
                  <a:lnTo>
                    <a:pt x="3842" y="34"/>
                  </a:lnTo>
                  <a:lnTo>
                    <a:pt x="3842" y="34"/>
                  </a:lnTo>
                  <a:lnTo>
                    <a:pt x="3842" y="36"/>
                  </a:lnTo>
                  <a:lnTo>
                    <a:pt x="3842" y="36"/>
                  </a:lnTo>
                  <a:lnTo>
                    <a:pt x="3842" y="36"/>
                  </a:lnTo>
                  <a:lnTo>
                    <a:pt x="3842" y="36"/>
                  </a:lnTo>
                  <a:lnTo>
                    <a:pt x="3842" y="36"/>
                  </a:lnTo>
                  <a:lnTo>
                    <a:pt x="3842" y="36"/>
                  </a:lnTo>
                  <a:lnTo>
                    <a:pt x="3842" y="36"/>
                  </a:lnTo>
                  <a:lnTo>
                    <a:pt x="3840" y="38"/>
                  </a:lnTo>
                  <a:lnTo>
                    <a:pt x="3840" y="38"/>
                  </a:lnTo>
                  <a:lnTo>
                    <a:pt x="3832" y="38"/>
                  </a:lnTo>
                  <a:lnTo>
                    <a:pt x="3832" y="38"/>
                  </a:lnTo>
                  <a:lnTo>
                    <a:pt x="3830" y="38"/>
                  </a:lnTo>
                  <a:lnTo>
                    <a:pt x="3830" y="38"/>
                  </a:lnTo>
                  <a:lnTo>
                    <a:pt x="3828" y="38"/>
                  </a:lnTo>
                  <a:lnTo>
                    <a:pt x="3828" y="38"/>
                  </a:lnTo>
                  <a:lnTo>
                    <a:pt x="3826" y="38"/>
                  </a:lnTo>
                  <a:lnTo>
                    <a:pt x="3826" y="38"/>
                  </a:lnTo>
                  <a:lnTo>
                    <a:pt x="3824" y="38"/>
                  </a:lnTo>
                  <a:lnTo>
                    <a:pt x="3824" y="38"/>
                  </a:lnTo>
                  <a:lnTo>
                    <a:pt x="3824" y="38"/>
                  </a:lnTo>
                  <a:lnTo>
                    <a:pt x="3824" y="38"/>
                  </a:lnTo>
                  <a:lnTo>
                    <a:pt x="3824" y="38"/>
                  </a:lnTo>
                  <a:lnTo>
                    <a:pt x="3824" y="38"/>
                  </a:lnTo>
                  <a:lnTo>
                    <a:pt x="3822" y="38"/>
                  </a:lnTo>
                  <a:lnTo>
                    <a:pt x="3822" y="38"/>
                  </a:lnTo>
                  <a:lnTo>
                    <a:pt x="3820" y="38"/>
                  </a:lnTo>
                  <a:lnTo>
                    <a:pt x="3820" y="38"/>
                  </a:lnTo>
                  <a:lnTo>
                    <a:pt x="3820" y="38"/>
                  </a:lnTo>
                  <a:lnTo>
                    <a:pt x="3820" y="38"/>
                  </a:lnTo>
                  <a:lnTo>
                    <a:pt x="3812" y="40"/>
                  </a:lnTo>
                  <a:lnTo>
                    <a:pt x="3812" y="40"/>
                  </a:lnTo>
                  <a:lnTo>
                    <a:pt x="3810" y="40"/>
                  </a:lnTo>
                  <a:lnTo>
                    <a:pt x="3810" y="40"/>
                  </a:lnTo>
                  <a:lnTo>
                    <a:pt x="3810" y="40"/>
                  </a:lnTo>
                  <a:lnTo>
                    <a:pt x="3810" y="40"/>
                  </a:lnTo>
                  <a:lnTo>
                    <a:pt x="3810" y="40"/>
                  </a:lnTo>
                  <a:lnTo>
                    <a:pt x="3810" y="40"/>
                  </a:lnTo>
                  <a:lnTo>
                    <a:pt x="3808" y="40"/>
                  </a:lnTo>
                  <a:lnTo>
                    <a:pt x="3808" y="40"/>
                  </a:lnTo>
                  <a:lnTo>
                    <a:pt x="3808" y="40"/>
                  </a:lnTo>
                  <a:lnTo>
                    <a:pt x="3808" y="40"/>
                  </a:lnTo>
                  <a:lnTo>
                    <a:pt x="3808" y="40"/>
                  </a:lnTo>
                  <a:lnTo>
                    <a:pt x="3808" y="40"/>
                  </a:lnTo>
                  <a:lnTo>
                    <a:pt x="3806" y="42"/>
                  </a:lnTo>
                  <a:lnTo>
                    <a:pt x="3806" y="42"/>
                  </a:lnTo>
                  <a:lnTo>
                    <a:pt x="3806" y="42"/>
                  </a:lnTo>
                  <a:lnTo>
                    <a:pt x="3806" y="42"/>
                  </a:lnTo>
                  <a:lnTo>
                    <a:pt x="3802" y="42"/>
                  </a:lnTo>
                  <a:lnTo>
                    <a:pt x="3802" y="42"/>
                  </a:lnTo>
                  <a:lnTo>
                    <a:pt x="3800" y="42"/>
                  </a:lnTo>
                  <a:lnTo>
                    <a:pt x="3800" y="42"/>
                  </a:lnTo>
                  <a:lnTo>
                    <a:pt x="3794" y="42"/>
                  </a:lnTo>
                  <a:lnTo>
                    <a:pt x="3794" y="42"/>
                  </a:lnTo>
                  <a:lnTo>
                    <a:pt x="3794" y="42"/>
                  </a:lnTo>
                  <a:lnTo>
                    <a:pt x="3794" y="42"/>
                  </a:lnTo>
                  <a:lnTo>
                    <a:pt x="3794" y="42"/>
                  </a:lnTo>
                  <a:lnTo>
                    <a:pt x="3794" y="42"/>
                  </a:lnTo>
                  <a:lnTo>
                    <a:pt x="3790" y="42"/>
                  </a:lnTo>
                  <a:lnTo>
                    <a:pt x="3790" y="42"/>
                  </a:lnTo>
                  <a:lnTo>
                    <a:pt x="3790" y="42"/>
                  </a:lnTo>
                  <a:lnTo>
                    <a:pt x="3790" y="42"/>
                  </a:lnTo>
                  <a:lnTo>
                    <a:pt x="3788" y="42"/>
                  </a:lnTo>
                  <a:lnTo>
                    <a:pt x="3788" y="42"/>
                  </a:lnTo>
                  <a:lnTo>
                    <a:pt x="3782" y="42"/>
                  </a:lnTo>
                  <a:lnTo>
                    <a:pt x="3782" y="42"/>
                  </a:lnTo>
                  <a:lnTo>
                    <a:pt x="3780" y="42"/>
                  </a:lnTo>
                  <a:lnTo>
                    <a:pt x="3780" y="42"/>
                  </a:lnTo>
                  <a:lnTo>
                    <a:pt x="3772" y="42"/>
                  </a:lnTo>
                  <a:lnTo>
                    <a:pt x="3772" y="42"/>
                  </a:lnTo>
                  <a:lnTo>
                    <a:pt x="3762" y="40"/>
                  </a:lnTo>
                  <a:lnTo>
                    <a:pt x="3762" y="40"/>
                  </a:lnTo>
                  <a:lnTo>
                    <a:pt x="3758" y="42"/>
                  </a:lnTo>
                  <a:lnTo>
                    <a:pt x="3758" y="42"/>
                  </a:lnTo>
                  <a:lnTo>
                    <a:pt x="3750" y="42"/>
                  </a:lnTo>
                  <a:lnTo>
                    <a:pt x="3750" y="42"/>
                  </a:lnTo>
                  <a:lnTo>
                    <a:pt x="3750" y="42"/>
                  </a:lnTo>
                  <a:lnTo>
                    <a:pt x="3750" y="42"/>
                  </a:lnTo>
                  <a:lnTo>
                    <a:pt x="3750" y="42"/>
                  </a:lnTo>
                  <a:lnTo>
                    <a:pt x="3750" y="42"/>
                  </a:lnTo>
                  <a:lnTo>
                    <a:pt x="3748" y="42"/>
                  </a:lnTo>
                  <a:lnTo>
                    <a:pt x="3748" y="42"/>
                  </a:lnTo>
                  <a:lnTo>
                    <a:pt x="3748" y="42"/>
                  </a:lnTo>
                  <a:lnTo>
                    <a:pt x="3748" y="42"/>
                  </a:lnTo>
                  <a:lnTo>
                    <a:pt x="3748" y="42"/>
                  </a:lnTo>
                  <a:lnTo>
                    <a:pt x="3748" y="42"/>
                  </a:lnTo>
                  <a:lnTo>
                    <a:pt x="3746" y="42"/>
                  </a:lnTo>
                  <a:lnTo>
                    <a:pt x="3746" y="42"/>
                  </a:lnTo>
                  <a:lnTo>
                    <a:pt x="3744" y="42"/>
                  </a:lnTo>
                  <a:lnTo>
                    <a:pt x="3744" y="42"/>
                  </a:lnTo>
                  <a:lnTo>
                    <a:pt x="3744" y="42"/>
                  </a:lnTo>
                  <a:lnTo>
                    <a:pt x="3744" y="42"/>
                  </a:lnTo>
                  <a:lnTo>
                    <a:pt x="3742" y="42"/>
                  </a:lnTo>
                  <a:lnTo>
                    <a:pt x="3742" y="42"/>
                  </a:lnTo>
                  <a:lnTo>
                    <a:pt x="3740" y="42"/>
                  </a:lnTo>
                  <a:lnTo>
                    <a:pt x="3740" y="42"/>
                  </a:lnTo>
                  <a:lnTo>
                    <a:pt x="3738" y="42"/>
                  </a:lnTo>
                  <a:lnTo>
                    <a:pt x="3738" y="42"/>
                  </a:lnTo>
                  <a:lnTo>
                    <a:pt x="3736" y="42"/>
                  </a:lnTo>
                  <a:lnTo>
                    <a:pt x="3736" y="42"/>
                  </a:lnTo>
                  <a:lnTo>
                    <a:pt x="3730" y="42"/>
                  </a:lnTo>
                  <a:lnTo>
                    <a:pt x="3730" y="42"/>
                  </a:lnTo>
                  <a:lnTo>
                    <a:pt x="3728" y="42"/>
                  </a:lnTo>
                  <a:lnTo>
                    <a:pt x="3728" y="42"/>
                  </a:lnTo>
                  <a:lnTo>
                    <a:pt x="3724" y="42"/>
                  </a:lnTo>
                  <a:lnTo>
                    <a:pt x="3724" y="42"/>
                  </a:lnTo>
                  <a:lnTo>
                    <a:pt x="3720" y="42"/>
                  </a:lnTo>
                  <a:lnTo>
                    <a:pt x="3720" y="42"/>
                  </a:lnTo>
                  <a:lnTo>
                    <a:pt x="3718" y="42"/>
                  </a:lnTo>
                  <a:lnTo>
                    <a:pt x="3718" y="42"/>
                  </a:lnTo>
                  <a:lnTo>
                    <a:pt x="3714" y="42"/>
                  </a:lnTo>
                  <a:lnTo>
                    <a:pt x="3714" y="42"/>
                  </a:lnTo>
                  <a:lnTo>
                    <a:pt x="3710" y="44"/>
                  </a:lnTo>
                  <a:lnTo>
                    <a:pt x="3710" y="44"/>
                  </a:lnTo>
                  <a:lnTo>
                    <a:pt x="3710" y="44"/>
                  </a:lnTo>
                  <a:lnTo>
                    <a:pt x="3710" y="44"/>
                  </a:lnTo>
                  <a:lnTo>
                    <a:pt x="3708" y="44"/>
                  </a:lnTo>
                  <a:lnTo>
                    <a:pt x="3708" y="44"/>
                  </a:lnTo>
                  <a:lnTo>
                    <a:pt x="3708" y="44"/>
                  </a:lnTo>
                  <a:lnTo>
                    <a:pt x="3708" y="44"/>
                  </a:lnTo>
                  <a:lnTo>
                    <a:pt x="3708" y="44"/>
                  </a:lnTo>
                  <a:lnTo>
                    <a:pt x="3708" y="44"/>
                  </a:lnTo>
                  <a:lnTo>
                    <a:pt x="3706" y="44"/>
                  </a:lnTo>
                  <a:lnTo>
                    <a:pt x="3706" y="44"/>
                  </a:lnTo>
                  <a:lnTo>
                    <a:pt x="3704" y="44"/>
                  </a:lnTo>
                  <a:lnTo>
                    <a:pt x="3704" y="44"/>
                  </a:lnTo>
                  <a:lnTo>
                    <a:pt x="3704" y="44"/>
                  </a:lnTo>
                  <a:lnTo>
                    <a:pt x="3704" y="44"/>
                  </a:lnTo>
                  <a:lnTo>
                    <a:pt x="3698" y="46"/>
                  </a:lnTo>
                  <a:lnTo>
                    <a:pt x="3698" y="46"/>
                  </a:lnTo>
                  <a:lnTo>
                    <a:pt x="3698" y="46"/>
                  </a:lnTo>
                  <a:lnTo>
                    <a:pt x="3698" y="46"/>
                  </a:lnTo>
                  <a:lnTo>
                    <a:pt x="3690" y="46"/>
                  </a:lnTo>
                  <a:lnTo>
                    <a:pt x="3690" y="46"/>
                  </a:lnTo>
                  <a:lnTo>
                    <a:pt x="3688" y="46"/>
                  </a:lnTo>
                  <a:lnTo>
                    <a:pt x="3688" y="46"/>
                  </a:lnTo>
                  <a:lnTo>
                    <a:pt x="3684" y="46"/>
                  </a:lnTo>
                  <a:lnTo>
                    <a:pt x="3684" y="46"/>
                  </a:lnTo>
                  <a:lnTo>
                    <a:pt x="3680" y="46"/>
                  </a:lnTo>
                  <a:lnTo>
                    <a:pt x="3680" y="46"/>
                  </a:lnTo>
                  <a:lnTo>
                    <a:pt x="3678" y="46"/>
                  </a:lnTo>
                  <a:lnTo>
                    <a:pt x="3678" y="46"/>
                  </a:lnTo>
                  <a:lnTo>
                    <a:pt x="3678" y="46"/>
                  </a:lnTo>
                  <a:lnTo>
                    <a:pt x="3678" y="46"/>
                  </a:lnTo>
                  <a:lnTo>
                    <a:pt x="3676" y="46"/>
                  </a:lnTo>
                  <a:lnTo>
                    <a:pt x="3676" y="46"/>
                  </a:lnTo>
                  <a:lnTo>
                    <a:pt x="3676" y="46"/>
                  </a:lnTo>
                  <a:lnTo>
                    <a:pt x="3676" y="46"/>
                  </a:lnTo>
                  <a:lnTo>
                    <a:pt x="3676" y="46"/>
                  </a:lnTo>
                  <a:lnTo>
                    <a:pt x="3676" y="46"/>
                  </a:lnTo>
                  <a:lnTo>
                    <a:pt x="3674" y="46"/>
                  </a:lnTo>
                  <a:lnTo>
                    <a:pt x="3674" y="46"/>
                  </a:lnTo>
                  <a:lnTo>
                    <a:pt x="3670" y="48"/>
                  </a:lnTo>
                  <a:lnTo>
                    <a:pt x="3670" y="48"/>
                  </a:lnTo>
                  <a:lnTo>
                    <a:pt x="3664" y="46"/>
                  </a:lnTo>
                  <a:lnTo>
                    <a:pt x="3664" y="46"/>
                  </a:lnTo>
                  <a:lnTo>
                    <a:pt x="3660" y="44"/>
                  </a:lnTo>
                  <a:lnTo>
                    <a:pt x="3660" y="44"/>
                  </a:lnTo>
                  <a:lnTo>
                    <a:pt x="3658" y="44"/>
                  </a:lnTo>
                  <a:lnTo>
                    <a:pt x="3658" y="44"/>
                  </a:lnTo>
                  <a:lnTo>
                    <a:pt x="3656" y="44"/>
                  </a:lnTo>
                  <a:lnTo>
                    <a:pt x="3656" y="44"/>
                  </a:lnTo>
                  <a:lnTo>
                    <a:pt x="3652" y="46"/>
                  </a:lnTo>
                  <a:lnTo>
                    <a:pt x="3652" y="46"/>
                  </a:lnTo>
                  <a:lnTo>
                    <a:pt x="3650" y="48"/>
                  </a:lnTo>
                  <a:lnTo>
                    <a:pt x="3650" y="48"/>
                  </a:lnTo>
                  <a:lnTo>
                    <a:pt x="3648" y="48"/>
                  </a:lnTo>
                  <a:lnTo>
                    <a:pt x="3648" y="48"/>
                  </a:lnTo>
                  <a:lnTo>
                    <a:pt x="3648" y="48"/>
                  </a:lnTo>
                  <a:lnTo>
                    <a:pt x="3648" y="48"/>
                  </a:lnTo>
                  <a:lnTo>
                    <a:pt x="3646" y="48"/>
                  </a:lnTo>
                  <a:lnTo>
                    <a:pt x="3646" y="48"/>
                  </a:lnTo>
                  <a:lnTo>
                    <a:pt x="3646" y="48"/>
                  </a:lnTo>
                  <a:lnTo>
                    <a:pt x="3646" y="48"/>
                  </a:lnTo>
                  <a:lnTo>
                    <a:pt x="3644" y="48"/>
                  </a:lnTo>
                  <a:lnTo>
                    <a:pt x="3644" y="48"/>
                  </a:lnTo>
                  <a:lnTo>
                    <a:pt x="3644" y="48"/>
                  </a:lnTo>
                  <a:lnTo>
                    <a:pt x="3644" y="48"/>
                  </a:lnTo>
                  <a:lnTo>
                    <a:pt x="3642" y="48"/>
                  </a:lnTo>
                  <a:lnTo>
                    <a:pt x="3642" y="48"/>
                  </a:lnTo>
                  <a:lnTo>
                    <a:pt x="3638" y="48"/>
                  </a:lnTo>
                  <a:lnTo>
                    <a:pt x="3638" y="48"/>
                  </a:lnTo>
                  <a:lnTo>
                    <a:pt x="3638" y="46"/>
                  </a:lnTo>
                  <a:lnTo>
                    <a:pt x="3638" y="46"/>
                  </a:lnTo>
                  <a:lnTo>
                    <a:pt x="3634" y="46"/>
                  </a:lnTo>
                  <a:lnTo>
                    <a:pt x="3634" y="46"/>
                  </a:lnTo>
                  <a:lnTo>
                    <a:pt x="3634" y="46"/>
                  </a:lnTo>
                  <a:lnTo>
                    <a:pt x="3634" y="46"/>
                  </a:lnTo>
                  <a:lnTo>
                    <a:pt x="3634" y="46"/>
                  </a:lnTo>
                  <a:lnTo>
                    <a:pt x="3634" y="46"/>
                  </a:lnTo>
                  <a:lnTo>
                    <a:pt x="3630" y="46"/>
                  </a:lnTo>
                  <a:lnTo>
                    <a:pt x="3630" y="46"/>
                  </a:lnTo>
                  <a:lnTo>
                    <a:pt x="3630" y="46"/>
                  </a:lnTo>
                  <a:lnTo>
                    <a:pt x="3630" y="46"/>
                  </a:lnTo>
                  <a:lnTo>
                    <a:pt x="3628" y="46"/>
                  </a:lnTo>
                  <a:lnTo>
                    <a:pt x="3628" y="46"/>
                  </a:lnTo>
                  <a:lnTo>
                    <a:pt x="3626" y="46"/>
                  </a:lnTo>
                  <a:lnTo>
                    <a:pt x="3626" y="46"/>
                  </a:lnTo>
                  <a:lnTo>
                    <a:pt x="3624" y="46"/>
                  </a:lnTo>
                  <a:lnTo>
                    <a:pt x="3624" y="46"/>
                  </a:lnTo>
                  <a:lnTo>
                    <a:pt x="3620" y="48"/>
                  </a:lnTo>
                  <a:lnTo>
                    <a:pt x="3620" y="48"/>
                  </a:lnTo>
                  <a:lnTo>
                    <a:pt x="3610" y="48"/>
                  </a:lnTo>
                  <a:lnTo>
                    <a:pt x="3610" y="48"/>
                  </a:lnTo>
                  <a:lnTo>
                    <a:pt x="3608" y="48"/>
                  </a:lnTo>
                  <a:lnTo>
                    <a:pt x="3608" y="48"/>
                  </a:lnTo>
                  <a:lnTo>
                    <a:pt x="3606" y="48"/>
                  </a:lnTo>
                  <a:lnTo>
                    <a:pt x="3606" y="48"/>
                  </a:lnTo>
                  <a:lnTo>
                    <a:pt x="3604" y="48"/>
                  </a:lnTo>
                  <a:lnTo>
                    <a:pt x="3604" y="48"/>
                  </a:lnTo>
                  <a:lnTo>
                    <a:pt x="3602" y="48"/>
                  </a:lnTo>
                  <a:lnTo>
                    <a:pt x="3602" y="48"/>
                  </a:lnTo>
                  <a:lnTo>
                    <a:pt x="3598" y="48"/>
                  </a:lnTo>
                  <a:lnTo>
                    <a:pt x="3598" y="48"/>
                  </a:lnTo>
                  <a:lnTo>
                    <a:pt x="3596" y="46"/>
                  </a:lnTo>
                  <a:lnTo>
                    <a:pt x="3596" y="46"/>
                  </a:lnTo>
                  <a:lnTo>
                    <a:pt x="3592" y="48"/>
                  </a:lnTo>
                  <a:lnTo>
                    <a:pt x="3592" y="48"/>
                  </a:lnTo>
                  <a:lnTo>
                    <a:pt x="3592" y="48"/>
                  </a:lnTo>
                  <a:lnTo>
                    <a:pt x="3592" y="48"/>
                  </a:lnTo>
                  <a:lnTo>
                    <a:pt x="3590" y="48"/>
                  </a:lnTo>
                  <a:lnTo>
                    <a:pt x="3590" y="48"/>
                  </a:lnTo>
                  <a:lnTo>
                    <a:pt x="3588" y="48"/>
                  </a:lnTo>
                  <a:lnTo>
                    <a:pt x="3588" y="48"/>
                  </a:lnTo>
                  <a:lnTo>
                    <a:pt x="3586" y="48"/>
                  </a:lnTo>
                  <a:lnTo>
                    <a:pt x="3586" y="48"/>
                  </a:lnTo>
                  <a:lnTo>
                    <a:pt x="3582" y="48"/>
                  </a:lnTo>
                  <a:lnTo>
                    <a:pt x="3582" y="48"/>
                  </a:lnTo>
                  <a:lnTo>
                    <a:pt x="3576" y="48"/>
                  </a:lnTo>
                  <a:lnTo>
                    <a:pt x="3576" y="48"/>
                  </a:lnTo>
                  <a:lnTo>
                    <a:pt x="3572" y="48"/>
                  </a:lnTo>
                  <a:lnTo>
                    <a:pt x="3570" y="48"/>
                  </a:lnTo>
                  <a:lnTo>
                    <a:pt x="3570" y="48"/>
                  </a:lnTo>
                  <a:lnTo>
                    <a:pt x="3568" y="50"/>
                  </a:lnTo>
                  <a:lnTo>
                    <a:pt x="3568" y="50"/>
                  </a:lnTo>
                  <a:lnTo>
                    <a:pt x="3566" y="50"/>
                  </a:lnTo>
                  <a:lnTo>
                    <a:pt x="3566" y="50"/>
                  </a:lnTo>
                  <a:lnTo>
                    <a:pt x="3566" y="50"/>
                  </a:lnTo>
                  <a:lnTo>
                    <a:pt x="3566" y="50"/>
                  </a:lnTo>
                  <a:lnTo>
                    <a:pt x="3566" y="50"/>
                  </a:lnTo>
                  <a:lnTo>
                    <a:pt x="3566" y="50"/>
                  </a:lnTo>
                  <a:lnTo>
                    <a:pt x="3566" y="50"/>
                  </a:lnTo>
                  <a:lnTo>
                    <a:pt x="3566" y="50"/>
                  </a:lnTo>
                  <a:lnTo>
                    <a:pt x="3564" y="50"/>
                  </a:lnTo>
                  <a:lnTo>
                    <a:pt x="3564" y="50"/>
                  </a:lnTo>
                  <a:lnTo>
                    <a:pt x="3564" y="50"/>
                  </a:lnTo>
                  <a:lnTo>
                    <a:pt x="3564" y="50"/>
                  </a:lnTo>
                  <a:lnTo>
                    <a:pt x="3564" y="50"/>
                  </a:lnTo>
                  <a:lnTo>
                    <a:pt x="3564" y="50"/>
                  </a:lnTo>
                  <a:lnTo>
                    <a:pt x="3562" y="48"/>
                  </a:lnTo>
                  <a:lnTo>
                    <a:pt x="3562" y="48"/>
                  </a:lnTo>
                  <a:lnTo>
                    <a:pt x="3562" y="50"/>
                  </a:lnTo>
                  <a:lnTo>
                    <a:pt x="3562" y="50"/>
                  </a:lnTo>
                  <a:lnTo>
                    <a:pt x="3562" y="48"/>
                  </a:lnTo>
                  <a:lnTo>
                    <a:pt x="3562" y="48"/>
                  </a:lnTo>
                  <a:lnTo>
                    <a:pt x="3560" y="48"/>
                  </a:lnTo>
                  <a:lnTo>
                    <a:pt x="3560" y="48"/>
                  </a:lnTo>
                  <a:lnTo>
                    <a:pt x="3558" y="48"/>
                  </a:lnTo>
                  <a:lnTo>
                    <a:pt x="3558" y="48"/>
                  </a:lnTo>
                  <a:lnTo>
                    <a:pt x="3558" y="48"/>
                  </a:lnTo>
                  <a:lnTo>
                    <a:pt x="3558" y="48"/>
                  </a:lnTo>
                  <a:lnTo>
                    <a:pt x="3558" y="48"/>
                  </a:lnTo>
                  <a:lnTo>
                    <a:pt x="3558" y="48"/>
                  </a:lnTo>
                  <a:lnTo>
                    <a:pt x="3556" y="48"/>
                  </a:lnTo>
                  <a:lnTo>
                    <a:pt x="3556" y="48"/>
                  </a:lnTo>
                  <a:lnTo>
                    <a:pt x="3556" y="48"/>
                  </a:lnTo>
                  <a:lnTo>
                    <a:pt x="3556" y="48"/>
                  </a:lnTo>
                  <a:lnTo>
                    <a:pt x="3554" y="48"/>
                  </a:lnTo>
                  <a:lnTo>
                    <a:pt x="3554" y="48"/>
                  </a:lnTo>
                  <a:lnTo>
                    <a:pt x="3554" y="48"/>
                  </a:lnTo>
                  <a:lnTo>
                    <a:pt x="3554" y="48"/>
                  </a:lnTo>
                  <a:lnTo>
                    <a:pt x="3552" y="48"/>
                  </a:lnTo>
                  <a:lnTo>
                    <a:pt x="3552" y="48"/>
                  </a:lnTo>
                  <a:lnTo>
                    <a:pt x="3552" y="48"/>
                  </a:lnTo>
                  <a:lnTo>
                    <a:pt x="3552" y="48"/>
                  </a:lnTo>
                  <a:lnTo>
                    <a:pt x="3550" y="48"/>
                  </a:lnTo>
                  <a:lnTo>
                    <a:pt x="3550" y="48"/>
                  </a:lnTo>
                  <a:lnTo>
                    <a:pt x="3550" y="48"/>
                  </a:lnTo>
                  <a:lnTo>
                    <a:pt x="3550" y="48"/>
                  </a:lnTo>
                  <a:lnTo>
                    <a:pt x="3550" y="46"/>
                  </a:lnTo>
                  <a:lnTo>
                    <a:pt x="3550" y="46"/>
                  </a:lnTo>
                  <a:lnTo>
                    <a:pt x="3548" y="48"/>
                  </a:lnTo>
                  <a:lnTo>
                    <a:pt x="3548" y="48"/>
                  </a:lnTo>
                  <a:lnTo>
                    <a:pt x="3548" y="46"/>
                  </a:lnTo>
                  <a:lnTo>
                    <a:pt x="3548" y="46"/>
                  </a:lnTo>
                  <a:lnTo>
                    <a:pt x="3546" y="46"/>
                  </a:lnTo>
                  <a:lnTo>
                    <a:pt x="3546" y="46"/>
                  </a:lnTo>
                  <a:lnTo>
                    <a:pt x="3544" y="46"/>
                  </a:lnTo>
                  <a:lnTo>
                    <a:pt x="3544" y="46"/>
                  </a:lnTo>
                  <a:lnTo>
                    <a:pt x="3544" y="46"/>
                  </a:lnTo>
                  <a:lnTo>
                    <a:pt x="3544" y="46"/>
                  </a:lnTo>
                  <a:lnTo>
                    <a:pt x="3544" y="46"/>
                  </a:lnTo>
                  <a:lnTo>
                    <a:pt x="3544" y="46"/>
                  </a:lnTo>
                  <a:lnTo>
                    <a:pt x="3542" y="46"/>
                  </a:lnTo>
                  <a:lnTo>
                    <a:pt x="3542" y="46"/>
                  </a:lnTo>
                  <a:lnTo>
                    <a:pt x="3542" y="48"/>
                  </a:lnTo>
                  <a:lnTo>
                    <a:pt x="3542" y="48"/>
                  </a:lnTo>
                  <a:lnTo>
                    <a:pt x="3542" y="46"/>
                  </a:lnTo>
                  <a:lnTo>
                    <a:pt x="3542" y="46"/>
                  </a:lnTo>
                  <a:lnTo>
                    <a:pt x="3536" y="48"/>
                  </a:lnTo>
                  <a:lnTo>
                    <a:pt x="3536" y="48"/>
                  </a:lnTo>
                  <a:lnTo>
                    <a:pt x="3534" y="48"/>
                  </a:lnTo>
                  <a:lnTo>
                    <a:pt x="3534" y="48"/>
                  </a:lnTo>
                  <a:lnTo>
                    <a:pt x="3526" y="48"/>
                  </a:lnTo>
                  <a:lnTo>
                    <a:pt x="3526" y="48"/>
                  </a:lnTo>
                  <a:lnTo>
                    <a:pt x="3524" y="48"/>
                  </a:lnTo>
                  <a:lnTo>
                    <a:pt x="3524" y="48"/>
                  </a:lnTo>
                  <a:lnTo>
                    <a:pt x="3522" y="48"/>
                  </a:lnTo>
                  <a:lnTo>
                    <a:pt x="3522" y="48"/>
                  </a:lnTo>
                  <a:lnTo>
                    <a:pt x="3522" y="48"/>
                  </a:lnTo>
                  <a:lnTo>
                    <a:pt x="3522" y="48"/>
                  </a:lnTo>
                  <a:lnTo>
                    <a:pt x="3522" y="48"/>
                  </a:lnTo>
                  <a:lnTo>
                    <a:pt x="3522" y="48"/>
                  </a:lnTo>
                  <a:lnTo>
                    <a:pt x="3520" y="48"/>
                  </a:lnTo>
                  <a:lnTo>
                    <a:pt x="3520" y="48"/>
                  </a:lnTo>
                  <a:lnTo>
                    <a:pt x="3518" y="48"/>
                  </a:lnTo>
                  <a:lnTo>
                    <a:pt x="3518" y="48"/>
                  </a:lnTo>
                  <a:lnTo>
                    <a:pt x="3518" y="48"/>
                  </a:lnTo>
                  <a:lnTo>
                    <a:pt x="3518" y="48"/>
                  </a:lnTo>
                  <a:lnTo>
                    <a:pt x="3518" y="48"/>
                  </a:lnTo>
                  <a:lnTo>
                    <a:pt x="3518" y="48"/>
                  </a:lnTo>
                  <a:lnTo>
                    <a:pt x="3518" y="50"/>
                  </a:lnTo>
                  <a:lnTo>
                    <a:pt x="3518" y="50"/>
                  </a:lnTo>
                  <a:lnTo>
                    <a:pt x="3512" y="48"/>
                  </a:lnTo>
                  <a:lnTo>
                    <a:pt x="3508" y="50"/>
                  </a:lnTo>
                  <a:lnTo>
                    <a:pt x="3508" y="50"/>
                  </a:lnTo>
                  <a:lnTo>
                    <a:pt x="3502" y="48"/>
                  </a:lnTo>
                  <a:lnTo>
                    <a:pt x="3502" y="48"/>
                  </a:lnTo>
                  <a:lnTo>
                    <a:pt x="3494" y="48"/>
                  </a:lnTo>
                  <a:lnTo>
                    <a:pt x="3494" y="48"/>
                  </a:lnTo>
                  <a:lnTo>
                    <a:pt x="3490" y="48"/>
                  </a:lnTo>
                  <a:lnTo>
                    <a:pt x="3490" y="48"/>
                  </a:lnTo>
                  <a:lnTo>
                    <a:pt x="3488" y="48"/>
                  </a:lnTo>
                  <a:lnTo>
                    <a:pt x="3488" y="48"/>
                  </a:lnTo>
                  <a:lnTo>
                    <a:pt x="3486" y="48"/>
                  </a:lnTo>
                  <a:lnTo>
                    <a:pt x="3486" y="48"/>
                  </a:lnTo>
                  <a:lnTo>
                    <a:pt x="3478" y="48"/>
                  </a:lnTo>
                  <a:lnTo>
                    <a:pt x="3478" y="48"/>
                  </a:lnTo>
                  <a:lnTo>
                    <a:pt x="3478" y="48"/>
                  </a:lnTo>
                  <a:lnTo>
                    <a:pt x="3478" y="48"/>
                  </a:lnTo>
                  <a:lnTo>
                    <a:pt x="3476" y="48"/>
                  </a:lnTo>
                  <a:lnTo>
                    <a:pt x="3476" y="48"/>
                  </a:lnTo>
                  <a:lnTo>
                    <a:pt x="3474" y="48"/>
                  </a:lnTo>
                  <a:lnTo>
                    <a:pt x="3474" y="48"/>
                  </a:lnTo>
                  <a:lnTo>
                    <a:pt x="3472" y="48"/>
                  </a:lnTo>
                  <a:lnTo>
                    <a:pt x="3472" y="48"/>
                  </a:lnTo>
                  <a:lnTo>
                    <a:pt x="3470" y="48"/>
                  </a:lnTo>
                  <a:lnTo>
                    <a:pt x="3470" y="48"/>
                  </a:lnTo>
                  <a:lnTo>
                    <a:pt x="3468" y="48"/>
                  </a:lnTo>
                  <a:lnTo>
                    <a:pt x="3468" y="48"/>
                  </a:lnTo>
                  <a:lnTo>
                    <a:pt x="3468" y="48"/>
                  </a:lnTo>
                  <a:lnTo>
                    <a:pt x="3468" y="48"/>
                  </a:lnTo>
                  <a:lnTo>
                    <a:pt x="3468" y="48"/>
                  </a:lnTo>
                  <a:lnTo>
                    <a:pt x="3468" y="48"/>
                  </a:lnTo>
                  <a:lnTo>
                    <a:pt x="3464" y="48"/>
                  </a:lnTo>
                  <a:lnTo>
                    <a:pt x="3464" y="48"/>
                  </a:lnTo>
                  <a:lnTo>
                    <a:pt x="3464" y="48"/>
                  </a:lnTo>
                  <a:lnTo>
                    <a:pt x="3464" y="48"/>
                  </a:lnTo>
                  <a:lnTo>
                    <a:pt x="3464" y="48"/>
                  </a:lnTo>
                  <a:lnTo>
                    <a:pt x="3464" y="48"/>
                  </a:lnTo>
                  <a:lnTo>
                    <a:pt x="3462" y="48"/>
                  </a:lnTo>
                  <a:lnTo>
                    <a:pt x="3462" y="48"/>
                  </a:lnTo>
                  <a:lnTo>
                    <a:pt x="3460" y="48"/>
                  </a:lnTo>
                  <a:lnTo>
                    <a:pt x="3460" y="48"/>
                  </a:lnTo>
                  <a:lnTo>
                    <a:pt x="3456" y="48"/>
                  </a:lnTo>
                  <a:lnTo>
                    <a:pt x="3456" y="48"/>
                  </a:lnTo>
                  <a:lnTo>
                    <a:pt x="3452" y="48"/>
                  </a:lnTo>
                  <a:lnTo>
                    <a:pt x="3452" y="48"/>
                  </a:lnTo>
                  <a:lnTo>
                    <a:pt x="3448" y="48"/>
                  </a:lnTo>
                  <a:lnTo>
                    <a:pt x="3448" y="48"/>
                  </a:lnTo>
                  <a:lnTo>
                    <a:pt x="3446" y="48"/>
                  </a:lnTo>
                  <a:lnTo>
                    <a:pt x="3446" y="48"/>
                  </a:lnTo>
                  <a:lnTo>
                    <a:pt x="3442" y="48"/>
                  </a:lnTo>
                  <a:lnTo>
                    <a:pt x="3442" y="48"/>
                  </a:lnTo>
                  <a:lnTo>
                    <a:pt x="3440" y="48"/>
                  </a:lnTo>
                  <a:lnTo>
                    <a:pt x="3440" y="48"/>
                  </a:lnTo>
                  <a:lnTo>
                    <a:pt x="3438" y="48"/>
                  </a:lnTo>
                  <a:lnTo>
                    <a:pt x="3438" y="48"/>
                  </a:lnTo>
                  <a:lnTo>
                    <a:pt x="3436" y="48"/>
                  </a:lnTo>
                  <a:lnTo>
                    <a:pt x="3436" y="48"/>
                  </a:lnTo>
                  <a:lnTo>
                    <a:pt x="3434" y="46"/>
                  </a:lnTo>
                  <a:lnTo>
                    <a:pt x="3434" y="46"/>
                  </a:lnTo>
                  <a:lnTo>
                    <a:pt x="3430" y="46"/>
                  </a:lnTo>
                  <a:lnTo>
                    <a:pt x="3430" y="46"/>
                  </a:lnTo>
                  <a:lnTo>
                    <a:pt x="3422" y="46"/>
                  </a:lnTo>
                  <a:lnTo>
                    <a:pt x="3422" y="46"/>
                  </a:lnTo>
                  <a:lnTo>
                    <a:pt x="3420" y="48"/>
                  </a:lnTo>
                  <a:lnTo>
                    <a:pt x="3420" y="48"/>
                  </a:lnTo>
                  <a:lnTo>
                    <a:pt x="3418" y="48"/>
                  </a:lnTo>
                  <a:lnTo>
                    <a:pt x="3418" y="48"/>
                  </a:lnTo>
                  <a:lnTo>
                    <a:pt x="3412" y="48"/>
                  </a:lnTo>
                  <a:lnTo>
                    <a:pt x="3412" y="48"/>
                  </a:lnTo>
                  <a:lnTo>
                    <a:pt x="3408" y="48"/>
                  </a:lnTo>
                  <a:lnTo>
                    <a:pt x="3408" y="48"/>
                  </a:lnTo>
                  <a:lnTo>
                    <a:pt x="3406" y="48"/>
                  </a:lnTo>
                  <a:lnTo>
                    <a:pt x="3406" y="48"/>
                  </a:lnTo>
                  <a:lnTo>
                    <a:pt x="3404" y="46"/>
                  </a:lnTo>
                  <a:lnTo>
                    <a:pt x="3404" y="46"/>
                  </a:lnTo>
                  <a:lnTo>
                    <a:pt x="3398" y="48"/>
                  </a:lnTo>
                  <a:lnTo>
                    <a:pt x="3398" y="48"/>
                  </a:lnTo>
                  <a:lnTo>
                    <a:pt x="3396" y="48"/>
                  </a:lnTo>
                  <a:lnTo>
                    <a:pt x="3396" y="48"/>
                  </a:lnTo>
                  <a:lnTo>
                    <a:pt x="3396" y="48"/>
                  </a:lnTo>
                  <a:lnTo>
                    <a:pt x="3396" y="48"/>
                  </a:lnTo>
                  <a:lnTo>
                    <a:pt x="3388" y="46"/>
                  </a:lnTo>
                  <a:lnTo>
                    <a:pt x="3388" y="46"/>
                  </a:lnTo>
                  <a:lnTo>
                    <a:pt x="3386" y="48"/>
                  </a:lnTo>
                  <a:lnTo>
                    <a:pt x="3386" y="48"/>
                  </a:lnTo>
                  <a:lnTo>
                    <a:pt x="3382" y="48"/>
                  </a:lnTo>
                  <a:lnTo>
                    <a:pt x="3382" y="48"/>
                  </a:lnTo>
                  <a:lnTo>
                    <a:pt x="3380" y="50"/>
                  </a:lnTo>
                  <a:lnTo>
                    <a:pt x="3380" y="50"/>
                  </a:lnTo>
                  <a:lnTo>
                    <a:pt x="3376" y="50"/>
                  </a:lnTo>
                  <a:lnTo>
                    <a:pt x="3376" y="50"/>
                  </a:lnTo>
                  <a:lnTo>
                    <a:pt x="3376" y="50"/>
                  </a:lnTo>
                  <a:lnTo>
                    <a:pt x="3376" y="50"/>
                  </a:lnTo>
                  <a:lnTo>
                    <a:pt x="3374" y="50"/>
                  </a:lnTo>
                  <a:lnTo>
                    <a:pt x="3374" y="50"/>
                  </a:lnTo>
                  <a:lnTo>
                    <a:pt x="3374" y="50"/>
                  </a:lnTo>
                  <a:lnTo>
                    <a:pt x="3374" y="50"/>
                  </a:lnTo>
                  <a:lnTo>
                    <a:pt x="3374" y="50"/>
                  </a:lnTo>
                  <a:lnTo>
                    <a:pt x="3374" y="50"/>
                  </a:lnTo>
                  <a:lnTo>
                    <a:pt x="3372" y="50"/>
                  </a:lnTo>
                  <a:lnTo>
                    <a:pt x="3372" y="50"/>
                  </a:lnTo>
                  <a:lnTo>
                    <a:pt x="3370" y="50"/>
                  </a:lnTo>
                  <a:lnTo>
                    <a:pt x="3370" y="50"/>
                  </a:lnTo>
                  <a:lnTo>
                    <a:pt x="3366" y="50"/>
                  </a:lnTo>
                  <a:lnTo>
                    <a:pt x="3366" y="50"/>
                  </a:lnTo>
                  <a:lnTo>
                    <a:pt x="3362" y="50"/>
                  </a:lnTo>
                  <a:lnTo>
                    <a:pt x="3362" y="50"/>
                  </a:lnTo>
                  <a:lnTo>
                    <a:pt x="3362" y="50"/>
                  </a:lnTo>
                  <a:lnTo>
                    <a:pt x="3362" y="50"/>
                  </a:lnTo>
                  <a:lnTo>
                    <a:pt x="3360" y="50"/>
                  </a:lnTo>
                  <a:lnTo>
                    <a:pt x="3360" y="50"/>
                  </a:lnTo>
                  <a:lnTo>
                    <a:pt x="3358" y="50"/>
                  </a:lnTo>
                  <a:lnTo>
                    <a:pt x="3356" y="50"/>
                  </a:lnTo>
                  <a:lnTo>
                    <a:pt x="3356" y="50"/>
                  </a:lnTo>
                  <a:lnTo>
                    <a:pt x="3350" y="48"/>
                  </a:lnTo>
                  <a:lnTo>
                    <a:pt x="3350" y="48"/>
                  </a:lnTo>
                  <a:lnTo>
                    <a:pt x="3350" y="48"/>
                  </a:lnTo>
                  <a:lnTo>
                    <a:pt x="3350" y="48"/>
                  </a:lnTo>
                  <a:lnTo>
                    <a:pt x="3344" y="48"/>
                  </a:lnTo>
                  <a:lnTo>
                    <a:pt x="3344" y="48"/>
                  </a:lnTo>
                  <a:lnTo>
                    <a:pt x="3344" y="48"/>
                  </a:lnTo>
                  <a:lnTo>
                    <a:pt x="3344" y="48"/>
                  </a:lnTo>
                  <a:lnTo>
                    <a:pt x="3344" y="48"/>
                  </a:lnTo>
                  <a:lnTo>
                    <a:pt x="3344" y="48"/>
                  </a:lnTo>
                  <a:lnTo>
                    <a:pt x="3340" y="48"/>
                  </a:lnTo>
                  <a:lnTo>
                    <a:pt x="3340" y="48"/>
                  </a:lnTo>
                  <a:lnTo>
                    <a:pt x="3332" y="48"/>
                  </a:lnTo>
                  <a:lnTo>
                    <a:pt x="3332" y="48"/>
                  </a:lnTo>
                  <a:lnTo>
                    <a:pt x="3328" y="46"/>
                  </a:lnTo>
                  <a:lnTo>
                    <a:pt x="3328" y="46"/>
                  </a:lnTo>
                  <a:lnTo>
                    <a:pt x="3324" y="44"/>
                  </a:lnTo>
                  <a:lnTo>
                    <a:pt x="3324" y="44"/>
                  </a:lnTo>
                  <a:lnTo>
                    <a:pt x="3322" y="44"/>
                  </a:lnTo>
                  <a:lnTo>
                    <a:pt x="3322" y="44"/>
                  </a:lnTo>
                  <a:lnTo>
                    <a:pt x="3322" y="44"/>
                  </a:lnTo>
                  <a:lnTo>
                    <a:pt x="3318" y="44"/>
                  </a:lnTo>
                  <a:lnTo>
                    <a:pt x="3318" y="44"/>
                  </a:lnTo>
                  <a:lnTo>
                    <a:pt x="3318" y="46"/>
                  </a:lnTo>
                  <a:lnTo>
                    <a:pt x="3318" y="46"/>
                  </a:lnTo>
                  <a:lnTo>
                    <a:pt x="3318" y="46"/>
                  </a:lnTo>
                  <a:lnTo>
                    <a:pt x="3318" y="46"/>
                  </a:lnTo>
                  <a:lnTo>
                    <a:pt x="3318" y="46"/>
                  </a:lnTo>
                  <a:lnTo>
                    <a:pt x="3318" y="46"/>
                  </a:lnTo>
                  <a:lnTo>
                    <a:pt x="3316" y="46"/>
                  </a:lnTo>
                  <a:lnTo>
                    <a:pt x="3316" y="46"/>
                  </a:lnTo>
                  <a:lnTo>
                    <a:pt x="3312" y="48"/>
                  </a:lnTo>
                  <a:lnTo>
                    <a:pt x="3312" y="48"/>
                  </a:lnTo>
                  <a:lnTo>
                    <a:pt x="3312" y="48"/>
                  </a:lnTo>
                  <a:lnTo>
                    <a:pt x="3312" y="48"/>
                  </a:lnTo>
                  <a:lnTo>
                    <a:pt x="3312" y="48"/>
                  </a:lnTo>
                  <a:lnTo>
                    <a:pt x="3312" y="48"/>
                  </a:lnTo>
                  <a:lnTo>
                    <a:pt x="3310" y="48"/>
                  </a:lnTo>
                  <a:lnTo>
                    <a:pt x="3310" y="48"/>
                  </a:lnTo>
                  <a:lnTo>
                    <a:pt x="3310" y="48"/>
                  </a:lnTo>
                  <a:lnTo>
                    <a:pt x="3310" y="48"/>
                  </a:lnTo>
                  <a:lnTo>
                    <a:pt x="3310" y="48"/>
                  </a:lnTo>
                  <a:lnTo>
                    <a:pt x="3310" y="48"/>
                  </a:lnTo>
                  <a:lnTo>
                    <a:pt x="3308" y="48"/>
                  </a:lnTo>
                  <a:lnTo>
                    <a:pt x="3308" y="48"/>
                  </a:lnTo>
                  <a:lnTo>
                    <a:pt x="3306" y="48"/>
                  </a:lnTo>
                  <a:lnTo>
                    <a:pt x="3306" y="48"/>
                  </a:lnTo>
                  <a:lnTo>
                    <a:pt x="3304" y="48"/>
                  </a:lnTo>
                  <a:lnTo>
                    <a:pt x="3304" y="48"/>
                  </a:lnTo>
                  <a:lnTo>
                    <a:pt x="3304" y="48"/>
                  </a:lnTo>
                  <a:lnTo>
                    <a:pt x="3304" y="48"/>
                  </a:lnTo>
                  <a:lnTo>
                    <a:pt x="3302" y="46"/>
                  </a:lnTo>
                  <a:lnTo>
                    <a:pt x="3302" y="46"/>
                  </a:lnTo>
                  <a:lnTo>
                    <a:pt x="3302" y="48"/>
                  </a:lnTo>
                  <a:lnTo>
                    <a:pt x="3302" y="48"/>
                  </a:lnTo>
                  <a:lnTo>
                    <a:pt x="3298" y="46"/>
                  </a:lnTo>
                  <a:lnTo>
                    <a:pt x="3298" y="46"/>
                  </a:lnTo>
                  <a:lnTo>
                    <a:pt x="3294" y="44"/>
                  </a:lnTo>
                  <a:lnTo>
                    <a:pt x="3290" y="44"/>
                  </a:lnTo>
                  <a:lnTo>
                    <a:pt x="3282" y="46"/>
                  </a:lnTo>
                  <a:lnTo>
                    <a:pt x="3282" y="46"/>
                  </a:lnTo>
                  <a:lnTo>
                    <a:pt x="3276" y="44"/>
                  </a:lnTo>
                  <a:lnTo>
                    <a:pt x="3276" y="44"/>
                  </a:lnTo>
                  <a:lnTo>
                    <a:pt x="3268" y="44"/>
                  </a:lnTo>
                  <a:lnTo>
                    <a:pt x="3268" y="44"/>
                  </a:lnTo>
                  <a:lnTo>
                    <a:pt x="3266" y="44"/>
                  </a:lnTo>
                  <a:lnTo>
                    <a:pt x="3266" y="44"/>
                  </a:lnTo>
                  <a:lnTo>
                    <a:pt x="3262" y="44"/>
                  </a:lnTo>
                  <a:lnTo>
                    <a:pt x="3262" y="44"/>
                  </a:lnTo>
                  <a:lnTo>
                    <a:pt x="3262" y="44"/>
                  </a:lnTo>
                  <a:lnTo>
                    <a:pt x="3262" y="44"/>
                  </a:lnTo>
                  <a:lnTo>
                    <a:pt x="3262" y="44"/>
                  </a:lnTo>
                  <a:lnTo>
                    <a:pt x="3262" y="44"/>
                  </a:lnTo>
                  <a:lnTo>
                    <a:pt x="3260" y="44"/>
                  </a:lnTo>
                  <a:lnTo>
                    <a:pt x="3260" y="44"/>
                  </a:lnTo>
                  <a:lnTo>
                    <a:pt x="3260" y="44"/>
                  </a:lnTo>
                  <a:lnTo>
                    <a:pt x="3260" y="44"/>
                  </a:lnTo>
                  <a:lnTo>
                    <a:pt x="3256" y="44"/>
                  </a:lnTo>
                  <a:lnTo>
                    <a:pt x="3256" y="44"/>
                  </a:lnTo>
                  <a:lnTo>
                    <a:pt x="3254" y="44"/>
                  </a:lnTo>
                  <a:lnTo>
                    <a:pt x="3254" y="44"/>
                  </a:lnTo>
                  <a:lnTo>
                    <a:pt x="3250" y="42"/>
                  </a:lnTo>
                  <a:lnTo>
                    <a:pt x="3248" y="42"/>
                  </a:lnTo>
                  <a:lnTo>
                    <a:pt x="3248" y="42"/>
                  </a:lnTo>
                  <a:lnTo>
                    <a:pt x="3246" y="44"/>
                  </a:lnTo>
                  <a:lnTo>
                    <a:pt x="3246" y="44"/>
                  </a:lnTo>
                  <a:lnTo>
                    <a:pt x="3244" y="44"/>
                  </a:lnTo>
                  <a:lnTo>
                    <a:pt x="3244" y="44"/>
                  </a:lnTo>
                  <a:lnTo>
                    <a:pt x="3238" y="44"/>
                  </a:lnTo>
                  <a:lnTo>
                    <a:pt x="3238" y="44"/>
                  </a:lnTo>
                  <a:lnTo>
                    <a:pt x="3234" y="44"/>
                  </a:lnTo>
                  <a:lnTo>
                    <a:pt x="3234" y="44"/>
                  </a:lnTo>
                  <a:lnTo>
                    <a:pt x="3230" y="44"/>
                  </a:lnTo>
                  <a:lnTo>
                    <a:pt x="3230" y="44"/>
                  </a:lnTo>
                  <a:lnTo>
                    <a:pt x="3226" y="44"/>
                  </a:lnTo>
                  <a:lnTo>
                    <a:pt x="3226" y="44"/>
                  </a:lnTo>
                  <a:lnTo>
                    <a:pt x="3222" y="46"/>
                  </a:lnTo>
                  <a:lnTo>
                    <a:pt x="3222" y="46"/>
                  </a:lnTo>
                  <a:lnTo>
                    <a:pt x="3218" y="44"/>
                  </a:lnTo>
                  <a:lnTo>
                    <a:pt x="3218" y="44"/>
                  </a:lnTo>
                  <a:lnTo>
                    <a:pt x="3212" y="44"/>
                  </a:lnTo>
                  <a:lnTo>
                    <a:pt x="3212" y="44"/>
                  </a:lnTo>
                  <a:lnTo>
                    <a:pt x="3202" y="46"/>
                  </a:lnTo>
                  <a:lnTo>
                    <a:pt x="3202" y="46"/>
                  </a:lnTo>
                  <a:lnTo>
                    <a:pt x="3198" y="44"/>
                  </a:lnTo>
                  <a:lnTo>
                    <a:pt x="3198" y="44"/>
                  </a:lnTo>
                  <a:lnTo>
                    <a:pt x="3194" y="44"/>
                  </a:lnTo>
                  <a:lnTo>
                    <a:pt x="3194" y="44"/>
                  </a:lnTo>
                  <a:lnTo>
                    <a:pt x="3190" y="44"/>
                  </a:lnTo>
                  <a:lnTo>
                    <a:pt x="3190" y="44"/>
                  </a:lnTo>
                  <a:lnTo>
                    <a:pt x="3186" y="44"/>
                  </a:lnTo>
                  <a:lnTo>
                    <a:pt x="3186" y="44"/>
                  </a:lnTo>
                  <a:lnTo>
                    <a:pt x="3180" y="44"/>
                  </a:lnTo>
                  <a:lnTo>
                    <a:pt x="3180" y="44"/>
                  </a:lnTo>
                  <a:lnTo>
                    <a:pt x="3176" y="42"/>
                  </a:lnTo>
                  <a:lnTo>
                    <a:pt x="3176" y="42"/>
                  </a:lnTo>
                  <a:lnTo>
                    <a:pt x="3176" y="42"/>
                  </a:lnTo>
                  <a:lnTo>
                    <a:pt x="3176" y="42"/>
                  </a:lnTo>
                  <a:lnTo>
                    <a:pt x="3172" y="42"/>
                  </a:lnTo>
                  <a:lnTo>
                    <a:pt x="3172" y="42"/>
                  </a:lnTo>
                  <a:lnTo>
                    <a:pt x="3168" y="40"/>
                  </a:lnTo>
                  <a:lnTo>
                    <a:pt x="3168" y="40"/>
                  </a:lnTo>
                  <a:lnTo>
                    <a:pt x="3162" y="38"/>
                  </a:lnTo>
                  <a:lnTo>
                    <a:pt x="3162" y="38"/>
                  </a:lnTo>
                  <a:lnTo>
                    <a:pt x="3158" y="40"/>
                  </a:lnTo>
                  <a:lnTo>
                    <a:pt x="3158" y="40"/>
                  </a:lnTo>
                  <a:lnTo>
                    <a:pt x="3156" y="40"/>
                  </a:lnTo>
                  <a:lnTo>
                    <a:pt x="3156" y="40"/>
                  </a:lnTo>
                  <a:lnTo>
                    <a:pt x="3154" y="40"/>
                  </a:lnTo>
                  <a:lnTo>
                    <a:pt x="3154" y="40"/>
                  </a:lnTo>
                  <a:lnTo>
                    <a:pt x="3152" y="40"/>
                  </a:lnTo>
                  <a:lnTo>
                    <a:pt x="3152" y="40"/>
                  </a:lnTo>
                  <a:lnTo>
                    <a:pt x="3146" y="40"/>
                  </a:lnTo>
                  <a:lnTo>
                    <a:pt x="3146" y="40"/>
                  </a:lnTo>
                  <a:lnTo>
                    <a:pt x="3146" y="40"/>
                  </a:lnTo>
                  <a:lnTo>
                    <a:pt x="3146" y="40"/>
                  </a:lnTo>
                  <a:lnTo>
                    <a:pt x="3146" y="38"/>
                  </a:lnTo>
                  <a:lnTo>
                    <a:pt x="3146" y="38"/>
                  </a:lnTo>
                  <a:lnTo>
                    <a:pt x="3146" y="36"/>
                  </a:lnTo>
                  <a:lnTo>
                    <a:pt x="3144" y="36"/>
                  </a:lnTo>
                  <a:lnTo>
                    <a:pt x="3144" y="36"/>
                  </a:lnTo>
                  <a:lnTo>
                    <a:pt x="3138" y="36"/>
                  </a:lnTo>
                  <a:lnTo>
                    <a:pt x="3138" y="36"/>
                  </a:lnTo>
                  <a:lnTo>
                    <a:pt x="3136" y="38"/>
                  </a:lnTo>
                  <a:lnTo>
                    <a:pt x="3136" y="38"/>
                  </a:lnTo>
                  <a:lnTo>
                    <a:pt x="3134" y="38"/>
                  </a:lnTo>
                  <a:lnTo>
                    <a:pt x="3134" y="38"/>
                  </a:lnTo>
                  <a:lnTo>
                    <a:pt x="3130" y="38"/>
                  </a:lnTo>
                  <a:lnTo>
                    <a:pt x="3130" y="38"/>
                  </a:lnTo>
                  <a:lnTo>
                    <a:pt x="3128" y="38"/>
                  </a:lnTo>
                  <a:lnTo>
                    <a:pt x="3128" y="38"/>
                  </a:lnTo>
                  <a:lnTo>
                    <a:pt x="3120" y="40"/>
                  </a:lnTo>
                  <a:lnTo>
                    <a:pt x="3120" y="40"/>
                  </a:lnTo>
                  <a:lnTo>
                    <a:pt x="3112" y="40"/>
                  </a:lnTo>
                  <a:lnTo>
                    <a:pt x="3112" y="40"/>
                  </a:lnTo>
                  <a:lnTo>
                    <a:pt x="3110" y="42"/>
                  </a:lnTo>
                  <a:lnTo>
                    <a:pt x="3110" y="42"/>
                  </a:lnTo>
                  <a:lnTo>
                    <a:pt x="3108" y="42"/>
                  </a:lnTo>
                  <a:lnTo>
                    <a:pt x="3108" y="42"/>
                  </a:lnTo>
                  <a:lnTo>
                    <a:pt x="3106" y="42"/>
                  </a:lnTo>
                  <a:lnTo>
                    <a:pt x="3106" y="42"/>
                  </a:lnTo>
                  <a:lnTo>
                    <a:pt x="3106" y="44"/>
                  </a:lnTo>
                  <a:lnTo>
                    <a:pt x="3106" y="44"/>
                  </a:lnTo>
                  <a:lnTo>
                    <a:pt x="3104" y="42"/>
                  </a:lnTo>
                  <a:lnTo>
                    <a:pt x="3104" y="42"/>
                  </a:lnTo>
                  <a:lnTo>
                    <a:pt x="3102" y="44"/>
                  </a:lnTo>
                  <a:lnTo>
                    <a:pt x="3102" y="44"/>
                  </a:lnTo>
                  <a:lnTo>
                    <a:pt x="3102" y="42"/>
                  </a:lnTo>
                  <a:lnTo>
                    <a:pt x="3102" y="42"/>
                  </a:lnTo>
                  <a:lnTo>
                    <a:pt x="3100" y="42"/>
                  </a:lnTo>
                  <a:lnTo>
                    <a:pt x="3100" y="42"/>
                  </a:lnTo>
                  <a:lnTo>
                    <a:pt x="3096" y="42"/>
                  </a:lnTo>
                  <a:lnTo>
                    <a:pt x="3096" y="42"/>
                  </a:lnTo>
                  <a:lnTo>
                    <a:pt x="3094" y="42"/>
                  </a:lnTo>
                  <a:lnTo>
                    <a:pt x="3090" y="42"/>
                  </a:lnTo>
                  <a:lnTo>
                    <a:pt x="3090" y="42"/>
                  </a:lnTo>
                  <a:lnTo>
                    <a:pt x="3090" y="42"/>
                  </a:lnTo>
                  <a:lnTo>
                    <a:pt x="3090" y="42"/>
                  </a:lnTo>
                  <a:lnTo>
                    <a:pt x="3090" y="42"/>
                  </a:lnTo>
                  <a:lnTo>
                    <a:pt x="3090" y="42"/>
                  </a:lnTo>
                  <a:lnTo>
                    <a:pt x="3088" y="42"/>
                  </a:lnTo>
                  <a:lnTo>
                    <a:pt x="3088" y="42"/>
                  </a:lnTo>
                  <a:lnTo>
                    <a:pt x="3086" y="42"/>
                  </a:lnTo>
                  <a:lnTo>
                    <a:pt x="3086" y="42"/>
                  </a:lnTo>
                  <a:lnTo>
                    <a:pt x="3082" y="42"/>
                  </a:lnTo>
                  <a:lnTo>
                    <a:pt x="3082" y="42"/>
                  </a:lnTo>
                  <a:lnTo>
                    <a:pt x="3080" y="40"/>
                  </a:lnTo>
                  <a:lnTo>
                    <a:pt x="3080" y="40"/>
                  </a:lnTo>
                  <a:lnTo>
                    <a:pt x="3078" y="42"/>
                  </a:lnTo>
                  <a:lnTo>
                    <a:pt x="3078" y="42"/>
                  </a:lnTo>
                  <a:lnTo>
                    <a:pt x="3076" y="42"/>
                  </a:lnTo>
                  <a:lnTo>
                    <a:pt x="3076" y="42"/>
                  </a:lnTo>
                  <a:lnTo>
                    <a:pt x="3076" y="42"/>
                  </a:lnTo>
                  <a:lnTo>
                    <a:pt x="3076" y="42"/>
                  </a:lnTo>
                  <a:lnTo>
                    <a:pt x="3072" y="42"/>
                  </a:lnTo>
                  <a:lnTo>
                    <a:pt x="3072" y="42"/>
                  </a:lnTo>
                  <a:lnTo>
                    <a:pt x="3070" y="42"/>
                  </a:lnTo>
                  <a:lnTo>
                    <a:pt x="3070" y="42"/>
                  </a:lnTo>
                  <a:lnTo>
                    <a:pt x="3070" y="42"/>
                  </a:lnTo>
                  <a:lnTo>
                    <a:pt x="3070" y="42"/>
                  </a:lnTo>
                  <a:lnTo>
                    <a:pt x="3066" y="40"/>
                  </a:lnTo>
                  <a:lnTo>
                    <a:pt x="3066" y="40"/>
                  </a:lnTo>
                  <a:lnTo>
                    <a:pt x="3058" y="42"/>
                  </a:lnTo>
                  <a:lnTo>
                    <a:pt x="3052" y="40"/>
                  </a:lnTo>
                  <a:lnTo>
                    <a:pt x="3052" y="40"/>
                  </a:lnTo>
                  <a:lnTo>
                    <a:pt x="3050" y="40"/>
                  </a:lnTo>
                  <a:lnTo>
                    <a:pt x="3050" y="40"/>
                  </a:lnTo>
                  <a:lnTo>
                    <a:pt x="3044" y="42"/>
                  </a:lnTo>
                  <a:lnTo>
                    <a:pt x="3044" y="42"/>
                  </a:lnTo>
                  <a:lnTo>
                    <a:pt x="3044" y="42"/>
                  </a:lnTo>
                  <a:lnTo>
                    <a:pt x="3044" y="42"/>
                  </a:lnTo>
                  <a:lnTo>
                    <a:pt x="3044" y="42"/>
                  </a:lnTo>
                  <a:lnTo>
                    <a:pt x="3044" y="42"/>
                  </a:lnTo>
                  <a:lnTo>
                    <a:pt x="3042" y="42"/>
                  </a:lnTo>
                  <a:lnTo>
                    <a:pt x="3042" y="42"/>
                  </a:lnTo>
                  <a:lnTo>
                    <a:pt x="3042" y="42"/>
                  </a:lnTo>
                  <a:lnTo>
                    <a:pt x="3042" y="42"/>
                  </a:lnTo>
                  <a:lnTo>
                    <a:pt x="3040" y="42"/>
                  </a:lnTo>
                  <a:lnTo>
                    <a:pt x="3040" y="42"/>
                  </a:lnTo>
                  <a:lnTo>
                    <a:pt x="3040" y="40"/>
                  </a:lnTo>
                  <a:lnTo>
                    <a:pt x="3040" y="40"/>
                  </a:lnTo>
                  <a:lnTo>
                    <a:pt x="3036" y="42"/>
                  </a:lnTo>
                  <a:lnTo>
                    <a:pt x="3036" y="42"/>
                  </a:lnTo>
                  <a:lnTo>
                    <a:pt x="3032" y="42"/>
                  </a:lnTo>
                  <a:lnTo>
                    <a:pt x="3032" y="42"/>
                  </a:lnTo>
                  <a:lnTo>
                    <a:pt x="3030" y="42"/>
                  </a:lnTo>
                  <a:lnTo>
                    <a:pt x="3030" y="42"/>
                  </a:lnTo>
                  <a:lnTo>
                    <a:pt x="3024" y="42"/>
                  </a:lnTo>
                  <a:lnTo>
                    <a:pt x="3024" y="42"/>
                  </a:lnTo>
                  <a:lnTo>
                    <a:pt x="3024" y="42"/>
                  </a:lnTo>
                  <a:lnTo>
                    <a:pt x="3022" y="42"/>
                  </a:lnTo>
                  <a:lnTo>
                    <a:pt x="3022" y="42"/>
                  </a:lnTo>
                  <a:lnTo>
                    <a:pt x="3020" y="42"/>
                  </a:lnTo>
                  <a:lnTo>
                    <a:pt x="3020" y="42"/>
                  </a:lnTo>
                  <a:lnTo>
                    <a:pt x="3014" y="42"/>
                  </a:lnTo>
                  <a:lnTo>
                    <a:pt x="3008" y="42"/>
                  </a:lnTo>
                  <a:lnTo>
                    <a:pt x="3008" y="42"/>
                  </a:lnTo>
                  <a:lnTo>
                    <a:pt x="3006" y="40"/>
                  </a:lnTo>
                  <a:lnTo>
                    <a:pt x="3004" y="42"/>
                  </a:lnTo>
                  <a:lnTo>
                    <a:pt x="3004" y="42"/>
                  </a:lnTo>
                  <a:lnTo>
                    <a:pt x="3002" y="40"/>
                  </a:lnTo>
                  <a:lnTo>
                    <a:pt x="3002" y="40"/>
                  </a:lnTo>
                  <a:lnTo>
                    <a:pt x="2998" y="40"/>
                  </a:lnTo>
                  <a:lnTo>
                    <a:pt x="2996" y="40"/>
                  </a:lnTo>
                  <a:lnTo>
                    <a:pt x="2996" y="40"/>
                  </a:lnTo>
                  <a:lnTo>
                    <a:pt x="2994" y="38"/>
                  </a:lnTo>
                  <a:lnTo>
                    <a:pt x="2994" y="38"/>
                  </a:lnTo>
                  <a:lnTo>
                    <a:pt x="2986" y="38"/>
                  </a:lnTo>
                  <a:lnTo>
                    <a:pt x="2986" y="38"/>
                  </a:lnTo>
                  <a:lnTo>
                    <a:pt x="2980" y="38"/>
                  </a:lnTo>
                  <a:lnTo>
                    <a:pt x="2976" y="38"/>
                  </a:lnTo>
                  <a:lnTo>
                    <a:pt x="2976" y="38"/>
                  </a:lnTo>
                  <a:lnTo>
                    <a:pt x="2972" y="38"/>
                  </a:lnTo>
                  <a:lnTo>
                    <a:pt x="2972" y="38"/>
                  </a:lnTo>
                  <a:lnTo>
                    <a:pt x="2970" y="38"/>
                  </a:lnTo>
                  <a:lnTo>
                    <a:pt x="2970" y="38"/>
                  </a:lnTo>
                  <a:lnTo>
                    <a:pt x="2962" y="40"/>
                  </a:lnTo>
                  <a:lnTo>
                    <a:pt x="2962" y="40"/>
                  </a:lnTo>
                  <a:lnTo>
                    <a:pt x="2954" y="38"/>
                  </a:lnTo>
                  <a:lnTo>
                    <a:pt x="2954" y="38"/>
                  </a:lnTo>
                  <a:lnTo>
                    <a:pt x="2946" y="40"/>
                  </a:lnTo>
                  <a:lnTo>
                    <a:pt x="2946" y="40"/>
                  </a:lnTo>
                  <a:lnTo>
                    <a:pt x="2942" y="38"/>
                  </a:lnTo>
                  <a:lnTo>
                    <a:pt x="2942" y="38"/>
                  </a:lnTo>
                  <a:lnTo>
                    <a:pt x="2940" y="38"/>
                  </a:lnTo>
                  <a:lnTo>
                    <a:pt x="2940" y="38"/>
                  </a:lnTo>
                  <a:lnTo>
                    <a:pt x="2934" y="36"/>
                  </a:lnTo>
                  <a:lnTo>
                    <a:pt x="2934" y="36"/>
                  </a:lnTo>
                  <a:lnTo>
                    <a:pt x="2934" y="36"/>
                  </a:lnTo>
                  <a:lnTo>
                    <a:pt x="2934" y="36"/>
                  </a:lnTo>
                  <a:lnTo>
                    <a:pt x="2934" y="36"/>
                  </a:lnTo>
                  <a:lnTo>
                    <a:pt x="2934" y="36"/>
                  </a:lnTo>
                  <a:lnTo>
                    <a:pt x="2932" y="36"/>
                  </a:lnTo>
                  <a:lnTo>
                    <a:pt x="2932" y="36"/>
                  </a:lnTo>
                  <a:lnTo>
                    <a:pt x="2930" y="36"/>
                  </a:lnTo>
                  <a:lnTo>
                    <a:pt x="2930" y="36"/>
                  </a:lnTo>
                  <a:lnTo>
                    <a:pt x="2926" y="36"/>
                  </a:lnTo>
                  <a:lnTo>
                    <a:pt x="2926" y="36"/>
                  </a:lnTo>
                  <a:lnTo>
                    <a:pt x="2920" y="36"/>
                  </a:lnTo>
                  <a:lnTo>
                    <a:pt x="2920" y="36"/>
                  </a:lnTo>
                  <a:lnTo>
                    <a:pt x="2920" y="36"/>
                  </a:lnTo>
                  <a:lnTo>
                    <a:pt x="2920" y="36"/>
                  </a:lnTo>
                  <a:lnTo>
                    <a:pt x="2918" y="38"/>
                  </a:lnTo>
                  <a:lnTo>
                    <a:pt x="2918" y="38"/>
                  </a:lnTo>
                  <a:lnTo>
                    <a:pt x="2914" y="38"/>
                  </a:lnTo>
                  <a:lnTo>
                    <a:pt x="2914" y="38"/>
                  </a:lnTo>
                  <a:lnTo>
                    <a:pt x="2910" y="36"/>
                  </a:lnTo>
                  <a:lnTo>
                    <a:pt x="2910" y="36"/>
                  </a:lnTo>
                  <a:lnTo>
                    <a:pt x="2904" y="36"/>
                  </a:lnTo>
                  <a:lnTo>
                    <a:pt x="2904" y="36"/>
                  </a:lnTo>
                  <a:lnTo>
                    <a:pt x="2902" y="36"/>
                  </a:lnTo>
                  <a:lnTo>
                    <a:pt x="2902" y="36"/>
                  </a:lnTo>
                  <a:lnTo>
                    <a:pt x="2902" y="36"/>
                  </a:lnTo>
                  <a:lnTo>
                    <a:pt x="2902" y="36"/>
                  </a:lnTo>
                  <a:lnTo>
                    <a:pt x="2900" y="36"/>
                  </a:lnTo>
                  <a:lnTo>
                    <a:pt x="2900" y="36"/>
                  </a:lnTo>
                  <a:lnTo>
                    <a:pt x="2898" y="36"/>
                  </a:lnTo>
                  <a:lnTo>
                    <a:pt x="2898" y="36"/>
                  </a:lnTo>
                  <a:lnTo>
                    <a:pt x="2898" y="36"/>
                  </a:lnTo>
                  <a:lnTo>
                    <a:pt x="2898" y="36"/>
                  </a:lnTo>
                  <a:lnTo>
                    <a:pt x="2898" y="34"/>
                  </a:lnTo>
                  <a:lnTo>
                    <a:pt x="2898" y="34"/>
                  </a:lnTo>
                  <a:lnTo>
                    <a:pt x="2896" y="34"/>
                  </a:lnTo>
                  <a:lnTo>
                    <a:pt x="2896" y="34"/>
                  </a:lnTo>
                  <a:lnTo>
                    <a:pt x="2892" y="34"/>
                  </a:lnTo>
                  <a:lnTo>
                    <a:pt x="2892" y="34"/>
                  </a:lnTo>
                  <a:lnTo>
                    <a:pt x="2892" y="34"/>
                  </a:lnTo>
                  <a:lnTo>
                    <a:pt x="2892" y="36"/>
                  </a:lnTo>
                  <a:lnTo>
                    <a:pt x="2892" y="36"/>
                  </a:lnTo>
                  <a:lnTo>
                    <a:pt x="2892" y="36"/>
                  </a:lnTo>
                  <a:lnTo>
                    <a:pt x="2892" y="36"/>
                  </a:lnTo>
                  <a:lnTo>
                    <a:pt x="2892" y="36"/>
                  </a:lnTo>
                  <a:lnTo>
                    <a:pt x="2890" y="36"/>
                  </a:lnTo>
                  <a:lnTo>
                    <a:pt x="2890" y="36"/>
                  </a:lnTo>
                  <a:lnTo>
                    <a:pt x="2888" y="36"/>
                  </a:lnTo>
                  <a:lnTo>
                    <a:pt x="2888" y="36"/>
                  </a:lnTo>
                  <a:lnTo>
                    <a:pt x="2886" y="36"/>
                  </a:lnTo>
                  <a:lnTo>
                    <a:pt x="2886" y="36"/>
                  </a:lnTo>
                  <a:lnTo>
                    <a:pt x="2884" y="36"/>
                  </a:lnTo>
                  <a:lnTo>
                    <a:pt x="2884" y="36"/>
                  </a:lnTo>
                  <a:lnTo>
                    <a:pt x="2878" y="36"/>
                  </a:lnTo>
                  <a:lnTo>
                    <a:pt x="2878" y="36"/>
                  </a:lnTo>
                  <a:lnTo>
                    <a:pt x="2874" y="34"/>
                  </a:lnTo>
                  <a:lnTo>
                    <a:pt x="2874" y="34"/>
                  </a:lnTo>
                  <a:lnTo>
                    <a:pt x="2872" y="34"/>
                  </a:lnTo>
                  <a:lnTo>
                    <a:pt x="2872" y="34"/>
                  </a:lnTo>
                  <a:lnTo>
                    <a:pt x="2870" y="34"/>
                  </a:lnTo>
                  <a:lnTo>
                    <a:pt x="2870" y="34"/>
                  </a:lnTo>
                  <a:lnTo>
                    <a:pt x="2866" y="34"/>
                  </a:lnTo>
                  <a:lnTo>
                    <a:pt x="2866" y="34"/>
                  </a:lnTo>
                  <a:lnTo>
                    <a:pt x="2864" y="34"/>
                  </a:lnTo>
                  <a:lnTo>
                    <a:pt x="2864" y="34"/>
                  </a:lnTo>
                  <a:lnTo>
                    <a:pt x="2862" y="34"/>
                  </a:lnTo>
                  <a:lnTo>
                    <a:pt x="2862" y="34"/>
                  </a:lnTo>
                  <a:lnTo>
                    <a:pt x="2862" y="34"/>
                  </a:lnTo>
                  <a:lnTo>
                    <a:pt x="2862" y="34"/>
                  </a:lnTo>
                  <a:lnTo>
                    <a:pt x="2860" y="34"/>
                  </a:lnTo>
                  <a:lnTo>
                    <a:pt x="2860" y="34"/>
                  </a:lnTo>
                  <a:lnTo>
                    <a:pt x="2860" y="34"/>
                  </a:lnTo>
                  <a:lnTo>
                    <a:pt x="2860" y="34"/>
                  </a:lnTo>
                  <a:lnTo>
                    <a:pt x="2858" y="34"/>
                  </a:lnTo>
                  <a:lnTo>
                    <a:pt x="2858" y="34"/>
                  </a:lnTo>
                  <a:lnTo>
                    <a:pt x="2858" y="36"/>
                  </a:lnTo>
                  <a:lnTo>
                    <a:pt x="2858" y="36"/>
                  </a:lnTo>
                  <a:lnTo>
                    <a:pt x="2858" y="36"/>
                  </a:lnTo>
                  <a:lnTo>
                    <a:pt x="2858" y="36"/>
                  </a:lnTo>
                  <a:lnTo>
                    <a:pt x="2858" y="36"/>
                  </a:lnTo>
                  <a:lnTo>
                    <a:pt x="2858" y="38"/>
                  </a:lnTo>
                  <a:lnTo>
                    <a:pt x="2858" y="38"/>
                  </a:lnTo>
                  <a:lnTo>
                    <a:pt x="2852" y="38"/>
                  </a:lnTo>
                  <a:lnTo>
                    <a:pt x="2852" y="38"/>
                  </a:lnTo>
                  <a:lnTo>
                    <a:pt x="2844" y="38"/>
                  </a:lnTo>
                  <a:lnTo>
                    <a:pt x="2844" y="38"/>
                  </a:lnTo>
                  <a:lnTo>
                    <a:pt x="2842" y="38"/>
                  </a:lnTo>
                  <a:lnTo>
                    <a:pt x="2842" y="38"/>
                  </a:lnTo>
                  <a:lnTo>
                    <a:pt x="2842" y="38"/>
                  </a:lnTo>
                  <a:lnTo>
                    <a:pt x="2842" y="38"/>
                  </a:lnTo>
                  <a:lnTo>
                    <a:pt x="2840" y="38"/>
                  </a:lnTo>
                  <a:lnTo>
                    <a:pt x="2840" y="38"/>
                  </a:lnTo>
                  <a:lnTo>
                    <a:pt x="2834" y="38"/>
                  </a:lnTo>
                  <a:lnTo>
                    <a:pt x="2834" y="38"/>
                  </a:lnTo>
                  <a:lnTo>
                    <a:pt x="2832" y="38"/>
                  </a:lnTo>
                  <a:lnTo>
                    <a:pt x="2832" y="38"/>
                  </a:lnTo>
                  <a:lnTo>
                    <a:pt x="2832" y="38"/>
                  </a:lnTo>
                  <a:lnTo>
                    <a:pt x="2832" y="38"/>
                  </a:lnTo>
                  <a:lnTo>
                    <a:pt x="2830" y="38"/>
                  </a:lnTo>
                  <a:lnTo>
                    <a:pt x="2830" y="38"/>
                  </a:lnTo>
                  <a:lnTo>
                    <a:pt x="2830" y="38"/>
                  </a:lnTo>
                  <a:lnTo>
                    <a:pt x="2830" y="38"/>
                  </a:lnTo>
                  <a:lnTo>
                    <a:pt x="2828" y="38"/>
                  </a:lnTo>
                  <a:lnTo>
                    <a:pt x="2828" y="38"/>
                  </a:lnTo>
                  <a:lnTo>
                    <a:pt x="2826" y="38"/>
                  </a:lnTo>
                  <a:lnTo>
                    <a:pt x="2826" y="38"/>
                  </a:lnTo>
                  <a:lnTo>
                    <a:pt x="2826" y="38"/>
                  </a:lnTo>
                  <a:lnTo>
                    <a:pt x="2826" y="38"/>
                  </a:lnTo>
                  <a:lnTo>
                    <a:pt x="2826" y="38"/>
                  </a:lnTo>
                  <a:lnTo>
                    <a:pt x="2826" y="38"/>
                  </a:lnTo>
                  <a:lnTo>
                    <a:pt x="2824" y="38"/>
                  </a:lnTo>
                  <a:lnTo>
                    <a:pt x="2824" y="38"/>
                  </a:lnTo>
                  <a:lnTo>
                    <a:pt x="2820" y="38"/>
                  </a:lnTo>
                  <a:lnTo>
                    <a:pt x="2816" y="38"/>
                  </a:lnTo>
                  <a:lnTo>
                    <a:pt x="2816" y="38"/>
                  </a:lnTo>
                  <a:lnTo>
                    <a:pt x="2814" y="38"/>
                  </a:lnTo>
                  <a:lnTo>
                    <a:pt x="2814" y="38"/>
                  </a:lnTo>
                  <a:lnTo>
                    <a:pt x="2806" y="38"/>
                  </a:lnTo>
                  <a:lnTo>
                    <a:pt x="2806" y="38"/>
                  </a:lnTo>
                  <a:lnTo>
                    <a:pt x="2804" y="38"/>
                  </a:lnTo>
                  <a:lnTo>
                    <a:pt x="2804" y="38"/>
                  </a:lnTo>
                  <a:lnTo>
                    <a:pt x="2796" y="38"/>
                  </a:lnTo>
                  <a:lnTo>
                    <a:pt x="2796" y="38"/>
                  </a:lnTo>
                  <a:lnTo>
                    <a:pt x="2794" y="38"/>
                  </a:lnTo>
                  <a:lnTo>
                    <a:pt x="2794" y="38"/>
                  </a:lnTo>
                  <a:lnTo>
                    <a:pt x="2792" y="38"/>
                  </a:lnTo>
                  <a:lnTo>
                    <a:pt x="2792" y="38"/>
                  </a:lnTo>
                  <a:lnTo>
                    <a:pt x="2792" y="38"/>
                  </a:lnTo>
                  <a:lnTo>
                    <a:pt x="2792" y="38"/>
                  </a:lnTo>
                  <a:lnTo>
                    <a:pt x="2790" y="38"/>
                  </a:lnTo>
                  <a:lnTo>
                    <a:pt x="2790" y="38"/>
                  </a:lnTo>
                  <a:lnTo>
                    <a:pt x="2790" y="38"/>
                  </a:lnTo>
                  <a:lnTo>
                    <a:pt x="2790" y="38"/>
                  </a:lnTo>
                  <a:lnTo>
                    <a:pt x="2786" y="38"/>
                  </a:lnTo>
                  <a:lnTo>
                    <a:pt x="2784" y="38"/>
                  </a:lnTo>
                  <a:lnTo>
                    <a:pt x="2784" y="38"/>
                  </a:lnTo>
                  <a:lnTo>
                    <a:pt x="2782" y="38"/>
                  </a:lnTo>
                  <a:lnTo>
                    <a:pt x="2782" y="38"/>
                  </a:lnTo>
                  <a:lnTo>
                    <a:pt x="2780" y="38"/>
                  </a:lnTo>
                  <a:lnTo>
                    <a:pt x="2780" y="38"/>
                  </a:lnTo>
                  <a:lnTo>
                    <a:pt x="2776" y="38"/>
                  </a:lnTo>
                  <a:lnTo>
                    <a:pt x="2776" y="38"/>
                  </a:lnTo>
                  <a:lnTo>
                    <a:pt x="2772" y="38"/>
                  </a:lnTo>
                  <a:lnTo>
                    <a:pt x="2772" y="38"/>
                  </a:lnTo>
                  <a:lnTo>
                    <a:pt x="2772" y="38"/>
                  </a:lnTo>
                  <a:lnTo>
                    <a:pt x="2772" y="38"/>
                  </a:lnTo>
                  <a:lnTo>
                    <a:pt x="2770" y="38"/>
                  </a:lnTo>
                  <a:lnTo>
                    <a:pt x="2770" y="38"/>
                  </a:lnTo>
                  <a:lnTo>
                    <a:pt x="2770" y="38"/>
                  </a:lnTo>
                  <a:lnTo>
                    <a:pt x="2770" y="38"/>
                  </a:lnTo>
                  <a:lnTo>
                    <a:pt x="2768" y="38"/>
                  </a:lnTo>
                  <a:lnTo>
                    <a:pt x="2768" y="38"/>
                  </a:lnTo>
                  <a:lnTo>
                    <a:pt x="2764" y="38"/>
                  </a:lnTo>
                  <a:lnTo>
                    <a:pt x="2764" y="38"/>
                  </a:lnTo>
                  <a:lnTo>
                    <a:pt x="2762" y="38"/>
                  </a:lnTo>
                  <a:lnTo>
                    <a:pt x="2762" y="38"/>
                  </a:lnTo>
                  <a:lnTo>
                    <a:pt x="2762" y="36"/>
                  </a:lnTo>
                  <a:lnTo>
                    <a:pt x="2762" y="36"/>
                  </a:lnTo>
                  <a:lnTo>
                    <a:pt x="2762" y="36"/>
                  </a:lnTo>
                  <a:lnTo>
                    <a:pt x="2762" y="36"/>
                  </a:lnTo>
                  <a:lnTo>
                    <a:pt x="2760" y="36"/>
                  </a:lnTo>
                  <a:lnTo>
                    <a:pt x="2760" y="36"/>
                  </a:lnTo>
                  <a:lnTo>
                    <a:pt x="2754" y="36"/>
                  </a:lnTo>
                  <a:lnTo>
                    <a:pt x="2754" y="36"/>
                  </a:lnTo>
                  <a:lnTo>
                    <a:pt x="2750" y="36"/>
                  </a:lnTo>
                  <a:lnTo>
                    <a:pt x="2750" y="36"/>
                  </a:lnTo>
                  <a:lnTo>
                    <a:pt x="2750" y="36"/>
                  </a:lnTo>
                  <a:lnTo>
                    <a:pt x="2750" y="36"/>
                  </a:lnTo>
                  <a:lnTo>
                    <a:pt x="2748" y="36"/>
                  </a:lnTo>
                  <a:lnTo>
                    <a:pt x="2748" y="36"/>
                  </a:lnTo>
                  <a:lnTo>
                    <a:pt x="2746" y="36"/>
                  </a:lnTo>
                  <a:lnTo>
                    <a:pt x="2746" y="36"/>
                  </a:lnTo>
                  <a:lnTo>
                    <a:pt x="2744" y="38"/>
                  </a:lnTo>
                  <a:lnTo>
                    <a:pt x="2744" y="38"/>
                  </a:lnTo>
                  <a:lnTo>
                    <a:pt x="2742" y="38"/>
                  </a:lnTo>
                  <a:lnTo>
                    <a:pt x="2738" y="38"/>
                  </a:lnTo>
                  <a:lnTo>
                    <a:pt x="2738" y="38"/>
                  </a:lnTo>
                  <a:lnTo>
                    <a:pt x="2738" y="38"/>
                  </a:lnTo>
                  <a:lnTo>
                    <a:pt x="2738" y="38"/>
                  </a:lnTo>
                  <a:lnTo>
                    <a:pt x="2736" y="38"/>
                  </a:lnTo>
                  <a:lnTo>
                    <a:pt x="2736" y="38"/>
                  </a:lnTo>
                  <a:lnTo>
                    <a:pt x="2728" y="38"/>
                  </a:lnTo>
                  <a:lnTo>
                    <a:pt x="2728" y="38"/>
                  </a:lnTo>
                  <a:lnTo>
                    <a:pt x="2724" y="38"/>
                  </a:lnTo>
                  <a:lnTo>
                    <a:pt x="2724" y="38"/>
                  </a:lnTo>
                  <a:lnTo>
                    <a:pt x="2720" y="36"/>
                  </a:lnTo>
                  <a:lnTo>
                    <a:pt x="2720" y="36"/>
                  </a:lnTo>
                  <a:lnTo>
                    <a:pt x="2720" y="36"/>
                  </a:lnTo>
                  <a:lnTo>
                    <a:pt x="2720" y="36"/>
                  </a:lnTo>
                  <a:lnTo>
                    <a:pt x="2716" y="38"/>
                  </a:lnTo>
                  <a:lnTo>
                    <a:pt x="2716" y="38"/>
                  </a:lnTo>
                  <a:lnTo>
                    <a:pt x="2712" y="38"/>
                  </a:lnTo>
                  <a:lnTo>
                    <a:pt x="2712" y="38"/>
                  </a:lnTo>
                  <a:lnTo>
                    <a:pt x="2710" y="38"/>
                  </a:lnTo>
                  <a:lnTo>
                    <a:pt x="2706" y="38"/>
                  </a:lnTo>
                  <a:lnTo>
                    <a:pt x="2706" y="38"/>
                  </a:lnTo>
                  <a:lnTo>
                    <a:pt x="2700" y="38"/>
                  </a:lnTo>
                  <a:lnTo>
                    <a:pt x="2700" y="38"/>
                  </a:lnTo>
                  <a:lnTo>
                    <a:pt x="2694" y="38"/>
                  </a:lnTo>
                  <a:lnTo>
                    <a:pt x="2694" y="38"/>
                  </a:lnTo>
                  <a:lnTo>
                    <a:pt x="2692" y="36"/>
                  </a:lnTo>
                  <a:lnTo>
                    <a:pt x="2692" y="36"/>
                  </a:lnTo>
                  <a:lnTo>
                    <a:pt x="2688" y="36"/>
                  </a:lnTo>
                  <a:lnTo>
                    <a:pt x="2688" y="36"/>
                  </a:lnTo>
                  <a:lnTo>
                    <a:pt x="2686" y="36"/>
                  </a:lnTo>
                  <a:lnTo>
                    <a:pt x="2686" y="36"/>
                  </a:lnTo>
                  <a:lnTo>
                    <a:pt x="2684" y="36"/>
                  </a:lnTo>
                  <a:lnTo>
                    <a:pt x="2684" y="36"/>
                  </a:lnTo>
                  <a:lnTo>
                    <a:pt x="2682" y="36"/>
                  </a:lnTo>
                  <a:lnTo>
                    <a:pt x="2682" y="36"/>
                  </a:lnTo>
                  <a:lnTo>
                    <a:pt x="2682" y="36"/>
                  </a:lnTo>
                  <a:lnTo>
                    <a:pt x="2682" y="36"/>
                  </a:lnTo>
                  <a:lnTo>
                    <a:pt x="2680" y="36"/>
                  </a:lnTo>
                  <a:lnTo>
                    <a:pt x="2680" y="36"/>
                  </a:lnTo>
                  <a:lnTo>
                    <a:pt x="2680" y="36"/>
                  </a:lnTo>
                  <a:lnTo>
                    <a:pt x="2680" y="36"/>
                  </a:lnTo>
                  <a:lnTo>
                    <a:pt x="2678" y="36"/>
                  </a:lnTo>
                  <a:lnTo>
                    <a:pt x="2678" y="36"/>
                  </a:lnTo>
                  <a:lnTo>
                    <a:pt x="2678" y="36"/>
                  </a:lnTo>
                  <a:lnTo>
                    <a:pt x="2678" y="36"/>
                  </a:lnTo>
                  <a:lnTo>
                    <a:pt x="2678" y="36"/>
                  </a:lnTo>
                  <a:lnTo>
                    <a:pt x="2678" y="36"/>
                  </a:lnTo>
                  <a:lnTo>
                    <a:pt x="2676" y="36"/>
                  </a:lnTo>
                  <a:lnTo>
                    <a:pt x="2676" y="36"/>
                  </a:lnTo>
                  <a:lnTo>
                    <a:pt x="2670" y="36"/>
                  </a:lnTo>
                  <a:lnTo>
                    <a:pt x="2670" y="36"/>
                  </a:lnTo>
                  <a:lnTo>
                    <a:pt x="2664" y="38"/>
                  </a:lnTo>
                  <a:lnTo>
                    <a:pt x="2664" y="38"/>
                  </a:lnTo>
                  <a:lnTo>
                    <a:pt x="2660" y="38"/>
                  </a:lnTo>
                  <a:lnTo>
                    <a:pt x="2660" y="38"/>
                  </a:lnTo>
                  <a:lnTo>
                    <a:pt x="2656" y="38"/>
                  </a:lnTo>
                  <a:lnTo>
                    <a:pt x="2656" y="38"/>
                  </a:lnTo>
                  <a:lnTo>
                    <a:pt x="2656" y="38"/>
                  </a:lnTo>
                  <a:lnTo>
                    <a:pt x="2656" y="38"/>
                  </a:lnTo>
                  <a:lnTo>
                    <a:pt x="2654" y="38"/>
                  </a:lnTo>
                  <a:lnTo>
                    <a:pt x="2654" y="38"/>
                  </a:lnTo>
                  <a:lnTo>
                    <a:pt x="2648" y="38"/>
                  </a:lnTo>
                  <a:lnTo>
                    <a:pt x="2648" y="38"/>
                  </a:lnTo>
                  <a:lnTo>
                    <a:pt x="2644" y="38"/>
                  </a:lnTo>
                  <a:lnTo>
                    <a:pt x="2644" y="38"/>
                  </a:lnTo>
                  <a:lnTo>
                    <a:pt x="2642" y="38"/>
                  </a:lnTo>
                  <a:lnTo>
                    <a:pt x="2642" y="38"/>
                  </a:lnTo>
                  <a:lnTo>
                    <a:pt x="2640" y="38"/>
                  </a:lnTo>
                  <a:lnTo>
                    <a:pt x="2640" y="38"/>
                  </a:lnTo>
                  <a:lnTo>
                    <a:pt x="2636" y="40"/>
                  </a:lnTo>
                  <a:lnTo>
                    <a:pt x="2636" y="40"/>
                  </a:lnTo>
                  <a:lnTo>
                    <a:pt x="2634" y="40"/>
                  </a:lnTo>
                  <a:lnTo>
                    <a:pt x="2634" y="40"/>
                  </a:lnTo>
                  <a:lnTo>
                    <a:pt x="2632" y="40"/>
                  </a:lnTo>
                  <a:lnTo>
                    <a:pt x="2632" y="40"/>
                  </a:lnTo>
                  <a:lnTo>
                    <a:pt x="2630" y="40"/>
                  </a:lnTo>
                  <a:lnTo>
                    <a:pt x="2630" y="40"/>
                  </a:lnTo>
                  <a:lnTo>
                    <a:pt x="2630" y="40"/>
                  </a:lnTo>
                  <a:lnTo>
                    <a:pt x="2630" y="40"/>
                  </a:lnTo>
                  <a:lnTo>
                    <a:pt x="2628" y="40"/>
                  </a:lnTo>
                  <a:lnTo>
                    <a:pt x="2628" y="40"/>
                  </a:lnTo>
                  <a:lnTo>
                    <a:pt x="2624" y="40"/>
                  </a:lnTo>
                  <a:lnTo>
                    <a:pt x="2624" y="40"/>
                  </a:lnTo>
                  <a:lnTo>
                    <a:pt x="2624" y="38"/>
                  </a:lnTo>
                  <a:lnTo>
                    <a:pt x="2624" y="38"/>
                  </a:lnTo>
                  <a:lnTo>
                    <a:pt x="2618" y="38"/>
                  </a:lnTo>
                  <a:lnTo>
                    <a:pt x="2618" y="38"/>
                  </a:lnTo>
                  <a:lnTo>
                    <a:pt x="2616" y="38"/>
                  </a:lnTo>
                  <a:lnTo>
                    <a:pt x="2616" y="38"/>
                  </a:lnTo>
                  <a:lnTo>
                    <a:pt x="2614" y="38"/>
                  </a:lnTo>
                  <a:lnTo>
                    <a:pt x="2614" y="38"/>
                  </a:lnTo>
                  <a:lnTo>
                    <a:pt x="2614" y="38"/>
                  </a:lnTo>
                  <a:lnTo>
                    <a:pt x="2614" y="38"/>
                  </a:lnTo>
                  <a:lnTo>
                    <a:pt x="2612" y="38"/>
                  </a:lnTo>
                  <a:lnTo>
                    <a:pt x="2612" y="38"/>
                  </a:lnTo>
                  <a:lnTo>
                    <a:pt x="2608" y="38"/>
                  </a:lnTo>
                  <a:lnTo>
                    <a:pt x="2608" y="38"/>
                  </a:lnTo>
                  <a:lnTo>
                    <a:pt x="2604" y="38"/>
                  </a:lnTo>
                  <a:lnTo>
                    <a:pt x="2604" y="38"/>
                  </a:lnTo>
                  <a:lnTo>
                    <a:pt x="2602" y="36"/>
                  </a:lnTo>
                  <a:lnTo>
                    <a:pt x="2602" y="36"/>
                  </a:lnTo>
                  <a:lnTo>
                    <a:pt x="2600" y="36"/>
                  </a:lnTo>
                  <a:lnTo>
                    <a:pt x="2600" y="36"/>
                  </a:lnTo>
                  <a:lnTo>
                    <a:pt x="2600" y="36"/>
                  </a:lnTo>
                  <a:lnTo>
                    <a:pt x="2600" y="36"/>
                  </a:lnTo>
                  <a:lnTo>
                    <a:pt x="2598" y="34"/>
                  </a:lnTo>
                  <a:lnTo>
                    <a:pt x="2598" y="34"/>
                  </a:lnTo>
                  <a:lnTo>
                    <a:pt x="2596" y="34"/>
                  </a:lnTo>
                  <a:lnTo>
                    <a:pt x="2596" y="34"/>
                  </a:lnTo>
                  <a:lnTo>
                    <a:pt x="2588" y="34"/>
                  </a:lnTo>
                  <a:lnTo>
                    <a:pt x="2588" y="34"/>
                  </a:lnTo>
                  <a:lnTo>
                    <a:pt x="2584" y="34"/>
                  </a:lnTo>
                  <a:lnTo>
                    <a:pt x="2584" y="34"/>
                  </a:lnTo>
                  <a:lnTo>
                    <a:pt x="2570" y="34"/>
                  </a:lnTo>
                  <a:lnTo>
                    <a:pt x="2570" y="34"/>
                  </a:lnTo>
                  <a:lnTo>
                    <a:pt x="2568" y="34"/>
                  </a:lnTo>
                  <a:lnTo>
                    <a:pt x="2568" y="34"/>
                  </a:lnTo>
                  <a:lnTo>
                    <a:pt x="2566" y="34"/>
                  </a:lnTo>
                  <a:lnTo>
                    <a:pt x="2566" y="34"/>
                  </a:lnTo>
                  <a:lnTo>
                    <a:pt x="2562" y="36"/>
                  </a:lnTo>
                  <a:lnTo>
                    <a:pt x="2562" y="36"/>
                  </a:lnTo>
                  <a:lnTo>
                    <a:pt x="2556" y="36"/>
                  </a:lnTo>
                  <a:lnTo>
                    <a:pt x="2556" y="36"/>
                  </a:lnTo>
                  <a:lnTo>
                    <a:pt x="2552" y="34"/>
                  </a:lnTo>
                  <a:lnTo>
                    <a:pt x="2552" y="34"/>
                  </a:lnTo>
                  <a:lnTo>
                    <a:pt x="2544" y="34"/>
                  </a:lnTo>
                  <a:lnTo>
                    <a:pt x="2544" y="34"/>
                  </a:lnTo>
                  <a:lnTo>
                    <a:pt x="2542" y="34"/>
                  </a:lnTo>
                  <a:lnTo>
                    <a:pt x="2542" y="34"/>
                  </a:lnTo>
                  <a:lnTo>
                    <a:pt x="2536" y="34"/>
                  </a:lnTo>
                  <a:lnTo>
                    <a:pt x="2536" y="34"/>
                  </a:lnTo>
                  <a:lnTo>
                    <a:pt x="2532" y="36"/>
                  </a:lnTo>
                  <a:lnTo>
                    <a:pt x="2532" y="36"/>
                  </a:lnTo>
                  <a:lnTo>
                    <a:pt x="2528" y="36"/>
                  </a:lnTo>
                  <a:lnTo>
                    <a:pt x="2528" y="36"/>
                  </a:lnTo>
                  <a:lnTo>
                    <a:pt x="2526" y="36"/>
                  </a:lnTo>
                  <a:lnTo>
                    <a:pt x="2526" y="36"/>
                  </a:lnTo>
                  <a:lnTo>
                    <a:pt x="2524" y="36"/>
                  </a:lnTo>
                  <a:lnTo>
                    <a:pt x="2524" y="36"/>
                  </a:lnTo>
                  <a:lnTo>
                    <a:pt x="2520" y="36"/>
                  </a:lnTo>
                  <a:lnTo>
                    <a:pt x="2520" y="36"/>
                  </a:lnTo>
                  <a:lnTo>
                    <a:pt x="2516" y="38"/>
                  </a:lnTo>
                  <a:lnTo>
                    <a:pt x="2516" y="38"/>
                  </a:lnTo>
                  <a:lnTo>
                    <a:pt x="2516" y="38"/>
                  </a:lnTo>
                  <a:lnTo>
                    <a:pt x="2516" y="38"/>
                  </a:lnTo>
                  <a:lnTo>
                    <a:pt x="2516" y="38"/>
                  </a:lnTo>
                  <a:lnTo>
                    <a:pt x="2516" y="38"/>
                  </a:lnTo>
                  <a:lnTo>
                    <a:pt x="2516" y="38"/>
                  </a:lnTo>
                  <a:lnTo>
                    <a:pt x="2516" y="38"/>
                  </a:lnTo>
                  <a:lnTo>
                    <a:pt x="2512" y="38"/>
                  </a:lnTo>
                  <a:lnTo>
                    <a:pt x="2512" y="38"/>
                  </a:lnTo>
                  <a:lnTo>
                    <a:pt x="2512" y="36"/>
                  </a:lnTo>
                  <a:lnTo>
                    <a:pt x="2512" y="36"/>
                  </a:lnTo>
                  <a:lnTo>
                    <a:pt x="2510" y="36"/>
                  </a:lnTo>
                  <a:lnTo>
                    <a:pt x="2510" y="36"/>
                  </a:lnTo>
                  <a:lnTo>
                    <a:pt x="2508" y="36"/>
                  </a:lnTo>
                  <a:lnTo>
                    <a:pt x="2508" y="36"/>
                  </a:lnTo>
                  <a:lnTo>
                    <a:pt x="2506" y="36"/>
                  </a:lnTo>
                  <a:lnTo>
                    <a:pt x="2506" y="36"/>
                  </a:lnTo>
                  <a:lnTo>
                    <a:pt x="2504" y="36"/>
                  </a:lnTo>
                  <a:lnTo>
                    <a:pt x="2504" y="36"/>
                  </a:lnTo>
                  <a:lnTo>
                    <a:pt x="2504" y="36"/>
                  </a:lnTo>
                  <a:lnTo>
                    <a:pt x="2504" y="36"/>
                  </a:lnTo>
                  <a:lnTo>
                    <a:pt x="2504" y="36"/>
                  </a:lnTo>
                  <a:lnTo>
                    <a:pt x="2504" y="36"/>
                  </a:lnTo>
                  <a:lnTo>
                    <a:pt x="2504" y="36"/>
                  </a:lnTo>
                  <a:lnTo>
                    <a:pt x="2504" y="36"/>
                  </a:lnTo>
                  <a:lnTo>
                    <a:pt x="2500" y="36"/>
                  </a:lnTo>
                  <a:lnTo>
                    <a:pt x="2500" y="36"/>
                  </a:lnTo>
                  <a:lnTo>
                    <a:pt x="2496" y="36"/>
                  </a:lnTo>
                  <a:lnTo>
                    <a:pt x="2496" y="36"/>
                  </a:lnTo>
                  <a:lnTo>
                    <a:pt x="2492" y="36"/>
                  </a:lnTo>
                  <a:lnTo>
                    <a:pt x="2492" y="36"/>
                  </a:lnTo>
                  <a:lnTo>
                    <a:pt x="2488" y="36"/>
                  </a:lnTo>
                  <a:lnTo>
                    <a:pt x="2488" y="36"/>
                  </a:lnTo>
                  <a:lnTo>
                    <a:pt x="2488" y="36"/>
                  </a:lnTo>
                  <a:lnTo>
                    <a:pt x="2488" y="36"/>
                  </a:lnTo>
                  <a:lnTo>
                    <a:pt x="2484" y="36"/>
                  </a:lnTo>
                  <a:lnTo>
                    <a:pt x="2484" y="36"/>
                  </a:lnTo>
                  <a:lnTo>
                    <a:pt x="2482" y="36"/>
                  </a:lnTo>
                  <a:lnTo>
                    <a:pt x="2482" y="36"/>
                  </a:lnTo>
                  <a:lnTo>
                    <a:pt x="2482" y="36"/>
                  </a:lnTo>
                  <a:lnTo>
                    <a:pt x="2482" y="36"/>
                  </a:lnTo>
                  <a:lnTo>
                    <a:pt x="2482" y="36"/>
                  </a:lnTo>
                  <a:lnTo>
                    <a:pt x="2482" y="36"/>
                  </a:lnTo>
                  <a:lnTo>
                    <a:pt x="2480" y="36"/>
                  </a:lnTo>
                  <a:lnTo>
                    <a:pt x="2480" y="36"/>
                  </a:lnTo>
                  <a:lnTo>
                    <a:pt x="2480" y="36"/>
                  </a:lnTo>
                  <a:lnTo>
                    <a:pt x="2480" y="36"/>
                  </a:lnTo>
                  <a:lnTo>
                    <a:pt x="2474" y="36"/>
                  </a:lnTo>
                  <a:lnTo>
                    <a:pt x="2474" y="36"/>
                  </a:lnTo>
                  <a:lnTo>
                    <a:pt x="2470" y="36"/>
                  </a:lnTo>
                  <a:lnTo>
                    <a:pt x="2470" y="36"/>
                  </a:lnTo>
                  <a:lnTo>
                    <a:pt x="2466" y="38"/>
                  </a:lnTo>
                  <a:lnTo>
                    <a:pt x="2466" y="38"/>
                  </a:lnTo>
                  <a:lnTo>
                    <a:pt x="2464" y="36"/>
                  </a:lnTo>
                  <a:lnTo>
                    <a:pt x="2464" y="36"/>
                  </a:lnTo>
                  <a:lnTo>
                    <a:pt x="2458" y="38"/>
                  </a:lnTo>
                  <a:lnTo>
                    <a:pt x="2458" y="38"/>
                  </a:lnTo>
                  <a:lnTo>
                    <a:pt x="2458" y="38"/>
                  </a:lnTo>
                  <a:lnTo>
                    <a:pt x="2458" y="38"/>
                  </a:lnTo>
                  <a:lnTo>
                    <a:pt x="2456" y="38"/>
                  </a:lnTo>
                  <a:lnTo>
                    <a:pt x="2456" y="38"/>
                  </a:lnTo>
                  <a:lnTo>
                    <a:pt x="2456" y="38"/>
                  </a:lnTo>
                  <a:lnTo>
                    <a:pt x="2456" y="38"/>
                  </a:lnTo>
                  <a:lnTo>
                    <a:pt x="2452" y="36"/>
                  </a:lnTo>
                  <a:lnTo>
                    <a:pt x="2452" y="36"/>
                  </a:lnTo>
                  <a:lnTo>
                    <a:pt x="2448" y="38"/>
                  </a:lnTo>
                  <a:lnTo>
                    <a:pt x="2448" y="38"/>
                  </a:lnTo>
                  <a:lnTo>
                    <a:pt x="2446" y="38"/>
                  </a:lnTo>
                  <a:lnTo>
                    <a:pt x="2446" y="38"/>
                  </a:lnTo>
                  <a:lnTo>
                    <a:pt x="2442" y="40"/>
                  </a:lnTo>
                  <a:lnTo>
                    <a:pt x="2442" y="40"/>
                  </a:lnTo>
                  <a:lnTo>
                    <a:pt x="2438" y="40"/>
                  </a:lnTo>
                  <a:lnTo>
                    <a:pt x="2438" y="40"/>
                  </a:lnTo>
                  <a:lnTo>
                    <a:pt x="2432" y="38"/>
                  </a:lnTo>
                  <a:lnTo>
                    <a:pt x="2432" y="38"/>
                  </a:lnTo>
                  <a:lnTo>
                    <a:pt x="2432" y="38"/>
                  </a:lnTo>
                  <a:lnTo>
                    <a:pt x="2432" y="38"/>
                  </a:lnTo>
                  <a:lnTo>
                    <a:pt x="2430" y="36"/>
                  </a:lnTo>
                  <a:lnTo>
                    <a:pt x="2430" y="36"/>
                  </a:lnTo>
                  <a:lnTo>
                    <a:pt x="2428" y="36"/>
                  </a:lnTo>
                  <a:lnTo>
                    <a:pt x="2428" y="36"/>
                  </a:lnTo>
                  <a:lnTo>
                    <a:pt x="2424" y="34"/>
                  </a:lnTo>
                  <a:lnTo>
                    <a:pt x="2424" y="34"/>
                  </a:lnTo>
                  <a:lnTo>
                    <a:pt x="2420" y="34"/>
                  </a:lnTo>
                  <a:lnTo>
                    <a:pt x="2420" y="34"/>
                  </a:lnTo>
                  <a:lnTo>
                    <a:pt x="2416" y="36"/>
                  </a:lnTo>
                  <a:lnTo>
                    <a:pt x="2416" y="36"/>
                  </a:lnTo>
                  <a:lnTo>
                    <a:pt x="2414" y="36"/>
                  </a:lnTo>
                  <a:lnTo>
                    <a:pt x="2414" y="36"/>
                  </a:lnTo>
                  <a:lnTo>
                    <a:pt x="2412" y="36"/>
                  </a:lnTo>
                  <a:lnTo>
                    <a:pt x="2412" y="36"/>
                  </a:lnTo>
                  <a:lnTo>
                    <a:pt x="2408" y="36"/>
                  </a:lnTo>
                  <a:lnTo>
                    <a:pt x="2408" y="36"/>
                  </a:lnTo>
                  <a:lnTo>
                    <a:pt x="2406" y="36"/>
                  </a:lnTo>
                  <a:lnTo>
                    <a:pt x="2406" y="36"/>
                  </a:lnTo>
                  <a:lnTo>
                    <a:pt x="2402" y="36"/>
                  </a:lnTo>
                  <a:lnTo>
                    <a:pt x="2402" y="36"/>
                  </a:lnTo>
                  <a:lnTo>
                    <a:pt x="2402" y="38"/>
                  </a:lnTo>
                  <a:lnTo>
                    <a:pt x="2402" y="38"/>
                  </a:lnTo>
                  <a:lnTo>
                    <a:pt x="2402" y="38"/>
                  </a:lnTo>
                  <a:lnTo>
                    <a:pt x="2402" y="38"/>
                  </a:lnTo>
                  <a:lnTo>
                    <a:pt x="2402" y="38"/>
                  </a:lnTo>
                  <a:lnTo>
                    <a:pt x="2402" y="38"/>
                  </a:lnTo>
                  <a:lnTo>
                    <a:pt x="2400" y="38"/>
                  </a:lnTo>
                  <a:lnTo>
                    <a:pt x="2400" y="38"/>
                  </a:lnTo>
                  <a:lnTo>
                    <a:pt x="2400" y="38"/>
                  </a:lnTo>
                  <a:lnTo>
                    <a:pt x="2400" y="38"/>
                  </a:lnTo>
                  <a:lnTo>
                    <a:pt x="2400" y="38"/>
                  </a:lnTo>
                  <a:lnTo>
                    <a:pt x="2400" y="38"/>
                  </a:lnTo>
                  <a:lnTo>
                    <a:pt x="2398" y="38"/>
                  </a:lnTo>
                  <a:lnTo>
                    <a:pt x="2398" y="38"/>
                  </a:lnTo>
                  <a:lnTo>
                    <a:pt x="2396" y="36"/>
                  </a:lnTo>
                  <a:lnTo>
                    <a:pt x="2396" y="36"/>
                  </a:lnTo>
                  <a:lnTo>
                    <a:pt x="2394" y="36"/>
                  </a:lnTo>
                  <a:lnTo>
                    <a:pt x="2394" y="36"/>
                  </a:lnTo>
                  <a:lnTo>
                    <a:pt x="2392" y="36"/>
                  </a:lnTo>
                  <a:lnTo>
                    <a:pt x="2392" y="36"/>
                  </a:lnTo>
                  <a:lnTo>
                    <a:pt x="2388" y="36"/>
                  </a:lnTo>
                  <a:lnTo>
                    <a:pt x="2388" y="36"/>
                  </a:lnTo>
                  <a:lnTo>
                    <a:pt x="2384" y="34"/>
                  </a:lnTo>
                  <a:lnTo>
                    <a:pt x="2384" y="34"/>
                  </a:lnTo>
                  <a:lnTo>
                    <a:pt x="2380" y="36"/>
                  </a:lnTo>
                  <a:lnTo>
                    <a:pt x="2380" y="36"/>
                  </a:lnTo>
                  <a:lnTo>
                    <a:pt x="2374" y="36"/>
                  </a:lnTo>
                  <a:lnTo>
                    <a:pt x="2374" y="36"/>
                  </a:lnTo>
                  <a:lnTo>
                    <a:pt x="2372" y="38"/>
                  </a:lnTo>
                  <a:lnTo>
                    <a:pt x="2372" y="38"/>
                  </a:lnTo>
                  <a:lnTo>
                    <a:pt x="2368" y="38"/>
                  </a:lnTo>
                  <a:lnTo>
                    <a:pt x="2368" y="38"/>
                  </a:lnTo>
                  <a:lnTo>
                    <a:pt x="2366" y="38"/>
                  </a:lnTo>
                  <a:lnTo>
                    <a:pt x="2366" y="38"/>
                  </a:lnTo>
                  <a:lnTo>
                    <a:pt x="2366" y="38"/>
                  </a:lnTo>
                  <a:lnTo>
                    <a:pt x="2366" y="38"/>
                  </a:lnTo>
                  <a:lnTo>
                    <a:pt x="2364" y="36"/>
                  </a:lnTo>
                  <a:lnTo>
                    <a:pt x="2364" y="36"/>
                  </a:lnTo>
                  <a:lnTo>
                    <a:pt x="2356" y="36"/>
                  </a:lnTo>
                  <a:lnTo>
                    <a:pt x="2356" y="36"/>
                  </a:lnTo>
                  <a:lnTo>
                    <a:pt x="2354" y="34"/>
                  </a:lnTo>
                  <a:lnTo>
                    <a:pt x="2354" y="34"/>
                  </a:lnTo>
                  <a:lnTo>
                    <a:pt x="2352" y="34"/>
                  </a:lnTo>
                  <a:lnTo>
                    <a:pt x="2352" y="34"/>
                  </a:lnTo>
                  <a:lnTo>
                    <a:pt x="2350" y="34"/>
                  </a:lnTo>
                  <a:lnTo>
                    <a:pt x="2350" y="34"/>
                  </a:lnTo>
                  <a:lnTo>
                    <a:pt x="2344" y="34"/>
                  </a:lnTo>
                  <a:lnTo>
                    <a:pt x="2344" y="34"/>
                  </a:lnTo>
                  <a:lnTo>
                    <a:pt x="2342" y="36"/>
                  </a:lnTo>
                  <a:lnTo>
                    <a:pt x="2342" y="36"/>
                  </a:lnTo>
                  <a:lnTo>
                    <a:pt x="2338" y="36"/>
                  </a:lnTo>
                  <a:lnTo>
                    <a:pt x="2338" y="36"/>
                  </a:lnTo>
                  <a:lnTo>
                    <a:pt x="2334" y="38"/>
                  </a:lnTo>
                  <a:lnTo>
                    <a:pt x="2334" y="38"/>
                  </a:lnTo>
                  <a:lnTo>
                    <a:pt x="2328" y="36"/>
                  </a:lnTo>
                  <a:lnTo>
                    <a:pt x="2328" y="36"/>
                  </a:lnTo>
                  <a:lnTo>
                    <a:pt x="2328" y="36"/>
                  </a:lnTo>
                  <a:lnTo>
                    <a:pt x="2328" y="36"/>
                  </a:lnTo>
                  <a:lnTo>
                    <a:pt x="2326" y="36"/>
                  </a:lnTo>
                  <a:lnTo>
                    <a:pt x="2326" y="36"/>
                  </a:lnTo>
                  <a:lnTo>
                    <a:pt x="2324" y="34"/>
                  </a:lnTo>
                  <a:lnTo>
                    <a:pt x="2324" y="34"/>
                  </a:lnTo>
                  <a:lnTo>
                    <a:pt x="2320" y="34"/>
                  </a:lnTo>
                  <a:lnTo>
                    <a:pt x="2320" y="34"/>
                  </a:lnTo>
                  <a:lnTo>
                    <a:pt x="2318" y="34"/>
                  </a:lnTo>
                  <a:lnTo>
                    <a:pt x="2318" y="34"/>
                  </a:lnTo>
                  <a:lnTo>
                    <a:pt x="2312" y="34"/>
                  </a:lnTo>
                  <a:lnTo>
                    <a:pt x="2312" y="34"/>
                  </a:lnTo>
                  <a:lnTo>
                    <a:pt x="2306" y="34"/>
                  </a:lnTo>
                  <a:lnTo>
                    <a:pt x="2306" y="34"/>
                  </a:lnTo>
                  <a:lnTo>
                    <a:pt x="2300" y="34"/>
                  </a:lnTo>
                  <a:lnTo>
                    <a:pt x="2300" y="34"/>
                  </a:lnTo>
                  <a:lnTo>
                    <a:pt x="2294" y="36"/>
                  </a:lnTo>
                  <a:lnTo>
                    <a:pt x="2294" y="36"/>
                  </a:lnTo>
                  <a:lnTo>
                    <a:pt x="2294" y="36"/>
                  </a:lnTo>
                  <a:lnTo>
                    <a:pt x="2294" y="36"/>
                  </a:lnTo>
                  <a:lnTo>
                    <a:pt x="2292" y="36"/>
                  </a:lnTo>
                  <a:lnTo>
                    <a:pt x="2292" y="36"/>
                  </a:lnTo>
                  <a:lnTo>
                    <a:pt x="2290" y="34"/>
                  </a:lnTo>
                  <a:lnTo>
                    <a:pt x="2290" y="34"/>
                  </a:lnTo>
                  <a:lnTo>
                    <a:pt x="2286" y="34"/>
                  </a:lnTo>
                  <a:lnTo>
                    <a:pt x="2286" y="34"/>
                  </a:lnTo>
                  <a:lnTo>
                    <a:pt x="2284" y="34"/>
                  </a:lnTo>
                  <a:lnTo>
                    <a:pt x="2284" y="34"/>
                  </a:lnTo>
                  <a:lnTo>
                    <a:pt x="2282" y="32"/>
                  </a:lnTo>
                  <a:lnTo>
                    <a:pt x="2282" y="32"/>
                  </a:lnTo>
                  <a:lnTo>
                    <a:pt x="2276" y="34"/>
                  </a:lnTo>
                  <a:lnTo>
                    <a:pt x="2276" y="34"/>
                  </a:lnTo>
                  <a:lnTo>
                    <a:pt x="2272" y="36"/>
                  </a:lnTo>
                  <a:lnTo>
                    <a:pt x="2272" y="36"/>
                  </a:lnTo>
                  <a:lnTo>
                    <a:pt x="2262" y="36"/>
                  </a:lnTo>
                  <a:lnTo>
                    <a:pt x="2262" y="36"/>
                  </a:lnTo>
                  <a:lnTo>
                    <a:pt x="2258" y="34"/>
                  </a:lnTo>
                  <a:lnTo>
                    <a:pt x="2258" y="34"/>
                  </a:lnTo>
                  <a:lnTo>
                    <a:pt x="2254" y="36"/>
                  </a:lnTo>
                  <a:lnTo>
                    <a:pt x="2254" y="36"/>
                  </a:lnTo>
                  <a:lnTo>
                    <a:pt x="2252" y="36"/>
                  </a:lnTo>
                  <a:lnTo>
                    <a:pt x="2248" y="34"/>
                  </a:lnTo>
                  <a:lnTo>
                    <a:pt x="2248" y="34"/>
                  </a:lnTo>
                  <a:lnTo>
                    <a:pt x="2244" y="34"/>
                  </a:lnTo>
                  <a:lnTo>
                    <a:pt x="2244" y="34"/>
                  </a:lnTo>
                  <a:lnTo>
                    <a:pt x="2244" y="34"/>
                  </a:lnTo>
                  <a:lnTo>
                    <a:pt x="2244" y="34"/>
                  </a:lnTo>
                  <a:lnTo>
                    <a:pt x="2242" y="34"/>
                  </a:lnTo>
                  <a:lnTo>
                    <a:pt x="2242" y="34"/>
                  </a:lnTo>
                  <a:lnTo>
                    <a:pt x="2238" y="36"/>
                  </a:lnTo>
                  <a:lnTo>
                    <a:pt x="2238" y="36"/>
                  </a:lnTo>
                  <a:lnTo>
                    <a:pt x="2238" y="36"/>
                  </a:lnTo>
                  <a:lnTo>
                    <a:pt x="2238" y="36"/>
                  </a:lnTo>
                  <a:lnTo>
                    <a:pt x="2234" y="36"/>
                  </a:lnTo>
                  <a:lnTo>
                    <a:pt x="2234" y="36"/>
                  </a:lnTo>
                  <a:lnTo>
                    <a:pt x="2234" y="36"/>
                  </a:lnTo>
                  <a:lnTo>
                    <a:pt x="2234" y="36"/>
                  </a:lnTo>
                  <a:lnTo>
                    <a:pt x="2234" y="36"/>
                  </a:lnTo>
                  <a:lnTo>
                    <a:pt x="2234" y="36"/>
                  </a:lnTo>
                  <a:lnTo>
                    <a:pt x="2226" y="38"/>
                  </a:lnTo>
                  <a:lnTo>
                    <a:pt x="2226" y="38"/>
                  </a:lnTo>
                  <a:lnTo>
                    <a:pt x="2218" y="38"/>
                  </a:lnTo>
                  <a:lnTo>
                    <a:pt x="2218" y="38"/>
                  </a:lnTo>
                  <a:lnTo>
                    <a:pt x="2216" y="40"/>
                  </a:lnTo>
                  <a:lnTo>
                    <a:pt x="2216" y="40"/>
                  </a:lnTo>
                  <a:lnTo>
                    <a:pt x="2212" y="40"/>
                  </a:lnTo>
                  <a:lnTo>
                    <a:pt x="2212" y="40"/>
                  </a:lnTo>
                  <a:lnTo>
                    <a:pt x="2210" y="38"/>
                  </a:lnTo>
                  <a:lnTo>
                    <a:pt x="2210" y="38"/>
                  </a:lnTo>
                  <a:lnTo>
                    <a:pt x="2208" y="36"/>
                  </a:lnTo>
                  <a:lnTo>
                    <a:pt x="2208" y="36"/>
                  </a:lnTo>
                  <a:lnTo>
                    <a:pt x="2204" y="36"/>
                  </a:lnTo>
                  <a:lnTo>
                    <a:pt x="2200" y="36"/>
                  </a:lnTo>
                  <a:lnTo>
                    <a:pt x="2200" y="36"/>
                  </a:lnTo>
                  <a:lnTo>
                    <a:pt x="2194" y="36"/>
                  </a:lnTo>
                  <a:lnTo>
                    <a:pt x="2194" y="36"/>
                  </a:lnTo>
                  <a:lnTo>
                    <a:pt x="2194" y="36"/>
                  </a:lnTo>
                  <a:lnTo>
                    <a:pt x="2194" y="36"/>
                  </a:lnTo>
                  <a:lnTo>
                    <a:pt x="2190" y="36"/>
                  </a:lnTo>
                  <a:lnTo>
                    <a:pt x="2190" y="36"/>
                  </a:lnTo>
                  <a:lnTo>
                    <a:pt x="2186" y="36"/>
                  </a:lnTo>
                  <a:lnTo>
                    <a:pt x="2186" y="36"/>
                  </a:lnTo>
                  <a:lnTo>
                    <a:pt x="2184" y="36"/>
                  </a:lnTo>
                  <a:lnTo>
                    <a:pt x="2184" y="36"/>
                  </a:lnTo>
                  <a:lnTo>
                    <a:pt x="2178" y="36"/>
                  </a:lnTo>
                  <a:lnTo>
                    <a:pt x="2178" y="36"/>
                  </a:lnTo>
                  <a:lnTo>
                    <a:pt x="2170" y="36"/>
                  </a:lnTo>
                  <a:lnTo>
                    <a:pt x="2170" y="36"/>
                  </a:lnTo>
                  <a:lnTo>
                    <a:pt x="2168" y="38"/>
                  </a:lnTo>
                  <a:lnTo>
                    <a:pt x="2168" y="38"/>
                  </a:lnTo>
                  <a:lnTo>
                    <a:pt x="2164" y="38"/>
                  </a:lnTo>
                  <a:lnTo>
                    <a:pt x="2164" y="38"/>
                  </a:lnTo>
                  <a:lnTo>
                    <a:pt x="2162" y="38"/>
                  </a:lnTo>
                  <a:lnTo>
                    <a:pt x="2162" y="38"/>
                  </a:lnTo>
                  <a:lnTo>
                    <a:pt x="2158" y="38"/>
                  </a:lnTo>
                  <a:lnTo>
                    <a:pt x="2158" y="38"/>
                  </a:lnTo>
                  <a:lnTo>
                    <a:pt x="2154" y="36"/>
                  </a:lnTo>
                  <a:lnTo>
                    <a:pt x="2154" y="36"/>
                  </a:lnTo>
                  <a:lnTo>
                    <a:pt x="2148" y="38"/>
                  </a:lnTo>
                  <a:lnTo>
                    <a:pt x="2148" y="38"/>
                  </a:lnTo>
                  <a:lnTo>
                    <a:pt x="2144" y="36"/>
                  </a:lnTo>
                  <a:lnTo>
                    <a:pt x="2144" y="36"/>
                  </a:lnTo>
                  <a:lnTo>
                    <a:pt x="2140" y="36"/>
                  </a:lnTo>
                  <a:lnTo>
                    <a:pt x="2140" y="36"/>
                  </a:lnTo>
                  <a:lnTo>
                    <a:pt x="2130" y="36"/>
                  </a:lnTo>
                  <a:lnTo>
                    <a:pt x="2130" y="36"/>
                  </a:lnTo>
                  <a:lnTo>
                    <a:pt x="2128" y="36"/>
                  </a:lnTo>
                  <a:lnTo>
                    <a:pt x="2128" y="36"/>
                  </a:lnTo>
                  <a:lnTo>
                    <a:pt x="2124" y="36"/>
                  </a:lnTo>
                  <a:lnTo>
                    <a:pt x="2118" y="36"/>
                  </a:lnTo>
                  <a:lnTo>
                    <a:pt x="2118" y="36"/>
                  </a:lnTo>
                  <a:lnTo>
                    <a:pt x="2114" y="36"/>
                  </a:lnTo>
                  <a:lnTo>
                    <a:pt x="2110" y="38"/>
                  </a:lnTo>
                  <a:lnTo>
                    <a:pt x="2110" y="38"/>
                  </a:lnTo>
                  <a:lnTo>
                    <a:pt x="2102" y="38"/>
                  </a:lnTo>
                  <a:lnTo>
                    <a:pt x="2102" y="38"/>
                  </a:lnTo>
                  <a:lnTo>
                    <a:pt x="2100" y="36"/>
                  </a:lnTo>
                  <a:lnTo>
                    <a:pt x="2100" y="36"/>
                  </a:lnTo>
                  <a:lnTo>
                    <a:pt x="2096" y="36"/>
                  </a:lnTo>
                  <a:lnTo>
                    <a:pt x="2092" y="36"/>
                  </a:lnTo>
                  <a:lnTo>
                    <a:pt x="2092" y="36"/>
                  </a:lnTo>
                  <a:lnTo>
                    <a:pt x="2090" y="38"/>
                  </a:lnTo>
                  <a:lnTo>
                    <a:pt x="2090" y="38"/>
                  </a:lnTo>
                  <a:lnTo>
                    <a:pt x="2088" y="38"/>
                  </a:lnTo>
                  <a:lnTo>
                    <a:pt x="2088" y="38"/>
                  </a:lnTo>
                  <a:lnTo>
                    <a:pt x="2082" y="38"/>
                  </a:lnTo>
                  <a:lnTo>
                    <a:pt x="2082" y="38"/>
                  </a:lnTo>
                  <a:lnTo>
                    <a:pt x="2078" y="40"/>
                  </a:lnTo>
                  <a:lnTo>
                    <a:pt x="2078" y="40"/>
                  </a:lnTo>
                  <a:lnTo>
                    <a:pt x="2078" y="40"/>
                  </a:lnTo>
                  <a:lnTo>
                    <a:pt x="2078" y="40"/>
                  </a:lnTo>
                  <a:lnTo>
                    <a:pt x="2074" y="40"/>
                  </a:lnTo>
                  <a:lnTo>
                    <a:pt x="2074" y="40"/>
                  </a:lnTo>
                  <a:lnTo>
                    <a:pt x="2074" y="40"/>
                  </a:lnTo>
                  <a:lnTo>
                    <a:pt x="2074" y="40"/>
                  </a:lnTo>
                  <a:lnTo>
                    <a:pt x="2074" y="40"/>
                  </a:lnTo>
                  <a:lnTo>
                    <a:pt x="2074" y="40"/>
                  </a:lnTo>
                  <a:lnTo>
                    <a:pt x="2072" y="40"/>
                  </a:lnTo>
                  <a:lnTo>
                    <a:pt x="2072" y="40"/>
                  </a:lnTo>
                  <a:lnTo>
                    <a:pt x="2068" y="40"/>
                  </a:lnTo>
                  <a:lnTo>
                    <a:pt x="2068" y="40"/>
                  </a:lnTo>
                  <a:lnTo>
                    <a:pt x="2062" y="40"/>
                  </a:lnTo>
                  <a:lnTo>
                    <a:pt x="2058" y="38"/>
                  </a:lnTo>
                  <a:lnTo>
                    <a:pt x="2058" y="38"/>
                  </a:lnTo>
                  <a:lnTo>
                    <a:pt x="2052" y="38"/>
                  </a:lnTo>
                  <a:lnTo>
                    <a:pt x="2052" y="38"/>
                  </a:lnTo>
                  <a:lnTo>
                    <a:pt x="2046" y="40"/>
                  </a:lnTo>
                  <a:lnTo>
                    <a:pt x="2042" y="40"/>
                  </a:lnTo>
                  <a:lnTo>
                    <a:pt x="2042" y="40"/>
                  </a:lnTo>
                  <a:lnTo>
                    <a:pt x="2040" y="40"/>
                  </a:lnTo>
                  <a:lnTo>
                    <a:pt x="2040" y="40"/>
                  </a:lnTo>
                  <a:lnTo>
                    <a:pt x="2036" y="40"/>
                  </a:lnTo>
                  <a:lnTo>
                    <a:pt x="2036" y="40"/>
                  </a:lnTo>
                  <a:lnTo>
                    <a:pt x="2030" y="40"/>
                  </a:lnTo>
                  <a:lnTo>
                    <a:pt x="2030" y="40"/>
                  </a:lnTo>
                  <a:lnTo>
                    <a:pt x="2024" y="40"/>
                  </a:lnTo>
                  <a:lnTo>
                    <a:pt x="2024" y="40"/>
                  </a:lnTo>
                  <a:lnTo>
                    <a:pt x="2020" y="40"/>
                  </a:lnTo>
                  <a:lnTo>
                    <a:pt x="2020" y="40"/>
                  </a:lnTo>
                  <a:lnTo>
                    <a:pt x="2018" y="40"/>
                  </a:lnTo>
                  <a:lnTo>
                    <a:pt x="2018" y="40"/>
                  </a:lnTo>
                  <a:lnTo>
                    <a:pt x="2016" y="40"/>
                  </a:lnTo>
                  <a:lnTo>
                    <a:pt x="2016" y="40"/>
                  </a:lnTo>
                  <a:lnTo>
                    <a:pt x="2016" y="40"/>
                  </a:lnTo>
                  <a:lnTo>
                    <a:pt x="2016" y="40"/>
                  </a:lnTo>
                  <a:lnTo>
                    <a:pt x="2016" y="38"/>
                  </a:lnTo>
                  <a:lnTo>
                    <a:pt x="2016" y="38"/>
                  </a:lnTo>
                  <a:lnTo>
                    <a:pt x="2010" y="40"/>
                  </a:lnTo>
                  <a:lnTo>
                    <a:pt x="2010" y="40"/>
                  </a:lnTo>
                  <a:lnTo>
                    <a:pt x="2010" y="40"/>
                  </a:lnTo>
                  <a:lnTo>
                    <a:pt x="2010" y="40"/>
                  </a:lnTo>
                  <a:lnTo>
                    <a:pt x="2008" y="40"/>
                  </a:lnTo>
                  <a:lnTo>
                    <a:pt x="2008" y="40"/>
                  </a:lnTo>
                  <a:lnTo>
                    <a:pt x="2006" y="40"/>
                  </a:lnTo>
                  <a:lnTo>
                    <a:pt x="2006" y="40"/>
                  </a:lnTo>
                  <a:lnTo>
                    <a:pt x="2000" y="40"/>
                  </a:lnTo>
                  <a:lnTo>
                    <a:pt x="2000" y="40"/>
                  </a:lnTo>
                  <a:lnTo>
                    <a:pt x="1998" y="40"/>
                  </a:lnTo>
                  <a:lnTo>
                    <a:pt x="1998" y="40"/>
                  </a:lnTo>
                  <a:lnTo>
                    <a:pt x="1996" y="40"/>
                  </a:lnTo>
                  <a:lnTo>
                    <a:pt x="1996" y="40"/>
                  </a:lnTo>
                  <a:lnTo>
                    <a:pt x="1994" y="40"/>
                  </a:lnTo>
                  <a:lnTo>
                    <a:pt x="1994" y="40"/>
                  </a:lnTo>
                  <a:lnTo>
                    <a:pt x="1988" y="38"/>
                  </a:lnTo>
                  <a:lnTo>
                    <a:pt x="1988" y="38"/>
                  </a:lnTo>
                  <a:lnTo>
                    <a:pt x="1984" y="38"/>
                  </a:lnTo>
                  <a:lnTo>
                    <a:pt x="1984" y="38"/>
                  </a:lnTo>
                  <a:lnTo>
                    <a:pt x="1976" y="38"/>
                  </a:lnTo>
                  <a:lnTo>
                    <a:pt x="1976" y="38"/>
                  </a:lnTo>
                  <a:lnTo>
                    <a:pt x="1972" y="38"/>
                  </a:lnTo>
                  <a:lnTo>
                    <a:pt x="1972" y="38"/>
                  </a:lnTo>
                  <a:lnTo>
                    <a:pt x="1968" y="40"/>
                  </a:lnTo>
                  <a:lnTo>
                    <a:pt x="1968" y="40"/>
                  </a:lnTo>
                  <a:lnTo>
                    <a:pt x="1964" y="40"/>
                  </a:lnTo>
                  <a:lnTo>
                    <a:pt x="1964" y="40"/>
                  </a:lnTo>
                  <a:lnTo>
                    <a:pt x="1960" y="40"/>
                  </a:lnTo>
                  <a:lnTo>
                    <a:pt x="1960" y="40"/>
                  </a:lnTo>
                  <a:lnTo>
                    <a:pt x="1958" y="40"/>
                  </a:lnTo>
                  <a:lnTo>
                    <a:pt x="1958" y="40"/>
                  </a:lnTo>
                  <a:lnTo>
                    <a:pt x="1950" y="40"/>
                  </a:lnTo>
                  <a:lnTo>
                    <a:pt x="1950" y="40"/>
                  </a:lnTo>
                  <a:lnTo>
                    <a:pt x="1948" y="40"/>
                  </a:lnTo>
                  <a:lnTo>
                    <a:pt x="1948" y="40"/>
                  </a:lnTo>
                  <a:lnTo>
                    <a:pt x="1948" y="40"/>
                  </a:lnTo>
                  <a:lnTo>
                    <a:pt x="1948" y="40"/>
                  </a:lnTo>
                  <a:lnTo>
                    <a:pt x="1948" y="40"/>
                  </a:lnTo>
                  <a:lnTo>
                    <a:pt x="1948" y="40"/>
                  </a:lnTo>
                  <a:lnTo>
                    <a:pt x="1948" y="40"/>
                  </a:lnTo>
                  <a:lnTo>
                    <a:pt x="1948" y="40"/>
                  </a:lnTo>
                  <a:lnTo>
                    <a:pt x="1946" y="40"/>
                  </a:lnTo>
                  <a:lnTo>
                    <a:pt x="1946" y="40"/>
                  </a:lnTo>
                  <a:lnTo>
                    <a:pt x="1944" y="40"/>
                  </a:lnTo>
                  <a:lnTo>
                    <a:pt x="1944" y="40"/>
                  </a:lnTo>
                  <a:lnTo>
                    <a:pt x="1944" y="40"/>
                  </a:lnTo>
                  <a:lnTo>
                    <a:pt x="1944" y="40"/>
                  </a:lnTo>
                  <a:lnTo>
                    <a:pt x="1944" y="40"/>
                  </a:lnTo>
                  <a:lnTo>
                    <a:pt x="1944" y="40"/>
                  </a:lnTo>
                  <a:lnTo>
                    <a:pt x="1942" y="40"/>
                  </a:lnTo>
                  <a:lnTo>
                    <a:pt x="1942" y="40"/>
                  </a:lnTo>
                  <a:lnTo>
                    <a:pt x="1942" y="40"/>
                  </a:lnTo>
                  <a:lnTo>
                    <a:pt x="1942" y="40"/>
                  </a:lnTo>
                  <a:lnTo>
                    <a:pt x="1934" y="40"/>
                  </a:lnTo>
                  <a:lnTo>
                    <a:pt x="1934" y="40"/>
                  </a:lnTo>
                  <a:lnTo>
                    <a:pt x="1932" y="40"/>
                  </a:lnTo>
                  <a:lnTo>
                    <a:pt x="1932" y="40"/>
                  </a:lnTo>
                  <a:lnTo>
                    <a:pt x="1932" y="40"/>
                  </a:lnTo>
                  <a:lnTo>
                    <a:pt x="1932" y="40"/>
                  </a:lnTo>
                  <a:lnTo>
                    <a:pt x="1932" y="40"/>
                  </a:lnTo>
                  <a:lnTo>
                    <a:pt x="1928" y="40"/>
                  </a:lnTo>
                  <a:lnTo>
                    <a:pt x="1924" y="40"/>
                  </a:lnTo>
                  <a:lnTo>
                    <a:pt x="1924" y="40"/>
                  </a:lnTo>
                  <a:lnTo>
                    <a:pt x="1924" y="40"/>
                  </a:lnTo>
                  <a:lnTo>
                    <a:pt x="1924" y="40"/>
                  </a:lnTo>
                  <a:lnTo>
                    <a:pt x="1922" y="40"/>
                  </a:lnTo>
                  <a:lnTo>
                    <a:pt x="1922" y="40"/>
                  </a:lnTo>
                  <a:lnTo>
                    <a:pt x="1918" y="40"/>
                  </a:lnTo>
                  <a:lnTo>
                    <a:pt x="1918" y="40"/>
                  </a:lnTo>
                  <a:lnTo>
                    <a:pt x="1914" y="40"/>
                  </a:lnTo>
                  <a:lnTo>
                    <a:pt x="1914" y="40"/>
                  </a:lnTo>
                  <a:lnTo>
                    <a:pt x="1910" y="40"/>
                  </a:lnTo>
                  <a:lnTo>
                    <a:pt x="1910" y="40"/>
                  </a:lnTo>
                  <a:lnTo>
                    <a:pt x="1908" y="40"/>
                  </a:lnTo>
                  <a:lnTo>
                    <a:pt x="1908" y="40"/>
                  </a:lnTo>
                  <a:lnTo>
                    <a:pt x="1906" y="42"/>
                  </a:lnTo>
                  <a:lnTo>
                    <a:pt x="1906" y="42"/>
                  </a:lnTo>
                  <a:lnTo>
                    <a:pt x="1900" y="42"/>
                  </a:lnTo>
                  <a:lnTo>
                    <a:pt x="1900" y="42"/>
                  </a:lnTo>
                  <a:lnTo>
                    <a:pt x="1900" y="42"/>
                  </a:lnTo>
                  <a:lnTo>
                    <a:pt x="1900" y="42"/>
                  </a:lnTo>
                  <a:lnTo>
                    <a:pt x="1896" y="42"/>
                  </a:lnTo>
                  <a:lnTo>
                    <a:pt x="1896" y="42"/>
                  </a:lnTo>
                  <a:lnTo>
                    <a:pt x="1896" y="42"/>
                  </a:lnTo>
                  <a:lnTo>
                    <a:pt x="1896" y="42"/>
                  </a:lnTo>
                  <a:lnTo>
                    <a:pt x="1894" y="42"/>
                  </a:lnTo>
                  <a:lnTo>
                    <a:pt x="1894" y="42"/>
                  </a:lnTo>
                  <a:lnTo>
                    <a:pt x="1888" y="42"/>
                  </a:lnTo>
                  <a:lnTo>
                    <a:pt x="1888" y="42"/>
                  </a:lnTo>
                  <a:lnTo>
                    <a:pt x="1886" y="42"/>
                  </a:lnTo>
                  <a:lnTo>
                    <a:pt x="1886" y="42"/>
                  </a:lnTo>
                  <a:lnTo>
                    <a:pt x="1886" y="42"/>
                  </a:lnTo>
                  <a:lnTo>
                    <a:pt x="1886" y="42"/>
                  </a:lnTo>
                  <a:lnTo>
                    <a:pt x="1884" y="40"/>
                  </a:lnTo>
                  <a:lnTo>
                    <a:pt x="1884" y="40"/>
                  </a:lnTo>
                  <a:lnTo>
                    <a:pt x="1882" y="42"/>
                  </a:lnTo>
                  <a:lnTo>
                    <a:pt x="1882" y="42"/>
                  </a:lnTo>
                  <a:lnTo>
                    <a:pt x="1882" y="40"/>
                  </a:lnTo>
                  <a:lnTo>
                    <a:pt x="1882" y="40"/>
                  </a:lnTo>
                  <a:lnTo>
                    <a:pt x="1882" y="40"/>
                  </a:lnTo>
                  <a:lnTo>
                    <a:pt x="1882" y="40"/>
                  </a:lnTo>
                  <a:lnTo>
                    <a:pt x="1880" y="40"/>
                  </a:lnTo>
                  <a:lnTo>
                    <a:pt x="1880" y="40"/>
                  </a:lnTo>
                  <a:lnTo>
                    <a:pt x="1876" y="40"/>
                  </a:lnTo>
                  <a:lnTo>
                    <a:pt x="1876" y="40"/>
                  </a:lnTo>
                  <a:lnTo>
                    <a:pt x="1874" y="42"/>
                  </a:lnTo>
                  <a:lnTo>
                    <a:pt x="1874" y="42"/>
                  </a:lnTo>
                  <a:lnTo>
                    <a:pt x="1870" y="42"/>
                  </a:lnTo>
                  <a:lnTo>
                    <a:pt x="1870" y="42"/>
                  </a:lnTo>
                  <a:lnTo>
                    <a:pt x="1866" y="44"/>
                  </a:lnTo>
                  <a:lnTo>
                    <a:pt x="1866" y="44"/>
                  </a:lnTo>
                  <a:lnTo>
                    <a:pt x="1860" y="42"/>
                  </a:lnTo>
                  <a:lnTo>
                    <a:pt x="1860" y="42"/>
                  </a:lnTo>
                  <a:lnTo>
                    <a:pt x="1856" y="42"/>
                  </a:lnTo>
                  <a:lnTo>
                    <a:pt x="1856" y="42"/>
                  </a:lnTo>
                  <a:lnTo>
                    <a:pt x="1848" y="42"/>
                  </a:lnTo>
                  <a:lnTo>
                    <a:pt x="1848" y="42"/>
                  </a:lnTo>
                  <a:lnTo>
                    <a:pt x="1846" y="42"/>
                  </a:lnTo>
                  <a:lnTo>
                    <a:pt x="1846" y="42"/>
                  </a:lnTo>
                  <a:lnTo>
                    <a:pt x="1842" y="42"/>
                  </a:lnTo>
                  <a:lnTo>
                    <a:pt x="1842" y="42"/>
                  </a:lnTo>
                  <a:lnTo>
                    <a:pt x="1842" y="42"/>
                  </a:lnTo>
                  <a:lnTo>
                    <a:pt x="1842" y="42"/>
                  </a:lnTo>
                  <a:lnTo>
                    <a:pt x="1840" y="42"/>
                  </a:lnTo>
                  <a:lnTo>
                    <a:pt x="1840" y="42"/>
                  </a:lnTo>
                  <a:lnTo>
                    <a:pt x="1840" y="42"/>
                  </a:lnTo>
                  <a:lnTo>
                    <a:pt x="1840" y="42"/>
                  </a:lnTo>
                  <a:lnTo>
                    <a:pt x="1836" y="42"/>
                  </a:lnTo>
                  <a:lnTo>
                    <a:pt x="1832" y="42"/>
                  </a:lnTo>
                  <a:lnTo>
                    <a:pt x="1832" y="42"/>
                  </a:lnTo>
                  <a:lnTo>
                    <a:pt x="1832" y="38"/>
                  </a:lnTo>
                  <a:lnTo>
                    <a:pt x="1832" y="38"/>
                  </a:lnTo>
                  <a:lnTo>
                    <a:pt x="1830" y="38"/>
                  </a:lnTo>
                  <a:lnTo>
                    <a:pt x="1830" y="38"/>
                  </a:lnTo>
                  <a:lnTo>
                    <a:pt x="1828" y="40"/>
                  </a:lnTo>
                  <a:lnTo>
                    <a:pt x="1828" y="40"/>
                  </a:lnTo>
                  <a:lnTo>
                    <a:pt x="1826" y="40"/>
                  </a:lnTo>
                  <a:lnTo>
                    <a:pt x="1826" y="40"/>
                  </a:lnTo>
                  <a:lnTo>
                    <a:pt x="1820" y="40"/>
                  </a:lnTo>
                  <a:lnTo>
                    <a:pt x="1820" y="40"/>
                  </a:lnTo>
                  <a:lnTo>
                    <a:pt x="1820" y="40"/>
                  </a:lnTo>
                  <a:lnTo>
                    <a:pt x="1820" y="40"/>
                  </a:lnTo>
                  <a:lnTo>
                    <a:pt x="1816" y="38"/>
                  </a:lnTo>
                  <a:lnTo>
                    <a:pt x="1816" y="38"/>
                  </a:lnTo>
                  <a:lnTo>
                    <a:pt x="1814" y="38"/>
                  </a:lnTo>
                  <a:lnTo>
                    <a:pt x="1812" y="40"/>
                  </a:lnTo>
                  <a:lnTo>
                    <a:pt x="1812" y="40"/>
                  </a:lnTo>
                  <a:lnTo>
                    <a:pt x="1812" y="42"/>
                  </a:lnTo>
                  <a:lnTo>
                    <a:pt x="1812" y="42"/>
                  </a:lnTo>
                  <a:lnTo>
                    <a:pt x="1804" y="42"/>
                  </a:lnTo>
                  <a:lnTo>
                    <a:pt x="1804" y="42"/>
                  </a:lnTo>
                  <a:lnTo>
                    <a:pt x="1798" y="42"/>
                  </a:lnTo>
                  <a:lnTo>
                    <a:pt x="1798" y="42"/>
                  </a:lnTo>
                  <a:lnTo>
                    <a:pt x="1790" y="44"/>
                  </a:lnTo>
                  <a:lnTo>
                    <a:pt x="1790" y="44"/>
                  </a:lnTo>
                  <a:lnTo>
                    <a:pt x="1786" y="44"/>
                  </a:lnTo>
                  <a:lnTo>
                    <a:pt x="1782" y="44"/>
                  </a:lnTo>
                  <a:lnTo>
                    <a:pt x="1782" y="44"/>
                  </a:lnTo>
                  <a:lnTo>
                    <a:pt x="1778" y="44"/>
                  </a:lnTo>
                  <a:lnTo>
                    <a:pt x="1778" y="44"/>
                  </a:lnTo>
                  <a:lnTo>
                    <a:pt x="1774" y="44"/>
                  </a:lnTo>
                  <a:lnTo>
                    <a:pt x="1774" y="44"/>
                  </a:lnTo>
                  <a:lnTo>
                    <a:pt x="1772" y="44"/>
                  </a:lnTo>
                  <a:lnTo>
                    <a:pt x="1768" y="44"/>
                  </a:lnTo>
                  <a:lnTo>
                    <a:pt x="1768" y="44"/>
                  </a:lnTo>
                  <a:lnTo>
                    <a:pt x="1766" y="44"/>
                  </a:lnTo>
                  <a:lnTo>
                    <a:pt x="1766" y="44"/>
                  </a:lnTo>
                  <a:lnTo>
                    <a:pt x="1762" y="44"/>
                  </a:lnTo>
                  <a:lnTo>
                    <a:pt x="1762" y="44"/>
                  </a:lnTo>
                  <a:lnTo>
                    <a:pt x="1756" y="44"/>
                  </a:lnTo>
                  <a:lnTo>
                    <a:pt x="1756" y="44"/>
                  </a:lnTo>
                  <a:lnTo>
                    <a:pt x="1752" y="44"/>
                  </a:lnTo>
                  <a:lnTo>
                    <a:pt x="1752" y="44"/>
                  </a:lnTo>
                  <a:lnTo>
                    <a:pt x="1748" y="44"/>
                  </a:lnTo>
                  <a:lnTo>
                    <a:pt x="1748" y="44"/>
                  </a:lnTo>
                  <a:lnTo>
                    <a:pt x="1746" y="44"/>
                  </a:lnTo>
                  <a:lnTo>
                    <a:pt x="1746" y="44"/>
                  </a:lnTo>
                  <a:lnTo>
                    <a:pt x="1744" y="44"/>
                  </a:lnTo>
                  <a:lnTo>
                    <a:pt x="1744" y="44"/>
                  </a:lnTo>
                  <a:lnTo>
                    <a:pt x="1742" y="44"/>
                  </a:lnTo>
                  <a:lnTo>
                    <a:pt x="1742" y="44"/>
                  </a:lnTo>
                  <a:lnTo>
                    <a:pt x="1738" y="44"/>
                  </a:lnTo>
                  <a:lnTo>
                    <a:pt x="1738" y="44"/>
                  </a:lnTo>
                  <a:lnTo>
                    <a:pt x="1734" y="44"/>
                  </a:lnTo>
                  <a:lnTo>
                    <a:pt x="1734" y="44"/>
                  </a:lnTo>
                  <a:lnTo>
                    <a:pt x="1734" y="44"/>
                  </a:lnTo>
                  <a:lnTo>
                    <a:pt x="1734" y="44"/>
                  </a:lnTo>
                  <a:lnTo>
                    <a:pt x="1732" y="44"/>
                  </a:lnTo>
                  <a:lnTo>
                    <a:pt x="1732" y="44"/>
                  </a:lnTo>
                  <a:lnTo>
                    <a:pt x="1724" y="44"/>
                  </a:lnTo>
                  <a:lnTo>
                    <a:pt x="1718" y="46"/>
                  </a:lnTo>
                  <a:lnTo>
                    <a:pt x="1718" y="46"/>
                  </a:lnTo>
                  <a:lnTo>
                    <a:pt x="1718" y="44"/>
                  </a:lnTo>
                  <a:lnTo>
                    <a:pt x="1718" y="44"/>
                  </a:lnTo>
                  <a:lnTo>
                    <a:pt x="1716" y="44"/>
                  </a:lnTo>
                  <a:lnTo>
                    <a:pt x="1716" y="44"/>
                  </a:lnTo>
                  <a:lnTo>
                    <a:pt x="1706" y="44"/>
                  </a:lnTo>
                  <a:lnTo>
                    <a:pt x="1706" y="44"/>
                  </a:lnTo>
                  <a:lnTo>
                    <a:pt x="1702" y="44"/>
                  </a:lnTo>
                  <a:lnTo>
                    <a:pt x="1702" y="44"/>
                  </a:lnTo>
                  <a:lnTo>
                    <a:pt x="1698" y="44"/>
                  </a:lnTo>
                  <a:lnTo>
                    <a:pt x="1698" y="44"/>
                  </a:lnTo>
                  <a:lnTo>
                    <a:pt x="1694" y="44"/>
                  </a:lnTo>
                  <a:lnTo>
                    <a:pt x="1694" y="44"/>
                  </a:lnTo>
                  <a:lnTo>
                    <a:pt x="1694" y="44"/>
                  </a:lnTo>
                  <a:lnTo>
                    <a:pt x="1694" y="44"/>
                  </a:lnTo>
                  <a:lnTo>
                    <a:pt x="1690" y="44"/>
                  </a:lnTo>
                  <a:lnTo>
                    <a:pt x="1690" y="44"/>
                  </a:lnTo>
                  <a:lnTo>
                    <a:pt x="1686" y="44"/>
                  </a:lnTo>
                  <a:lnTo>
                    <a:pt x="1686" y="44"/>
                  </a:lnTo>
                  <a:lnTo>
                    <a:pt x="1686" y="44"/>
                  </a:lnTo>
                  <a:lnTo>
                    <a:pt x="1686" y="44"/>
                  </a:lnTo>
                  <a:lnTo>
                    <a:pt x="1682" y="44"/>
                  </a:lnTo>
                  <a:lnTo>
                    <a:pt x="1682" y="44"/>
                  </a:lnTo>
                  <a:lnTo>
                    <a:pt x="1678" y="44"/>
                  </a:lnTo>
                  <a:lnTo>
                    <a:pt x="1678" y="44"/>
                  </a:lnTo>
                  <a:lnTo>
                    <a:pt x="1672" y="44"/>
                  </a:lnTo>
                  <a:lnTo>
                    <a:pt x="1672" y="44"/>
                  </a:lnTo>
                  <a:lnTo>
                    <a:pt x="1670" y="44"/>
                  </a:lnTo>
                  <a:lnTo>
                    <a:pt x="1670" y="44"/>
                  </a:lnTo>
                  <a:lnTo>
                    <a:pt x="1668" y="44"/>
                  </a:lnTo>
                  <a:lnTo>
                    <a:pt x="1668" y="44"/>
                  </a:lnTo>
                  <a:lnTo>
                    <a:pt x="1668" y="44"/>
                  </a:lnTo>
                  <a:lnTo>
                    <a:pt x="1668" y="44"/>
                  </a:lnTo>
                  <a:lnTo>
                    <a:pt x="1664" y="44"/>
                  </a:lnTo>
                  <a:lnTo>
                    <a:pt x="1664" y="44"/>
                  </a:lnTo>
                  <a:lnTo>
                    <a:pt x="1658" y="46"/>
                  </a:lnTo>
                  <a:lnTo>
                    <a:pt x="1652" y="46"/>
                  </a:lnTo>
                  <a:lnTo>
                    <a:pt x="1652" y="46"/>
                  </a:lnTo>
                  <a:lnTo>
                    <a:pt x="1652" y="46"/>
                  </a:lnTo>
                  <a:lnTo>
                    <a:pt x="1652" y="46"/>
                  </a:lnTo>
                  <a:lnTo>
                    <a:pt x="1650" y="46"/>
                  </a:lnTo>
                  <a:lnTo>
                    <a:pt x="1650" y="46"/>
                  </a:lnTo>
                  <a:lnTo>
                    <a:pt x="1642" y="44"/>
                  </a:lnTo>
                  <a:lnTo>
                    <a:pt x="1642" y="44"/>
                  </a:lnTo>
                  <a:lnTo>
                    <a:pt x="1638" y="44"/>
                  </a:lnTo>
                  <a:lnTo>
                    <a:pt x="1638" y="44"/>
                  </a:lnTo>
                  <a:lnTo>
                    <a:pt x="1634" y="46"/>
                  </a:lnTo>
                  <a:lnTo>
                    <a:pt x="1634" y="46"/>
                  </a:lnTo>
                  <a:lnTo>
                    <a:pt x="1626" y="46"/>
                  </a:lnTo>
                  <a:lnTo>
                    <a:pt x="1626" y="46"/>
                  </a:lnTo>
                  <a:lnTo>
                    <a:pt x="1622" y="46"/>
                  </a:lnTo>
                  <a:lnTo>
                    <a:pt x="1622" y="46"/>
                  </a:lnTo>
                  <a:lnTo>
                    <a:pt x="1620" y="44"/>
                  </a:lnTo>
                  <a:lnTo>
                    <a:pt x="1620" y="44"/>
                  </a:lnTo>
                  <a:lnTo>
                    <a:pt x="1612" y="44"/>
                  </a:lnTo>
                  <a:lnTo>
                    <a:pt x="1612" y="44"/>
                  </a:lnTo>
                  <a:lnTo>
                    <a:pt x="1608" y="44"/>
                  </a:lnTo>
                  <a:lnTo>
                    <a:pt x="1608" y="44"/>
                  </a:lnTo>
                  <a:lnTo>
                    <a:pt x="1600" y="46"/>
                  </a:lnTo>
                  <a:lnTo>
                    <a:pt x="1600" y="46"/>
                  </a:lnTo>
                  <a:lnTo>
                    <a:pt x="1596" y="46"/>
                  </a:lnTo>
                  <a:lnTo>
                    <a:pt x="1596" y="46"/>
                  </a:lnTo>
                  <a:lnTo>
                    <a:pt x="1592" y="46"/>
                  </a:lnTo>
                  <a:lnTo>
                    <a:pt x="1592" y="46"/>
                  </a:lnTo>
                  <a:lnTo>
                    <a:pt x="1588" y="46"/>
                  </a:lnTo>
                  <a:lnTo>
                    <a:pt x="1588" y="46"/>
                  </a:lnTo>
                  <a:lnTo>
                    <a:pt x="1586" y="46"/>
                  </a:lnTo>
                  <a:lnTo>
                    <a:pt x="1586" y="46"/>
                  </a:lnTo>
                  <a:lnTo>
                    <a:pt x="1584" y="46"/>
                  </a:lnTo>
                  <a:lnTo>
                    <a:pt x="1584" y="46"/>
                  </a:lnTo>
                  <a:lnTo>
                    <a:pt x="1580" y="46"/>
                  </a:lnTo>
                  <a:lnTo>
                    <a:pt x="1580" y="46"/>
                  </a:lnTo>
                  <a:lnTo>
                    <a:pt x="1580" y="46"/>
                  </a:lnTo>
                  <a:lnTo>
                    <a:pt x="1580" y="46"/>
                  </a:lnTo>
                  <a:lnTo>
                    <a:pt x="1576" y="46"/>
                  </a:lnTo>
                  <a:lnTo>
                    <a:pt x="1570" y="48"/>
                  </a:lnTo>
                  <a:lnTo>
                    <a:pt x="1570" y="48"/>
                  </a:lnTo>
                  <a:lnTo>
                    <a:pt x="1568" y="46"/>
                  </a:lnTo>
                  <a:lnTo>
                    <a:pt x="1568" y="46"/>
                  </a:lnTo>
                  <a:lnTo>
                    <a:pt x="1566" y="48"/>
                  </a:lnTo>
                  <a:lnTo>
                    <a:pt x="1566" y="48"/>
                  </a:lnTo>
                  <a:lnTo>
                    <a:pt x="1560" y="48"/>
                  </a:lnTo>
                  <a:lnTo>
                    <a:pt x="1560" y="48"/>
                  </a:lnTo>
                  <a:lnTo>
                    <a:pt x="1560" y="48"/>
                  </a:lnTo>
                  <a:lnTo>
                    <a:pt x="1560" y="48"/>
                  </a:lnTo>
                  <a:lnTo>
                    <a:pt x="1558" y="46"/>
                  </a:lnTo>
                  <a:lnTo>
                    <a:pt x="1558" y="46"/>
                  </a:lnTo>
                  <a:lnTo>
                    <a:pt x="1554" y="44"/>
                  </a:lnTo>
                  <a:lnTo>
                    <a:pt x="1554" y="44"/>
                  </a:lnTo>
                  <a:lnTo>
                    <a:pt x="1550" y="46"/>
                  </a:lnTo>
                  <a:lnTo>
                    <a:pt x="1550" y="46"/>
                  </a:lnTo>
                  <a:lnTo>
                    <a:pt x="1546" y="46"/>
                  </a:lnTo>
                  <a:lnTo>
                    <a:pt x="1546" y="46"/>
                  </a:lnTo>
                  <a:lnTo>
                    <a:pt x="1544" y="46"/>
                  </a:lnTo>
                  <a:lnTo>
                    <a:pt x="1544" y="46"/>
                  </a:lnTo>
                  <a:lnTo>
                    <a:pt x="1540" y="48"/>
                  </a:lnTo>
                  <a:lnTo>
                    <a:pt x="1540" y="48"/>
                  </a:lnTo>
                  <a:lnTo>
                    <a:pt x="1538" y="46"/>
                  </a:lnTo>
                  <a:lnTo>
                    <a:pt x="1538" y="46"/>
                  </a:lnTo>
                  <a:lnTo>
                    <a:pt x="1536" y="44"/>
                  </a:lnTo>
                  <a:lnTo>
                    <a:pt x="1536" y="44"/>
                  </a:lnTo>
                  <a:lnTo>
                    <a:pt x="1534" y="44"/>
                  </a:lnTo>
                  <a:lnTo>
                    <a:pt x="1534" y="44"/>
                  </a:lnTo>
                  <a:lnTo>
                    <a:pt x="1532" y="44"/>
                  </a:lnTo>
                  <a:lnTo>
                    <a:pt x="1532" y="44"/>
                  </a:lnTo>
                  <a:lnTo>
                    <a:pt x="1532" y="44"/>
                  </a:lnTo>
                  <a:lnTo>
                    <a:pt x="1532" y="44"/>
                  </a:lnTo>
                  <a:lnTo>
                    <a:pt x="1526" y="46"/>
                  </a:lnTo>
                  <a:lnTo>
                    <a:pt x="1526" y="46"/>
                  </a:lnTo>
                  <a:lnTo>
                    <a:pt x="1520" y="46"/>
                  </a:lnTo>
                  <a:lnTo>
                    <a:pt x="1520" y="46"/>
                  </a:lnTo>
                  <a:lnTo>
                    <a:pt x="1518" y="46"/>
                  </a:lnTo>
                  <a:lnTo>
                    <a:pt x="1518" y="46"/>
                  </a:lnTo>
                  <a:lnTo>
                    <a:pt x="1516" y="46"/>
                  </a:lnTo>
                  <a:lnTo>
                    <a:pt x="1516" y="46"/>
                  </a:lnTo>
                  <a:lnTo>
                    <a:pt x="1514" y="46"/>
                  </a:lnTo>
                  <a:lnTo>
                    <a:pt x="1514" y="46"/>
                  </a:lnTo>
                  <a:lnTo>
                    <a:pt x="1514" y="46"/>
                  </a:lnTo>
                  <a:lnTo>
                    <a:pt x="1514" y="46"/>
                  </a:lnTo>
                  <a:lnTo>
                    <a:pt x="1512" y="46"/>
                  </a:lnTo>
                  <a:lnTo>
                    <a:pt x="1512" y="46"/>
                  </a:lnTo>
                  <a:lnTo>
                    <a:pt x="1506" y="44"/>
                  </a:lnTo>
                  <a:lnTo>
                    <a:pt x="1504" y="46"/>
                  </a:lnTo>
                  <a:lnTo>
                    <a:pt x="1504" y="46"/>
                  </a:lnTo>
                  <a:lnTo>
                    <a:pt x="1500" y="46"/>
                  </a:lnTo>
                  <a:lnTo>
                    <a:pt x="1500" y="46"/>
                  </a:lnTo>
                  <a:lnTo>
                    <a:pt x="1492" y="46"/>
                  </a:lnTo>
                  <a:lnTo>
                    <a:pt x="1492" y="46"/>
                  </a:lnTo>
                  <a:lnTo>
                    <a:pt x="1492" y="46"/>
                  </a:lnTo>
                  <a:lnTo>
                    <a:pt x="1492" y="46"/>
                  </a:lnTo>
                  <a:lnTo>
                    <a:pt x="1490" y="46"/>
                  </a:lnTo>
                  <a:lnTo>
                    <a:pt x="1490" y="46"/>
                  </a:lnTo>
                  <a:lnTo>
                    <a:pt x="1488" y="46"/>
                  </a:lnTo>
                  <a:lnTo>
                    <a:pt x="1488" y="46"/>
                  </a:lnTo>
                  <a:lnTo>
                    <a:pt x="1486" y="46"/>
                  </a:lnTo>
                  <a:lnTo>
                    <a:pt x="1486" y="46"/>
                  </a:lnTo>
                  <a:lnTo>
                    <a:pt x="1484" y="46"/>
                  </a:lnTo>
                  <a:lnTo>
                    <a:pt x="1484" y="46"/>
                  </a:lnTo>
                  <a:lnTo>
                    <a:pt x="1480" y="46"/>
                  </a:lnTo>
                  <a:lnTo>
                    <a:pt x="1480" y="46"/>
                  </a:lnTo>
                  <a:lnTo>
                    <a:pt x="1480" y="44"/>
                  </a:lnTo>
                  <a:lnTo>
                    <a:pt x="1480" y="44"/>
                  </a:lnTo>
                  <a:lnTo>
                    <a:pt x="1476" y="44"/>
                  </a:lnTo>
                  <a:lnTo>
                    <a:pt x="1476" y="44"/>
                  </a:lnTo>
                  <a:lnTo>
                    <a:pt x="1470" y="46"/>
                  </a:lnTo>
                  <a:lnTo>
                    <a:pt x="1470" y="46"/>
                  </a:lnTo>
                  <a:lnTo>
                    <a:pt x="1466" y="44"/>
                  </a:lnTo>
                  <a:lnTo>
                    <a:pt x="1466" y="44"/>
                  </a:lnTo>
                  <a:lnTo>
                    <a:pt x="1464" y="44"/>
                  </a:lnTo>
                  <a:lnTo>
                    <a:pt x="1464" y="44"/>
                  </a:lnTo>
                  <a:lnTo>
                    <a:pt x="1462" y="44"/>
                  </a:lnTo>
                  <a:lnTo>
                    <a:pt x="1462" y="44"/>
                  </a:lnTo>
                  <a:lnTo>
                    <a:pt x="1458" y="44"/>
                  </a:lnTo>
                  <a:lnTo>
                    <a:pt x="1458" y="44"/>
                  </a:lnTo>
                  <a:lnTo>
                    <a:pt x="1456" y="44"/>
                  </a:lnTo>
                  <a:lnTo>
                    <a:pt x="1456" y="44"/>
                  </a:lnTo>
                  <a:lnTo>
                    <a:pt x="1452" y="44"/>
                  </a:lnTo>
                  <a:lnTo>
                    <a:pt x="1452" y="44"/>
                  </a:lnTo>
                  <a:lnTo>
                    <a:pt x="1450" y="44"/>
                  </a:lnTo>
                  <a:lnTo>
                    <a:pt x="1450" y="44"/>
                  </a:lnTo>
                  <a:lnTo>
                    <a:pt x="1442" y="44"/>
                  </a:lnTo>
                  <a:lnTo>
                    <a:pt x="1442" y="44"/>
                  </a:lnTo>
                  <a:lnTo>
                    <a:pt x="1438" y="42"/>
                  </a:lnTo>
                  <a:lnTo>
                    <a:pt x="1438" y="42"/>
                  </a:lnTo>
                  <a:lnTo>
                    <a:pt x="1434" y="42"/>
                  </a:lnTo>
                  <a:lnTo>
                    <a:pt x="1434" y="42"/>
                  </a:lnTo>
                  <a:lnTo>
                    <a:pt x="1430" y="44"/>
                  </a:lnTo>
                  <a:lnTo>
                    <a:pt x="1430" y="44"/>
                  </a:lnTo>
                  <a:lnTo>
                    <a:pt x="1430" y="44"/>
                  </a:lnTo>
                  <a:lnTo>
                    <a:pt x="1430" y="44"/>
                  </a:lnTo>
                  <a:lnTo>
                    <a:pt x="1430" y="44"/>
                  </a:lnTo>
                  <a:lnTo>
                    <a:pt x="1430" y="44"/>
                  </a:lnTo>
                  <a:lnTo>
                    <a:pt x="1424" y="42"/>
                  </a:lnTo>
                  <a:lnTo>
                    <a:pt x="1424" y="42"/>
                  </a:lnTo>
                  <a:lnTo>
                    <a:pt x="1420" y="44"/>
                  </a:lnTo>
                  <a:lnTo>
                    <a:pt x="1420" y="44"/>
                  </a:lnTo>
                  <a:lnTo>
                    <a:pt x="1414" y="42"/>
                  </a:lnTo>
                  <a:lnTo>
                    <a:pt x="1414" y="42"/>
                  </a:lnTo>
                  <a:lnTo>
                    <a:pt x="1412" y="44"/>
                  </a:lnTo>
                  <a:lnTo>
                    <a:pt x="1412" y="44"/>
                  </a:lnTo>
                  <a:lnTo>
                    <a:pt x="1406" y="42"/>
                  </a:lnTo>
                  <a:lnTo>
                    <a:pt x="1406" y="42"/>
                  </a:lnTo>
                  <a:lnTo>
                    <a:pt x="1398" y="42"/>
                  </a:lnTo>
                  <a:lnTo>
                    <a:pt x="1398" y="42"/>
                  </a:lnTo>
                  <a:lnTo>
                    <a:pt x="1396" y="44"/>
                  </a:lnTo>
                  <a:lnTo>
                    <a:pt x="1396" y="44"/>
                  </a:lnTo>
                  <a:lnTo>
                    <a:pt x="1394" y="42"/>
                  </a:lnTo>
                  <a:lnTo>
                    <a:pt x="1394" y="42"/>
                  </a:lnTo>
                  <a:lnTo>
                    <a:pt x="1394" y="42"/>
                  </a:lnTo>
                  <a:lnTo>
                    <a:pt x="1394" y="42"/>
                  </a:lnTo>
                  <a:lnTo>
                    <a:pt x="1390" y="44"/>
                  </a:lnTo>
                  <a:lnTo>
                    <a:pt x="1386" y="44"/>
                  </a:lnTo>
                  <a:lnTo>
                    <a:pt x="1386" y="44"/>
                  </a:lnTo>
                  <a:lnTo>
                    <a:pt x="1384" y="44"/>
                  </a:lnTo>
                  <a:lnTo>
                    <a:pt x="1384" y="44"/>
                  </a:lnTo>
                  <a:lnTo>
                    <a:pt x="1380" y="44"/>
                  </a:lnTo>
                  <a:lnTo>
                    <a:pt x="1380" y="44"/>
                  </a:lnTo>
                  <a:lnTo>
                    <a:pt x="1378" y="44"/>
                  </a:lnTo>
                  <a:lnTo>
                    <a:pt x="1378" y="44"/>
                  </a:lnTo>
                  <a:lnTo>
                    <a:pt x="1374" y="44"/>
                  </a:lnTo>
                  <a:lnTo>
                    <a:pt x="1374" y="44"/>
                  </a:lnTo>
                  <a:lnTo>
                    <a:pt x="1372" y="44"/>
                  </a:lnTo>
                  <a:lnTo>
                    <a:pt x="1372" y="44"/>
                  </a:lnTo>
                  <a:lnTo>
                    <a:pt x="1370" y="44"/>
                  </a:lnTo>
                  <a:lnTo>
                    <a:pt x="1370" y="44"/>
                  </a:lnTo>
                  <a:lnTo>
                    <a:pt x="1366" y="44"/>
                  </a:lnTo>
                  <a:lnTo>
                    <a:pt x="1366" y="44"/>
                  </a:lnTo>
                  <a:lnTo>
                    <a:pt x="1364" y="44"/>
                  </a:lnTo>
                  <a:lnTo>
                    <a:pt x="1364" y="44"/>
                  </a:lnTo>
                  <a:lnTo>
                    <a:pt x="1362" y="44"/>
                  </a:lnTo>
                  <a:lnTo>
                    <a:pt x="1362" y="44"/>
                  </a:lnTo>
                  <a:lnTo>
                    <a:pt x="1354" y="44"/>
                  </a:lnTo>
                  <a:lnTo>
                    <a:pt x="1354" y="44"/>
                  </a:lnTo>
                  <a:lnTo>
                    <a:pt x="1350" y="44"/>
                  </a:lnTo>
                  <a:lnTo>
                    <a:pt x="1350" y="44"/>
                  </a:lnTo>
                  <a:lnTo>
                    <a:pt x="1348" y="44"/>
                  </a:lnTo>
                  <a:lnTo>
                    <a:pt x="1348" y="44"/>
                  </a:lnTo>
                  <a:lnTo>
                    <a:pt x="1344" y="44"/>
                  </a:lnTo>
                  <a:lnTo>
                    <a:pt x="1344" y="44"/>
                  </a:lnTo>
                  <a:lnTo>
                    <a:pt x="1340" y="46"/>
                  </a:lnTo>
                  <a:lnTo>
                    <a:pt x="1340" y="46"/>
                  </a:lnTo>
                  <a:lnTo>
                    <a:pt x="1336" y="46"/>
                  </a:lnTo>
                  <a:lnTo>
                    <a:pt x="1336" y="46"/>
                  </a:lnTo>
                  <a:lnTo>
                    <a:pt x="1328" y="46"/>
                  </a:lnTo>
                  <a:lnTo>
                    <a:pt x="1328" y="46"/>
                  </a:lnTo>
                  <a:lnTo>
                    <a:pt x="1326" y="44"/>
                  </a:lnTo>
                  <a:lnTo>
                    <a:pt x="1326" y="44"/>
                  </a:lnTo>
                  <a:lnTo>
                    <a:pt x="1318" y="44"/>
                  </a:lnTo>
                  <a:lnTo>
                    <a:pt x="1318" y="44"/>
                  </a:lnTo>
                  <a:lnTo>
                    <a:pt x="1316" y="44"/>
                  </a:lnTo>
                  <a:lnTo>
                    <a:pt x="1316" y="44"/>
                  </a:lnTo>
                  <a:lnTo>
                    <a:pt x="1312" y="44"/>
                  </a:lnTo>
                  <a:lnTo>
                    <a:pt x="1312" y="44"/>
                  </a:lnTo>
                  <a:lnTo>
                    <a:pt x="1306" y="46"/>
                  </a:lnTo>
                  <a:lnTo>
                    <a:pt x="1306" y="46"/>
                  </a:lnTo>
                  <a:lnTo>
                    <a:pt x="1302" y="46"/>
                  </a:lnTo>
                  <a:lnTo>
                    <a:pt x="1296" y="46"/>
                  </a:lnTo>
                  <a:lnTo>
                    <a:pt x="1296" y="46"/>
                  </a:lnTo>
                  <a:lnTo>
                    <a:pt x="1290" y="46"/>
                  </a:lnTo>
                  <a:lnTo>
                    <a:pt x="1290" y="46"/>
                  </a:lnTo>
                  <a:lnTo>
                    <a:pt x="1288" y="46"/>
                  </a:lnTo>
                  <a:lnTo>
                    <a:pt x="1288" y="46"/>
                  </a:lnTo>
                  <a:lnTo>
                    <a:pt x="1284" y="44"/>
                  </a:lnTo>
                  <a:lnTo>
                    <a:pt x="1284" y="44"/>
                  </a:lnTo>
                  <a:lnTo>
                    <a:pt x="1282" y="46"/>
                  </a:lnTo>
                  <a:lnTo>
                    <a:pt x="1282" y="46"/>
                  </a:lnTo>
                  <a:lnTo>
                    <a:pt x="1276" y="46"/>
                  </a:lnTo>
                  <a:lnTo>
                    <a:pt x="1276" y="46"/>
                  </a:lnTo>
                  <a:lnTo>
                    <a:pt x="1274" y="46"/>
                  </a:lnTo>
                  <a:lnTo>
                    <a:pt x="1274" y="46"/>
                  </a:lnTo>
                  <a:lnTo>
                    <a:pt x="1272" y="46"/>
                  </a:lnTo>
                  <a:lnTo>
                    <a:pt x="1272" y="46"/>
                  </a:lnTo>
                  <a:lnTo>
                    <a:pt x="1266" y="44"/>
                  </a:lnTo>
                  <a:lnTo>
                    <a:pt x="1266" y="44"/>
                  </a:lnTo>
                  <a:lnTo>
                    <a:pt x="1262" y="44"/>
                  </a:lnTo>
                  <a:lnTo>
                    <a:pt x="1262" y="44"/>
                  </a:lnTo>
                  <a:lnTo>
                    <a:pt x="1260" y="44"/>
                  </a:lnTo>
                  <a:lnTo>
                    <a:pt x="1260" y="44"/>
                  </a:lnTo>
                  <a:lnTo>
                    <a:pt x="1258" y="46"/>
                  </a:lnTo>
                  <a:lnTo>
                    <a:pt x="1258" y="46"/>
                  </a:lnTo>
                  <a:lnTo>
                    <a:pt x="1254" y="46"/>
                  </a:lnTo>
                  <a:lnTo>
                    <a:pt x="1254" y="46"/>
                  </a:lnTo>
                  <a:lnTo>
                    <a:pt x="1250" y="48"/>
                  </a:lnTo>
                  <a:lnTo>
                    <a:pt x="1250" y="48"/>
                  </a:lnTo>
                  <a:lnTo>
                    <a:pt x="1248" y="46"/>
                  </a:lnTo>
                  <a:lnTo>
                    <a:pt x="1248" y="46"/>
                  </a:lnTo>
                  <a:lnTo>
                    <a:pt x="1248" y="48"/>
                  </a:lnTo>
                  <a:lnTo>
                    <a:pt x="1248" y="48"/>
                  </a:lnTo>
                  <a:lnTo>
                    <a:pt x="1246" y="46"/>
                  </a:lnTo>
                  <a:lnTo>
                    <a:pt x="1246" y="46"/>
                  </a:lnTo>
                  <a:lnTo>
                    <a:pt x="1244" y="46"/>
                  </a:lnTo>
                  <a:lnTo>
                    <a:pt x="1244" y="46"/>
                  </a:lnTo>
                  <a:lnTo>
                    <a:pt x="1240" y="48"/>
                  </a:lnTo>
                  <a:lnTo>
                    <a:pt x="1240" y="48"/>
                  </a:lnTo>
                  <a:lnTo>
                    <a:pt x="1236" y="44"/>
                  </a:lnTo>
                  <a:lnTo>
                    <a:pt x="1236" y="44"/>
                  </a:lnTo>
                  <a:lnTo>
                    <a:pt x="1230" y="46"/>
                  </a:lnTo>
                  <a:lnTo>
                    <a:pt x="1224" y="46"/>
                  </a:lnTo>
                  <a:lnTo>
                    <a:pt x="1224" y="46"/>
                  </a:lnTo>
                  <a:lnTo>
                    <a:pt x="1222" y="46"/>
                  </a:lnTo>
                  <a:lnTo>
                    <a:pt x="1218" y="46"/>
                  </a:lnTo>
                  <a:lnTo>
                    <a:pt x="1218" y="46"/>
                  </a:lnTo>
                  <a:lnTo>
                    <a:pt x="1216" y="44"/>
                  </a:lnTo>
                  <a:lnTo>
                    <a:pt x="1214" y="44"/>
                  </a:lnTo>
                  <a:lnTo>
                    <a:pt x="1214" y="44"/>
                  </a:lnTo>
                  <a:lnTo>
                    <a:pt x="1204" y="44"/>
                  </a:lnTo>
                  <a:lnTo>
                    <a:pt x="1204" y="44"/>
                  </a:lnTo>
                  <a:lnTo>
                    <a:pt x="1200" y="42"/>
                  </a:lnTo>
                  <a:lnTo>
                    <a:pt x="1200" y="42"/>
                  </a:lnTo>
                  <a:lnTo>
                    <a:pt x="1196" y="42"/>
                  </a:lnTo>
                  <a:lnTo>
                    <a:pt x="1196" y="42"/>
                  </a:lnTo>
                  <a:lnTo>
                    <a:pt x="1188" y="44"/>
                  </a:lnTo>
                  <a:lnTo>
                    <a:pt x="1188" y="44"/>
                  </a:lnTo>
                  <a:lnTo>
                    <a:pt x="1186" y="44"/>
                  </a:lnTo>
                  <a:lnTo>
                    <a:pt x="1186" y="44"/>
                  </a:lnTo>
                  <a:lnTo>
                    <a:pt x="1180" y="44"/>
                  </a:lnTo>
                  <a:lnTo>
                    <a:pt x="1180" y="44"/>
                  </a:lnTo>
                  <a:lnTo>
                    <a:pt x="1180" y="42"/>
                  </a:lnTo>
                  <a:lnTo>
                    <a:pt x="1180" y="42"/>
                  </a:lnTo>
                  <a:lnTo>
                    <a:pt x="1176" y="42"/>
                  </a:lnTo>
                  <a:lnTo>
                    <a:pt x="1176" y="42"/>
                  </a:lnTo>
                  <a:lnTo>
                    <a:pt x="1174" y="42"/>
                  </a:lnTo>
                  <a:lnTo>
                    <a:pt x="1174" y="42"/>
                  </a:lnTo>
                  <a:lnTo>
                    <a:pt x="1170" y="44"/>
                  </a:lnTo>
                  <a:lnTo>
                    <a:pt x="1170" y="44"/>
                  </a:lnTo>
                  <a:lnTo>
                    <a:pt x="1164" y="42"/>
                  </a:lnTo>
                  <a:lnTo>
                    <a:pt x="1164" y="42"/>
                  </a:lnTo>
                  <a:lnTo>
                    <a:pt x="1156" y="42"/>
                  </a:lnTo>
                  <a:lnTo>
                    <a:pt x="1156" y="42"/>
                  </a:lnTo>
                  <a:lnTo>
                    <a:pt x="1152" y="42"/>
                  </a:lnTo>
                  <a:lnTo>
                    <a:pt x="1152" y="42"/>
                  </a:lnTo>
                  <a:lnTo>
                    <a:pt x="1148" y="44"/>
                  </a:lnTo>
                  <a:lnTo>
                    <a:pt x="1148" y="44"/>
                  </a:lnTo>
                  <a:lnTo>
                    <a:pt x="1146" y="44"/>
                  </a:lnTo>
                  <a:lnTo>
                    <a:pt x="1144" y="44"/>
                  </a:lnTo>
                  <a:lnTo>
                    <a:pt x="1142" y="44"/>
                  </a:lnTo>
                  <a:lnTo>
                    <a:pt x="1142" y="44"/>
                  </a:lnTo>
                  <a:lnTo>
                    <a:pt x="1140" y="42"/>
                  </a:lnTo>
                  <a:lnTo>
                    <a:pt x="1140" y="42"/>
                  </a:lnTo>
                  <a:lnTo>
                    <a:pt x="1140" y="42"/>
                  </a:lnTo>
                  <a:lnTo>
                    <a:pt x="1140" y="42"/>
                  </a:lnTo>
                  <a:lnTo>
                    <a:pt x="1138" y="42"/>
                  </a:lnTo>
                  <a:lnTo>
                    <a:pt x="1138" y="42"/>
                  </a:lnTo>
                  <a:lnTo>
                    <a:pt x="1138" y="40"/>
                  </a:lnTo>
                  <a:lnTo>
                    <a:pt x="1138" y="40"/>
                  </a:lnTo>
                  <a:lnTo>
                    <a:pt x="1138" y="40"/>
                  </a:lnTo>
                  <a:lnTo>
                    <a:pt x="1138" y="40"/>
                  </a:lnTo>
                  <a:lnTo>
                    <a:pt x="1136" y="40"/>
                  </a:lnTo>
                  <a:lnTo>
                    <a:pt x="1136" y="40"/>
                  </a:lnTo>
                  <a:lnTo>
                    <a:pt x="1134" y="40"/>
                  </a:lnTo>
                  <a:lnTo>
                    <a:pt x="1134" y="40"/>
                  </a:lnTo>
                  <a:lnTo>
                    <a:pt x="1132" y="40"/>
                  </a:lnTo>
                  <a:lnTo>
                    <a:pt x="1132" y="40"/>
                  </a:lnTo>
                  <a:lnTo>
                    <a:pt x="1128" y="38"/>
                  </a:lnTo>
                  <a:lnTo>
                    <a:pt x="1128" y="38"/>
                  </a:lnTo>
                  <a:lnTo>
                    <a:pt x="1124" y="38"/>
                  </a:lnTo>
                  <a:lnTo>
                    <a:pt x="1124" y="38"/>
                  </a:lnTo>
                  <a:lnTo>
                    <a:pt x="1124" y="38"/>
                  </a:lnTo>
                  <a:lnTo>
                    <a:pt x="1124" y="38"/>
                  </a:lnTo>
                  <a:lnTo>
                    <a:pt x="1122" y="38"/>
                  </a:lnTo>
                  <a:lnTo>
                    <a:pt x="1122" y="38"/>
                  </a:lnTo>
                  <a:lnTo>
                    <a:pt x="1120" y="40"/>
                  </a:lnTo>
                  <a:lnTo>
                    <a:pt x="1120" y="40"/>
                  </a:lnTo>
                  <a:lnTo>
                    <a:pt x="1114" y="42"/>
                  </a:lnTo>
                  <a:lnTo>
                    <a:pt x="1114" y="42"/>
                  </a:lnTo>
                  <a:lnTo>
                    <a:pt x="1112" y="44"/>
                  </a:lnTo>
                  <a:lnTo>
                    <a:pt x="1112" y="44"/>
                  </a:lnTo>
                  <a:lnTo>
                    <a:pt x="1104" y="42"/>
                  </a:lnTo>
                  <a:lnTo>
                    <a:pt x="1104" y="42"/>
                  </a:lnTo>
                  <a:lnTo>
                    <a:pt x="1102" y="44"/>
                  </a:lnTo>
                  <a:lnTo>
                    <a:pt x="1102" y="44"/>
                  </a:lnTo>
                  <a:lnTo>
                    <a:pt x="1096" y="44"/>
                  </a:lnTo>
                  <a:lnTo>
                    <a:pt x="1096" y="44"/>
                  </a:lnTo>
                  <a:lnTo>
                    <a:pt x="1094" y="42"/>
                  </a:lnTo>
                  <a:lnTo>
                    <a:pt x="1094" y="42"/>
                  </a:lnTo>
                  <a:lnTo>
                    <a:pt x="1090" y="44"/>
                  </a:lnTo>
                  <a:lnTo>
                    <a:pt x="1090" y="44"/>
                  </a:lnTo>
                  <a:lnTo>
                    <a:pt x="1088" y="44"/>
                  </a:lnTo>
                  <a:lnTo>
                    <a:pt x="1088" y="44"/>
                  </a:lnTo>
                  <a:lnTo>
                    <a:pt x="1088" y="44"/>
                  </a:lnTo>
                  <a:lnTo>
                    <a:pt x="1088" y="44"/>
                  </a:lnTo>
                  <a:lnTo>
                    <a:pt x="1080" y="44"/>
                  </a:lnTo>
                  <a:lnTo>
                    <a:pt x="1080" y="44"/>
                  </a:lnTo>
                  <a:lnTo>
                    <a:pt x="1078" y="44"/>
                  </a:lnTo>
                  <a:lnTo>
                    <a:pt x="1078" y="44"/>
                  </a:lnTo>
                  <a:lnTo>
                    <a:pt x="1072" y="44"/>
                  </a:lnTo>
                  <a:lnTo>
                    <a:pt x="1072" y="44"/>
                  </a:lnTo>
                  <a:lnTo>
                    <a:pt x="1068" y="44"/>
                  </a:lnTo>
                  <a:lnTo>
                    <a:pt x="1068" y="44"/>
                  </a:lnTo>
                  <a:lnTo>
                    <a:pt x="1066" y="42"/>
                  </a:lnTo>
                  <a:lnTo>
                    <a:pt x="1066" y="42"/>
                  </a:lnTo>
                  <a:lnTo>
                    <a:pt x="1064" y="42"/>
                  </a:lnTo>
                  <a:lnTo>
                    <a:pt x="1062" y="44"/>
                  </a:lnTo>
                  <a:lnTo>
                    <a:pt x="1062" y="44"/>
                  </a:lnTo>
                  <a:lnTo>
                    <a:pt x="1056" y="44"/>
                  </a:lnTo>
                  <a:lnTo>
                    <a:pt x="1056" y="44"/>
                  </a:lnTo>
                  <a:lnTo>
                    <a:pt x="1054" y="44"/>
                  </a:lnTo>
                  <a:lnTo>
                    <a:pt x="1054" y="44"/>
                  </a:lnTo>
                  <a:lnTo>
                    <a:pt x="1052" y="46"/>
                  </a:lnTo>
                  <a:lnTo>
                    <a:pt x="1052" y="46"/>
                  </a:lnTo>
                  <a:lnTo>
                    <a:pt x="1050" y="44"/>
                  </a:lnTo>
                  <a:lnTo>
                    <a:pt x="1050" y="44"/>
                  </a:lnTo>
                  <a:lnTo>
                    <a:pt x="1050" y="46"/>
                  </a:lnTo>
                  <a:lnTo>
                    <a:pt x="1050" y="46"/>
                  </a:lnTo>
                  <a:lnTo>
                    <a:pt x="1046" y="44"/>
                  </a:lnTo>
                  <a:lnTo>
                    <a:pt x="1046" y="44"/>
                  </a:lnTo>
                  <a:lnTo>
                    <a:pt x="1044" y="44"/>
                  </a:lnTo>
                  <a:lnTo>
                    <a:pt x="1044" y="44"/>
                  </a:lnTo>
                  <a:lnTo>
                    <a:pt x="1042" y="46"/>
                  </a:lnTo>
                  <a:lnTo>
                    <a:pt x="1042" y="46"/>
                  </a:lnTo>
                  <a:lnTo>
                    <a:pt x="1038" y="46"/>
                  </a:lnTo>
                  <a:lnTo>
                    <a:pt x="1038" y="46"/>
                  </a:lnTo>
                  <a:lnTo>
                    <a:pt x="1038" y="46"/>
                  </a:lnTo>
                  <a:lnTo>
                    <a:pt x="1038" y="46"/>
                  </a:lnTo>
                  <a:lnTo>
                    <a:pt x="1032" y="46"/>
                  </a:lnTo>
                  <a:lnTo>
                    <a:pt x="1032" y="46"/>
                  </a:lnTo>
                  <a:lnTo>
                    <a:pt x="1032" y="46"/>
                  </a:lnTo>
                  <a:lnTo>
                    <a:pt x="1032" y="46"/>
                  </a:lnTo>
                  <a:lnTo>
                    <a:pt x="1030" y="46"/>
                  </a:lnTo>
                  <a:lnTo>
                    <a:pt x="1030" y="46"/>
                  </a:lnTo>
                  <a:lnTo>
                    <a:pt x="1028" y="46"/>
                  </a:lnTo>
                  <a:lnTo>
                    <a:pt x="1028" y="46"/>
                  </a:lnTo>
                  <a:lnTo>
                    <a:pt x="1022" y="44"/>
                  </a:lnTo>
                  <a:lnTo>
                    <a:pt x="1022" y="44"/>
                  </a:lnTo>
                  <a:lnTo>
                    <a:pt x="1018" y="42"/>
                  </a:lnTo>
                  <a:lnTo>
                    <a:pt x="1018" y="42"/>
                  </a:lnTo>
                  <a:lnTo>
                    <a:pt x="1014" y="42"/>
                  </a:lnTo>
                  <a:lnTo>
                    <a:pt x="1014" y="42"/>
                  </a:lnTo>
                  <a:lnTo>
                    <a:pt x="1012" y="42"/>
                  </a:lnTo>
                  <a:lnTo>
                    <a:pt x="1012" y="42"/>
                  </a:lnTo>
                  <a:lnTo>
                    <a:pt x="1010" y="42"/>
                  </a:lnTo>
                  <a:lnTo>
                    <a:pt x="1010" y="42"/>
                  </a:lnTo>
                  <a:lnTo>
                    <a:pt x="1008" y="44"/>
                  </a:lnTo>
                  <a:lnTo>
                    <a:pt x="1008" y="44"/>
                  </a:lnTo>
                  <a:lnTo>
                    <a:pt x="1008" y="44"/>
                  </a:lnTo>
                  <a:lnTo>
                    <a:pt x="1006" y="44"/>
                  </a:lnTo>
                  <a:lnTo>
                    <a:pt x="1006" y="44"/>
                  </a:lnTo>
                  <a:lnTo>
                    <a:pt x="1002" y="44"/>
                  </a:lnTo>
                  <a:lnTo>
                    <a:pt x="1000" y="44"/>
                  </a:lnTo>
                  <a:lnTo>
                    <a:pt x="1000" y="44"/>
                  </a:lnTo>
                  <a:lnTo>
                    <a:pt x="996" y="44"/>
                  </a:lnTo>
                  <a:lnTo>
                    <a:pt x="996" y="44"/>
                  </a:lnTo>
                  <a:lnTo>
                    <a:pt x="996" y="42"/>
                  </a:lnTo>
                  <a:lnTo>
                    <a:pt x="996" y="42"/>
                  </a:lnTo>
                  <a:lnTo>
                    <a:pt x="992" y="42"/>
                  </a:lnTo>
                  <a:lnTo>
                    <a:pt x="992" y="42"/>
                  </a:lnTo>
                  <a:lnTo>
                    <a:pt x="992" y="40"/>
                  </a:lnTo>
                  <a:lnTo>
                    <a:pt x="992" y="40"/>
                  </a:lnTo>
                  <a:lnTo>
                    <a:pt x="992" y="40"/>
                  </a:lnTo>
                  <a:lnTo>
                    <a:pt x="992" y="40"/>
                  </a:lnTo>
                  <a:lnTo>
                    <a:pt x="990" y="40"/>
                  </a:lnTo>
                  <a:lnTo>
                    <a:pt x="990" y="40"/>
                  </a:lnTo>
                  <a:lnTo>
                    <a:pt x="988" y="40"/>
                  </a:lnTo>
                  <a:lnTo>
                    <a:pt x="988" y="40"/>
                  </a:lnTo>
                  <a:lnTo>
                    <a:pt x="982" y="42"/>
                  </a:lnTo>
                  <a:lnTo>
                    <a:pt x="982" y="42"/>
                  </a:lnTo>
                  <a:lnTo>
                    <a:pt x="980" y="40"/>
                  </a:lnTo>
                  <a:lnTo>
                    <a:pt x="980" y="40"/>
                  </a:lnTo>
                  <a:lnTo>
                    <a:pt x="974" y="42"/>
                  </a:lnTo>
                  <a:lnTo>
                    <a:pt x="968" y="42"/>
                  </a:lnTo>
                  <a:lnTo>
                    <a:pt x="968" y="42"/>
                  </a:lnTo>
                  <a:lnTo>
                    <a:pt x="966" y="42"/>
                  </a:lnTo>
                  <a:lnTo>
                    <a:pt x="966" y="42"/>
                  </a:lnTo>
                  <a:lnTo>
                    <a:pt x="966" y="40"/>
                  </a:lnTo>
                  <a:lnTo>
                    <a:pt x="966" y="40"/>
                  </a:lnTo>
                  <a:lnTo>
                    <a:pt x="964" y="40"/>
                  </a:lnTo>
                  <a:lnTo>
                    <a:pt x="964" y="40"/>
                  </a:lnTo>
                  <a:lnTo>
                    <a:pt x="960" y="42"/>
                  </a:lnTo>
                  <a:lnTo>
                    <a:pt x="960" y="42"/>
                  </a:lnTo>
                  <a:lnTo>
                    <a:pt x="956" y="44"/>
                  </a:lnTo>
                  <a:lnTo>
                    <a:pt x="956" y="44"/>
                  </a:lnTo>
                  <a:lnTo>
                    <a:pt x="956" y="44"/>
                  </a:lnTo>
                  <a:lnTo>
                    <a:pt x="956" y="44"/>
                  </a:lnTo>
                  <a:lnTo>
                    <a:pt x="952" y="44"/>
                  </a:lnTo>
                  <a:lnTo>
                    <a:pt x="952" y="44"/>
                  </a:lnTo>
                  <a:lnTo>
                    <a:pt x="950" y="46"/>
                  </a:lnTo>
                  <a:lnTo>
                    <a:pt x="950" y="46"/>
                  </a:lnTo>
                  <a:lnTo>
                    <a:pt x="950" y="46"/>
                  </a:lnTo>
                  <a:lnTo>
                    <a:pt x="950" y="46"/>
                  </a:lnTo>
                  <a:lnTo>
                    <a:pt x="948" y="46"/>
                  </a:lnTo>
                  <a:lnTo>
                    <a:pt x="948" y="46"/>
                  </a:lnTo>
                  <a:lnTo>
                    <a:pt x="942" y="46"/>
                  </a:lnTo>
                  <a:lnTo>
                    <a:pt x="942" y="46"/>
                  </a:lnTo>
                  <a:lnTo>
                    <a:pt x="936" y="44"/>
                  </a:lnTo>
                  <a:lnTo>
                    <a:pt x="936" y="44"/>
                  </a:lnTo>
                  <a:lnTo>
                    <a:pt x="934" y="42"/>
                  </a:lnTo>
                  <a:lnTo>
                    <a:pt x="934" y="42"/>
                  </a:lnTo>
                  <a:lnTo>
                    <a:pt x="930" y="42"/>
                  </a:lnTo>
                  <a:lnTo>
                    <a:pt x="930" y="42"/>
                  </a:lnTo>
                  <a:lnTo>
                    <a:pt x="930" y="40"/>
                  </a:lnTo>
                  <a:lnTo>
                    <a:pt x="930" y="40"/>
                  </a:lnTo>
                  <a:lnTo>
                    <a:pt x="922" y="42"/>
                  </a:lnTo>
                  <a:lnTo>
                    <a:pt x="912" y="42"/>
                  </a:lnTo>
                  <a:lnTo>
                    <a:pt x="912" y="42"/>
                  </a:lnTo>
                  <a:lnTo>
                    <a:pt x="910" y="44"/>
                  </a:lnTo>
                  <a:lnTo>
                    <a:pt x="910" y="44"/>
                  </a:lnTo>
                  <a:lnTo>
                    <a:pt x="908" y="44"/>
                  </a:lnTo>
                  <a:lnTo>
                    <a:pt x="908" y="44"/>
                  </a:lnTo>
                  <a:lnTo>
                    <a:pt x="908" y="44"/>
                  </a:lnTo>
                  <a:lnTo>
                    <a:pt x="908" y="44"/>
                  </a:lnTo>
                  <a:lnTo>
                    <a:pt x="902" y="46"/>
                  </a:lnTo>
                  <a:lnTo>
                    <a:pt x="902" y="46"/>
                  </a:lnTo>
                  <a:lnTo>
                    <a:pt x="900" y="44"/>
                  </a:lnTo>
                  <a:lnTo>
                    <a:pt x="900" y="44"/>
                  </a:lnTo>
                  <a:lnTo>
                    <a:pt x="896" y="44"/>
                  </a:lnTo>
                  <a:lnTo>
                    <a:pt x="892" y="44"/>
                  </a:lnTo>
                  <a:lnTo>
                    <a:pt x="892" y="44"/>
                  </a:lnTo>
                  <a:lnTo>
                    <a:pt x="890" y="44"/>
                  </a:lnTo>
                  <a:lnTo>
                    <a:pt x="890" y="44"/>
                  </a:lnTo>
                  <a:lnTo>
                    <a:pt x="888" y="46"/>
                  </a:lnTo>
                  <a:lnTo>
                    <a:pt x="888" y="46"/>
                  </a:lnTo>
                  <a:lnTo>
                    <a:pt x="882" y="44"/>
                  </a:lnTo>
                  <a:lnTo>
                    <a:pt x="882" y="44"/>
                  </a:lnTo>
                  <a:lnTo>
                    <a:pt x="876" y="42"/>
                  </a:lnTo>
                  <a:lnTo>
                    <a:pt x="876" y="42"/>
                  </a:lnTo>
                  <a:lnTo>
                    <a:pt x="874" y="42"/>
                  </a:lnTo>
                  <a:lnTo>
                    <a:pt x="870" y="42"/>
                  </a:lnTo>
                  <a:lnTo>
                    <a:pt x="870" y="42"/>
                  </a:lnTo>
                  <a:lnTo>
                    <a:pt x="866" y="44"/>
                  </a:lnTo>
                  <a:lnTo>
                    <a:pt x="866" y="44"/>
                  </a:lnTo>
                  <a:lnTo>
                    <a:pt x="862" y="46"/>
                  </a:lnTo>
                  <a:lnTo>
                    <a:pt x="862" y="46"/>
                  </a:lnTo>
                  <a:lnTo>
                    <a:pt x="858" y="46"/>
                  </a:lnTo>
                  <a:lnTo>
                    <a:pt x="858" y="46"/>
                  </a:lnTo>
                  <a:lnTo>
                    <a:pt x="856" y="44"/>
                  </a:lnTo>
                  <a:lnTo>
                    <a:pt x="856" y="44"/>
                  </a:lnTo>
                  <a:lnTo>
                    <a:pt x="852" y="44"/>
                  </a:lnTo>
                  <a:lnTo>
                    <a:pt x="852" y="44"/>
                  </a:lnTo>
                  <a:lnTo>
                    <a:pt x="850" y="44"/>
                  </a:lnTo>
                  <a:lnTo>
                    <a:pt x="850" y="44"/>
                  </a:lnTo>
                  <a:lnTo>
                    <a:pt x="848" y="40"/>
                  </a:lnTo>
                  <a:lnTo>
                    <a:pt x="846" y="40"/>
                  </a:lnTo>
                  <a:lnTo>
                    <a:pt x="846" y="40"/>
                  </a:lnTo>
                  <a:lnTo>
                    <a:pt x="844" y="42"/>
                  </a:lnTo>
                  <a:lnTo>
                    <a:pt x="844" y="42"/>
                  </a:lnTo>
                  <a:lnTo>
                    <a:pt x="840" y="42"/>
                  </a:lnTo>
                  <a:lnTo>
                    <a:pt x="836" y="40"/>
                  </a:lnTo>
                  <a:lnTo>
                    <a:pt x="836" y="40"/>
                  </a:lnTo>
                  <a:lnTo>
                    <a:pt x="834" y="38"/>
                  </a:lnTo>
                  <a:lnTo>
                    <a:pt x="834" y="38"/>
                  </a:lnTo>
                  <a:lnTo>
                    <a:pt x="830" y="40"/>
                  </a:lnTo>
                  <a:lnTo>
                    <a:pt x="828" y="38"/>
                  </a:lnTo>
                  <a:lnTo>
                    <a:pt x="828" y="38"/>
                  </a:lnTo>
                  <a:lnTo>
                    <a:pt x="820" y="40"/>
                  </a:lnTo>
                  <a:lnTo>
                    <a:pt x="820" y="40"/>
                  </a:lnTo>
                  <a:lnTo>
                    <a:pt x="820" y="40"/>
                  </a:lnTo>
                  <a:lnTo>
                    <a:pt x="820" y="40"/>
                  </a:lnTo>
                  <a:lnTo>
                    <a:pt x="816" y="42"/>
                  </a:lnTo>
                  <a:lnTo>
                    <a:pt x="816" y="42"/>
                  </a:lnTo>
                  <a:lnTo>
                    <a:pt x="812" y="40"/>
                  </a:lnTo>
                  <a:lnTo>
                    <a:pt x="812" y="40"/>
                  </a:lnTo>
                  <a:lnTo>
                    <a:pt x="808" y="40"/>
                  </a:lnTo>
                  <a:lnTo>
                    <a:pt x="808" y="40"/>
                  </a:lnTo>
                  <a:lnTo>
                    <a:pt x="806" y="40"/>
                  </a:lnTo>
                  <a:lnTo>
                    <a:pt x="806" y="40"/>
                  </a:lnTo>
                  <a:lnTo>
                    <a:pt x="804" y="40"/>
                  </a:lnTo>
                  <a:lnTo>
                    <a:pt x="804" y="40"/>
                  </a:lnTo>
                  <a:lnTo>
                    <a:pt x="802" y="38"/>
                  </a:lnTo>
                  <a:lnTo>
                    <a:pt x="802" y="38"/>
                  </a:lnTo>
                  <a:lnTo>
                    <a:pt x="800" y="40"/>
                  </a:lnTo>
                  <a:lnTo>
                    <a:pt x="800" y="40"/>
                  </a:lnTo>
                  <a:lnTo>
                    <a:pt x="800" y="40"/>
                  </a:lnTo>
                  <a:lnTo>
                    <a:pt x="794" y="42"/>
                  </a:lnTo>
                  <a:lnTo>
                    <a:pt x="794" y="42"/>
                  </a:lnTo>
                  <a:lnTo>
                    <a:pt x="792" y="40"/>
                  </a:lnTo>
                  <a:lnTo>
                    <a:pt x="792" y="40"/>
                  </a:lnTo>
                  <a:lnTo>
                    <a:pt x="790" y="40"/>
                  </a:lnTo>
                  <a:lnTo>
                    <a:pt x="790" y="40"/>
                  </a:lnTo>
                  <a:lnTo>
                    <a:pt x="790" y="40"/>
                  </a:lnTo>
                  <a:lnTo>
                    <a:pt x="788" y="42"/>
                  </a:lnTo>
                  <a:lnTo>
                    <a:pt x="788" y="42"/>
                  </a:lnTo>
                  <a:lnTo>
                    <a:pt x="786" y="42"/>
                  </a:lnTo>
                  <a:lnTo>
                    <a:pt x="786" y="42"/>
                  </a:lnTo>
                  <a:lnTo>
                    <a:pt x="782" y="40"/>
                  </a:lnTo>
                  <a:lnTo>
                    <a:pt x="782" y="40"/>
                  </a:lnTo>
                  <a:lnTo>
                    <a:pt x="778" y="40"/>
                  </a:lnTo>
                  <a:lnTo>
                    <a:pt x="778" y="40"/>
                  </a:lnTo>
                  <a:lnTo>
                    <a:pt x="776" y="42"/>
                  </a:lnTo>
                  <a:lnTo>
                    <a:pt x="772" y="42"/>
                  </a:lnTo>
                  <a:lnTo>
                    <a:pt x="772" y="42"/>
                  </a:lnTo>
                  <a:lnTo>
                    <a:pt x="770" y="42"/>
                  </a:lnTo>
                  <a:lnTo>
                    <a:pt x="770" y="42"/>
                  </a:lnTo>
                  <a:lnTo>
                    <a:pt x="766" y="40"/>
                  </a:lnTo>
                  <a:lnTo>
                    <a:pt x="766" y="40"/>
                  </a:lnTo>
                  <a:lnTo>
                    <a:pt x="764" y="40"/>
                  </a:lnTo>
                  <a:lnTo>
                    <a:pt x="764" y="40"/>
                  </a:lnTo>
                  <a:lnTo>
                    <a:pt x="762" y="42"/>
                  </a:lnTo>
                  <a:lnTo>
                    <a:pt x="762" y="42"/>
                  </a:lnTo>
                  <a:lnTo>
                    <a:pt x="758" y="42"/>
                  </a:lnTo>
                  <a:lnTo>
                    <a:pt x="758" y="42"/>
                  </a:lnTo>
                  <a:lnTo>
                    <a:pt x="756" y="42"/>
                  </a:lnTo>
                  <a:lnTo>
                    <a:pt x="756" y="42"/>
                  </a:lnTo>
                  <a:lnTo>
                    <a:pt x="752" y="42"/>
                  </a:lnTo>
                  <a:lnTo>
                    <a:pt x="752" y="42"/>
                  </a:lnTo>
                  <a:lnTo>
                    <a:pt x="744" y="44"/>
                  </a:lnTo>
                  <a:lnTo>
                    <a:pt x="744" y="44"/>
                  </a:lnTo>
                  <a:lnTo>
                    <a:pt x="738" y="42"/>
                  </a:lnTo>
                  <a:lnTo>
                    <a:pt x="738" y="42"/>
                  </a:lnTo>
                  <a:lnTo>
                    <a:pt x="734" y="40"/>
                  </a:lnTo>
                  <a:lnTo>
                    <a:pt x="734" y="40"/>
                  </a:lnTo>
                  <a:lnTo>
                    <a:pt x="732" y="42"/>
                  </a:lnTo>
                  <a:lnTo>
                    <a:pt x="732" y="42"/>
                  </a:lnTo>
                  <a:lnTo>
                    <a:pt x="728" y="42"/>
                  </a:lnTo>
                  <a:lnTo>
                    <a:pt x="726" y="42"/>
                  </a:lnTo>
                  <a:lnTo>
                    <a:pt x="726" y="42"/>
                  </a:lnTo>
                  <a:lnTo>
                    <a:pt x="724" y="42"/>
                  </a:lnTo>
                  <a:lnTo>
                    <a:pt x="724" y="42"/>
                  </a:lnTo>
                  <a:lnTo>
                    <a:pt x="720" y="42"/>
                  </a:lnTo>
                  <a:lnTo>
                    <a:pt x="720" y="42"/>
                  </a:lnTo>
                  <a:lnTo>
                    <a:pt x="718" y="42"/>
                  </a:lnTo>
                  <a:lnTo>
                    <a:pt x="718" y="42"/>
                  </a:lnTo>
                  <a:lnTo>
                    <a:pt x="712" y="42"/>
                  </a:lnTo>
                  <a:lnTo>
                    <a:pt x="712" y="42"/>
                  </a:lnTo>
                  <a:lnTo>
                    <a:pt x="710" y="42"/>
                  </a:lnTo>
                  <a:lnTo>
                    <a:pt x="710" y="42"/>
                  </a:lnTo>
                  <a:lnTo>
                    <a:pt x="706" y="42"/>
                  </a:lnTo>
                  <a:lnTo>
                    <a:pt x="706" y="42"/>
                  </a:lnTo>
                  <a:lnTo>
                    <a:pt x="704" y="44"/>
                  </a:lnTo>
                  <a:lnTo>
                    <a:pt x="704" y="44"/>
                  </a:lnTo>
                  <a:lnTo>
                    <a:pt x="702" y="42"/>
                  </a:lnTo>
                  <a:lnTo>
                    <a:pt x="702" y="42"/>
                  </a:lnTo>
                  <a:lnTo>
                    <a:pt x="696" y="44"/>
                  </a:lnTo>
                  <a:lnTo>
                    <a:pt x="696" y="44"/>
                  </a:lnTo>
                  <a:lnTo>
                    <a:pt x="692" y="44"/>
                  </a:lnTo>
                  <a:lnTo>
                    <a:pt x="692" y="44"/>
                  </a:lnTo>
                  <a:lnTo>
                    <a:pt x="690" y="44"/>
                  </a:lnTo>
                  <a:lnTo>
                    <a:pt x="690" y="44"/>
                  </a:lnTo>
                  <a:lnTo>
                    <a:pt x="688" y="44"/>
                  </a:lnTo>
                  <a:lnTo>
                    <a:pt x="688" y="44"/>
                  </a:lnTo>
                  <a:lnTo>
                    <a:pt x="686" y="44"/>
                  </a:lnTo>
                  <a:lnTo>
                    <a:pt x="686" y="44"/>
                  </a:lnTo>
                  <a:lnTo>
                    <a:pt x="680" y="44"/>
                  </a:lnTo>
                  <a:lnTo>
                    <a:pt x="680" y="44"/>
                  </a:lnTo>
                  <a:lnTo>
                    <a:pt x="676" y="44"/>
                  </a:lnTo>
                  <a:lnTo>
                    <a:pt x="676" y="44"/>
                  </a:lnTo>
                  <a:lnTo>
                    <a:pt x="668" y="44"/>
                  </a:lnTo>
                  <a:lnTo>
                    <a:pt x="660" y="42"/>
                  </a:lnTo>
                  <a:lnTo>
                    <a:pt x="660" y="42"/>
                  </a:lnTo>
                  <a:lnTo>
                    <a:pt x="658" y="42"/>
                  </a:lnTo>
                  <a:lnTo>
                    <a:pt x="658" y="42"/>
                  </a:lnTo>
                  <a:lnTo>
                    <a:pt x="654" y="42"/>
                  </a:lnTo>
                  <a:lnTo>
                    <a:pt x="652" y="42"/>
                  </a:lnTo>
                  <a:lnTo>
                    <a:pt x="652" y="42"/>
                  </a:lnTo>
                  <a:lnTo>
                    <a:pt x="648" y="42"/>
                  </a:lnTo>
                  <a:lnTo>
                    <a:pt x="648" y="42"/>
                  </a:lnTo>
                  <a:lnTo>
                    <a:pt x="646" y="42"/>
                  </a:lnTo>
                  <a:lnTo>
                    <a:pt x="646" y="42"/>
                  </a:lnTo>
                  <a:lnTo>
                    <a:pt x="636" y="42"/>
                  </a:lnTo>
                  <a:lnTo>
                    <a:pt x="636" y="42"/>
                  </a:lnTo>
                  <a:lnTo>
                    <a:pt x="636" y="42"/>
                  </a:lnTo>
                  <a:lnTo>
                    <a:pt x="636" y="42"/>
                  </a:lnTo>
                  <a:lnTo>
                    <a:pt x="636" y="42"/>
                  </a:lnTo>
                  <a:lnTo>
                    <a:pt x="636" y="42"/>
                  </a:lnTo>
                  <a:lnTo>
                    <a:pt x="636" y="42"/>
                  </a:lnTo>
                  <a:lnTo>
                    <a:pt x="636" y="42"/>
                  </a:lnTo>
                  <a:lnTo>
                    <a:pt x="634" y="42"/>
                  </a:lnTo>
                  <a:lnTo>
                    <a:pt x="634" y="42"/>
                  </a:lnTo>
                  <a:lnTo>
                    <a:pt x="630" y="42"/>
                  </a:lnTo>
                  <a:lnTo>
                    <a:pt x="630" y="42"/>
                  </a:lnTo>
                  <a:lnTo>
                    <a:pt x="628" y="42"/>
                  </a:lnTo>
                  <a:lnTo>
                    <a:pt x="628" y="42"/>
                  </a:lnTo>
                  <a:lnTo>
                    <a:pt x="622" y="42"/>
                  </a:lnTo>
                  <a:lnTo>
                    <a:pt x="622" y="42"/>
                  </a:lnTo>
                  <a:lnTo>
                    <a:pt x="614" y="42"/>
                  </a:lnTo>
                  <a:lnTo>
                    <a:pt x="614" y="42"/>
                  </a:lnTo>
                  <a:lnTo>
                    <a:pt x="612" y="42"/>
                  </a:lnTo>
                  <a:lnTo>
                    <a:pt x="608" y="42"/>
                  </a:lnTo>
                  <a:lnTo>
                    <a:pt x="608" y="42"/>
                  </a:lnTo>
                  <a:lnTo>
                    <a:pt x="608" y="42"/>
                  </a:lnTo>
                  <a:lnTo>
                    <a:pt x="608" y="42"/>
                  </a:lnTo>
                  <a:lnTo>
                    <a:pt x="606" y="42"/>
                  </a:lnTo>
                  <a:lnTo>
                    <a:pt x="606" y="42"/>
                  </a:lnTo>
                  <a:lnTo>
                    <a:pt x="604" y="42"/>
                  </a:lnTo>
                  <a:lnTo>
                    <a:pt x="604" y="42"/>
                  </a:lnTo>
                  <a:lnTo>
                    <a:pt x="600" y="42"/>
                  </a:lnTo>
                  <a:lnTo>
                    <a:pt x="600" y="42"/>
                  </a:lnTo>
                  <a:lnTo>
                    <a:pt x="596" y="42"/>
                  </a:lnTo>
                  <a:lnTo>
                    <a:pt x="596" y="42"/>
                  </a:lnTo>
                  <a:lnTo>
                    <a:pt x="594" y="42"/>
                  </a:lnTo>
                  <a:lnTo>
                    <a:pt x="594" y="42"/>
                  </a:lnTo>
                  <a:lnTo>
                    <a:pt x="588" y="42"/>
                  </a:lnTo>
                  <a:lnTo>
                    <a:pt x="588" y="42"/>
                  </a:lnTo>
                  <a:lnTo>
                    <a:pt x="586" y="42"/>
                  </a:lnTo>
                  <a:lnTo>
                    <a:pt x="586" y="42"/>
                  </a:lnTo>
                  <a:lnTo>
                    <a:pt x="582" y="42"/>
                  </a:lnTo>
                  <a:lnTo>
                    <a:pt x="582" y="42"/>
                  </a:lnTo>
                  <a:lnTo>
                    <a:pt x="580" y="42"/>
                  </a:lnTo>
                  <a:lnTo>
                    <a:pt x="580" y="42"/>
                  </a:lnTo>
                  <a:lnTo>
                    <a:pt x="576" y="42"/>
                  </a:lnTo>
                  <a:lnTo>
                    <a:pt x="576" y="42"/>
                  </a:lnTo>
                  <a:lnTo>
                    <a:pt x="574" y="42"/>
                  </a:lnTo>
                  <a:lnTo>
                    <a:pt x="574" y="42"/>
                  </a:lnTo>
                  <a:lnTo>
                    <a:pt x="570" y="42"/>
                  </a:lnTo>
                  <a:lnTo>
                    <a:pt x="570" y="42"/>
                  </a:lnTo>
                  <a:lnTo>
                    <a:pt x="566" y="42"/>
                  </a:lnTo>
                  <a:lnTo>
                    <a:pt x="566" y="42"/>
                  </a:lnTo>
                  <a:lnTo>
                    <a:pt x="564" y="42"/>
                  </a:lnTo>
                  <a:lnTo>
                    <a:pt x="564" y="42"/>
                  </a:lnTo>
                  <a:lnTo>
                    <a:pt x="560" y="42"/>
                  </a:lnTo>
                  <a:lnTo>
                    <a:pt x="560" y="42"/>
                  </a:lnTo>
                  <a:lnTo>
                    <a:pt x="542" y="42"/>
                  </a:lnTo>
                  <a:lnTo>
                    <a:pt x="542" y="42"/>
                  </a:lnTo>
                  <a:lnTo>
                    <a:pt x="540" y="44"/>
                  </a:lnTo>
                  <a:lnTo>
                    <a:pt x="540" y="44"/>
                  </a:lnTo>
                  <a:lnTo>
                    <a:pt x="536" y="42"/>
                  </a:lnTo>
                  <a:lnTo>
                    <a:pt x="532" y="44"/>
                  </a:lnTo>
                  <a:lnTo>
                    <a:pt x="532" y="44"/>
                  </a:lnTo>
                  <a:lnTo>
                    <a:pt x="528" y="42"/>
                  </a:lnTo>
                  <a:lnTo>
                    <a:pt x="528" y="42"/>
                  </a:lnTo>
                  <a:lnTo>
                    <a:pt x="528" y="42"/>
                  </a:lnTo>
                  <a:lnTo>
                    <a:pt x="526" y="44"/>
                  </a:lnTo>
                  <a:lnTo>
                    <a:pt x="526" y="44"/>
                  </a:lnTo>
                  <a:lnTo>
                    <a:pt x="518" y="44"/>
                  </a:lnTo>
                  <a:lnTo>
                    <a:pt x="518" y="44"/>
                  </a:lnTo>
                  <a:lnTo>
                    <a:pt x="514" y="46"/>
                  </a:lnTo>
                  <a:lnTo>
                    <a:pt x="514" y="46"/>
                  </a:lnTo>
                  <a:lnTo>
                    <a:pt x="510" y="46"/>
                  </a:lnTo>
                  <a:lnTo>
                    <a:pt x="510" y="46"/>
                  </a:lnTo>
                  <a:lnTo>
                    <a:pt x="508" y="46"/>
                  </a:lnTo>
                  <a:lnTo>
                    <a:pt x="508" y="46"/>
                  </a:lnTo>
                  <a:lnTo>
                    <a:pt x="504" y="46"/>
                  </a:lnTo>
                  <a:lnTo>
                    <a:pt x="504" y="46"/>
                  </a:lnTo>
                  <a:lnTo>
                    <a:pt x="500" y="46"/>
                  </a:lnTo>
                  <a:lnTo>
                    <a:pt x="500" y="46"/>
                  </a:lnTo>
                  <a:lnTo>
                    <a:pt x="500" y="46"/>
                  </a:lnTo>
                  <a:lnTo>
                    <a:pt x="500" y="46"/>
                  </a:lnTo>
                  <a:lnTo>
                    <a:pt x="498" y="46"/>
                  </a:lnTo>
                  <a:lnTo>
                    <a:pt x="498" y="46"/>
                  </a:lnTo>
                  <a:lnTo>
                    <a:pt x="498" y="46"/>
                  </a:lnTo>
                  <a:lnTo>
                    <a:pt x="498" y="46"/>
                  </a:lnTo>
                  <a:lnTo>
                    <a:pt x="498" y="46"/>
                  </a:lnTo>
                  <a:lnTo>
                    <a:pt x="498" y="46"/>
                  </a:lnTo>
                  <a:lnTo>
                    <a:pt x="496" y="46"/>
                  </a:lnTo>
                  <a:lnTo>
                    <a:pt x="496" y="46"/>
                  </a:lnTo>
                  <a:lnTo>
                    <a:pt x="494" y="46"/>
                  </a:lnTo>
                  <a:lnTo>
                    <a:pt x="494" y="46"/>
                  </a:lnTo>
                  <a:lnTo>
                    <a:pt x="490" y="46"/>
                  </a:lnTo>
                  <a:lnTo>
                    <a:pt x="490" y="46"/>
                  </a:lnTo>
                  <a:lnTo>
                    <a:pt x="486" y="44"/>
                  </a:lnTo>
                  <a:lnTo>
                    <a:pt x="486" y="44"/>
                  </a:lnTo>
                  <a:lnTo>
                    <a:pt x="484" y="44"/>
                  </a:lnTo>
                  <a:lnTo>
                    <a:pt x="484" y="44"/>
                  </a:lnTo>
                  <a:lnTo>
                    <a:pt x="482" y="44"/>
                  </a:lnTo>
                  <a:lnTo>
                    <a:pt x="482" y="44"/>
                  </a:lnTo>
                  <a:lnTo>
                    <a:pt x="478" y="44"/>
                  </a:lnTo>
                  <a:lnTo>
                    <a:pt x="478" y="44"/>
                  </a:lnTo>
                  <a:lnTo>
                    <a:pt x="476" y="44"/>
                  </a:lnTo>
                  <a:lnTo>
                    <a:pt x="476" y="44"/>
                  </a:lnTo>
                  <a:lnTo>
                    <a:pt x="472" y="46"/>
                  </a:lnTo>
                  <a:lnTo>
                    <a:pt x="468" y="44"/>
                  </a:lnTo>
                  <a:lnTo>
                    <a:pt x="468" y="44"/>
                  </a:lnTo>
                  <a:lnTo>
                    <a:pt x="466" y="46"/>
                  </a:lnTo>
                  <a:lnTo>
                    <a:pt x="464" y="46"/>
                  </a:lnTo>
                  <a:lnTo>
                    <a:pt x="464" y="46"/>
                  </a:lnTo>
                  <a:lnTo>
                    <a:pt x="464" y="44"/>
                  </a:lnTo>
                  <a:lnTo>
                    <a:pt x="464" y="44"/>
                  </a:lnTo>
                  <a:lnTo>
                    <a:pt x="462" y="44"/>
                  </a:lnTo>
                  <a:lnTo>
                    <a:pt x="462" y="44"/>
                  </a:lnTo>
                  <a:lnTo>
                    <a:pt x="462" y="42"/>
                  </a:lnTo>
                  <a:lnTo>
                    <a:pt x="462" y="42"/>
                  </a:lnTo>
                  <a:lnTo>
                    <a:pt x="456" y="42"/>
                  </a:lnTo>
                  <a:lnTo>
                    <a:pt x="456" y="42"/>
                  </a:lnTo>
                  <a:lnTo>
                    <a:pt x="450" y="42"/>
                  </a:lnTo>
                  <a:lnTo>
                    <a:pt x="450" y="42"/>
                  </a:lnTo>
                  <a:lnTo>
                    <a:pt x="448" y="44"/>
                  </a:lnTo>
                  <a:lnTo>
                    <a:pt x="448" y="44"/>
                  </a:lnTo>
                  <a:lnTo>
                    <a:pt x="442" y="44"/>
                  </a:lnTo>
                  <a:lnTo>
                    <a:pt x="442" y="44"/>
                  </a:lnTo>
                  <a:lnTo>
                    <a:pt x="438" y="44"/>
                  </a:lnTo>
                  <a:lnTo>
                    <a:pt x="438" y="44"/>
                  </a:lnTo>
                  <a:lnTo>
                    <a:pt x="436" y="46"/>
                  </a:lnTo>
                  <a:lnTo>
                    <a:pt x="436" y="46"/>
                  </a:lnTo>
                  <a:lnTo>
                    <a:pt x="432" y="44"/>
                  </a:lnTo>
                  <a:lnTo>
                    <a:pt x="432" y="44"/>
                  </a:lnTo>
                  <a:lnTo>
                    <a:pt x="428" y="44"/>
                  </a:lnTo>
                  <a:lnTo>
                    <a:pt x="428" y="44"/>
                  </a:lnTo>
                  <a:lnTo>
                    <a:pt x="428" y="44"/>
                  </a:lnTo>
                  <a:lnTo>
                    <a:pt x="428" y="44"/>
                  </a:lnTo>
                  <a:lnTo>
                    <a:pt x="426" y="44"/>
                  </a:lnTo>
                  <a:lnTo>
                    <a:pt x="426" y="44"/>
                  </a:lnTo>
                  <a:lnTo>
                    <a:pt x="426" y="44"/>
                  </a:lnTo>
                  <a:lnTo>
                    <a:pt x="426" y="44"/>
                  </a:lnTo>
                  <a:lnTo>
                    <a:pt x="420" y="42"/>
                  </a:lnTo>
                  <a:lnTo>
                    <a:pt x="420" y="42"/>
                  </a:lnTo>
                  <a:lnTo>
                    <a:pt x="418" y="44"/>
                  </a:lnTo>
                  <a:lnTo>
                    <a:pt x="418" y="44"/>
                  </a:lnTo>
                  <a:lnTo>
                    <a:pt x="416" y="42"/>
                  </a:lnTo>
                  <a:lnTo>
                    <a:pt x="416" y="40"/>
                  </a:lnTo>
                  <a:lnTo>
                    <a:pt x="416" y="40"/>
                  </a:lnTo>
                  <a:lnTo>
                    <a:pt x="412" y="40"/>
                  </a:lnTo>
                  <a:lnTo>
                    <a:pt x="412" y="40"/>
                  </a:lnTo>
                  <a:lnTo>
                    <a:pt x="412" y="42"/>
                  </a:lnTo>
                  <a:lnTo>
                    <a:pt x="412" y="42"/>
                  </a:lnTo>
                  <a:lnTo>
                    <a:pt x="410" y="44"/>
                  </a:lnTo>
                  <a:lnTo>
                    <a:pt x="410" y="44"/>
                  </a:lnTo>
                  <a:lnTo>
                    <a:pt x="404" y="44"/>
                  </a:lnTo>
                  <a:lnTo>
                    <a:pt x="404" y="44"/>
                  </a:lnTo>
                  <a:lnTo>
                    <a:pt x="400" y="44"/>
                  </a:lnTo>
                  <a:lnTo>
                    <a:pt x="400" y="44"/>
                  </a:lnTo>
                  <a:lnTo>
                    <a:pt x="396" y="42"/>
                  </a:lnTo>
                  <a:lnTo>
                    <a:pt x="396" y="42"/>
                  </a:lnTo>
                  <a:lnTo>
                    <a:pt x="394" y="44"/>
                  </a:lnTo>
                  <a:lnTo>
                    <a:pt x="394" y="44"/>
                  </a:lnTo>
                  <a:lnTo>
                    <a:pt x="390" y="44"/>
                  </a:lnTo>
                  <a:lnTo>
                    <a:pt x="390" y="44"/>
                  </a:lnTo>
                  <a:lnTo>
                    <a:pt x="386" y="42"/>
                  </a:lnTo>
                  <a:lnTo>
                    <a:pt x="386" y="42"/>
                  </a:lnTo>
                  <a:lnTo>
                    <a:pt x="376" y="44"/>
                  </a:lnTo>
                  <a:lnTo>
                    <a:pt x="376" y="44"/>
                  </a:lnTo>
                  <a:lnTo>
                    <a:pt x="374" y="42"/>
                  </a:lnTo>
                  <a:lnTo>
                    <a:pt x="374" y="42"/>
                  </a:lnTo>
                  <a:lnTo>
                    <a:pt x="368" y="42"/>
                  </a:lnTo>
                  <a:lnTo>
                    <a:pt x="368" y="42"/>
                  </a:lnTo>
                  <a:lnTo>
                    <a:pt x="366" y="42"/>
                  </a:lnTo>
                  <a:lnTo>
                    <a:pt x="366" y="42"/>
                  </a:lnTo>
                  <a:lnTo>
                    <a:pt x="362" y="42"/>
                  </a:lnTo>
                  <a:lnTo>
                    <a:pt x="362" y="42"/>
                  </a:lnTo>
                  <a:lnTo>
                    <a:pt x="362" y="42"/>
                  </a:lnTo>
                  <a:lnTo>
                    <a:pt x="362" y="42"/>
                  </a:lnTo>
                  <a:lnTo>
                    <a:pt x="362" y="42"/>
                  </a:lnTo>
                  <a:lnTo>
                    <a:pt x="362" y="42"/>
                  </a:lnTo>
                  <a:lnTo>
                    <a:pt x="360" y="42"/>
                  </a:lnTo>
                  <a:lnTo>
                    <a:pt x="360" y="42"/>
                  </a:lnTo>
                  <a:lnTo>
                    <a:pt x="358" y="42"/>
                  </a:lnTo>
                  <a:lnTo>
                    <a:pt x="358" y="42"/>
                  </a:lnTo>
                  <a:lnTo>
                    <a:pt x="352" y="44"/>
                  </a:lnTo>
                  <a:lnTo>
                    <a:pt x="352" y="44"/>
                  </a:lnTo>
                  <a:lnTo>
                    <a:pt x="344" y="42"/>
                  </a:lnTo>
                  <a:lnTo>
                    <a:pt x="344" y="42"/>
                  </a:lnTo>
                  <a:lnTo>
                    <a:pt x="342" y="44"/>
                  </a:lnTo>
                  <a:lnTo>
                    <a:pt x="342" y="44"/>
                  </a:lnTo>
                  <a:lnTo>
                    <a:pt x="338" y="42"/>
                  </a:lnTo>
                  <a:lnTo>
                    <a:pt x="338" y="42"/>
                  </a:lnTo>
                  <a:lnTo>
                    <a:pt x="330" y="44"/>
                  </a:lnTo>
                  <a:lnTo>
                    <a:pt x="330" y="44"/>
                  </a:lnTo>
                  <a:lnTo>
                    <a:pt x="328" y="44"/>
                  </a:lnTo>
                  <a:lnTo>
                    <a:pt x="328" y="44"/>
                  </a:lnTo>
                  <a:lnTo>
                    <a:pt x="322" y="42"/>
                  </a:lnTo>
                  <a:lnTo>
                    <a:pt x="322" y="42"/>
                  </a:lnTo>
                  <a:lnTo>
                    <a:pt x="316" y="42"/>
                  </a:lnTo>
                  <a:lnTo>
                    <a:pt x="316" y="42"/>
                  </a:lnTo>
                  <a:lnTo>
                    <a:pt x="316" y="42"/>
                  </a:lnTo>
                  <a:lnTo>
                    <a:pt x="316" y="42"/>
                  </a:lnTo>
                  <a:lnTo>
                    <a:pt x="316" y="42"/>
                  </a:lnTo>
                  <a:lnTo>
                    <a:pt x="316" y="42"/>
                  </a:lnTo>
                  <a:lnTo>
                    <a:pt x="314" y="42"/>
                  </a:lnTo>
                  <a:lnTo>
                    <a:pt x="314" y="42"/>
                  </a:lnTo>
                  <a:lnTo>
                    <a:pt x="310" y="42"/>
                  </a:lnTo>
                  <a:lnTo>
                    <a:pt x="310" y="42"/>
                  </a:lnTo>
                  <a:lnTo>
                    <a:pt x="310" y="40"/>
                  </a:lnTo>
                  <a:lnTo>
                    <a:pt x="310" y="40"/>
                  </a:lnTo>
                  <a:lnTo>
                    <a:pt x="308" y="40"/>
                  </a:lnTo>
                  <a:lnTo>
                    <a:pt x="308" y="42"/>
                  </a:lnTo>
                  <a:lnTo>
                    <a:pt x="308" y="42"/>
                  </a:lnTo>
                  <a:lnTo>
                    <a:pt x="306" y="42"/>
                  </a:lnTo>
                  <a:lnTo>
                    <a:pt x="306" y="42"/>
                  </a:lnTo>
                  <a:lnTo>
                    <a:pt x="298" y="42"/>
                  </a:lnTo>
                  <a:lnTo>
                    <a:pt x="298" y="42"/>
                  </a:lnTo>
                  <a:lnTo>
                    <a:pt x="296" y="42"/>
                  </a:lnTo>
                  <a:lnTo>
                    <a:pt x="296" y="42"/>
                  </a:lnTo>
                  <a:lnTo>
                    <a:pt x="294" y="42"/>
                  </a:lnTo>
                  <a:lnTo>
                    <a:pt x="294" y="42"/>
                  </a:lnTo>
                  <a:lnTo>
                    <a:pt x="290" y="42"/>
                  </a:lnTo>
                  <a:lnTo>
                    <a:pt x="290" y="42"/>
                  </a:lnTo>
                  <a:lnTo>
                    <a:pt x="288" y="42"/>
                  </a:lnTo>
                  <a:lnTo>
                    <a:pt x="288" y="42"/>
                  </a:lnTo>
                  <a:lnTo>
                    <a:pt x="286" y="42"/>
                  </a:lnTo>
                  <a:lnTo>
                    <a:pt x="286" y="42"/>
                  </a:lnTo>
                  <a:lnTo>
                    <a:pt x="286" y="40"/>
                  </a:lnTo>
                  <a:lnTo>
                    <a:pt x="286" y="40"/>
                  </a:lnTo>
                  <a:lnTo>
                    <a:pt x="282" y="42"/>
                  </a:lnTo>
                  <a:lnTo>
                    <a:pt x="282" y="42"/>
                  </a:lnTo>
                  <a:lnTo>
                    <a:pt x="278" y="40"/>
                  </a:lnTo>
                  <a:lnTo>
                    <a:pt x="278" y="40"/>
                  </a:lnTo>
                  <a:lnTo>
                    <a:pt x="276" y="40"/>
                  </a:lnTo>
                  <a:lnTo>
                    <a:pt x="274" y="40"/>
                  </a:lnTo>
                  <a:lnTo>
                    <a:pt x="274" y="40"/>
                  </a:lnTo>
                  <a:lnTo>
                    <a:pt x="270" y="40"/>
                  </a:lnTo>
                  <a:lnTo>
                    <a:pt x="270" y="40"/>
                  </a:lnTo>
                  <a:lnTo>
                    <a:pt x="268" y="42"/>
                  </a:lnTo>
                  <a:lnTo>
                    <a:pt x="268" y="42"/>
                  </a:lnTo>
                  <a:lnTo>
                    <a:pt x="264" y="40"/>
                  </a:lnTo>
                  <a:lnTo>
                    <a:pt x="264" y="40"/>
                  </a:lnTo>
                  <a:lnTo>
                    <a:pt x="260" y="40"/>
                  </a:lnTo>
                  <a:lnTo>
                    <a:pt x="260" y="40"/>
                  </a:lnTo>
                  <a:lnTo>
                    <a:pt x="258" y="40"/>
                  </a:lnTo>
                  <a:lnTo>
                    <a:pt x="258" y="40"/>
                  </a:lnTo>
                  <a:lnTo>
                    <a:pt x="252" y="40"/>
                  </a:lnTo>
                  <a:lnTo>
                    <a:pt x="252" y="40"/>
                  </a:lnTo>
                  <a:lnTo>
                    <a:pt x="246" y="40"/>
                  </a:lnTo>
                  <a:lnTo>
                    <a:pt x="242" y="40"/>
                  </a:lnTo>
                  <a:lnTo>
                    <a:pt x="242" y="40"/>
                  </a:lnTo>
                  <a:lnTo>
                    <a:pt x="238" y="40"/>
                  </a:lnTo>
                  <a:lnTo>
                    <a:pt x="234" y="40"/>
                  </a:lnTo>
                  <a:lnTo>
                    <a:pt x="234" y="40"/>
                  </a:lnTo>
                  <a:lnTo>
                    <a:pt x="234" y="40"/>
                  </a:lnTo>
                  <a:lnTo>
                    <a:pt x="234" y="40"/>
                  </a:lnTo>
                  <a:lnTo>
                    <a:pt x="230" y="40"/>
                  </a:lnTo>
                  <a:lnTo>
                    <a:pt x="230" y="40"/>
                  </a:lnTo>
                  <a:lnTo>
                    <a:pt x="228" y="40"/>
                  </a:lnTo>
                  <a:lnTo>
                    <a:pt x="228" y="40"/>
                  </a:lnTo>
                  <a:lnTo>
                    <a:pt x="224" y="40"/>
                  </a:lnTo>
                  <a:lnTo>
                    <a:pt x="224" y="40"/>
                  </a:lnTo>
                  <a:lnTo>
                    <a:pt x="222" y="40"/>
                  </a:lnTo>
                  <a:lnTo>
                    <a:pt x="222" y="40"/>
                  </a:lnTo>
                  <a:lnTo>
                    <a:pt x="218" y="40"/>
                  </a:lnTo>
                  <a:lnTo>
                    <a:pt x="218" y="40"/>
                  </a:lnTo>
                  <a:lnTo>
                    <a:pt x="216" y="40"/>
                  </a:lnTo>
                  <a:lnTo>
                    <a:pt x="216" y="40"/>
                  </a:lnTo>
                  <a:lnTo>
                    <a:pt x="212" y="42"/>
                  </a:lnTo>
                  <a:lnTo>
                    <a:pt x="212" y="42"/>
                  </a:lnTo>
                  <a:lnTo>
                    <a:pt x="208" y="40"/>
                  </a:lnTo>
                  <a:lnTo>
                    <a:pt x="208" y="40"/>
                  </a:lnTo>
                  <a:lnTo>
                    <a:pt x="204" y="42"/>
                  </a:lnTo>
                  <a:lnTo>
                    <a:pt x="204" y="42"/>
                  </a:lnTo>
                  <a:lnTo>
                    <a:pt x="200" y="40"/>
                  </a:lnTo>
                  <a:lnTo>
                    <a:pt x="200" y="40"/>
                  </a:lnTo>
                  <a:lnTo>
                    <a:pt x="190" y="40"/>
                  </a:lnTo>
                  <a:lnTo>
                    <a:pt x="190" y="40"/>
                  </a:lnTo>
                  <a:lnTo>
                    <a:pt x="188" y="40"/>
                  </a:lnTo>
                  <a:lnTo>
                    <a:pt x="188" y="40"/>
                  </a:lnTo>
                  <a:lnTo>
                    <a:pt x="176" y="40"/>
                  </a:lnTo>
                  <a:lnTo>
                    <a:pt x="176" y="40"/>
                  </a:lnTo>
                  <a:lnTo>
                    <a:pt x="172" y="42"/>
                  </a:lnTo>
                  <a:lnTo>
                    <a:pt x="172" y="42"/>
                  </a:lnTo>
                  <a:lnTo>
                    <a:pt x="170" y="42"/>
                  </a:lnTo>
                  <a:lnTo>
                    <a:pt x="170" y="42"/>
                  </a:lnTo>
                  <a:lnTo>
                    <a:pt x="166" y="42"/>
                  </a:lnTo>
                  <a:lnTo>
                    <a:pt x="166" y="42"/>
                  </a:lnTo>
                  <a:lnTo>
                    <a:pt x="162" y="42"/>
                  </a:lnTo>
                  <a:lnTo>
                    <a:pt x="158" y="42"/>
                  </a:lnTo>
                  <a:lnTo>
                    <a:pt x="158" y="42"/>
                  </a:lnTo>
                  <a:lnTo>
                    <a:pt x="158" y="40"/>
                  </a:lnTo>
                  <a:lnTo>
                    <a:pt x="158" y="40"/>
                  </a:lnTo>
                  <a:lnTo>
                    <a:pt x="156" y="40"/>
                  </a:lnTo>
                  <a:lnTo>
                    <a:pt x="156" y="40"/>
                  </a:lnTo>
                  <a:lnTo>
                    <a:pt x="156" y="38"/>
                  </a:lnTo>
                  <a:lnTo>
                    <a:pt x="156" y="38"/>
                  </a:lnTo>
                  <a:lnTo>
                    <a:pt x="148" y="38"/>
                  </a:lnTo>
                  <a:lnTo>
                    <a:pt x="148" y="38"/>
                  </a:lnTo>
                  <a:lnTo>
                    <a:pt x="148" y="38"/>
                  </a:lnTo>
                  <a:lnTo>
                    <a:pt x="148" y="38"/>
                  </a:lnTo>
                  <a:lnTo>
                    <a:pt x="146" y="38"/>
                  </a:lnTo>
                  <a:lnTo>
                    <a:pt x="146" y="38"/>
                  </a:lnTo>
                  <a:lnTo>
                    <a:pt x="142" y="38"/>
                  </a:lnTo>
                  <a:lnTo>
                    <a:pt x="140" y="40"/>
                  </a:lnTo>
                  <a:lnTo>
                    <a:pt x="140" y="40"/>
                  </a:lnTo>
                  <a:lnTo>
                    <a:pt x="138" y="40"/>
                  </a:lnTo>
                  <a:lnTo>
                    <a:pt x="138" y="40"/>
                  </a:lnTo>
                  <a:lnTo>
                    <a:pt x="134" y="40"/>
                  </a:lnTo>
                  <a:lnTo>
                    <a:pt x="134" y="40"/>
                  </a:lnTo>
                  <a:lnTo>
                    <a:pt x="130" y="40"/>
                  </a:lnTo>
                  <a:lnTo>
                    <a:pt x="130" y="40"/>
                  </a:lnTo>
                  <a:lnTo>
                    <a:pt x="126" y="38"/>
                  </a:lnTo>
                  <a:lnTo>
                    <a:pt x="126" y="38"/>
                  </a:lnTo>
                  <a:lnTo>
                    <a:pt x="124" y="38"/>
                  </a:lnTo>
                  <a:lnTo>
                    <a:pt x="124" y="38"/>
                  </a:lnTo>
                  <a:lnTo>
                    <a:pt x="122" y="38"/>
                  </a:lnTo>
                  <a:lnTo>
                    <a:pt x="118" y="38"/>
                  </a:lnTo>
                  <a:lnTo>
                    <a:pt x="118" y="38"/>
                  </a:lnTo>
                  <a:lnTo>
                    <a:pt x="116" y="38"/>
                  </a:lnTo>
                  <a:lnTo>
                    <a:pt x="116" y="38"/>
                  </a:lnTo>
                  <a:lnTo>
                    <a:pt x="112" y="38"/>
                  </a:lnTo>
                  <a:lnTo>
                    <a:pt x="112" y="38"/>
                  </a:lnTo>
                  <a:lnTo>
                    <a:pt x="106" y="40"/>
                  </a:lnTo>
                  <a:lnTo>
                    <a:pt x="106" y="40"/>
                  </a:lnTo>
                  <a:lnTo>
                    <a:pt x="104" y="38"/>
                  </a:lnTo>
                  <a:lnTo>
                    <a:pt x="104" y="38"/>
                  </a:lnTo>
                  <a:lnTo>
                    <a:pt x="104" y="38"/>
                  </a:lnTo>
                  <a:lnTo>
                    <a:pt x="104" y="38"/>
                  </a:lnTo>
                  <a:lnTo>
                    <a:pt x="102" y="38"/>
                  </a:lnTo>
                  <a:lnTo>
                    <a:pt x="102" y="38"/>
                  </a:lnTo>
                  <a:lnTo>
                    <a:pt x="98" y="36"/>
                  </a:lnTo>
                  <a:lnTo>
                    <a:pt x="98" y="36"/>
                  </a:lnTo>
                  <a:lnTo>
                    <a:pt x="92" y="38"/>
                  </a:lnTo>
                  <a:lnTo>
                    <a:pt x="92" y="38"/>
                  </a:lnTo>
                  <a:lnTo>
                    <a:pt x="90" y="36"/>
                  </a:lnTo>
                  <a:lnTo>
                    <a:pt x="90" y="36"/>
                  </a:lnTo>
                  <a:lnTo>
                    <a:pt x="86" y="38"/>
                  </a:lnTo>
                  <a:lnTo>
                    <a:pt x="86" y="38"/>
                  </a:lnTo>
                  <a:lnTo>
                    <a:pt x="82" y="36"/>
                  </a:lnTo>
                  <a:lnTo>
                    <a:pt x="82" y="36"/>
                  </a:lnTo>
                  <a:lnTo>
                    <a:pt x="76" y="36"/>
                  </a:lnTo>
                  <a:lnTo>
                    <a:pt x="76" y="36"/>
                  </a:lnTo>
                  <a:lnTo>
                    <a:pt x="74" y="38"/>
                  </a:lnTo>
                  <a:lnTo>
                    <a:pt x="74" y="38"/>
                  </a:lnTo>
                  <a:lnTo>
                    <a:pt x="70" y="38"/>
                  </a:lnTo>
                  <a:lnTo>
                    <a:pt x="70" y="38"/>
                  </a:lnTo>
                  <a:lnTo>
                    <a:pt x="66" y="36"/>
                  </a:lnTo>
                  <a:lnTo>
                    <a:pt x="66" y="36"/>
                  </a:lnTo>
                  <a:lnTo>
                    <a:pt x="64" y="36"/>
                  </a:lnTo>
                  <a:lnTo>
                    <a:pt x="64" y="36"/>
                  </a:lnTo>
                  <a:lnTo>
                    <a:pt x="56" y="36"/>
                  </a:lnTo>
                  <a:lnTo>
                    <a:pt x="56" y="36"/>
                  </a:lnTo>
                  <a:lnTo>
                    <a:pt x="54" y="38"/>
                  </a:lnTo>
                  <a:lnTo>
                    <a:pt x="54" y="38"/>
                  </a:lnTo>
                  <a:lnTo>
                    <a:pt x="50" y="38"/>
                  </a:lnTo>
                  <a:lnTo>
                    <a:pt x="50" y="38"/>
                  </a:lnTo>
                  <a:lnTo>
                    <a:pt x="50" y="38"/>
                  </a:lnTo>
                  <a:lnTo>
                    <a:pt x="50" y="38"/>
                  </a:lnTo>
                  <a:lnTo>
                    <a:pt x="46" y="38"/>
                  </a:lnTo>
                  <a:lnTo>
                    <a:pt x="46" y="38"/>
                  </a:lnTo>
                  <a:lnTo>
                    <a:pt x="42" y="38"/>
                  </a:lnTo>
                  <a:lnTo>
                    <a:pt x="42" y="38"/>
                  </a:lnTo>
                  <a:lnTo>
                    <a:pt x="40" y="36"/>
                  </a:lnTo>
                  <a:lnTo>
                    <a:pt x="40" y="36"/>
                  </a:lnTo>
                  <a:lnTo>
                    <a:pt x="38" y="36"/>
                  </a:lnTo>
                  <a:lnTo>
                    <a:pt x="38" y="36"/>
                  </a:lnTo>
                  <a:lnTo>
                    <a:pt x="36" y="34"/>
                  </a:lnTo>
                  <a:lnTo>
                    <a:pt x="36" y="34"/>
                  </a:lnTo>
                  <a:lnTo>
                    <a:pt x="28" y="34"/>
                  </a:lnTo>
                  <a:lnTo>
                    <a:pt x="28" y="34"/>
                  </a:lnTo>
                  <a:lnTo>
                    <a:pt x="26" y="34"/>
                  </a:lnTo>
                  <a:lnTo>
                    <a:pt x="26" y="34"/>
                  </a:lnTo>
                  <a:lnTo>
                    <a:pt x="24" y="34"/>
                  </a:lnTo>
                  <a:lnTo>
                    <a:pt x="24" y="34"/>
                  </a:lnTo>
                  <a:lnTo>
                    <a:pt x="20" y="34"/>
                  </a:lnTo>
                  <a:lnTo>
                    <a:pt x="20" y="34"/>
                  </a:lnTo>
                  <a:lnTo>
                    <a:pt x="8" y="34"/>
                  </a:lnTo>
                  <a:lnTo>
                    <a:pt x="8" y="34"/>
                  </a:lnTo>
                  <a:lnTo>
                    <a:pt x="4" y="34"/>
                  </a:lnTo>
                  <a:lnTo>
                    <a:pt x="4" y="34"/>
                  </a:lnTo>
                  <a:lnTo>
                    <a:pt x="2" y="32"/>
                  </a:lnTo>
                  <a:lnTo>
                    <a:pt x="2" y="32"/>
                  </a:lnTo>
                  <a:lnTo>
                    <a:pt x="2" y="30"/>
                  </a:lnTo>
                  <a:lnTo>
                    <a:pt x="2" y="30"/>
                  </a:lnTo>
                  <a:lnTo>
                    <a:pt x="2" y="28"/>
                  </a:lnTo>
                  <a:lnTo>
                    <a:pt x="2" y="28"/>
                  </a:lnTo>
                  <a:lnTo>
                    <a:pt x="2" y="28"/>
                  </a:lnTo>
                  <a:lnTo>
                    <a:pt x="2" y="28"/>
                  </a:lnTo>
                  <a:lnTo>
                    <a:pt x="2" y="26"/>
                  </a:lnTo>
                  <a:lnTo>
                    <a:pt x="2" y="26"/>
                  </a:lnTo>
                  <a:lnTo>
                    <a:pt x="2" y="26"/>
                  </a:lnTo>
                  <a:lnTo>
                    <a:pt x="2" y="26"/>
                  </a:lnTo>
                  <a:lnTo>
                    <a:pt x="2" y="24"/>
                  </a:lnTo>
                  <a:lnTo>
                    <a:pt x="2" y="24"/>
                  </a:lnTo>
                  <a:lnTo>
                    <a:pt x="2" y="24"/>
                  </a:lnTo>
                  <a:lnTo>
                    <a:pt x="2" y="24"/>
                  </a:lnTo>
                  <a:lnTo>
                    <a:pt x="2" y="24"/>
                  </a:lnTo>
                  <a:lnTo>
                    <a:pt x="2" y="24"/>
                  </a:lnTo>
                  <a:lnTo>
                    <a:pt x="2" y="24"/>
                  </a:lnTo>
                  <a:lnTo>
                    <a:pt x="0" y="20"/>
                  </a:lnTo>
                  <a:lnTo>
                    <a:pt x="0" y="20"/>
                  </a:lnTo>
                  <a:lnTo>
                    <a:pt x="0" y="18"/>
                  </a:lnTo>
                  <a:lnTo>
                    <a:pt x="0" y="18"/>
                  </a:lnTo>
                  <a:lnTo>
                    <a:pt x="0" y="18"/>
                  </a:lnTo>
                  <a:lnTo>
                    <a:pt x="2" y="16"/>
                  </a:lnTo>
                  <a:lnTo>
                    <a:pt x="2" y="16"/>
                  </a:lnTo>
                  <a:lnTo>
                    <a:pt x="2" y="16"/>
                  </a:lnTo>
                  <a:lnTo>
                    <a:pt x="2" y="16"/>
                  </a:lnTo>
                  <a:lnTo>
                    <a:pt x="2" y="16"/>
                  </a:lnTo>
                  <a:lnTo>
                    <a:pt x="2" y="14"/>
                  </a:lnTo>
                  <a:lnTo>
                    <a:pt x="2" y="14"/>
                  </a:lnTo>
                  <a:lnTo>
                    <a:pt x="2" y="14"/>
                  </a:lnTo>
                  <a:lnTo>
                    <a:pt x="2" y="14"/>
                  </a:lnTo>
                  <a:lnTo>
                    <a:pt x="2" y="14"/>
                  </a:lnTo>
                  <a:lnTo>
                    <a:pt x="2" y="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sp>
          <p:nvSpPr>
            <p:cNvPr id="10" name="Freeform 6"/>
            <p:cNvSpPr>
              <a:spLocks noEditPoints="1"/>
            </p:cNvSpPr>
            <p:nvPr userDrawn="1"/>
          </p:nvSpPr>
          <p:spPr bwMode="gray">
            <a:xfrm>
              <a:off x="377760" y="6195126"/>
              <a:ext cx="8418958" cy="60192"/>
            </a:xfrm>
            <a:custGeom>
              <a:avLst/>
              <a:gdLst>
                <a:gd name="T0" fmla="*/ 3752 w 3916"/>
                <a:gd name="T1" fmla="*/ 12 h 28"/>
                <a:gd name="T2" fmla="*/ 3576 w 3916"/>
                <a:gd name="T3" fmla="*/ 14 h 28"/>
                <a:gd name="T4" fmla="*/ 3450 w 3916"/>
                <a:gd name="T5" fmla="*/ 14 h 28"/>
                <a:gd name="T6" fmla="*/ 3348 w 3916"/>
                <a:gd name="T7" fmla="*/ 12 h 28"/>
                <a:gd name="T8" fmla="*/ 3206 w 3916"/>
                <a:gd name="T9" fmla="*/ 12 h 28"/>
                <a:gd name="T10" fmla="*/ 3108 w 3916"/>
                <a:gd name="T11" fmla="*/ 10 h 28"/>
                <a:gd name="T12" fmla="*/ 2950 w 3916"/>
                <a:gd name="T13" fmla="*/ 12 h 28"/>
                <a:gd name="T14" fmla="*/ 2916 w 3916"/>
                <a:gd name="T15" fmla="*/ 10 h 28"/>
                <a:gd name="T16" fmla="*/ 2826 w 3916"/>
                <a:gd name="T17" fmla="*/ 10 h 28"/>
                <a:gd name="T18" fmla="*/ 2684 w 3916"/>
                <a:gd name="T19" fmla="*/ 8 h 28"/>
                <a:gd name="T20" fmla="*/ 2550 w 3916"/>
                <a:gd name="T21" fmla="*/ 6 h 28"/>
                <a:gd name="T22" fmla="*/ 2400 w 3916"/>
                <a:gd name="T23" fmla="*/ 4 h 28"/>
                <a:gd name="T24" fmla="*/ 2252 w 3916"/>
                <a:gd name="T25" fmla="*/ 6 h 28"/>
                <a:gd name="T26" fmla="*/ 2078 w 3916"/>
                <a:gd name="T27" fmla="*/ 4 h 28"/>
                <a:gd name="T28" fmla="*/ 1694 w 3916"/>
                <a:gd name="T29" fmla="*/ 4 h 28"/>
                <a:gd name="T30" fmla="*/ 1488 w 3916"/>
                <a:gd name="T31" fmla="*/ 4 h 28"/>
                <a:gd name="T32" fmla="*/ 1294 w 3916"/>
                <a:gd name="T33" fmla="*/ 6 h 28"/>
                <a:gd name="T34" fmla="*/ 1254 w 3916"/>
                <a:gd name="T35" fmla="*/ 10 h 28"/>
                <a:gd name="T36" fmla="*/ 1126 w 3916"/>
                <a:gd name="T37" fmla="*/ 10 h 28"/>
                <a:gd name="T38" fmla="*/ 1048 w 3916"/>
                <a:gd name="T39" fmla="*/ 8 h 28"/>
                <a:gd name="T40" fmla="*/ 1044 w 3916"/>
                <a:gd name="T41" fmla="*/ 8 h 28"/>
                <a:gd name="T42" fmla="*/ 900 w 3916"/>
                <a:gd name="T43" fmla="*/ 8 h 28"/>
                <a:gd name="T44" fmla="*/ 720 w 3916"/>
                <a:gd name="T45" fmla="*/ 6 h 28"/>
                <a:gd name="T46" fmla="*/ 480 w 3916"/>
                <a:gd name="T47" fmla="*/ 6 h 28"/>
                <a:gd name="T48" fmla="*/ 338 w 3916"/>
                <a:gd name="T49" fmla="*/ 2 h 28"/>
                <a:gd name="T50" fmla="*/ 194 w 3916"/>
                <a:gd name="T51" fmla="*/ 0 h 28"/>
                <a:gd name="T52" fmla="*/ 56 w 3916"/>
                <a:gd name="T53" fmla="*/ 2 h 28"/>
                <a:gd name="T54" fmla="*/ 0 w 3916"/>
                <a:gd name="T55" fmla="*/ 10 h 28"/>
                <a:gd name="T56" fmla="*/ 64 w 3916"/>
                <a:gd name="T57" fmla="*/ 10 h 28"/>
                <a:gd name="T58" fmla="*/ 192 w 3916"/>
                <a:gd name="T59" fmla="*/ 10 h 28"/>
                <a:gd name="T60" fmla="*/ 294 w 3916"/>
                <a:gd name="T61" fmla="*/ 10 h 28"/>
                <a:gd name="T62" fmla="*/ 390 w 3916"/>
                <a:gd name="T63" fmla="*/ 12 h 28"/>
                <a:gd name="T64" fmla="*/ 610 w 3916"/>
                <a:gd name="T65" fmla="*/ 12 h 28"/>
                <a:gd name="T66" fmla="*/ 778 w 3916"/>
                <a:gd name="T67" fmla="*/ 14 h 28"/>
                <a:gd name="T68" fmla="*/ 884 w 3916"/>
                <a:gd name="T69" fmla="*/ 12 h 28"/>
                <a:gd name="T70" fmla="*/ 962 w 3916"/>
                <a:gd name="T71" fmla="*/ 14 h 28"/>
                <a:gd name="T72" fmla="*/ 1062 w 3916"/>
                <a:gd name="T73" fmla="*/ 16 h 28"/>
                <a:gd name="T74" fmla="*/ 1214 w 3916"/>
                <a:gd name="T75" fmla="*/ 16 h 28"/>
                <a:gd name="T76" fmla="*/ 1338 w 3916"/>
                <a:gd name="T77" fmla="*/ 18 h 28"/>
                <a:gd name="T78" fmla="*/ 1394 w 3916"/>
                <a:gd name="T79" fmla="*/ 18 h 28"/>
                <a:gd name="T80" fmla="*/ 1782 w 3916"/>
                <a:gd name="T81" fmla="*/ 20 h 28"/>
                <a:gd name="T82" fmla="*/ 1952 w 3916"/>
                <a:gd name="T83" fmla="*/ 20 h 28"/>
                <a:gd name="T84" fmla="*/ 2142 w 3916"/>
                <a:gd name="T85" fmla="*/ 22 h 28"/>
                <a:gd name="T86" fmla="*/ 2328 w 3916"/>
                <a:gd name="T87" fmla="*/ 22 h 28"/>
                <a:gd name="T88" fmla="*/ 2476 w 3916"/>
                <a:gd name="T89" fmla="*/ 22 h 28"/>
                <a:gd name="T90" fmla="*/ 2586 w 3916"/>
                <a:gd name="T91" fmla="*/ 22 h 28"/>
                <a:gd name="T92" fmla="*/ 2840 w 3916"/>
                <a:gd name="T93" fmla="*/ 22 h 28"/>
                <a:gd name="T94" fmla="*/ 2984 w 3916"/>
                <a:gd name="T95" fmla="*/ 24 h 28"/>
                <a:gd name="T96" fmla="*/ 3156 w 3916"/>
                <a:gd name="T97" fmla="*/ 24 h 28"/>
                <a:gd name="T98" fmla="*/ 3214 w 3916"/>
                <a:gd name="T99" fmla="*/ 24 h 28"/>
                <a:gd name="T100" fmla="*/ 3334 w 3916"/>
                <a:gd name="T101" fmla="*/ 26 h 28"/>
                <a:gd name="T102" fmla="*/ 3470 w 3916"/>
                <a:gd name="T103" fmla="*/ 26 h 28"/>
                <a:gd name="T104" fmla="*/ 3578 w 3916"/>
                <a:gd name="T105" fmla="*/ 26 h 28"/>
                <a:gd name="T106" fmla="*/ 3658 w 3916"/>
                <a:gd name="T107" fmla="*/ 26 h 28"/>
                <a:gd name="T108" fmla="*/ 3810 w 3916"/>
                <a:gd name="T109" fmla="*/ 28 h 28"/>
                <a:gd name="T110" fmla="*/ 3832 w 3916"/>
                <a:gd name="T111" fmla="*/ 26 h 28"/>
                <a:gd name="T112" fmla="*/ 3878 w 3916"/>
                <a:gd name="T113" fmla="*/ 24 h 28"/>
                <a:gd name="T114" fmla="*/ 3916 w 3916"/>
                <a:gd name="T115" fmla="*/ 18 h 28"/>
                <a:gd name="T116" fmla="*/ 3844 w 3916"/>
                <a:gd name="T117" fmla="*/ 14 h 28"/>
                <a:gd name="T118" fmla="*/ 746 w 3916"/>
                <a:gd name="T119" fmla="*/ 8 h 28"/>
                <a:gd name="T120" fmla="*/ 2876 w 3916"/>
                <a:gd name="T121" fmla="*/ 18 h 28"/>
                <a:gd name="T122" fmla="*/ 3162 w 3916"/>
                <a:gd name="T12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16" h="28">
                  <a:moveTo>
                    <a:pt x="3820" y="12"/>
                  </a:moveTo>
                  <a:lnTo>
                    <a:pt x="3820" y="12"/>
                  </a:lnTo>
                  <a:lnTo>
                    <a:pt x="3816" y="14"/>
                  </a:lnTo>
                  <a:lnTo>
                    <a:pt x="3816" y="14"/>
                  </a:lnTo>
                  <a:lnTo>
                    <a:pt x="3796" y="14"/>
                  </a:lnTo>
                  <a:lnTo>
                    <a:pt x="3796" y="14"/>
                  </a:lnTo>
                  <a:lnTo>
                    <a:pt x="3752" y="12"/>
                  </a:lnTo>
                  <a:lnTo>
                    <a:pt x="3752" y="12"/>
                  </a:lnTo>
                  <a:lnTo>
                    <a:pt x="3738" y="14"/>
                  </a:lnTo>
                  <a:lnTo>
                    <a:pt x="3738" y="14"/>
                  </a:lnTo>
                  <a:lnTo>
                    <a:pt x="3684" y="14"/>
                  </a:lnTo>
                  <a:lnTo>
                    <a:pt x="3634" y="14"/>
                  </a:lnTo>
                  <a:lnTo>
                    <a:pt x="3634" y="14"/>
                  </a:lnTo>
                  <a:lnTo>
                    <a:pt x="3604" y="14"/>
                  </a:lnTo>
                  <a:lnTo>
                    <a:pt x="3576" y="14"/>
                  </a:lnTo>
                  <a:lnTo>
                    <a:pt x="3576" y="14"/>
                  </a:lnTo>
                  <a:lnTo>
                    <a:pt x="3562" y="14"/>
                  </a:lnTo>
                  <a:lnTo>
                    <a:pt x="3548" y="12"/>
                  </a:lnTo>
                  <a:lnTo>
                    <a:pt x="3548" y="12"/>
                  </a:lnTo>
                  <a:lnTo>
                    <a:pt x="3530" y="12"/>
                  </a:lnTo>
                  <a:lnTo>
                    <a:pt x="3530" y="12"/>
                  </a:lnTo>
                  <a:lnTo>
                    <a:pt x="3488" y="12"/>
                  </a:lnTo>
                  <a:lnTo>
                    <a:pt x="3468" y="12"/>
                  </a:lnTo>
                  <a:lnTo>
                    <a:pt x="3450" y="14"/>
                  </a:lnTo>
                  <a:lnTo>
                    <a:pt x="3450" y="14"/>
                  </a:lnTo>
                  <a:lnTo>
                    <a:pt x="3440" y="12"/>
                  </a:lnTo>
                  <a:lnTo>
                    <a:pt x="3430" y="12"/>
                  </a:lnTo>
                  <a:lnTo>
                    <a:pt x="3410" y="12"/>
                  </a:lnTo>
                  <a:lnTo>
                    <a:pt x="3410" y="12"/>
                  </a:lnTo>
                  <a:lnTo>
                    <a:pt x="3380" y="12"/>
                  </a:lnTo>
                  <a:lnTo>
                    <a:pt x="3348" y="12"/>
                  </a:lnTo>
                  <a:lnTo>
                    <a:pt x="3348" y="12"/>
                  </a:lnTo>
                  <a:lnTo>
                    <a:pt x="3332" y="12"/>
                  </a:lnTo>
                  <a:lnTo>
                    <a:pt x="3316" y="14"/>
                  </a:lnTo>
                  <a:lnTo>
                    <a:pt x="3316" y="14"/>
                  </a:lnTo>
                  <a:lnTo>
                    <a:pt x="3266" y="12"/>
                  </a:lnTo>
                  <a:lnTo>
                    <a:pt x="3216" y="12"/>
                  </a:lnTo>
                  <a:lnTo>
                    <a:pt x="3216" y="12"/>
                  </a:lnTo>
                  <a:lnTo>
                    <a:pt x="3206" y="12"/>
                  </a:lnTo>
                  <a:lnTo>
                    <a:pt x="3206" y="12"/>
                  </a:lnTo>
                  <a:lnTo>
                    <a:pt x="3198" y="14"/>
                  </a:lnTo>
                  <a:lnTo>
                    <a:pt x="3198" y="14"/>
                  </a:lnTo>
                  <a:lnTo>
                    <a:pt x="3170" y="12"/>
                  </a:lnTo>
                  <a:lnTo>
                    <a:pt x="3156" y="12"/>
                  </a:lnTo>
                  <a:lnTo>
                    <a:pt x="3142" y="14"/>
                  </a:lnTo>
                  <a:lnTo>
                    <a:pt x="3142" y="14"/>
                  </a:lnTo>
                  <a:lnTo>
                    <a:pt x="3124" y="12"/>
                  </a:lnTo>
                  <a:lnTo>
                    <a:pt x="3108" y="10"/>
                  </a:lnTo>
                  <a:lnTo>
                    <a:pt x="3074" y="12"/>
                  </a:lnTo>
                  <a:lnTo>
                    <a:pt x="3074" y="12"/>
                  </a:lnTo>
                  <a:lnTo>
                    <a:pt x="3064" y="10"/>
                  </a:lnTo>
                  <a:lnTo>
                    <a:pt x="3064" y="10"/>
                  </a:lnTo>
                  <a:lnTo>
                    <a:pt x="3012" y="10"/>
                  </a:lnTo>
                  <a:lnTo>
                    <a:pt x="2960" y="10"/>
                  </a:lnTo>
                  <a:lnTo>
                    <a:pt x="2960" y="10"/>
                  </a:lnTo>
                  <a:lnTo>
                    <a:pt x="2950" y="12"/>
                  </a:lnTo>
                  <a:lnTo>
                    <a:pt x="2950" y="12"/>
                  </a:lnTo>
                  <a:lnTo>
                    <a:pt x="2944" y="10"/>
                  </a:lnTo>
                  <a:lnTo>
                    <a:pt x="2944" y="10"/>
                  </a:lnTo>
                  <a:lnTo>
                    <a:pt x="2936" y="12"/>
                  </a:lnTo>
                  <a:lnTo>
                    <a:pt x="2936" y="12"/>
                  </a:lnTo>
                  <a:lnTo>
                    <a:pt x="2932" y="10"/>
                  </a:lnTo>
                  <a:lnTo>
                    <a:pt x="2932" y="10"/>
                  </a:lnTo>
                  <a:lnTo>
                    <a:pt x="2916" y="10"/>
                  </a:lnTo>
                  <a:lnTo>
                    <a:pt x="2902" y="10"/>
                  </a:lnTo>
                  <a:lnTo>
                    <a:pt x="2902" y="10"/>
                  </a:lnTo>
                  <a:lnTo>
                    <a:pt x="2882" y="10"/>
                  </a:lnTo>
                  <a:lnTo>
                    <a:pt x="2858" y="10"/>
                  </a:lnTo>
                  <a:lnTo>
                    <a:pt x="2858" y="10"/>
                  </a:lnTo>
                  <a:lnTo>
                    <a:pt x="2844" y="10"/>
                  </a:lnTo>
                  <a:lnTo>
                    <a:pt x="2834" y="10"/>
                  </a:lnTo>
                  <a:lnTo>
                    <a:pt x="2826" y="10"/>
                  </a:lnTo>
                  <a:lnTo>
                    <a:pt x="2826" y="10"/>
                  </a:lnTo>
                  <a:lnTo>
                    <a:pt x="2788" y="8"/>
                  </a:lnTo>
                  <a:lnTo>
                    <a:pt x="2750" y="8"/>
                  </a:lnTo>
                  <a:lnTo>
                    <a:pt x="2750" y="8"/>
                  </a:lnTo>
                  <a:lnTo>
                    <a:pt x="2728" y="8"/>
                  </a:lnTo>
                  <a:lnTo>
                    <a:pt x="2706" y="8"/>
                  </a:lnTo>
                  <a:lnTo>
                    <a:pt x="2706" y="8"/>
                  </a:lnTo>
                  <a:lnTo>
                    <a:pt x="2684" y="8"/>
                  </a:lnTo>
                  <a:lnTo>
                    <a:pt x="2662" y="8"/>
                  </a:lnTo>
                  <a:lnTo>
                    <a:pt x="2662" y="8"/>
                  </a:lnTo>
                  <a:lnTo>
                    <a:pt x="2596" y="6"/>
                  </a:lnTo>
                  <a:lnTo>
                    <a:pt x="2596" y="6"/>
                  </a:lnTo>
                  <a:lnTo>
                    <a:pt x="2578" y="8"/>
                  </a:lnTo>
                  <a:lnTo>
                    <a:pt x="2578" y="8"/>
                  </a:lnTo>
                  <a:lnTo>
                    <a:pt x="2560" y="6"/>
                  </a:lnTo>
                  <a:lnTo>
                    <a:pt x="2550" y="6"/>
                  </a:lnTo>
                  <a:lnTo>
                    <a:pt x="2542" y="8"/>
                  </a:lnTo>
                  <a:lnTo>
                    <a:pt x="2542" y="8"/>
                  </a:lnTo>
                  <a:lnTo>
                    <a:pt x="2538" y="6"/>
                  </a:lnTo>
                  <a:lnTo>
                    <a:pt x="2534" y="6"/>
                  </a:lnTo>
                  <a:lnTo>
                    <a:pt x="2526" y="6"/>
                  </a:lnTo>
                  <a:lnTo>
                    <a:pt x="2526" y="6"/>
                  </a:lnTo>
                  <a:lnTo>
                    <a:pt x="2442" y="6"/>
                  </a:lnTo>
                  <a:lnTo>
                    <a:pt x="2400" y="4"/>
                  </a:lnTo>
                  <a:lnTo>
                    <a:pt x="2358" y="4"/>
                  </a:lnTo>
                  <a:lnTo>
                    <a:pt x="2358" y="4"/>
                  </a:lnTo>
                  <a:lnTo>
                    <a:pt x="2344" y="6"/>
                  </a:lnTo>
                  <a:lnTo>
                    <a:pt x="2328" y="6"/>
                  </a:lnTo>
                  <a:lnTo>
                    <a:pt x="2328" y="6"/>
                  </a:lnTo>
                  <a:lnTo>
                    <a:pt x="2280" y="6"/>
                  </a:lnTo>
                  <a:lnTo>
                    <a:pt x="2280" y="6"/>
                  </a:lnTo>
                  <a:lnTo>
                    <a:pt x="2252" y="6"/>
                  </a:lnTo>
                  <a:lnTo>
                    <a:pt x="2224" y="6"/>
                  </a:lnTo>
                  <a:lnTo>
                    <a:pt x="2224" y="6"/>
                  </a:lnTo>
                  <a:lnTo>
                    <a:pt x="2174" y="6"/>
                  </a:lnTo>
                  <a:lnTo>
                    <a:pt x="2122" y="4"/>
                  </a:lnTo>
                  <a:lnTo>
                    <a:pt x="2122" y="4"/>
                  </a:lnTo>
                  <a:lnTo>
                    <a:pt x="2100" y="6"/>
                  </a:lnTo>
                  <a:lnTo>
                    <a:pt x="2088" y="6"/>
                  </a:lnTo>
                  <a:lnTo>
                    <a:pt x="2078" y="4"/>
                  </a:lnTo>
                  <a:lnTo>
                    <a:pt x="2078" y="4"/>
                  </a:lnTo>
                  <a:lnTo>
                    <a:pt x="2042" y="4"/>
                  </a:lnTo>
                  <a:lnTo>
                    <a:pt x="2004" y="4"/>
                  </a:lnTo>
                  <a:lnTo>
                    <a:pt x="2004" y="4"/>
                  </a:lnTo>
                  <a:lnTo>
                    <a:pt x="1888" y="4"/>
                  </a:lnTo>
                  <a:lnTo>
                    <a:pt x="1888" y="4"/>
                  </a:lnTo>
                  <a:lnTo>
                    <a:pt x="1792" y="4"/>
                  </a:lnTo>
                  <a:lnTo>
                    <a:pt x="1694" y="4"/>
                  </a:lnTo>
                  <a:lnTo>
                    <a:pt x="1694" y="4"/>
                  </a:lnTo>
                  <a:lnTo>
                    <a:pt x="1634" y="4"/>
                  </a:lnTo>
                  <a:lnTo>
                    <a:pt x="1604" y="4"/>
                  </a:lnTo>
                  <a:lnTo>
                    <a:pt x="1574" y="6"/>
                  </a:lnTo>
                  <a:lnTo>
                    <a:pt x="1574" y="6"/>
                  </a:lnTo>
                  <a:lnTo>
                    <a:pt x="1552" y="4"/>
                  </a:lnTo>
                  <a:lnTo>
                    <a:pt x="1532" y="4"/>
                  </a:lnTo>
                  <a:lnTo>
                    <a:pt x="1488" y="4"/>
                  </a:lnTo>
                  <a:lnTo>
                    <a:pt x="1488" y="4"/>
                  </a:lnTo>
                  <a:lnTo>
                    <a:pt x="1462" y="6"/>
                  </a:lnTo>
                  <a:lnTo>
                    <a:pt x="1462" y="6"/>
                  </a:lnTo>
                  <a:lnTo>
                    <a:pt x="1416" y="6"/>
                  </a:lnTo>
                  <a:lnTo>
                    <a:pt x="1370" y="6"/>
                  </a:lnTo>
                  <a:lnTo>
                    <a:pt x="1370" y="6"/>
                  </a:lnTo>
                  <a:lnTo>
                    <a:pt x="1332" y="6"/>
                  </a:lnTo>
                  <a:lnTo>
                    <a:pt x="1294" y="6"/>
                  </a:lnTo>
                  <a:lnTo>
                    <a:pt x="1294" y="6"/>
                  </a:lnTo>
                  <a:lnTo>
                    <a:pt x="1280" y="6"/>
                  </a:lnTo>
                  <a:lnTo>
                    <a:pt x="1266" y="10"/>
                  </a:lnTo>
                  <a:lnTo>
                    <a:pt x="1266" y="10"/>
                  </a:lnTo>
                  <a:lnTo>
                    <a:pt x="1264" y="8"/>
                  </a:lnTo>
                  <a:lnTo>
                    <a:pt x="1260" y="8"/>
                  </a:lnTo>
                  <a:lnTo>
                    <a:pt x="1256" y="8"/>
                  </a:lnTo>
                  <a:lnTo>
                    <a:pt x="1254" y="10"/>
                  </a:lnTo>
                  <a:lnTo>
                    <a:pt x="1254" y="10"/>
                  </a:lnTo>
                  <a:lnTo>
                    <a:pt x="1232" y="8"/>
                  </a:lnTo>
                  <a:lnTo>
                    <a:pt x="1212" y="8"/>
                  </a:lnTo>
                  <a:lnTo>
                    <a:pt x="1192" y="8"/>
                  </a:lnTo>
                  <a:lnTo>
                    <a:pt x="1170" y="8"/>
                  </a:lnTo>
                  <a:lnTo>
                    <a:pt x="1170" y="8"/>
                  </a:lnTo>
                  <a:lnTo>
                    <a:pt x="1148" y="8"/>
                  </a:lnTo>
                  <a:lnTo>
                    <a:pt x="1126" y="10"/>
                  </a:lnTo>
                  <a:lnTo>
                    <a:pt x="1126" y="10"/>
                  </a:lnTo>
                  <a:lnTo>
                    <a:pt x="1114" y="8"/>
                  </a:lnTo>
                  <a:lnTo>
                    <a:pt x="1102" y="8"/>
                  </a:lnTo>
                  <a:lnTo>
                    <a:pt x="1076" y="10"/>
                  </a:lnTo>
                  <a:lnTo>
                    <a:pt x="1076" y="10"/>
                  </a:lnTo>
                  <a:lnTo>
                    <a:pt x="1064" y="8"/>
                  </a:lnTo>
                  <a:lnTo>
                    <a:pt x="1056" y="6"/>
                  </a:lnTo>
                  <a:lnTo>
                    <a:pt x="1048" y="8"/>
                  </a:lnTo>
                  <a:lnTo>
                    <a:pt x="1048" y="8"/>
                  </a:lnTo>
                  <a:lnTo>
                    <a:pt x="1046" y="8"/>
                  </a:lnTo>
                  <a:lnTo>
                    <a:pt x="1046" y="12"/>
                  </a:lnTo>
                  <a:lnTo>
                    <a:pt x="1046" y="12"/>
                  </a:lnTo>
                  <a:lnTo>
                    <a:pt x="1046" y="10"/>
                  </a:lnTo>
                  <a:lnTo>
                    <a:pt x="1046" y="10"/>
                  </a:lnTo>
                  <a:lnTo>
                    <a:pt x="1046" y="8"/>
                  </a:lnTo>
                  <a:lnTo>
                    <a:pt x="1044" y="8"/>
                  </a:lnTo>
                  <a:lnTo>
                    <a:pt x="1044" y="8"/>
                  </a:lnTo>
                  <a:lnTo>
                    <a:pt x="1000" y="8"/>
                  </a:lnTo>
                  <a:lnTo>
                    <a:pt x="958" y="8"/>
                  </a:lnTo>
                  <a:lnTo>
                    <a:pt x="958" y="8"/>
                  </a:lnTo>
                  <a:lnTo>
                    <a:pt x="928" y="6"/>
                  </a:lnTo>
                  <a:lnTo>
                    <a:pt x="914" y="6"/>
                  </a:lnTo>
                  <a:lnTo>
                    <a:pt x="900" y="8"/>
                  </a:lnTo>
                  <a:lnTo>
                    <a:pt x="900" y="8"/>
                  </a:lnTo>
                  <a:lnTo>
                    <a:pt x="900" y="8"/>
                  </a:lnTo>
                  <a:lnTo>
                    <a:pt x="900" y="6"/>
                  </a:lnTo>
                  <a:lnTo>
                    <a:pt x="898" y="6"/>
                  </a:lnTo>
                  <a:lnTo>
                    <a:pt x="898" y="6"/>
                  </a:lnTo>
                  <a:lnTo>
                    <a:pt x="898" y="6"/>
                  </a:lnTo>
                  <a:lnTo>
                    <a:pt x="838" y="4"/>
                  </a:lnTo>
                  <a:lnTo>
                    <a:pt x="780" y="4"/>
                  </a:lnTo>
                  <a:lnTo>
                    <a:pt x="720" y="6"/>
                  </a:lnTo>
                  <a:lnTo>
                    <a:pt x="662" y="6"/>
                  </a:lnTo>
                  <a:lnTo>
                    <a:pt x="662" y="6"/>
                  </a:lnTo>
                  <a:lnTo>
                    <a:pt x="630" y="6"/>
                  </a:lnTo>
                  <a:lnTo>
                    <a:pt x="630" y="6"/>
                  </a:lnTo>
                  <a:lnTo>
                    <a:pt x="508" y="4"/>
                  </a:lnTo>
                  <a:lnTo>
                    <a:pt x="508" y="4"/>
                  </a:lnTo>
                  <a:lnTo>
                    <a:pt x="480" y="6"/>
                  </a:lnTo>
                  <a:lnTo>
                    <a:pt x="480" y="6"/>
                  </a:lnTo>
                  <a:lnTo>
                    <a:pt x="444" y="4"/>
                  </a:lnTo>
                  <a:lnTo>
                    <a:pt x="408" y="4"/>
                  </a:lnTo>
                  <a:lnTo>
                    <a:pt x="408" y="4"/>
                  </a:lnTo>
                  <a:lnTo>
                    <a:pt x="372" y="4"/>
                  </a:lnTo>
                  <a:lnTo>
                    <a:pt x="372" y="4"/>
                  </a:lnTo>
                  <a:lnTo>
                    <a:pt x="356" y="2"/>
                  </a:lnTo>
                  <a:lnTo>
                    <a:pt x="338" y="2"/>
                  </a:lnTo>
                  <a:lnTo>
                    <a:pt x="338" y="2"/>
                  </a:lnTo>
                  <a:lnTo>
                    <a:pt x="326" y="4"/>
                  </a:lnTo>
                  <a:lnTo>
                    <a:pt x="326" y="4"/>
                  </a:lnTo>
                  <a:lnTo>
                    <a:pt x="300" y="2"/>
                  </a:lnTo>
                  <a:lnTo>
                    <a:pt x="300" y="2"/>
                  </a:lnTo>
                  <a:lnTo>
                    <a:pt x="268" y="2"/>
                  </a:lnTo>
                  <a:lnTo>
                    <a:pt x="236" y="2"/>
                  </a:lnTo>
                  <a:lnTo>
                    <a:pt x="236" y="2"/>
                  </a:lnTo>
                  <a:lnTo>
                    <a:pt x="194" y="0"/>
                  </a:lnTo>
                  <a:lnTo>
                    <a:pt x="194" y="0"/>
                  </a:lnTo>
                  <a:lnTo>
                    <a:pt x="180" y="2"/>
                  </a:lnTo>
                  <a:lnTo>
                    <a:pt x="180" y="2"/>
                  </a:lnTo>
                  <a:lnTo>
                    <a:pt x="158" y="2"/>
                  </a:lnTo>
                  <a:lnTo>
                    <a:pt x="138" y="0"/>
                  </a:lnTo>
                  <a:lnTo>
                    <a:pt x="138" y="0"/>
                  </a:lnTo>
                  <a:lnTo>
                    <a:pt x="56" y="2"/>
                  </a:lnTo>
                  <a:lnTo>
                    <a:pt x="56" y="2"/>
                  </a:lnTo>
                  <a:lnTo>
                    <a:pt x="42" y="0"/>
                  </a:lnTo>
                  <a:lnTo>
                    <a:pt x="42" y="0"/>
                  </a:lnTo>
                  <a:lnTo>
                    <a:pt x="20" y="2"/>
                  </a:lnTo>
                  <a:lnTo>
                    <a:pt x="10" y="4"/>
                  </a:lnTo>
                  <a:lnTo>
                    <a:pt x="0" y="8"/>
                  </a:lnTo>
                  <a:lnTo>
                    <a:pt x="0" y="8"/>
                  </a:lnTo>
                  <a:lnTo>
                    <a:pt x="0" y="10"/>
                  </a:lnTo>
                  <a:lnTo>
                    <a:pt x="0" y="10"/>
                  </a:lnTo>
                  <a:lnTo>
                    <a:pt x="6" y="10"/>
                  </a:lnTo>
                  <a:lnTo>
                    <a:pt x="12" y="10"/>
                  </a:lnTo>
                  <a:lnTo>
                    <a:pt x="26" y="10"/>
                  </a:lnTo>
                  <a:lnTo>
                    <a:pt x="26" y="10"/>
                  </a:lnTo>
                  <a:lnTo>
                    <a:pt x="40" y="10"/>
                  </a:lnTo>
                  <a:lnTo>
                    <a:pt x="40" y="10"/>
                  </a:lnTo>
                  <a:lnTo>
                    <a:pt x="64" y="10"/>
                  </a:lnTo>
                  <a:lnTo>
                    <a:pt x="64" y="10"/>
                  </a:lnTo>
                  <a:lnTo>
                    <a:pt x="98" y="10"/>
                  </a:lnTo>
                  <a:lnTo>
                    <a:pt x="136" y="10"/>
                  </a:lnTo>
                  <a:lnTo>
                    <a:pt x="136" y="10"/>
                  </a:lnTo>
                  <a:lnTo>
                    <a:pt x="166" y="12"/>
                  </a:lnTo>
                  <a:lnTo>
                    <a:pt x="166" y="12"/>
                  </a:lnTo>
                  <a:lnTo>
                    <a:pt x="180" y="10"/>
                  </a:lnTo>
                  <a:lnTo>
                    <a:pt x="192" y="10"/>
                  </a:lnTo>
                  <a:lnTo>
                    <a:pt x="192" y="10"/>
                  </a:lnTo>
                  <a:lnTo>
                    <a:pt x="200" y="12"/>
                  </a:lnTo>
                  <a:lnTo>
                    <a:pt x="200" y="12"/>
                  </a:lnTo>
                  <a:lnTo>
                    <a:pt x="222" y="12"/>
                  </a:lnTo>
                  <a:lnTo>
                    <a:pt x="244" y="10"/>
                  </a:lnTo>
                  <a:lnTo>
                    <a:pt x="244" y="10"/>
                  </a:lnTo>
                  <a:lnTo>
                    <a:pt x="280" y="10"/>
                  </a:lnTo>
                  <a:lnTo>
                    <a:pt x="280" y="10"/>
                  </a:lnTo>
                  <a:lnTo>
                    <a:pt x="294" y="10"/>
                  </a:lnTo>
                  <a:lnTo>
                    <a:pt x="310" y="12"/>
                  </a:lnTo>
                  <a:lnTo>
                    <a:pt x="310" y="12"/>
                  </a:lnTo>
                  <a:lnTo>
                    <a:pt x="326" y="10"/>
                  </a:lnTo>
                  <a:lnTo>
                    <a:pt x="342" y="10"/>
                  </a:lnTo>
                  <a:lnTo>
                    <a:pt x="342" y="10"/>
                  </a:lnTo>
                  <a:lnTo>
                    <a:pt x="352" y="12"/>
                  </a:lnTo>
                  <a:lnTo>
                    <a:pt x="352" y="12"/>
                  </a:lnTo>
                  <a:lnTo>
                    <a:pt x="390" y="12"/>
                  </a:lnTo>
                  <a:lnTo>
                    <a:pt x="430" y="12"/>
                  </a:lnTo>
                  <a:lnTo>
                    <a:pt x="430" y="12"/>
                  </a:lnTo>
                  <a:lnTo>
                    <a:pt x="452" y="12"/>
                  </a:lnTo>
                  <a:lnTo>
                    <a:pt x="472" y="12"/>
                  </a:lnTo>
                  <a:lnTo>
                    <a:pt x="494" y="12"/>
                  </a:lnTo>
                  <a:lnTo>
                    <a:pt x="516" y="14"/>
                  </a:lnTo>
                  <a:lnTo>
                    <a:pt x="516" y="14"/>
                  </a:lnTo>
                  <a:lnTo>
                    <a:pt x="610" y="12"/>
                  </a:lnTo>
                  <a:lnTo>
                    <a:pt x="706" y="14"/>
                  </a:lnTo>
                  <a:lnTo>
                    <a:pt x="706" y="14"/>
                  </a:lnTo>
                  <a:lnTo>
                    <a:pt x="712" y="12"/>
                  </a:lnTo>
                  <a:lnTo>
                    <a:pt x="720" y="12"/>
                  </a:lnTo>
                  <a:lnTo>
                    <a:pt x="720" y="12"/>
                  </a:lnTo>
                  <a:lnTo>
                    <a:pt x="750" y="12"/>
                  </a:lnTo>
                  <a:lnTo>
                    <a:pt x="778" y="14"/>
                  </a:lnTo>
                  <a:lnTo>
                    <a:pt x="778" y="14"/>
                  </a:lnTo>
                  <a:lnTo>
                    <a:pt x="794" y="12"/>
                  </a:lnTo>
                  <a:lnTo>
                    <a:pt x="810" y="12"/>
                  </a:lnTo>
                  <a:lnTo>
                    <a:pt x="826" y="12"/>
                  </a:lnTo>
                  <a:lnTo>
                    <a:pt x="840" y="10"/>
                  </a:lnTo>
                  <a:lnTo>
                    <a:pt x="840" y="10"/>
                  </a:lnTo>
                  <a:lnTo>
                    <a:pt x="850" y="12"/>
                  </a:lnTo>
                  <a:lnTo>
                    <a:pt x="862" y="12"/>
                  </a:lnTo>
                  <a:lnTo>
                    <a:pt x="884" y="12"/>
                  </a:lnTo>
                  <a:lnTo>
                    <a:pt x="884" y="12"/>
                  </a:lnTo>
                  <a:lnTo>
                    <a:pt x="906" y="14"/>
                  </a:lnTo>
                  <a:lnTo>
                    <a:pt x="928" y="14"/>
                  </a:lnTo>
                  <a:lnTo>
                    <a:pt x="928" y="14"/>
                  </a:lnTo>
                  <a:lnTo>
                    <a:pt x="934" y="14"/>
                  </a:lnTo>
                  <a:lnTo>
                    <a:pt x="940" y="12"/>
                  </a:lnTo>
                  <a:lnTo>
                    <a:pt x="940" y="12"/>
                  </a:lnTo>
                  <a:lnTo>
                    <a:pt x="962" y="14"/>
                  </a:lnTo>
                  <a:lnTo>
                    <a:pt x="982" y="14"/>
                  </a:lnTo>
                  <a:lnTo>
                    <a:pt x="1020" y="14"/>
                  </a:lnTo>
                  <a:lnTo>
                    <a:pt x="1020" y="14"/>
                  </a:lnTo>
                  <a:lnTo>
                    <a:pt x="1032" y="14"/>
                  </a:lnTo>
                  <a:lnTo>
                    <a:pt x="1042" y="14"/>
                  </a:lnTo>
                  <a:lnTo>
                    <a:pt x="1052" y="14"/>
                  </a:lnTo>
                  <a:lnTo>
                    <a:pt x="1062" y="16"/>
                  </a:lnTo>
                  <a:lnTo>
                    <a:pt x="1062" y="16"/>
                  </a:lnTo>
                  <a:lnTo>
                    <a:pt x="1096" y="16"/>
                  </a:lnTo>
                  <a:lnTo>
                    <a:pt x="1126" y="16"/>
                  </a:lnTo>
                  <a:lnTo>
                    <a:pt x="1160" y="16"/>
                  </a:lnTo>
                  <a:lnTo>
                    <a:pt x="1194" y="14"/>
                  </a:lnTo>
                  <a:lnTo>
                    <a:pt x="1194" y="14"/>
                  </a:lnTo>
                  <a:lnTo>
                    <a:pt x="1198" y="16"/>
                  </a:lnTo>
                  <a:lnTo>
                    <a:pt x="1202" y="16"/>
                  </a:lnTo>
                  <a:lnTo>
                    <a:pt x="1214" y="16"/>
                  </a:lnTo>
                  <a:lnTo>
                    <a:pt x="1214" y="16"/>
                  </a:lnTo>
                  <a:lnTo>
                    <a:pt x="1252" y="16"/>
                  </a:lnTo>
                  <a:lnTo>
                    <a:pt x="1270" y="16"/>
                  </a:lnTo>
                  <a:lnTo>
                    <a:pt x="1290" y="16"/>
                  </a:lnTo>
                  <a:lnTo>
                    <a:pt x="1290" y="16"/>
                  </a:lnTo>
                  <a:lnTo>
                    <a:pt x="1302" y="14"/>
                  </a:lnTo>
                  <a:lnTo>
                    <a:pt x="1314" y="16"/>
                  </a:lnTo>
                  <a:lnTo>
                    <a:pt x="1338" y="18"/>
                  </a:lnTo>
                  <a:lnTo>
                    <a:pt x="1338" y="18"/>
                  </a:lnTo>
                  <a:lnTo>
                    <a:pt x="1346" y="16"/>
                  </a:lnTo>
                  <a:lnTo>
                    <a:pt x="1346" y="16"/>
                  </a:lnTo>
                  <a:lnTo>
                    <a:pt x="1364" y="16"/>
                  </a:lnTo>
                  <a:lnTo>
                    <a:pt x="1364" y="16"/>
                  </a:lnTo>
                  <a:lnTo>
                    <a:pt x="1380" y="18"/>
                  </a:lnTo>
                  <a:lnTo>
                    <a:pt x="1394" y="18"/>
                  </a:lnTo>
                  <a:lnTo>
                    <a:pt x="1394" y="18"/>
                  </a:lnTo>
                  <a:lnTo>
                    <a:pt x="1404" y="18"/>
                  </a:lnTo>
                  <a:lnTo>
                    <a:pt x="1404" y="18"/>
                  </a:lnTo>
                  <a:lnTo>
                    <a:pt x="1504" y="18"/>
                  </a:lnTo>
                  <a:lnTo>
                    <a:pt x="1504" y="18"/>
                  </a:lnTo>
                  <a:lnTo>
                    <a:pt x="1740" y="18"/>
                  </a:lnTo>
                  <a:lnTo>
                    <a:pt x="1740" y="18"/>
                  </a:lnTo>
                  <a:lnTo>
                    <a:pt x="1760" y="20"/>
                  </a:lnTo>
                  <a:lnTo>
                    <a:pt x="1782" y="20"/>
                  </a:lnTo>
                  <a:lnTo>
                    <a:pt x="1804" y="20"/>
                  </a:lnTo>
                  <a:lnTo>
                    <a:pt x="1826" y="22"/>
                  </a:lnTo>
                  <a:lnTo>
                    <a:pt x="1826" y="22"/>
                  </a:lnTo>
                  <a:lnTo>
                    <a:pt x="1832" y="20"/>
                  </a:lnTo>
                  <a:lnTo>
                    <a:pt x="1838" y="20"/>
                  </a:lnTo>
                  <a:lnTo>
                    <a:pt x="1838" y="20"/>
                  </a:lnTo>
                  <a:lnTo>
                    <a:pt x="1894" y="20"/>
                  </a:lnTo>
                  <a:lnTo>
                    <a:pt x="1952" y="20"/>
                  </a:lnTo>
                  <a:lnTo>
                    <a:pt x="1952" y="20"/>
                  </a:lnTo>
                  <a:lnTo>
                    <a:pt x="2008" y="20"/>
                  </a:lnTo>
                  <a:lnTo>
                    <a:pt x="2064" y="20"/>
                  </a:lnTo>
                  <a:lnTo>
                    <a:pt x="2064" y="20"/>
                  </a:lnTo>
                  <a:lnTo>
                    <a:pt x="2082" y="20"/>
                  </a:lnTo>
                  <a:lnTo>
                    <a:pt x="2102" y="20"/>
                  </a:lnTo>
                  <a:lnTo>
                    <a:pt x="2122" y="20"/>
                  </a:lnTo>
                  <a:lnTo>
                    <a:pt x="2142" y="22"/>
                  </a:lnTo>
                  <a:lnTo>
                    <a:pt x="2142" y="22"/>
                  </a:lnTo>
                  <a:lnTo>
                    <a:pt x="2220" y="20"/>
                  </a:lnTo>
                  <a:lnTo>
                    <a:pt x="2300" y="22"/>
                  </a:lnTo>
                  <a:lnTo>
                    <a:pt x="2300" y="22"/>
                  </a:lnTo>
                  <a:lnTo>
                    <a:pt x="2320" y="20"/>
                  </a:lnTo>
                  <a:lnTo>
                    <a:pt x="2320" y="20"/>
                  </a:lnTo>
                  <a:lnTo>
                    <a:pt x="2328" y="22"/>
                  </a:lnTo>
                  <a:lnTo>
                    <a:pt x="2328" y="22"/>
                  </a:lnTo>
                  <a:lnTo>
                    <a:pt x="2334" y="20"/>
                  </a:lnTo>
                  <a:lnTo>
                    <a:pt x="2340" y="20"/>
                  </a:lnTo>
                  <a:lnTo>
                    <a:pt x="2340" y="20"/>
                  </a:lnTo>
                  <a:lnTo>
                    <a:pt x="2404" y="20"/>
                  </a:lnTo>
                  <a:lnTo>
                    <a:pt x="2438" y="20"/>
                  </a:lnTo>
                  <a:lnTo>
                    <a:pt x="2468" y="24"/>
                  </a:lnTo>
                  <a:lnTo>
                    <a:pt x="2468" y="24"/>
                  </a:lnTo>
                  <a:lnTo>
                    <a:pt x="2476" y="22"/>
                  </a:lnTo>
                  <a:lnTo>
                    <a:pt x="2486" y="22"/>
                  </a:lnTo>
                  <a:lnTo>
                    <a:pt x="2502" y="22"/>
                  </a:lnTo>
                  <a:lnTo>
                    <a:pt x="2502" y="22"/>
                  </a:lnTo>
                  <a:lnTo>
                    <a:pt x="2534" y="22"/>
                  </a:lnTo>
                  <a:lnTo>
                    <a:pt x="2568" y="20"/>
                  </a:lnTo>
                  <a:lnTo>
                    <a:pt x="2568" y="20"/>
                  </a:lnTo>
                  <a:lnTo>
                    <a:pt x="2586" y="22"/>
                  </a:lnTo>
                  <a:lnTo>
                    <a:pt x="2586" y="22"/>
                  </a:lnTo>
                  <a:lnTo>
                    <a:pt x="2624" y="22"/>
                  </a:lnTo>
                  <a:lnTo>
                    <a:pt x="2624" y="22"/>
                  </a:lnTo>
                  <a:lnTo>
                    <a:pt x="2642" y="20"/>
                  </a:lnTo>
                  <a:lnTo>
                    <a:pt x="2642" y="20"/>
                  </a:lnTo>
                  <a:lnTo>
                    <a:pt x="2706" y="22"/>
                  </a:lnTo>
                  <a:lnTo>
                    <a:pt x="2764" y="22"/>
                  </a:lnTo>
                  <a:lnTo>
                    <a:pt x="2764" y="22"/>
                  </a:lnTo>
                  <a:lnTo>
                    <a:pt x="2840" y="22"/>
                  </a:lnTo>
                  <a:lnTo>
                    <a:pt x="2840" y="22"/>
                  </a:lnTo>
                  <a:lnTo>
                    <a:pt x="2888" y="24"/>
                  </a:lnTo>
                  <a:lnTo>
                    <a:pt x="2910" y="24"/>
                  </a:lnTo>
                  <a:lnTo>
                    <a:pt x="2932" y="22"/>
                  </a:lnTo>
                  <a:lnTo>
                    <a:pt x="2932" y="22"/>
                  </a:lnTo>
                  <a:lnTo>
                    <a:pt x="2946" y="24"/>
                  </a:lnTo>
                  <a:lnTo>
                    <a:pt x="2960" y="24"/>
                  </a:lnTo>
                  <a:lnTo>
                    <a:pt x="2984" y="24"/>
                  </a:lnTo>
                  <a:lnTo>
                    <a:pt x="2984" y="24"/>
                  </a:lnTo>
                  <a:lnTo>
                    <a:pt x="3024" y="24"/>
                  </a:lnTo>
                  <a:lnTo>
                    <a:pt x="3024" y="24"/>
                  </a:lnTo>
                  <a:lnTo>
                    <a:pt x="3088" y="24"/>
                  </a:lnTo>
                  <a:lnTo>
                    <a:pt x="3088" y="24"/>
                  </a:lnTo>
                  <a:lnTo>
                    <a:pt x="3132" y="24"/>
                  </a:lnTo>
                  <a:lnTo>
                    <a:pt x="3132" y="24"/>
                  </a:lnTo>
                  <a:lnTo>
                    <a:pt x="3156" y="24"/>
                  </a:lnTo>
                  <a:lnTo>
                    <a:pt x="3178" y="24"/>
                  </a:lnTo>
                  <a:lnTo>
                    <a:pt x="3178" y="24"/>
                  </a:lnTo>
                  <a:lnTo>
                    <a:pt x="3190" y="24"/>
                  </a:lnTo>
                  <a:lnTo>
                    <a:pt x="3202" y="26"/>
                  </a:lnTo>
                  <a:lnTo>
                    <a:pt x="3202" y="26"/>
                  </a:lnTo>
                  <a:lnTo>
                    <a:pt x="3208" y="24"/>
                  </a:lnTo>
                  <a:lnTo>
                    <a:pt x="3208" y="24"/>
                  </a:lnTo>
                  <a:lnTo>
                    <a:pt x="3214" y="24"/>
                  </a:lnTo>
                  <a:lnTo>
                    <a:pt x="3222" y="26"/>
                  </a:lnTo>
                  <a:lnTo>
                    <a:pt x="3222" y="26"/>
                  </a:lnTo>
                  <a:lnTo>
                    <a:pt x="3246" y="26"/>
                  </a:lnTo>
                  <a:lnTo>
                    <a:pt x="3268" y="24"/>
                  </a:lnTo>
                  <a:lnTo>
                    <a:pt x="3268" y="24"/>
                  </a:lnTo>
                  <a:lnTo>
                    <a:pt x="3278" y="26"/>
                  </a:lnTo>
                  <a:lnTo>
                    <a:pt x="3278" y="26"/>
                  </a:lnTo>
                  <a:lnTo>
                    <a:pt x="3334" y="26"/>
                  </a:lnTo>
                  <a:lnTo>
                    <a:pt x="3390" y="26"/>
                  </a:lnTo>
                  <a:lnTo>
                    <a:pt x="3390" y="26"/>
                  </a:lnTo>
                  <a:lnTo>
                    <a:pt x="3404" y="26"/>
                  </a:lnTo>
                  <a:lnTo>
                    <a:pt x="3418" y="24"/>
                  </a:lnTo>
                  <a:lnTo>
                    <a:pt x="3418" y="24"/>
                  </a:lnTo>
                  <a:lnTo>
                    <a:pt x="3446" y="24"/>
                  </a:lnTo>
                  <a:lnTo>
                    <a:pt x="3470" y="26"/>
                  </a:lnTo>
                  <a:lnTo>
                    <a:pt x="3470" y="26"/>
                  </a:lnTo>
                  <a:lnTo>
                    <a:pt x="3496" y="26"/>
                  </a:lnTo>
                  <a:lnTo>
                    <a:pt x="3496" y="26"/>
                  </a:lnTo>
                  <a:lnTo>
                    <a:pt x="3532" y="24"/>
                  </a:lnTo>
                  <a:lnTo>
                    <a:pt x="3532" y="24"/>
                  </a:lnTo>
                  <a:lnTo>
                    <a:pt x="3544" y="24"/>
                  </a:lnTo>
                  <a:lnTo>
                    <a:pt x="3556" y="26"/>
                  </a:lnTo>
                  <a:lnTo>
                    <a:pt x="3556" y="26"/>
                  </a:lnTo>
                  <a:lnTo>
                    <a:pt x="3578" y="26"/>
                  </a:lnTo>
                  <a:lnTo>
                    <a:pt x="3598" y="26"/>
                  </a:lnTo>
                  <a:lnTo>
                    <a:pt x="3598" y="26"/>
                  </a:lnTo>
                  <a:lnTo>
                    <a:pt x="3622" y="26"/>
                  </a:lnTo>
                  <a:lnTo>
                    <a:pt x="3622" y="26"/>
                  </a:lnTo>
                  <a:lnTo>
                    <a:pt x="3634" y="26"/>
                  </a:lnTo>
                  <a:lnTo>
                    <a:pt x="3646" y="26"/>
                  </a:lnTo>
                  <a:lnTo>
                    <a:pt x="3646" y="26"/>
                  </a:lnTo>
                  <a:lnTo>
                    <a:pt x="3658" y="26"/>
                  </a:lnTo>
                  <a:lnTo>
                    <a:pt x="3670" y="26"/>
                  </a:lnTo>
                  <a:lnTo>
                    <a:pt x="3670" y="26"/>
                  </a:lnTo>
                  <a:lnTo>
                    <a:pt x="3706" y="26"/>
                  </a:lnTo>
                  <a:lnTo>
                    <a:pt x="3742" y="26"/>
                  </a:lnTo>
                  <a:lnTo>
                    <a:pt x="3742" y="26"/>
                  </a:lnTo>
                  <a:lnTo>
                    <a:pt x="3788" y="26"/>
                  </a:lnTo>
                  <a:lnTo>
                    <a:pt x="3788" y="26"/>
                  </a:lnTo>
                  <a:lnTo>
                    <a:pt x="3810" y="28"/>
                  </a:lnTo>
                  <a:lnTo>
                    <a:pt x="3810" y="28"/>
                  </a:lnTo>
                  <a:lnTo>
                    <a:pt x="3816" y="26"/>
                  </a:lnTo>
                  <a:lnTo>
                    <a:pt x="3816" y="26"/>
                  </a:lnTo>
                  <a:lnTo>
                    <a:pt x="3820" y="26"/>
                  </a:lnTo>
                  <a:lnTo>
                    <a:pt x="3824" y="28"/>
                  </a:lnTo>
                  <a:lnTo>
                    <a:pt x="3824" y="28"/>
                  </a:lnTo>
                  <a:lnTo>
                    <a:pt x="3832" y="26"/>
                  </a:lnTo>
                  <a:lnTo>
                    <a:pt x="3832" y="26"/>
                  </a:lnTo>
                  <a:lnTo>
                    <a:pt x="3846" y="24"/>
                  </a:lnTo>
                  <a:lnTo>
                    <a:pt x="3846" y="24"/>
                  </a:lnTo>
                  <a:lnTo>
                    <a:pt x="3850" y="24"/>
                  </a:lnTo>
                  <a:lnTo>
                    <a:pt x="3850" y="24"/>
                  </a:lnTo>
                  <a:lnTo>
                    <a:pt x="3856" y="26"/>
                  </a:lnTo>
                  <a:lnTo>
                    <a:pt x="3864" y="26"/>
                  </a:lnTo>
                  <a:lnTo>
                    <a:pt x="3878" y="24"/>
                  </a:lnTo>
                  <a:lnTo>
                    <a:pt x="3878" y="24"/>
                  </a:lnTo>
                  <a:lnTo>
                    <a:pt x="3890" y="24"/>
                  </a:lnTo>
                  <a:lnTo>
                    <a:pt x="3890" y="24"/>
                  </a:lnTo>
                  <a:lnTo>
                    <a:pt x="3900" y="24"/>
                  </a:lnTo>
                  <a:lnTo>
                    <a:pt x="3906" y="22"/>
                  </a:lnTo>
                  <a:lnTo>
                    <a:pt x="3910" y="20"/>
                  </a:lnTo>
                  <a:lnTo>
                    <a:pt x="3910" y="20"/>
                  </a:lnTo>
                  <a:lnTo>
                    <a:pt x="3914" y="20"/>
                  </a:lnTo>
                  <a:lnTo>
                    <a:pt x="3916" y="18"/>
                  </a:lnTo>
                  <a:lnTo>
                    <a:pt x="3916" y="18"/>
                  </a:lnTo>
                  <a:lnTo>
                    <a:pt x="3916" y="18"/>
                  </a:lnTo>
                  <a:lnTo>
                    <a:pt x="3916" y="18"/>
                  </a:lnTo>
                  <a:lnTo>
                    <a:pt x="3916" y="16"/>
                  </a:lnTo>
                  <a:lnTo>
                    <a:pt x="3916" y="14"/>
                  </a:lnTo>
                  <a:lnTo>
                    <a:pt x="3916" y="14"/>
                  </a:lnTo>
                  <a:lnTo>
                    <a:pt x="3868" y="14"/>
                  </a:lnTo>
                  <a:lnTo>
                    <a:pt x="3844" y="14"/>
                  </a:lnTo>
                  <a:lnTo>
                    <a:pt x="3820" y="12"/>
                  </a:lnTo>
                  <a:lnTo>
                    <a:pt x="3820" y="12"/>
                  </a:lnTo>
                  <a:close/>
                  <a:moveTo>
                    <a:pt x="744" y="10"/>
                  </a:moveTo>
                  <a:lnTo>
                    <a:pt x="744" y="10"/>
                  </a:lnTo>
                  <a:lnTo>
                    <a:pt x="744" y="8"/>
                  </a:lnTo>
                  <a:lnTo>
                    <a:pt x="744" y="8"/>
                  </a:lnTo>
                  <a:lnTo>
                    <a:pt x="744" y="8"/>
                  </a:lnTo>
                  <a:lnTo>
                    <a:pt x="746" y="8"/>
                  </a:lnTo>
                  <a:lnTo>
                    <a:pt x="744" y="10"/>
                  </a:lnTo>
                  <a:lnTo>
                    <a:pt x="744" y="10"/>
                  </a:lnTo>
                  <a:close/>
                  <a:moveTo>
                    <a:pt x="2874" y="18"/>
                  </a:moveTo>
                  <a:lnTo>
                    <a:pt x="2874" y="18"/>
                  </a:lnTo>
                  <a:lnTo>
                    <a:pt x="2874" y="16"/>
                  </a:lnTo>
                  <a:lnTo>
                    <a:pt x="2874" y="16"/>
                  </a:lnTo>
                  <a:lnTo>
                    <a:pt x="2876" y="18"/>
                  </a:lnTo>
                  <a:lnTo>
                    <a:pt x="2876" y="18"/>
                  </a:lnTo>
                  <a:lnTo>
                    <a:pt x="2874" y="18"/>
                  </a:lnTo>
                  <a:lnTo>
                    <a:pt x="2874" y="18"/>
                  </a:lnTo>
                  <a:close/>
                  <a:moveTo>
                    <a:pt x="3160" y="18"/>
                  </a:moveTo>
                  <a:lnTo>
                    <a:pt x="3160" y="18"/>
                  </a:lnTo>
                  <a:lnTo>
                    <a:pt x="3160" y="16"/>
                  </a:lnTo>
                  <a:lnTo>
                    <a:pt x="3160" y="16"/>
                  </a:lnTo>
                  <a:lnTo>
                    <a:pt x="3162" y="16"/>
                  </a:lnTo>
                  <a:lnTo>
                    <a:pt x="3162" y="16"/>
                  </a:lnTo>
                  <a:lnTo>
                    <a:pt x="3162" y="16"/>
                  </a:lnTo>
                  <a:lnTo>
                    <a:pt x="3160" y="18"/>
                  </a:lnTo>
                  <a:lnTo>
                    <a:pt x="316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0000"/>
                </a:solidFill>
              </a:endParaRPr>
            </a:p>
          </p:txBody>
        </p:sp>
      </p:grpSp>
    </p:spTree>
    <p:extLst>
      <p:ext uri="{BB962C8B-B14F-4D97-AF65-F5344CB8AC3E}">
        <p14:creationId xmlns:p14="http://schemas.microsoft.com/office/powerpoint/2010/main" val="222395575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Vertical">
    <p:spTree>
      <p:nvGrpSpPr>
        <p:cNvPr id="1" name=""/>
        <p:cNvGrpSpPr/>
        <p:nvPr/>
      </p:nvGrpSpPr>
      <p:grpSpPr>
        <a:xfrm>
          <a:off x="0" y="0"/>
          <a:ext cx="0" cy="0"/>
          <a:chOff x="0" y="0"/>
          <a:chExt cx="0" cy="0"/>
        </a:xfrm>
      </p:grpSpPr>
      <p:sp>
        <p:nvSpPr>
          <p:cNvPr id="23" name="Rectangle 22"/>
          <p:cNvSpPr/>
          <p:nvPr userDrawn="1"/>
        </p:nvSpPr>
        <p:spPr bwMode="gray">
          <a:xfrm>
            <a:off x="1" y="1"/>
            <a:ext cx="2294932" cy="685799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gray">
          <a:xfrm>
            <a:off x="2582179" y="2470903"/>
            <a:ext cx="6277187" cy="1470025"/>
          </a:xfrm>
        </p:spPr>
        <p:txBody>
          <a:bodyPr lIns="0" tIns="0" rIns="0" bIns="0">
            <a:noAutofit/>
          </a:bodyPr>
          <a:lstStyle>
            <a:lvl1pPr algn="l">
              <a:lnSpc>
                <a:spcPct val="95000"/>
              </a:lnSpc>
              <a:defRPr sz="4000" b="0">
                <a:solidFill>
                  <a:schemeClr val="tx1"/>
                </a:solidFill>
              </a:defRPr>
            </a:lvl1pPr>
          </a:lstStyle>
          <a:p>
            <a:r>
              <a:rPr lang="en-US" dirty="0" smtClean="0"/>
              <a:t>Click to edit Master title style</a:t>
            </a:r>
            <a:endParaRPr lang="en-US" dirty="0"/>
          </a:p>
        </p:txBody>
      </p:sp>
      <p:sp>
        <p:nvSpPr>
          <p:cNvPr id="8" name="Rectangle 7"/>
          <p:cNvSpPr/>
          <p:nvPr/>
        </p:nvSpPr>
        <p:spPr bwMode="gray">
          <a:xfrm>
            <a:off x="1" y="1"/>
            <a:ext cx="2294932" cy="685799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25" name="Text Placeholder 24"/>
          <p:cNvSpPr>
            <a:spLocks noGrp="1"/>
          </p:cNvSpPr>
          <p:nvPr>
            <p:ph type="body" sz="quarter" idx="10"/>
          </p:nvPr>
        </p:nvSpPr>
        <p:spPr bwMode="gray">
          <a:xfrm>
            <a:off x="2582179" y="3988552"/>
            <a:ext cx="6277187" cy="2009781"/>
          </a:xfrm>
        </p:spPr>
        <p:txBody>
          <a:bodyPr lIns="0" tIns="0" rIns="0" bIns="0">
            <a:noAutofit/>
          </a:bodyPr>
          <a:lstStyle>
            <a:lvl1pPr marL="0" indent="0">
              <a:lnSpc>
                <a:spcPct val="85000"/>
              </a:lnSpc>
              <a:spcAft>
                <a:spcPts val="1600"/>
              </a:spcAft>
              <a:buFont typeface="Arial" panose="020B0604020202020204" pitchFamily="34" charset="0"/>
              <a:buChar char="​"/>
              <a:defRPr sz="2400" b="0">
                <a:solidFill>
                  <a:schemeClr val="accent1"/>
                </a:solidFill>
              </a:defRPr>
            </a:lvl1pPr>
            <a:lvl2pPr marL="0" indent="0">
              <a:lnSpc>
                <a:spcPct val="85000"/>
              </a:lnSpc>
              <a:buFont typeface="Arial" panose="020B0604020202020204" pitchFamily="34" charset="0"/>
              <a:buChar char="​"/>
              <a:defRPr sz="1600" b="0">
                <a:solidFill>
                  <a:schemeClr val="tx1"/>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4" name="Regular Logo" descr="Down:  Group 28"/>
          <p:cNvGrpSpPr>
            <a:grpSpLocks/>
          </p:cNvGrpSpPr>
          <p:nvPr userDrawn="1">
            <p:custDataLst>
              <p:tags r:id="rId1"/>
            </p:custDataLst>
          </p:nvPr>
        </p:nvGrpSpPr>
        <p:grpSpPr bwMode="gray">
          <a:xfrm>
            <a:off x="570509" y="2785245"/>
            <a:ext cx="1245354" cy="1438967"/>
            <a:chOff x="971" y="1921"/>
            <a:chExt cx="1846" cy="2133"/>
          </a:xfrm>
          <a:solidFill>
            <a:schemeClr val="bg1"/>
          </a:solidFill>
        </p:grpSpPr>
        <p:sp>
          <p:nvSpPr>
            <p:cNvPr id="45" name="Freeform 44"/>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6" name="Freeform 45"/>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7" name="Freeform 46"/>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8" name="Freeform 47"/>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9" name="Freeform 48"/>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50" name="Freeform 49"/>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56" name="Freeform 55"/>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57" name="Freeform 56"/>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58" name="Rectangle 57"/>
          <p:cNvSpPr/>
          <p:nvPr userDrawn="1"/>
        </p:nvSpPr>
        <p:spPr bwMode="gray">
          <a:xfrm>
            <a:off x="2249608" y="1"/>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userDrawn="1"/>
        </p:nvGrpSpPr>
        <p:grpSpPr>
          <a:xfrm>
            <a:off x="0" y="0"/>
            <a:ext cx="9144000" cy="6863861"/>
            <a:chOff x="0" y="0"/>
            <a:chExt cx="9144000" cy="6863861"/>
          </a:xfrm>
        </p:grpSpPr>
        <p:sp>
          <p:nvSpPr>
            <p:cNvPr id="31" name="Rectangle 30"/>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Footer Placeholder 3"/>
          <p:cNvSpPr>
            <a:spLocks noGrp="1"/>
          </p:cNvSpPr>
          <p:nvPr>
            <p:ph type="ftr" sz="quarter" idx="3"/>
          </p:nvPr>
        </p:nvSpPr>
        <p:spPr>
          <a:xfrm>
            <a:off x="2925769"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9" name="Slide Number Placeholder 5"/>
          <p:cNvSpPr>
            <a:spLocks noGrp="1"/>
          </p:cNvSpPr>
          <p:nvPr>
            <p:ph type="sldNum" sz="quarter" idx="4"/>
          </p:nvPr>
        </p:nvSpPr>
        <p:spPr>
          <a:xfrm>
            <a:off x="2566107"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750925467"/>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Horizontal">
    <p:spTree>
      <p:nvGrpSpPr>
        <p:cNvPr id="1" name=""/>
        <p:cNvGrpSpPr/>
        <p:nvPr/>
      </p:nvGrpSpPr>
      <p:grpSpPr>
        <a:xfrm>
          <a:off x="0" y="0"/>
          <a:ext cx="0" cy="0"/>
          <a:chOff x="0" y="0"/>
          <a:chExt cx="0" cy="0"/>
        </a:xfrm>
      </p:grpSpPr>
      <p:sp>
        <p:nvSpPr>
          <p:cNvPr id="23" name="Rectangle 22"/>
          <p:cNvSpPr/>
          <p:nvPr userDrawn="1"/>
        </p:nvSpPr>
        <p:spPr bwMode="gray">
          <a:xfrm>
            <a:off x="0" y="2"/>
            <a:ext cx="9144000" cy="408355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8" name="Rectangle 7"/>
          <p:cNvSpPr/>
          <p:nvPr/>
        </p:nvSpPr>
        <p:spPr bwMode="gray">
          <a:xfrm>
            <a:off x="0" y="2"/>
            <a:ext cx="9144000" cy="408355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71" name="Rectangle 70"/>
          <p:cNvSpPr/>
          <p:nvPr userDrawn="1"/>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bwMode="gray">
          <a:xfrm>
            <a:off x="281250" y="2470903"/>
            <a:ext cx="8574733" cy="1470025"/>
          </a:xfrm>
        </p:spPr>
        <p:txBody>
          <a:bodyPr lIns="0" tIns="0" rIns="0" bIns="0">
            <a:noAutofit/>
          </a:bodyPr>
          <a:lstStyle>
            <a:lvl1pPr algn="l">
              <a:lnSpc>
                <a:spcPct val="95000"/>
              </a:lnSpc>
              <a:defRPr sz="4000" b="0">
                <a:solidFill>
                  <a:schemeClr val="bg1"/>
                </a:solidFill>
              </a:defRPr>
            </a:lvl1pPr>
          </a:lstStyle>
          <a:p>
            <a:r>
              <a:rPr lang="en-US" smtClean="0"/>
              <a:t>Click to edit Master title style</a:t>
            </a:r>
            <a:endParaRPr lang="en-US" dirty="0"/>
          </a:p>
        </p:txBody>
      </p:sp>
      <p:sp>
        <p:nvSpPr>
          <p:cNvPr id="25" name="Text Placeholder 24"/>
          <p:cNvSpPr>
            <a:spLocks noGrp="1"/>
          </p:cNvSpPr>
          <p:nvPr>
            <p:ph type="body" sz="quarter" idx="10"/>
          </p:nvPr>
        </p:nvSpPr>
        <p:spPr bwMode="gray">
          <a:xfrm>
            <a:off x="281251" y="4209295"/>
            <a:ext cx="8574733" cy="2009781"/>
          </a:xfrm>
        </p:spPr>
        <p:txBody>
          <a:bodyPr lIns="0" tIns="0" rIns="0" bIns="0">
            <a:noAutofit/>
          </a:bodyPr>
          <a:lstStyle>
            <a:lvl1pPr marL="0" indent="0">
              <a:lnSpc>
                <a:spcPct val="85000"/>
              </a:lnSpc>
              <a:buFont typeface="Arial" panose="020B0604020202020204" pitchFamily="34" charset="0"/>
              <a:buChar char="​"/>
              <a:defRPr sz="2000" b="0">
                <a:solidFill>
                  <a:schemeClr val="bg2">
                    <a:lumMod val="50000"/>
                  </a:schemeClr>
                </a:solidFill>
              </a:defRPr>
            </a:lvl1pPr>
            <a:lvl2pPr marL="0" indent="0">
              <a:lnSpc>
                <a:spcPct val="85000"/>
              </a:lnSpc>
              <a:buFont typeface="Arial" panose="020B0604020202020204" pitchFamily="34" charset="0"/>
              <a:buChar char="​"/>
              <a:defRPr sz="1600" b="0">
                <a:solidFill>
                  <a:schemeClr val="bg2"/>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63"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64" name="Freeform 63"/>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5" name="Freeform 64"/>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6" name="Freeform 65"/>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7" name="Freeform 66"/>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8" name="Freeform 67"/>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9" name="Freeform 68"/>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70" name="Freeform 69"/>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72" name="Freeform 71"/>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24" name="Group 23"/>
          <p:cNvGrpSpPr/>
          <p:nvPr userDrawn="1"/>
        </p:nvGrpSpPr>
        <p:grpSpPr>
          <a:xfrm>
            <a:off x="0" y="0"/>
            <a:ext cx="9144000" cy="6863861"/>
            <a:chOff x="0" y="0"/>
            <a:chExt cx="9144000" cy="6863861"/>
          </a:xfrm>
        </p:grpSpPr>
        <p:sp>
          <p:nvSpPr>
            <p:cNvPr id="26" name="Rectangle 25"/>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3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496323269"/>
      </p:ext>
    </p:extLst>
  </p:cSld>
  <p:clrMapOvr>
    <a:masterClrMapping/>
  </p:clrMapOvr>
  <p:transition spd="med">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Horizontal">
    <p:spTree>
      <p:nvGrpSpPr>
        <p:cNvPr id="1" name=""/>
        <p:cNvGrpSpPr/>
        <p:nvPr/>
      </p:nvGrpSpPr>
      <p:grpSpPr>
        <a:xfrm>
          <a:off x="0" y="0"/>
          <a:ext cx="0" cy="0"/>
          <a:chOff x="0" y="0"/>
          <a:chExt cx="0" cy="0"/>
        </a:xfrm>
      </p:grpSpPr>
      <p:sp>
        <p:nvSpPr>
          <p:cNvPr id="23" name="Rectangle 22"/>
          <p:cNvSpPr/>
          <p:nvPr userDrawn="1"/>
        </p:nvSpPr>
        <p:spPr bwMode="gray">
          <a:xfrm>
            <a:off x="0" y="2"/>
            <a:ext cx="9144000" cy="408355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8" name="Rectangle 7"/>
          <p:cNvSpPr/>
          <p:nvPr/>
        </p:nvSpPr>
        <p:spPr bwMode="gray">
          <a:xfrm>
            <a:off x="0" y="2"/>
            <a:ext cx="9144000" cy="408355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71" name="Rectangle 70"/>
          <p:cNvSpPr/>
          <p:nvPr/>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 name="Title 1"/>
          <p:cNvSpPr>
            <a:spLocks noGrp="1"/>
          </p:cNvSpPr>
          <p:nvPr>
            <p:ph type="ctrTitle"/>
          </p:nvPr>
        </p:nvSpPr>
        <p:spPr bwMode="gray">
          <a:xfrm>
            <a:off x="281250" y="2470903"/>
            <a:ext cx="8574733" cy="1470025"/>
          </a:xfrm>
        </p:spPr>
        <p:txBody>
          <a:bodyPr lIns="0" tIns="0" rIns="0" bIns="0">
            <a:noAutofit/>
          </a:bodyPr>
          <a:lstStyle>
            <a:lvl1pPr algn="l">
              <a:lnSpc>
                <a:spcPct val="95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gray">
          <a:xfrm>
            <a:off x="281250" y="4209295"/>
            <a:ext cx="8574733" cy="2009781"/>
          </a:xfrm>
        </p:spPr>
        <p:txBody>
          <a:bodyPr lIns="0" tIns="0" rIns="0" bIns="0">
            <a:noAutofit/>
          </a:bodyPr>
          <a:lstStyle>
            <a:lvl1pPr marL="0" indent="0">
              <a:lnSpc>
                <a:spcPct val="85000"/>
              </a:lnSpc>
              <a:buFont typeface="Arial" panose="020B0604020202020204" pitchFamily="34" charset="0"/>
              <a:buChar char="​"/>
              <a:defRPr sz="2000" b="0">
                <a:solidFill>
                  <a:schemeClr val="bg2">
                    <a:lumMod val="50000"/>
                  </a:schemeClr>
                </a:solidFill>
              </a:defRPr>
            </a:lvl1pPr>
            <a:lvl2pPr marL="0" indent="0">
              <a:lnSpc>
                <a:spcPct val="85000"/>
              </a:lnSpc>
              <a:buFont typeface="Arial" panose="020B0604020202020204" pitchFamily="34" charset="0"/>
              <a:buChar char="​"/>
              <a:defRPr sz="1600" b="0">
                <a:solidFill>
                  <a:schemeClr val="bg2"/>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Rectangle 36"/>
          <p:cNvSpPr/>
          <p:nvPr userDrawn="1"/>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32"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33" name="Freeform 32"/>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4" name="Freeform 33"/>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5" name="Freeform 34"/>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6" name="Freeform 35"/>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8" name="Freeform 37"/>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9" name="Freeform 38"/>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26" name="Group 25"/>
          <p:cNvGrpSpPr/>
          <p:nvPr userDrawn="1"/>
        </p:nvGrpSpPr>
        <p:grpSpPr>
          <a:xfrm>
            <a:off x="0" y="0"/>
            <a:ext cx="9144000" cy="6863861"/>
            <a:chOff x="0" y="0"/>
            <a:chExt cx="9144000" cy="6863861"/>
          </a:xfrm>
        </p:grpSpPr>
        <p:sp>
          <p:nvSpPr>
            <p:cNvPr id="27" name="Rectangle 26"/>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469276533"/>
      </p:ext>
    </p:extLst>
  </p:cSld>
  <p:clrMapOvr>
    <a:masterClrMapping/>
  </p:clrMapOvr>
  <p:transition spd="med">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itle 3"/>
          <p:cNvSpPr>
            <a:spLocks noGrp="1"/>
          </p:cNvSpPr>
          <p:nvPr>
            <p:ph type="title"/>
          </p:nvPr>
        </p:nvSpPr>
        <p:spPr>
          <a:xfrm>
            <a:off x="281251" y="193674"/>
            <a:ext cx="8574188" cy="904794"/>
          </a:xfrm>
        </p:spPr>
        <p:txBody>
          <a:bodyPr lIns="0"/>
          <a:lstStyle/>
          <a:p>
            <a:r>
              <a:rPr lang="en-US" dirty="0" smtClean="0"/>
              <a:t>Click to edit Master title style</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0" name="Content Placeholder 39"/>
          <p:cNvSpPr>
            <a:spLocks noGrp="1"/>
          </p:cNvSpPr>
          <p:nvPr>
            <p:ph sz="quarter" idx="15"/>
          </p:nvPr>
        </p:nvSpPr>
        <p:spPr bwMode="gray">
          <a:xfrm>
            <a:off x="281061" y="1733421"/>
            <a:ext cx="8574733" cy="4480054"/>
          </a:xfrm>
        </p:spPr>
        <p:txBody>
          <a:bodyPr lIns="0"/>
          <a:lstStyle>
            <a:lvl1pPr marL="342900" indent="-342900">
              <a:buFont typeface="+mj-lt"/>
              <a:buAutoNum type="arabicParenR"/>
              <a:defRPr sz="2200">
                <a:solidFill>
                  <a:schemeClr val="accent1"/>
                </a:solidFill>
              </a:defRPr>
            </a:lvl1pPr>
            <a:lvl2pPr marL="571500" indent="-228600">
              <a:buClr>
                <a:schemeClr val="accent1"/>
              </a:buClr>
              <a:buFont typeface="Wingdings" panose="05000000000000000000" pitchFamily="2" charset="2"/>
              <a:buChar char="§"/>
              <a:defRPr/>
            </a:lvl2pPr>
            <a:lvl3pPr marL="800100" indent="-228600">
              <a:buClr>
                <a:schemeClr val="tx1">
                  <a:lumMod val="65000"/>
                  <a:lumOff val="35000"/>
                </a:schemeClr>
              </a:buClr>
              <a:buFont typeface="Wingdings" panose="05000000000000000000" pitchFamily="2" charset="2"/>
              <a:buChar char="§"/>
              <a:defRPr/>
            </a:lvl3pPr>
            <a:lvl4pPr marL="1028700" indent="-228600">
              <a:buClr>
                <a:schemeClr val="tx1">
                  <a:lumMod val="65000"/>
                  <a:lumOff val="35000"/>
                </a:schemeClr>
              </a:buClr>
              <a:buFont typeface="Wingdings" panose="05000000000000000000" pitchFamily="2" charset="2"/>
              <a:buChar char="§"/>
              <a:defRPr/>
            </a:lvl4pPr>
            <a:lvl5pPr marL="1257300" indent="-228600">
              <a:buClr>
                <a:schemeClr val="tx1">
                  <a:lumMod val="65000"/>
                  <a:lumOff val="35000"/>
                </a:schemeClr>
              </a:buClr>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8" name="NetApp Logo"/>
          <p:cNvGrpSpPr>
            <a:grpSpLocks noChangeAspect="1"/>
          </p:cNvGrpSpPr>
          <p:nvPr userDrawn="1"/>
        </p:nvGrpSpPr>
        <p:grpSpPr bwMode="gray">
          <a:xfrm>
            <a:off x="8057967" y="6481640"/>
            <a:ext cx="818549" cy="218608"/>
            <a:chOff x="1841" y="1625"/>
            <a:chExt cx="3999" cy="1068"/>
          </a:xfrm>
        </p:grpSpPr>
        <p:sp>
          <p:nvSpPr>
            <p:cNvPr id="21"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170891022"/>
      </p:ext>
    </p:extLst>
  </p:cSld>
  <p:clrMapOvr>
    <a:masterClrMapping/>
  </p:clrMapOvr>
  <p:transition spd="med">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g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1" y="2470903"/>
            <a:ext cx="8574733" cy="1470025"/>
          </a:xfrm>
        </p:spPr>
        <p:txBody>
          <a:bodyPr lIns="0">
            <a:noAutofit/>
          </a:bodyPr>
          <a:lstStyle>
            <a:lvl1pPr algn="l">
              <a:lnSpc>
                <a:spcPct val="80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1" y="4209295"/>
            <a:ext cx="8574733" cy="928190"/>
          </a:xfrm>
        </p:spPr>
        <p:txBody>
          <a:bodyPr lIns="0">
            <a:noAutofit/>
          </a:bodyPr>
          <a:lstStyle>
            <a:lvl1pPr marL="0" indent="0">
              <a:lnSpc>
                <a:spcPct val="85000"/>
              </a:lnSpc>
              <a:buFontTx/>
              <a:buNone/>
              <a:defRPr sz="2000" b="0">
                <a:solidFill>
                  <a:schemeClr val="bg1"/>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3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7"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Group 20"/>
          <p:cNvGrpSpPr/>
          <p:nvPr userDrawn="1"/>
        </p:nvGrpSpPr>
        <p:grpSpPr>
          <a:xfrm>
            <a:off x="0" y="0"/>
            <a:ext cx="9144000" cy="6863861"/>
            <a:chOff x="0" y="0"/>
            <a:chExt cx="9144000" cy="6863861"/>
          </a:xfrm>
        </p:grpSpPr>
        <p:sp>
          <p:nvSpPr>
            <p:cNvPr id="22" name="Rectangle 21"/>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970101222"/>
      </p:ext>
    </p:extLst>
  </p:cSld>
  <p:clrMapOvr>
    <a:masterClrMapping/>
  </p:clrMapOvr>
  <p:transition spd="med">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 name="Title 1"/>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48" name="Content Placeholder 3"/>
          <p:cNvSpPr>
            <a:spLocks noGrp="1"/>
          </p:cNvSpPr>
          <p:nvPr>
            <p:ph sz="quarter" idx="14"/>
          </p:nvPr>
        </p:nvSpPr>
        <p:spPr>
          <a:xfrm>
            <a:off x="281061" y="1733550"/>
            <a:ext cx="8574733"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9" name="NetApp Logo"/>
          <p:cNvGrpSpPr>
            <a:grpSpLocks noChangeAspect="1"/>
          </p:cNvGrpSpPr>
          <p:nvPr userDrawn="1"/>
        </p:nvGrpSpPr>
        <p:grpSpPr bwMode="gray">
          <a:xfrm>
            <a:off x="8057967" y="6481640"/>
            <a:ext cx="818549" cy="218608"/>
            <a:chOff x="1841" y="1625"/>
            <a:chExt cx="3999" cy="1068"/>
          </a:xfrm>
        </p:grpSpPr>
        <p:sp>
          <p:nvSpPr>
            <p:cNvPr id="24"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176282578"/>
      </p:ext>
    </p:extLst>
  </p:cSld>
  <p:clrMapOvr>
    <a:masterClrMapping/>
  </p:clrMapOvr>
  <p:transition spd="med">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gray">
          <a:xfrm>
            <a:off x="281062" y="1733421"/>
            <a:ext cx="4178287"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
        <p:nvSpPr>
          <p:cNvPr id="83" name="Content Placeholder 3"/>
          <p:cNvSpPr>
            <a:spLocks noGrp="1"/>
          </p:cNvSpPr>
          <p:nvPr>
            <p:ph sz="quarter" idx="14"/>
          </p:nvPr>
        </p:nvSpPr>
        <p:spPr>
          <a:xfrm>
            <a:off x="4681697" y="1733550"/>
            <a:ext cx="4178974"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0" name="NetApp Logo"/>
          <p:cNvGrpSpPr>
            <a:grpSpLocks noChangeAspect="1"/>
          </p:cNvGrpSpPr>
          <p:nvPr userDrawn="1"/>
        </p:nvGrpSpPr>
        <p:grpSpPr bwMode="gray">
          <a:xfrm>
            <a:off x="8057967" y="6481640"/>
            <a:ext cx="818549" cy="218608"/>
            <a:chOff x="1841" y="1625"/>
            <a:chExt cx="3999" cy="1068"/>
          </a:xfrm>
        </p:grpSpPr>
        <p:sp>
          <p:nvSpPr>
            <p:cNvPr id="25"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958839258"/>
      </p:ext>
    </p:extLst>
  </p:cSld>
  <p:clrMapOvr>
    <a:masterClrMapping/>
  </p:clrMapOvr>
  <p:transition spd="med">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gray">
          <a:xfrm>
            <a:off x="281061"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39"/>
          <p:cNvSpPr>
            <a:spLocks noGrp="1"/>
          </p:cNvSpPr>
          <p:nvPr>
            <p:ph sz="quarter" idx="17"/>
          </p:nvPr>
        </p:nvSpPr>
        <p:spPr bwMode="gray">
          <a:xfrm>
            <a:off x="3217788" y="1733421"/>
            <a:ext cx="270843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39"/>
          <p:cNvSpPr>
            <a:spLocks noGrp="1"/>
          </p:cNvSpPr>
          <p:nvPr>
            <p:ph sz="quarter" idx="18"/>
          </p:nvPr>
        </p:nvSpPr>
        <p:spPr bwMode="gray">
          <a:xfrm>
            <a:off x="6148575"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lIns="0"/>
          <a:lstStyle/>
          <a:p>
            <a:r>
              <a:rPr lang="en-US" dirty="0" smtClean="0"/>
              <a:t>Click to edit Master title style</a:t>
            </a:r>
            <a:endParaRPr lang="en-US" dirty="0"/>
          </a:p>
        </p:txBody>
      </p:sp>
      <p:sp>
        <p:nvSpPr>
          <p:cNvPr id="51"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1" name="NetApp Logo"/>
          <p:cNvGrpSpPr>
            <a:grpSpLocks noChangeAspect="1"/>
          </p:cNvGrpSpPr>
          <p:nvPr userDrawn="1"/>
        </p:nvGrpSpPr>
        <p:grpSpPr bwMode="gray">
          <a:xfrm>
            <a:off x="8057967" y="6481640"/>
            <a:ext cx="818549" cy="218608"/>
            <a:chOff x="1841" y="1625"/>
            <a:chExt cx="3999" cy="1068"/>
          </a:xfrm>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Text Placeholder 6"/>
          <p:cNvSpPr>
            <a:spLocks noGrp="1"/>
          </p:cNvSpPr>
          <p:nvPr>
            <p:ph type="body" sz="quarter" idx="19"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3"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4"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600336215"/>
      </p:ext>
    </p:extLst>
  </p:cSld>
  <p:clrMapOvr>
    <a:masterClrMapping/>
  </p:clrMapOvr>
  <p:transition spd="med">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Quad">
    <p:spTree>
      <p:nvGrpSpPr>
        <p:cNvPr id="1" name=""/>
        <p:cNvGrpSpPr/>
        <p:nvPr/>
      </p:nvGrpSpPr>
      <p:grpSpPr>
        <a:xfrm>
          <a:off x="0" y="0"/>
          <a:ext cx="0" cy="0"/>
          <a:chOff x="0" y="0"/>
          <a:chExt cx="0" cy="0"/>
        </a:xfrm>
      </p:grpSpPr>
      <p:sp>
        <p:nvSpPr>
          <p:cNvPr id="3" name="Title 2"/>
          <p:cNvSpPr>
            <a:spLocks noGrp="1"/>
          </p:cNvSpPr>
          <p:nvPr>
            <p:ph type="title"/>
          </p:nvPr>
        </p:nvSpPr>
        <p:spPr/>
        <p:txBody>
          <a:bodyPr lIns="0"/>
          <a:lstStyle/>
          <a:p>
            <a:r>
              <a:rPr lang="en-US" dirty="0" smtClean="0"/>
              <a:t>Click to edit Master title style</a:t>
            </a:r>
            <a:endParaRPr lang="en-US" dirty="0"/>
          </a:p>
        </p:txBody>
      </p:sp>
      <p:sp>
        <p:nvSpPr>
          <p:cNvPr id="52"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9" name="Content Placeholder 39"/>
          <p:cNvSpPr>
            <a:spLocks noGrp="1"/>
          </p:cNvSpPr>
          <p:nvPr>
            <p:ph sz="quarter" idx="15"/>
          </p:nvPr>
        </p:nvSpPr>
        <p:spPr bwMode="gray">
          <a:xfrm>
            <a:off x="281062" y="1733422"/>
            <a:ext cx="4178287" cy="2091765"/>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0" name="Content Placeholder 3"/>
          <p:cNvSpPr>
            <a:spLocks noGrp="1"/>
          </p:cNvSpPr>
          <p:nvPr>
            <p:ph sz="quarter" idx="14"/>
          </p:nvPr>
        </p:nvSpPr>
        <p:spPr>
          <a:xfrm>
            <a:off x="4681696" y="1733550"/>
            <a:ext cx="4178974" cy="20917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1" name="Content Placeholder 39"/>
          <p:cNvSpPr>
            <a:spLocks noGrp="1"/>
          </p:cNvSpPr>
          <p:nvPr>
            <p:ph sz="quarter" idx="20"/>
          </p:nvPr>
        </p:nvSpPr>
        <p:spPr bwMode="gray">
          <a:xfrm>
            <a:off x="281062" y="4121711"/>
            <a:ext cx="4178287" cy="2091765"/>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2" name="Content Placeholder 3"/>
          <p:cNvSpPr>
            <a:spLocks noGrp="1"/>
          </p:cNvSpPr>
          <p:nvPr>
            <p:ph sz="quarter" idx="21"/>
          </p:nvPr>
        </p:nvSpPr>
        <p:spPr>
          <a:xfrm>
            <a:off x="4681696" y="4121839"/>
            <a:ext cx="4178974" cy="20917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2" name="NetApp Logo"/>
          <p:cNvGrpSpPr>
            <a:grpSpLocks noChangeAspect="1"/>
          </p:cNvGrpSpPr>
          <p:nvPr userDrawn="1"/>
        </p:nvGrpSpPr>
        <p:grpSpPr bwMode="gray">
          <a:xfrm>
            <a:off x="8057967" y="6481640"/>
            <a:ext cx="818549" cy="218608"/>
            <a:chOff x="1841" y="1625"/>
            <a:chExt cx="3999" cy="1068"/>
          </a:xfrm>
        </p:grpSpPr>
        <p:sp>
          <p:nvSpPr>
            <p:cNvPr id="23"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Text Placeholder 6"/>
          <p:cNvSpPr>
            <a:spLocks noGrp="1"/>
          </p:cNvSpPr>
          <p:nvPr>
            <p:ph type="body" sz="quarter" idx="22"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5"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857677498"/>
      </p:ext>
    </p:extLst>
  </p:cSld>
  <p:clrMapOvr>
    <a:masterClrMapping/>
  </p:clrMapOvr>
  <p:transition spd="med">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Sta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681696" y="1733549"/>
            <a:ext cx="4178974" cy="2235708"/>
          </a:xfrm>
        </p:spPr>
        <p:txBody>
          <a:bodyPr lIns="0" anchor="b">
            <a:noAutofit/>
          </a:bodyPr>
          <a:lstStyle>
            <a:lvl1pPr algn="l">
              <a:lnSpc>
                <a:spcPct val="80000"/>
              </a:lnSpc>
              <a:defRPr sz="4000" b="0" cap="none" baseline="0">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bwMode="gray">
          <a:xfrm>
            <a:off x="4681695" y="4006791"/>
            <a:ext cx="4178974" cy="492443"/>
          </a:xfrm>
        </p:spPr>
        <p:txBody>
          <a:bodyPr lIns="0" anchor="t"/>
          <a:lstStyle>
            <a:lvl1pPr marL="0" indent="0">
              <a:buNone/>
              <a:defRPr sz="2400" cap="none"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18" name="NetApp Logo"/>
          <p:cNvGrpSpPr>
            <a:grpSpLocks noChangeAspect="1"/>
          </p:cNvGrpSpPr>
          <p:nvPr userDrawn="1"/>
        </p:nvGrpSpPr>
        <p:grpSpPr bwMode="gray">
          <a:xfrm>
            <a:off x="8057967" y="6481640"/>
            <a:ext cx="818549" cy="218608"/>
            <a:chOff x="1841" y="1625"/>
            <a:chExt cx="3999" cy="1068"/>
          </a:xfrm>
        </p:grpSpPr>
        <p:sp>
          <p:nvSpPr>
            <p:cNvPr id="1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669887959"/>
      </p:ext>
    </p:extLst>
  </p:cSld>
  <p:clrMapOvr>
    <a:masterClrMapping/>
  </p:clrMapOvr>
  <p:transition spd="med">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71" name="Rectangle 70"/>
          <p:cNvSpPr/>
          <p:nvPr userDrawn="1"/>
        </p:nvSpPr>
        <p:spPr bwMode="gray">
          <a:xfrm>
            <a:off x="281061" y="1733422"/>
            <a:ext cx="4178287" cy="2091765"/>
          </a:xfrm>
          <a:prstGeom prst="rect">
            <a:avLst/>
          </a:prstGeom>
          <a:solidFill>
            <a:schemeClr val="bg2">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72" name="Rectangle 71"/>
          <p:cNvSpPr/>
          <p:nvPr userDrawn="1"/>
        </p:nvSpPr>
        <p:spPr bwMode="gray">
          <a:xfrm>
            <a:off x="281061" y="4121710"/>
            <a:ext cx="4178287" cy="2091764"/>
          </a:xfrm>
          <a:prstGeom prst="rect">
            <a:avLst/>
          </a:prstGeom>
          <a:solidFill>
            <a:schemeClr val="bg2">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3" name="Title 2"/>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5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4" name="Content Placeholder 3"/>
          <p:cNvSpPr>
            <a:spLocks noGrp="1"/>
          </p:cNvSpPr>
          <p:nvPr>
            <p:ph sz="quarter" idx="14"/>
          </p:nvPr>
        </p:nvSpPr>
        <p:spPr>
          <a:xfrm>
            <a:off x="4681697" y="1733550"/>
            <a:ext cx="4182966" cy="4479925"/>
          </a:xfrm>
        </p:spPr>
        <p:txBody>
          <a:bodyPr/>
          <a:lstStyle>
            <a:lvl1pPr marL="0" indent="0">
              <a:buFont typeface="Arial" panose="020B0604020202020204" pitchFamily="34" charset="0"/>
              <a:buChar char="​"/>
              <a:defRPr>
                <a:solidFill>
                  <a:schemeClr val="accent1"/>
                </a:solidFill>
              </a:defRPr>
            </a:lvl1pPr>
            <a:lvl2pPr marL="169863" indent="-169863">
              <a:buClr>
                <a:schemeClr val="accent1"/>
              </a:buClr>
              <a:buFont typeface="Wingdings" panose="05000000000000000000" pitchFamily="2" charset="2"/>
              <a:buChar char="§"/>
              <a:defRPr/>
            </a:lvl2pPr>
            <a:lvl3pPr marL="346075" indent="-176213">
              <a:buFont typeface="Wingdings" panose="05000000000000000000" pitchFamily="2" charset="2"/>
              <a:buChar char="§"/>
              <a:defRPr/>
            </a:lvl3pPr>
            <a:lvl4pPr marL="574675" indent="-228600">
              <a:buFont typeface="Wingdings" panose="05000000000000000000" pitchFamily="2" charset="2"/>
              <a:buChar char="§"/>
              <a:defRPr/>
            </a:lvl4pPr>
            <a:lvl5pPr marL="803275" indent="-228600">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3" name="Content Placeholder 39"/>
          <p:cNvSpPr>
            <a:spLocks noGrp="1"/>
          </p:cNvSpPr>
          <p:nvPr>
            <p:ph sz="quarter" idx="20"/>
          </p:nvPr>
        </p:nvSpPr>
        <p:spPr bwMode="gray">
          <a:xfrm>
            <a:off x="370238" y="1852293"/>
            <a:ext cx="2516589" cy="1854021"/>
          </a:xfrm>
        </p:spPr>
        <p:txBody>
          <a:bodyPr lIns="0"/>
          <a:lstStyle>
            <a:lvl1pPr marL="0" indent="0">
              <a:buFont typeface="Arial" panose="020B0604020202020204" pitchFamily="34" charset="0"/>
              <a:buChar char="​"/>
              <a:defRPr sz="1600">
                <a:solidFill>
                  <a:schemeClr val="accent1"/>
                </a:solidFill>
              </a:defRPr>
            </a:lvl1pPr>
            <a:lvl2pPr marL="169863" indent="-169863">
              <a:buClr>
                <a:schemeClr val="accent1"/>
              </a:buClr>
              <a:buFont typeface="Wingdings" panose="05000000000000000000" pitchFamily="2" charset="2"/>
              <a:buChar char="§"/>
              <a:defRPr sz="1200"/>
            </a:lvl2pPr>
            <a:lvl3pPr marL="346075" indent="-176213">
              <a:buFont typeface="Wingdings" panose="05000000000000000000" pitchFamily="2" charset="2"/>
              <a:buChar char="§"/>
              <a:defRPr sz="1100"/>
            </a:lvl3pPr>
            <a:lvl4pPr marL="515938" indent="-169863">
              <a:buFont typeface="Wingdings" panose="05000000000000000000" pitchFamily="2" charset="2"/>
              <a:buChar char="§"/>
              <a:defRPr sz="1050"/>
            </a:lvl4pPr>
            <a:lvl5pPr marL="685800" indent="-169863">
              <a:buFont typeface="Wingdings" panose="05000000000000000000" pitchFamily="2" charset="2"/>
              <a:buChar cha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2978291" y="1852294"/>
            <a:ext cx="1391880" cy="185535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91440" rIns="0" bIns="91440" rtlCol="0" anchor="ctr"/>
          <a:lstStyle/>
          <a:p>
            <a:pPr algn="ctr">
              <a:lnSpc>
                <a:spcPct val="85000"/>
              </a:lnSpc>
            </a:pPr>
            <a:endParaRPr lang="en-US" sz="1400" dirty="0" smtClean="0"/>
          </a:p>
        </p:txBody>
      </p:sp>
      <p:sp>
        <p:nvSpPr>
          <p:cNvPr id="11" name="Picture Placeholder 10"/>
          <p:cNvSpPr>
            <a:spLocks noGrp="1"/>
          </p:cNvSpPr>
          <p:nvPr>
            <p:ph type="pic" sz="quarter" idx="22" hasCustomPrompt="1"/>
          </p:nvPr>
        </p:nvSpPr>
        <p:spPr>
          <a:xfrm>
            <a:off x="3069041" y="1970497"/>
            <a:ext cx="1211953" cy="1617613"/>
          </a:xfrm>
        </p:spPr>
        <p:txBody>
          <a:bodyPr/>
          <a:lstStyle>
            <a:lvl1pPr marL="0" indent="0" algn="ctr">
              <a:lnSpc>
                <a:spcPct val="85000"/>
              </a:lnSpc>
              <a:buFontTx/>
              <a:buNone/>
              <a:defRPr sz="1100" baseline="0">
                <a:solidFill>
                  <a:schemeClr val="bg2"/>
                </a:solidFill>
              </a:defRPr>
            </a:lvl1pPr>
          </a:lstStyle>
          <a:p>
            <a:r>
              <a:rPr lang="en-US" dirty="0" smtClean="0"/>
              <a:t>CLICK TO INSERT LOGO, OR USE PLACEHOLDER TO ALIGN LOGO.</a:t>
            </a:r>
            <a:endParaRPr lang="en-US" dirty="0"/>
          </a:p>
        </p:txBody>
      </p:sp>
      <p:sp>
        <p:nvSpPr>
          <p:cNvPr id="92" name="Content Placeholder 39"/>
          <p:cNvSpPr>
            <a:spLocks noGrp="1"/>
          </p:cNvSpPr>
          <p:nvPr>
            <p:ph sz="quarter" idx="23"/>
          </p:nvPr>
        </p:nvSpPr>
        <p:spPr bwMode="gray">
          <a:xfrm>
            <a:off x="370237" y="4240581"/>
            <a:ext cx="3999933" cy="1854021"/>
          </a:xfrm>
        </p:spPr>
        <p:txBody>
          <a:bodyPr lIns="0"/>
          <a:lstStyle>
            <a:lvl1pPr marL="0" indent="0">
              <a:buFont typeface="Arial" panose="020B0604020202020204" pitchFamily="34" charset="0"/>
              <a:buChar char="​"/>
              <a:defRPr sz="1600">
                <a:solidFill>
                  <a:schemeClr val="accent1"/>
                </a:solidFill>
              </a:defRPr>
            </a:lvl1pPr>
            <a:lvl2pPr marL="169863" indent="-169863">
              <a:buClr>
                <a:schemeClr val="accent1"/>
              </a:buClr>
              <a:buFont typeface="Wingdings" panose="05000000000000000000" pitchFamily="2" charset="2"/>
              <a:buChar char="§"/>
              <a:defRPr sz="1200"/>
            </a:lvl2pPr>
            <a:lvl3pPr marL="346075" indent="-176213">
              <a:buFont typeface="Wingdings" panose="05000000000000000000" pitchFamily="2" charset="2"/>
              <a:buChar char="§"/>
              <a:defRPr sz="1100"/>
            </a:lvl3pPr>
            <a:lvl4pPr marL="515938" indent="-169863">
              <a:buFont typeface="Wingdings" panose="05000000000000000000" pitchFamily="2" charset="2"/>
              <a:buChar char="§"/>
              <a:defRPr sz="1050"/>
            </a:lvl4pPr>
            <a:lvl5pPr marL="685800" indent="-169863">
              <a:buFont typeface="Wingdings" panose="05000000000000000000" pitchFamily="2" charset="2"/>
              <a:buChar cha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5" name="NetApp Logo"/>
          <p:cNvGrpSpPr>
            <a:grpSpLocks noChangeAspect="1"/>
          </p:cNvGrpSpPr>
          <p:nvPr userDrawn="1"/>
        </p:nvGrpSpPr>
        <p:grpSpPr bwMode="gray">
          <a:xfrm>
            <a:off x="8057967" y="6481640"/>
            <a:ext cx="818549" cy="218608"/>
            <a:chOff x="1841" y="1625"/>
            <a:chExt cx="3999" cy="1068"/>
          </a:xfrm>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3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498962110"/>
      </p:ext>
    </p:extLst>
  </p:cSld>
  <p:clrMapOvr>
    <a:masterClrMapping/>
  </p:clrMapOvr>
  <p:transition spd="med">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Title 7"/>
          <p:cNvSpPr>
            <a:spLocks noGrp="1"/>
          </p:cNvSpPr>
          <p:nvPr>
            <p:ph type="title" hasCustomPrompt="1"/>
          </p:nvPr>
        </p:nvSpPr>
        <p:spPr bwMode="gray">
          <a:xfrm>
            <a:off x="957512" y="193674"/>
            <a:ext cx="7209456" cy="4701054"/>
          </a:xfrm>
        </p:spPr>
        <p:txBody>
          <a:bodyPr>
            <a:noAutofit/>
          </a:bodyPr>
          <a:lstStyle>
            <a:lvl1pPr marL="117475" indent="-117475">
              <a:lnSpc>
                <a:spcPct val="120000"/>
              </a:lnSpc>
              <a:defRPr sz="2200" b="0"/>
            </a:lvl1pPr>
          </a:lstStyle>
          <a:p>
            <a:r>
              <a:rPr lang="en-US" dirty="0" smtClean="0"/>
              <a:t>Click to Edit Quote</a:t>
            </a:r>
            <a:endParaRPr lang="en-US" dirty="0"/>
          </a:p>
        </p:txBody>
      </p:sp>
      <p:sp>
        <p:nvSpPr>
          <p:cNvPr id="29" name="Text Placeholder 2"/>
          <p:cNvSpPr>
            <a:spLocks noGrp="1"/>
          </p:cNvSpPr>
          <p:nvPr>
            <p:ph type="body" idx="1" hasCustomPrompt="1"/>
          </p:nvPr>
        </p:nvSpPr>
        <p:spPr bwMode="gray">
          <a:xfrm>
            <a:off x="1043259" y="5174130"/>
            <a:ext cx="7123709" cy="321627"/>
          </a:xfrm>
        </p:spPr>
        <p:txBody>
          <a:bodyPr wrap="square" anchor="t">
            <a:noAutofit/>
          </a:bodyPr>
          <a:lstStyle>
            <a:lvl1pPr marL="0" indent="0" algn="l">
              <a:buNone/>
              <a:defRPr sz="1800" b="1" cap="none"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18" name="NetApp Logo"/>
          <p:cNvGrpSpPr>
            <a:grpSpLocks noChangeAspect="1"/>
          </p:cNvGrpSpPr>
          <p:nvPr userDrawn="1"/>
        </p:nvGrpSpPr>
        <p:grpSpPr bwMode="gray">
          <a:xfrm>
            <a:off x="8057967" y="6481640"/>
            <a:ext cx="818549" cy="218608"/>
            <a:chOff x="1841" y="1625"/>
            <a:chExt cx="3999" cy="1068"/>
          </a:xfrm>
        </p:grpSpPr>
        <p:sp>
          <p:nvSpPr>
            <p:cNvPr id="1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4"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4220810104"/>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4" name="Title 3"/>
          <p:cNvSpPr>
            <a:spLocks noGrp="1"/>
          </p:cNvSpPr>
          <p:nvPr>
            <p:ph type="title"/>
          </p:nvPr>
        </p:nvSpPr>
        <p:spPr>
          <a:xfrm>
            <a:off x="281251" y="193674"/>
            <a:ext cx="8574733" cy="904794"/>
          </a:xfrm>
        </p:spPr>
        <p:txBody>
          <a:bodyPr lIns="0"/>
          <a:lstStyle/>
          <a:p>
            <a:r>
              <a:rPr lang="en-US" smtClean="0"/>
              <a:t>Click to edit Master title style</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0" name="Content Placeholder 39"/>
          <p:cNvSpPr>
            <a:spLocks noGrp="1"/>
          </p:cNvSpPr>
          <p:nvPr>
            <p:ph sz="quarter" idx="15"/>
          </p:nvPr>
        </p:nvSpPr>
        <p:spPr bwMode="gray">
          <a:xfrm>
            <a:off x="281061" y="1733421"/>
            <a:ext cx="8574733" cy="4480054"/>
          </a:xfrm>
        </p:spPr>
        <p:txBody>
          <a:bodyPr lIns="0"/>
          <a:lstStyle>
            <a:lvl1pPr marL="342900" indent="-342900">
              <a:buFont typeface="+mj-lt"/>
              <a:buAutoNum type="arabicParenR"/>
              <a:defRPr sz="2200">
                <a:solidFill>
                  <a:schemeClr val="accent1"/>
                </a:solidFill>
              </a:defRPr>
            </a:lvl1pPr>
            <a:lvl2pPr marL="571500" indent="-228600">
              <a:buClr>
                <a:schemeClr val="accent1"/>
              </a:buClr>
              <a:buFont typeface="Wingdings" panose="05000000000000000000" pitchFamily="2" charset="2"/>
              <a:buChar char="§"/>
              <a:defRPr/>
            </a:lvl2pPr>
            <a:lvl3pPr marL="800100" indent="-228600">
              <a:buClr>
                <a:schemeClr val="tx1">
                  <a:lumMod val="65000"/>
                  <a:lumOff val="35000"/>
                </a:schemeClr>
              </a:buClr>
              <a:buFont typeface="Wingdings" panose="05000000000000000000" pitchFamily="2" charset="2"/>
              <a:buChar char="§"/>
              <a:defRPr/>
            </a:lvl3pPr>
            <a:lvl4pPr marL="1028700" indent="-228600">
              <a:buClr>
                <a:schemeClr val="tx1">
                  <a:lumMod val="65000"/>
                  <a:lumOff val="35000"/>
                </a:schemeClr>
              </a:buClr>
              <a:buFont typeface="Wingdings" panose="05000000000000000000" pitchFamily="2" charset="2"/>
              <a:buChar char="§"/>
              <a:defRPr/>
            </a:lvl4pPr>
            <a:lvl5pPr marL="1257300" indent="-228600">
              <a:buClr>
                <a:schemeClr val="tx1">
                  <a:lumMod val="65000"/>
                  <a:lumOff val="35000"/>
                </a:schemeClr>
              </a:buClr>
              <a:buFont typeface="Wingdings" panose="05000000000000000000" pitchFamily="2" charset="2"/>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54" name="NetApp Logo"/>
          <p:cNvGrpSpPr>
            <a:grpSpLocks noChangeAspect="1"/>
          </p:cNvGrpSpPr>
          <p:nvPr userDrawn="1"/>
        </p:nvGrpSpPr>
        <p:grpSpPr bwMode="gray">
          <a:xfrm>
            <a:off x="8057967" y="6481640"/>
            <a:ext cx="818549" cy="218608"/>
            <a:chOff x="1841" y="1625"/>
            <a:chExt cx="3999" cy="1068"/>
          </a:xfrm>
        </p:grpSpPr>
        <p:sp>
          <p:nvSpPr>
            <p:cNvPr id="5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267721436"/>
      </p:ext>
    </p:extLst>
  </p:cSld>
  <p:clrMapOvr>
    <a:masterClrMapping/>
  </p:clrMapOvr>
  <p:transition spd="med">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Click to edit Master title style</a:t>
            </a:r>
            <a:endParaRPr lang="en-US" dirty="0"/>
          </a:p>
        </p:txBody>
      </p:sp>
      <p:sp>
        <p:nvSpPr>
          <p:cNvPr id="40"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18" name="NetApp Logo"/>
          <p:cNvGrpSpPr>
            <a:grpSpLocks noChangeAspect="1"/>
          </p:cNvGrpSpPr>
          <p:nvPr userDrawn="1"/>
        </p:nvGrpSpPr>
        <p:grpSpPr bwMode="gray">
          <a:xfrm>
            <a:off x="8057967" y="6481640"/>
            <a:ext cx="818549" cy="218608"/>
            <a:chOff x="1841" y="1625"/>
            <a:chExt cx="3999" cy="1068"/>
          </a:xfrm>
        </p:grpSpPr>
        <p:sp>
          <p:nvSpPr>
            <p:cNvPr id="2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1"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433372551"/>
      </p:ext>
    </p:extLst>
  </p:cSld>
  <p:clrMapOvr>
    <a:masterClrMapping/>
  </p:clrMapOvr>
  <p:transition spd="med">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16" name="NetApp Logo"/>
          <p:cNvGrpSpPr>
            <a:grpSpLocks noChangeAspect="1"/>
          </p:cNvGrpSpPr>
          <p:nvPr userDrawn="1"/>
        </p:nvGrpSpPr>
        <p:grpSpPr bwMode="gray">
          <a:xfrm>
            <a:off x="8057967" y="6481640"/>
            <a:ext cx="818549" cy="218608"/>
            <a:chOff x="1841" y="1625"/>
            <a:chExt cx="3999" cy="1068"/>
          </a:xfrm>
        </p:grpSpPr>
        <p:sp>
          <p:nvSpPr>
            <p:cNvPr id="20"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365783846"/>
      </p:ext>
    </p:extLst>
  </p:cSld>
  <p:clrMapOvr>
    <a:masterClrMapping/>
  </p:clrMapOvr>
  <p:transition spd="med">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0" name="Media Placeholder 2"/>
          <p:cNvSpPr>
            <a:spLocks noGrp="1"/>
          </p:cNvSpPr>
          <p:nvPr>
            <p:ph type="media" sz="quarter" idx="16" hasCustomPrompt="1"/>
          </p:nvPr>
        </p:nvSpPr>
        <p:spPr>
          <a:xfrm>
            <a:off x="1217136" y="566738"/>
            <a:ext cx="6709729" cy="5030787"/>
          </a:xfrm>
        </p:spPr>
        <p:txBody>
          <a:bodyPr anchor="ctr"/>
          <a:lstStyle>
            <a:lvl1pPr marL="0" indent="0" algn="ctr">
              <a:buNone/>
              <a:defRPr baseline="0"/>
            </a:lvl1pPr>
          </a:lstStyle>
          <a:p>
            <a:r>
              <a:rPr lang="en-US" dirty="0" smtClean="0"/>
              <a:t>Insert video here</a:t>
            </a:r>
            <a:endParaRPr lang="en-US" dirty="0"/>
          </a:p>
        </p:txBody>
      </p:sp>
      <p:grpSp>
        <p:nvGrpSpPr>
          <p:cNvPr id="22" name="NetApp Logo"/>
          <p:cNvGrpSpPr>
            <a:grpSpLocks noChangeAspect="1"/>
          </p:cNvGrpSpPr>
          <p:nvPr userDrawn="1"/>
        </p:nvGrpSpPr>
        <p:grpSpPr bwMode="gray">
          <a:xfrm>
            <a:off x="8057967" y="6481640"/>
            <a:ext cx="818549" cy="218608"/>
            <a:chOff x="1841" y="1625"/>
            <a:chExt cx="3999" cy="1068"/>
          </a:xfrm>
        </p:grpSpPr>
        <p:sp>
          <p:nvSpPr>
            <p:cNvPr id="23"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311604083"/>
      </p:ext>
    </p:extLst>
  </p:cSld>
  <p:clrMapOvr>
    <a:masterClrMapping/>
  </p:clrMapOvr>
  <p:transition spd="med">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Vertical_Gray">
    <p:spTree>
      <p:nvGrpSpPr>
        <p:cNvPr id="1" name=""/>
        <p:cNvGrpSpPr/>
        <p:nvPr/>
      </p:nvGrpSpPr>
      <p:grpSpPr>
        <a:xfrm>
          <a:off x="0" y="0"/>
          <a:ext cx="0" cy="0"/>
          <a:chOff x="0" y="0"/>
          <a:chExt cx="0" cy="0"/>
        </a:xfrm>
      </p:grpSpPr>
      <p:sp>
        <p:nvSpPr>
          <p:cNvPr id="23" name="Rectangle 22"/>
          <p:cNvSpPr/>
          <p:nvPr userDrawn="1"/>
        </p:nvSpPr>
        <p:spPr bwMode="gray">
          <a:xfrm>
            <a:off x="1" y="1"/>
            <a:ext cx="2294932" cy="685799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gray">
          <a:xfrm>
            <a:off x="2582179" y="2470903"/>
            <a:ext cx="6277187" cy="1470025"/>
          </a:xfrm>
        </p:spPr>
        <p:txBody>
          <a:bodyPr lIns="0" tIns="0" rIns="0" bIns="0">
            <a:noAutofit/>
          </a:bodyPr>
          <a:lstStyle>
            <a:lvl1pPr algn="l">
              <a:lnSpc>
                <a:spcPct val="95000"/>
              </a:lnSpc>
              <a:defRPr sz="4000" b="0">
                <a:solidFill>
                  <a:schemeClr val="tx1"/>
                </a:solidFill>
              </a:defRPr>
            </a:lvl1pPr>
          </a:lstStyle>
          <a:p>
            <a:r>
              <a:rPr lang="en-US" dirty="0" smtClean="0"/>
              <a:t>Click to edit Master title style</a:t>
            </a:r>
            <a:endParaRPr lang="en-US" dirty="0"/>
          </a:p>
        </p:txBody>
      </p:sp>
      <p:sp>
        <p:nvSpPr>
          <p:cNvPr id="8" name="Rectangle 7"/>
          <p:cNvSpPr/>
          <p:nvPr/>
        </p:nvSpPr>
        <p:spPr bwMode="gray">
          <a:xfrm>
            <a:off x="1" y="1"/>
            <a:ext cx="2294932" cy="6857999"/>
          </a:xfrm>
          <a:prstGeom prst="rect">
            <a:avLst/>
          </a:prstGeom>
          <a:solidFill>
            <a:schemeClr val="bg2"/>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25" name="Text Placeholder 24"/>
          <p:cNvSpPr>
            <a:spLocks noGrp="1"/>
          </p:cNvSpPr>
          <p:nvPr>
            <p:ph type="body" sz="quarter" idx="10"/>
          </p:nvPr>
        </p:nvSpPr>
        <p:spPr bwMode="gray">
          <a:xfrm>
            <a:off x="2582179" y="3988552"/>
            <a:ext cx="6277187" cy="2009781"/>
          </a:xfrm>
        </p:spPr>
        <p:txBody>
          <a:bodyPr lIns="0" tIns="0" rIns="0" bIns="0">
            <a:noAutofit/>
          </a:bodyPr>
          <a:lstStyle>
            <a:lvl1pPr marL="0" indent="0">
              <a:lnSpc>
                <a:spcPct val="85000"/>
              </a:lnSpc>
              <a:spcAft>
                <a:spcPts val="1600"/>
              </a:spcAft>
              <a:buFont typeface="Arial" panose="020B0604020202020204" pitchFamily="34" charset="0"/>
              <a:buChar char="​"/>
              <a:defRPr sz="2400" b="0">
                <a:solidFill>
                  <a:schemeClr val="accent1"/>
                </a:solidFill>
              </a:defRPr>
            </a:lvl1pPr>
            <a:lvl2pPr marL="0" indent="0">
              <a:lnSpc>
                <a:spcPct val="85000"/>
              </a:lnSpc>
              <a:buFont typeface="Arial" panose="020B0604020202020204" pitchFamily="34" charset="0"/>
              <a:buChar char="​"/>
              <a:defRPr sz="1600" b="0">
                <a:solidFill>
                  <a:schemeClr val="tx1"/>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3" name="Rectangle 42"/>
          <p:cNvSpPr/>
          <p:nvPr userDrawn="1"/>
        </p:nvSpPr>
        <p:spPr bwMode="gray">
          <a:xfrm>
            <a:off x="2302212"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Regular Logo" descr="Down:  Group 28"/>
          <p:cNvGrpSpPr>
            <a:grpSpLocks/>
          </p:cNvGrpSpPr>
          <p:nvPr userDrawn="1">
            <p:custDataLst>
              <p:tags r:id="rId1"/>
            </p:custDataLst>
          </p:nvPr>
        </p:nvGrpSpPr>
        <p:grpSpPr bwMode="gray">
          <a:xfrm>
            <a:off x="570509" y="2785245"/>
            <a:ext cx="1245354" cy="1438967"/>
            <a:chOff x="971" y="1921"/>
            <a:chExt cx="1846" cy="2133"/>
          </a:xfrm>
          <a:solidFill>
            <a:schemeClr val="bg1"/>
          </a:solidFill>
        </p:grpSpPr>
        <p:sp>
          <p:nvSpPr>
            <p:cNvPr id="45" name="Freeform 44"/>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6" name="Freeform 45"/>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7" name="Freeform 46"/>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8" name="Freeform 47"/>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9" name="Freeform 48"/>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50" name="Freeform 49"/>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56" name="Freeform 55"/>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57" name="Freeform 56"/>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58" name="Rectangle 57"/>
          <p:cNvSpPr/>
          <p:nvPr userDrawn="1"/>
        </p:nvSpPr>
        <p:spPr bwMode="gray">
          <a:xfrm>
            <a:off x="2249608" y="1"/>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p:cNvGrpSpPr/>
          <p:nvPr userDrawn="1"/>
        </p:nvGrpSpPr>
        <p:grpSpPr>
          <a:xfrm>
            <a:off x="0" y="0"/>
            <a:ext cx="9144000" cy="6863861"/>
            <a:chOff x="0" y="0"/>
            <a:chExt cx="9144000" cy="6863861"/>
          </a:xfrm>
        </p:grpSpPr>
        <p:sp>
          <p:nvSpPr>
            <p:cNvPr id="31" name="Rectangle 30"/>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Footer Placeholder 3"/>
          <p:cNvSpPr>
            <a:spLocks noGrp="1"/>
          </p:cNvSpPr>
          <p:nvPr>
            <p:ph type="ftr" sz="quarter" idx="3"/>
          </p:nvPr>
        </p:nvSpPr>
        <p:spPr>
          <a:xfrm>
            <a:off x="2941841"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6" name="Slide Number Placeholder 5"/>
          <p:cNvSpPr>
            <a:spLocks noGrp="1"/>
          </p:cNvSpPr>
          <p:nvPr>
            <p:ph type="sldNum" sz="quarter" idx="4"/>
          </p:nvPr>
        </p:nvSpPr>
        <p:spPr>
          <a:xfrm>
            <a:off x="2582179"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603909965"/>
      </p:ext>
    </p:extLst>
  </p:cSld>
  <p:clrMapOvr>
    <a:masterClrMapping/>
  </p:clrMapOvr>
  <p:transition spd="med">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Horizontal_Gray">
    <p:spTree>
      <p:nvGrpSpPr>
        <p:cNvPr id="1" name=""/>
        <p:cNvGrpSpPr/>
        <p:nvPr/>
      </p:nvGrpSpPr>
      <p:grpSpPr>
        <a:xfrm>
          <a:off x="0" y="0"/>
          <a:ext cx="0" cy="0"/>
          <a:chOff x="0" y="0"/>
          <a:chExt cx="0" cy="0"/>
        </a:xfrm>
      </p:grpSpPr>
      <p:sp>
        <p:nvSpPr>
          <p:cNvPr id="23" name="Rectangle 22"/>
          <p:cNvSpPr/>
          <p:nvPr userDrawn="1"/>
        </p:nvSpPr>
        <p:spPr bwMode="gray">
          <a:xfrm>
            <a:off x="0" y="2"/>
            <a:ext cx="9144000" cy="408355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8" name="Rectangle 7"/>
          <p:cNvSpPr/>
          <p:nvPr/>
        </p:nvSpPr>
        <p:spPr bwMode="gray">
          <a:xfrm>
            <a:off x="0" y="2"/>
            <a:ext cx="9144000" cy="4083553"/>
          </a:xfrm>
          <a:prstGeom prst="rect">
            <a:avLst/>
          </a:prstGeom>
          <a:solidFill>
            <a:schemeClr val="bg2"/>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71" name="Rectangle 70"/>
          <p:cNvSpPr/>
          <p:nvPr/>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bwMode="gray">
          <a:xfrm>
            <a:off x="281250" y="2470903"/>
            <a:ext cx="8574733" cy="1470025"/>
          </a:xfrm>
        </p:spPr>
        <p:txBody>
          <a:bodyPr lIns="0" tIns="0" rIns="0" bIns="0">
            <a:noAutofit/>
          </a:bodyPr>
          <a:lstStyle>
            <a:lvl1pPr algn="l">
              <a:lnSpc>
                <a:spcPct val="95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gray">
          <a:xfrm>
            <a:off x="281251" y="4209295"/>
            <a:ext cx="8574733" cy="2009781"/>
          </a:xfrm>
        </p:spPr>
        <p:txBody>
          <a:bodyPr lIns="0" tIns="0" rIns="0" bIns="0">
            <a:noAutofit/>
          </a:bodyPr>
          <a:lstStyle>
            <a:lvl1pPr marL="0" indent="0">
              <a:lnSpc>
                <a:spcPct val="85000"/>
              </a:lnSpc>
              <a:buFont typeface="Arial" panose="020B0604020202020204" pitchFamily="34" charset="0"/>
              <a:buChar char="​"/>
              <a:defRPr sz="2000" b="0">
                <a:solidFill>
                  <a:schemeClr val="tx1"/>
                </a:solidFill>
              </a:defRPr>
            </a:lvl1pPr>
            <a:lvl2pPr marL="0" indent="0">
              <a:lnSpc>
                <a:spcPct val="85000"/>
              </a:lnSpc>
              <a:buFont typeface="Arial" panose="020B0604020202020204" pitchFamily="34" charset="0"/>
              <a:buChar char="​"/>
              <a:defRPr sz="1600" b="0">
                <a:solidFill>
                  <a:schemeClr val="tx1">
                    <a:lumMod val="65000"/>
                    <a:lumOff val="35000"/>
                  </a:schemeClr>
                </a:solidFill>
              </a:defRPr>
            </a:lvl2pPr>
            <a:lvl3pPr marL="0" indent="0">
              <a:lnSpc>
                <a:spcPct val="85000"/>
              </a:lnSpc>
              <a:buFont typeface="Arial" panose="020B0604020202020204" pitchFamily="34" charset="0"/>
              <a:buChar char="​"/>
              <a:defRPr sz="1600" b="0">
                <a:solidFill>
                  <a:schemeClr val="tx1">
                    <a:lumMod val="65000"/>
                    <a:lumOff val="35000"/>
                  </a:schemeClr>
                </a:solidFill>
              </a:defRPr>
            </a:lvl3pPr>
            <a:lvl4pPr marL="0" indent="0">
              <a:lnSpc>
                <a:spcPct val="85000"/>
              </a:lnSpc>
              <a:buFont typeface="Arial" panose="020B0604020202020204" pitchFamily="34" charset="0"/>
              <a:buChar char="​"/>
              <a:defRPr sz="1600" b="0">
                <a:solidFill>
                  <a:schemeClr val="tx1">
                    <a:lumMod val="65000"/>
                    <a:lumOff val="35000"/>
                  </a:schemeClr>
                </a:solidFill>
              </a:defRPr>
            </a:lvl4pPr>
            <a:lvl5pPr marL="0" indent="0">
              <a:lnSpc>
                <a:spcPct val="85000"/>
              </a:lnSpc>
              <a:buFont typeface="Arial" panose="020B0604020202020204" pitchFamily="34" charset="0"/>
              <a:buChar char="​"/>
              <a:defRPr sz="1600" b="0">
                <a:solidFill>
                  <a:schemeClr val="tx1">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7" name="Rectangle 36"/>
          <p:cNvSpPr/>
          <p:nvPr userDrawn="1"/>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33" name="Freeform 32"/>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4" name="Freeform 33"/>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5" name="Freeform 34"/>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6" name="Freeform 35"/>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8" name="Freeform 37"/>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9" name="Freeform 38"/>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26" name="Group 25"/>
          <p:cNvGrpSpPr/>
          <p:nvPr userDrawn="1"/>
        </p:nvGrpSpPr>
        <p:grpSpPr>
          <a:xfrm>
            <a:off x="0" y="0"/>
            <a:ext cx="9144000" cy="6863861"/>
            <a:chOff x="0" y="0"/>
            <a:chExt cx="9144000" cy="6863861"/>
          </a:xfrm>
        </p:grpSpPr>
        <p:sp>
          <p:nvSpPr>
            <p:cNvPr id="28" name="Rectangle 27"/>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806862940"/>
      </p:ext>
    </p:extLst>
  </p:cSld>
  <p:clrMapOvr>
    <a:masterClrMapping/>
  </p:clrMapOvr>
  <p:transition spd="med">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Segu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0" y="4209295"/>
            <a:ext cx="8574733" cy="928190"/>
          </a:xfrm>
        </p:spPr>
        <p:txBody>
          <a:bodyPr lIns="0">
            <a:noAutofit/>
          </a:bodyPr>
          <a:lstStyle>
            <a:lvl1pPr marL="0" indent="0">
              <a:lnSpc>
                <a:spcPct val="85000"/>
              </a:lnSpc>
              <a:buFontTx/>
              <a:buNone/>
              <a:defRPr sz="2000" b="0">
                <a:solidFill>
                  <a:schemeClr val="bg1"/>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35"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Group 20"/>
          <p:cNvGrpSpPr/>
          <p:nvPr userDrawn="1"/>
        </p:nvGrpSpPr>
        <p:grpSpPr>
          <a:xfrm>
            <a:off x="0" y="0"/>
            <a:ext cx="9144000" cy="6863861"/>
            <a:chOff x="0" y="0"/>
            <a:chExt cx="9144000" cy="6863861"/>
          </a:xfrm>
        </p:grpSpPr>
        <p:sp>
          <p:nvSpPr>
            <p:cNvPr id="22" name="Rectangle 21"/>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947721157"/>
      </p:ext>
    </p:extLst>
  </p:cSld>
  <p:clrMapOvr>
    <a:masterClrMapping/>
  </p:clrMapOvr>
  <p:transition spd="med">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1" y="2470903"/>
            <a:ext cx="8574733" cy="1470025"/>
          </a:xfrm>
        </p:spPr>
        <p:txBody>
          <a:bodyPr lIns="0">
            <a:noAutofit/>
          </a:bodyPr>
          <a:lstStyle>
            <a:lvl1pPr algn="l">
              <a:lnSpc>
                <a:spcPct val="80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1" y="4209295"/>
            <a:ext cx="8574733" cy="928190"/>
          </a:xfrm>
        </p:spPr>
        <p:txBody>
          <a:bodyPr lIns="0">
            <a:noAutofit/>
          </a:bodyPr>
          <a:lstStyle>
            <a:lvl1pPr marL="0" indent="0">
              <a:lnSpc>
                <a:spcPct val="85000"/>
              </a:lnSpc>
              <a:buFontTx/>
              <a:buNone/>
              <a:defRPr sz="2000" b="0">
                <a:solidFill>
                  <a:schemeClr val="bg1"/>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35"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36" name="Freeform 35"/>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7" name="Freeform 36"/>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8" name="Freeform 37"/>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9" name="Freeform 38"/>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2" name="Freeform 41"/>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3" name="Freeform 42"/>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20" name="Group 19"/>
          <p:cNvGrpSpPr/>
          <p:nvPr userDrawn="1"/>
        </p:nvGrpSpPr>
        <p:grpSpPr>
          <a:xfrm>
            <a:off x="0" y="0"/>
            <a:ext cx="9144000" cy="6863861"/>
            <a:chOff x="0" y="0"/>
            <a:chExt cx="9144000" cy="6863861"/>
          </a:xfrm>
        </p:grpSpPr>
        <p:sp>
          <p:nvSpPr>
            <p:cNvPr id="21" name="Rectangle 20"/>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307508620"/>
      </p:ext>
    </p:extLst>
  </p:cSld>
  <p:clrMapOvr>
    <a:masterClrMapping/>
  </p:clrMapOvr>
  <p:transition spd="med">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Slide Vertical">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582179" y="2470903"/>
            <a:ext cx="6277187" cy="1470025"/>
          </a:xfrm>
        </p:spPr>
        <p:txBody>
          <a:bodyPr lIns="0" tIns="0" rIns="0" bIns="0">
            <a:noAutofit/>
          </a:bodyPr>
          <a:lstStyle>
            <a:lvl1pPr algn="l">
              <a:lnSpc>
                <a:spcPct val="95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582179" y="3988552"/>
            <a:ext cx="6277187" cy="2009781"/>
          </a:xfrm>
        </p:spPr>
        <p:txBody>
          <a:bodyPr lIns="0" tIns="0" rIns="0" bIns="0">
            <a:noAutofit/>
          </a:bodyPr>
          <a:lstStyle>
            <a:lvl1pPr marL="0" indent="0">
              <a:lnSpc>
                <a:spcPct val="85000"/>
              </a:lnSpc>
              <a:spcAft>
                <a:spcPts val="1600"/>
              </a:spcAft>
              <a:buFont typeface="Arial" panose="020B0604020202020204" pitchFamily="34" charset="0"/>
              <a:buChar char="​"/>
              <a:defRPr sz="2400" b="0">
                <a:solidFill>
                  <a:schemeClr val="accent2"/>
                </a:solidFill>
              </a:defRPr>
            </a:lvl1pPr>
            <a:lvl2pPr marL="0" indent="0">
              <a:lnSpc>
                <a:spcPct val="85000"/>
              </a:lnSpc>
              <a:buFont typeface="Arial" panose="020B0604020202020204" pitchFamily="34" charset="0"/>
              <a:buChar char="​"/>
              <a:defRPr sz="1600" b="0">
                <a:solidFill>
                  <a:schemeClr val="bg1"/>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Rectangle 50"/>
          <p:cNvSpPr/>
          <p:nvPr userDrawn="1"/>
        </p:nvSpPr>
        <p:spPr bwMode="hidden">
          <a:xfrm>
            <a:off x="1" y="1"/>
            <a:ext cx="2294932" cy="6857999"/>
          </a:xfrm>
          <a:prstGeom prst="rect">
            <a:avLst/>
          </a:prstGeom>
          <a:gradFill flip="none" rotWithShape="1">
            <a:gsLst>
              <a:gs pos="100000">
                <a:schemeClr val="tx1">
                  <a:alpha val="3000"/>
                </a:schemeClr>
              </a:gs>
              <a:gs pos="68000">
                <a:schemeClr val="accent1">
                  <a:alpha val="5000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grpSp>
        <p:nvGrpSpPr>
          <p:cNvPr id="21" name="Regular Logo" descr="Down:  Group 28"/>
          <p:cNvGrpSpPr>
            <a:grpSpLocks/>
          </p:cNvGrpSpPr>
          <p:nvPr userDrawn="1">
            <p:custDataLst>
              <p:tags r:id="rId1"/>
            </p:custDataLst>
          </p:nvPr>
        </p:nvGrpSpPr>
        <p:grpSpPr bwMode="gray">
          <a:xfrm>
            <a:off x="570509" y="2785245"/>
            <a:ext cx="1245354" cy="1438967"/>
            <a:chOff x="971" y="1921"/>
            <a:chExt cx="1846" cy="2133"/>
          </a:xfrm>
          <a:solidFill>
            <a:schemeClr val="bg1"/>
          </a:solidFill>
        </p:grpSpPr>
        <p:sp>
          <p:nvSpPr>
            <p:cNvPr id="22" name="Freeform 21"/>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6" name="Freeform 25"/>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7" name="Freeform 26"/>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8" name="Freeform 27"/>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9" name="Freeform 28"/>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0" name="Freeform 29"/>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1" name="Freeform 30"/>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2" name="Freeform 31"/>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20" name="Footer Placeholder 3"/>
          <p:cNvSpPr>
            <a:spLocks noGrp="1"/>
          </p:cNvSpPr>
          <p:nvPr>
            <p:ph type="ftr" sz="quarter" idx="3"/>
          </p:nvPr>
        </p:nvSpPr>
        <p:spPr>
          <a:xfrm>
            <a:off x="2948318"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3" name="Slide Number Placeholder 5"/>
          <p:cNvSpPr>
            <a:spLocks noGrp="1"/>
          </p:cNvSpPr>
          <p:nvPr>
            <p:ph type="sldNum" sz="quarter" idx="4"/>
          </p:nvPr>
        </p:nvSpPr>
        <p:spPr>
          <a:xfrm>
            <a:off x="2588656"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419701735"/>
      </p:ext>
    </p:extLst>
  </p:cSld>
  <p:clrMapOvr>
    <a:masterClrMapping/>
  </p:clrMapOvr>
  <p:transition spd="med">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Horizontal">
    <p:spTree>
      <p:nvGrpSpPr>
        <p:cNvPr id="1" name=""/>
        <p:cNvGrpSpPr/>
        <p:nvPr/>
      </p:nvGrpSpPr>
      <p:grpSpPr>
        <a:xfrm>
          <a:off x="0" y="0"/>
          <a:ext cx="0" cy="0"/>
          <a:chOff x="0" y="0"/>
          <a:chExt cx="0" cy="0"/>
        </a:xfrm>
      </p:grpSpPr>
      <p:sp>
        <p:nvSpPr>
          <p:cNvPr id="23" name="Rectangle 22"/>
          <p:cNvSpPr/>
          <p:nvPr userDrawn="1"/>
        </p:nvSpPr>
        <p:spPr bwMode="auto">
          <a:xfrm>
            <a:off x="0" y="2"/>
            <a:ext cx="9144000" cy="4083553"/>
          </a:xfrm>
          <a:prstGeom prst="rect">
            <a:avLst/>
          </a:prstGeom>
          <a:gradFill flip="none" rotWithShape="1">
            <a:gsLst>
              <a:gs pos="100000">
                <a:schemeClr val="tx1">
                  <a:alpha val="3000"/>
                </a:schemeClr>
              </a:gs>
              <a:gs pos="68000">
                <a:schemeClr val="accent1">
                  <a:alpha val="50000"/>
                </a:schemeClr>
              </a:gs>
            </a:gsLst>
            <a:lin ang="16200000" scaled="1"/>
            <a:tileRect/>
          </a:gra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auto">
          <a:xfrm>
            <a:off x="281250" y="2470903"/>
            <a:ext cx="8574733" cy="1470025"/>
          </a:xfrm>
        </p:spPr>
        <p:txBody>
          <a:bodyPr lIns="0" tIns="0" rIns="0" bIns="0">
            <a:noAutofit/>
          </a:bodyPr>
          <a:lstStyle>
            <a:lvl1pPr algn="l">
              <a:lnSpc>
                <a:spcPct val="95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0" y="4209295"/>
            <a:ext cx="8574733" cy="2009781"/>
          </a:xfrm>
        </p:spPr>
        <p:txBody>
          <a:bodyPr lIns="0" tIns="0" rIns="0" bIns="0">
            <a:noAutofit/>
          </a:bodyPr>
          <a:lstStyle>
            <a:lvl1pPr marL="0" indent="0">
              <a:lnSpc>
                <a:spcPct val="85000"/>
              </a:lnSpc>
              <a:buFont typeface="Arial" panose="020B0604020202020204" pitchFamily="34" charset="0"/>
              <a:buChar char="​"/>
              <a:defRPr sz="2000" b="0">
                <a:solidFill>
                  <a:schemeClr val="accent2"/>
                </a:solidFill>
              </a:defRPr>
            </a:lvl1pPr>
            <a:lvl2pPr marL="0" indent="0">
              <a:lnSpc>
                <a:spcPct val="85000"/>
              </a:lnSpc>
              <a:buFont typeface="Arial" panose="020B0604020202020204" pitchFamily="34" charset="0"/>
              <a:buChar char="​"/>
              <a:defRPr sz="1600" b="0">
                <a:solidFill>
                  <a:schemeClr val="bg1"/>
                </a:solidFill>
              </a:defRPr>
            </a:lvl2pPr>
            <a:lvl3pPr marL="0" indent="0">
              <a:lnSpc>
                <a:spcPct val="85000"/>
              </a:lnSpc>
              <a:buFont typeface="Arial" panose="020B0604020202020204" pitchFamily="34" charset="0"/>
              <a:buChar char="​"/>
              <a:defRPr sz="1600" b="0">
                <a:solidFill>
                  <a:schemeClr val="bg2"/>
                </a:solidFill>
              </a:defRPr>
            </a:lvl3pPr>
            <a:lvl4pPr marL="0" indent="0">
              <a:lnSpc>
                <a:spcPct val="85000"/>
              </a:lnSpc>
              <a:buFont typeface="Arial" panose="020B0604020202020204" pitchFamily="34" charset="0"/>
              <a:buChar char="​"/>
              <a:defRPr sz="1600" b="0">
                <a:solidFill>
                  <a:schemeClr val="bg2"/>
                </a:solidFill>
              </a:defRPr>
            </a:lvl4pPr>
            <a:lvl5pPr marL="0" indent="0">
              <a:lnSpc>
                <a:spcPct val="85000"/>
              </a:lnSpc>
              <a:buFont typeface="Arial" panose="020B0604020202020204" pitchFamily="34" charset="0"/>
              <a:buChar char="​"/>
              <a:defRPr sz="1600" b="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6"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17" name="Freeform 16"/>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18" name="Freeform 17"/>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1" name="Freeform 20"/>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2" name="Freeform 21"/>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4" name="Freeform 23"/>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6" name="Freeform 25"/>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7" name="Freeform 26"/>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8" name="Freeform 27"/>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2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651011603"/>
      </p:ext>
    </p:extLst>
  </p:cSld>
  <p:clrMapOvr>
    <a:masterClrMapping/>
  </p:clrMapOvr>
  <p:transition spd="med">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itle 3"/>
          <p:cNvSpPr>
            <a:spLocks noGrp="1"/>
          </p:cNvSpPr>
          <p:nvPr>
            <p:ph type="title"/>
          </p:nvPr>
        </p:nvSpPr>
        <p:spPr bwMode="black">
          <a:xfrm>
            <a:off x="281251" y="193674"/>
            <a:ext cx="8574733" cy="904794"/>
          </a:xfrm>
        </p:spPr>
        <p:txBody>
          <a:bodyPr lIns="0"/>
          <a:lstStyle/>
          <a:p>
            <a:r>
              <a:rPr lang="en-US" dirty="0" smtClean="0"/>
              <a:t>Click to edit Master title style</a:t>
            </a:r>
            <a:endParaRPr lang="en-US" dirty="0"/>
          </a:p>
        </p:txBody>
      </p:sp>
      <p:sp>
        <p:nvSpPr>
          <p:cNvPr id="49"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0" name="Content Placeholder 39"/>
          <p:cNvSpPr>
            <a:spLocks noGrp="1"/>
          </p:cNvSpPr>
          <p:nvPr>
            <p:ph sz="quarter" idx="15"/>
          </p:nvPr>
        </p:nvSpPr>
        <p:spPr bwMode="black">
          <a:xfrm>
            <a:off x="281061" y="1733421"/>
            <a:ext cx="8574733" cy="4480054"/>
          </a:xfrm>
        </p:spPr>
        <p:txBody>
          <a:bodyPr lIns="0"/>
          <a:lstStyle>
            <a:lvl1pPr marL="342900" indent="-342900">
              <a:buClr>
                <a:schemeClr val="accent2"/>
              </a:buClr>
              <a:buFont typeface="+mj-lt"/>
              <a:buAutoNum type="arabicParenR"/>
              <a:defRPr sz="2200">
                <a:solidFill>
                  <a:schemeClr val="accent2"/>
                </a:solidFill>
              </a:defRPr>
            </a:lvl1pPr>
            <a:lvl2pPr marL="571500" indent="-228600">
              <a:buClr>
                <a:schemeClr val="accent2"/>
              </a:buClr>
              <a:buFont typeface="Wingdings" panose="05000000000000000000" pitchFamily="2" charset="2"/>
              <a:buChar char="§"/>
              <a:defRPr/>
            </a:lvl2pPr>
            <a:lvl3pPr marL="800100" indent="-228600">
              <a:buClr>
                <a:schemeClr val="bg2"/>
              </a:buClr>
              <a:buFont typeface="Wingdings" panose="05000000000000000000" pitchFamily="2" charset="2"/>
              <a:buChar char="§"/>
              <a:defRPr/>
            </a:lvl3pPr>
            <a:lvl4pPr marL="1028700" indent="-228600">
              <a:buClr>
                <a:schemeClr val="bg2"/>
              </a:buClr>
              <a:buFont typeface="Wingdings" panose="05000000000000000000" pitchFamily="2" charset="2"/>
              <a:buChar char="§"/>
              <a:defRPr/>
            </a:lvl4pPr>
            <a:lvl5pPr marL="1257300" indent="-228600">
              <a:buClr>
                <a:schemeClr val="bg2"/>
              </a:buClr>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8"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1"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3"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4"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940962631"/>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gue">
    <p:bg>
      <p:bgPr>
        <a:pattFill prst="wdUpDiag">
          <a:fgClr>
            <a:srgbClr val="2999FF"/>
          </a:fgClr>
          <a:bgClr>
            <a:srgbClr val="0186FF"/>
          </a:bgClr>
        </a:pattFill>
        <a:effectLst/>
      </p:bgPr>
    </p:bg>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gradFill flip="none" rotWithShape="1">
            <a:gsLst>
              <a:gs pos="100000">
                <a:schemeClr val="accent1">
                  <a:alpha val="0"/>
                </a:schemeClr>
              </a:gs>
              <a:gs pos="84000">
                <a:schemeClr val="accent1"/>
              </a:gs>
            </a:gsLst>
            <a:lin ang="5400000" scaled="1"/>
            <a:tileRect/>
          </a:gradFill>
          <a:ln>
            <a:noFill/>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39" name="Rectangle 38"/>
          <p:cNvSpPr/>
          <p:nvPr/>
        </p:nvSpPr>
        <p:spPr>
          <a:xfrm>
            <a:off x="0" y="0"/>
            <a:ext cx="9144000" cy="6858000"/>
          </a:xfrm>
          <a:prstGeom prst="rect">
            <a:avLst/>
          </a:prstGeom>
          <a:gradFill flip="none" rotWithShape="1">
            <a:gsLst>
              <a:gs pos="100000">
                <a:schemeClr val="accent1">
                  <a:alpha val="0"/>
                </a:schemeClr>
              </a:gs>
              <a:gs pos="84000">
                <a:schemeClr val="accent1"/>
              </a:gs>
            </a:gsLst>
            <a:lin ang="5400000" scaled="1"/>
            <a:tileRect/>
          </a:gradFill>
          <a:ln>
            <a:noFill/>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000" b="0">
                <a:solidFill>
                  <a:schemeClr val="bg1"/>
                </a:solidFill>
              </a:defRPr>
            </a:lvl1pPr>
          </a:lstStyle>
          <a:p>
            <a:r>
              <a:rPr lang="en-US" smtClean="0"/>
              <a:t>Click to edit Master title style</a:t>
            </a:r>
            <a:endParaRPr lang="en-US" dirty="0"/>
          </a:p>
        </p:txBody>
      </p:sp>
      <p:sp>
        <p:nvSpPr>
          <p:cNvPr id="25" name="Text Placeholder 24"/>
          <p:cNvSpPr>
            <a:spLocks noGrp="1"/>
          </p:cNvSpPr>
          <p:nvPr>
            <p:ph type="body" sz="quarter" idx="10"/>
          </p:nvPr>
        </p:nvSpPr>
        <p:spPr bwMode="auto">
          <a:xfrm>
            <a:off x="281251" y="4209295"/>
            <a:ext cx="8574733" cy="928190"/>
          </a:xfrm>
        </p:spPr>
        <p:txBody>
          <a:bodyPr lIns="0">
            <a:noAutofit/>
          </a:bodyPr>
          <a:lstStyle>
            <a:lvl1pPr marL="0" indent="0">
              <a:lnSpc>
                <a:spcPct val="85000"/>
              </a:lnSpc>
              <a:buFontTx/>
              <a:buNone/>
              <a:defRPr sz="2000" b="0">
                <a:solidFill>
                  <a:schemeClr val="bg1"/>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smtClean="0"/>
              <a:t>Click to edit Master text styles</a:t>
            </a:r>
          </a:p>
        </p:txBody>
      </p:sp>
      <p:grpSp>
        <p:nvGrpSpPr>
          <p:cNvPr id="4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4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userDrawn="1"/>
        </p:nvGrpSpPr>
        <p:grpSpPr>
          <a:xfrm>
            <a:off x="0" y="0"/>
            <a:ext cx="9144000" cy="6863861"/>
            <a:chOff x="0" y="0"/>
            <a:chExt cx="9144000" cy="6863861"/>
          </a:xfrm>
        </p:grpSpPr>
        <p:sp>
          <p:nvSpPr>
            <p:cNvPr id="24" name="Rectangle 23"/>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3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25117718"/>
      </p:ext>
    </p:extLst>
  </p:cSld>
  <p:clrMapOvr>
    <a:masterClrMapping/>
  </p:clrMapOvr>
  <p:transition spd="med">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gue">
    <p:bg>
      <p:bgPr>
        <a:pattFill prst="wdUpDiag">
          <a:fgClr>
            <a:schemeClr val="tx1">
              <a:lumMod val="85000"/>
              <a:lumOff val="15000"/>
            </a:schemeClr>
          </a:fgClr>
          <a:bgClr>
            <a:schemeClr val="tx1">
              <a:lumMod val="95000"/>
              <a:lumOff val="5000"/>
            </a:schemeClr>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
          <a:xfrm>
            <a:off x="281250" y="2470903"/>
            <a:ext cx="8574733" cy="1470025"/>
          </a:xfrm>
        </p:spPr>
        <p:txBody>
          <a:bodyPr lIns="0">
            <a:noAutofit/>
          </a:bodyPr>
          <a:lstStyle>
            <a:lvl1pPr algn="l">
              <a:lnSpc>
                <a:spcPct val="80000"/>
              </a:lnSpc>
              <a:defRPr sz="40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black">
          <a:xfrm>
            <a:off x="281250" y="4209295"/>
            <a:ext cx="8574733" cy="928190"/>
          </a:xfrm>
        </p:spPr>
        <p:txBody>
          <a:bodyPr lIns="0">
            <a:noAutofit/>
          </a:bodyPr>
          <a:lstStyle>
            <a:lvl1pPr marL="0" indent="0">
              <a:lnSpc>
                <a:spcPct val="85000"/>
              </a:lnSpc>
              <a:buFontTx/>
              <a:buNone/>
              <a:defRPr sz="2000" b="0">
                <a:solidFill>
                  <a:schemeClr val="accent2"/>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1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1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3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70078442"/>
      </p:ext>
    </p:extLst>
  </p:cSld>
  <p:clrMapOvr>
    <a:masterClrMapping/>
  </p:clrMapOvr>
  <p:transition spd="med">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 name="Title 1"/>
          <p:cNvSpPr>
            <a:spLocks noGrp="1"/>
          </p:cNvSpPr>
          <p:nvPr>
            <p:ph type="title"/>
          </p:nvPr>
        </p:nvSpPr>
        <p:spPr bwMode="black">
          <a:xfrm>
            <a:off x="281251" y="193674"/>
            <a:ext cx="8574733" cy="904794"/>
          </a:xfrm>
        </p:spPr>
        <p:txBody>
          <a:bodyPr lIns="0"/>
          <a:lstStyle/>
          <a:p>
            <a:r>
              <a:rPr lang="en-US" dirty="0" smtClean="0"/>
              <a:t>Click to edit Master title style</a:t>
            </a:r>
            <a:endParaRPr lang="en-US" dirty="0"/>
          </a:p>
        </p:txBody>
      </p:sp>
      <p:sp>
        <p:nvSpPr>
          <p:cNvPr id="48" name="Content Placeholder 3"/>
          <p:cNvSpPr>
            <a:spLocks noGrp="1"/>
          </p:cNvSpPr>
          <p:nvPr>
            <p:ph sz="quarter" idx="14"/>
          </p:nvPr>
        </p:nvSpPr>
        <p:spPr bwMode="black">
          <a:xfrm>
            <a:off x="281061" y="1733550"/>
            <a:ext cx="8574733"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8"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115991549"/>
      </p:ext>
    </p:extLst>
  </p:cSld>
  <p:clrMapOvr>
    <a:masterClrMapping/>
  </p:clrMapOvr>
  <p:transition spd="med">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black">
          <a:xfrm>
            <a:off x="281062" y="1733421"/>
            <a:ext cx="4178287"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9"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 name="Title 2"/>
          <p:cNvSpPr>
            <a:spLocks noGrp="1"/>
          </p:cNvSpPr>
          <p:nvPr>
            <p:ph type="title"/>
          </p:nvPr>
        </p:nvSpPr>
        <p:spPr bwMode="black">
          <a:xfrm>
            <a:off x="281251" y="193674"/>
            <a:ext cx="8574733" cy="904794"/>
          </a:xfrm>
        </p:spPr>
        <p:txBody>
          <a:bodyPr/>
          <a:lstStyle/>
          <a:p>
            <a:r>
              <a:rPr lang="en-US" dirty="0" smtClean="0"/>
              <a:t>Click to edit Master title style</a:t>
            </a:r>
            <a:endParaRPr lang="en-US" dirty="0"/>
          </a:p>
        </p:txBody>
      </p:sp>
      <p:sp>
        <p:nvSpPr>
          <p:cNvPr id="83" name="Content Placeholder 3"/>
          <p:cNvSpPr>
            <a:spLocks noGrp="1"/>
          </p:cNvSpPr>
          <p:nvPr>
            <p:ph sz="quarter" idx="14"/>
          </p:nvPr>
        </p:nvSpPr>
        <p:spPr bwMode="black">
          <a:xfrm>
            <a:off x="4681697" y="1733550"/>
            <a:ext cx="4178974"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9"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3"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4"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700522895"/>
      </p:ext>
    </p:extLst>
  </p:cSld>
  <p:clrMapOvr>
    <a:masterClrMapping/>
  </p:clrMapOvr>
  <p:transition spd="med">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black">
          <a:xfrm>
            <a:off x="281061"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39"/>
          <p:cNvSpPr>
            <a:spLocks noGrp="1"/>
          </p:cNvSpPr>
          <p:nvPr>
            <p:ph sz="quarter" idx="17"/>
          </p:nvPr>
        </p:nvSpPr>
        <p:spPr bwMode="black">
          <a:xfrm>
            <a:off x="3217788" y="1733421"/>
            <a:ext cx="270843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39"/>
          <p:cNvSpPr>
            <a:spLocks noGrp="1"/>
          </p:cNvSpPr>
          <p:nvPr>
            <p:ph sz="quarter" idx="18"/>
          </p:nvPr>
        </p:nvSpPr>
        <p:spPr bwMode="black">
          <a:xfrm>
            <a:off x="6148575"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black">
          <a:xfrm>
            <a:off x="281251" y="193674"/>
            <a:ext cx="8574733" cy="904794"/>
          </a:xfrm>
        </p:spPr>
        <p:txBody>
          <a:bodyPr lIns="0"/>
          <a:lstStyle/>
          <a:p>
            <a:r>
              <a:rPr lang="en-US" dirty="0" smtClean="0"/>
              <a:t>Click to edit Master title style</a:t>
            </a:r>
            <a:endParaRPr lang="en-US" dirty="0"/>
          </a:p>
        </p:txBody>
      </p:sp>
      <p:sp>
        <p:nvSpPr>
          <p:cNvPr id="51"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0"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4"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Text Placeholder 6"/>
          <p:cNvSpPr>
            <a:spLocks noGrp="1"/>
          </p:cNvSpPr>
          <p:nvPr>
            <p:ph type="body" sz="quarter" idx="19"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3"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5"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210406073"/>
      </p:ext>
    </p:extLst>
  </p:cSld>
  <p:clrMapOvr>
    <a:masterClrMapping/>
  </p:clrMapOvr>
  <p:transition spd="med">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Quad">
    <p:spTree>
      <p:nvGrpSpPr>
        <p:cNvPr id="1" name=""/>
        <p:cNvGrpSpPr/>
        <p:nvPr/>
      </p:nvGrpSpPr>
      <p:grpSpPr>
        <a:xfrm>
          <a:off x="0" y="0"/>
          <a:ext cx="0" cy="0"/>
          <a:chOff x="0" y="0"/>
          <a:chExt cx="0" cy="0"/>
        </a:xfrm>
      </p:grpSpPr>
      <p:sp>
        <p:nvSpPr>
          <p:cNvPr id="3" name="Title 2"/>
          <p:cNvSpPr>
            <a:spLocks noGrp="1"/>
          </p:cNvSpPr>
          <p:nvPr>
            <p:ph type="title"/>
          </p:nvPr>
        </p:nvSpPr>
        <p:spPr bwMode="black">
          <a:xfrm>
            <a:off x="281251" y="193674"/>
            <a:ext cx="8574733" cy="904794"/>
          </a:xfrm>
        </p:spPr>
        <p:txBody>
          <a:bodyPr lIns="0"/>
          <a:lstStyle/>
          <a:p>
            <a:r>
              <a:rPr lang="en-US" dirty="0" smtClean="0"/>
              <a:t>Click to edit Master title style</a:t>
            </a:r>
            <a:endParaRPr lang="en-US" dirty="0"/>
          </a:p>
        </p:txBody>
      </p:sp>
      <p:sp>
        <p:nvSpPr>
          <p:cNvPr id="52"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9" name="Content Placeholder 39"/>
          <p:cNvSpPr>
            <a:spLocks noGrp="1"/>
          </p:cNvSpPr>
          <p:nvPr>
            <p:ph sz="quarter" idx="15"/>
          </p:nvPr>
        </p:nvSpPr>
        <p:spPr bwMode="black">
          <a:xfrm>
            <a:off x="281062" y="1733422"/>
            <a:ext cx="4178287" cy="2091765"/>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0" name="Content Placeholder 3"/>
          <p:cNvSpPr>
            <a:spLocks noGrp="1"/>
          </p:cNvSpPr>
          <p:nvPr>
            <p:ph sz="quarter" idx="14"/>
          </p:nvPr>
        </p:nvSpPr>
        <p:spPr bwMode="black">
          <a:xfrm>
            <a:off x="4681696" y="1733550"/>
            <a:ext cx="4178974" cy="20917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1" name="Content Placeholder 39"/>
          <p:cNvSpPr>
            <a:spLocks noGrp="1"/>
          </p:cNvSpPr>
          <p:nvPr>
            <p:ph sz="quarter" idx="20"/>
          </p:nvPr>
        </p:nvSpPr>
        <p:spPr bwMode="black">
          <a:xfrm>
            <a:off x="281062" y="4121711"/>
            <a:ext cx="4178287" cy="2091765"/>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2" name="Content Placeholder 3"/>
          <p:cNvSpPr>
            <a:spLocks noGrp="1"/>
          </p:cNvSpPr>
          <p:nvPr>
            <p:ph sz="quarter" idx="21"/>
          </p:nvPr>
        </p:nvSpPr>
        <p:spPr bwMode="black">
          <a:xfrm>
            <a:off x="4681696" y="4121839"/>
            <a:ext cx="4178974" cy="20917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1"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5"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6" name="Text Placeholder 6"/>
          <p:cNvSpPr>
            <a:spLocks noGrp="1"/>
          </p:cNvSpPr>
          <p:nvPr>
            <p:ph type="body" sz="quarter" idx="22"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4"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6"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481541482"/>
      </p:ext>
    </p:extLst>
  </p:cSld>
  <p:clrMapOvr>
    <a:masterClrMapping/>
  </p:clrMapOvr>
  <p:transition spd="med">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ig Sta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a:xfrm>
            <a:off x="4681696" y="1733549"/>
            <a:ext cx="4178975" cy="2235708"/>
          </a:xfrm>
        </p:spPr>
        <p:txBody>
          <a:bodyPr lIns="0" anchor="b">
            <a:noAutofit/>
          </a:bodyPr>
          <a:lstStyle>
            <a:lvl1pPr algn="l">
              <a:lnSpc>
                <a:spcPct val="80000"/>
              </a:lnSpc>
              <a:defRPr sz="4000" b="0" cap="none" baseline="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bwMode="black">
          <a:xfrm>
            <a:off x="4681695" y="4006791"/>
            <a:ext cx="4178975" cy="350865"/>
          </a:xfrm>
        </p:spPr>
        <p:txBody>
          <a:bodyPr lIns="0" anchor="t">
            <a:spAutoFit/>
          </a:bodyPr>
          <a:lstStyle>
            <a:lvl1pPr marL="0" indent="0">
              <a:buNone/>
              <a:defRPr sz="2400" cap="none" baseline="0">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1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1"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335694918"/>
      </p:ext>
    </p:extLst>
  </p:cSld>
  <p:clrMapOvr>
    <a:masterClrMapping/>
  </p:clrMapOvr>
  <p:transition spd="med">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71" name="Rectangle 70"/>
          <p:cNvSpPr/>
          <p:nvPr userDrawn="1"/>
        </p:nvSpPr>
        <p:spPr bwMode="gray">
          <a:xfrm>
            <a:off x="281061" y="1733422"/>
            <a:ext cx="4178287" cy="2091765"/>
          </a:xfrm>
          <a:prstGeom prst="rect">
            <a:avLst/>
          </a:prstGeom>
          <a:solidFill>
            <a:schemeClr val="bg2">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72" name="Rectangle 71"/>
          <p:cNvSpPr/>
          <p:nvPr userDrawn="1"/>
        </p:nvSpPr>
        <p:spPr bwMode="gray">
          <a:xfrm>
            <a:off x="281061" y="4121710"/>
            <a:ext cx="4178287" cy="2091764"/>
          </a:xfrm>
          <a:prstGeom prst="rect">
            <a:avLst/>
          </a:prstGeom>
          <a:solidFill>
            <a:schemeClr val="bg2">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3" name="Title 2"/>
          <p:cNvSpPr>
            <a:spLocks noGrp="1"/>
          </p:cNvSpPr>
          <p:nvPr>
            <p:ph type="title"/>
          </p:nvPr>
        </p:nvSpPr>
        <p:spPr bwMode="black">
          <a:xfrm>
            <a:off x="281251" y="193674"/>
            <a:ext cx="8574733" cy="904794"/>
          </a:xfrm>
        </p:spPr>
        <p:txBody>
          <a:bodyPr lIns="0"/>
          <a:lstStyle/>
          <a:p>
            <a:r>
              <a:rPr lang="en-US" smtClean="0"/>
              <a:t>Click to edit Master title style</a:t>
            </a:r>
            <a:endParaRPr lang="en-US"/>
          </a:p>
        </p:txBody>
      </p:sp>
      <p:sp>
        <p:nvSpPr>
          <p:cNvPr id="53"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4" name="Content Placeholder 3"/>
          <p:cNvSpPr>
            <a:spLocks noGrp="1"/>
          </p:cNvSpPr>
          <p:nvPr>
            <p:ph sz="quarter" idx="14"/>
          </p:nvPr>
        </p:nvSpPr>
        <p:spPr bwMode="black">
          <a:xfrm>
            <a:off x="4681697" y="1733550"/>
            <a:ext cx="4174287" cy="4479925"/>
          </a:xfrm>
        </p:spPr>
        <p:txBody>
          <a:bodyPr/>
          <a:lstStyle>
            <a:lvl1pPr marL="0" indent="0">
              <a:buFont typeface="Arial" panose="020B0604020202020204" pitchFamily="34" charset="0"/>
              <a:buChar char="​"/>
              <a:defRPr>
                <a:solidFill>
                  <a:schemeClr val="accent2"/>
                </a:solidFill>
              </a:defRPr>
            </a:lvl1pPr>
            <a:lvl2pPr marL="169863" indent="-169863">
              <a:buClr>
                <a:schemeClr val="accent2"/>
              </a:buClr>
              <a:buFont typeface="Wingdings" panose="05000000000000000000" pitchFamily="2" charset="2"/>
              <a:buChar char="§"/>
              <a:defRPr/>
            </a:lvl2pPr>
            <a:lvl3pPr marL="346075" indent="-176213">
              <a:buFont typeface="Wingdings" panose="05000000000000000000" pitchFamily="2" charset="2"/>
              <a:buChar char="§"/>
              <a:defRPr/>
            </a:lvl3pPr>
            <a:lvl4pPr marL="574675" indent="-228600">
              <a:buFont typeface="Wingdings" panose="05000000000000000000" pitchFamily="2" charset="2"/>
              <a:buChar char="§"/>
              <a:defRPr/>
            </a:lvl4pPr>
            <a:lvl5pPr marL="803275" indent="-228600">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2978291" y="1852294"/>
            <a:ext cx="1391880" cy="185535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91440" rIns="0" bIns="91440" rtlCol="0" anchor="ctr"/>
          <a:lstStyle/>
          <a:p>
            <a:pPr algn="ctr">
              <a:lnSpc>
                <a:spcPct val="85000"/>
              </a:lnSpc>
            </a:pPr>
            <a:endParaRPr lang="en-US" sz="1400" dirty="0" smtClean="0"/>
          </a:p>
        </p:txBody>
      </p:sp>
      <p:sp>
        <p:nvSpPr>
          <p:cNvPr id="11" name="Picture Placeholder 10"/>
          <p:cNvSpPr>
            <a:spLocks noGrp="1"/>
          </p:cNvSpPr>
          <p:nvPr>
            <p:ph type="pic" sz="quarter" idx="22" hasCustomPrompt="1"/>
          </p:nvPr>
        </p:nvSpPr>
        <p:spPr>
          <a:xfrm>
            <a:off x="3069041" y="1970497"/>
            <a:ext cx="1211953" cy="1617613"/>
          </a:xfrm>
        </p:spPr>
        <p:txBody>
          <a:bodyPr/>
          <a:lstStyle>
            <a:lvl1pPr marL="0" indent="0" algn="ctr">
              <a:lnSpc>
                <a:spcPct val="85000"/>
              </a:lnSpc>
              <a:buFontTx/>
              <a:buNone/>
              <a:defRPr sz="1100" baseline="0">
                <a:solidFill>
                  <a:schemeClr val="bg2"/>
                </a:solidFill>
              </a:defRPr>
            </a:lvl1pPr>
          </a:lstStyle>
          <a:p>
            <a:r>
              <a:rPr lang="en-US" dirty="0" smtClean="0"/>
              <a:t>CLICK TO INSERT LOGO, OR USE PLACEHOLDER TO ALIGN LOGO.</a:t>
            </a:r>
            <a:endParaRPr lang="en-US" dirty="0"/>
          </a:p>
        </p:txBody>
      </p:sp>
      <p:sp>
        <p:nvSpPr>
          <p:cNvPr id="92" name="Content Placeholder 39"/>
          <p:cNvSpPr>
            <a:spLocks noGrp="1"/>
          </p:cNvSpPr>
          <p:nvPr>
            <p:ph sz="quarter" idx="23"/>
          </p:nvPr>
        </p:nvSpPr>
        <p:spPr bwMode="black">
          <a:xfrm>
            <a:off x="370237" y="4240581"/>
            <a:ext cx="3999933" cy="1854021"/>
          </a:xfrm>
        </p:spPr>
        <p:txBody>
          <a:bodyPr lIns="0"/>
          <a:lstStyle>
            <a:lvl1pPr marL="0" indent="0">
              <a:buFont typeface="Arial" panose="020B0604020202020204" pitchFamily="34" charset="0"/>
              <a:buChar char="​"/>
              <a:defRPr sz="1800">
                <a:solidFill>
                  <a:schemeClr val="accent2"/>
                </a:solidFill>
              </a:defRPr>
            </a:lvl1pPr>
            <a:lvl2pPr marL="169863" indent="-169863">
              <a:buClr>
                <a:schemeClr val="accent2"/>
              </a:buClr>
              <a:buFont typeface="Wingdings" panose="05000000000000000000" pitchFamily="2" charset="2"/>
              <a:buChar char="§"/>
              <a:defRPr sz="1400"/>
            </a:lvl2pPr>
            <a:lvl3pPr marL="346075" indent="-176213">
              <a:buFont typeface="Wingdings" panose="05000000000000000000" pitchFamily="2" charset="2"/>
              <a:buChar char="§"/>
              <a:defRPr sz="1200"/>
            </a:lvl3pPr>
            <a:lvl4pPr marL="515938" indent="-169863">
              <a:buFont typeface="Wingdings" panose="05000000000000000000" pitchFamily="2" charset="2"/>
              <a:buChar char="§"/>
              <a:defRPr sz="1100"/>
            </a:lvl4pPr>
            <a:lvl5pPr marL="685800" indent="-169863">
              <a:buFont typeface="Wingdings" panose="05000000000000000000" pitchFamily="2" charset="2"/>
              <a:buChar cha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3" name="Content Placeholder 39"/>
          <p:cNvSpPr>
            <a:spLocks noGrp="1"/>
          </p:cNvSpPr>
          <p:nvPr>
            <p:ph sz="quarter" idx="20"/>
          </p:nvPr>
        </p:nvSpPr>
        <p:spPr bwMode="black">
          <a:xfrm>
            <a:off x="370238" y="1852293"/>
            <a:ext cx="2516589" cy="1854021"/>
          </a:xfrm>
        </p:spPr>
        <p:txBody>
          <a:bodyPr lIns="0"/>
          <a:lstStyle>
            <a:lvl1pPr marL="0" indent="0">
              <a:buFont typeface="Arial" panose="020B0604020202020204" pitchFamily="34" charset="0"/>
              <a:buChar char="​"/>
              <a:defRPr sz="1800">
                <a:solidFill>
                  <a:schemeClr val="accent2"/>
                </a:solidFill>
              </a:defRPr>
            </a:lvl1pPr>
            <a:lvl2pPr marL="169863" indent="-169863">
              <a:buClr>
                <a:schemeClr val="accent2"/>
              </a:buClr>
              <a:buFont typeface="Wingdings" panose="05000000000000000000" pitchFamily="2" charset="2"/>
              <a:buChar char="§"/>
              <a:defRPr sz="1400"/>
            </a:lvl2pPr>
            <a:lvl3pPr marL="346075" indent="-176213">
              <a:buFont typeface="Wingdings" panose="05000000000000000000" pitchFamily="2" charset="2"/>
              <a:buChar char="§"/>
              <a:defRPr sz="1200"/>
            </a:lvl3pPr>
            <a:lvl4pPr marL="515938" indent="-169863">
              <a:buFont typeface="Wingdings" panose="05000000000000000000" pitchFamily="2" charset="2"/>
              <a:buChar char="§"/>
              <a:defRPr sz="1100"/>
            </a:lvl4pPr>
            <a:lvl5pPr marL="685800" indent="-169863">
              <a:buFont typeface="Wingdings" panose="05000000000000000000" pitchFamily="2" charset="2"/>
              <a:buChar cha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4"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932845451"/>
      </p:ext>
    </p:extLst>
  </p:cSld>
  <p:clrMapOvr>
    <a:masterClrMapping/>
  </p:clrMapOvr>
  <p:transition spd="med">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Title 7"/>
          <p:cNvSpPr>
            <a:spLocks noGrp="1"/>
          </p:cNvSpPr>
          <p:nvPr>
            <p:ph type="title" hasCustomPrompt="1"/>
          </p:nvPr>
        </p:nvSpPr>
        <p:spPr bwMode="black">
          <a:xfrm>
            <a:off x="957512" y="193674"/>
            <a:ext cx="7209456" cy="4701054"/>
          </a:xfrm>
        </p:spPr>
        <p:txBody>
          <a:bodyPr>
            <a:noAutofit/>
          </a:bodyPr>
          <a:lstStyle>
            <a:lvl1pPr marL="117475" indent="-117475">
              <a:lnSpc>
                <a:spcPct val="120000"/>
              </a:lnSpc>
              <a:defRPr sz="2200" b="0"/>
            </a:lvl1pPr>
          </a:lstStyle>
          <a:p>
            <a:r>
              <a:rPr lang="en-US" dirty="0" smtClean="0"/>
              <a:t>Click to Edit Quote</a:t>
            </a:r>
            <a:endParaRPr lang="en-US" dirty="0"/>
          </a:p>
        </p:txBody>
      </p:sp>
      <p:sp>
        <p:nvSpPr>
          <p:cNvPr id="29" name="Text Placeholder 2"/>
          <p:cNvSpPr>
            <a:spLocks noGrp="1"/>
          </p:cNvSpPr>
          <p:nvPr>
            <p:ph type="body" idx="1" hasCustomPrompt="1"/>
          </p:nvPr>
        </p:nvSpPr>
        <p:spPr bwMode="black">
          <a:xfrm>
            <a:off x="1043259" y="5174130"/>
            <a:ext cx="7123709" cy="321627"/>
          </a:xfrm>
        </p:spPr>
        <p:txBody>
          <a:bodyPr wrap="square" anchor="t">
            <a:noAutofit/>
          </a:bodyPr>
          <a:lstStyle>
            <a:lvl1pPr marL="0" indent="0" algn="l">
              <a:buNone/>
              <a:defRPr sz="2000" b="1" cap="none" baseline="0">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1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1"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443984547"/>
      </p:ext>
    </p:extLst>
  </p:cSld>
  <p:clrMapOvr>
    <a:masterClrMapping/>
  </p:clrMapOvr>
  <p:transition spd="med">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bwMode="black">
          <a:xfrm>
            <a:off x="281251" y="193674"/>
            <a:ext cx="8574733" cy="904794"/>
          </a:xfrm>
        </p:spPr>
        <p:txBody>
          <a:bodyPr/>
          <a:lstStyle/>
          <a:p>
            <a:r>
              <a:rPr lang="en-US" dirty="0" smtClean="0"/>
              <a:t>Click to edit Master title style</a:t>
            </a:r>
            <a:endParaRPr lang="en-US" dirty="0"/>
          </a:p>
        </p:txBody>
      </p:sp>
      <p:sp>
        <p:nvSpPr>
          <p:cNvPr id="40" name="Text Placeholder 2"/>
          <p:cNvSpPr>
            <a:spLocks noGrp="1"/>
          </p:cNvSpPr>
          <p:nvPr>
            <p:ph type="body" idx="10" hasCustomPrompt="1"/>
          </p:nvPr>
        </p:nvSpPr>
        <p:spPr bwMode="black">
          <a:xfrm>
            <a:off x="281251" y="1106416"/>
            <a:ext cx="8574733" cy="400110"/>
          </a:xfrm>
        </p:spPr>
        <p:txBody>
          <a:bodyPr lIns="0" anchor="t"/>
          <a:lstStyle>
            <a:lvl1pPr marL="0" indent="0">
              <a:spcBef>
                <a:spcPts val="0"/>
              </a:spcBef>
              <a:spcAft>
                <a:spcPts val="0"/>
              </a:spcAft>
              <a:buNone/>
              <a:defRPr sz="18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1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0"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019943935"/>
      </p:ext>
    </p:extLst>
  </p:cSld>
  <p:clrMapOvr>
    <a:masterClrMapping/>
  </p:clrMapOvr>
  <p:transition spd="med">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15"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1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6"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74411325"/>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 name="Title 1"/>
          <p:cNvSpPr>
            <a:spLocks noGrp="1"/>
          </p:cNvSpPr>
          <p:nvPr>
            <p:ph type="title"/>
          </p:nvPr>
        </p:nvSpPr>
        <p:spPr>
          <a:xfrm>
            <a:off x="281251" y="193674"/>
            <a:ext cx="8574188" cy="904794"/>
          </a:xfrm>
        </p:spPr>
        <p:txBody>
          <a:bodyPr lIns="0"/>
          <a:lstStyle/>
          <a:p>
            <a:r>
              <a:rPr lang="en-US" smtClean="0"/>
              <a:t>Click to edit Master title style</a:t>
            </a:r>
            <a:endParaRPr lang="en-US" dirty="0"/>
          </a:p>
        </p:txBody>
      </p:sp>
      <p:sp>
        <p:nvSpPr>
          <p:cNvPr id="48" name="Content Placeholder 3"/>
          <p:cNvSpPr>
            <a:spLocks noGrp="1"/>
          </p:cNvSpPr>
          <p:nvPr>
            <p:ph sz="quarter" idx="14"/>
          </p:nvPr>
        </p:nvSpPr>
        <p:spPr>
          <a:xfrm>
            <a:off x="281061" y="1733550"/>
            <a:ext cx="8574733"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grpSp>
        <p:nvGrpSpPr>
          <p:cNvPr id="24" name="NetApp Logo"/>
          <p:cNvGrpSpPr>
            <a:grpSpLocks noChangeAspect="1"/>
          </p:cNvGrpSpPr>
          <p:nvPr userDrawn="1"/>
        </p:nvGrpSpPr>
        <p:grpSpPr bwMode="gray">
          <a:xfrm>
            <a:off x="8057967" y="6481640"/>
            <a:ext cx="818549" cy="218608"/>
            <a:chOff x="1841" y="1625"/>
            <a:chExt cx="3999" cy="1068"/>
          </a:xfrm>
        </p:grpSpPr>
        <p:sp>
          <p:nvSpPr>
            <p:cNvPr id="27"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1"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605083899"/>
      </p:ext>
    </p:extLst>
  </p:cSld>
  <p:clrMapOvr>
    <a:masterClrMapping/>
  </p:clrMapOvr>
  <p:transition spd="med">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p:cNvSpPr>
            <a:spLocks noGrp="1"/>
          </p:cNvSpPr>
          <p:nvPr>
            <p:ph type="media" sz="quarter" idx="16" hasCustomPrompt="1"/>
          </p:nvPr>
        </p:nvSpPr>
        <p:spPr>
          <a:xfrm>
            <a:off x="1217136" y="566738"/>
            <a:ext cx="6709729" cy="5030787"/>
          </a:xfrm>
        </p:spPr>
        <p:txBody>
          <a:bodyPr anchor="ctr"/>
          <a:lstStyle>
            <a:lvl1pPr marL="0" indent="0" algn="ctr">
              <a:buNone/>
              <a:defRPr baseline="0"/>
            </a:lvl1pPr>
          </a:lstStyle>
          <a:p>
            <a:r>
              <a:rPr lang="en-US" dirty="0" smtClean="0"/>
              <a:t>Insert video here</a:t>
            </a:r>
            <a:endParaRPr lang="en-US" dirty="0"/>
          </a:p>
        </p:txBody>
      </p:sp>
      <p:grpSp>
        <p:nvGrpSpPr>
          <p:cNvPr id="1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1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175362006"/>
      </p:ext>
    </p:extLst>
  </p:cSld>
  <p:clrMapOvr>
    <a:masterClrMapping/>
  </p:clrMapOvr>
  <p:transition spd="med">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ank You">
    <p:bg>
      <p:bgPr>
        <a:pattFill prst="wdUpDiag">
          <a:fgClr>
            <a:schemeClr val="tx1">
              <a:lumMod val="85000"/>
              <a:lumOff val="15000"/>
            </a:schemeClr>
          </a:fgClr>
          <a:bgClr>
            <a:schemeClr val="tx1">
              <a:lumMod val="95000"/>
              <a:lumOff val="5000"/>
            </a:schemeClr>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
          <a:xfrm>
            <a:off x="281250" y="2470903"/>
            <a:ext cx="8574733" cy="1470025"/>
          </a:xfrm>
        </p:spPr>
        <p:txBody>
          <a:bodyPr lIns="0">
            <a:noAutofit/>
          </a:bodyPr>
          <a:lstStyle>
            <a:lvl1pPr algn="l">
              <a:lnSpc>
                <a:spcPct val="80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black">
          <a:xfrm>
            <a:off x="281250" y="4209295"/>
            <a:ext cx="8574733" cy="928190"/>
          </a:xfrm>
        </p:spPr>
        <p:txBody>
          <a:bodyPr lIns="0">
            <a:noAutofit/>
          </a:bodyPr>
          <a:lstStyle>
            <a:lvl1pPr marL="0" indent="0">
              <a:lnSpc>
                <a:spcPct val="85000"/>
              </a:lnSpc>
              <a:buFontTx/>
              <a:buNone/>
              <a:defRPr sz="2200" b="0">
                <a:solidFill>
                  <a:schemeClr val="accent2"/>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15"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16" name="Freeform 15"/>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17" name="Freeform 16"/>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0" name="Freeform 19"/>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1" name="Freeform 20"/>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2" name="Freeform 21"/>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3" name="Freeform 22"/>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4" name="Freeform 23"/>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6" name="Freeform 25"/>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965048941"/>
      </p:ext>
    </p:extLst>
  </p:cSld>
  <p:clrMapOvr>
    <a:masterClrMapping/>
  </p:clrMapOvr>
  <p:transition spd="med">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Slide Vertical">
    <p:spTree>
      <p:nvGrpSpPr>
        <p:cNvPr id="1" name=""/>
        <p:cNvGrpSpPr/>
        <p:nvPr/>
      </p:nvGrpSpPr>
      <p:grpSpPr>
        <a:xfrm>
          <a:off x="0" y="0"/>
          <a:ext cx="0" cy="0"/>
          <a:chOff x="0" y="0"/>
          <a:chExt cx="0" cy="0"/>
        </a:xfrm>
      </p:grpSpPr>
      <p:sp>
        <p:nvSpPr>
          <p:cNvPr id="2" name="Title 1"/>
          <p:cNvSpPr>
            <a:spLocks noGrp="1"/>
          </p:cNvSpPr>
          <p:nvPr>
            <p:ph type="ctrTitle"/>
          </p:nvPr>
        </p:nvSpPr>
        <p:spPr bwMode="black">
          <a:xfrm>
            <a:off x="2582179" y="2470903"/>
            <a:ext cx="6277187" cy="1470025"/>
          </a:xfrm>
        </p:spPr>
        <p:txBody>
          <a:bodyPr lIns="0" tIns="0" rIns="0" bIns="0">
            <a:noAutofit/>
          </a:bodyPr>
          <a:lstStyle>
            <a:lvl1pPr algn="l">
              <a:lnSpc>
                <a:spcPct val="95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black">
          <a:xfrm>
            <a:off x="2582179" y="3988552"/>
            <a:ext cx="6277187" cy="2009781"/>
          </a:xfrm>
        </p:spPr>
        <p:txBody>
          <a:bodyPr lIns="0" tIns="0" rIns="0" bIns="0">
            <a:noAutofit/>
          </a:bodyPr>
          <a:lstStyle>
            <a:lvl1pPr marL="0" indent="0">
              <a:lnSpc>
                <a:spcPct val="85000"/>
              </a:lnSpc>
              <a:spcAft>
                <a:spcPts val="1600"/>
              </a:spcAft>
              <a:buFont typeface="Arial" panose="020B0604020202020204" pitchFamily="34" charset="0"/>
              <a:buChar char="​"/>
              <a:defRPr sz="2600" b="0">
                <a:solidFill>
                  <a:schemeClr val="accent1">
                    <a:lumMod val="50000"/>
                  </a:schemeClr>
                </a:solidFill>
              </a:defRPr>
            </a:lvl1pPr>
            <a:lvl2pPr marL="0" indent="0">
              <a:lnSpc>
                <a:spcPct val="85000"/>
              </a:lnSpc>
              <a:buFont typeface="Arial" panose="020B0604020202020204" pitchFamily="34" charset="0"/>
              <a:buChar char="​"/>
              <a:defRPr sz="1800" b="0">
                <a:solidFill>
                  <a:schemeClr val="accent1">
                    <a:lumMod val="50000"/>
                  </a:schemeClr>
                </a:solidFill>
              </a:defRPr>
            </a:lvl2pPr>
            <a:lvl3pPr marL="0" indent="0">
              <a:lnSpc>
                <a:spcPct val="85000"/>
              </a:lnSpc>
              <a:buFont typeface="Arial" panose="020B0604020202020204" pitchFamily="34" charset="0"/>
              <a:buChar char="​"/>
              <a:defRPr sz="1800" b="0">
                <a:solidFill>
                  <a:schemeClr val="accent1">
                    <a:lumMod val="75000"/>
                  </a:schemeClr>
                </a:solidFill>
              </a:defRPr>
            </a:lvl3pPr>
            <a:lvl4pPr marL="0" indent="0">
              <a:lnSpc>
                <a:spcPct val="85000"/>
              </a:lnSpc>
              <a:buFont typeface="Arial" panose="020B0604020202020204" pitchFamily="34" charset="0"/>
              <a:buChar char="​"/>
              <a:defRPr sz="1800" b="0">
                <a:solidFill>
                  <a:schemeClr val="accent1">
                    <a:lumMod val="75000"/>
                  </a:schemeClr>
                </a:solidFill>
              </a:defRPr>
            </a:lvl4pPr>
            <a:lvl5pPr marL="0" indent="0">
              <a:lnSpc>
                <a:spcPct val="85000"/>
              </a:lnSpc>
              <a:buFont typeface="Arial" panose="020B0604020202020204" pitchFamily="34" charset="0"/>
              <a:buChar char="​"/>
              <a:defRPr sz="1800" b="0">
                <a:solidFill>
                  <a:schemeClr val="accent1">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Rectangle 50"/>
          <p:cNvSpPr/>
          <p:nvPr userDrawn="1"/>
        </p:nvSpPr>
        <p:spPr bwMode="gray">
          <a:xfrm>
            <a:off x="1" y="1"/>
            <a:ext cx="2294932" cy="685799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grpSp>
        <p:nvGrpSpPr>
          <p:cNvPr id="36" name="Regular Logo" descr="Down:  Group 28"/>
          <p:cNvGrpSpPr>
            <a:grpSpLocks/>
          </p:cNvGrpSpPr>
          <p:nvPr userDrawn="1">
            <p:custDataLst>
              <p:tags r:id="rId1"/>
            </p:custDataLst>
          </p:nvPr>
        </p:nvGrpSpPr>
        <p:grpSpPr bwMode="gray">
          <a:xfrm>
            <a:off x="570509" y="2785245"/>
            <a:ext cx="1245354" cy="1438967"/>
            <a:chOff x="971" y="1921"/>
            <a:chExt cx="1846" cy="2133"/>
          </a:xfrm>
          <a:solidFill>
            <a:schemeClr val="bg1"/>
          </a:solidFill>
        </p:grpSpPr>
        <p:sp>
          <p:nvSpPr>
            <p:cNvPr id="37" name="Freeform 36"/>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8" name="Freeform 37"/>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9" name="Freeform 38"/>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2" name="Freeform 41"/>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3" name="Freeform 42"/>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4" name="Freeform 43"/>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45" name="Rectangle 44"/>
          <p:cNvSpPr/>
          <p:nvPr userDrawn="1"/>
        </p:nvSpPr>
        <p:spPr bwMode="gray">
          <a:xfrm>
            <a:off x="2249608" y="1"/>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userDrawn="1"/>
        </p:nvGrpSpPr>
        <p:grpSpPr>
          <a:xfrm>
            <a:off x="0" y="0"/>
            <a:ext cx="9144000" cy="6863861"/>
            <a:chOff x="0" y="0"/>
            <a:chExt cx="9144000" cy="6863861"/>
          </a:xfrm>
        </p:grpSpPr>
        <p:sp>
          <p:nvSpPr>
            <p:cNvPr id="24" name="Rectangle 23"/>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Footer Placeholder 3"/>
          <p:cNvSpPr>
            <a:spLocks noGrp="1"/>
          </p:cNvSpPr>
          <p:nvPr>
            <p:ph type="ftr" sz="quarter" idx="3"/>
          </p:nvPr>
        </p:nvSpPr>
        <p:spPr>
          <a:xfrm>
            <a:off x="2932425"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9" name="Slide Number Placeholder 5"/>
          <p:cNvSpPr>
            <a:spLocks noGrp="1"/>
          </p:cNvSpPr>
          <p:nvPr>
            <p:ph type="sldNum" sz="quarter" idx="4"/>
          </p:nvPr>
        </p:nvSpPr>
        <p:spPr>
          <a:xfrm>
            <a:off x="2572763"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99531972"/>
      </p:ext>
    </p:extLst>
  </p:cSld>
  <p:clrMapOvr>
    <a:masterClrMapping/>
  </p:clrMapOvr>
  <p:transition spd="med">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Horizontal">
    <p:spTree>
      <p:nvGrpSpPr>
        <p:cNvPr id="1" name=""/>
        <p:cNvGrpSpPr/>
        <p:nvPr/>
      </p:nvGrpSpPr>
      <p:grpSpPr>
        <a:xfrm>
          <a:off x="0" y="0"/>
          <a:ext cx="0" cy="0"/>
          <a:chOff x="0" y="0"/>
          <a:chExt cx="0" cy="0"/>
        </a:xfrm>
      </p:grpSpPr>
      <p:sp>
        <p:nvSpPr>
          <p:cNvPr id="23" name="Rectangle 22"/>
          <p:cNvSpPr/>
          <p:nvPr userDrawn="1"/>
        </p:nvSpPr>
        <p:spPr bwMode="gray">
          <a:xfrm>
            <a:off x="0" y="2"/>
            <a:ext cx="9144000" cy="408355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35" name="Rectangle 34"/>
          <p:cNvSpPr/>
          <p:nvPr userDrawn="1"/>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bwMode="gray">
          <a:xfrm>
            <a:off x="281250" y="2470903"/>
            <a:ext cx="5586964" cy="1470025"/>
          </a:xfrm>
        </p:spPr>
        <p:txBody>
          <a:bodyPr lIns="0" tIns="0" rIns="0" bIns="0">
            <a:noAutofit/>
          </a:bodyPr>
          <a:lstStyle>
            <a:lvl1pPr algn="l">
              <a:lnSpc>
                <a:spcPct val="95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gray">
          <a:xfrm>
            <a:off x="281251" y="4209295"/>
            <a:ext cx="5586964" cy="2009781"/>
          </a:xfrm>
        </p:spPr>
        <p:txBody>
          <a:bodyPr lIns="0" tIns="0" rIns="0" bIns="0">
            <a:noAutofit/>
          </a:bodyPr>
          <a:lstStyle>
            <a:lvl1pPr marL="0" indent="0">
              <a:lnSpc>
                <a:spcPct val="85000"/>
              </a:lnSpc>
              <a:buFont typeface="Arial" panose="020B0604020202020204" pitchFamily="34" charset="0"/>
              <a:buChar char="​"/>
              <a:defRPr sz="2200" b="0">
                <a:solidFill>
                  <a:schemeClr val="accent1">
                    <a:lumMod val="50000"/>
                  </a:schemeClr>
                </a:solidFill>
              </a:defRPr>
            </a:lvl1pPr>
            <a:lvl2pPr marL="0" indent="0">
              <a:lnSpc>
                <a:spcPct val="85000"/>
              </a:lnSpc>
              <a:buFont typeface="Arial" panose="020B0604020202020204" pitchFamily="34" charset="0"/>
              <a:buChar char="​"/>
              <a:defRPr sz="1800" b="0">
                <a:solidFill>
                  <a:schemeClr val="accent1">
                    <a:lumMod val="50000"/>
                  </a:schemeClr>
                </a:solidFill>
              </a:defRPr>
            </a:lvl2pPr>
            <a:lvl3pPr marL="0" indent="0">
              <a:lnSpc>
                <a:spcPct val="85000"/>
              </a:lnSpc>
              <a:buFont typeface="Arial" panose="020B0604020202020204" pitchFamily="34" charset="0"/>
              <a:buChar char="​"/>
              <a:defRPr sz="1800" b="0">
                <a:solidFill>
                  <a:schemeClr val="accent1">
                    <a:lumMod val="75000"/>
                  </a:schemeClr>
                </a:solidFill>
              </a:defRPr>
            </a:lvl3pPr>
            <a:lvl4pPr marL="0" indent="0">
              <a:lnSpc>
                <a:spcPct val="85000"/>
              </a:lnSpc>
              <a:buFont typeface="Arial" panose="020B0604020202020204" pitchFamily="34" charset="0"/>
              <a:buChar char="​"/>
              <a:defRPr sz="1800" b="0">
                <a:solidFill>
                  <a:schemeClr val="accent1">
                    <a:lumMod val="75000"/>
                  </a:schemeClr>
                </a:solidFill>
              </a:defRPr>
            </a:lvl4pPr>
            <a:lvl5pPr marL="0" indent="0">
              <a:lnSpc>
                <a:spcPct val="85000"/>
              </a:lnSpc>
              <a:buFont typeface="Arial" panose="020B0604020202020204" pitchFamily="34" charset="0"/>
              <a:buChar char="​"/>
              <a:defRPr sz="1800" b="0">
                <a:solidFill>
                  <a:schemeClr val="accent1">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58"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59" name="Freeform 58"/>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0" name="Freeform 59"/>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1" name="Freeform 60"/>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2" name="Freeform 61"/>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3" name="Freeform 62"/>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4" name="Freeform 63"/>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65" name="Freeform 64"/>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104" name="Freeform 103"/>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54" name="Group 53"/>
          <p:cNvGrpSpPr/>
          <p:nvPr userDrawn="1"/>
        </p:nvGrpSpPr>
        <p:grpSpPr>
          <a:xfrm>
            <a:off x="0" y="0"/>
            <a:ext cx="9144000" cy="6863861"/>
            <a:chOff x="0" y="0"/>
            <a:chExt cx="9144000" cy="6863861"/>
          </a:xfrm>
        </p:grpSpPr>
        <p:sp>
          <p:nvSpPr>
            <p:cNvPr id="55" name="Rectangle 54"/>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0" name="Group 5"/>
          <p:cNvGrpSpPr>
            <a:grpSpLocks noChangeAspect="1"/>
          </p:cNvGrpSpPr>
          <p:nvPr userDrawn="1"/>
        </p:nvGrpSpPr>
        <p:grpSpPr bwMode="auto">
          <a:xfrm flipH="1">
            <a:off x="4079877" y="-1545154"/>
            <a:ext cx="6621606" cy="8749461"/>
            <a:chOff x="2015" y="-246"/>
            <a:chExt cx="3644" cy="4815"/>
          </a:xfrm>
          <a:solidFill>
            <a:schemeClr val="accent1">
              <a:lumMod val="20000"/>
              <a:lumOff val="80000"/>
              <a:alpha val="22000"/>
            </a:schemeClr>
          </a:solidFill>
        </p:grpSpPr>
        <p:sp>
          <p:nvSpPr>
            <p:cNvPr id="131" name="Freeform 6"/>
            <p:cNvSpPr>
              <a:spLocks/>
            </p:cNvSpPr>
            <p:nvPr/>
          </p:nvSpPr>
          <p:spPr bwMode="auto">
            <a:xfrm>
              <a:off x="2187" y="2041"/>
              <a:ext cx="2806" cy="2497"/>
            </a:xfrm>
            <a:custGeom>
              <a:avLst/>
              <a:gdLst>
                <a:gd name="T0" fmla="*/ 1149 w 1188"/>
                <a:gd name="T1" fmla="*/ 1021 h 1057"/>
                <a:gd name="T2" fmla="*/ 1094 w 1188"/>
                <a:gd name="T3" fmla="*/ 995 h 1057"/>
                <a:gd name="T4" fmla="*/ 1032 w 1188"/>
                <a:gd name="T5" fmla="*/ 969 h 1057"/>
                <a:gd name="T6" fmla="*/ 969 w 1188"/>
                <a:gd name="T7" fmla="*/ 941 h 1057"/>
                <a:gd name="T8" fmla="*/ 911 w 1188"/>
                <a:gd name="T9" fmla="*/ 913 h 1057"/>
                <a:gd name="T10" fmla="*/ 856 w 1188"/>
                <a:gd name="T11" fmla="*/ 887 h 1057"/>
                <a:gd name="T12" fmla="*/ 814 w 1188"/>
                <a:gd name="T13" fmla="*/ 867 h 1057"/>
                <a:gd name="T14" fmla="*/ 754 w 1188"/>
                <a:gd name="T15" fmla="*/ 836 h 1057"/>
                <a:gd name="T16" fmla="*/ 713 w 1188"/>
                <a:gd name="T17" fmla="*/ 814 h 1057"/>
                <a:gd name="T18" fmla="*/ 682 w 1188"/>
                <a:gd name="T19" fmla="*/ 796 h 1057"/>
                <a:gd name="T20" fmla="*/ 657 w 1188"/>
                <a:gd name="T21" fmla="*/ 781 h 1057"/>
                <a:gd name="T22" fmla="*/ 630 w 1188"/>
                <a:gd name="T23" fmla="*/ 766 h 1057"/>
                <a:gd name="T24" fmla="*/ 593 w 1188"/>
                <a:gd name="T25" fmla="*/ 742 h 1057"/>
                <a:gd name="T26" fmla="*/ 555 w 1188"/>
                <a:gd name="T27" fmla="*/ 718 h 1057"/>
                <a:gd name="T28" fmla="*/ 496 w 1188"/>
                <a:gd name="T29" fmla="*/ 678 h 1057"/>
                <a:gd name="T30" fmla="*/ 453 w 1188"/>
                <a:gd name="T31" fmla="*/ 646 h 1057"/>
                <a:gd name="T32" fmla="*/ 411 w 1188"/>
                <a:gd name="T33" fmla="*/ 613 h 1057"/>
                <a:gd name="T34" fmla="*/ 387 w 1188"/>
                <a:gd name="T35" fmla="*/ 593 h 1057"/>
                <a:gd name="T36" fmla="*/ 359 w 1188"/>
                <a:gd name="T37" fmla="*/ 566 h 1057"/>
                <a:gd name="T38" fmla="*/ 325 w 1188"/>
                <a:gd name="T39" fmla="*/ 535 h 1057"/>
                <a:gd name="T40" fmla="*/ 294 w 1188"/>
                <a:gd name="T41" fmla="*/ 506 h 1057"/>
                <a:gd name="T42" fmla="*/ 255 w 1188"/>
                <a:gd name="T43" fmla="*/ 466 h 1057"/>
                <a:gd name="T44" fmla="*/ 212 w 1188"/>
                <a:gd name="T45" fmla="*/ 416 h 1057"/>
                <a:gd name="T46" fmla="*/ 185 w 1188"/>
                <a:gd name="T47" fmla="*/ 382 h 1057"/>
                <a:gd name="T48" fmla="*/ 154 w 1188"/>
                <a:gd name="T49" fmla="*/ 341 h 1057"/>
                <a:gd name="T50" fmla="*/ 132 w 1188"/>
                <a:gd name="T51" fmla="*/ 310 h 1057"/>
                <a:gd name="T52" fmla="*/ 95 w 1188"/>
                <a:gd name="T53" fmla="*/ 252 h 1057"/>
                <a:gd name="T54" fmla="*/ 69 w 1188"/>
                <a:gd name="T55" fmla="*/ 202 h 1057"/>
                <a:gd name="T56" fmla="*/ 44 w 1188"/>
                <a:gd name="T57" fmla="*/ 146 h 1057"/>
                <a:gd name="T58" fmla="*/ 23 w 1188"/>
                <a:gd name="T59" fmla="*/ 83 h 1057"/>
                <a:gd name="T60" fmla="*/ 7 w 1188"/>
                <a:gd name="T61" fmla="*/ 23 h 1057"/>
                <a:gd name="T62" fmla="*/ 13 w 1188"/>
                <a:gd name="T63" fmla="*/ 22 h 1057"/>
                <a:gd name="T64" fmla="*/ 27 w 1188"/>
                <a:gd name="T65" fmla="*/ 82 h 1057"/>
                <a:gd name="T66" fmla="*/ 51 w 1188"/>
                <a:gd name="T67" fmla="*/ 150 h 1057"/>
                <a:gd name="T68" fmla="*/ 76 w 1188"/>
                <a:gd name="T69" fmla="*/ 205 h 1057"/>
                <a:gd name="T70" fmla="*/ 105 w 1188"/>
                <a:gd name="T71" fmla="*/ 258 h 1057"/>
                <a:gd name="T72" fmla="*/ 137 w 1188"/>
                <a:gd name="T73" fmla="*/ 308 h 1057"/>
                <a:gd name="T74" fmla="*/ 154 w 1188"/>
                <a:gd name="T75" fmla="*/ 334 h 1057"/>
                <a:gd name="T76" fmla="*/ 177 w 1188"/>
                <a:gd name="T77" fmla="*/ 364 h 1057"/>
                <a:gd name="T78" fmla="*/ 201 w 1188"/>
                <a:gd name="T79" fmla="*/ 394 h 1057"/>
                <a:gd name="T80" fmla="*/ 222 w 1188"/>
                <a:gd name="T81" fmla="*/ 418 h 1057"/>
                <a:gd name="T82" fmla="*/ 269 w 1188"/>
                <a:gd name="T83" fmla="*/ 469 h 1057"/>
                <a:gd name="T84" fmla="*/ 315 w 1188"/>
                <a:gd name="T85" fmla="*/ 515 h 1057"/>
                <a:gd name="T86" fmla="*/ 358 w 1188"/>
                <a:gd name="T87" fmla="*/ 553 h 1057"/>
                <a:gd name="T88" fmla="*/ 399 w 1188"/>
                <a:gd name="T89" fmla="*/ 586 h 1057"/>
                <a:gd name="T90" fmla="*/ 419 w 1188"/>
                <a:gd name="T91" fmla="*/ 603 h 1057"/>
                <a:gd name="T92" fmla="*/ 456 w 1188"/>
                <a:gd name="T93" fmla="*/ 631 h 1057"/>
                <a:gd name="T94" fmla="*/ 501 w 1188"/>
                <a:gd name="T95" fmla="*/ 663 h 1057"/>
                <a:gd name="T96" fmla="*/ 565 w 1188"/>
                <a:gd name="T97" fmla="*/ 705 h 1057"/>
                <a:gd name="T98" fmla="*/ 618 w 1188"/>
                <a:gd name="T99" fmla="*/ 738 h 1057"/>
                <a:gd name="T100" fmla="*/ 675 w 1188"/>
                <a:gd name="T101" fmla="*/ 773 h 1057"/>
                <a:gd name="T102" fmla="*/ 710 w 1188"/>
                <a:gd name="T103" fmla="*/ 793 h 1057"/>
                <a:gd name="T104" fmla="*/ 744 w 1188"/>
                <a:gd name="T105" fmla="*/ 812 h 1057"/>
                <a:gd name="T106" fmla="*/ 798 w 1188"/>
                <a:gd name="T107" fmla="*/ 841 h 1057"/>
                <a:gd name="T108" fmla="*/ 830 w 1188"/>
                <a:gd name="T109" fmla="*/ 857 h 1057"/>
                <a:gd name="T110" fmla="*/ 873 w 1188"/>
                <a:gd name="T111" fmla="*/ 878 h 1057"/>
                <a:gd name="T112" fmla="*/ 907 w 1188"/>
                <a:gd name="T113" fmla="*/ 896 h 1057"/>
                <a:gd name="T114" fmla="*/ 941 w 1188"/>
                <a:gd name="T115" fmla="*/ 914 h 1057"/>
                <a:gd name="T116" fmla="*/ 981 w 1188"/>
                <a:gd name="T117" fmla="*/ 932 h 1057"/>
                <a:gd name="T118" fmla="*/ 1055 w 1188"/>
                <a:gd name="T119" fmla="*/ 966 h 1057"/>
                <a:gd name="T120" fmla="*/ 1111 w 1188"/>
                <a:gd name="T121" fmla="*/ 991 h 1057"/>
                <a:gd name="T122" fmla="*/ 1164 w 1188"/>
                <a:gd name="T123" fmla="*/ 1021 h 1057"/>
                <a:gd name="T124" fmla="*/ 1181 w 1188"/>
                <a:gd name="T125" fmla="*/ 105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8" h="1057">
                  <a:moveTo>
                    <a:pt x="1179" y="1053"/>
                  </a:moveTo>
                  <a:cubicBezTo>
                    <a:pt x="1180" y="1051"/>
                    <a:pt x="1182" y="1056"/>
                    <a:pt x="1180" y="1052"/>
                  </a:cubicBezTo>
                  <a:cubicBezTo>
                    <a:pt x="1180" y="1050"/>
                    <a:pt x="1180" y="1052"/>
                    <a:pt x="1179" y="1049"/>
                  </a:cubicBezTo>
                  <a:cubicBezTo>
                    <a:pt x="1180" y="1045"/>
                    <a:pt x="1176" y="1046"/>
                    <a:pt x="1177" y="1044"/>
                  </a:cubicBezTo>
                  <a:cubicBezTo>
                    <a:pt x="1175" y="1045"/>
                    <a:pt x="1179" y="1042"/>
                    <a:pt x="1174" y="1039"/>
                  </a:cubicBezTo>
                  <a:cubicBezTo>
                    <a:pt x="1169" y="1037"/>
                    <a:pt x="1173" y="1036"/>
                    <a:pt x="1169" y="1035"/>
                  </a:cubicBezTo>
                  <a:cubicBezTo>
                    <a:pt x="1170" y="1035"/>
                    <a:pt x="1166" y="1036"/>
                    <a:pt x="1166" y="1032"/>
                  </a:cubicBezTo>
                  <a:cubicBezTo>
                    <a:pt x="1166" y="1031"/>
                    <a:pt x="1166" y="1029"/>
                    <a:pt x="1163" y="1030"/>
                  </a:cubicBezTo>
                  <a:cubicBezTo>
                    <a:pt x="1162" y="1027"/>
                    <a:pt x="1165" y="1028"/>
                    <a:pt x="1160" y="1027"/>
                  </a:cubicBezTo>
                  <a:cubicBezTo>
                    <a:pt x="1160" y="1029"/>
                    <a:pt x="1155" y="1025"/>
                    <a:pt x="1156" y="1025"/>
                  </a:cubicBezTo>
                  <a:cubicBezTo>
                    <a:pt x="1154" y="1025"/>
                    <a:pt x="1152" y="1024"/>
                    <a:pt x="1153" y="1023"/>
                  </a:cubicBezTo>
                  <a:cubicBezTo>
                    <a:pt x="1149" y="1021"/>
                    <a:pt x="1150" y="1021"/>
                    <a:pt x="1149" y="1021"/>
                  </a:cubicBezTo>
                  <a:cubicBezTo>
                    <a:pt x="1145" y="1018"/>
                    <a:pt x="1148" y="1017"/>
                    <a:pt x="1145" y="1018"/>
                  </a:cubicBezTo>
                  <a:cubicBezTo>
                    <a:pt x="1145" y="1016"/>
                    <a:pt x="1142" y="1016"/>
                    <a:pt x="1140" y="1016"/>
                  </a:cubicBezTo>
                  <a:cubicBezTo>
                    <a:pt x="1140" y="1015"/>
                    <a:pt x="1136" y="1014"/>
                    <a:pt x="1136" y="1013"/>
                  </a:cubicBezTo>
                  <a:cubicBezTo>
                    <a:pt x="1133" y="1011"/>
                    <a:pt x="1133" y="1009"/>
                    <a:pt x="1131" y="1011"/>
                  </a:cubicBezTo>
                  <a:cubicBezTo>
                    <a:pt x="1130" y="1009"/>
                    <a:pt x="1128" y="1010"/>
                    <a:pt x="1127" y="1009"/>
                  </a:cubicBezTo>
                  <a:cubicBezTo>
                    <a:pt x="1126" y="1008"/>
                    <a:pt x="1125" y="1009"/>
                    <a:pt x="1122" y="1007"/>
                  </a:cubicBezTo>
                  <a:cubicBezTo>
                    <a:pt x="1122" y="1005"/>
                    <a:pt x="1119" y="1006"/>
                    <a:pt x="1118" y="1005"/>
                  </a:cubicBezTo>
                  <a:cubicBezTo>
                    <a:pt x="1116" y="1004"/>
                    <a:pt x="1114" y="1004"/>
                    <a:pt x="1113" y="1003"/>
                  </a:cubicBezTo>
                  <a:cubicBezTo>
                    <a:pt x="1111" y="1002"/>
                    <a:pt x="1109" y="1003"/>
                    <a:pt x="1108" y="1001"/>
                  </a:cubicBezTo>
                  <a:cubicBezTo>
                    <a:pt x="1106" y="1000"/>
                    <a:pt x="1105" y="999"/>
                    <a:pt x="1103" y="999"/>
                  </a:cubicBezTo>
                  <a:cubicBezTo>
                    <a:pt x="1101" y="998"/>
                    <a:pt x="1099" y="998"/>
                    <a:pt x="1099" y="997"/>
                  </a:cubicBezTo>
                  <a:cubicBezTo>
                    <a:pt x="1098" y="996"/>
                    <a:pt x="1097" y="995"/>
                    <a:pt x="1094" y="995"/>
                  </a:cubicBezTo>
                  <a:cubicBezTo>
                    <a:pt x="1092" y="995"/>
                    <a:pt x="1091" y="994"/>
                    <a:pt x="1090" y="993"/>
                  </a:cubicBezTo>
                  <a:cubicBezTo>
                    <a:pt x="1088" y="992"/>
                    <a:pt x="1087" y="992"/>
                    <a:pt x="1084" y="991"/>
                  </a:cubicBezTo>
                  <a:cubicBezTo>
                    <a:pt x="1083" y="990"/>
                    <a:pt x="1081" y="990"/>
                    <a:pt x="1080" y="989"/>
                  </a:cubicBezTo>
                  <a:cubicBezTo>
                    <a:pt x="1076" y="987"/>
                    <a:pt x="1077" y="984"/>
                    <a:pt x="1075" y="987"/>
                  </a:cubicBezTo>
                  <a:cubicBezTo>
                    <a:pt x="1072" y="986"/>
                    <a:pt x="1072" y="987"/>
                    <a:pt x="1070" y="985"/>
                  </a:cubicBezTo>
                  <a:cubicBezTo>
                    <a:pt x="1068" y="984"/>
                    <a:pt x="1067" y="983"/>
                    <a:pt x="1066" y="983"/>
                  </a:cubicBezTo>
                  <a:cubicBezTo>
                    <a:pt x="1064" y="982"/>
                    <a:pt x="1062" y="981"/>
                    <a:pt x="1061" y="981"/>
                  </a:cubicBezTo>
                  <a:cubicBezTo>
                    <a:pt x="1059" y="980"/>
                    <a:pt x="1058" y="979"/>
                    <a:pt x="1056" y="979"/>
                  </a:cubicBezTo>
                  <a:cubicBezTo>
                    <a:pt x="1053" y="977"/>
                    <a:pt x="1052" y="977"/>
                    <a:pt x="1050" y="976"/>
                  </a:cubicBezTo>
                  <a:cubicBezTo>
                    <a:pt x="1049" y="976"/>
                    <a:pt x="1047" y="976"/>
                    <a:pt x="1044" y="974"/>
                  </a:cubicBezTo>
                  <a:cubicBezTo>
                    <a:pt x="1042" y="971"/>
                    <a:pt x="1040" y="972"/>
                    <a:pt x="1039" y="970"/>
                  </a:cubicBezTo>
                  <a:cubicBezTo>
                    <a:pt x="1037" y="969"/>
                    <a:pt x="1036" y="969"/>
                    <a:pt x="1032" y="969"/>
                  </a:cubicBezTo>
                  <a:cubicBezTo>
                    <a:pt x="1030" y="971"/>
                    <a:pt x="1028" y="968"/>
                    <a:pt x="1026" y="966"/>
                  </a:cubicBezTo>
                  <a:cubicBezTo>
                    <a:pt x="1025" y="965"/>
                    <a:pt x="1023" y="964"/>
                    <a:pt x="1021" y="964"/>
                  </a:cubicBezTo>
                  <a:cubicBezTo>
                    <a:pt x="1019" y="964"/>
                    <a:pt x="1016" y="962"/>
                    <a:pt x="1015" y="961"/>
                  </a:cubicBezTo>
                  <a:cubicBezTo>
                    <a:pt x="1014" y="962"/>
                    <a:pt x="1009" y="958"/>
                    <a:pt x="1009" y="958"/>
                  </a:cubicBezTo>
                  <a:cubicBezTo>
                    <a:pt x="1009" y="958"/>
                    <a:pt x="1006" y="957"/>
                    <a:pt x="1004" y="956"/>
                  </a:cubicBezTo>
                  <a:cubicBezTo>
                    <a:pt x="1001" y="957"/>
                    <a:pt x="1001" y="954"/>
                    <a:pt x="999" y="954"/>
                  </a:cubicBezTo>
                  <a:cubicBezTo>
                    <a:pt x="998" y="955"/>
                    <a:pt x="997" y="953"/>
                    <a:pt x="994" y="952"/>
                  </a:cubicBezTo>
                  <a:cubicBezTo>
                    <a:pt x="993" y="951"/>
                    <a:pt x="991" y="950"/>
                    <a:pt x="989" y="950"/>
                  </a:cubicBezTo>
                  <a:cubicBezTo>
                    <a:pt x="986" y="948"/>
                    <a:pt x="985" y="947"/>
                    <a:pt x="984" y="947"/>
                  </a:cubicBezTo>
                  <a:cubicBezTo>
                    <a:pt x="982" y="948"/>
                    <a:pt x="981" y="945"/>
                    <a:pt x="979" y="945"/>
                  </a:cubicBezTo>
                  <a:cubicBezTo>
                    <a:pt x="976" y="944"/>
                    <a:pt x="975" y="944"/>
                    <a:pt x="974" y="943"/>
                  </a:cubicBezTo>
                  <a:cubicBezTo>
                    <a:pt x="972" y="943"/>
                    <a:pt x="971" y="942"/>
                    <a:pt x="969" y="941"/>
                  </a:cubicBezTo>
                  <a:cubicBezTo>
                    <a:pt x="968" y="941"/>
                    <a:pt x="965" y="938"/>
                    <a:pt x="963" y="939"/>
                  </a:cubicBezTo>
                  <a:cubicBezTo>
                    <a:pt x="963" y="937"/>
                    <a:pt x="961" y="936"/>
                    <a:pt x="959" y="936"/>
                  </a:cubicBezTo>
                  <a:cubicBezTo>
                    <a:pt x="957" y="937"/>
                    <a:pt x="957" y="936"/>
                    <a:pt x="956" y="936"/>
                  </a:cubicBezTo>
                  <a:cubicBezTo>
                    <a:pt x="956" y="935"/>
                    <a:pt x="955" y="935"/>
                    <a:pt x="954" y="934"/>
                  </a:cubicBezTo>
                  <a:cubicBezTo>
                    <a:pt x="952" y="931"/>
                    <a:pt x="948" y="932"/>
                    <a:pt x="949" y="931"/>
                  </a:cubicBezTo>
                  <a:cubicBezTo>
                    <a:pt x="946" y="932"/>
                    <a:pt x="943" y="929"/>
                    <a:pt x="943" y="929"/>
                  </a:cubicBezTo>
                  <a:cubicBezTo>
                    <a:pt x="941" y="928"/>
                    <a:pt x="941" y="926"/>
                    <a:pt x="939" y="927"/>
                  </a:cubicBezTo>
                  <a:cubicBezTo>
                    <a:pt x="936" y="925"/>
                    <a:pt x="935" y="924"/>
                    <a:pt x="933" y="924"/>
                  </a:cubicBezTo>
                  <a:cubicBezTo>
                    <a:pt x="930" y="923"/>
                    <a:pt x="929" y="923"/>
                    <a:pt x="927" y="921"/>
                  </a:cubicBezTo>
                  <a:cubicBezTo>
                    <a:pt x="926" y="921"/>
                    <a:pt x="923" y="920"/>
                    <a:pt x="921" y="918"/>
                  </a:cubicBezTo>
                  <a:cubicBezTo>
                    <a:pt x="919" y="919"/>
                    <a:pt x="917" y="915"/>
                    <a:pt x="915" y="916"/>
                  </a:cubicBezTo>
                  <a:cubicBezTo>
                    <a:pt x="914" y="915"/>
                    <a:pt x="913" y="915"/>
                    <a:pt x="911" y="913"/>
                  </a:cubicBezTo>
                  <a:cubicBezTo>
                    <a:pt x="910" y="912"/>
                    <a:pt x="907" y="911"/>
                    <a:pt x="904" y="911"/>
                  </a:cubicBezTo>
                  <a:cubicBezTo>
                    <a:pt x="902" y="910"/>
                    <a:pt x="900" y="908"/>
                    <a:pt x="898" y="908"/>
                  </a:cubicBezTo>
                  <a:cubicBezTo>
                    <a:pt x="896" y="906"/>
                    <a:pt x="894" y="905"/>
                    <a:pt x="892" y="905"/>
                  </a:cubicBezTo>
                  <a:cubicBezTo>
                    <a:pt x="889" y="903"/>
                    <a:pt x="888" y="903"/>
                    <a:pt x="886" y="902"/>
                  </a:cubicBezTo>
                  <a:cubicBezTo>
                    <a:pt x="884" y="902"/>
                    <a:pt x="883" y="902"/>
                    <a:pt x="880" y="900"/>
                  </a:cubicBezTo>
                  <a:cubicBezTo>
                    <a:pt x="879" y="898"/>
                    <a:pt x="877" y="899"/>
                    <a:pt x="875" y="897"/>
                  </a:cubicBezTo>
                  <a:cubicBezTo>
                    <a:pt x="874" y="897"/>
                    <a:pt x="873" y="896"/>
                    <a:pt x="872" y="896"/>
                  </a:cubicBezTo>
                  <a:cubicBezTo>
                    <a:pt x="872" y="896"/>
                    <a:pt x="871" y="895"/>
                    <a:pt x="869" y="894"/>
                  </a:cubicBezTo>
                  <a:cubicBezTo>
                    <a:pt x="866" y="893"/>
                    <a:pt x="864" y="892"/>
                    <a:pt x="862" y="891"/>
                  </a:cubicBezTo>
                  <a:cubicBezTo>
                    <a:pt x="861" y="892"/>
                    <a:pt x="860" y="891"/>
                    <a:pt x="859" y="890"/>
                  </a:cubicBezTo>
                  <a:cubicBezTo>
                    <a:pt x="858" y="889"/>
                    <a:pt x="858" y="889"/>
                    <a:pt x="857" y="888"/>
                  </a:cubicBezTo>
                  <a:cubicBezTo>
                    <a:pt x="857" y="887"/>
                    <a:pt x="856" y="887"/>
                    <a:pt x="856" y="887"/>
                  </a:cubicBezTo>
                  <a:cubicBezTo>
                    <a:pt x="855" y="886"/>
                    <a:pt x="853" y="886"/>
                    <a:pt x="852" y="885"/>
                  </a:cubicBezTo>
                  <a:cubicBezTo>
                    <a:pt x="850" y="885"/>
                    <a:pt x="850" y="884"/>
                    <a:pt x="849" y="884"/>
                  </a:cubicBezTo>
                  <a:cubicBezTo>
                    <a:pt x="848" y="883"/>
                    <a:pt x="847" y="883"/>
                    <a:pt x="846" y="883"/>
                  </a:cubicBezTo>
                  <a:cubicBezTo>
                    <a:pt x="844" y="883"/>
                    <a:pt x="842" y="881"/>
                    <a:pt x="840" y="880"/>
                  </a:cubicBezTo>
                  <a:cubicBezTo>
                    <a:pt x="839" y="879"/>
                    <a:pt x="838" y="879"/>
                    <a:pt x="837" y="878"/>
                  </a:cubicBezTo>
                  <a:cubicBezTo>
                    <a:pt x="836" y="878"/>
                    <a:pt x="836" y="877"/>
                    <a:pt x="834" y="877"/>
                  </a:cubicBezTo>
                  <a:cubicBezTo>
                    <a:pt x="833" y="876"/>
                    <a:pt x="831" y="875"/>
                    <a:pt x="831" y="876"/>
                  </a:cubicBezTo>
                  <a:cubicBezTo>
                    <a:pt x="831" y="875"/>
                    <a:pt x="829" y="873"/>
                    <a:pt x="829" y="874"/>
                  </a:cubicBezTo>
                  <a:cubicBezTo>
                    <a:pt x="827" y="875"/>
                    <a:pt x="826" y="874"/>
                    <a:pt x="826" y="873"/>
                  </a:cubicBezTo>
                  <a:cubicBezTo>
                    <a:pt x="825" y="872"/>
                    <a:pt x="826" y="872"/>
                    <a:pt x="823" y="871"/>
                  </a:cubicBezTo>
                  <a:cubicBezTo>
                    <a:pt x="820" y="869"/>
                    <a:pt x="818" y="870"/>
                    <a:pt x="818" y="869"/>
                  </a:cubicBezTo>
                  <a:cubicBezTo>
                    <a:pt x="818" y="871"/>
                    <a:pt x="815" y="868"/>
                    <a:pt x="814" y="867"/>
                  </a:cubicBezTo>
                  <a:cubicBezTo>
                    <a:pt x="812" y="866"/>
                    <a:pt x="811" y="866"/>
                    <a:pt x="810" y="865"/>
                  </a:cubicBezTo>
                  <a:cubicBezTo>
                    <a:pt x="805" y="864"/>
                    <a:pt x="806" y="862"/>
                    <a:pt x="806" y="863"/>
                  </a:cubicBezTo>
                  <a:cubicBezTo>
                    <a:pt x="806" y="858"/>
                    <a:pt x="805" y="860"/>
                    <a:pt x="801" y="860"/>
                  </a:cubicBezTo>
                  <a:cubicBezTo>
                    <a:pt x="800" y="859"/>
                    <a:pt x="799" y="858"/>
                    <a:pt x="797" y="858"/>
                  </a:cubicBezTo>
                  <a:cubicBezTo>
                    <a:pt x="797" y="858"/>
                    <a:pt x="794" y="857"/>
                    <a:pt x="793" y="856"/>
                  </a:cubicBezTo>
                  <a:cubicBezTo>
                    <a:pt x="792" y="854"/>
                    <a:pt x="789" y="856"/>
                    <a:pt x="788" y="854"/>
                  </a:cubicBezTo>
                  <a:cubicBezTo>
                    <a:pt x="787" y="853"/>
                    <a:pt x="784" y="852"/>
                    <a:pt x="783" y="852"/>
                  </a:cubicBezTo>
                  <a:cubicBezTo>
                    <a:pt x="781" y="851"/>
                    <a:pt x="779" y="850"/>
                    <a:pt x="777" y="848"/>
                  </a:cubicBezTo>
                  <a:cubicBezTo>
                    <a:pt x="774" y="847"/>
                    <a:pt x="773" y="846"/>
                    <a:pt x="770" y="846"/>
                  </a:cubicBezTo>
                  <a:cubicBezTo>
                    <a:pt x="768" y="845"/>
                    <a:pt x="766" y="843"/>
                    <a:pt x="766" y="842"/>
                  </a:cubicBezTo>
                  <a:cubicBezTo>
                    <a:pt x="764" y="842"/>
                    <a:pt x="761" y="838"/>
                    <a:pt x="760" y="839"/>
                  </a:cubicBezTo>
                  <a:cubicBezTo>
                    <a:pt x="759" y="835"/>
                    <a:pt x="755" y="839"/>
                    <a:pt x="754" y="836"/>
                  </a:cubicBezTo>
                  <a:cubicBezTo>
                    <a:pt x="754" y="835"/>
                    <a:pt x="750" y="834"/>
                    <a:pt x="749" y="833"/>
                  </a:cubicBezTo>
                  <a:cubicBezTo>
                    <a:pt x="747" y="832"/>
                    <a:pt x="744" y="832"/>
                    <a:pt x="743" y="830"/>
                  </a:cubicBezTo>
                  <a:cubicBezTo>
                    <a:pt x="742" y="829"/>
                    <a:pt x="740" y="828"/>
                    <a:pt x="739" y="828"/>
                  </a:cubicBezTo>
                  <a:cubicBezTo>
                    <a:pt x="739" y="828"/>
                    <a:pt x="736" y="826"/>
                    <a:pt x="735" y="826"/>
                  </a:cubicBezTo>
                  <a:cubicBezTo>
                    <a:pt x="733" y="822"/>
                    <a:pt x="734" y="823"/>
                    <a:pt x="730" y="823"/>
                  </a:cubicBezTo>
                  <a:cubicBezTo>
                    <a:pt x="729" y="823"/>
                    <a:pt x="728" y="820"/>
                    <a:pt x="725" y="820"/>
                  </a:cubicBezTo>
                  <a:cubicBezTo>
                    <a:pt x="724" y="822"/>
                    <a:pt x="724" y="821"/>
                    <a:pt x="723" y="819"/>
                  </a:cubicBezTo>
                  <a:cubicBezTo>
                    <a:pt x="720" y="821"/>
                    <a:pt x="722" y="817"/>
                    <a:pt x="720" y="818"/>
                  </a:cubicBezTo>
                  <a:cubicBezTo>
                    <a:pt x="720" y="815"/>
                    <a:pt x="716" y="817"/>
                    <a:pt x="718" y="817"/>
                  </a:cubicBezTo>
                  <a:cubicBezTo>
                    <a:pt x="717" y="814"/>
                    <a:pt x="717" y="815"/>
                    <a:pt x="716" y="816"/>
                  </a:cubicBezTo>
                  <a:cubicBezTo>
                    <a:pt x="716" y="817"/>
                    <a:pt x="714" y="814"/>
                    <a:pt x="714" y="815"/>
                  </a:cubicBezTo>
                  <a:cubicBezTo>
                    <a:pt x="715" y="815"/>
                    <a:pt x="713" y="815"/>
                    <a:pt x="713" y="814"/>
                  </a:cubicBezTo>
                  <a:cubicBezTo>
                    <a:pt x="712" y="812"/>
                    <a:pt x="711" y="814"/>
                    <a:pt x="711" y="813"/>
                  </a:cubicBezTo>
                  <a:cubicBezTo>
                    <a:pt x="710" y="813"/>
                    <a:pt x="710" y="812"/>
                    <a:pt x="709" y="811"/>
                  </a:cubicBezTo>
                  <a:cubicBezTo>
                    <a:pt x="708" y="812"/>
                    <a:pt x="707" y="810"/>
                    <a:pt x="706" y="810"/>
                  </a:cubicBezTo>
                  <a:cubicBezTo>
                    <a:pt x="705" y="809"/>
                    <a:pt x="704" y="809"/>
                    <a:pt x="703" y="808"/>
                  </a:cubicBezTo>
                  <a:cubicBezTo>
                    <a:pt x="702" y="807"/>
                    <a:pt x="702" y="807"/>
                    <a:pt x="701" y="806"/>
                  </a:cubicBezTo>
                  <a:cubicBezTo>
                    <a:pt x="700" y="806"/>
                    <a:pt x="699" y="805"/>
                    <a:pt x="698" y="805"/>
                  </a:cubicBezTo>
                  <a:cubicBezTo>
                    <a:pt x="697" y="803"/>
                    <a:pt x="696" y="804"/>
                    <a:pt x="695" y="803"/>
                  </a:cubicBezTo>
                  <a:cubicBezTo>
                    <a:pt x="695" y="803"/>
                    <a:pt x="693" y="803"/>
                    <a:pt x="693" y="802"/>
                  </a:cubicBezTo>
                  <a:cubicBezTo>
                    <a:pt x="691" y="802"/>
                    <a:pt x="691" y="801"/>
                    <a:pt x="689" y="801"/>
                  </a:cubicBezTo>
                  <a:cubicBezTo>
                    <a:pt x="688" y="801"/>
                    <a:pt x="687" y="799"/>
                    <a:pt x="687" y="799"/>
                  </a:cubicBezTo>
                  <a:cubicBezTo>
                    <a:pt x="686" y="798"/>
                    <a:pt x="685" y="798"/>
                    <a:pt x="684" y="797"/>
                  </a:cubicBezTo>
                  <a:cubicBezTo>
                    <a:pt x="683" y="797"/>
                    <a:pt x="682" y="797"/>
                    <a:pt x="682" y="796"/>
                  </a:cubicBezTo>
                  <a:cubicBezTo>
                    <a:pt x="681" y="796"/>
                    <a:pt x="680" y="796"/>
                    <a:pt x="680" y="795"/>
                  </a:cubicBezTo>
                  <a:cubicBezTo>
                    <a:pt x="680" y="795"/>
                    <a:pt x="678" y="792"/>
                    <a:pt x="678" y="793"/>
                  </a:cubicBezTo>
                  <a:cubicBezTo>
                    <a:pt x="678" y="793"/>
                    <a:pt x="676" y="792"/>
                    <a:pt x="675" y="792"/>
                  </a:cubicBezTo>
                  <a:cubicBezTo>
                    <a:pt x="675" y="792"/>
                    <a:pt x="673" y="789"/>
                    <a:pt x="673" y="791"/>
                  </a:cubicBezTo>
                  <a:cubicBezTo>
                    <a:pt x="673" y="791"/>
                    <a:pt x="670" y="789"/>
                    <a:pt x="671" y="790"/>
                  </a:cubicBezTo>
                  <a:cubicBezTo>
                    <a:pt x="670" y="790"/>
                    <a:pt x="669" y="790"/>
                    <a:pt x="668" y="788"/>
                  </a:cubicBezTo>
                  <a:cubicBezTo>
                    <a:pt x="668" y="787"/>
                    <a:pt x="667" y="788"/>
                    <a:pt x="667" y="788"/>
                  </a:cubicBezTo>
                  <a:cubicBezTo>
                    <a:pt x="666" y="786"/>
                    <a:pt x="667" y="786"/>
                    <a:pt x="665" y="786"/>
                  </a:cubicBezTo>
                  <a:cubicBezTo>
                    <a:pt x="665" y="786"/>
                    <a:pt x="663" y="786"/>
                    <a:pt x="663" y="785"/>
                  </a:cubicBezTo>
                  <a:cubicBezTo>
                    <a:pt x="662" y="784"/>
                    <a:pt x="661" y="784"/>
                    <a:pt x="661" y="784"/>
                  </a:cubicBezTo>
                  <a:cubicBezTo>
                    <a:pt x="660" y="784"/>
                    <a:pt x="659" y="783"/>
                    <a:pt x="659" y="783"/>
                  </a:cubicBezTo>
                  <a:cubicBezTo>
                    <a:pt x="658" y="782"/>
                    <a:pt x="657" y="783"/>
                    <a:pt x="657" y="781"/>
                  </a:cubicBezTo>
                  <a:cubicBezTo>
                    <a:pt x="657" y="781"/>
                    <a:pt x="656" y="780"/>
                    <a:pt x="654" y="780"/>
                  </a:cubicBezTo>
                  <a:cubicBezTo>
                    <a:pt x="655" y="778"/>
                    <a:pt x="653" y="779"/>
                    <a:pt x="652" y="778"/>
                  </a:cubicBezTo>
                  <a:cubicBezTo>
                    <a:pt x="651" y="778"/>
                    <a:pt x="651" y="778"/>
                    <a:pt x="650" y="778"/>
                  </a:cubicBezTo>
                  <a:cubicBezTo>
                    <a:pt x="650" y="777"/>
                    <a:pt x="650" y="776"/>
                    <a:pt x="649" y="777"/>
                  </a:cubicBezTo>
                  <a:cubicBezTo>
                    <a:pt x="649" y="779"/>
                    <a:pt x="649" y="777"/>
                    <a:pt x="646" y="775"/>
                  </a:cubicBezTo>
                  <a:cubicBezTo>
                    <a:pt x="646" y="776"/>
                    <a:pt x="646" y="774"/>
                    <a:pt x="645" y="775"/>
                  </a:cubicBezTo>
                  <a:cubicBezTo>
                    <a:pt x="645" y="774"/>
                    <a:pt x="644" y="773"/>
                    <a:pt x="642" y="773"/>
                  </a:cubicBezTo>
                  <a:cubicBezTo>
                    <a:pt x="641" y="771"/>
                    <a:pt x="640" y="771"/>
                    <a:pt x="640" y="772"/>
                  </a:cubicBezTo>
                  <a:cubicBezTo>
                    <a:pt x="639" y="771"/>
                    <a:pt x="638" y="770"/>
                    <a:pt x="637" y="770"/>
                  </a:cubicBezTo>
                  <a:cubicBezTo>
                    <a:pt x="636" y="769"/>
                    <a:pt x="635" y="769"/>
                    <a:pt x="635" y="768"/>
                  </a:cubicBezTo>
                  <a:cubicBezTo>
                    <a:pt x="635" y="768"/>
                    <a:pt x="634" y="767"/>
                    <a:pt x="633" y="767"/>
                  </a:cubicBezTo>
                  <a:cubicBezTo>
                    <a:pt x="632" y="767"/>
                    <a:pt x="632" y="766"/>
                    <a:pt x="630" y="766"/>
                  </a:cubicBezTo>
                  <a:cubicBezTo>
                    <a:pt x="628" y="766"/>
                    <a:pt x="629" y="764"/>
                    <a:pt x="628" y="764"/>
                  </a:cubicBezTo>
                  <a:cubicBezTo>
                    <a:pt x="628" y="766"/>
                    <a:pt x="626" y="765"/>
                    <a:pt x="625" y="763"/>
                  </a:cubicBezTo>
                  <a:cubicBezTo>
                    <a:pt x="624" y="762"/>
                    <a:pt x="625" y="762"/>
                    <a:pt x="623" y="762"/>
                  </a:cubicBezTo>
                  <a:cubicBezTo>
                    <a:pt x="622" y="761"/>
                    <a:pt x="621" y="760"/>
                    <a:pt x="620" y="760"/>
                  </a:cubicBezTo>
                  <a:cubicBezTo>
                    <a:pt x="619" y="760"/>
                    <a:pt x="618" y="759"/>
                    <a:pt x="618" y="759"/>
                  </a:cubicBezTo>
                  <a:cubicBezTo>
                    <a:pt x="618" y="757"/>
                    <a:pt x="616" y="759"/>
                    <a:pt x="616" y="757"/>
                  </a:cubicBezTo>
                  <a:cubicBezTo>
                    <a:pt x="615" y="757"/>
                    <a:pt x="614" y="756"/>
                    <a:pt x="614" y="756"/>
                  </a:cubicBezTo>
                  <a:cubicBezTo>
                    <a:pt x="612" y="755"/>
                    <a:pt x="611" y="755"/>
                    <a:pt x="609" y="753"/>
                  </a:cubicBezTo>
                  <a:cubicBezTo>
                    <a:pt x="608" y="750"/>
                    <a:pt x="607" y="751"/>
                    <a:pt x="604" y="750"/>
                  </a:cubicBezTo>
                  <a:cubicBezTo>
                    <a:pt x="603" y="752"/>
                    <a:pt x="604" y="751"/>
                    <a:pt x="599" y="748"/>
                  </a:cubicBezTo>
                  <a:cubicBezTo>
                    <a:pt x="598" y="745"/>
                    <a:pt x="597" y="747"/>
                    <a:pt x="595" y="744"/>
                  </a:cubicBezTo>
                  <a:cubicBezTo>
                    <a:pt x="594" y="744"/>
                    <a:pt x="592" y="742"/>
                    <a:pt x="593" y="742"/>
                  </a:cubicBezTo>
                  <a:cubicBezTo>
                    <a:pt x="592" y="742"/>
                    <a:pt x="588" y="742"/>
                    <a:pt x="589" y="740"/>
                  </a:cubicBezTo>
                  <a:cubicBezTo>
                    <a:pt x="589" y="736"/>
                    <a:pt x="587" y="741"/>
                    <a:pt x="586" y="738"/>
                  </a:cubicBezTo>
                  <a:cubicBezTo>
                    <a:pt x="583" y="736"/>
                    <a:pt x="585" y="736"/>
                    <a:pt x="582" y="736"/>
                  </a:cubicBezTo>
                  <a:cubicBezTo>
                    <a:pt x="583" y="735"/>
                    <a:pt x="577" y="732"/>
                    <a:pt x="579" y="734"/>
                  </a:cubicBezTo>
                  <a:cubicBezTo>
                    <a:pt x="577" y="732"/>
                    <a:pt x="577" y="738"/>
                    <a:pt x="576" y="732"/>
                  </a:cubicBezTo>
                  <a:cubicBezTo>
                    <a:pt x="579" y="728"/>
                    <a:pt x="578" y="729"/>
                    <a:pt x="577" y="729"/>
                  </a:cubicBezTo>
                  <a:cubicBezTo>
                    <a:pt x="576" y="728"/>
                    <a:pt x="575" y="729"/>
                    <a:pt x="574" y="730"/>
                  </a:cubicBezTo>
                  <a:cubicBezTo>
                    <a:pt x="575" y="730"/>
                    <a:pt x="570" y="728"/>
                    <a:pt x="571" y="729"/>
                  </a:cubicBezTo>
                  <a:cubicBezTo>
                    <a:pt x="568" y="731"/>
                    <a:pt x="569" y="729"/>
                    <a:pt x="568" y="728"/>
                  </a:cubicBezTo>
                  <a:cubicBezTo>
                    <a:pt x="568" y="727"/>
                    <a:pt x="567" y="725"/>
                    <a:pt x="565" y="726"/>
                  </a:cubicBezTo>
                  <a:cubicBezTo>
                    <a:pt x="565" y="724"/>
                    <a:pt x="559" y="723"/>
                    <a:pt x="560" y="722"/>
                  </a:cubicBezTo>
                  <a:cubicBezTo>
                    <a:pt x="557" y="723"/>
                    <a:pt x="556" y="719"/>
                    <a:pt x="555" y="718"/>
                  </a:cubicBezTo>
                  <a:cubicBezTo>
                    <a:pt x="554" y="717"/>
                    <a:pt x="553" y="718"/>
                    <a:pt x="550" y="715"/>
                  </a:cubicBezTo>
                  <a:cubicBezTo>
                    <a:pt x="549" y="714"/>
                    <a:pt x="547" y="715"/>
                    <a:pt x="547" y="714"/>
                  </a:cubicBezTo>
                  <a:cubicBezTo>
                    <a:pt x="548" y="713"/>
                    <a:pt x="545" y="712"/>
                    <a:pt x="544" y="711"/>
                  </a:cubicBezTo>
                  <a:cubicBezTo>
                    <a:pt x="543" y="711"/>
                    <a:pt x="543" y="706"/>
                    <a:pt x="539" y="708"/>
                  </a:cubicBezTo>
                  <a:cubicBezTo>
                    <a:pt x="537" y="707"/>
                    <a:pt x="536" y="704"/>
                    <a:pt x="533" y="704"/>
                  </a:cubicBezTo>
                  <a:cubicBezTo>
                    <a:pt x="531" y="703"/>
                    <a:pt x="530" y="703"/>
                    <a:pt x="528" y="701"/>
                  </a:cubicBezTo>
                  <a:cubicBezTo>
                    <a:pt x="524" y="701"/>
                    <a:pt x="525" y="697"/>
                    <a:pt x="523" y="697"/>
                  </a:cubicBezTo>
                  <a:cubicBezTo>
                    <a:pt x="521" y="696"/>
                    <a:pt x="520" y="695"/>
                    <a:pt x="517" y="694"/>
                  </a:cubicBezTo>
                  <a:cubicBezTo>
                    <a:pt x="516" y="692"/>
                    <a:pt x="515" y="691"/>
                    <a:pt x="512" y="690"/>
                  </a:cubicBezTo>
                  <a:cubicBezTo>
                    <a:pt x="508" y="689"/>
                    <a:pt x="510" y="687"/>
                    <a:pt x="507" y="686"/>
                  </a:cubicBezTo>
                  <a:cubicBezTo>
                    <a:pt x="506" y="685"/>
                    <a:pt x="504" y="683"/>
                    <a:pt x="501" y="682"/>
                  </a:cubicBezTo>
                  <a:cubicBezTo>
                    <a:pt x="500" y="681"/>
                    <a:pt x="498" y="680"/>
                    <a:pt x="496" y="678"/>
                  </a:cubicBezTo>
                  <a:cubicBezTo>
                    <a:pt x="495" y="676"/>
                    <a:pt x="494" y="677"/>
                    <a:pt x="491" y="675"/>
                  </a:cubicBezTo>
                  <a:cubicBezTo>
                    <a:pt x="489" y="674"/>
                    <a:pt x="489" y="673"/>
                    <a:pt x="487" y="672"/>
                  </a:cubicBezTo>
                  <a:cubicBezTo>
                    <a:pt x="487" y="670"/>
                    <a:pt x="485" y="670"/>
                    <a:pt x="484" y="670"/>
                  </a:cubicBezTo>
                  <a:cubicBezTo>
                    <a:pt x="483" y="669"/>
                    <a:pt x="482" y="668"/>
                    <a:pt x="481" y="667"/>
                  </a:cubicBezTo>
                  <a:cubicBezTo>
                    <a:pt x="480" y="666"/>
                    <a:pt x="479" y="665"/>
                    <a:pt x="477" y="665"/>
                  </a:cubicBezTo>
                  <a:cubicBezTo>
                    <a:pt x="475" y="663"/>
                    <a:pt x="470" y="664"/>
                    <a:pt x="470" y="659"/>
                  </a:cubicBezTo>
                  <a:cubicBezTo>
                    <a:pt x="468" y="660"/>
                    <a:pt x="469" y="657"/>
                    <a:pt x="466" y="656"/>
                  </a:cubicBezTo>
                  <a:cubicBezTo>
                    <a:pt x="465" y="656"/>
                    <a:pt x="462" y="655"/>
                    <a:pt x="461" y="653"/>
                  </a:cubicBezTo>
                  <a:cubicBezTo>
                    <a:pt x="460" y="649"/>
                    <a:pt x="459" y="648"/>
                    <a:pt x="460" y="650"/>
                  </a:cubicBezTo>
                  <a:cubicBezTo>
                    <a:pt x="459" y="651"/>
                    <a:pt x="459" y="650"/>
                    <a:pt x="457" y="649"/>
                  </a:cubicBezTo>
                  <a:cubicBezTo>
                    <a:pt x="456" y="649"/>
                    <a:pt x="455" y="648"/>
                    <a:pt x="455" y="647"/>
                  </a:cubicBezTo>
                  <a:cubicBezTo>
                    <a:pt x="454" y="647"/>
                    <a:pt x="455" y="646"/>
                    <a:pt x="453" y="646"/>
                  </a:cubicBezTo>
                  <a:cubicBezTo>
                    <a:pt x="454" y="647"/>
                    <a:pt x="451" y="643"/>
                    <a:pt x="448" y="643"/>
                  </a:cubicBezTo>
                  <a:cubicBezTo>
                    <a:pt x="448" y="643"/>
                    <a:pt x="448" y="643"/>
                    <a:pt x="446" y="642"/>
                  </a:cubicBezTo>
                  <a:cubicBezTo>
                    <a:pt x="445" y="641"/>
                    <a:pt x="444" y="640"/>
                    <a:pt x="444" y="639"/>
                  </a:cubicBezTo>
                  <a:cubicBezTo>
                    <a:pt x="443" y="639"/>
                    <a:pt x="440" y="638"/>
                    <a:pt x="439" y="636"/>
                  </a:cubicBezTo>
                  <a:cubicBezTo>
                    <a:pt x="439" y="632"/>
                    <a:pt x="437" y="635"/>
                    <a:pt x="435" y="633"/>
                  </a:cubicBezTo>
                  <a:cubicBezTo>
                    <a:pt x="433" y="630"/>
                    <a:pt x="430" y="629"/>
                    <a:pt x="430" y="629"/>
                  </a:cubicBezTo>
                  <a:cubicBezTo>
                    <a:pt x="427" y="629"/>
                    <a:pt x="426" y="626"/>
                    <a:pt x="426" y="626"/>
                  </a:cubicBezTo>
                  <a:cubicBezTo>
                    <a:pt x="426" y="624"/>
                    <a:pt x="422" y="623"/>
                    <a:pt x="421" y="621"/>
                  </a:cubicBezTo>
                  <a:cubicBezTo>
                    <a:pt x="423" y="621"/>
                    <a:pt x="419" y="619"/>
                    <a:pt x="418" y="619"/>
                  </a:cubicBezTo>
                  <a:cubicBezTo>
                    <a:pt x="417" y="619"/>
                    <a:pt x="416" y="618"/>
                    <a:pt x="415" y="618"/>
                  </a:cubicBezTo>
                  <a:cubicBezTo>
                    <a:pt x="414" y="617"/>
                    <a:pt x="413" y="616"/>
                    <a:pt x="414" y="615"/>
                  </a:cubicBezTo>
                  <a:cubicBezTo>
                    <a:pt x="413" y="614"/>
                    <a:pt x="412" y="615"/>
                    <a:pt x="411" y="613"/>
                  </a:cubicBezTo>
                  <a:cubicBezTo>
                    <a:pt x="411" y="613"/>
                    <a:pt x="411" y="612"/>
                    <a:pt x="409" y="612"/>
                  </a:cubicBezTo>
                  <a:cubicBezTo>
                    <a:pt x="408" y="611"/>
                    <a:pt x="408" y="610"/>
                    <a:pt x="408" y="609"/>
                  </a:cubicBezTo>
                  <a:cubicBezTo>
                    <a:pt x="408" y="609"/>
                    <a:pt x="408" y="609"/>
                    <a:pt x="407" y="608"/>
                  </a:cubicBezTo>
                  <a:cubicBezTo>
                    <a:pt x="407" y="607"/>
                    <a:pt x="407" y="607"/>
                    <a:pt x="404" y="607"/>
                  </a:cubicBezTo>
                  <a:cubicBezTo>
                    <a:pt x="404" y="606"/>
                    <a:pt x="403" y="604"/>
                    <a:pt x="402" y="605"/>
                  </a:cubicBezTo>
                  <a:cubicBezTo>
                    <a:pt x="403" y="605"/>
                    <a:pt x="398" y="603"/>
                    <a:pt x="399" y="604"/>
                  </a:cubicBezTo>
                  <a:cubicBezTo>
                    <a:pt x="399" y="603"/>
                    <a:pt x="398" y="601"/>
                    <a:pt x="398" y="601"/>
                  </a:cubicBezTo>
                  <a:cubicBezTo>
                    <a:pt x="396" y="600"/>
                    <a:pt x="396" y="599"/>
                    <a:pt x="395" y="599"/>
                  </a:cubicBezTo>
                  <a:cubicBezTo>
                    <a:pt x="394" y="599"/>
                    <a:pt x="394" y="601"/>
                    <a:pt x="393" y="598"/>
                  </a:cubicBezTo>
                  <a:cubicBezTo>
                    <a:pt x="393" y="597"/>
                    <a:pt x="393" y="598"/>
                    <a:pt x="392" y="597"/>
                  </a:cubicBezTo>
                  <a:cubicBezTo>
                    <a:pt x="391" y="597"/>
                    <a:pt x="391" y="595"/>
                    <a:pt x="390" y="595"/>
                  </a:cubicBezTo>
                  <a:cubicBezTo>
                    <a:pt x="388" y="595"/>
                    <a:pt x="388" y="593"/>
                    <a:pt x="387" y="593"/>
                  </a:cubicBezTo>
                  <a:cubicBezTo>
                    <a:pt x="386" y="592"/>
                    <a:pt x="387" y="592"/>
                    <a:pt x="385" y="591"/>
                  </a:cubicBezTo>
                  <a:cubicBezTo>
                    <a:pt x="385" y="591"/>
                    <a:pt x="382" y="589"/>
                    <a:pt x="382" y="589"/>
                  </a:cubicBezTo>
                  <a:cubicBezTo>
                    <a:pt x="382" y="589"/>
                    <a:pt x="381" y="587"/>
                    <a:pt x="380" y="587"/>
                  </a:cubicBezTo>
                  <a:cubicBezTo>
                    <a:pt x="379" y="586"/>
                    <a:pt x="378" y="585"/>
                    <a:pt x="377" y="585"/>
                  </a:cubicBezTo>
                  <a:cubicBezTo>
                    <a:pt x="377" y="584"/>
                    <a:pt x="376" y="583"/>
                    <a:pt x="375" y="583"/>
                  </a:cubicBezTo>
                  <a:cubicBezTo>
                    <a:pt x="374" y="580"/>
                    <a:pt x="373" y="579"/>
                    <a:pt x="372" y="578"/>
                  </a:cubicBezTo>
                  <a:cubicBezTo>
                    <a:pt x="372" y="578"/>
                    <a:pt x="371" y="579"/>
                    <a:pt x="370" y="578"/>
                  </a:cubicBezTo>
                  <a:cubicBezTo>
                    <a:pt x="370" y="576"/>
                    <a:pt x="370" y="574"/>
                    <a:pt x="369" y="575"/>
                  </a:cubicBezTo>
                  <a:cubicBezTo>
                    <a:pt x="366" y="576"/>
                    <a:pt x="367" y="574"/>
                    <a:pt x="365" y="574"/>
                  </a:cubicBezTo>
                  <a:cubicBezTo>
                    <a:pt x="364" y="572"/>
                    <a:pt x="364" y="573"/>
                    <a:pt x="364" y="571"/>
                  </a:cubicBezTo>
                  <a:cubicBezTo>
                    <a:pt x="363" y="571"/>
                    <a:pt x="363" y="571"/>
                    <a:pt x="361" y="570"/>
                  </a:cubicBezTo>
                  <a:cubicBezTo>
                    <a:pt x="360" y="568"/>
                    <a:pt x="358" y="566"/>
                    <a:pt x="359" y="566"/>
                  </a:cubicBezTo>
                  <a:cubicBezTo>
                    <a:pt x="359" y="565"/>
                    <a:pt x="358" y="566"/>
                    <a:pt x="357" y="566"/>
                  </a:cubicBezTo>
                  <a:cubicBezTo>
                    <a:pt x="356" y="564"/>
                    <a:pt x="356" y="564"/>
                    <a:pt x="354" y="563"/>
                  </a:cubicBezTo>
                  <a:cubicBezTo>
                    <a:pt x="353" y="563"/>
                    <a:pt x="351" y="562"/>
                    <a:pt x="351" y="561"/>
                  </a:cubicBezTo>
                  <a:cubicBezTo>
                    <a:pt x="351" y="559"/>
                    <a:pt x="349" y="558"/>
                    <a:pt x="348" y="557"/>
                  </a:cubicBezTo>
                  <a:cubicBezTo>
                    <a:pt x="346" y="555"/>
                    <a:pt x="344" y="553"/>
                    <a:pt x="342" y="552"/>
                  </a:cubicBezTo>
                  <a:cubicBezTo>
                    <a:pt x="340" y="551"/>
                    <a:pt x="340" y="551"/>
                    <a:pt x="339" y="550"/>
                  </a:cubicBezTo>
                  <a:cubicBezTo>
                    <a:pt x="339" y="548"/>
                    <a:pt x="339" y="548"/>
                    <a:pt x="337" y="548"/>
                  </a:cubicBezTo>
                  <a:cubicBezTo>
                    <a:pt x="337" y="547"/>
                    <a:pt x="335" y="546"/>
                    <a:pt x="334" y="545"/>
                  </a:cubicBezTo>
                  <a:cubicBezTo>
                    <a:pt x="334" y="545"/>
                    <a:pt x="331" y="543"/>
                    <a:pt x="332" y="543"/>
                  </a:cubicBezTo>
                  <a:cubicBezTo>
                    <a:pt x="332" y="544"/>
                    <a:pt x="330" y="543"/>
                    <a:pt x="330" y="542"/>
                  </a:cubicBezTo>
                  <a:cubicBezTo>
                    <a:pt x="329" y="541"/>
                    <a:pt x="329" y="540"/>
                    <a:pt x="328" y="539"/>
                  </a:cubicBezTo>
                  <a:cubicBezTo>
                    <a:pt x="325" y="538"/>
                    <a:pt x="326" y="535"/>
                    <a:pt x="325" y="535"/>
                  </a:cubicBezTo>
                  <a:cubicBezTo>
                    <a:pt x="327" y="535"/>
                    <a:pt x="326" y="534"/>
                    <a:pt x="323" y="535"/>
                  </a:cubicBezTo>
                  <a:cubicBezTo>
                    <a:pt x="324" y="532"/>
                    <a:pt x="323" y="533"/>
                    <a:pt x="322" y="531"/>
                  </a:cubicBezTo>
                  <a:cubicBezTo>
                    <a:pt x="318" y="528"/>
                    <a:pt x="319" y="530"/>
                    <a:pt x="318" y="530"/>
                  </a:cubicBezTo>
                  <a:cubicBezTo>
                    <a:pt x="320" y="528"/>
                    <a:pt x="317" y="527"/>
                    <a:pt x="317" y="527"/>
                  </a:cubicBezTo>
                  <a:cubicBezTo>
                    <a:pt x="315" y="526"/>
                    <a:pt x="316" y="526"/>
                    <a:pt x="314" y="526"/>
                  </a:cubicBezTo>
                  <a:cubicBezTo>
                    <a:pt x="314" y="525"/>
                    <a:pt x="314" y="526"/>
                    <a:pt x="311" y="522"/>
                  </a:cubicBezTo>
                  <a:cubicBezTo>
                    <a:pt x="311" y="521"/>
                    <a:pt x="309" y="521"/>
                    <a:pt x="308" y="520"/>
                  </a:cubicBezTo>
                  <a:cubicBezTo>
                    <a:pt x="308" y="520"/>
                    <a:pt x="307" y="519"/>
                    <a:pt x="306" y="518"/>
                  </a:cubicBezTo>
                  <a:cubicBezTo>
                    <a:pt x="305" y="519"/>
                    <a:pt x="306" y="516"/>
                    <a:pt x="303" y="515"/>
                  </a:cubicBezTo>
                  <a:cubicBezTo>
                    <a:pt x="303" y="513"/>
                    <a:pt x="301" y="517"/>
                    <a:pt x="300" y="513"/>
                  </a:cubicBezTo>
                  <a:cubicBezTo>
                    <a:pt x="300" y="512"/>
                    <a:pt x="295" y="512"/>
                    <a:pt x="298" y="510"/>
                  </a:cubicBezTo>
                  <a:cubicBezTo>
                    <a:pt x="297" y="506"/>
                    <a:pt x="294" y="507"/>
                    <a:pt x="294" y="506"/>
                  </a:cubicBezTo>
                  <a:cubicBezTo>
                    <a:pt x="293" y="505"/>
                    <a:pt x="292" y="504"/>
                    <a:pt x="290" y="502"/>
                  </a:cubicBezTo>
                  <a:cubicBezTo>
                    <a:pt x="289" y="501"/>
                    <a:pt x="288" y="500"/>
                    <a:pt x="287" y="498"/>
                  </a:cubicBezTo>
                  <a:cubicBezTo>
                    <a:pt x="285" y="497"/>
                    <a:pt x="285" y="495"/>
                    <a:pt x="283" y="494"/>
                  </a:cubicBezTo>
                  <a:cubicBezTo>
                    <a:pt x="282" y="492"/>
                    <a:pt x="281" y="491"/>
                    <a:pt x="279" y="490"/>
                  </a:cubicBezTo>
                  <a:cubicBezTo>
                    <a:pt x="277" y="488"/>
                    <a:pt x="276" y="489"/>
                    <a:pt x="275" y="486"/>
                  </a:cubicBezTo>
                  <a:cubicBezTo>
                    <a:pt x="273" y="484"/>
                    <a:pt x="273" y="485"/>
                    <a:pt x="272" y="484"/>
                  </a:cubicBezTo>
                  <a:cubicBezTo>
                    <a:pt x="272" y="483"/>
                    <a:pt x="270" y="482"/>
                    <a:pt x="270" y="481"/>
                  </a:cubicBezTo>
                  <a:cubicBezTo>
                    <a:pt x="267" y="480"/>
                    <a:pt x="267" y="479"/>
                    <a:pt x="267" y="478"/>
                  </a:cubicBezTo>
                  <a:cubicBezTo>
                    <a:pt x="269" y="478"/>
                    <a:pt x="267" y="477"/>
                    <a:pt x="265" y="476"/>
                  </a:cubicBezTo>
                  <a:cubicBezTo>
                    <a:pt x="263" y="475"/>
                    <a:pt x="263" y="474"/>
                    <a:pt x="262" y="473"/>
                  </a:cubicBezTo>
                  <a:cubicBezTo>
                    <a:pt x="262" y="472"/>
                    <a:pt x="261" y="470"/>
                    <a:pt x="260" y="470"/>
                  </a:cubicBezTo>
                  <a:cubicBezTo>
                    <a:pt x="257" y="470"/>
                    <a:pt x="256" y="466"/>
                    <a:pt x="255" y="466"/>
                  </a:cubicBezTo>
                  <a:cubicBezTo>
                    <a:pt x="255" y="464"/>
                    <a:pt x="253" y="461"/>
                    <a:pt x="251" y="461"/>
                  </a:cubicBezTo>
                  <a:cubicBezTo>
                    <a:pt x="249" y="459"/>
                    <a:pt x="248" y="459"/>
                    <a:pt x="247" y="456"/>
                  </a:cubicBezTo>
                  <a:cubicBezTo>
                    <a:pt x="245" y="453"/>
                    <a:pt x="242" y="454"/>
                    <a:pt x="242" y="451"/>
                  </a:cubicBezTo>
                  <a:cubicBezTo>
                    <a:pt x="242" y="451"/>
                    <a:pt x="240" y="448"/>
                    <a:pt x="239" y="448"/>
                  </a:cubicBezTo>
                  <a:cubicBezTo>
                    <a:pt x="237" y="446"/>
                    <a:pt x="238" y="446"/>
                    <a:pt x="236" y="444"/>
                  </a:cubicBezTo>
                  <a:cubicBezTo>
                    <a:pt x="235" y="444"/>
                    <a:pt x="234" y="441"/>
                    <a:pt x="232" y="440"/>
                  </a:cubicBezTo>
                  <a:cubicBezTo>
                    <a:pt x="230" y="440"/>
                    <a:pt x="232" y="438"/>
                    <a:pt x="229" y="436"/>
                  </a:cubicBezTo>
                  <a:cubicBezTo>
                    <a:pt x="226" y="434"/>
                    <a:pt x="225" y="433"/>
                    <a:pt x="225" y="432"/>
                  </a:cubicBezTo>
                  <a:cubicBezTo>
                    <a:pt x="223" y="430"/>
                    <a:pt x="223" y="428"/>
                    <a:pt x="222" y="428"/>
                  </a:cubicBezTo>
                  <a:cubicBezTo>
                    <a:pt x="221" y="427"/>
                    <a:pt x="219" y="427"/>
                    <a:pt x="219" y="425"/>
                  </a:cubicBezTo>
                  <a:cubicBezTo>
                    <a:pt x="218" y="424"/>
                    <a:pt x="217" y="422"/>
                    <a:pt x="215" y="420"/>
                  </a:cubicBezTo>
                  <a:cubicBezTo>
                    <a:pt x="214" y="419"/>
                    <a:pt x="212" y="419"/>
                    <a:pt x="212" y="416"/>
                  </a:cubicBezTo>
                  <a:cubicBezTo>
                    <a:pt x="211" y="415"/>
                    <a:pt x="210" y="414"/>
                    <a:pt x="209" y="412"/>
                  </a:cubicBezTo>
                  <a:cubicBezTo>
                    <a:pt x="207" y="410"/>
                    <a:pt x="207" y="410"/>
                    <a:pt x="204" y="407"/>
                  </a:cubicBezTo>
                  <a:cubicBezTo>
                    <a:pt x="204" y="408"/>
                    <a:pt x="203" y="407"/>
                    <a:pt x="202" y="405"/>
                  </a:cubicBezTo>
                  <a:cubicBezTo>
                    <a:pt x="202" y="404"/>
                    <a:pt x="202" y="403"/>
                    <a:pt x="201" y="403"/>
                  </a:cubicBezTo>
                  <a:cubicBezTo>
                    <a:pt x="200" y="401"/>
                    <a:pt x="199" y="401"/>
                    <a:pt x="198" y="400"/>
                  </a:cubicBezTo>
                  <a:cubicBezTo>
                    <a:pt x="197" y="398"/>
                    <a:pt x="197" y="399"/>
                    <a:pt x="197" y="398"/>
                  </a:cubicBezTo>
                  <a:cubicBezTo>
                    <a:pt x="195" y="397"/>
                    <a:pt x="195" y="396"/>
                    <a:pt x="195" y="395"/>
                  </a:cubicBezTo>
                  <a:cubicBezTo>
                    <a:pt x="194" y="395"/>
                    <a:pt x="193" y="393"/>
                    <a:pt x="193" y="393"/>
                  </a:cubicBezTo>
                  <a:cubicBezTo>
                    <a:pt x="192" y="392"/>
                    <a:pt x="191" y="391"/>
                    <a:pt x="190" y="390"/>
                  </a:cubicBezTo>
                  <a:cubicBezTo>
                    <a:pt x="190" y="389"/>
                    <a:pt x="190" y="388"/>
                    <a:pt x="188" y="387"/>
                  </a:cubicBezTo>
                  <a:cubicBezTo>
                    <a:pt x="187" y="386"/>
                    <a:pt x="187" y="385"/>
                    <a:pt x="187" y="384"/>
                  </a:cubicBezTo>
                  <a:cubicBezTo>
                    <a:pt x="186" y="383"/>
                    <a:pt x="186" y="384"/>
                    <a:pt x="185" y="382"/>
                  </a:cubicBezTo>
                  <a:cubicBezTo>
                    <a:pt x="185" y="382"/>
                    <a:pt x="184" y="382"/>
                    <a:pt x="183" y="381"/>
                  </a:cubicBezTo>
                  <a:cubicBezTo>
                    <a:pt x="181" y="381"/>
                    <a:pt x="180" y="380"/>
                    <a:pt x="181" y="377"/>
                  </a:cubicBezTo>
                  <a:cubicBezTo>
                    <a:pt x="179" y="378"/>
                    <a:pt x="178" y="376"/>
                    <a:pt x="178" y="376"/>
                  </a:cubicBezTo>
                  <a:cubicBezTo>
                    <a:pt x="177" y="376"/>
                    <a:pt x="177" y="374"/>
                    <a:pt x="177" y="372"/>
                  </a:cubicBezTo>
                  <a:cubicBezTo>
                    <a:pt x="175" y="370"/>
                    <a:pt x="175" y="370"/>
                    <a:pt x="173" y="368"/>
                  </a:cubicBezTo>
                  <a:cubicBezTo>
                    <a:pt x="172" y="367"/>
                    <a:pt x="171" y="366"/>
                    <a:pt x="170" y="363"/>
                  </a:cubicBezTo>
                  <a:cubicBezTo>
                    <a:pt x="169" y="361"/>
                    <a:pt x="168" y="360"/>
                    <a:pt x="167" y="359"/>
                  </a:cubicBezTo>
                  <a:cubicBezTo>
                    <a:pt x="165" y="358"/>
                    <a:pt x="163" y="356"/>
                    <a:pt x="163" y="355"/>
                  </a:cubicBezTo>
                  <a:cubicBezTo>
                    <a:pt x="164" y="353"/>
                    <a:pt x="161" y="351"/>
                    <a:pt x="160" y="350"/>
                  </a:cubicBezTo>
                  <a:cubicBezTo>
                    <a:pt x="159" y="349"/>
                    <a:pt x="157" y="347"/>
                    <a:pt x="157" y="346"/>
                  </a:cubicBezTo>
                  <a:cubicBezTo>
                    <a:pt x="156" y="344"/>
                    <a:pt x="156" y="343"/>
                    <a:pt x="155" y="344"/>
                  </a:cubicBezTo>
                  <a:cubicBezTo>
                    <a:pt x="154" y="343"/>
                    <a:pt x="155" y="342"/>
                    <a:pt x="154" y="341"/>
                  </a:cubicBezTo>
                  <a:cubicBezTo>
                    <a:pt x="153" y="341"/>
                    <a:pt x="152" y="340"/>
                    <a:pt x="152" y="339"/>
                  </a:cubicBezTo>
                  <a:cubicBezTo>
                    <a:pt x="151" y="338"/>
                    <a:pt x="150" y="338"/>
                    <a:pt x="150" y="337"/>
                  </a:cubicBezTo>
                  <a:cubicBezTo>
                    <a:pt x="149" y="335"/>
                    <a:pt x="150" y="336"/>
                    <a:pt x="149" y="335"/>
                  </a:cubicBezTo>
                  <a:cubicBezTo>
                    <a:pt x="148" y="333"/>
                    <a:pt x="147" y="333"/>
                    <a:pt x="147" y="332"/>
                  </a:cubicBezTo>
                  <a:cubicBezTo>
                    <a:pt x="148" y="331"/>
                    <a:pt x="146" y="331"/>
                    <a:pt x="146" y="330"/>
                  </a:cubicBezTo>
                  <a:cubicBezTo>
                    <a:pt x="145" y="329"/>
                    <a:pt x="145" y="329"/>
                    <a:pt x="144" y="328"/>
                  </a:cubicBezTo>
                  <a:cubicBezTo>
                    <a:pt x="143" y="327"/>
                    <a:pt x="143" y="326"/>
                    <a:pt x="142" y="325"/>
                  </a:cubicBezTo>
                  <a:cubicBezTo>
                    <a:pt x="141" y="324"/>
                    <a:pt x="141" y="323"/>
                    <a:pt x="140" y="322"/>
                  </a:cubicBezTo>
                  <a:cubicBezTo>
                    <a:pt x="140" y="320"/>
                    <a:pt x="139" y="320"/>
                    <a:pt x="138" y="319"/>
                  </a:cubicBezTo>
                  <a:cubicBezTo>
                    <a:pt x="137" y="318"/>
                    <a:pt x="137" y="316"/>
                    <a:pt x="136" y="316"/>
                  </a:cubicBezTo>
                  <a:cubicBezTo>
                    <a:pt x="135" y="314"/>
                    <a:pt x="135" y="311"/>
                    <a:pt x="134" y="313"/>
                  </a:cubicBezTo>
                  <a:cubicBezTo>
                    <a:pt x="132" y="312"/>
                    <a:pt x="131" y="311"/>
                    <a:pt x="132" y="310"/>
                  </a:cubicBezTo>
                  <a:cubicBezTo>
                    <a:pt x="132" y="310"/>
                    <a:pt x="130" y="308"/>
                    <a:pt x="130" y="307"/>
                  </a:cubicBezTo>
                  <a:cubicBezTo>
                    <a:pt x="128" y="307"/>
                    <a:pt x="129" y="307"/>
                    <a:pt x="128" y="304"/>
                  </a:cubicBezTo>
                  <a:cubicBezTo>
                    <a:pt x="126" y="299"/>
                    <a:pt x="127" y="302"/>
                    <a:pt x="125" y="299"/>
                  </a:cubicBezTo>
                  <a:cubicBezTo>
                    <a:pt x="125" y="299"/>
                    <a:pt x="123" y="297"/>
                    <a:pt x="122" y="293"/>
                  </a:cubicBezTo>
                  <a:cubicBezTo>
                    <a:pt x="123" y="293"/>
                    <a:pt x="121" y="289"/>
                    <a:pt x="118" y="288"/>
                  </a:cubicBezTo>
                  <a:cubicBezTo>
                    <a:pt x="116" y="286"/>
                    <a:pt x="116" y="284"/>
                    <a:pt x="114" y="282"/>
                  </a:cubicBezTo>
                  <a:cubicBezTo>
                    <a:pt x="113" y="279"/>
                    <a:pt x="109" y="280"/>
                    <a:pt x="111" y="277"/>
                  </a:cubicBezTo>
                  <a:cubicBezTo>
                    <a:pt x="112" y="277"/>
                    <a:pt x="109" y="274"/>
                    <a:pt x="108" y="271"/>
                  </a:cubicBezTo>
                  <a:cubicBezTo>
                    <a:pt x="106" y="271"/>
                    <a:pt x="106" y="271"/>
                    <a:pt x="104" y="266"/>
                  </a:cubicBezTo>
                  <a:cubicBezTo>
                    <a:pt x="107" y="265"/>
                    <a:pt x="104" y="263"/>
                    <a:pt x="102" y="261"/>
                  </a:cubicBezTo>
                  <a:cubicBezTo>
                    <a:pt x="103" y="261"/>
                    <a:pt x="101" y="258"/>
                    <a:pt x="99" y="256"/>
                  </a:cubicBezTo>
                  <a:cubicBezTo>
                    <a:pt x="95" y="256"/>
                    <a:pt x="95" y="253"/>
                    <a:pt x="95" y="252"/>
                  </a:cubicBezTo>
                  <a:cubicBezTo>
                    <a:pt x="95" y="250"/>
                    <a:pt x="94" y="247"/>
                    <a:pt x="93" y="247"/>
                  </a:cubicBezTo>
                  <a:cubicBezTo>
                    <a:pt x="94" y="243"/>
                    <a:pt x="92" y="242"/>
                    <a:pt x="91" y="242"/>
                  </a:cubicBezTo>
                  <a:cubicBezTo>
                    <a:pt x="90" y="241"/>
                    <a:pt x="90" y="238"/>
                    <a:pt x="88" y="237"/>
                  </a:cubicBezTo>
                  <a:cubicBezTo>
                    <a:pt x="89" y="235"/>
                    <a:pt x="89" y="232"/>
                    <a:pt x="86" y="233"/>
                  </a:cubicBezTo>
                  <a:cubicBezTo>
                    <a:pt x="84" y="230"/>
                    <a:pt x="85" y="231"/>
                    <a:pt x="83" y="228"/>
                  </a:cubicBezTo>
                  <a:cubicBezTo>
                    <a:pt x="82" y="225"/>
                    <a:pt x="83" y="223"/>
                    <a:pt x="80" y="223"/>
                  </a:cubicBezTo>
                  <a:cubicBezTo>
                    <a:pt x="79" y="221"/>
                    <a:pt x="79" y="219"/>
                    <a:pt x="78" y="218"/>
                  </a:cubicBezTo>
                  <a:cubicBezTo>
                    <a:pt x="77" y="216"/>
                    <a:pt x="77" y="215"/>
                    <a:pt x="76" y="215"/>
                  </a:cubicBezTo>
                  <a:cubicBezTo>
                    <a:pt x="76" y="212"/>
                    <a:pt x="73" y="213"/>
                    <a:pt x="74" y="211"/>
                  </a:cubicBezTo>
                  <a:cubicBezTo>
                    <a:pt x="74" y="210"/>
                    <a:pt x="74" y="209"/>
                    <a:pt x="73" y="208"/>
                  </a:cubicBezTo>
                  <a:cubicBezTo>
                    <a:pt x="73" y="208"/>
                    <a:pt x="71" y="207"/>
                    <a:pt x="71" y="205"/>
                  </a:cubicBezTo>
                  <a:cubicBezTo>
                    <a:pt x="70" y="204"/>
                    <a:pt x="70" y="203"/>
                    <a:pt x="69" y="202"/>
                  </a:cubicBezTo>
                  <a:cubicBezTo>
                    <a:pt x="69" y="201"/>
                    <a:pt x="67" y="199"/>
                    <a:pt x="68" y="198"/>
                  </a:cubicBezTo>
                  <a:cubicBezTo>
                    <a:pt x="67" y="194"/>
                    <a:pt x="67" y="196"/>
                    <a:pt x="66" y="193"/>
                  </a:cubicBezTo>
                  <a:cubicBezTo>
                    <a:pt x="63" y="189"/>
                    <a:pt x="66" y="190"/>
                    <a:pt x="63" y="189"/>
                  </a:cubicBezTo>
                  <a:cubicBezTo>
                    <a:pt x="64" y="188"/>
                    <a:pt x="62" y="187"/>
                    <a:pt x="61" y="184"/>
                  </a:cubicBezTo>
                  <a:cubicBezTo>
                    <a:pt x="63" y="181"/>
                    <a:pt x="63" y="181"/>
                    <a:pt x="59" y="179"/>
                  </a:cubicBezTo>
                  <a:cubicBezTo>
                    <a:pt x="59" y="178"/>
                    <a:pt x="56" y="176"/>
                    <a:pt x="57" y="175"/>
                  </a:cubicBezTo>
                  <a:cubicBezTo>
                    <a:pt x="57" y="174"/>
                    <a:pt x="55" y="172"/>
                    <a:pt x="55" y="170"/>
                  </a:cubicBezTo>
                  <a:cubicBezTo>
                    <a:pt x="56" y="167"/>
                    <a:pt x="54" y="167"/>
                    <a:pt x="53" y="165"/>
                  </a:cubicBezTo>
                  <a:cubicBezTo>
                    <a:pt x="53" y="164"/>
                    <a:pt x="53" y="163"/>
                    <a:pt x="51" y="161"/>
                  </a:cubicBezTo>
                  <a:cubicBezTo>
                    <a:pt x="52" y="160"/>
                    <a:pt x="48" y="157"/>
                    <a:pt x="49" y="156"/>
                  </a:cubicBezTo>
                  <a:cubicBezTo>
                    <a:pt x="48" y="155"/>
                    <a:pt x="49" y="153"/>
                    <a:pt x="47" y="151"/>
                  </a:cubicBezTo>
                  <a:cubicBezTo>
                    <a:pt x="47" y="148"/>
                    <a:pt x="43" y="147"/>
                    <a:pt x="44" y="146"/>
                  </a:cubicBezTo>
                  <a:cubicBezTo>
                    <a:pt x="43" y="143"/>
                    <a:pt x="44" y="141"/>
                    <a:pt x="42" y="139"/>
                  </a:cubicBezTo>
                  <a:cubicBezTo>
                    <a:pt x="42" y="136"/>
                    <a:pt x="40" y="136"/>
                    <a:pt x="40" y="134"/>
                  </a:cubicBezTo>
                  <a:cubicBezTo>
                    <a:pt x="39" y="132"/>
                    <a:pt x="38" y="127"/>
                    <a:pt x="38" y="129"/>
                  </a:cubicBezTo>
                  <a:cubicBezTo>
                    <a:pt x="38" y="130"/>
                    <a:pt x="38" y="127"/>
                    <a:pt x="38" y="127"/>
                  </a:cubicBezTo>
                  <a:cubicBezTo>
                    <a:pt x="37" y="126"/>
                    <a:pt x="37" y="124"/>
                    <a:pt x="35" y="122"/>
                  </a:cubicBezTo>
                  <a:cubicBezTo>
                    <a:pt x="36" y="121"/>
                    <a:pt x="35" y="117"/>
                    <a:pt x="33" y="115"/>
                  </a:cubicBezTo>
                  <a:cubicBezTo>
                    <a:pt x="34" y="113"/>
                    <a:pt x="32" y="111"/>
                    <a:pt x="31" y="109"/>
                  </a:cubicBezTo>
                  <a:cubicBezTo>
                    <a:pt x="31" y="107"/>
                    <a:pt x="29" y="105"/>
                    <a:pt x="29" y="103"/>
                  </a:cubicBezTo>
                  <a:cubicBezTo>
                    <a:pt x="28" y="100"/>
                    <a:pt x="28" y="99"/>
                    <a:pt x="28" y="98"/>
                  </a:cubicBezTo>
                  <a:cubicBezTo>
                    <a:pt x="27" y="97"/>
                    <a:pt x="27" y="95"/>
                    <a:pt x="26" y="93"/>
                  </a:cubicBezTo>
                  <a:cubicBezTo>
                    <a:pt x="25" y="92"/>
                    <a:pt x="24" y="90"/>
                    <a:pt x="24" y="88"/>
                  </a:cubicBezTo>
                  <a:cubicBezTo>
                    <a:pt x="25" y="86"/>
                    <a:pt x="24" y="86"/>
                    <a:pt x="23" y="83"/>
                  </a:cubicBezTo>
                  <a:cubicBezTo>
                    <a:pt x="22" y="83"/>
                    <a:pt x="21" y="80"/>
                    <a:pt x="21" y="79"/>
                  </a:cubicBezTo>
                  <a:cubicBezTo>
                    <a:pt x="21" y="77"/>
                    <a:pt x="19" y="76"/>
                    <a:pt x="20" y="73"/>
                  </a:cubicBezTo>
                  <a:cubicBezTo>
                    <a:pt x="20" y="72"/>
                    <a:pt x="17" y="70"/>
                    <a:pt x="18" y="68"/>
                  </a:cubicBezTo>
                  <a:cubicBezTo>
                    <a:pt x="15" y="68"/>
                    <a:pt x="17" y="66"/>
                    <a:pt x="17" y="63"/>
                  </a:cubicBezTo>
                  <a:cubicBezTo>
                    <a:pt x="17" y="61"/>
                    <a:pt x="14" y="57"/>
                    <a:pt x="16" y="58"/>
                  </a:cubicBezTo>
                  <a:cubicBezTo>
                    <a:pt x="13" y="58"/>
                    <a:pt x="15" y="55"/>
                    <a:pt x="14" y="54"/>
                  </a:cubicBezTo>
                  <a:cubicBezTo>
                    <a:pt x="15" y="51"/>
                    <a:pt x="14" y="50"/>
                    <a:pt x="13" y="48"/>
                  </a:cubicBezTo>
                  <a:cubicBezTo>
                    <a:pt x="13" y="46"/>
                    <a:pt x="11" y="46"/>
                    <a:pt x="12" y="44"/>
                  </a:cubicBezTo>
                  <a:cubicBezTo>
                    <a:pt x="12" y="43"/>
                    <a:pt x="13" y="40"/>
                    <a:pt x="11" y="39"/>
                  </a:cubicBezTo>
                  <a:cubicBezTo>
                    <a:pt x="9" y="39"/>
                    <a:pt x="11" y="36"/>
                    <a:pt x="10" y="33"/>
                  </a:cubicBezTo>
                  <a:cubicBezTo>
                    <a:pt x="8" y="34"/>
                    <a:pt x="8" y="31"/>
                    <a:pt x="9" y="28"/>
                  </a:cubicBezTo>
                  <a:cubicBezTo>
                    <a:pt x="8" y="26"/>
                    <a:pt x="8" y="25"/>
                    <a:pt x="7" y="23"/>
                  </a:cubicBezTo>
                  <a:cubicBezTo>
                    <a:pt x="7" y="23"/>
                    <a:pt x="7" y="21"/>
                    <a:pt x="7" y="18"/>
                  </a:cubicBezTo>
                  <a:cubicBezTo>
                    <a:pt x="6" y="17"/>
                    <a:pt x="6" y="14"/>
                    <a:pt x="5" y="13"/>
                  </a:cubicBezTo>
                  <a:cubicBezTo>
                    <a:pt x="5" y="12"/>
                    <a:pt x="4" y="10"/>
                    <a:pt x="4" y="8"/>
                  </a:cubicBezTo>
                  <a:cubicBezTo>
                    <a:pt x="2" y="7"/>
                    <a:pt x="3" y="4"/>
                    <a:pt x="3" y="3"/>
                  </a:cubicBezTo>
                  <a:cubicBezTo>
                    <a:pt x="0" y="2"/>
                    <a:pt x="3" y="4"/>
                    <a:pt x="3" y="3"/>
                  </a:cubicBezTo>
                  <a:cubicBezTo>
                    <a:pt x="3" y="2"/>
                    <a:pt x="6" y="1"/>
                    <a:pt x="5" y="0"/>
                  </a:cubicBezTo>
                  <a:cubicBezTo>
                    <a:pt x="8" y="1"/>
                    <a:pt x="9" y="1"/>
                    <a:pt x="9" y="2"/>
                  </a:cubicBezTo>
                  <a:cubicBezTo>
                    <a:pt x="8" y="4"/>
                    <a:pt x="8" y="3"/>
                    <a:pt x="9" y="2"/>
                  </a:cubicBezTo>
                  <a:cubicBezTo>
                    <a:pt x="10" y="4"/>
                    <a:pt x="9" y="5"/>
                    <a:pt x="10" y="7"/>
                  </a:cubicBezTo>
                  <a:cubicBezTo>
                    <a:pt x="11" y="8"/>
                    <a:pt x="10" y="10"/>
                    <a:pt x="11" y="12"/>
                  </a:cubicBezTo>
                  <a:cubicBezTo>
                    <a:pt x="11" y="14"/>
                    <a:pt x="12" y="15"/>
                    <a:pt x="12" y="17"/>
                  </a:cubicBezTo>
                  <a:cubicBezTo>
                    <a:pt x="12" y="19"/>
                    <a:pt x="12" y="20"/>
                    <a:pt x="13" y="22"/>
                  </a:cubicBezTo>
                  <a:cubicBezTo>
                    <a:pt x="13" y="24"/>
                    <a:pt x="14" y="27"/>
                    <a:pt x="14" y="27"/>
                  </a:cubicBezTo>
                  <a:cubicBezTo>
                    <a:pt x="15" y="28"/>
                    <a:pt x="14" y="32"/>
                    <a:pt x="15" y="32"/>
                  </a:cubicBezTo>
                  <a:cubicBezTo>
                    <a:pt x="15" y="36"/>
                    <a:pt x="17" y="35"/>
                    <a:pt x="16" y="37"/>
                  </a:cubicBezTo>
                  <a:cubicBezTo>
                    <a:pt x="17" y="38"/>
                    <a:pt x="17" y="40"/>
                    <a:pt x="17" y="42"/>
                  </a:cubicBezTo>
                  <a:cubicBezTo>
                    <a:pt x="20" y="43"/>
                    <a:pt x="16" y="46"/>
                    <a:pt x="18" y="47"/>
                  </a:cubicBezTo>
                  <a:cubicBezTo>
                    <a:pt x="17" y="49"/>
                    <a:pt x="20" y="50"/>
                    <a:pt x="19" y="52"/>
                  </a:cubicBezTo>
                  <a:cubicBezTo>
                    <a:pt x="21" y="53"/>
                    <a:pt x="18" y="56"/>
                    <a:pt x="20" y="57"/>
                  </a:cubicBezTo>
                  <a:cubicBezTo>
                    <a:pt x="21" y="58"/>
                    <a:pt x="22" y="60"/>
                    <a:pt x="22" y="62"/>
                  </a:cubicBezTo>
                  <a:cubicBezTo>
                    <a:pt x="21" y="64"/>
                    <a:pt x="22" y="68"/>
                    <a:pt x="23" y="67"/>
                  </a:cubicBezTo>
                  <a:cubicBezTo>
                    <a:pt x="23" y="70"/>
                    <a:pt x="23" y="71"/>
                    <a:pt x="24" y="72"/>
                  </a:cubicBezTo>
                  <a:cubicBezTo>
                    <a:pt x="22" y="74"/>
                    <a:pt x="24" y="74"/>
                    <a:pt x="26" y="77"/>
                  </a:cubicBezTo>
                  <a:cubicBezTo>
                    <a:pt x="26" y="78"/>
                    <a:pt x="27" y="80"/>
                    <a:pt x="27" y="82"/>
                  </a:cubicBezTo>
                  <a:cubicBezTo>
                    <a:pt x="28" y="84"/>
                    <a:pt x="28" y="85"/>
                    <a:pt x="29" y="86"/>
                  </a:cubicBezTo>
                  <a:cubicBezTo>
                    <a:pt x="30" y="88"/>
                    <a:pt x="31" y="90"/>
                    <a:pt x="30" y="92"/>
                  </a:cubicBezTo>
                  <a:cubicBezTo>
                    <a:pt x="32" y="93"/>
                    <a:pt x="31" y="96"/>
                    <a:pt x="32" y="97"/>
                  </a:cubicBezTo>
                  <a:cubicBezTo>
                    <a:pt x="32" y="99"/>
                    <a:pt x="33" y="100"/>
                    <a:pt x="33" y="102"/>
                  </a:cubicBezTo>
                  <a:cubicBezTo>
                    <a:pt x="34" y="104"/>
                    <a:pt x="34" y="105"/>
                    <a:pt x="35" y="108"/>
                  </a:cubicBezTo>
                  <a:cubicBezTo>
                    <a:pt x="37" y="110"/>
                    <a:pt x="36" y="110"/>
                    <a:pt x="37" y="114"/>
                  </a:cubicBezTo>
                  <a:cubicBezTo>
                    <a:pt x="38" y="113"/>
                    <a:pt x="40" y="117"/>
                    <a:pt x="39" y="119"/>
                  </a:cubicBezTo>
                  <a:cubicBezTo>
                    <a:pt x="42" y="123"/>
                    <a:pt x="41" y="123"/>
                    <a:pt x="42" y="126"/>
                  </a:cubicBezTo>
                  <a:cubicBezTo>
                    <a:pt x="41" y="128"/>
                    <a:pt x="42" y="131"/>
                    <a:pt x="44" y="132"/>
                  </a:cubicBezTo>
                  <a:cubicBezTo>
                    <a:pt x="46" y="133"/>
                    <a:pt x="45" y="134"/>
                    <a:pt x="46" y="138"/>
                  </a:cubicBezTo>
                  <a:cubicBezTo>
                    <a:pt x="47" y="139"/>
                    <a:pt x="48" y="142"/>
                    <a:pt x="48" y="144"/>
                  </a:cubicBezTo>
                  <a:cubicBezTo>
                    <a:pt x="49" y="146"/>
                    <a:pt x="49" y="145"/>
                    <a:pt x="51" y="150"/>
                  </a:cubicBezTo>
                  <a:cubicBezTo>
                    <a:pt x="51" y="151"/>
                    <a:pt x="50" y="153"/>
                    <a:pt x="53" y="154"/>
                  </a:cubicBezTo>
                  <a:cubicBezTo>
                    <a:pt x="54" y="157"/>
                    <a:pt x="53" y="158"/>
                    <a:pt x="55" y="159"/>
                  </a:cubicBezTo>
                  <a:cubicBezTo>
                    <a:pt x="57" y="160"/>
                    <a:pt x="57" y="162"/>
                    <a:pt x="57" y="164"/>
                  </a:cubicBezTo>
                  <a:cubicBezTo>
                    <a:pt x="57" y="165"/>
                    <a:pt x="57" y="166"/>
                    <a:pt x="59" y="168"/>
                  </a:cubicBezTo>
                  <a:cubicBezTo>
                    <a:pt x="60" y="169"/>
                    <a:pt x="61" y="171"/>
                    <a:pt x="61" y="172"/>
                  </a:cubicBezTo>
                  <a:cubicBezTo>
                    <a:pt x="65" y="173"/>
                    <a:pt x="64" y="175"/>
                    <a:pt x="63" y="178"/>
                  </a:cubicBezTo>
                  <a:cubicBezTo>
                    <a:pt x="64" y="181"/>
                    <a:pt x="64" y="180"/>
                    <a:pt x="65" y="182"/>
                  </a:cubicBezTo>
                  <a:cubicBezTo>
                    <a:pt x="67" y="183"/>
                    <a:pt x="68" y="184"/>
                    <a:pt x="67" y="187"/>
                  </a:cubicBezTo>
                  <a:cubicBezTo>
                    <a:pt x="67" y="188"/>
                    <a:pt x="69" y="190"/>
                    <a:pt x="69" y="192"/>
                  </a:cubicBezTo>
                  <a:cubicBezTo>
                    <a:pt x="71" y="193"/>
                    <a:pt x="72" y="194"/>
                    <a:pt x="72" y="196"/>
                  </a:cubicBezTo>
                  <a:cubicBezTo>
                    <a:pt x="73" y="197"/>
                    <a:pt x="74" y="199"/>
                    <a:pt x="74" y="201"/>
                  </a:cubicBezTo>
                  <a:cubicBezTo>
                    <a:pt x="75" y="202"/>
                    <a:pt x="75" y="204"/>
                    <a:pt x="76" y="205"/>
                  </a:cubicBezTo>
                  <a:cubicBezTo>
                    <a:pt x="76" y="206"/>
                    <a:pt x="77" y="207"/>
                    <a:pt x="78" y="209"/>
                  </a:cubicBezTo>
                  <a:cubicBezTo>
                    <a:pt x="79" y="210"/>
                    <a:pt x="80" y="212"/>
                    <a:pt x="80" y="213"/>
                  </a:cubicBezTo>
                  <a:cubicBezTo>
                    <a:pt x="81" y="214"/>
                    <a:pt x="82" y="216"/>
                    <a:pt x="82" y="218"/>
                  </a:cubicBezTo>
                  <a:cubicBezTo>
                    <a:pt x="83" y="219"/>
                    <a:pt x="84" y="222"/>
                    <a:pt x="85" y="222"/>
                  </a:cubicBezTo>
                  <a:cubicBezTo>
                    <a:pt x="85" y="224"/>
                    <a:pt x="87" y="225"/>
                    <a:pt x="87" y="227"/>
                  </a:cubicBezTo>
                  <a:cubicBezTo>
                    <a:pt x="88" y="228"/>
                    <a:pt x="88" y="229"/>
                    <a:pt x="89" y="230"/>
                  </a:cubicBezTo>
                  <a:cubicBezTo>
                    <a:pt x="89" y="231"/>
                    <a:pt x="91" y="236"/>
                    <a:pt x="92" y="236"/>
                  </a:cubicBezTo>
                  <a:cubicBezTo>
                    <a:pt x="94" y="238"/>
                    <a:pt x="96" y="241"/>
                    <a:pt x="95" y="242"/>
                  </a:cubicBezTo>
                  <a:cubicBezTo>
                    <a:pt x="98" y="243"/>
                    <a:pt x="97" y="245"/>
                    <a:pt x="99" y="246"/>
                  </a:cubicBezTo>
                  <a:cubicBezTo>
                    <a:pt x="100" y="246"/>
                    <a:pt x="99" y="248"/>
                    <a:pt x="100" y="249"/>
                  </a:cubicBezTo>
                  <a:cubicBezTo>
                    <a:pt x="99" y="252"/>
                    <a:pt x="101" y="252"/>
                    <a:pt x="102" y="253"/>
                  </a:cubicBezTo>
                  <a:cubicBezTo>
                    <a:pt x="101" y="254"/>
                    <a:pt x="106" y="256"/>
                    <a:pt x="105" y="258"/>
                  </a:cubicBezTo>
                  <a:cubicBezTo>
                    <a:pt x="105" y="259"/>
                    <a:pt x="106" y="261"/>
                    <a:pt x="108" y="264"/>
                  </a:cubicBezTo>
                  <a:cubicBezTo>
                    <a:pt x="110" y="268"/>
                    <a:pt x="112" y="268"/>
                    <a:pt x="111" y="269"/>
                  </a:cubicBezTo>
                  <a:cubicBezTo>
                    <a:pt x="113" y="270"/>
                    <a:pt x="113" y="273"/>
                    <a:pt x="115" y="275"/>
                  </a:cubicBezTo>
                  <a:cubicBezTo>
                    <a:pt x="115" y="275"/>
                    <a:pt x="117" y="277"/>
                    <a:pt x="118" y="280"/>
                  </a:cubicBezTo>
                  <a:cubicBezTo>
                    <a:pt x="117" y="280"/>
                    <a:pt x="119" y="283"/>
                    <a:pt x="122" y="286"/>
                  </a:cubicBezTo>
                  <a:cubicBezTo>
                    <a:pt x="122" y="290"/>
                    <a:pt x="124" y="288"/>
                    <a:pt x="125" y="291"/>
                  </a:cubicBezTo>
                  <a:cubicBezTo>
                    <a:pt x="127" y="291"/>
                    <a:pt x="130" y="293"/>
                    <a:pt x="129" y="296"/>
                  </a:cubicBezTo>
                  <a:cubicBezTo>
                    <a:pt x="129" y="300"/>
                    <a:pt x="131" y="300"/>
                    <a:pt x="131" y="301"/>
                  </a:cubicBezTo>
                  <a:cubicBezTo>
                    <a:pt x="132" y="301"/>
                    <a:pt x="133" y="303"/>
                    <a:pt x="133" y="303"/>
                  </a:cubicBezTo>
                  <a:cubicBezTo>
                    <a:pt x="134" y="303"/>
                    <a:pt x="134" y="304"/>
                    <a:pt x="134" y="305"/>
                  </a:cubicBezTo>
                  <a:cubicBezTo>
                    <a:pt x="136" y="305"/>
                    <a:pt x="136" y="305"/>
                    <a:pt x="136" y="307"/>
                  </a:cubicBezTo>
                  <a:cubicBezTo>
                    <a:pt x="136" y="307"/>
                    <a:pt x="138" y="308"/>
                    <a:pt x="137" y="308"/>
                  </a:cubicBezTo>
                  <a:cubicBezTo>
                    <a:pt x="138" y="309"/>
                    <a:pt x="137" y="310"/>
                    <a:pt x="139" y="311"/>
                  </a:cubicBezTo>
                  <a:cubicBezTo>
                    <a:pt x="139" y="312"/>
                    <a:pt x="139" y="313"/>
                    <a:pt x="140" y="313"/>
                  </a:cubicBezTo>
                  <a:cubicBezTo>
                    <a:pt x="140" y="314"/>
                    <a:pt x="141" y="314"/>
                    <a:pt x="141" y="315"/>
                  </a:cubicBezTo>
                  <a:cubicBezTo>
                    <a:pt x="142" y="316"/>
                    <a:pt x="142" y="316"/>
                    <a:pt x="143" y="318"/>
                  </a:cubicBezTo>
                  <a:cubicBezTo>
                    <a:pt x="143" y="319"/>
                    <a:pt x="144" y="319"/>
                    <a:pt x="145" y="320"/>
                  </a:cubicBezTo>
                  <a:cubicBezTo>
                    <a:pt x="145" y="321"/>
                    <a:pt x="145" y="322"/>
                    <a:pt x="146" y="322"/>
                  </a:cubicBezTo>
                  <a:cubicBezTo>
                    <a:pt x="147" y="322"/>
                    <a:pt x="146" y="324"/>
                    <a:pt x="147" y="324"/>
                  </a:cubicBezTo>
                  <a:cubicBezTo>
                    <a:pt x="147" y="325"/>
                    <a:pt x="148" y="325"/>
                    <a:pt x="149" y="326"/>
                  </a:cubicBezTo>
                  <a:cubicBezTo>
                    <a:pt x="149" y="327"/>
                    <a:pt x="150" y="328"/>
                    <a:pt x="150" y="328"/>
                  </a:cubicBezTo>
                  <a:cubicBezTo>
                    <a:pt x="151" y="328"/>
                    <a:pt x="151" y="329"/>
                    <a:pt x="152" y="330"/>
                  </a:cubicBezTo>
                  <a:cubicBezTo>
                    <a:pt x="152" y="332"/>
                    <a:pt x="153" y="332"/>
                    <a:pt x="153" y="333"/>
                  </a:cubicBezTo>
                  <a:cubicBezTo>
                    <a:pt x="153" y="333"/>
                    <a:pt x="154" y="333"/>
                    <a:pt x="154" y="334"/>
                  </a:cubicBezTo>
                  <a:cubicBezTo>
                    <a:pt x="155" y="334"/>
                    <a:pt x="155" y="334"/>
                    <a:pt x="156" y="336"/>
                  </a:cubicBezTo>
                  <a:cubicBezTo>
                    <a:pt x="156" y="335"/>
                    <a:pt x="156" y="337"/>
                    <a:pt x="158" y="338"/>
                  </a:cubicBezTo>
                  <a:cubicBezTo>
                    <a:pt x="160" y="338"/>
                    <a:pt x="160" y="339"/>
                    <a:pt x="160" y="341"/>
                  </a:cubicBezTo>
                  <a:cubicBezTo>
                    <a:pt x="161" y="342"/>
                    <a:pt x="161" y="343"/>
                    <a:pt x="161" y="344"/>
                  </a:cubicBezTo>
                  <a:cubicBezTo>
                    <a:pt x="163" y="345"/>
                    <a:pt x="163" y="346"/>
                    <a:pt x="163" y="346"/>
                  </a:cubicBezTo>
                  <a:cubicBezTo>
                    <a:pt x="164" y="347"/>
                    <a:pt x="165" y="349"/>
                    <a:pt x="165" y="349"/>
                  </a:cubicBezTo>
                  <a:cubicBezTo>
                    <a:pt x="165" y="349"/>
                    <a:pt x="167" y="350"/>
                    <a:pt x="167" y="351"/>
                  </a:cubicBezTo>
                  <a:cubicBezTo>
                    <a:pt x="168" y="352"/>
                    <a:pt x="168" y="352"/>
                    <a:pt x="170" y="354"/>
                  </a:cubicBezTo>
                  <a:cubicBezTo>
                    <a:pt x="170" y="356"/>
                    <a:pt x="172" y="356"/>
                    <a:pt x="171" y="356"/>
                  </a:cubicBezTo>
                  <a:cubicBezTo>
                    <a:pt x="172" y="358"/>
                    <a:pt x="174" y="358"/>
                    <a:pt x="173" y="359"/>
                  </a:cubicBezTo>
                  <a:cubicBezTo>
                    <a:pt x="174" y="359"/>
                    <a:pt x="174" y="360"/>
                    <a:pt x="175" y="361"/>
                  </a:cubicBezTo>
                  <a:cubicBezTo>
                    <a:pt x="176" y="361"/>
                    <a:pt x="176" y="365"/>
                    <a:pt x="177" y="364"/>
                  </a:cubicBezTo>
                  <a:cubicBezTo>
                    <a:pt x="178" y="365"/>
                    <a:pt x="177" y="365"/>
                    <a:pt x="178" y="367"/>
                  </a:cubicBezTo>
                  <a:cubicBezTo>
                    <a:pt x="179" y="368"/>
                    <a:pt x="181" y="368"/>
                    <a:pt x="181" y="369"/>
                  </a:cubicBezTo>
                  <a:cubicBezTo>
                    <a:pt x="183" y="368"/>
                    <a:pt x="182" y="370"/>
                    <a:pt x="183" y="370"/>
                  </a:cubicBezTo>
                  <a:cubicBezTo>
                    <a:pt x="182" y="371"/>
                    <a:pt x="184" y="373"/>
                    <a:pt x="185" y="374"/>
                  </a:cubicBezTo>
                  <a:cubicBezTo>
                    <a:pt x="186" y="375"/>
                    <a:pt x="186" y="377"/>
                    <a:pt x="187" y="377"/>
                  </a:cubicBezTo>
                  <a:cubicBezTo>
                    <a:pt x="188" y="379"/>
                    <a:pt x="189" y="379"/>
                    <a:pt x="189" y="379"/>
                  </a:cubicBezTo>
                  <a:cubicBezTo>
                    <a:pt x="189" y="381"/>
                    <a:pt x="191" y="381"/>
                    <a:pt x="191" y="382"/>
                  </a:cubicBezTo>
                  <a:cubicBezTo>
                    <a:pt x="193" y="382"/>
                    <a:pt x="194" y="384"/>
                    <a:pt x="193" y="384"/>
                  </a:cubicBezTo>
                  <a:cubicBezTo>
                    <a:pt x="194" y="386"/>
                    <a:pt x="194" y="385"/>
                    <a:pt x="195" y="386"/>
                  </a:cubicBezTo>
                  <a:cubicBezTo>
                    <a:pt x="196" y="387"/>
                    <a:pt x="196" y="388"/>
                    <a:pt x="197" y="389"/>
                  </a:cubicBezTo>
                  <a:cubicBezTo>
                    <a:pt x="198" y="391"/>
                    <a:pt x="198" y="391"/>
                    <a:pt x="199" y="392"/>
                  </a:cubicBezTo>
                  <a:cubicBezTo>
                    <a:pt x="200" y="392"/>
                    <a:pt x="201" y="393"/>
                    <a:pt x="201" y="394"/>
                  </a:cubicBezTo>
                  <a:cubicBezTo>
                    <a:pt x="201" y="394"/>
                    <a:pt x="202" y="395"/>
                    <a:pt x="202" y="396"/>
                  </a:cubicBezTo>
                  <a:cubicBezTo>
                    <a:pt x="203" y="397"/>
                    <a:pt x="204" y="398"/>
                    <a:pt x="205" y="399"/>
                  </a:cubicBezTo>
                  <a:cubicBezTo>
                    <a:pt x="205" y="400"/>
                    <a:pt x="206" y="400"/>
                    <a:pt x="207" y="401"/>
                  </a:cubicBezTo>
                  <a:cubicBezTo>
                    <a:pt x="208" y="402"/>
                    <a:pt x="209" y="403"/>
                    <a:pt x="209" y="404"/>
                  </a:cubicBezTo>
                  <a:cubicBezTo>
                    <a:pt x="211" y="405"/>
                    <a:pt x="211" y="406"/>
                    <a:pt x="212" y="406"/>
                  </a:cubicBezTo>
                  <a:cubicBezTo>
                    <a:pt x="212" y="407"/>
                    <a:pt x="212" y="408"/>
                    <a:pt x="213" y="409"/>
                  </a:cubicBezTo>
                  <a:cubicBezTo>
                    <a:pt x="213" y="409"/>
                    <a:pt x="215" y="410"/>
                    <a:pt x="215" y="410"/>
                  </a:cubicBezTo>
                  <a:cubicBezTo>
                    <a:pt x="215" y="411"/>
                    <a:pt x="215" y="412"/>
                    <a:pt x="216" y="411"/>
                  </a:cubicBezTo>
                  <a:cubicBezTo>
                    <a:pt x="216" y="412"/>
                    <a:pt x="217" y="413"/>
                    <a:pt x="218" y="413"/>
                  </a:cubicBezTo>
                  <a:cubicBezTo>
                    <a:pt x="217" y="414"/>
                    <a:pt x="219" y="415"/>
                    <a:pt x="219" y="416"/>
                  </a:cubicBezTo>
                  <a:cubicBezTo>
                    <a:pt x="219" y="416"/>
                    <a:pt x="220" y="417"/>
                    <a:pt x="220" y="417"/>
                  </a:cubicBezTo>
                  <a:cubicBezTo>
                    <a:pt x="221" y="418"/>
                    <a:pt x="221" y="418"/>
                    <a:pt x="222" y="418"/>
                  </a:cubicBezTo>
                  <a:cubicBezTo>
                    <a:pt x="222" y="418"/>
                    <a:pt x="222" y="419"/>
                    <a:pt x="223" y="420"/>
                  </a:cubicBezTo>
                  <a:cubicBezTo>
                    <a:pt x="223" y="421"/>
                    <a:pt x="224" y="422"/>
                    <a:pt x="226" y="423"/>
                  </a:cubicBezTo>
                  <a:cubicBezTo>
                    <a:pt x="228" y="426"/>
                    <a:pt x="227" y="426"/>
                    <a:pt x="230" y="428"/>
                  </a:cubicBezTo>
                  <a:cubicBezTo>
                    <a:pt x="232" y="429"/>
                    <a:pt x="235" y="431"/>
                    <a:pt x="235" y="433"/>
                  </a:cubicBezTo>
                  <a:cubicBezTo>
                    <a:pt x="238" y="432"/>
                    <a:pt x="239" y="436"/>
                    <a:pt x="239" y="437"/>
                  </a:cubicBezTo>
                  <a:cubicBezTo>
                    <a:pt x="242" y="439"/>
                    <a:pt x="241" y="441"/>
                    <a:pt x="243" y="442"/>
                  </a:cubicBezTo>
                  <a:cubicBezTo>
                    <a:pt x="245" y="444"/>
                    <a:pt x="247" y="445"/>
                    <a:pt x="248" y="447"/>
                  </a:cubicBezTo>
                  <a:cubicBezTo>
                    <a:pt x="249" y="448"/>
                    <a:pt x="250" y="451"/>
                    <a:pt x="252" y="451"/>
                  </a:cubicBezTo>
                  <a:cubicBezTo>
                    <a:pt x="252" y="453"/>
                    <a:pt x="255" y="455"/>
                    <a:pt x="256" y="456"/>
                  </a:cubicBezTo>
                  <a:cubicBezTo>
                    <a:pt x="258" y="459"/>
                    <a:pt x="259" y="459"/>
                    <a:pt x="261" y="461"/>
                  </a:cubicBezTo>
                  <a:cubicBezTo>
                    <a:pt x="264" y="465"/>
                    <a:pt x="264" y="464"/>
                    <a:pt x="265" y="465"/>
                  </a:cubicBezTo>
                  <a:cubicBezTo>
                    <a:pt x="266" y="466"/>
                    <a:pt x="268" y="469"/>
                    <a:pt x="269" y="469"/>
                  </a:cubicBezTo>
                  <a:cubicBezTo>
                    <a:pt x="269" y="471"/>
                    <a:pt x="271" y="470"/>
                    <a:pt x="272" y="473"/>
                  </a:cubicBezTo>
                  <a:cubicBezTo>
                    <a:pt x="273" y="473"/>
                    <a:pt x="276" y="475"/>
                    <a:pt x="276" y="476"/>
                  </a:cubicBezTo>
                  <a:cubicBezTo>
                    <a:pt x="278" y="479"/>
                    <a:pt x="280" y="479"/>
                    <a:pt x="280" y="480"/>
                  </a:cubicBezTo>
                  <a:cubicBezTo>
                    <a:pt x="281" y="480"/>
                    <a:pt x="282" y="483"/>
                    <a:pt x="283" y="483"/>
                  </a:cubicBezTo>
                  <a:cubicBezTo>
                    <a:pt x="284" y="484"/>
                    <a:pt x="286" y="485"/>
                    <a:pt x="287" y="487"/>
                  </a:cubicBezTo>
                  <a:cubicBezTo>
                    <a:pt x="289" y="489"/>
                    <a:pt x="290" y="489"/>
                    <a:pt x="290" y="491"/>
                  </a:cubicBezTo>
                  <a:cubicBezTo>
                    <a:pt x="291" y="492"/>
                    <a:pt x="293" y="493"/>
                    <a:pt x="294" y="494"/>
                  </a:cubicBezTo>
                  <a:cubicBezTo>
                    <a:pt x="296" y="495"/>
                    <a:pt x="296" y="496"/>
                    <a:pt x="298" y="498"/>
                  </a:cubicBezTo>
                  <a:cubicBezTo>
                    <a:pt x="299" y="499"/>
                    <a:pt x="300" y="500"/>
                    <a:pt x="302" y="501"/>
                  </a:cubicBezTo>
                  <a:cubicBezTo>
                    <a:pt x="304" y="503"/>
                    <a:pt x="304" y="504"/>
                    <a:pt x="306" y="506"/>
                  </a:cubicBezTo>
                  <a:cubicBezTo>
                    <a:pt x="307" y="506"/>
                    <a:pt x="308" y="508"/>
                    <a:pt x="311" y="510"/>
                  </a:cubicBezTo>
                  <a:cubicBezTo>
                    <a:pt x="312" y="511"/>
                    <a:pt x="313" y="514"/>
                    <a:pt x="315" y="515"/>
                  </a:cubicBezTo>
                  <a:cubicBezTo>
                    <a:pt x="316" y="515"/>
                    <a:pt x="316" y="519"/>
                    <a:pt x="320" y="519"/>
                  </a:cubicBezTo>
                  <a:cubicBezTo>
                    <a:pt x="322" y="518"/>
                    <a:pt x="322" y="521"/>
                    <a:pt x="324" y="520"/>
                  </a:cubicBezTo>
                  <a:cubicBezTo>
                    <a:pt x="326" y="522"/>
                    <a:pt x="326" y="522"/>
                    <a:pt x="325" y="523"/>
                  </a:cubicBezTo>
                  <a:cubicBezTo>
                    <a:pt x="325" y="523"/>
                    <a:pt x="328" y="523"/>
                    <a:pt x="330" y="527"/>
                  </a:cubicBezTo>
                  <a:cubicBezTo>
                    <a:pt x="328" y="526"/>
                    <a:pt x="330" y="528"/>
                    <a:pt x="331" y="530"/>
                  </a:cubicBezTo>
                  <a:cubicBezTo>
                    <a:pt x="333" y="531"/>
                    <a:pt x="333" y="533"/>
                    <a:pt x="334" y="532"/>
                  </a:cubicBezTo>
                  <a:cubicBezTo>
                    <a:pt x="331" y="530"/>
                    <a:pt x="336" y="533"/>
                    <a:pt x="335" y="532"/>
                  </a:cubicBezTo>
                  <a:cubicBezTo>
                    <a:pt x="337" y="533"/>
                    <a:pt x="337" y="536"/>
                    <a:pt x="339" y="536"/>
                  </a:cubicBezTo>
                  <a:cubicBezTo>
                    <a:pt x="342" y="535"/>
                    <a:pt x="342" y="539"/>
                    <a:pt x="344" y="540"/>
                  </a:cubicBezTo>
                  <a:cubicBezTo>
                    <a:pt x="344" y="541"/>
                    <a:pt x="344" y="544"/>
                    <a:pt x="349" y="545"/>
                  </a:cubicBezTo>
                  <a:cubicBezTo>
                    <a:pt x="351" y="545"/>
                    <a:pt x="352" y="546"/>
                    <a:pt x="354" y="547"/>
                  </a:cubicBezTo>
                  <a:cubicBezTo>
                    <a:pt x="356" y="549"/>
                    <a:pt x="357" y="550"/>
                    <a:pt x="358" y="553"/>
                  </a:cubicBezTo>
                  <a:cubicBezTo>
                    <a:pt x="360" y="554"/>
                    <a:pt x="361" y="555"/>
                    <a:pt x="363" y="557"/>
                  </a:cubicBezTo>
                  <a:cubicBezTo>
                    <a:pt x="364" y="558"/>
                    <a:pt x="367" y="561"/>
                    <a:pt x="368" y="561"/>
                  </a:cubicBezTo>
                  <a:cubicBezTo>
                    <a:pt x="367" y="562"/>
                    <a:pt x="374" y="564"/>
                    <a:pt x="373" y="565"/>
                  </a:cubicBezTo>
                  <a:cubicBezTo>
                    <a:pt x="374" y="570"/>
                    <a:pt x="378" y="569"/>
                    <a:pt x="378" y="570"/>
                  </a:cubicBezTo>
                  <a:cubicBezTo>
                    <a:pt x="377" y="570"/>
                    <a:pt x="381" y="573"/>
                    <a:pt x="383" y="574"/>
                  </a:cubicBezTo>
                  <a:cubicBezTo>
                    <a:pt x="384" y="573"/>
                    <a:pt x="384" y="574"/>
                    <a:pt x="385" y="575"/>
                  </a:cubicBezTo>
                  <a:cubicBezTo>
                    <a:pt x="386" y="576"/>
                    <a:pt x="386" y="577"/>
                    <a:pt x="388" y="578"/>
                  </a:cubicBezTo>
                  <a:cubicBezTo>
                    <a:pt x="388" y="578"/>
                    <a:pt x="389" y="578"/>
                    <a:pt x="390" y="580"/>
                  </a:cubicBezTo>
                  <a:cubicBezTo>
                    <a:pt x="390" y="580"/>
                    <a:pt x="392" y="583"/>
                    <a:pt x="392" y="582"/>
                  </a:cubicBezTo>
                  <a:cubicBezTo>
                    <a:pt x="391" y="582"/>
                    <a:pt x="395" y="581"/>
                    <a:pt x="395" y="584"/>
                  </a:cubicBezTo>
                  <a:cubicBezTo>
                    <a:pt x="395" y="584"/>
                    <a:pt x="395" y="586"/>
                    <a:pt x="397" y="586"/>
                  </a:cubicBezTo>
                  <a:cubicBezTo>
                    <a:pt x="397" y="585"/>
                    <a:pt x="398" y="586"/>
                    <a:pt x="399" y="586"/>
                  </a:cubicBezTo>
                  <a:cubicBezTo>
                    <a:pt x="399" y="586"/>
                    <a:pt x="400" y="587"/>
                    <a:pt x="401" y="588"/>
                  </a:cubicBezTo>
                  <a:cubicBezTo>
                    <a:pt x="401" y="589"/>
                    <a:pt x="403" y="589"/>
                    <a:pt x="403" y="589"/>
                  </a:cubicBezTo>
                  <a:cubicBezTo>
                    <a:pt x="403" y="589"/>
                    <a:pt x="404" y="588"/>
                    <a:pt x="405" y="590"/>
                  </a:cubicBezTo>
                  <a:cubicBezTo>
                    <a:pt x="405" y="591"/>
                    <a:pt x="405" y="591"/>
                    <a:pt x="406" y="592"/>
                  </a:cubicBezTo>
                  <a:cubicBezTo>
                    <a:pt x="407" y="592"/>
                    <a:pt x="405" y="593"/>
                    <a:pt x="407" y="594"/>
                  </a:cubicBezTo>
                  <a:cubicBezTo>
                    <a:pt x="408" y="595"/>
                    <a:pt x="408" y="595"/>
                    <a:pt x="409" y="595"/>
                  </a:cubicBezTo>
                  <a:cubicBezTo>
                    <a:pt x="411" y="596"/>
                    <a:pt x="410" y="595"/>
                    <a:pt x="411" y="596"/>
                  </a:cubicBezTo>
                  <a:cubicBezTo>
                    <a:pt x="413" y="597"/>
                    <a:pt x="414" y="600"/>
                    <a:pt x="413" y="598"/>
                  </a:cubicBezTo>
                  <a:cubicBezTo>
                    <a:pt x="413" y="598"/>
                    <a:pt x="414" y="598"/>
                    <a:pt x="414" y="599"/>
                  </a:cubicBezTo>
                  <a:cubicBezTo>
                    <a:pt x="414" y="599"/>
                    <a:pt x="418" y="599"/>
                    <a:pt x="416" y="600"/>
                  </a:cubicBezTo>
                  <a:cubicBezTo>
                    <a:pt x="416" y="601"/>
                    <a:pt x="416" y="599"/>
                    <a:pt x="417" y="602"/>
                  </a:cubicBezTo>
                  <a:cubicBezTo>
                    <a:pt x="417" y="602"/>
                    <a:pt x="418" y="602"/>
                    <a:pt x="419" y="603"/>
                  </a:cubicBezTo>
                  <a:cubicBezTo>
                    <a:pt x="420" y="604"/>
                    <a:pt x="420" y="604"/>
                    <a:pt x="421" y="604"/>
                  </a:cubicBezTo>
                  <a:cubicBezTo>
                    <a:pt x="421" y="604"/>
                    <a:pt x="422" y="605"/>
                    <a:pt x="422" y="606"/>
                  </a:cubicBezTo>
                  <a:cubicBezTo>
                    <a:pt x="423" y="606"/>
                    <a:pt x="424" y="606"/>
                    <a:pt x="424" y="607"/>
                  </a:cubicBezTo>
                  <a:cubicBezTo>
                    <a:pt x="425" y="607"/>
                    <a:pt x="425" y="608"/>
                    <a:pt x="426" y="608"/>
                  </a:cubicBezTo>
                  <a:cubicBezTo>
                    <a:pt x="426" y="609"/>
                    <a:pt x="427" y="609"/>
                    <a:pt x="428" y="609"/>
                  </a:cubicBezTo>
                  <a:cubicBezTo>
                    <a:pt x="430" y="612"/>
                    <a:pt x="432" y="613"/>
                    <a:pt x="434" y="614"/>
                  </a:cubicBezTo>
                  <a:cubicBezTo>
                    <a:pt x="435" y="615"/>
                    <a:pt x="437" y="616"/>
                    <a:pt x="438" y="617"/>
                  </a:cubicBezTo>
                  <a:cubicBezTo>
                    <a:pt x="439" y="618"/>
                    <a:pt x="440" y="618"/>
                    <a:pt x="441" y="620"/>
                  </a:cubicBezTo>
                  <a:cubicBezTo>
                    <a:pt x="442" y="620"/>
                    <a:pt x="443" y="621"/>
                    <a:pt x="444" y="622"/>
                  </a:cubicBezTo>
                  <a:cubicBezTo>
                    <a:pt x="445" y="623"/>
                    <a:pt x="447" y="625"/>
                    <a:pt x="448" y="625"/>
                  </a:cubicBezTo>
                  <a:cubicBezTo>
                    <a:pt x="449" y="626"/>
                    <a:pt x="450" y="627"/>
                    <a:pt x="452" y="628"/>
                  </a:cubicBezTo>
                  <a:cubicBezTo>
                    <a:pt x="453" y="629"/>
                    <a:pt x="454" y="630"/>
                    <a:pt x="456" y="631"/>
                  </a:cubicBezTo>
                  <a:cubicBezTo>
                    <a:pt x="457" y="631"/>
                    <a:pt x="459" y="632"/>
                    <a:pt x="459" y="633"/>
                  </a:cubicBezTo>
                  <a:cubicBezTo>
                    <a:pt x="460" y="634"/>
                    <a:pt x="462" y="636"/>
                    <a:pt x="463" y="636"/>
                  </a:cubicBezTo>
                  <a:cubicBezTo>
                    <a:pt x="465" y="636"/>
                    <a:pt x="466" y="637"/>
                    <a:pt x="468" y="638"/>
                  </a:cubicBezTo>
                  <a:cubicBezTo>
                    <a:pt x="470" y="639"/>
                    <a:pt x="470" y="641"/>
                    <a:pt x="471" y="642"/>
                  </a:cubicBezTo>
                  <a:cubicBezTo>
                    <a:pt x="473" y="644"/>
                    <a:pt x="473" y="644"/>
                    <a:pt x="475" y="646"/>
                  </a:cubicBezTo>
                  <a:cubicBezTo>
                    <a:pt x="476" y="647"/>
                    <a:pt x="477" y="647"/>
                    <a:pt x="479" y="647"/>
                  </a:cubicBezTo>
                  <a:cubicBezTo>
                    <a:pt x="482" y="650"/>
                    <a:pt x="484" y="651"/>
                    <a:pt x="484" y="651"/>
                  </a:cubicBezTo>
                  <a:cubicBezTo>
                    <a:pt x="486" y="651"/>
                    <a:pt x="487" y="652"/>
                    <a:pt x="488" y="653"/>
                  </a:cubicBezTo>
                  <a:cubicBezTo>
                    <a:pt x="489" y="653"/>
                    <a:pt x="490" y="653"/>
                    <a:pt x="490" y="655"/>
                  </a:cubicBezTo>
                  <a:cubicBezTo>
                    <a:pt x="492" y="657"/>
                    <a:pt x="495" y="659"/>
                    <a:pt x="495" y="659"/>
                  </a:cubicBezTo>
                  <a:cubicBezTo>
                    <a:pt x="495" y="659"/>
                    <a:pt x="498" y="659"/>
                    <a:pt x="498" y="661"/>
                  </a:cubicBezTo>
                  <a:cubicBezTo>
                    <a:pt x="500" y="661"/>
                    <a:pt x="498" y="662"/>
                    <a:pt x="501" y="663"/>
                  </a:cubicBezTo>
                  <a:cubicBezTo>
                    <a:pt x="503" y="662"/>
                    <a:pt x="503" y="665"/>
                    <a:pt x="505" y="664"/>
                  </a:cubicBezTo>
                  <a:cubicBezTo>
                    <a:pt x="506" y="665"/>
                    <a:pt x="506" y="666"/>
                    <a:pt x="507" y="666"/>
                  </a:cubicBezTo>
                  <a:cubicBezTo>
                    <a:pt x="509" y="669"/>
                    <a:pt x="509" y="669"/>
                    <a:pt x="509" y="669"/>
                  </a:cubicBezTo>
                  <a:cubicBezTo>
                    <a:pt x="511" y="670"/>
                    <a:pt x="512" y="670"/>
                    <a:pt x="512" y="671"/>
                  </a:cubicBezTo>
                  <a:cubicBezTo>
                    <a:pt x="515" y="673"/>
                    <a:pt x="517" y="674"/>
                    <a:pt x="518" y="675"/>
                  </a:cubicBezTo>
                  <a:cubicBezTo>
                    <a:pt x="522" y="677"/>
                    <a:pt x="522" y="677"/>
                    <a:pt x="524" y="678"/>
                  </a:cubicBezTo>
                  <a:cubicBezTo>
                    <a:pt x="528" y="681"/>
                    <a:pt x="531" y="683"/>
                    <a:pt x="535" y="686"/>
                  </a:cubicBezTo>
                  <a:cubicBezTo>
                    <a:pt x="539" y="690"/>
                    <a:pt x="542" y="692"/>
                    <a:pt x="546" y="694"/>
                  </a:cubicBezTo>
                  <a:cubicBezTo>
                    <a:pt x="548" y="695"/>
                    <a:pt x="550" y="696"/>
                    <a:pt x="552" y="697"/>
                  </a:cubicBezTo>
                  <a:cubicBezTo>
                    <a:pt x="553" y="700"/>
                    <a:pt x="556" y="700"/>
                    <a:pt x="558" y="701"/>
                  </a:cubicBezTo>
                  <a:cubicBezTo>
                    <a:pt x="559" y="702"/>
                    <a:pt x="560" y="703"/>
                    <a:pt x="562" y="703"/>
                  </a:cubicBezTo>
                  <a:cubicBezTo>
                    <a:pt x="563" y="706"/>
                    <a:pt x="565" y="704"/>
                    <a:pt x="565" y="705"/>
                  </a:cubicBezTo>
                  <a:cubicBezTo>
                    <a:pt x="565" y="708"/>
                    <a:pt x="567" y="709"/>
                    <a:pt x="569" y="708"/>
                  </a:cubicBezTo>
                  <a:cubicBezTo>
                    <a:pt x="571" y="710"/>
                    <a:pt x="573" y="710"/>
                    <a:pt x="575" y="712"/>
                  </a:cubicBezTo>
                  <a:cubicBezTo>
                    <a:pt x="576" y="711"/>
                    <a:pt x="579" y="714"/>
                    <a:pt x="581" y="716"/>
                  </a:cubicBezTo>
                  <a:cubicBezTo>
                    <a:pt x="582" y="718"/>
                    <a:pt x="586" y="717"/>
                    <a:pt x="585" y="718"/>
                  </a:cubicBezTo>
                  <a:cubicBezTo>
                    <a:pt x="586" y="717"/>
                    <a:pt x="588" y="721"/>
                    <a:pt x="589" y="721"/>
                  </a:cubicBezTo>
                  <a:cubicBezTo>
                    <a:pt x="591" y="722"/>
                    <a:pt x="594" y="722"/>
                    <a:pt x="593" y="724"/>
                  </a:cubicBezTo>
                  <a:cubicBezTo>
                    <a:pt x="596" y="722"/>
                    <a:pt x="596" y="726"/>
                    <a:pt x="597" y="726"/>
                  </a:cubicBezTo>
                  <a:cubicBezTo>
                    <a:pt x="600" y="727"/>
                    <a:pt x="602" y="728"/>
                    <a:pt x="602" y="729"/>
                  </a:cubicBezTo>
                  <a:cubicBezTo>
                    <a:pt x="601" y="730"/>
                    <a:pt x="606" y="730"/>
                    <a:pt x="606" y="731"/>
                  </a:cubicBezTo>
                  <a:cubicBezTo>
                    <a:pt x="606" y="731"/>
                    <a:pt x="608" y="735"/>
                    <a:pt x="610" y="734"/>
                  </a:cubicBezTo>
                  <a:cubicBezTo>
                    <a:pt x="613" y="735"/>
                    <a:pt x="610" y="737"/>
                    <a:pt x="614" y="737"/>
                  </a:cubicBezTo>
                  <a:cubicBezTo>
                    <a:pt x="616" y="738"/>
                    <a:pt x="616" y="735"/>
                    <a:pt x="618" y="738"/>
                  </a:cubicBezTo>
                  <a:cubicBezTo>
                    <a:pt x="619" y="741"/>
                    <a:pt x="623" y="740"/>
                    <a:pt x="622" y="742"/>
                  </a:cubicBezTo>
                  <a:cubicBezTo>
                    <a:pt x="624" y="742"/>
                    <a:pt x="626" y="744"/>
                    <a:pt x="628" y="745"/>
                  </a:cubicBezTo>
                  <a:cubicBezTo>
                    <a:pt x="629" y="747"/>
                    <a:pt x="632" y="747"/>
                    <a:pt x="633" y="748"/>
                  </a:cubicBezTo>
                  <a:cubicBezTo>
                    <a:pt x="633" y="749"/>
                    <a:pt x="637" y="750"/>
                    <a:pt x="639" y="751"/>
                  </a:cubicBezTo>
                  <a:cubicBezTo>
                    <a:pt x="641" y="752"/>
                    <a:pt x="641" y="754"/>
                    <a:pt x="643" y="754"/>
                  </a:cubicBezTo>
                  <a:cubicBezTo>
                    <a:pt x="647" y="757"/>
                    <a:pt x="646" y="756"/>
                    <a:pt x="649" y="758"/>
                  </a:cubicBezTo>
                  <a:cubicBezTo>
                    <a:pt x="647" y="760"/>
                    <a:pt x="653" y="759"/>
                    <a:pt x="654" y="761"/>
                  </a:cubicBezTo>
                  <a:cubicBezTo>
                    <a:pt x="656" y="762"/>
                    <a:pt x="658" y="762"/>
                    <a:pt x="659" y="763"/>
                  </a:cubicBezTo>
                  <a:cubicBezTo>
                    <a:pt x="659" y="764"/>
                    <a:pt x="663" y="770"/>
                    <a:pt x="665" y="767"/>
                  </a:cubicBezTo>
                  <a:cubicBezTo>
                    <a:pt x="667" y="768"/>
                    <a:pt x="668" y="769"/>
                    <a:pt x="669" y="769"/>
                  </a:cubicBezTo>
                  <a:cubicBezTo>
                    <a:pt x="669" y="770"/>
                    <a:pt x="670" y="769"/>
                    <a:pt x="671" y="770"/>
                  </a:cubicBezTo>
                  <a:cubicBezTo>
                    <a:pt x="674" y="770"/>
                    <a:pt x="672" y="770"/>
                    <a:pt x="675" y="773"/>
                  </a:cubicBezTo>
                  <a:cubicBezTo>
                    <a:pt x="676" y="774"/>
                    <a:pt x="677" y="777"/>
                    <a:pt x="681" y="776"/>
                  </a:cubicBezTo>
                  <a:cubicBezTo>
                    <a:pt x="681" y="776"/>
                    <a:pt x="682" y="777"/>
                    <a:pt x="683" y="777"/>
                  </a:cubicBezTo>
                  <a:cubicBezTo>
                    <a:pt x="683" y="778"/>
                    <a:pt x="684" y="780"/>
                    <a:pt x="686" y="779"/>
                  </a:cubicBezTo>
                  <a:cubicBezTo>
                    <a:pt x="687" y="777"/>
                    <a:pt x="687" y="779"/>
                    <a:pt x="689" y="780"/>
                  </a:cubicBezTo>
                  <a:cubicBezTo>
                    <a:pt x="690" y="782"/>
                    <a:pt x="693" y="782"/>
                    <a:pt x="692" y="783"/>
                  </a:cubicBezTo>
                  <a:cubicBezTo>
                    <a:pt x="694" y="782"/>
                    <a:pt x="695" y="784"/>
                    <a:pt x="695" y="784"/>
                  </a:cubicBezTo>
                  <a:cubicBezTo>
                    <a:pt x="696" y="785"/>
                    <a:pt x="697" y="785"/>
                    <a:pt x="698" y="786"/>
                  </a:cubicBezTo>
                  <a:cubicBezTo>
                    <a:pt x="698" y="787"/>
                    <a:pt x="700" y="787"/>
                    <a:pt x="700" y="787"/>
                  </a:cubicBezTo>
                  <a:cubicBezTo>
                    <a:pt x="700" y="786"/>
                    <a:pt x="701" y="787"/>
                    <a:pt x="701" y="788"/>
                  </a:cubicBezTo>
                  <a:cubicBezTo>
                    <a:pt x="702" y="790"/>
                    <a:pt x="704" y="789"/>
                    <a:pt x="704" y="789"/>
                  </a:cubicBezTo>
                  <a:cubicBezTo>
                    <a:pt x="706" y="790"/>
                    <a:pt x="707" y="790"/>
                    <a:pt x="707" y="791"/>
                  </a:cubicBezTo>
                  <a:cubicBezTo>
                    <a:pt x="708" y="792"/>
                    <a:pt x="708" y="792"/>
                    <a:pt x="710" y="793"/>
                  </a:cubicBezTo>
                  <a:cubicBezTo>
                    <a:pt x="711" y="793"/>
                    <a:pt x="711" y="794"/>
                    <a:pt x="712" y="795"/>
                  </a:cubicBezTo>
                  <a:cubicBezTo>
                    <a:pt x="713" y="795"/>
                    <a:pt x="714" y="796"/>
                    <a:pt x="715" y="796"/>
                  </a:cubicBezTo>
                  <a:cubicBezTo>
                    <a:pt x="716" y="797"/>
                    <a:pt x="717" y="798"/>
                    <a:pt x="718" y="798"/>
                  </a:cubicBezTo>
                  <a:cubicBezTo>
                    <a:pt x="719" y="798"/>
                    <a:pt x="720" y="799"/>
                    <a:pt x="721" y="799"/>
                  </a:cubicBezTo>
                  <a:cubicBezTo>
                    <a:pt x="722" y="801"/>
                    <a:pt x="723" y="801"/>
                    <a:pt x="724" y="801"/>
                  </a:cubicBezTo>
                  <a:cubicBezTo>
                    <a:pt x="724" y="801"/>
                    <a:pt x="726" y="802"/>
                    <a:pt x="727" y="803"/>
                  </a:cubicBezTo>
                  <a:cubicBezTo>
                    <a:pt x="729" y="802"/>
                    <a:pt x="731" y="806"/>
                    <a:pt x="730" y="804"/>
                  </a:cubicBezTo>
                  <a:cubicBezTo>
                    <a:pt x="732" y="805"/>
                    <a:pt x="733" y="806"/>
                    <a:pt x="733" y="806"/>
                  </a:cubicBezTo>
                  <a:cubicBezTo>
                    <a:pt x="735" y="807"/>
                    <a:pt x="733" y="807"/>
                    <a:pt x="735" y="807"/>
                  </a:cubicBezTo>
                  <a:cubicBezTo>
                    <a:pt x="735" y="806"/>
                    <a:pt x="735" y="808"/>
                    <a:pt x="737" y="808"/>
                  </a:cubicBezTo>
                  <a:cubicBezTo>
                    <a:pt x="739" y="808"/>
                    <a:pt x="738" y="810"/>
                    <a:pt x="740" y="810"/>
                  </a:cubicBezTo>
                  <a:cubicBezTo>
                    <a:pt x="741" y="811"/>
                    <a:pt x="743" y="811"/>
                    <a:pt x="744" y="812"/>
                  </a:cubicBezTo>
                  <a:cubicBezTo>
                    <a:pt x="745" y="814"/>
                    <a:pt x="746" y="813"/>
                    <a:pt x="747" y="813"/>
                  </a:cubicBezTo>
                  <a:cubicBezTo>
                    <a:pt x="748" y="814"/>
                    <a:pt x="749" y="814"/>
                    <a:pt x="749" y="815"/>
                  </a:cubicBezTo>
                  <a:cubicBezTo>
                    <a:pt x="754" y="819"/>
                    <a:pt x="752" y="816"/>
                    <a:pt x="755" y="818"/>
                  </a:cubicBezTo>
                  <a:cubicBezTo>
                    <a:pt x="757" y="820"/>
                    <a:pt x="759" y="819"/>
                    <a:pt x="760" y="821"/>
                  </a:cubicBezTo>
                  <a:cubicBezTo>
                    <a:pt x="763" y="821"/>
                    <a:pt x="761" y="820"/>
                    <a:pt x="765" y="823"/>
                  </a:cubicBezTo>
                  <a:cubicBezTo>
                    <a:pt x="768" y="825"/>
                    <a:pt x="769" y="823"/>
                    <a:pt x="770" y="826"/>
                  </a:cubicBezTo>
                  <a:cubicBezTo>
                    <a:pt x="771" y="828"/>
                    <a:pt x="774" y="830"/>
                    <a:pt x="776" y="829"/>
                  </a:cubicBezTo>
                  <a:cubicBezTo>
                    <a:pt x="777" y="828"/>
                    <a:pt x="777" y="834"/>
                    <a:pt x="781" y="832"/>
                  </a:cubicBezTo>
                  <a:cubicBezTo>
                    <a:pt x="784" y="831"/>
                    <a:pt x="785" y="836"/>
                    <a:pt x="787" y="835"/>
                  </a:cubicBezTo>
                  <a:cubicBezTo>
                    <a:pt x="787" y="836"/>
                    <a:pt x="790" y="838"/>
                    <a:pt x="789" y="837"/>
                  </a:cubicBezTo>
                  <a:cubicBezTo>
                    <a:pt x="791" y="836"/>
                    <a:pt x="790" y="838"/>
                    <a:pt x="792" y="838"/>
                  </a:cubicBezTo>
                  <a:cubicBezTo>
                    <a:pt x="795" y="839"/>
                    <a:pt x="797" y="840"/>
                    <a:pt x="798" y="841"/>
                  </a:cubicBezTo>
                  <a:cubicBezTo>
                    <a:pt x="799" y="841"/>
                    <a:pt x="800" y="842"/>
                    <a:pt x="801" y="843"/>
                  </a:cubicBezTo>
                  <a:cubicBezTo>
                    <a:pt x="801" y="843"/>
                    <a:pt x="801" y="843"/>
                    <a:pt x="802" y="843"/>
                  </a:cubicBezTo>
                  <a:cubicBezTo>
                    <a:pt x="802" y="843"/>
                    <a:pt x="803" y="844"/>
                    <a:pt x="804" y="844"/>
                  </a:cubicBezTo>
                  <a:cubicBezTo>
                    <a:pt x="805" y="844"/>
                    <a:pt x="805" y="844"/>
                    <a:pt x="806" y="845"/>
                  </a:cubicBezTo>
                  <a:cubicBezTo>
                    <a:pt x="807" y="846"/>
                    <a:pt x="807" y="845"/>
                    <a:pt x="808" y="846"/>
                  </a:cubicBezTo>
                  <a:cubicBezTo>
                    <a:pt x="808" y="847"/>
                    <a:pt x="809" y="847"/>
                    <a:pt x="810" y="847"/>
                  </a:cubicBezTo>
                  <a:cubicBezTo>
                    <a:pt x="811" y="847"/>
                    <a:pt x="810" y="848"/>
                    <a:pt x="812" y="849"/>
                  </a:cubicBezTo>
                  <a:cubicBezTo>
                    <a:pt x="812" y="849"/>
                    <a:pt x="813" y="849"/>
                    <a:pt x="814" y="849"/>
                  </a:cubicBezTo>
                  <a:cubicBezTo>
                    <a:pt x="816" y="848"/>
                    <a:pt x="817" y="850"/>
                    <a:pt x="818" y="851"/>
                  </a:cubicBezTo>
                  <a:cubicBezTo>
                    <a:pt x="818" y="852"/>
                    <a:pt x="820" y="852"/>
                    <a:pt x="822" y="853"/>
                  </a:cubicBezTo>
                  <a:cubicBezTo>
                    <a:pt x="823" y="852"/>
                    <a:pt x="823" y="852"/>
                    <a:pt x="826" y="855"/>
                  </a:cubicBezTo>
                  <a:cubicBezTo>
                    <a:pt x="828" y="856"/>
                    <a:pt x="829" y="857"/>
                    <a:pt x="830" y="857"/>
                  </a:cubicBezTo>
                  <a:cubicBezTo>
                    <a:pt x="833" y="857"/>
                    <a:pt x="835" y="859"/>
                    <a:pt x="835" y="860"/>
                  </a:cubicBezTo>
                  <a:cubicBezTo>
                    <a:pt x="837" y="862"/>
                    <a:pt x="839" y="863"/>
                    <a:pt x="841" y="863"/>
                  </a:cubicBezTo>
                  <a:cubicBezTo>
                    <a:pt x="843" y="865"/>
                    <a:pt x="843" y="865"/>
                    <a:pt x="846" y="866"/>
                  </a:cubicBezTo>
                  <a:cubicBezTo>
                    <a:pt x="847" y="868"/>
                    <a:pt x="849" y="867"/>
                    <a:pt x="850" y="867"/>
                  </a:cubicBezTo>
                  <a:cubicBezTo>
                    <a:pt x="852" y="869"/>
                    <a:pt x="851" y="870"/>
                    <a:pt x="853" y="869"/>
                  </a:cubicBezTo>
                  <a:cubicBezTo>
                    <a:pt x="853" y="869"/>
                    <a:pt x="854" y="870"/>
                    <a:pt x="855" y="870"/>
                  </a:cubicBezTo>
                  <a:cubicBezTo>
                    <a:pt x="856" y="871"/>
                    <a:pt x="857" y="871"/>
                    <a:pt x="858" y="872"/>
                  </a:cubicBezTo>
                  <a:cubicBezTo>
                    <a:pt x="859" y="872"/>
                    <a:pt x="860" y="873"/>
                    <a:pt x="861" y="873"/>
                  </a:cubicBezTo>
                  <a:cubicBezTo>
                    <a:pt x="863" y="873"/>
                    <a:pt x="864" y="874"/>
                    <a:pt x="864" y="875"/>
                  </a:cubicBezTo>
                  <a:cubicBezTo>
                    <a:pt x="864" y="877"/>
                    <a:pt x="865" y="877"/>
                    <a:pt x="866" y="877"/>
                  </a:cubicBezTo>
                  <a:cubicBezTo>
                    <a:pt x="867" y="877"/>
                    <a:pt x="867" y="876"/>
                    <a:pt x="870" y="877"/>
                  </a:cubicBezTo>
                  <a:cubicBezTo>
                    <a:pt x="870" y="878"/>
                    <a:pt x="872" y="878"/>
                    <a:pt x="873" y="878"/>
                  </a:cubicBezTo>
                  <a:cubicBezTo>
                    <a:pt x="874" y="879"/>
                    <a:pt x="875" y="880"/>
                    <a:pt x="875" y="881"/>
                  </a:cubicBezTo>
                  <a:cubicBezTo>
                    <a:pt x="877" y="881"/>
                    <a:pt x="878" y="881"/>
                    <a:pt x="879" y="881"/>
                  </a:cubicBezTo>
                  <a:cubicBezTo>
                    <a:pt x="880" y="882"/>
                    <a:pt x="880" y="883"/>
                    <a:pt x="881" y="883"/>
                  </a:cubicBezTo>
                  <a:cubicBezTo>
                    <a:pt x="882" y="883"/>
                    <a:pt x="883" y="884"/>
                    <a:pt x="884" y="885"/>
                  </a:cubicBezTo>
                  <a:cubicBezTo>
                    <a:pt x="885" y="885"/>
                    <a:pt x="887" y="887"/>
                    <a:pt x="887" y="886"/>
                  </a:cubicBezTo>
                  <a:cubicBezTo>
                    <a:pt x="887" y="887"/>
                    <a:pt x="890" y="887"/>
                    <a:pt x="890" y="888"/>
                  </a:cubicBezTo>
                  <a:cubicBezTo>
                    <a:pt x="890" y="887"/>
                    <a:pt x="893" y="889"/>
                    <a:pt x="893" y="889"/>
                  </a:cubicBezTo>
                  <a:cubicBezTo>
                    <a:pt x="893" y="889"/>
                    <a:pt x="895" y="891"/>
                    <a:pt x="895" y="891"/>
                  </a:cubicBezTo>
                  <a:cubicBezTo>
                    <a:pt x="896" y="891"/>
                    <a:pt x="896" y="892"/>
                    <a:pt x="898" y="892"/>
                  </a:cubicBezTo>
                  <a:cubicBezTo>
                    <a:pt x="900" y="893"/>
                    <a:pt x="902" y="894"/>
                    <a:pt x="901" y="893"/>
                  </a:cubicBezTo>
                  <a:cubicBezTo>
                    <a:pt x="902" y="896"/>
                    <a:pt x="902" y="894"/>
                    <a:pt x="904" y="895"/>
                  </a:cubicBezTo>
                  <a:cubicBezTo>
                    <a:pt x="905" y="895"/>
                    <a:pt x="906" y="896"/>
                    <a:pt x="907" y="896"/>
                  </a:cubicBezTo>
                  <a:cubicBezTo>
                    <a:pt x="907" y="898"/>
                    <a:pt x="908" y="898"/>
                    <a:pt x="910" y="898"/>
                  </a:cubicBezTo>
                  <a:cubicBezTo>
                    <a:pt x="912" y="899"/>
                    <a:pt x="911" y="899"/>
                    <a:pt x="913" y="899"/>
                  </a:cubicBezTo>
                  <a:cubicBezTo>
                    <a:pt x="914" y="900"/>
                    <a:pt x="915" y="899"/>
                    <a:pt x="915" y="901"/>
                  </a:cubicBezTo>
                  <a:cubicBezTo>
                    <a:pt x="915" y="901"/>
                    <a:pt x="918" y="901"/>
                    <a:pt x="918" y="902"/>
                  </a:cubicBezTo>
                  <a:cubicBezTo>
                    <a:pt x="920" y="903"/>
                    <a:pt x="921" y="902"/>
                    <a:pt x="921" y="903"/>
                  </a:cubicBezTo>
                  <a:cubicBezTo>
                    <a:pt x="921" y="903"/>
                    <a:pt x="923" y="903"/>
                    <a:pt x="924" y="904"/>
                  </a:cubicBezTo>
                  <a:cubicBezTo>
                    <a:pt x="925" y="904"/>
                    <a:pt x="927" y="904"/>
                    <a:pt x="927" y="906"/>
                  </a:cubicBezTo>
                  <a:cubicBezTo>
                    <a:pt x="928" y="907"/>
                    <a:pt x="929" y="907"/>
                    <a:pt x="930" y="907"/>
                  </a:cubicBezTo>
                  <a:cubicBezTo>
                    <a:pt x="931" y="908"/>
                    <a:pt x="932" y="909"/>
                    <a:pt x="933" y="909"/>
                  </a:cubicBezTo>
                  <a:cubicBezTo>
                    <a:pt x="934" y="908"/>
                    <a:pt x="934" y="909"/>
                    <a:pt x="936" y="910"/>
                  </a:cubicBezTo>
                  <a:cubicBezTo>
                    <a:pt x="937" y="910"/>
                    <a:pt x="938" y="912"/>
                    <a:pt x="939" y="912"/>
                  </a:cubicBezTo>
                  <a:cubicBezTo>
                    <a:pt x="940" y="914"/>
                    <a:pt x="940" y="913"/>
                    <a:pt x="941" y="914"/>
                  </a:cubicBezTo>
                  <a:cubicBezTo>
                    <a:pt x="942" y="915"/>
                    <a:pt x="942" y="915"/>
                    <a:pt x="944" y="915"/>
                  </a:cubicBezTo>
                  <a:cubicBezTo>
                    <a:pt x="945" y="913"/>
                    <a:pt x="947" y="915"/>
                    <a:pt x="947" y="916"/>
                  </a:cubicBezTo>
                  <a:cubicBezTo>
                    <a:pt x="948" y="917"/>
                    <a:pt x="948" y="918"/>
                    <a:pt x="950" y="918"/>
                  </a:cubicBezTo>
                  <a:cubicBezTo>
                    <a:pt x="951" y="918"/>
                    <a:pt x="950" y="918"/>
                    <a:pt x="952" y="919"/>
                  </a:cubicBezTo>
                  <a:cubicBezTo>
                    <a:pt x="955" y="920"/>
                    <a:pt x="955" y="921"/>
                    <a:pt x="956" y="920"/>
                  </a:cubicBezTo>
                  <a:cubicBezTo>
                    <a:pt x="957" y="922"/>
                    <a:pt x="957" y="922"/>
                    <a:pt x="959" y="922"/>
                  </a:cubicBezTo>
                  <a:cubicBezTo>
                    <a:pt x="959" y="922"/>
                    <a:pt x="961" y="921"/>
                    <a:pt x="962" y="923"/>
                  </a:cubicBezTo>
                  <a:cubicBezTo>
                    <a:pt x="963" y="923"/>
                    <a:pt x="963" y="925"/>
                    <a:pt x="965" y="924"/>
                  </a:cubicBezTo>
                  <a:cubicBezTo>
                    <a:pt x="967" y="923"/>
                    <a:pt x="965" y="925"/>
                    <a:pt x="967" y="926"/>
                  </a:cubicBezTo>
                  <a:cubicBezTo>
                    <a:pt x="969" y="926"/>
                    <a:pt x="971" y="929"/>
                    <a:pt x="972" y="928"/>
                  </a:cubicBezTo>
                  <a:cubicBezTo>
                    <a:pt x="974" y="930"/>
                    <a:pt x="976" y="929"/>
                    <a:pt x="977" y="930"/>
                  </a:cubicBezTo>
                  <a:cubicBezTo>
                    <a:pt x="978" y="931"/>
                    <a:pt x="979" y="931"/>
                    <a:pt x="981" y="932"/>
                  </a:cubicBezTo>
                  <a:cubicBezTo>
                    <a:pt x="982" y="933"/>
                    <a:pt x="984" y="935"/>
                    <a:pt x="986" y="934"/>
                  </a:cubicBezTo>
                  <a:cubicBezTo>
                    <a:pt x="987" y="933"/>
                    <a:pt x="990" y="936"/>
                    <a:pt x="990" y="937"/>
                  </a:cubicBezTo>
                  <a:cubicBezTo>
                    <a:pt x="991" y="936"/>
                    <a:pt x="993" y="939"/>
                    <a:pt x="995" y="939"/>
                  </a:cubicBezTo>
                  <a:cubicBezTo>
                    <a:pt x="998" y="939"/>
                    <a:pt x="999" y="941"/>
                    <a:pt x="1000" y="941"/>
                  </a:cubicBezTo>
                  <a:cubicBezTo>
                    <a:pt x="1003" y="942"/>
                    <a:pt x="1003" y="942"/>
                    <a:pt x="1005" y="943"/>
                  </a:cubicBezTo>
                  <a:cubicBezTo>
                    <a:pt x="1006" y="944"/>
                    <a:pt x="1006" y="945"/>
                    <a:pt x="1009" y="946"/>
                  </a:cubicBezTo>
                  <a:cubicBezTo>
                    <a:pt x="1009" y="948"/>
                    <a:pt x="1013" y="949"/>
                    <a:pt x="1014" y="947"/>
                  </a:cubicBezTo>
                  <a:cubicBezTo>
                    <a:pt x="1015" y="949"/>
                    <a:pt x="1018" y="951"/>
                    <a:pt x="1020" y="950"/>
                  </a:cubicBezTo>
                  <a:cubicBezTo>
                    <a:pt x="1021" y="949"/>
                    <a:pt x="1023" y="952"/>
                    <a:pt x="1026" y="953"/>
                  </a:cubicBezTo>
                  <a:cubicBezTo>
                    <a:pt x="1030" y="954"/>
                    <a:pt x="1033" y="958"/>
                    <a:pt x="1037" y="958"/>
                  </a:cubicBezTo>
                  <a:cubicBezTo>
                    <a:pt x="1040" y="959"/>
                    <a:pt x="1046" y="961"/>
                    <a:pt x="1049" y="963"/>
                  </a:cubicBezTo>
                  <a:cubicBezTo>
                    <a:pt x="1051" y="964"/>
                    <a:pt x="1052" y="965"/>
                    <a:pt x="1055" y="966"/>
                  </a:cubicBezTo>
                  <a:cubicBezTo>
                    <a:pt x="1055" y="968"/>
                    <a:pt x="1057" y="968"/>
                    <a:pt x="1060" y="969"/>
                  </a:cubicBezTo>
                  <a:cubicBezTo>
                    <a:pt x="1062" y="969"/>
                    <a:pt x="1063" y="970"/>
                    <a:pt x="1065" y="970"/>
                  </a:cubicBezTo>
                  <a:cubicBezTo>
                    <a:pt x="1066" y="971"/>
                    <a:pt x="1068" y="972"/>
                    <a:pt x="1070" y="973"/>
                  </a:cubicBezTo>
                  <a:cubicBezTo>
                    <a:pt x="1071" y="974"/>
                    <a:pt x="1073" y="975"/>
                    <a:pt x="1075" y="975"/>
                  </a:cubicBezTo>
                  <a:cubicBezTo>
                    <a:pt x="1076" y="975"/>
                    <a:pt x="1081" y="975"/>
                    <a:pt x="1079" y="977"/>
                  </a:cubicBezTo>
                  <a:cubicBezTo>
                    <a:pt x="1082" y="979"/>
                    <a:pt x="1082" y="977"/>
                    <a:pt x="1084" y="979"/>
                  </a:cubicBezTo>
                  <a:cubicBezTo>
                    <a:pt x="1084" y="979"/>
                    <a:pt x="1089" y="982"/>
                    <a:pt x="1088" y="982"/>
                  </a:cubicBezTo>
                  <a:cubicBezTo>
                    <a:pt x="1089" y="983"/>
                    <a:pt x="1091" y="984"/>
                    <a:pt x="1092" y="984"/>
                  </a:cubicBezTo>
                  <a:cubicBezTo>
                    <a:pt x="1094" y="985"/>
                    <a:pt x="1095" y="984"/>
                    <a:pt x="1098" y="986"/>
                  </a:cubicBezTo>
                  <a:cubicBezTo>
                    <a:pt x="1101" y="988"/>
                    <a:pt x="1100" y="987"/>
                    <a:pt x="1102" y="988"/>
                  </a:cubicBezTo>
                  <a:cubicBezTo>
                    <a:pt x="1104" y="989"/>
                    <a:pt x="1105" y="990"/>
                    <a:pt x="1107" y="990"/>
                  </a:cubicBezTo>
                  <a:cubicBezTo>
                    <a:pt x="1109" y="991"/>
                    <a:pt x="1110" y="990"/>
                    <a:pt x="1111" y="991"/>
                  </a:cubicBezTo>
                  <a:cubicBezTo>
                    <a:pt x="1114" y="993"/>
                    <a:pt x="1114" y="992"/>
                    <a:pt x="1117" y="994"/>
                  </a:cubicBezTo>
                  <a:cubicBezTo>
                    <a:pt x="1118" y="997"/>
                    <a:pt x="1121" y="995"/>
                    <a:pt x="1122" y="996"/>
                  </a:cubicBezTo>
                  <a:cubicBezTo>
                    <a:pt x="1124" y="997"/>
                    <a:pt x="1125" y="997"/>
                    <a:pt x="1126" y="999"/>
                  </a:cubicBezTo>
                  <a:cubicBezTo>
                    <a:pt x="1127" y="1000"/>
                    <a:pt x="1129" y="1001"/>
                    <a:pt x="1131" y="1001"/>
                  </a:cubicBezTo>
                  <a:cubicBezTo>
                    <a:pt x="1131" y="1002"/>
                    <a:pt x="1133" y="1002"/>
                    <a:pt x="1135" y="1003"/>
                  </a:cubicBezTo>
                  <a:cubicBezTo>
                    <a:pt x="1138" y="1007"/>
                    <a:pt x="1136" y="1006"/>
                    <a:pt x="1140" y="1006"/>
                  </a:cubicBezTo>
                  <a:cubicBezTo>
                    <a:pt x="1138" y="1009"/>
                    <a:pt x="1141" y="1008"/>
                    <a:pt x="1144" y="1009"/>
                  </a:cubicBezTo>
                  <a:cubicBezTo>
                    <a:pt x="1145" y="1007"/>
                    <a:pt x="1146" y="1007"/>
                    <a:pt x="1149" y="1011"/>
                  </a:cubicBezTo>
                  <a:cubicBezTo>
                    <a:pt x="1149" y="1011"/>
                    <a:pt x="1152" y="1012"/>
                    <a:pt x="1153" y="1014"/>
                  </a:cubicBezTo>
                  <a:cubicBezTo>
                    <a:pt x="1155" y="1017"/>
                    <a:pt x="1155" y="1016"/>
                    <a:pt x="1157" y="1016"/>
                  </a:cubicBezTo>
                  <a:cubicBezTo>
                    <a:pt x="1159" y="1019"/>
                    <a:pt x="1159" y="1019"/>
                    <a:pt x="1160" y="1019"/>
                  </a:cubicBezTo>
                  <a:cubicBezTo>
                    <a:pt x="1163" y="1020"/>
                    <a:pt x="1163" y="1021"/>
                    <a:pt x="1164" y="1021"/>
                  </a:cubicBezTo>
                  <a:cubicBezTo>
                    <a:pt x="1163" y="1024"/>
                    <a:pt x="1168" y="1025"/>
                    <a:pt x="1167" y="1024"/>
                  </a:cubicBezTo>
                  <a:cubicBezTo>
                    <a:pt x="1168" y="1026"/>
                    <a:pt x="1172" y="1029"/>
                    <a:pt x="1171" y="1027"/>
                  </a:cubicBezTo>
                  <a:cubicBezTo>
                    <a:pt x="1170" y="1026"/>
                    <a:pt x="1170" y="1028"/>
                    <a:pt x="1174" y="1030"/>
                  </a:cubicBezTo>
                  <a:cubicBezTo>
                    <a:pt x="1172" y="1035"/>
                    <a:pt x="1175" y="1034"/>
                    <a:pt x="1176" y="1034"/>
                  </a:cubicBezTo>
                  <a:cubicBezTo>
                    <a:pt x="1176" y="1034"/>
                    <a:pt x="1178" y="1034"/>
                    <a:pt x="1179" y="1035"/>
                  </a:cubicBezTo>
                  <a:cubicBezTo>
                    <a:pt x="1180" y="1037"/>
                    <a:pt x="1181" y="1038"/>
                    <a:pt x="1182" y="1038"/>
                  </a:cubicBezTo>
                  <a:cubicBezTo>
                    <a:pt x="1183" y="1041"/>
                    <a:pt x="1184" y="1043"/>
                    <a:pt x="1182" y="1041"/>
                  </a:cubicBezTo>
                  <a:cubicBezTo>
                    <a:pt x="1183" y="1045"/>
                    <a:pt x="1182" y="1040"/>
                    <a:pt x="1184" y="1044"/>
                  </a:cubicBezTo>
                  <a:cubicBezTo>
                    <a:pt x="1182" y="1043"/>
                    <a:pt x="1183" y="1047"/>
                    <a:pt x="1185" y="1048"/>
                  </a:cubicBezTo>
                  <a:cubicBezTo>
                    <a:pt x="1185" y="1052"/>
                    <a:pt x="1186" y="1051"/>
                    <a:pt x="1185" y="1052"/>
                  </a:cubicBezTo>
                  <a:cubicBezTo>
                    <a:pt x="1185" y="1052"/>
                    <a:pt x="1188" y="1054"/>
                    <a:pt x="1184" y="1056"/>
                  </a:cubicBezTo>
                  <a:cubicBezTo>
                    <a:pt x="1184" y="1056"/>
                    <a:pt x="1183" y="1057"/>
                    <a:pt x="1181" y="1057"/>
                  </a:cubicBezTo>
                  <a:cubicBezTo>
                    <a:pt x="1178" y="1057"/>
                    <a:pt x="1181" y="1057"/>
                    <a:pt x="1179" y="1054"/>
                  </a:cubicBezTo>
                  <a:cubicBezTo>
                    <a:pt x="1179" y="1057"/>
                    <a:pt x="1178" y="1053"/>
                    <a:pt x="1179" y="1053"/>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2" name="Freeform 7"/>
            <p:cNvSpPr>
              <a:spLocks noEditPoints="1"/>
            </p:cNvSpPr>
            <p:nvPr/>
          </p:nvSpPr>
          <p:spPr bwMode="auto">
            <a:xfrm>
              <a:off x="2317" y="1951"/>
              <a:ext cx="2962" cy="2238"/>
            </a:xfrm>
            <a:custGeom>
              <a:avLst/>
              <a:gdLst>
                <a:gd name="T0" fmla="*/ 1176 w 1254"/>
                <a:gd name="T1" fmla="*/ 593 h 947"/>
                <a:gd name="T2" fmla="*/ 1099 w 1254"/>
                <a:gd name="T3" fmla="*/ 487 h 947"/>
                <a:gd name="T4" fmla="*/ 1002 w 1254"/>
                <a:gd name="T5" fmla="*/ 460 h 947"/>
                <a:gd name="T6" fmla="*/ 917 w 1254"/>
                <a:gd name="T7" fmla="*/ 428 h 947"/>
                <a:gd name="T8" fmla="*/ 1014 w 1254"/>
                <a:gd name="T9" fmla="*/ 478 h 947"/>
                <a:gd name="T10" fmla="*/ 1094 w 1254"/>
                <a:gd name="T11" fmla="*/ 519 h 947"/>
                <a:gd name="T12" fmla="*/ 1221 w 1254"/>
                <a:gd name="T13" fmla="*/ 654 h 947"/>
                <a:gd name="T14" fmla="*/ 1220 w 1254"/>
                <a:gd name="T15" fmla="*/ 765 h 947"/>
                <a:gd name="T16" fmla="*/ 1062 w 1254"/>
                <a:gd name="T17" fmla="*/ 862 h 947"/>
                <a:gd name="T18" fmla="*/ 938 w 1254"/>
                <a:gd name="T19" fmla="*/ 916 h 947"/>
                <a:gd name="T20" fmla="*/ 848 w 1254"/>
                <a:gd name="T21" fmla="*/ 737 h 947"/>
                <a:gd name="T22" fmla="*/ 767 w 1254"/>
                <a:gd name="T23" fmla="*/ 676 h 947"/>
                <a:gd name="T24" fmla="*/ 666 w 1254"/>
                <a:gd name="T25" fmla="*/ 643 h 947"/>
                <a:gd name="T26" fmla="*/ 518 w 1254"/>
                <a:gd name="T27" fmla="*/ 570 h 947"/>
                <a:gd name="T28" fmla="*/ 420 w 1254"/>
                <a:gd name="T29" fmla="*/ 499 h 947"/>
                <a:gd name="T30" fmla="*/ 349 w 1254"/>
                <a:gd name="T31" fmla="*/ 433 h 947"/>
                <a:gd name="T32" fmla="*/ 278 w 1254"/>
                <a:gd name="T33" fmla="*/ 359 h 947"/>
                <a:gd name="T34" fmla="*/ 194 w 1254"/>
                <a:gd name="T35" fmla="*/ 268 h 947"/>
                <a:gd name="T36" fmla="*/ 127 w 1254"/>
                <a:gd name="T37" fmla="*/ 180 h 947"/>
                <a:gd name="T38" fmla="*/ 54 w 1254"/>
                <a:gd name="T39" fmla="*/ 50 h 947"/>
                <a:gd name="T40" fmla="*/ 10 w 1254"/>
                <a:gd name="T41" fmla="*/ 86 h 947"/>
                <a:gd name="T42" fmla="*/ 35 w 1254"/>
                <a:gd name="T43" fmla="*/ 145 h 947"/>
                <a:gd name="T44" fmla="*/ 40 w 1254"/>
                <a:gd name="T45" fmla="*/ 238 h 947"/>
                <a:gd name="T46" fmla="*/ 105 w 1254"/>
                <a:gd name="T47" fmla="*/ 280 h 947"/>
                <a:gd name="T48" fmla="*/ 137 w 1254"/>
                <a:gd name="T49" fmla="*/ 376 h 947"/>
                <a:gd name="T50" fmla="*/ 205 w 1254"/>
                <a:gd name="T51" fmla="*/ 388 h 947"/>
                <a:gd name="T52" fmla="*/ 234 w 1254"/>
                <a:gd name="T53" fmla="*/ 478 h 947"/>
                <a:gd name="T54" fmla="*/ 326 w 1254"/>
                <a:gd name="T55" fmla="*/ 561 h 947"/>
                <a:gd name="T56" fmla="*/ 388 w 1254"/>
                <a:gd name="T57" fmla="*/ 553 h 947"/>
                <a:gd name="T58" fmla="*/ 430 w 1254"/>
                <a:gd name="T59" fmla="*/ 650 h 947"/>
                <a:gd name="T60" fmla="*/ 486 w 1254"/>
                <a:gd name="T61" fmla="*/ 619 h 947"/>
                <a:gd name="T62" fmla="*/ 557 w 1254"/>
                <a:gd name="T63" fmla="*/ 739 h 947"/>
                <a:gd name="T64" fmla="*/ 670 w 1254"/>
                <a:gd name="T65" fmla="*/ 743 h 947"/>
                <a:gd name="T66" fmla="*/ 706 w 1254"/>
                <a:gd name="T67" fmla="*/ 831 h 947"/>
                <a:gd name="T68" fmla="*/ 766 w 1254"/>
                <a:gd name="T69" fmla="*/ 784 h 947"/>
                <a:gd name="T70" fmla="*/ 835 w 1254"/>
                <a:gd name="T71" fmla="*/ 895 h 947"/>
                <a:gd name="T72" fmla="*/ 941 w 1254"/>
                <a:gd name="T73" fmla="*/ 942 h 947"/>
                <a:gd name="T74" fmla="*/ 1116 w 1254"/>
                <a:gd name="T75" fmla="*/ 845 h 947"/>
                <a:gd name="T76" fmla="*/ 1237 w 1254"/>
                <a:gd name="T77" fmla="*/ 766 h 947"/>
                <a:gd name="T78" fmla="*/ 735 w 1254"/>
                <a:gd name="T79" fmla="*/ 812 h 947"/>
                <a:gd name="T80" fmla="*/ 683 w 1254"/>
                <a:gd name="T81" fmla="*/ 740 h 947"/>
                <a:gd name="T82" fmla="*/ 569 w 1254"/>
                <a:gd name="T83" fmla="*/ 733 h 947"/>
                <a:gd name="T84" fmla="*/ 497 w 1254"/>
                <a:gd name="T85" fmla="*/ 617 h 947"/>
                <a:gd name="T86" fmla="*/ 425 w 1254"/>
                <a:gd name="T87" fmla="*/ 631 h 947"/>
                <a:gd name="T88" fmla="*/ 341 w 1254"/>
                <a:gd name="T89" fmla="*/ 562 h 947"/>
                <a:gd name="T90" fmla="*/ 258 w 1254"/>
                <a:gd name="T91" fmla="*/ 485 h 947"/>
                <a:gd name="T92" fmla="*/ 214 w 1254"/>
                <a:gd name="T93" fmla="*/ 404 h 947"/>
                <a:gd name="T94" fmla="*/ 135 w 1254"/>
                <a:gd name="T95" fmla="*/ 359 h 947"/>
                <a:gd name="T96" fmla="*/ 90 w 1254"/>
                <a:gd name="T97" fmla="*/ 286 h 947"/>
                <a:gd name="T98" fmla="*/ 56 w 1254"/>
                <a:gd name="T99" fmla="*/ 193 h 947"/>
                <a:gd name="T100" fmla="*/ 15 w 1254"/>
                <a:gd name="T101" fmla="*/ 109 h 947"/>
                <a:gd name="T102" fmla="*/ 45 w 1254"/>
                <a:gd name="T103" fmla="*/ 43 h 947"/>
                <a:gd name="T104" fmla="*/ 133 w 1254"/>
                <a:gd name="T105" fmla="*/ 205 h 947"/>
                <a:gd name="T106" fmla="*/ 214 w 1254"/>
                <a:gd name="T107" fmla="*/ 305 h 947"/>
                <a:gd name="T108" fmla="*/ 313 w 1254"/>
                <a:gd name="T109" fmla="*/ 408 h 947"/>
                <a:gd name="T110" fmla="*/ 377 w 1254"/>
                <a:gd name="T111" fmla="*/ 470 h 947"/>
                <a:gd name="T112" fmla="*/ 464 w 1254"/>
                <a:gd name="T113" fmla="*/ 542 h 947"/>
                <a:gd name="T114" fmla="*/ 585 w 1254"/>
                <a:gd name="T115" fmla="*/ 618 h 947"/>
                <a:gd name="T116" fmla="*/ 716 w 1254"/>
                <a:gd name="T117" fmla="*/ 670 h 947"/>
                <a:gd name="T118" fmla="*/ 811 w 1254"/>
                <a:gd name="T119" fmla="*/ 717 h 947"/>
                <a:gd name="T120" fmla="*/ 908 w 1254"/>
                <a:gd name="T121" fmla="*/ 844 h 947"/>
                <a:gd name="T122" fmla="*/ 889 w 1254"/>
                <a:gd name="T123" fmla="*/ 911 h 947"/>
                <a:gd name="T124" fmla="*/ 813 w 1254"/>
                <a:gd name="T125" fmla="*/ 843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4" h="947">
                  <a:moveTo>
                    <a:pt x="1253" y="708"/>
                  </a:moveTo>
                  <a:cubicBezTo>
                    <a:pt x="1254" y="706"/>
                    <a:pt x="1253" y="706"/>
                    <a:pt x="1253" y="705"/>
                  </a:cubicBezTo>
                  <a:cubicBezTo>
                    <a:pt x="1253" y="704"/>
                    <a:pt x="1253" y="703"/>
                    <a:pt x="1253" y="701"/>
                  </a:cubicBezTo>
                  <a:cubicBezTo>
                    <a:pt x="1253" y="699"/>
                    <a:pt x="1253" y="699"/>
                    <a:pt x="1253" y="698"/>
                  </a:cubicBezTo>
                  <a:cubicBezTo>
                    <a:pt x="1252" y="698"/>
                    <a:pt x="1252" y="697"/>
                    <a:pt x="1252" y="696"/>
                  </a:cubicBezTo>
                  <a:cubicBezTo>
                    <a:pt x="1252" y="695"/>
                    <a:pt x="1252" y="692"/>
                    <a:pt x="1251" y="690"/>
                  </a:cubicBezTo>
                  <a:cubicBezTo>
                    <a:pt x="1251" y="689"/>
                    <a:pt x="1251" y="688"/>
                    <a:pt x="1251" y="687"/>
                  </a:cubicBezTo>
                  <a:cubicBezTo>
                    <a:pt x="1251" y="686"/>
                    <a:pt x="1250" y="685"/>
                    <a:pt x="1250" y="685"/>
                  </a:cubicBezTo>
                  <a:cubicBezTo>
                    <a:pt x="1250" y="683"/>
                    <a:pt x="1250" y="683"/>
                    <a:pt x="1250" y="683"/>
                  </a:cubicBezTo>
                  <a:cubicBezTo>
                    <a:pt x="1249" y="682"/>
                    <a:pt x="1249" y="681"/>
                    <a:pt x="1249" y="679"/>
                  </a:cubicBezTo>
                  <a:cubicBezTo>
                    <a:pt x="1248" y="679"/>
                    <a:pt x="1248" y="679"/>
                    <a:pt x="1248" y="679"/>
                  </a:cubicBezTo>
                  <a:cubicBezTo>
                    <a:pt x="1247" y="678"/>
                    <a:pt x="1247" y="678"/>
                    <a:pt x="1247" y="677"/>
                  </a:cubicBezTo>
                  <a:cubicBezTo>
                    <a:pt x="1247" y="676"/>
                    <a:pt x="1247" y="676"/>
                    <a:pt x="1247" y="674"/>
                  </a:cubicBezTo>
                  <a:cubicBezTo>
                    <a:pt x="1247" y="674"/>
                    <a:pt x="1247" y="674"/>
                    <a:pt x="1246" y="673"/>
                  </a:cubicBezTo>
                  <a:cubicBezTo>
                    <a:pt x="1246" y="673"/>
                    <a:pt x="1246" y="673"/>
                    <a:pt x="1245" y="673"/>
                  </a:cubicBezTo>
                  <a:cubicBezTo>
                    <a:pt x="1245" y="673"/>
                    <a:pt x="1245" y="671"/>
                    <a:pt x="1245" y="671"/>
                  </a:cubicBezTo>
                  <a:cubicBezTo>
                    <a:pt x="1245" y="670"/>
                    <a:pt x="1245" y="669"/>
                    <a:pt x="1244" y="669"/>
                  </a:cubicBezTo>
                  <a:cubicBezTo>
                    <a:pt x="1244" y="669"/>
                    <a:pt x="1244" y="668"/>
                    <a:pt x="1244" y="668"/>
                  </a:cubicBezTo>
                  <a:cubicBezTo>
                    <a:pt x="1244" y="668"/>
                    <a:pt x="1242" y="665"/>
                    <a:pt x="1242" y="664"/>
                  </a:cubicBezTo>
                  <a:cubicBezTo>
                    <a:pt x="1242" y="661"/>
                    <a:pt x="1240" y="660"/>
                    <a:pt x="1239" y="660"/>
                  </a:cubicBezTo>
                  <a:cubicBezTo>
                    <a:pt x="1239" y="660"/>
                    <a:pt x="1239" y="660"/>
                    <a:pt x="1239" y="660"/>
                  </a:cubicBezTo>
                  <a:cubicBezTo>
                    <a:pt x="1240" y="658"/>
                    <a:pt x="1239" y="657"/>
                    <a:pt x="1239" y="656"/>
                  </a:cubicBezTo>
                  <a:cubicBezTo>
                    <a:pt x="1238" y="654"/>
                    <a:pt x="1237" y="654"/>
                    <a:pt x="1236" y="654"/>
                  </a:cubicBezTo>
                  <a:cubicBezTo>
                    <a:pt x="1235" y="653"/>
                    <a:pt x="1235" y="653"/>
                    <a:pt x="1235" y="653"/>
                  </a:cubicBezTo>
                  <a:cubicBezTo>
                    <a:pt x="1234" y="652"/>
                    <a:pt x="1232" y="651"/>
                    <a:pt x="1232" y="650"/>
                  </a:cubicBezTo>
                  <a:cubicBezTo>
                    <a:pt x="1232" y="650"/>
                    <a:pt x="1231" y="649"/>
                    <a:pt x="1231" y="648"/>
                  </a:cubicBezTo>
                  <a:cubicBezTo>
                    <a:pt x="1230" y="648"/>
                    <a:pt x="1229" y="647"/>
                    <a:pt x="1229" y="646"/>
                  </a:cubicBezTo>
                  <a:cubicBezTo>
                    <a:pt x="1229" y="645"/>
                    <a:pt x="1228" y="644"/>
                    <a:pt x="1228" y="643"/>
                  </a:cubicBezTo>
                  <a:cubicBezTo>
                    <a:pt x="1227" y="642"/>
                    <a:pt x="1225" y="642"/>
                    <a:pt x="1224" y="642"/>
                  </a:cubicBezTo>
                  <a:cubicBezTo>
                    <a:pt x="1223" y="641"/>
                    <a:pt x="1222" y="640"/>
                    <a:pt x="1222" y="639"/>
                  </a:cubicBezTo>
                  <a:cubicBezTo>
                    <a:pt x="1221" y="638"/>
                    <a:pt x="1221" y="638"/>
                    <a:pt x="1221" y="638"/>
                  </a:cubicBezTo>
                  <a:cubicBezTo>
                    <a:pt x="1220" y="637"/>
                    <a:pt x="1220" y="637"/>
                    <a:pt x="1219" y="637"/>
                  </a:cubicBezTo>
                  <a:cubicBezTo>
                    <a:pt x="1219" y="636"/>
                    <a:pt x="1219" y="636"/>
                    <a:pt x="1217" y="634"/>
                  </a:cubicBezTo>
                  <a:cubicBezTo>
                    <a:pt x="1217" y="634"/>
                    <a:pt x="1216" y="634"/>
                    <a:pt x="1216" y="634"/>
                  </a:cubicBezTo>
                  <a:cubicBezTo>
                    <a:pt x="1216" y="633"/>
                    <a:pt x="1216" y="632"/>
                    <a:pt x="1214" y="632"/>
                  </a:cubicBezTo>
                  <a:cubicBezTo>
                    <a:pt x="1214" y="631"/>
                    <a:pt x="1214" y="631"/>
                    <a:pt x="1214" y="632"/>
                  </a:cubicBezTo>
                  <a:cubicBezTo>
                    <a:pt x="1213" y="631"/>
                    <a:pt x="1213" y="631"/>
                    <a:pt x="1212" y="631"/>
                  </a:cubicBezTo>
                  <a:cubicBezTo>
                    <a:pt x="1212" y="631"/>
                    <a:pt x="1213" y="630"/>
                    <a:pt x="1213" y="630"/>
                  </a:cubicBezTo>
                  <a:cubicBezTo>
                    <a:pt x="1213" y="630"/>
                    <a:pt x="1212" y="629"/>
                    <a:pt x="1212" y="629"/>
                  </a:cubicBezTo>
                  <a:cubicBezTo>
                    <a:pt x="1211" y="628"/>
                    <a:pt x="1210" y="627"/>
                    <a:pt x="1209" y="626"/>
                  </a:cubicBezTo>
                  <a:cubicBezTo>
                    <a:pt x="1208" y="625"/>
                    <a:pt x="1208" y="625"/>
                    <a:pt x="1207" y="624"/>
                  </a:cubicBezTo>
                  <a:cubicBezTo>
                    <a:pt x="1199" y="616"/>
                    <a:pt x="1199" y="616"/>
                    <a:pt x="1199" y="616"/>
                  </a:cubicBezTo>
                  <a:cubicBezTo>
                    <a:pt x="1199" y="616"/>
                    <a:pt x="1199" y="616"/>
                    <a:pt x="1199" y="616"/>
                  </a:cubicBezTo>
                  <a:cubicBezTo>
                    <a:pt x="1199" y="616"/>
                    <a:pt x="1198" y="615"/>
                    <a:pt x="1198" y="615"/>
                  </a:cubicBezTo>
                  <a:cubicBezTo>
                    <a:pt x="1197" y="615"/>
                    <a:pt x="1196" y="615"/>
                    <a:pt x="1196" y="613"/>
                  </a:cubicBezTo>
                  <a:cubicBezTo>
                    <a:pt x="1195" y="613"/>
                    <a:pt x="1195" y="612"/>
                    <a:pt x="1195" y="612"/>
                  </a:cubicBezTo>
                  <a:cubicBezTo>
                    <a:pt x="1195" y="612"/>
                    <a:pt x="1194" y="612"/>
                    <a:pt x="1194" y="612"/>
                  </a:cubicBezTo>
                  <a:cubicBezTo>
                    <a:pt x="1193" y="612"/>
                    <a:pt x="1193" y="612"/>
                    <a:pt x="1192" y="611"/>
                  </a:cubicBezTo>
                  <a:cubicBezTo>
                    <a:pt x="1191" y="610"/>
                    <a:pt x="1191" y="609"/>
                    <a:pt x="1191" y="608"/>
                  </a:cubicBezTo>
                  <a:cubicBezTo>
                    <a:pt x="1191" y="608"/>
                    <a:pt x="1191" y="608"/>
                    <a:pt x="1191" y="607"/>
                  </a:cubicBezTo>
                  <a:cubicBezTo>
                    <a:pt x="1190" y="606"/>
                    <a:pt x="1189" y="606"/>
                    <a:pt x="1188" y="605"/>
                  </a:cubicBezTo>
                  <a:cubicBezTo>
                    <a:pt x="1188" y="605"/>
                    <a:pt x="1188" y="605"/>
                    <a:pt x="1188" y="605"/>
                  </a:cubicBezTo>
                  <a:cubicBezTo>
                    <a:pt x="1188" y="604"/>
                    <a:pt x="1188" y="604"/>
                    <a:pt x="1187" y="604"/>
                  </a:cubicBezTo>
                  <a:cubicBezTo>
                    <a:pt x="1187" y="603"/>
                    <a:pt x="1186" y="603"/>
                    <a:pt x="1186" y="602"/>
                  </a:cubicBezTo>
                  <a:cubicBezTo>
                    <a:pt x="1186" y="602"/>
                    <a:pt x="1185" y="601"/>
                    <a:pt x="1185" y="601"/>
                  </a:cubicBezTo>
                  <a:cubicBezTo>
                    <a:pt x="1184" y="601"/>
                    <a:pt x="1184" y="600"/>
                    <a:pt x="1183" y="599"/>
                  </a:cubicBezTo>
                  <a:cubicBezTo>
                    <a:pt x="1183" y="599"/>
                    <a:pt x="1182" y="599"/>
                    <a:pt x="1182" y="599"/>
                  </a:cubicBezTo>
                  <a:cubicBezTo>
                    <a:pt x="1182" y="599"/>
                    <a:pt x="1181" y="598"/>
                    <a:pt x="1180" y="597"/>
                  </a:cubicBezTo>
                  <a:cubicBezTo>
                    <a:pt x="1180" y="597"/>
                    <a:pt x="1180" y="596"/>
                    <a:pt x="1179" y="596"/>
                  </a:cubicBezTo>
                  <a:cubicBezTo>
                    <a:pt x="1179" y="595"/>
                    <a:pt x="1178" y="595"/>
                    <a:pt x="1178" y="595"/>
                  </a:cubicBezTo>
                  <a:cubicBezTo>
                    <a:pt x="1177" y="595"/>
                    <a:pt x="1177" y="594"/>
                    <a:pt x="1176" y="593"/>
                  </a:cubicBezTo>
                  <a:cubicBezTo>
                    <a:pt x="1176" y="593"/>
                    <a:pt x="1176" y="593"/>
                    <a:pt x="1176" y="593"/>
                  </a:cubicBezTo>
                  <a:cubicBezTo>
                    <a:pt x="1176" y="592"/>
                    <a:pt x="1176" y="592"/>
                    <a:pt x="1175" y="592"/>
                  </a:cubicBezTo>
                  <a:cubicBezTo>
                    <a:pt x="1175" y="592"/>
                    <a:pt x="1175" y="592"/>
                    <a:pt x="1175" y="591"/>
                  </a:cubicBezTo>
                  <a:cubicBezTo>
                    <a:pt x="1174" y="590"/>
                    <a:pt x="1174" y="589"/>
                    <a:pt x="1173" y="589"/>
                  </a:cubicBezTo>
                  <a:cubicBezTo>
                    <a:pt x="1166" y="583"/>
                    <a:pt x="1166" y="583"/>
                    <a:pt x="1166" y="583"/>
                  </a:cubicBezTo>
                  <a:cubicBezTo>
                    <a:pt x="1165" y="581"/>
                    <a:pt x="1164" y="580"/>
                    <a:pt x="1162" y="578"/>
                  </a:cubicBezTo>
                  <a:cubicBezTo>
                    <a:pt x="1160" y="576"/>
                    <a:pt x="1157" y="573"/>
                    <a:pt x="1155" y="571"/>
                  </a:cubicBezTo>
                  <a:cubicBezTo>
                    <a:pt x="1153" y="568"/>
                    <a:pt x="1150" y="565"/>
                    <a:pt x="1148" y="564"/>
                  </a:cubicBezTo>
                  <a:cubicBezTo>
                    <a:pt x="1147" y="563"/>
                    <a:pt x="1147" y="563"/>
                    <a:pt x="1146" y="562"/>
                  </a:cubicBezTo>
                  <a:cubicBezTo>
                    <a:pt x="1145" y="561"/>
                    <a:pt x="1144" y="560"/>
                    <a:pt x="1144" y="560"/>
                  </a:cubicBezTo>
                  <a:cubicBezTo>
                    <a:pt x="1144" y="559"/>
                    <a:pt x="1143" y="559"/>
                    <a:pt x="1142" y="559"/>
                  </a:cubicBezTo>
                  <a:cubicBezTo>
                    <a:pt x="1142" y="558"/>
                    <a:pt x="1141" y="558"/>
                    <a:pt x="1141" y="557"/>
                  </a:cubicBezTo>
                  <a:cubicBezTo>
                    <a:pt x="1140" y="556"/>
                    <a:pt x="1139" y="555"/>
                    <a:pt x="1139" y="555"/>
                  </a:cubicBezTo>
                  <a:cubicBezTo>
                    <a:pt x="1138" y="553"/>
                    <a:pt x="1137" y="553"/>
                    <a:pt x="1136" y="552"/>
                  </a:cubicBezTo>
                  <a:cubicBezTo>
                    <a:pt x="1135" y="551"/>
                    <a:pt x="1135" y="551"/>
                    <a:pt x="1134" y="550"/>
                  </a:cubicBezTo>
                  <a:cubicBezTo>
                    <a:pt x="1134" y="550"/>
                    <a:pt x="1134" y="549"/>
                    <a:pt x="1133" y="549"/>
                  </a:cubicBezTo>
                  <a:cubicBezTo>
                    <a:pt x="1133" y="549"/>
                    <a:pt x="1132" y="548"/>
                    <a:pt x="1132" y="548"/>
                  </a:cubicBezTo>
                  <a:cubicBezTo>
                    <a:pt x="1131" y="545"/>
                    <a:pt x="1130" y="544"/>
                    <a:pt x="1128" y="544"/>
                  </a:cubicBezTo>
                  <a:cubicBezTo>
                    <a:pt x="1128" y="543"/>
                    <a:pt x="1127" y="542"/>
                    <a:pt x="1126" y="542"/>
                  </a:cubicBezTo>
                  <a:cubicBezTo>
                    <a:pt x="1126" y="541"/>
                    <a:pt x="1125" y="541"/>
                    <a:pt x="1125" y="541"/>
                  </a:cubicBezTo>
                  <a:cubicBezTo>
                    <a:pt x="1124" y="540"/>
                    <a:pt x="1124" y="539"/>
                    <a:pt x="1123" y="539"/>
                  </a:cubicBezTo>
                  <a:cubicBezTo>
                    <a:pt x="1123" y="538"/>
                    <a:pt x="1122" y="538"/>
                    <a:pt x="1121" y="537"/>
                  </a:cubicBezTo>
                  <a:cubicBezTo>
                    <a:pt x="1121" y="536"/>
                    <a:pt x="1120" y="534"/>
                    <a:pt x="1118" y="533"/>
                  </a:cubicBezTo>
                  <a:cubicBezTo>
                    <a:pt x="1118" y="533"/>
                    <a:pt x="1117" y="532"/>
                    <a:pt x="1116" y="531"/>
                  </a:cubicBezTo>
                  <a:cubicBezTo>
                    <a:pt x="1115" y="530"/>
                    <a:pt x="1115" y="530"/>
                    <a:pt x="1114" y="529"/>
                  </a:cubicBezTo>
                  <a:cubicBezTo>
                    <a:pt x="1114" y="529"/>
                    <a:pt x="1113" y="528"/>
                    <a:pt x="1112" y="527"/>
                  </a:cubicBezTo>
                  <a:cubicBezTo>
                    <a:pt x="1111" y="526"/>
                    <a:pt x="1110" y="526"/>
                    <a:pt x="1110" y="525"/>
                  </a:cubicBezTo>
                  <a:cubicBezTo>
                    <a:pt x="1110" y="525"/>
                    <a:pt x="1110" y="525"/>
                    <a:pt x="1110" y="525"/>
                  </a:cubicBezTo>
                  <a:cubicBezTo>
                    <a:pt x="1109" y="524"/>
                    <a:pt x="1107" y="523"/>
                    <a:pt x="1106" y="523"/>
                  </a:cubicBezTo>
                  <a:cubicBezTo>
                    <a:pt x="1107" y="523"/>
                    <a:pt x="1107" y="522"/>
                    <a:pt x="1107" y="522"/>
                  </a:cubicBezTo>
                  <a:cubicBezTo>
                    <a:pt x="1107" y="521"/>
                    <a:pt x="1106" y="520"/>
                    <a:pt x="1106" y="519"/>
                  </a:cubicBezTo>
                  <a:cubicBezTo>
                    <a:pt x="1106" y="519"/>
                    <a:pt x="1105" y="518"/>
                    <a:pt x="1104" y="518"/>
                  </a:cubicBezTo>
                  <a:cubicBezTo>
                    <a:pt x="1104" y="518"/>
                    <a:pt x="1104" y="518"/>
                    <a:pt x="1103" y="519"/>
                  </a:cubicBezTo>
                  <a:cubicBezTo>
                    <a:pt x="1103" y="519"/>
                    <a:pt x="1103" y="519"/>
                    <a:pt x="1103" y="519"/>
                  </a:cubicBezTo>
                  <a:cubicBezTo>
                    <a:pt x="1103" y="519"/>
                    <a:pt x="1103" y="519"/>
                    <a:pt x="1103" y="518"/>
                  </a:cubicBezTo>
                  <a:cubicBezTo>
                    <a:pt x="1103" y="518"/>
                    <a:pt x="1103" y="518"/>
                    <a:pt x="1103" y="518"/>
                  </a:cubicBezTo>
                  <a:cubicBezTo>
                    <a:pt x="1102" y="518"/>
                    <a:pt x="1102" y="518"/>
                    <a:pt x="1102" y="518"/>
                  </a:cubicBezTo>
                  <a:cubicBezTo>
                    <a:pt x="1102" y="517"/>
                    <a:pt x="1101" y="517"/>
                    <a:pt x="1101" y="516"/>
                  </a:cubicBezTo>
                  <a:cubicBezTo>
                    <a:pt x="1101" y="515"/>
                    <a:pt x="1100" y="514"/>
                    <a:pt x="1098" y="514"/>
                  </a:cubicBezTo>
                  <a:cubicBezTo>
                    <a:pt x="1098" y="513"/>
                    <a:pt x="1098" y="513"/>
                    <a:pt x="1098" y="513"/>
                  </a:cubicBezTo>
                  <a:cubicBezTo>
                    <a:pt x="1097" y="513"/>
                    <a:pt x="1097" y="513"/>
                    <a:pt x="1096" y="512"/>
                  </a:cubicBezTo>
                  <a:cubicBezTo>
                    <a:pt x="1096" y="512"/>
                    <a:pt x="1096" y="511"/>
                    <a:pt x="1095" y="510"/>
                  </a:cubicBezTo>
                  <a:cubicBezTo>
                    <a:pt x="1095" y="510"/>
                    <a:pt x="1095" y="510"/>
                    <a:pt x="1095" y="510"/>
                  </a:cubicBezTo>
                  <a:cubicBezTo>
                    <a:pt x="1094" y="509"/>
                    <a:pt x="1093" y="508"/>
                    <a:pt x="1092" y="507"/>
                  </a:cubicBezTo>
                  <a:cubicBezTo>
                    <a:pt x="1092" y="507"/>
                    <a:pt x="1092" y="506"/>
                    <a:pt x="1091" y="506"/>
                  </a:cubicBezTo>
                  <a:cubicBezTo>
                    <a:pt x="1091" y="506"/>
                    <a:pt x="1091" y="506"/>
                    <a:pt x="1090" y="505"/>
                  </a:cubicBezTo>
                  <a:cubicBezTo>
                    <a:pt x="1089" y="505"/>
                    <a:pt x="1088" y="504"/>
                    <a:pt x="1088" y="503"/>
                  </a:cubicBezTo>
                  <a:cubicBezTo>
                    <a:pt x="1088" y="503"/>
                    <a:pt x="1088" y="503"/>
                    <a:pt x="1088" y="503"/>
                  </a:cubicBezTo>
                  <a:cubicBezTo>
                    <a:pt x="1088" y="503"/>
                    <a:pt x="1088" y="502"/>
                    <a:pt x="1088" y="502"/>
                  </a:cubicBezTo>
                  <a:cubicBezTo>
                    <a:pt x="1089" y="502"/>
                    <a:pt x="1089" y="501"/>
                    <a:pt x="1089" y="501"/>
                  </a:cubicBezTo>
                  <a:cubicBezTo>
                    <a:pt x="1089" y="501"/>
                    <a:pt x="1089" y="500"/>
                    <a:pt x="1089" y="500"/>
                  </a:cubicBezTo>
                  <a:cubicBezTo>
                    <a:pt x="1089" y="500"/>
                    <a:pt x="1090" y="500"/>
                    <a:pt x="1090" y="500"/>
                  </a:cubicBezTo>
                  <a:cubicBezTo>
                    <a:pt x="1090" y="500"/>
                    <a:pt x="1090" y="500"/>
                    <a:pt x="1091" y="500"/>
                  </a:cubicBezTo>
                  <a:cubicBezTo>
                    <a:pt x="1091" y="500"/>
                    <a:pt x="1091" y="499"/>
                    <a:pt x="1091" y="499"/>
                  </a:cubicBezTo>
                  <a:cubicBezTo>
                    <a:pt x="1092" y="498"/>
                    <a:pt x="1093" y="498"/>
                    <a:pt x="1093" y="497"/>
                  </a:cubicBezTo>
                  <a:cubicBezTo>
                    <a:pt x="1094" y="497"/>
                    <a:pt x="1094" y="496"/>
                    <a:pt x="1095" y="495"/>
                  </a:cubicBezTo>
                  <a:cubicBezTo>
                    <a:pt x="1096" y="494"/>
                    <a:pt x="1096" y="494"/>
                    <a:pt x="1096" y="494"/>
                  </a:cubicBezTo>
                  <a:cubicBezTo>
                    <a:pt x="1096" y="493"/>
                    <a:pt x="1097" y="492"/>
                    <a:pt x="1097" y="491"/>
                  </a:cubicBezTo>
                  <a:cubicBezTo>
                    <a:pt x="1098" y="491"/>
                    <a:pt x="1098" y="490"/>
                    <a:pt x="1098" y="489"/>
                  </a:cubicBezTo>
                  <a:cubicBezTo>
                    <a:pt x="1098" y="489"/>
                    <a:pt x="1098" y="488"/>
                    <a:pt x="1099" y="487"/>
                  </a:cubicBezTo>
                  <a:cubicBezTo>
                    <a:pt x="1099" y="487"/>
                    <a:pt x="1099" y="487"/>
                    <a:pt x="1099" y="487"/>
                  </a:cubicBezTo>
                  <a:cubicBezTo>
                    <a:pt x="1100" y="485"/>
                    <a:pt x="1101" y="484"/>
                    <a:pt x="1100" y="482"/>
                  </a:cubicBezTo>
                  <a:cubicBezTo>
                    <a:pt x="1099" y="481"/>
                    <a:pt x="1099" y="481"/>
                    <a:pt x="1100" y="481"/>
                  </a:cubicBezTo>
                  <a:cubicBezTo>
                    <a:pt x="1100" y="480"/>
                    <a:pt x="1100" y="479"/>
                    <a:pt x="1100" y="478"/>
                  </a:cubicBezTo>
                  <a:cubicBezTo>
                    <a:pt x="1100" y="478"/>
                    <a:pt x="1100" y="478"/>
                    <a:pt x="1100" y="478"/>
                  </a:cubicBezTo>
                  <a:cubicBezTo>
                    <a:pt x="1100" y="477"/>
                    <a:pt x="1100" y="475"/>
                    <a:pt x="1099" y="474"/>
                  </a:cubicBezTo>
                  <a:cubicBezTo>
                    <a:pt x="1098" y="473"/>
                    <a:pt x="1098" y="472"/>
                    <a:pt x="1097" y="472"/>
                  </a:cubicBezTo>
                  <a:cubicBezTo>
                    <a:pt x="1097" y="472"/>
                    <a:pt x="1097" y="472"/>
                    <a:pt x="1097" y="472"/>
                  </a:cubicBezTo>
                  <a:cubicBezTo>
                    <a:pt x="1097" y="472"/>
                    <a:pt x="1097" y="472"/>
                    <a:pt x="1097" y="472"/>
                  </a:cubicBezTo>
                  <a:cubicBezTo>
                    <a:pt x="1097" y="472"/>
                    <a:pt x="1098" y="471"/>
                    <a:pt x="1098" y="471"/>
                  </a:cubicBezTo>
                  <a:cubicBezTo>
                    <a:pt x="1098" y="470"/>
                    <a:pt x="1097" y="470"/>
                    <a:pt x="1097" y="470"/>
                  </a:cubicBezTo>
                  <a:cubicBezTo>
                    <a:pt x="1097" y="469"/>
                    <a:pt x="1097" y="469"/>
                    <a:pt x="1096" y="468"/>
                  </a:cubicBezTo>
                  <a:cubicBezTo>
                    <a:pt x="1096" y="466"/>
                    <a:pt x="1096" y="465"/>
                    <a:pt x="1093" y="463"/>
                  </a:cubicBezTo>
                  <a:cubicBezTo>
                    <a:pt x="1093" y="463"/>
                    <a:pt x="1093" y="462"/>
                    <a:pt x="1092" y="462"/>
                  </a:cubicBezTo>
                  <a:cubicBezTo>
                    <a:pt x="1092" y="461"/>
                    <a:pt x="1092" y="460"/>
                    <a:pt x="1091" y="460"/>
                  </a:cubicBezTo>
                  <a:cubicBezTo>
                    <a:pt x="1090" y="459"/>
                    <a:pt x="1089" y="458"/>
                    <a:pt x="1089" y="458"/>
                  </a:cubicBezTo>
                  <a:cubicBezTo>
                    <a:pt x="1088" y="458"/>
                    <a:pt x="1088" y="458"/>
                    <a:pt x="1087" y="457"/>
                  </a:cubicBezTo>
                  <a:cubicBezTo>
                    <a:pt x="1086" y="456"/>
                    <a:pt x="1085" y="456"/>
                    <a:pt x="1084" y="455"/>
                  </a:cubicBezTo>
                  <a:cubicBezTo>
                    <a:pt x="1084" y="455"/>
                    <a:pt x="1084" y="455"/>
                    <a:pt x="1084" y="455"/>
                  </a:cubicBezTo>
                  <a:cubicBezTo>
                    <a:pt x="1083" y="455"/>
                    <a:pt x="1082" y="454"/>
                    <a:pt x="1081" y="454"/>
                  </a:cubicBezTo>
                  <a:cubicBezTo>
                    <a:pt x="1080" y="454"/>
                    <a:pt x="1080" y="454"/>
                    <a:pt x="1079" y="454"/>
                  </a:cubicBezTo>
                  <a:cubicBezTo>
                    <a:pt x="1079" y="454"/>
                    <a:pt x="1078" y="454"/>
                    <a:pt x="1078" y="454"/>
                  </a:cubicBezTo>
                  <a:cubicBezTo>
                    <a:pt x="1077" y="454"/>
                    <a:pt x="1077" y="454"/>
                    <a:pt x="1077" y="454"/>
                  </a:cubicBezTo>
                  <a:cubicBezTo>
                    <a:pt x="1076" y="454"/>
                    <a:pt x="1075" y="453"/>
                    <a:pt x="1074" y="453"/>
                  </a:cubicBezTo>
                  <a:cubicBezTo>
                    <a:pt x="1074" y="453"/>
                    <a:pt x="1074" y="453"/>
                    <a:pt x="1074" y="453"/>
                  </a:cubicBezTo>
                  <a:cubicBezTo>
                    <a:pt x="1074" y="453"/>
                    <a:pt x="1074" y="453"/>
                    <a:pt x="1074" y="453"/>
                  </a:cubicBezTo>
                  <a:cubicBezTo>
                    <a:pt x="1074" y="453"/>
                    <a:pt x="1073" y="454"/>
                    <a:pt x="1073" y="454"/>
                  </a:cubicBezTo>
                  <a:cubicBezTo>
                    <a:pt x="1072" y="453"/>
                    <a:pt x="1072" y="453"/>
                    <a:pt x="1072" y="453"/>
                  </a:cubicBezTo>
                  <a:cubicBezTo>
                    <a:pt x="1071" y="453"/>
                    <a:pt x="1070" y="453"/>
                    <a:pt x="1069" y="454"/>
                  </a:cubicBezTo>
                  <a:cubicBezTo>
                    <a:pt x="1069" y="454"/>
                    <a:pt x="1068" y="454"/>
                    <a:pt x="1067" y="454"/>
                  </a:cubicBezTo>
                  <a:cubicBezTo>
                    <a:pt x="1066" y="454"/>
                    <a:pt x="1065" y="454"/>
                    <a:pt x="1065" y="455"/>
                  </a:cubicBezTo>
                  <a:cubicBezTo>
                    <a:pt x="1065" y="455"/>
                    <a:pt x="1065" y="455"/>
                    <a:pt x="1065" y="455"/>
                  </a:cubicBezTo>
                  <a:cubicBezTo>
                    <a:pt x="1064" y="455"/>
                    <a:pt x="1063" y="456"/>
                    <a:pt x="1062" y="457"/>
                  </a:cubicBezTo>
                  <a:cubicBezTo>
                    <a:pt x="1059" y="458"/>
                    <a:pt x="1057" y="459"/>
                    <a:pt x="1056" y="459"/>
                  </a:cubicBezTo>
                  <a:cubicBezTo>
                    <a:pt x="1056" y="459"/>
                    <a:pt x="1056" y="460"/>
                    <a:pt x="1056" y="460"/>
                  </a:cubicBezTo>
                  <a:cubicBezTo>
                    <a:pt x="1056" y="460"/>
                    <a:pt x="1056" y="460"/>
                    <a:pt x="1056" y="460"/>
                  </a:cubicBezTo>
                  <a:cubicBezTo>
                    <a:pt x="1056" y="459"/>
                    <a:pt x="1055" y="459"/>
                    <a:pt x="1055" y="459"/>
                  </a:cubicBezTo>
                  <a:cubicBezTo>
                    <a:pt x="1053" y="459"/>
                    <a:pt x="1051" y="460"/>
                    <a:pt x="1050" y="462"/>
                  </a:cubicBezTo>
                  <a:cubicBezTo>
                    <a:pt x="1049" y="463"/>
                    <a:pt x="1048" y="463"/>
                    <a:pt x="1047" y="464"/>
                  </a:cubicBezTo>
                  <a:cubicBezTo>
                    <a:pt x="1046" y="464"/>
                    <a:pt x="1046" y="464"/>
                    <a:pt x="1046" y="464"/>
                  </a:cubicBezTo>
                  <a:cubicBezTo>
                    <a:pt x="1045" y="465"/>
                    <a:pt x="1044" y="466"/>
                    <a:pt x="1043" y="466"/>
                  </a:cubicBezTo>
                  <a:cubicBezTo>
                    <a:pt x="1040" y="466"/>
                    <a:pt x="1037" y="468"/>
                    <a:pt x="1035" y="470"/>
                  </a:cubicBezTo>
                  <a:cubicBezTo>
                    <a:pt x="1034" y="471"/>
                    <a:pt x="1034" y="471"/>
                    <a:pt x="1034" y="471"/>
                  </a:cubicBezTo>
                  <a:cubicBezTo>
                    <a:pt x="1032" y="472"/>
                    <a:pt x="1031" y="472"/>
                    <a:pt x="1030" y="473"/>
                  </a:cubicBezTo>
                  <a:cubicBezTo>
                    <a:pt x="1030" y="473"/>
                    <a:pt x="1029" y="474"/>
                    <a:pt x="1028" y="474"/>
                  </a:cubicBezTo>
                  <a:cubicBezTo>
                    <a:pt x="1028" y="474"/>
                    <a:pt x="1028" y="473"/>
                    <a:pt x="1028" y="473"/>
                  </a:cubicBezTo>
                  <a:cubicBezTo>
                    <a:pt x="1027" y="473"/>
                    <a:pt x="1027" y="473"/>
                    <a:pt x="1027" y="473"/>
                  </a:cubicBezTo>
                  <a:cubicBezTo>
                    <a:pt x="1027" y="472"/>
                    <a:pt x="1026" y="472"/>
                    <a:pt x="1025" y="472"/>
                  </a:cubicBezTo>
                  <a:cubicBezTo>
                    <a:pt x="1025" y="472"/>
                    <a:pt x="1024" y="472"/>
                    <a:pt x="1024" y="472"/>
                  </a:cubicBezTo>
                  <a:cubicBezTo>
                    <a:pt x="1024" y="472"/>
                    <a:pt x="1024" y="472"/>
                    <a:pt x="1024" y="472"/>
                  </a:cubicBezTo>
                  <a:cubicBezTo>
                    <a:pt x="1024" y="471"/>
                    <a:pt x="1024" y="471"/>
                    <a:pt x="1023" y="471"/>
                  </a:cubicBezTo>
                  <a:cubicBezTo>
                    <a:pt x="1023" y="471"/>
                    <a:pt x="1023" y="470"/>
                    <a:pt x="1023" y="470"/>
                  </a:cubicBezTo>
                  <a:cubicBezTo>
                    <a:pt x="1023" y="469"/>
                    <a:pt x="1022" y="468"/>
                    <a:pt x="1021" y="468"/>
                  </a:cubicBezTo>
                  <a:cubicBezTo>
                    <a:pt x="1020" y="468"/>
                    <a:pt x="1020" y="468"/>
                    <a:pt x="1019" y="469"/>
                  </a:cubicBezTo>
                  <a:cubicBezTo>
                    <a:pt x="1019" y="469"/>
                    <a:pt x="1019" y="469"/>
                    <a:pt x="1018" y="469"/>
                  </a:cubicBezTo>
                  <a:cubicBezTo>
                    <a:pt x="1018" y="469"/>
                    <a:pt x="1018" y="469"/>
                    <a:pt x="1017" y="469"/>
                  </a:cubicBezTo>
                  <a:cubicBezTo>
                    <a:pt x="1017" y="469"/>
                    <a:pt x="1017" y="468"/>
                    <a:pt x="1017" y="468"/>
                  </a:cubicBezTo>
                  <a:cubicBezTo>
                    <a:pt x="1017" y="468"/>
                    <a:pt x="1017" y="467"/>
                    <a:pt x="1016" y="467"/>
                  </a:cubicBezTo>
                  <a:cubicBezTo>
                    <a:pt x="1016" y="467"/>
                    <a:pt x="1016" y="467"/>
                    <a:pt x="1015" y="467"/>
                  </a:cubicBezTo>
                  <a:cubicBezTo>
                    <a:pt x="1015" y="467"/>
                    <a:pt x="1015" y="467"/>
                    <a:pt x="1015" y="467"/>
                  </a:cubicBezTo>
                  <a:cubicBezTo>
                    <a:pt x="1014" y="466"/>
                    <a:pt x="1012" y="464"/>
                    <a:pt x="1009" y="464"/>
                  </a:cubicBezTo>
                  <a:cubicBezTo>
                    <a:pt x="1006" y="461"/>
                    <a:pt x="1003" y="460"/>
                    <a:pt x="1002" y="460"/>
                  </a:cubicBezTo>
                  <a:cubicBezTo>
                    <a:pt x="1001" y="460"/>
                    <a:pt x="1000" y="460"/>
                    <a:pt x="999" y="459"/>
                  </a:cubicBezTo>
                  <a:cubicBezTo>
                    <a:pt x="998" y="459"/>
                    <a:pt x="998" y="459"/>
                    <a:pt x="997" y="459"/>
                  </a:cubicBezTo>
                  <a:cubicBezTo>
                    <a:pt x="996" y="458"/>
                    <a:pt x="994" y="458"/>
                    <a:pt x="993" y="456"/>
                  </a:cubicBezTo>
                  <a:cubicBezTo>
                    <a:pt x="993" y="456"/>
                    <a:pt x="993" y="456"/>
                    <a:pt x="993" y="456"/>
                  </a:cubicBezTo>
                  <a:cubicBezTo>
                    <a:pt x="991" y="455"/>
                    <a:pt x="989" y="455"/>
                    <a:pt x="988" y="454"/>
                  </a:cubicBezTo>
                  <a:cubicBezTo>
                    <a:pt x="988" y="454"/>
                    <a:pt x="988" y="454"/>
                    <a:pt x="988" y="454"/>
                  </a:cubicBezTo>
                  <a:cubicBezTo>
                    <a:pt x="986" y="454"/>
                    <a:pt x="985" y="453"/>
                    <a:pt x="983" y="452"/>
                  </a:cubicBezTo>
                  <a:cubicBezTo>
                    <a:pt x="982" y="450"/>
                    <a:pt x="980" y="450"/>
                    <a:pt x="979" y="449"/>
                  </a:cubicBezTo>
                  <a:cubicBezTo>
                    <a:pt x="978" y="449"/>
                    <a:pt x="978" y="449"/>
                    <a:pt x="978" y="449"/>
                  </a:cubicBezTo>
                  <a:cubicBezTo>
                    <a:pt x="978" y="449"/>
                    <a:pt x="978" y="449"/>
                    <a:pt x="977" y="449"/>
                  </a:cubicBezTo>
                  <a:cubicBezTo>
                    <a:pt x="976" y="448"/>
                    <a:pt x="976" y="448"/>
                    <a:pt x="976" y="448"/>
                  </a:cubicBezTo>
                  <a:cubicBezTo>
                    <a:pt x="975" y="448"/>
                    <a:pt x="975" y="448"/>
                    <a:pt x="975" y="448"/>
                  </a:cubicBezTo>
                  <a:cubicBezTo>
                    <a:pt x="974" y="448"/>
                    <a:pt x="974" y="447"/>
                    <a:pt x="973" y="447"/>
                  </a:cubicBezTo>
                  <a:cubicBezTo>
                    <a:pt x="973" y="447"/>
                    <a:pt x="973" y="447"/>
                    <a:pt x="973" y="447"/>
                  </a:cubicBezTo>
                  <a:cubicBezTo>
                    <a:pt x="973" y="447"/>
                    <a:pt x="972" y="447"/>
                    <a:pt x="972" y="447"/>
                  </a:cubicBezTo>
                  <a:cubicBezTo>
                    <a:pt x="972" y="447"/>
                    <a:pt x="972" y="447"/>
                    <a:pt x="972" y="447"/>
                  </a:cubicBezTo>
                  <a:cubicBezTo>
                    <a:pt x="972" y="447"/>
                    <a:pt x="971" y="446"/>
                    <a:pt x="971" y="446"/>
                  </a:cubicBezTo>
                  <a:cubicBezTo>
                    <a:pt x="971" y="446"/>
                    <a:pt x="970" y="446"/>
                    <a:pt x="970" y="446"/>
                  </a:cubicBezTo>
                  <a:cubicBezTo>
                    <a:pt x="969" y="445"/>
                    <a:pt x="969" y="445"/>
                    <a:pt x="969" y="445"/>
                  </a:cubicBezTo>
                  <a:cubicBezTo>
                    <a:pt x="968" y="445"/>
                    <a:pt x="968" y="445"/>
                    <a:pt x="967" y="445"/>
                  </a:cubicBezTo>
                  <a:cubicBezTo>
                    <a:pt x="967" y="444"/>
                    <a:pt x="966" y="444"/>
                    <a:pt x="966" y="444"/>
                  </a:cubicBezTo>
                  <a:cubicBezTo>
                    <a:pt x="966" y="444"/>
                    <a:pt x="965" y="444"/>
                    <a:pt x="965" y="444"/>
                  </a:cubicBezTo>
                  <a:cubicBezTo>
                    <a:pt x="964" y="443"/>
                    <a:pt x="964" y="443"/>
                    <a:pt x="964" y="443"/>
                  </a:cubicBezTo>
                  <a:cubicBezTo>
                    <a:pt x="964" y="443"/>
                    <a:pt x="963" y="443"/>
                    <a:pt x="963" y="443"/>
                  </a:cubicBezTo>
                  <a:cubicBezTo>
                    <a:pt x="963" y="443"/>
                    <a:pt x="962" y="443"/>
                    <a:pt x="962" y="442"/>
                  </a:cubicBezTo>
                  <a:cubicBezTo>
                    <a:pt x="962" y="442"/>
                    <a:pt x="961" y="442"/>
                    <a:pt x="960" y="442"/>
                  </a:cubicBezTo>
                  <a:cubicBezTo>
                    <a:pt x="959" y="441"/>
                    <a:pt x="958" y="441"/>
                    <a:pt x="957" y="440"/>
                  </a:cubicBezTo>
                  <a:cubicBezTo>
                    <a:pt x="957" y="440"/>
                    <a:pt x="956" y="439"/>
                    <a:pt x="955" y="439"/>
                  </a:cubicBezTo>
                  <a:cubicBezTo>
                    <a:pt x="954" y="438"/>
                    <a:pt x="953" y="437"/>
                    <a:pt x="950" y="437"/>
                  </a:cubicBezTo>
                  <a:cubicBezTo>
                    <a:pt x="949" y="437"/>
                    <a:pt x="948" y="437"/>
                    <a:pt x="947" y="436"/>
                  </a:cubicBezTo>
                  <a:cubicBezTo>
                    <a:pt x="947" y="436"/>
                    <a:pt x="946" y="436"/>
                    <a:pt x="946" y="436"/>
                  </a:cubicBezTo>
                  <a:cubicBezTo>
                    <a:pt x="946" y="436"/>
                    <a:pt x="946" y="435"/>
                    <a:pt x="945" y="434"/>
                  </a:cubicBezTo>
                  <a:cubicBezTo>
                    <a:pt x="945" y="434"/>
                    <a:pt x="944" y="434"/>
                    <a:pt x="944" y="434"/>
                  </a:cubicBezTo>
                  <a:cubicBezTo>
                    <a:pt x="944" y="434"/>
                    <a:pt x="944" y="434"/>
                    <a:pt x="944" y="434"/>
                  </a:cubicBezTo>
                  <a:cubicBezTo>
                    <a:pt x="944" y="433"/>
                    <a:pt x="943" y="433"/>
                    <a:pt x="943" y="433"/>
                  </a:cubicBezTo>
                  <a:cubicBezTo>
                    <a:pt x="942" y="433"/>
                    <a:pt x="942" y="433"/>
                    <a:pt x="942" y="433"/>
                  </a:cubicBezTo>
                  <a:cubicBezTo>
                    <a:pt x="942" y="433"/>
                    <a:pt x="941" y="432"/>
                    <a:pt x="940" y="432"/>
                  </a:cubicBezTo>
                  <a:cubicBezTo>
                    <a:pt x="939" y="432"/>
                    <a:pt x="938" y="431"/>
                    <a:pt x="937" y="431"/>
                  </a:cubicBezTo>
                  <a:cubicBezTo>
                    <a:pt x="936" y="430"/>
                    <a:pt x="935" y="429"/>
                    <a:pt x="933" y="429"/>
                  </a:cubicBezTo>
                  <a:cubicBezTo>
                    <a:pt x="933" y="429"/>
                    <a:pt x="933" y="429"/>
                    <a:pt x="933" y="429"/>
                  </a:cubicBezTo>
                  <a:cubicBezTo>
                    <a:pt x="932" y="428"/>
                    <a:pt x="932" y="428"/>
                    <a:pt x="931" y="428"/>
                  </a:cubicBezTo>
                  <a:cubicBezTo>
                    <a:pt x="931" y="428"/>
                    <a:pt x="930" y="428"/>
                    <a:pt x="930" y="428"/>
                  </a:cubicBezTo>
                  <a:cubicBezTo>
                    <a:pt x="930" y="428"/>
                    <a:pt x="930" y="428"/>
                    <a:pt x="930" y="428"/>
                  </a:cubicBezTo>
                  <a:cubicBezTo>
                    <a:pt x="929" y="427"/>
                    <a:pt x="929" y="427"/>
                    <a:pt x="928" y="427"/>
                  </a:cubicBezTo>
                  <a:cubicBezTo>
                    <a:pt x="928" y="427"/>
                    <a:pt x="927" y="426"/>
                    <a:pt x="926" y="426"/>
                  </a:cubicBezTo>
                  <a:cubicBezTo>
                    <a:pt x="926" y="426"/>
                    <a:pt x="926" y="426"/>
                    <a:pt x="926" y="426"/>
                  </a:cubicBezTo>
                  <a:cubicBezTo>
                    <a:pt x="925" y="425"/>
                    <a:pt x="924" y="425"/>
                    <a:pt x="923" y="424"/>
                  </a:cubicBezTo>
                  <a:cubicBezTo>
                    <a:pt x="923" y="424"/>
                    <a:pt x="923" y="424"/>
                    <a:pt x="923" y="424"/>
                  </a:cubicBezTo>
                  <a:cubicBezTo>
                    <a:pt x="922" y="424"/>
                    <a:pt x="921" y="423"/>
                    <a:pt x="920" y="422"/>
                  </a:cubicBezTo>
                  <a:cubicBezTo>
                    <a:pt x="919" y="422"/>
                    <a:pt x="918" y="421"/>
                    <a:pt x="917" y="421"/>
                  </a:cubicBezTo>
                  <a:cubicBezTo>
                    <a:pt x="917" y="420"/>
                    <a:pt x="917" y="420"/>
                    <a:pt x="917" y="420"/>
                  </a:cubicBezTo>
                  <a:cubicBezTo>
                    <a:pt x="916" y="419"/>
                    <a:pt x="916" y="419"/>
                    <a:pt x="916" y="419"/>
                  </a:cubicBezTo>
                  <a:cubicBezTo>
                    <a:pt x="915" y="419"/>
                    <a:pt x="915" y="419"/>
                    <a:pt x="915" y="419"/>
                  </a:cubicBezTo>
                  <a:cubicBezTo>
                    <a:pt x="915" y="419"/>
                    <a:pt x="915" y="419"/>
                    <a:pt x="915" y="419"/>
                  </a:cubicBezTo>
                  <a:cubicBezTo>
                    <a:pt x="914" y="419"/>
                    <a:pt x="914" y="419"/>
                    <a:pt x="913" y="419"/>
                  </a:cubicBezTo>
                  <a:cubicBezTo>
                    <a:pt x="912" y="419"/>
                    <a:pt x="911" y="420"/>
                    <a:pt x="911" y="421"/>
                  </a:cubicBezTo>
                  <a:cubicBezTo>
                    <a:pt x="911" y="421"/>
                    <a:pt x="910" y="421"/>
                    <a:pt x="910" y="422"/>
                  </a:cubicBezTo>
                  <a:cubicBezTo>
                    <a:pt x="910" y="422"/>
                    <a:pt x="910" y="422"/>
                    <a:pt x="910" y="422"/>
                  </a:cubicBezTo>
                  <a:cubicBezTo>
                    <a:pt x="910" y="424"/>
                    <a:pt x="911" y="427"/>
                    <a:pt x="913" y="427"/>
                  </a:cubicBezTo>
                  <a:cubicBezTo>
                    <a:pt x="914" y="427"/>
                    <a:pt x="915" y="427"/>
                    <a:pt x="915" y="428"/>
                  </a:cubicBezTo>
                  <a:cubicBezTo>
                    <a:pt x="915" y="428"/>
                    <a:pt x="916" y="428"/>
                    <a:pt x="917" y="428"/>
                  </a:cubicBezTo>
                  <a:cubicBezTo>
                    <a:pt x="918" y="428"/>
                    <a:pt x="918" y="428"/>
                    <a:pt x="919" y="429"/>
                  </a:cubicBezTo>
                  <a:cubicBezTo>
                    <a:pt x="919" y="429"/>
                    <a:pt x="920" y="429"/>
                    <a:pt x="920" y="430"/>
                  </a:cubicBezTo>
                  <a:cubicBezTo>
                    <a:pt x="921" y="430"/>
                    <a:pt x="921" y="430"/>
                    <a:pt x="921" y="430"/>
                  </a:cubicBezTo>
                  <a:cubicBezTo>
                    <a:pt x="922" y="431"/>
                    <a:pt x="923" y="432"/>
                    <a:pt x="924" y="432"/>
                  </a:cubicBezTo>
                  <a:cubicBezTo>
                    <a:pt x="925" y="433"/>
                    <a:pt x="927" y="434"/>
                    <a:pt x="928" y="433"/>
                  </a:cubicBezTo>
                  <a:cubicBezTo>
                    <a:pt x="928" y="433"/>
                    <a:pt x="929" y="434"/>
                    <a:pt x="929" y="434"/>
                  </a:cubicBezTo>
                  <a:cubicBezTo>
                    <a:pt x="930" y="436"/>
                    <a:pt x="932" y="436"/>
                    <a:pt x="933" y="436"/>
                  </a:cubicBezTo>
                  <a:cubicBezTo>
                    <a:pt x="934" y="436"/>
                    <a:pt x="934" y="437"/>
                    <a:pt x="934" y="437"/>
                  </a:cubicBezTo>
                  <a:cubicBezTo>
                    <a:pt x="934" y="437"/>
                    <a:pt x="935" y="437"/>
                    <a:pt x="935" y="437"/>
                  </a:cubicBezTo>
                  <a:cubicBezTo>
                    <a:pt x="936" y="437"/>
                    <a:pt x="938" y="438"/>
                    <a:pt x="938" y="438"/>
                  </a:cubicBezTo>
                  <a:cubicBezTo>
                    <a:pt x="938" y="438"/>
                    <a:pt x="938" y="438"/>
                    <a:pt x="938" y="439"/>
                  </a:cubicBezTo>
                  <a:cubicBezTo>
                    <a:pt x="939" y="440"/>
                    <a:pt x="940" y="440"/>
                    <a:pt x="941" y="440"/>
                  </a:cubicBezTo>
                  <a:cubicBezTo>
                    <a:pt x="941" y="440"/>
                    <a:pt x="942" y="440"/>
                    <a:pt x="942" y="440"/>
                  </a:cubicBezTo>
                  <a:cubicBezTo>
                    <a:pt x="943" y="441"/>
                    <a:pt x="944" y="441"/>
                    <a:pt x="944" y="441"/>
                  </a:cubicBezTo>
                  <a:cubicBezTo>
                    <a:pt x="945" y="442"/>
                    <a:pt x="945" y="442"/>
                    <a:pt x="945" y="442"/>
                  </a:cubicBezTo>
                  <a:cubicBezTo>
                    <a:pt x="946" y="442"/>
                    <a:pt x="947" y="443"/>
                    <a:pt x="947" y="443"/>
                  </a:cubicBezTo>
                  <a:cubicBezTo>
                    <a:pt x="947" y="443"/>
                    <a:pt x="948" y="444"/>
                    <a:pt x="948" y="444"/>
                  </a:cubicBezTo>
                  <a:cubicBezTo>
                    <a:pt x="950" y="444"/>
                    <a:pt x="952" y="445"/>
                    <a:pt x="953" y="446"/>
                  </a:cubicBezTo>
                  <a:cubicBezTo>
                    <a:pt x="954" y="447"/>
                    <a:pt x="954" y="447"/>
                    <a:pt x="954" y="447"/>
                  </a:cubicBezTo>
                  <a:cubicBezTo>
                    <a:pt x="954" y="447"/>
                    <a:pt x="954" y="447"/>
                    <a:pt x="954" y="447"/>
                  </a:cubicBezTo>
                  <a:cubicBezTo>
                    <a:pt x="955" y="447"/>
                    <a:pt x="956" y="448"/>
                    <a:pt x="957" y="448"/>
                  </a:cubicBezTo>
                  <a:cubicBezTo>
                    <a:pt x="958" y="448"/>
                    <a:pt x="959" y="449"/>
                    <a:pt x="960" y="450"/>
                  </a:cubicBezTo>
                  <a:cubicBezTo>
                    <a:pt x="960" y="450"/>
                    <a:pt x="960" y="450"/>
                    <a:pt x="960" y="450"/>
                  </a:cubicBezTo>
                  <a:cubicBezTo>
                    <a:pt x="961" y="450"/>
                    <a:pt x="961" y="451"/>
                    <a:pt x="962" y="451"/>
                  </a:cubicBezTo>
                  <a:cubicBezTo>
                    <a:pt x="962" y="451"/>
                    <a:pt x="962" y="451"/>
                    <a:pt x="963" y="451"/>
                  </a:cubicBezTo>
                  <a:cubicBezTo>
                    <a:pt x="963" y="451"/>
                    <a:pt x="963" y="451"/>
                    <a:pt x="963" y="451"/>
                  </a:cubicBezTo>
                  <a:cubicBezTo>
                    <a:pt x="964" y="452"/>
                    <a:pt x="964" y="452"/>
                    <a:pt x="964" y="452"/>
                  </a:cubicBezTo>
                  <a:cubicBezTo>
                    <a:pt x="965" y="452"/>
                    <a:pt x="965" y="452"/>
                    <a:pt x="965" y="452"/>
                  </a:cubicBezTo>
                  <a:cubicBezTo>
                    <a:pt x="965" y="452"/>
                    <a:pt x="965" y="453"/>
                    <a:pt x="965" y="453"/>
                  </a:cubicBezTo>
                  <a:cubicBezTo>
                    <a:pt x="965" y="453"/>
                    <a:pt x="966" y="453"/>
                    <a:pt x="966" y="453"/>
                  </a:cubicBezTo>
                  <a:cubicBezTo>
                    <a:pt x="966" y="453"/>
                    <a:pt x="967" y="454"/>
                    <a:pt x="967" y="454"/>
                  </a:cubicBezTo>
                  <a:cubicBezTo>
                    <a:pt x="967" y="454"/>
                    <a:pt x="968" y="454"/>
                    <a:pt x="969" y="455"/>
                  </a:cubicBezTo>
                  <a:cubicBezTo>
                    <a:pt x="969" y="455"/>
                    <a:pt x="969" y="455"/>
                    <a:pt x="969" y="455"/>
                  </a:cubicBezTo>
                  <a:cubicBezTo>
                    <a:pt x="970" y="456"/>
                    <a:pt x="971" y="456"/>
                    <a:pt x="972" y="456"/>
                  </a:cubicBezTo>
                  <a:cubicBezTo>
                    <a:pt x="972" y="456"/>
                    <a:pt x="972" y="457"/>
                    <a:pt x="972" y="457"/>
                  </a:cubicBezTo>
                  <a:cubicBezTo>
                    <a:pt x="973" y="457"/>
                    <a:pt x="973" y="458"/>
                    <a:pt x="974" y="458"/>
                  </a:cubicBezTo>
                  <a:cubicBezTo>
                    <a:pt x="974" y="458"/>
                    <a:pt x="975" y="458"/>
                    <a:pt x="975" y="458"/>
                  </a:cubicBezTo>
                  <a:cubicBezTo>
                    <a:pt x="975" y="458"/>
                    <a:pt x="976" y="459"/>
                    <a:pt x="976" y="459"/>
                  </a:cubicBezTo>
                  <a:cubicBezTo>
                    <a:pt x="977" y="459"/>
                    <a:pt x="978" y="460"/>
                    <a:pt x="979" y="460"/>
                  </a:cubicBezTo>
                  <a:cubicBezTo>
                    <a:pt x="980" y="461"/>
                    <a:pt x="982" y="463"/>
                    <a:pt x="984" y="463"/>
                  </a:cubicBezTo>
                  <a:cubicBezTo>
                    <a:pt x="984" y="463"/>
                    <a:pt x="984" y="463"/>
                    <a:pt x="984" y="463"/>
                  </a:cubicBezTo>
                  <a:cubicBezTo>
                    <a:pt x="986" y="462"/>
                    <a:pt x="987" y="463"/>
                    <a:pt x="988" y="464"/>
                  </a:cubicBezTo>
                  <a:cubicBezTo>
                    <a:pt x="988" y="465"/>
                    <a:pt x="989" y="466"/>
                    <a:pt x="991" y="466"/>
                  </a:cubicBezTo>
                  <a:cubicBezTo>
                    <a:pt x="991" y="466"/>
                    <a:pt x="992" y="467"/>
                    <a:pt x="993" y="467"/>
                  </a:cubicBezTo>
                  <a:cubicBezTo>
                    <a:pt x="993" y="467"/>
                    <a:pt x="993" y="467"/>
                    <a:pt x="993" y="467"/>
                  </a:cubicBezTo>
                  <a:cubicBezTo>
                    <a:pt x="993" y="467"/>
                    <a:pt x="994" y="468"/>
                    <a:pt x="994" y="468"/>
                  </a:cubicBezTo>
                  <a:cubicBezTo>
                    <a:pt x="995" y="468"/>
                    <a:pt x="996" y="469"/>
                    <a:pt x="996" y="468"/>
                  </a:cubicBezTo>
                  <a:cubicBezTo>
                    <a:pt x="997" y="468"/>
                    <a:pt x="997" y="469"/>
                    <a:pt x="997" y="469"/>
                  </a:cubicBezTo>
                  <a:cubicBezTo>
                    <a:pt x="997" y="469"/>
                    <a:pt x="997" y="469"/>
                    <a:pt x="997" y="469"/>
                  </a:cubicBezTo>
                  <a:cubicBezTo>
                    <a:pt x="998" y="470"/>
                    <a:pt x="998" y="470"/>
                    <a:pt x="999" y="470"/>
                  </a:cubicBezTo>
                  <a:cubicBezTo>
                    <a:pt x="999" y="470"/>
                    <a:pt x="999" y="470"/>
                    <a:pt x="1000" y="471"/>
                  </a:cubicBezTo>
                  <a:cubicBezTo>
                    <a:pt x="1000" y="471"/>
                    <a:pt x="1000" y="471"/>
                    <a:pt x="1000" y="471"/>
                  </a:cubicBezTo>
                  <a:cubicBezTo>
                    <a:pt x="1000" y="471"/>
                    <a:pt x="1001" y="471"/>
                    <a:pt x="1001" y="472"/>
                  </a:cubicBezTo>
                  <a:cubicBezTo>
                    <a:pt x="1002" y="472"/>
                    <a:pt x="1002" y="472"/>
                    <a:pt x="1003" y="472"/>
                  </a:cubicBezTo>
                  <a:cubicBezTo>
                    <a:pt x="1003" y="473"/>
                    <a:pt x="1004" y="473"/>
                    <a:pt x="1004" y="473"/>
                  </a:cubicBezTo>
                  <a:cubicBezTo>
                    <a:pt x="1004" y="473"/>
                    <a:pt x="1005" y="473"/>
                    <a:pt x="1005" y="473"/>
                  </a:cubicBezTo>
                  <a:cubicBezTo>
                    <a:pt x="1006" y="474"/>
                    <a:pt x="1008" y="475"/>
                    <a:pt x="1009" y="475"/>
                  </a:cubicBezTo>
                  <a:cubicBezTo>
                    <a:pt x="1010" y="475"/>
                    <a:pt x="1010" y="476"/>
                    <a:pt x="1010" y="476"/>
                  </a:cubicBezTo>
                  <a:cubicBezTo>
                    <a:pt x="1011" y="476"/>
                    <a:pt x="1011" y="476"/>
                    <a:pt x="1011" y="476"/>
                  </a:cubicBezTo>
                  <a:cubicBezTo>
                    <a:pt x="1011" y="476"/>
                    <a:pt x="1012" y="476"/>
                    <a:pt x="1012" y="476"/>
                  </a:cubicBezTo>
                  <a:cubicBezTo>
                    <a:pt x="1012" y="477"/>
                    <a:pt x="1013" y="477"/>
                    <a:pt x="1014" y="478"/>
                  </a:cubicBezTo>
                  <a:cubicBezTo>
                    <a:pt x="1014" y="478"/>
                    <a:pt x="1015" y="478"/>
                    <a:pt x="1015" y="478"/>
                  </a:cubicBezTo>
                  <a:cubicBezTo>
                    <a:pt x="1015" y="478"/>
                    <a:pt x="1015" y="478"/>
                    <a:pt x="1015" y="478"/>
                  </a:cubicBezTo>
                  <a:cubicBezTo>
                    <a:pt x="1016" y="479"/>
                    <a:pt x="1016" y="479"/>
                    <a:pt x="1019" y="480"/>
                  </a:cubicBezTo>
                  <a:cubicBezTo>
                    <a:pt x="1020" y="481"/>
                    <a:pt x="1021" y="481"/>
                    <a:pt x="1021" y="480"/>
                  </a:cubicBezTo>
                  <a:cubicBezTo>
                    <a:pt x="1021" y="480"/>
                    <a:pt x="1022" y="480"/>
                    <a:pt x="1022" y="481"/>
                  </a:cubicBezTo>
                  <a:cubicBezTo>
                    <a:pt x="1022" y="481"/>
                    <a:pt x="1022" y="481"/>
                    <a:pt x="1022" y="481"/>
                  </a:cubicBezTo>
                  <a:cubicBezTo>
                    <a:pt x="1023" y="482"/>
                    <a:pt x="1023" y="482"/>
                    <a:pt x="1023" y="482"/>
                  </a:cubicBezTo>
                  <a:cubicBezTo>
                    <a:pt x="1024" y="482"/>
                    <a:pt x="1025" y="482"/>
                    <a:pt x="1027" y="483"/>
                  </a:cubicBezTo>
                  <a:cubicBezTo>
                    <a:pt x="1027" y="483"/>
                    <a:pt x="1027" y="483"/>
                    <a:pt x="1027" y="483"/>
                  </a:cubicBezTo>
                  <a:cubicBezTo>
                    <a:pt x="1028" y="482"/>
                    <a:pt x="1028" y="482"/>
                    <a:pt x="1028" y="482"/>
                  </a:cubicBezTo>
                  <a:cubicBezTo>
                    <a:pt x="1028" y="482"/>
                    <a:pt x="1028" y="482"/>
                    <a:pt x="1028" y="482"/>
                  </a:cubicBezTo>
                  <a:cubicBezTo>
                    <a:pt x="1028" y="483"/>
                    <a:pt x="1029" y="483"/>
                    <a:pt x="1029" y="483"/>
                  </a:cubicBezTo>
                  <a:cubicBezTo>
                    <a:pt x="1029" y="483"/>
                    <a:pt x="1029" y="483"/>
                    <a:pt x="1030" y="483"/>
                  </a:cubicBezTo>
                  <a:cubicBezTo>
                    <a:pt x="1030" y="483"/>
                    <a:pt x="1031" y="483"/>
                    <a:pt x="1031" y="483"/>
                  </a:cubicBezTo>
                  <a:cubicBezTo>
                    <a:pt x="1034" y="483"/>
                    <a:pt x="1037" y="481"/>
                    <a:pt x="1038" y="480"/>
                  </a:cubicBezTo>
                  <a:cubicBezTo>
                    <a:pt x="1038" y="480"/>
                    <a:pt x="1038" y="480"/>
                    <a:pt x="1038" y="480"/>
                  </a:cubicBezTo>
                  <a:cubicBezTo>
                    <a:pt x="1039" y="479"/>
                    <a:pt x="1041" y="479"/>
                    <a:pt x="1042" y="478"/>
                  </a:cubicBezTo>
                  <a:cubicBezTo>
                    <a:pt x="1043" y="477"/>
                    <a:pt x="1045" y="477"/>
                    <a:pt x="1047" y="477"/>
                  </a:cubicBezTo>
                  <a:cubicBezTo>
                    <a:pt x="1049" y="476"/>
                    <a:pt x="1050" y="475"/>
                    <a:pt x="1051" y="475"/>
                  </a:cubicBezTo>
                  <a:cubicBezTo>
                    <a:pt x="1052" y="475"/>
                    <a:pt x="1052" y="475"/>
                    <a:pt x="1052" y="474"/>
                  </a:cubicBezTo>
                  <a:cubicBezTo>
                    <a:pt x="1052" y="474"/>
                    <a:pt x="1053" y="474"/>
                    <a:pt x="1055" y="473"/>
                  </a:cubicBezTo>
                  <a:cubicBezTo>
                    <a:pt x="1055" y="473"/>
                    <a:pt x="1055" y="473"/>
                    <a:pt x="1056" y="473"/>
                  </a:cubicBezTo>
                  <a:cubicBezTo>
                    <a:pt x="1056" y="473"/>
                    <a:pt x="1056" y="472"/>
                    <a:pt x="1056" y="472"/>
                  </a:cubicBezTo>
                  <a:cubicBezTo>
                    <a:pt x="1055" y="471"/>
                    <a:pt x="1056" y="471"/>
                    <a:pt x="1056" y="470"/>
                  </a:cubicBezTo>
                  <a:cubicBezTo>
                    <a:pt x="1057" y="470"/>
                    <a:pt x="1059" y="470"/>
                    <a:pt x="1060" y="471"/>
                  </a:cubicBezTo>
                  <a:cubicBezTo>
                    <a:pt x="1061" y="471"/>
                    <a:pt x="1061" y="471"/>
                    <a:pt x="1061" y="471"/>
                  </a:cubicBezTo>
                  <a:cubicBezTo>
                    <a:pt x="1061" y="471"/>
                    <a:pt x="1061" y="471"/>
                    <a:pt x="1061" y="471"/>
                  </a:cubicBezTo>
                  <a:cubicBezTo>
                    <a:pt x="1067" y="470"/>
                    <a:pt x="1067" y="470"/>
                    <a:pt x="1068" y="468"/>
                  </a:cubicBezTo>
                  <a:cubicBezTo>
                    <a:pt x="1068" y="468"/>
                    <a:pt x="1068" y="468"/>
                    <a:pt x="1068" y="468"/>
                  </a:cubicBezTo>
                  <a:cubicBezTo>
                    <a:pt x="1068" y="468"/>
                    <a:pt x="1069" y="468"/>
                    <a:pt x="1069" y="468"/>
                  </a:cubicBezTo>
                  <a:cubicBezTo>
                    <a:pt x="1071" y="467"/>
                    <a:pt x="1073" y="467"/>
                    <a:pt x="1073" y="466"/>
                  </a:cubicBezTo>
                  <a:cubicBezTo>
                    <a:pt x="1074" y="466"/>
                    <a:pt x="1074" y="466"/>
                    <a:pt x="1074" y="465"/>
                  </a:cubicBezTo>
                  <a:cubicBezTo>
                    <a:pt x="1074" y="465"/>
                    <a:pt x="1074" y="465"/>
                    <a:pt x="1074" y="465"/>
                  </a:cubicBezTo>
                  <a:cubicBezTo>
                    <a:pt x="1075" y="465"/>
                    <a:pt x="1075" y="465"/>
                    <a:pt x="1076" y="466"/>
                  </a:cubicBezTo>
                  <a:cubicBezTo>
                    <a:pt x="1076" y="466"/>
                    <a:pt x="1076" y="466"/>
                    <a:pt x="1076" y="466"/>
                  </a:cubicBezTo>
                  <a:cubicBezTo>
                    <a:pt x="1077" y="466"/>
                    <a:pt x="1078" y="467"/>
                    <a:pt x="1078" y="467"/>
                  </a:cubicBezTo>
                  <a:cubicBezTo>
                    <a:pt x="1079" y="468"/>
                    <a:pt x="1080" y="468"/>
                    <a:pt x="1081" y="468"/>
                  </a:cubicBezTo>
                  <a:cubicBezTo>
                    <a:pt x="1081" y="468"/>
                    <a:pt x="1082" y="469"/>
                    <a:pt x="1082" y="469"/>
                  </a:cubicBezTo>
                  <a:cubicBezTo>
                    <a:pt x="1083" y="469"/>
                    <a:pt x="1083" y="469"/>
                    <a:pt x="1084" y="470"/>
                  </a:cubicBezTo>
                  <a:cubicBezTo>
                    <a:pt x="1084" y="471"/>
                    <a:pt x="1084" y="471"/>
                    <a:pt x="1085" y="471"/>
                  </a:cubicBezTo>
                  <a:cubicBezTo>
                    <a:pt x="1085" y="471"/>
                    <a:pt x="1085" y="471"/>
                    <a:pt x="1085" y="472"/>
                  </a:cubicBezTo>
                  <a:cubicBezTo>
                    <a:pt x="1086" y="473"/>
                    <a:pt x="1086" y="474"/>
                    <a:pt x="1087" y="475"/>
                  </a:cubicBezTo>
                  <a:cubicBezTo>
                    <a:pt x="1088" y="478"/>
                    <a:pt x="1088" y="479"/>
                    <a:pt x="1088" y="479"/>
                  </a:cubicBezTo>
                  <a:cubicBezTo>
                    <a:pt x="1088" y="479"/>
                    <a:pt x="1088" y="480"/>
                    <a:pt x="1088" y="480"/>
                  </a:cubicBezTo>
                  <a:cubicBezTo>
                    <a:pt x="1088" y="481"/>
                    <a:pt x="1088" y="482"/>
                    <a:pt x="1088" y="483"/>
                  </a:cubicBezTo>
                  <a:cubicBezTo>
                    <a:pt x="1088" y="484"/>
                    <a:pt x="1088" y="485"/>
                    <a:pt x="1089" y="485"/>
                  </a:cubicBezTo>
                  <a:cubicBezTo>
                    <a:pt x="1089" y="487"/>
                    <a:pt x="1088" y="488"/>
                    <a:pt x="1087" y="489"/>
                  </a:cubicBezTo>
                  <a:cubicBezTo>
                    <a:pt x="1087" y="489"/>
                    <a:pt x="1087" y="489"/>
                    <a:pt x="1087" y="489"/>
                  </a:cubicBezTo>
                  <a:cubicBezTo>
                    <a:pt x="1086" y="491"/>
                    <a:pt x="1086" y="491"/>
                    <a:pt x="1084" y="493"/>
                  </a:cubicBezTo>
                  <a:cubicBezTo>
                    <a:pt x="1084" y="494"/>
                    <a:pt x="1084" y="494"/>
                    <a:pt x="1084" y="494"/>
                  </a:cubicBezTo>
                  <a:cubicBezTo>
                    <a:pt x="1083" y="496"/>
                    <a:pt x="1082" y="497"/>
                    <a:pt x="1080" y="497"/>
                  </a:cubicBezTo>
                  <a:cubicBezTo>
                    <a:pt x="1079" y="497"/>
                    <a:pt x="1079" y="498"/>
                    <a:pt x="1078" y="498"/>
                  </a:cubicBezTo>
                  <a:cubicBezTo>
                    <a:pt x="1078" y="499"/>
                    <a:pt x="1078" y="500"/>
                    <a:pt x="1078" y="501"/>
                  </a:cubicBezTo>
                  <a:cubicBezTo>
                    <a:pt x="1079" y="502"/>
                    <a:pt x="1079" y="502"/>
                    <a:pt x="1079" y="503"/>
                  </a:cubicBezTo>
                  <a:cubicBezTo>
                    <a:pt x="1079" y="503"/>
                    <a:pt x="1079" y="504"/>
                    <a:pt x="1080" y="504"/>
                  </a:cubicBezTo>
                  <a:cubicBezTo>
                    <a:pt x="1080" y="504"/>
                    <a:pt x="1081" y="505"/>
                    <a:pt x="1081" y="505"/>
                  </a:cubicBezTo>
                  <a:cubicBezTo>
                    <a:pt x="1082" y="506"/>
                    <a:pt x="1082" y="507"/>
                    <a:pt x="1083" y="507"/>
                  </a:cubicBezTo>
                  <a:cubicBezTo>
                    <a:pt x="1084" y="509"/>
                    <a:pt x="1085" y="511"/>
                    <a:pt x="1087" y="511"/>
                  </a:cubicBezTo>
                  <a:cubicBezTo>
                    <a:pt x="1088" y="512"/>
                    <a:pt x="1089" y="513"/>
                    <a:pt x="1091" y="515"/>
                  </a:cubicBezTo>
                  <a:cubicBezTo>
                    <a:pt x="1091" y="515"/>
                    <a:pt x="1091" y="516"/>
                    <a:pt x="1091" y="516"/>
                  </a:cubicBezTo>
                  <a:cubicBezTo>
                    <a:pt x="1092" y="517"/>
                    <a:pt x="1092" y="519"/>
                    <a:pt x="1094" y="519"/>
                  </a:cubicBezTo>
                  <a:cubicBezTo>
                    <a:pt x="1095" y="519"/>
                    <a:pt x="1095" y="519"/>
                    <a:pt x="1095" y="519"/>
                  </a:cubicBezTo>
                  <a:cubicBezTo>
                    <a:pt x="1096" y="519"/>
                    <a:pt x="1097" y="521"/>
                    <a:pt x="1097" y="521"/>
                  </a:cubicBezTo>
                  <a:cubicBezTo>
                    <a:pt x="1097" y="522"/>
                    <a:pt x="1097" y="522"/>
                    <a:pt x="1097" y="522"/>
                  </a:cubicBezTo>
                  <a:cubicBezTo>
                    <a:pt x="1097" y="522"/>
                    <a:pt x="1097" y="523"/>
                    <a:pt x="1097" y="524"/>
                  </a:cubicBezTo>
                  <a:cubicBezTo>
                    <a:pt x="1098" y="525"/>
                    <a:pt x="1099" y="526"/>
                    <a:pt x="1101" y="526"/>
                  </a:cubicBezTo>
                  <a:cubicBezTo>
                    <a:pt x="1101" y="526"/>
                    <a:pt x="1101" y="526"/>
                    <a:pt x="1101" y="527"/>
                  </a:cubicBezTo>
                  <a:cubicBezTo>
                    <a:pt x="1101" y="527"/>
                    <a:pt x="1101" y="527"/>
                    <a:pt x="1101" y="527"/>
                  </a:cubicBezTo>
                  <a:cubicBezTo>
                    <a:pt x="1102" y="528"/>
                    <a:pt x="1103" y="528"/>
                    <a:pt x="1105" y="530"/>
                  </a:cubicBezTo>
                  <a:cubicBezTo>
                    <a:pt x="1107" y="531"/>
                    <a:pt x="1108" y="532"/>
                    <a:pt x="1108" y="533"/>
                  </a:cubicBezTo>
                  <a:cubicBezTo>
                    <a:pt x="1108" y="533"/>
                    <a:pt x="1108" y="533"/>
                    <a:pt x="1108" y="534"/>
                  </a:cubicBezTo>
                  <a:cubicBezTo>
                    <a:pt x="1109" y="534"/>
                    <a:pt x="1109" y="534"/>
                    <a:pt x="1109" y="534"/>
                  </a:cubicBezTo>
                  <a:cubicBezTo>
                    <a:pt x="1109" y="535"/>
                    <a:pt x="1110" y="535"/>
                    <a:pt x="1111" y="536"/>
                  </a:cubicBezTo>
                  <a:cubicBezTo>
                    <a:pt x="1111" y="536"/>
                    <a:pt x="1111" y="536"/>
                    <a:pt x="1112" y="536"/>
                  </a:cubicBezTo>
                  <a:cubicBezTo>
                    <a:pt x="1113" y="536"/>
                    <a:pt x="1113" y="538"/>
                    <a:pt x="1114" y="538"/>
                  </a:cubicBezTo>
                  <a:cubicBezTo>
                    <a:pt x="1114" y="538"/>
                    <a:pt x="1114" y="539"/>
                    <a:pt x="1114" y="539"/>
                  </a:cubicBezTo>
                  <a:cubicBezTo>
                    <a:pt x="1115" y="539"/>
                    <a:pt x="1115" y="540"/>
                    <a:pt x="1116" y="541"/>
                  </a:cubicBezTo>
                  <a:cubicBezTo>
                    <a:pt x="1116" y="542"/>
                    <a:pt x="1117" y="543"/>
                    <a:pt x="1118" y="544"/>
                  </a:cubicBezTo>
                  <a:cubicBezTo>
                    <a:pt x="1119" y="545"/>
                    <a:pt x="1119" y="545"/>
                    <a:pt x="1119" y="545"/>
                  </a:cubicBezTo>
                  <a:cubicBezTo>
                    <a:pt x="1123" y="549"/>
                    <a:pt x="1123" y="549"/>
                    <a:pt x="1123" y="549"/>
                  </a:cubicBezTo>
                  <a:cubicBezTo>
                    <a:pt x="1124" y="550"/>
                    <a:pt x="1125" y="551"/>
                    <a:pt x="1125" y="552"/>
                  </a:cubicBezTo>
                  <a:cubicBezTo>
                    <a:pt x="1126" y="553"/>
                    <a:pt x="1127" y="554"/>
                    <a:pt x="1128" y="555"/>
                  </a:cubicBezTo>
                  <a:cubicBezTo>
                    <a:pt x="1129" y="556"/>
                    <a:pt x="1129" y="556"/>
                    <a:pt x="1129" y="556"/>
                  </a:cubicBezTo>
                  <a:cubicBezTo>
                    <a:pt x="1130" y="557"/>
                    <a:pt x="1132" y="559"/>
                    <a:pt x="1133" y="560"/>
                  </a:cubicBezTo>
                  <a:cubicBezTo>
                    <a:pt x="1134" y="561"/>
                    <a:pt x="1135" y="561"/>
                    <a:pt x="1135" y="562"/>
                  </a:cubicBezTo>
                  <a:cubicBezTo>
                    <a:pt x="1136" y="563"/>
                    <a:pt x="1137" y="563"/>
                    <a:pt x="1137" y="564"/>
                  </a:cubicBezTo>
                  <a:cubicBezTo>
                    <a:pt x="1137" y="564"/>
                    <a:pt x="1138" y="565"/>
                    <a:pt x="1138" y="565"/>
                  </a:cubicBezTo>
                  <a:cubicBezTo>
                    <a:pt x="1138" y="566"/>
                    <a:pt x="1140" y="566"/>
                    <a:pt x="1141" y="568"/>
                  </a:cubicBezTo>
                  <a:cubicBezTo>
                    <a:pt x="1141" y="569"/>
                    <a:pt x="1142" y="569"/>
                    <a:pt x="1143" y="570"/>
                  </a:cubicBezTo>
                  <a:cubicBezTo>
                    <a:pt x="1145" y="571"/>
                    <a:pt x="1147" y="573"/>
                    <a:pt x="1149" y="577"/>
                  </a:cubicBezTo>
                  <a:cubicBezTo>
                    <a:pt x="1151" y="579"/>
                    <a:pt x="1153" y="582"/>
                    <a:pt x="1156" y="585"/>
                  </a:cubicBezTo>
                  <a:cubicBezTo>
                    <a:pt x="1157" y="586"/>
                    <a:pt x="1159" y="587"/>
                    <a:pt x="1160" y="589"/>
                  </a:cubicBezTo>
                  <a:cubicBezTo>
                    <a:pt x="1169" y="599"/>
                    <a:pt x="1169" y="599"/>
                    <a:pt x="1169" y="599"/>
                  </a:cubicBezTo>
                  <a:cubicBezTo>
                    <a:pt x="1169" y="599"/>
                    <a:pt x="1169" y="599"/>
                    <a:pt x="1169" y="599"/>
                  </a:cubicBezTo>
                  <a:cubicBezTo>
                    <a:pt x="1171" y="600"/>
                    <a:pt x="1171" y="600"/>
                    <a:pt x="1171" y="601"/>
                  </a:cubicBezTo>
                  <a:cubicBezTo>
                    <a:pt x="1171" y="601"/>
                    <a:pt x="1171" y="602"/>
                    <a:pt x="1172" y="602"/>
                  </a:cubicBezTo>
                  <a:cubicBezTo>
                    <a:pt x="1172" y="603"/>
                    <a:pt x="1173" y="604"/>
                    <a:pt x="1174" y="604"/>
                  </a:cubicBezTo>
                  <a:cubicBezTo>
                    <a:pt x="1174" y="605"/>
                    <a:pt x="1174" y="605"/>
                    <a:pt x="1175" y="606"/>
                  </a:cubicBezTo>
                  <a:cubicBezTo>
                    <a:pt x="1174" y="606"/>
                    <a:pt x="1175" y="606"/>
                    <a:pt x="1175" y="607"/>
                  </a:cubicBezTo>
                  <a:cubicBezTo>
                    <a:pt x="1175" y="607"/>
                    <a:pt x="1176" y="608"/>
                    <a:pt x="1176" y="608"/>
                  </a:cubicBezTo>
                  <a:cubicBezTo>
                    <a:pt x="1177" y="608"/>
                    <a:pt x="1177" y="609"/>
                    <a:pt x="1178" y="609"/>
                  </a:cubicBezTo>
                  <a:cubicBezTo>
                    <a:pt x="1178" y="610"/>
                    <a:pt x="1179" y="611"/>
                    <a:pt x="1179" y="612"/>
                  </a:cubicBezTo>
                  <a:cubicBezTo>
                    <a:pt x="1179" y="612"/>
                    <a:pt x="1180" y="612"/>
                    <a:pt x="1180" y="612"/>
                  </a:cubicBezTo>
                  <a:cubicBezTo>
                    <a:pt x="1181" y="613"/>
                    <a:pt x="1182" y="614"/>
                    <a:pt x="1184" y="614"/>
                  </a:cubicBezTo>
                  <a:cubicBezTo>
                    <a:pt x="1184" y="615"/>
                    <a:pt x="1184" y="615"/>
                    <a:pt x="1184" y="615"/>
                  </a:cubicBezTo>
                  <a:cubicBezTo>
                    <a:pt x="1184" y="616"/>
                    <a:pt x="1185" y="618"/>
                    <a:pt x="1188" y="619"/>
                  </a:cubicBezTo>
                  <a:cubicBezTo>
                    <a:pt x="1189" y="620"/>
                    <a:pt x="1189" y="620"/>
                    <a:pt x="1190" y="621"/>
                  </a:cubicBezTo>
                  <a:cubicBezTo>
                    <a:pt x="1191" y="622"/>
                    <a:pt x="1191" y="622"/>
                    <a:pt x="1192" y="623"/>
                  </a:cubicBezTo>
                  <a:cubicBezTo>
                    <a:pt x="1204" y="637"/>
                    <a:pt x="1204" y="637"/>
                    <a:pt x="1204" y="637"/>
                  </a:cubicBezTo>
                  <a:cubicBezTo>
                    <a:pt x="1205" y="638"/>
                    <a:pt x="1205" y="638"/>
                    <a:pt x="1206" y="639"/>
                  </a:cubicBezTo>
                  <a:cubicBezTo>
                    <a:pt x="1206" y="639"/>
                    <a:pt x="1206" y="639"/>
                    <a:pt x="1207" y="639"/>
                  </a:cubicBezTo>
                  <a:cubicBezTo>
                    <a:pt x="1207" y="641"/>
                    <a:pt x="1208" y="641"/>
                    <a:pt x="1209" y="641"/>
                  </a:cubicBezTo>
                  <a:cubicBezTo>
                    <a:pt x="1209" y="642"/>
                    <a:pt x="1209" y="642"/>
                    <a:pt x="1209" y="642"/>
                  </a:cubicBezTo>
                  <a:cubicBezTo>
                    <a:pt x="1209" y="642"/>
                    <a:pt x="1209" y="642"/>
                    <a:pt x="1209" y="642"/>
                  </a:cubicBezTo>
                  <a:cubicBezTo>
                    <a:pt x="1210" y="643"/>
                    <a:pt x="1211" y="644"/>
                    <a:pt x="1211" y="645"/>
                  </a:cubicBezTo>
                  <a:cubicBezTo>
                    <a:pt x="1212" y="645"/>
                    <a:pt x="1212" y="646"/>
                    <a:pt x="1212" y="646"/>
                  </a:cubicBezTo>
                  <a:cubicBezTo>
                    <a:pt x="1213" y="647"/>
                    <a:pt x="1214" y="648"/>
                    <a:pt x="1215" y="649"/>
                  </a:cubicBezTo>
                  <a:cubicBezTo>
                    <a:pt x="1215" y="649"/>
                    <a:pt x="1216" y="649"/>
                    <a:pt x="1216" y="649"/>
                  </a:cubicBezTo>
                  <a:cubicBezTo>
                    <a:pt x="1216" y="652"/>
                    <a:pt x="1218" y="652"/>
                    <a:pt x="1219" y="653"/>
                  </a:cubicBezTo>
                  <a:cubicBezTo>
                    <a:pt x="1219" y="653"/>
                    <a:pt x="1219" y="653"/>
                    <a:pt x="1219" y="653"/>
                  </a:cubicBezTo>
                  <a:cubicBezTo>
                    <a:pt x="1219" y="653"/>
                    <a:pt x="1219" y="653"/>
                    <a:pt x="1220" y="654"/>
                  </a:cubicBezTo>
                  <a:cubicBezTo>
                    <a:pt x="1220" y="654"/>
                    <a:pt x="1221" y="654"/>
                    <a:pt x="1221" y="654"/>
                  </a:cubicBezTo>
                  <a:cubicBezTo>
                    <a:pt x="1221" y="654"/>
                    <a:pt x="1222" y="655"/>
                    <a:pt x="1222" y="655"/>
                  </a:cubicBezTo>
                  <a:cubicBezTo>
                    <a:pt x="1222" y="656"/>
                    <a:pt x="1222" y="657"/>
                    <a:pt x="1223" y="657"/>
                  </a:cubicBezTo>
                  <a:cubicBezTo>
                    <a:pt x="1223" y="657"/>
                    <a:pt x="1223" y="658"/>
                    <a:pt x="1223" y="658"/>
                  </a:cubicBezTo>
                  <a:cubicBezTo>
                    <a:pt x="1224" y="660"/>
                    <a:pt x="1225" y="662"/>
                    <a:pt x="1227" y="662"/>
                  </a:cubicBezTo>
                  <a:cubicBezTo>
                    <a:pt x="1227" y="662"/>
                    <a:pt x="1227" y="662"/>
                    <a:pt x="1227" y="662"/>
                  </a:cubicBezTo>
                  <a:cubicBezTo>
                    <a:pt x="1228" y="662"/>
                    <a:pt x="1228" y="663"/>
                    <a:pt x="1228" y="664"/>
                  </a:cubicBezTo>
                  <a:cubicBezTo>
                    <a:pt x="1228" y="665"/>
                    <a:pt x="1229" y="665"/>
                    <a:pt x="1229" y="666"/>
                  </a:cubicBezTo>
                  <a:cubicBezTo>
                    <a:pt x="1230" y="666"/>
                    <a:pt x="1230" y="666"/>
                    <a:pt x="1230" y="666"/>
                  </a:cubicBezTo>
                  <a:cubicBezTo>
                    <a:pt x="1231" y="666"/>
                    <a:pt x="1232" y="666"/>
                    <a:pt x="1232" y="667"/>
                  </a:cubicBezTo>
                  <a:cubicBezTo>
                    <a:pt x="1233" y="667"/>
                    <a:pt x="1233" y="667"/>
                    <a:pt x="1233" y="667"/>
                  </a:cubicBezTo>
                  <a:cubicBezTo>
                    <a:pt x="1233" y="667"/>
                    <a:pt x="1233" y="668"/>
                    <a:pt x="1232" y="668"/>
                  </a:cubicBezTo>
                  <a:cubicBezTo>
                    <a:pt x="1231" y="668"/>
                    <a:pt x="1231" y="669"/>
                    <a:pt x="1231" y="669"/>
                  </a:cubicBezTo>
                  <a:cubicBezTo>
                    <a:pt x="1231" y="671"/>
                    <a:pt x="1232" y="672"/>
                    <a:pt x="1233" y="672"/>
                  </a:cubicBezTo>
                  <a:cubicBezTo>
                    <a:pt x="1233" y="673"/>
                    <a:pt x="1233" y="673"/>
                    <a:pt x="1233" y="673"/>
                  </a:cubicBezTo>
                  <a:cubicBezTo>
                    <a:pt x="1233" y="674"/>
                    <a:pt x="1233" y="675"/>
                    <a:pt x="1234" y="675"/>
                  </a:cubicBezTo>
                  <a:cubicBezTo>
                    <a:pt x="1235" y="676"/>
                    <a:pt x="1236" y="676"/>
                    <a:pt x="1235" y="678"/>
                  </a:cubicBezTo>
                  <a:cubicBezTo>
                    <a:pt x="1235" y="678"/>
                    <a:pt x="1235" y="678"/>
                    <a:pt x="1235" y="678"/>
                  </a:cubicBezTo>
                  <a:cubicBezTo>
                    <a:pt x="1235" y="680"/>
                    <a:pt x="1236" y="681"/>
                    <a:pt x="1237" y="682"/>
                  </a:cubicBezTo>
                  <a:cubicBezTo>
                    <a:pt x="1237" y="682"/>
                    <a:pt x="1237" y="682"/>
                    <a:pt x="1237" y="683"/>
                  </a:cubicBezTo>
                  <a:cubicBezTo>
                    <a:pt x="1237" y="684"/>
                    <a:pt x="1237" y="685"/>
                    <a:pt x="1238" y="686"/>
                  </a:cubicBezTo>
                  <a:cubicBezTo>
                    <a:pt x="1238" y="687"/>
                    <a:pt x="1238" y="687"/>
                    <a:pt x="1238" y="688"/>
                  </a:cubicBezTo>
                  <a:cubicBezTo>
                    <a:pt x="1239" y="689"/>
                    <a:pt x="1239" y="691"/>
                    <a:pt x="1239" y="692"/>
                  </a:cubicBezTo>
                  <a:cubicBezTo>
                    <a:pt x="1239" y="693"/>
                    <a:pt x="1239" y="694"/>
                    <a:pt x="1239" y="695"/>
                  </a:cubicBezTo>
                  <a:cubicBezTo>
                    <a:pt x="1239" y="696"/>
                    <a:pt x="1239" y="697"/>
                    <a:pt x="1240" y="698"/>
                  </a:cubicBezTo>
                  <a:cubicBezTo>
                    <a:pt x="1240" y="700"/>
                    <a:pt x="1240" y="701"/>
                    <a:pt x="1240" y="701"/>
                  </a:cubicBezTo>
                  <a:cubicBezTo>
                    <a:pt x="1240" y="701"/>
                    <a:pt x="1240" y="702"/>
                    <a:pt x="1240" y="702"/>
                  </a:cubicBezTo>
                  <a:cubicBezTo>
                    <a:pt x="1240" y="703"/>
                    <a:pt x="1240" y="704"/>
                    <a:pt x="1240" y="705"/>
                  </a:cubicBezTo>
                  <a:cubicBezTo>
                    <a:pt x="1240" y="707"/>
                    <a:pt x="1239" y="708"/>
                    <a:pt x="1240" y="709"/>
                  </a:cubicBezTo>
                  <a:cubicBezTo>
                    <a:pt x="1240" y="709"/>
                    <a:pt x="1240" y="709"/>
                    <a:pt x="1240" y="709"/>
                  </a:cubicBezTo>
                  <a:cubicBezTo>
                    <a:pt x="1241" y="709"/>
                    <a:pt x="1241" y="711"/>
                    <a:pt x="1240" y="712"/>
                  </a:cubicBezTo>
                  <a:cubicBezTo>
                    <a:pt x="1240" y="712"/>
                    <a:pt x="1240" y="712"/>
                    <a:pt x="1240" y="712"/>
                  </a:cubicBezTo>
                  <a:cubicBezTo>
                    <a:pt x="1240" y="713"/>
                    <a:pt x="1241" y="713"/>
                    <a:pt x="1241" y="713"/>
                  </a:cubicBezTo>
                  <a:cubicBezTo>
                    <a:pt x="1241" y="714"/>
                    <a:pt x="1241" y="715"/>
                    <a:pt x="1240" y="717"/>
                  </a:cubicBezTo>
                  <a:cubicBezTo>
                    <a:pt x="1239" y="718"/>
                    <a:pt x="1240" y="719"/>
                    <a:pt x="1240" y="719"/>
                  </a:cubicBezTo>
                  <a:cubicBezTo>
                    <a:pt x="1240" y="720"/>
                    <a:pt x="1240" y="721"/>
                    <a:pt x="1240" y="722"/>
                  </a:cubicBezTo>
                  <a:cubicBezTo>
                    <a:pt x="1239" y="724"/>
                    <a:pt x="1239" y="725"/>
                    <a:pt x="1238" y="726"/>
                  </a:cubicBezTo>
                  <a:cubicBezTo>
                    <a:pt x="1238" y="728"/>
                    <a:pt x="1238" y="728"/>
                    <a:pt x="1238" y="728"/>
                  </a:cubicBezTo>
                  <a:cubicBezTo>
                    <a:pt x="1238" y="729"/>
                    <a:pt x="1238" y="730"/>
                    <a:pt x="1238" y="732"/>
                  </a:cubicBezTo>
                  <a:cubicBezTo>
                    <a:pt x="1237" y="732"/>
                    <a:pt x="1237" y="733"/>
                    <a:pt x="1237" y="733"/>
                  </a:cubicBezTo>
                  <a:cubicBezTo>
                    <a:pt x="1237" y="735"/>
                    <a:pt x="1236" y="736"/>
                    <a:pt x="1236" y="737"/>
                  </a:cubicBezTo>
                  <a:cubicBezTo>
                    <a:pt x="1236" y="738"/>
                    <a:pt x="1236" y="739"/>
                    <a:pt x="1235" y="740"/>
                  </a:cubicBezTo>
                  <a:cubicBezTo>
                    <a:pt x="1235" y="740"/>
                    <a:pt x="1235" y="741"/>
                    <a:pt x="1235" y="741"/>
                  </a:cubicBezTo>
                  <a:cubicBezTo>
                    <a:pt x="1235" y="742"/>
                    <a:pt x="1235" y="742"/>
                    <a:pt x="1234" y="742"/>
                  </a:cubicBezTo>
                  <a:cubicBezTo>
                    <a:pt x="1234" y="743"/>
                    <a:pt x="1234" y="745"/>
                    <a:pt x="1234" y="745"/>
                  </a:cubicBezTo>
                  <a:cubicBezTo>
                    <a:pt x="1233" y="745"/>
                    <a:pt x="1233" y="746"/>
                    <a:pt x="1233" y="746"/>
                  </a:cubicBezTo>
                  <a:cubicBezTo>
                    <a:pt x="1233" y="748"/>
                    <a:pt x="1233" y="749"/>
                    <a:pt x="1232" y="749"/>
                  </a:cubicBezTo>
                  <a:cubicBezTo>
                    <a:pt x="1232" y="749"/>
                    <a:pt x="1232" y="749"/>
                    <a:pt x="1232" y="749"/>
                  </a:cubicBezTo>
                  <a:cubicBezTo>
                    <a:pt x="1232" y="749"/>
                    <a:pt x="1231" y="749"/>
                    <a:pt x="1231" y="750"/>
                  </a:cubicBezTo>
                  <a:cubicBezTo>
                    <a:pt x="1231" y="750"/>
                    <a:pt x="1230" y="750"/>
                    <a:pt x="1230" y="751"/>
                  </a:cubicBezTo>
                  <a:cubicBezTo>
                    <a:pt x="1229" y="751"/>
                    <a:pt x="1228" y="752"/>
                    <a:pt x="1229" y="753"/>
                  </a:cubicBezTo>
                  <a:cubicBezTo>
                    <a:pt x="1229" y="753"/>
                    <a:pt x="1229" y="753"/>
                    <a:pt x="1229" y="753"/>
                  </a:cubicBezTo>
                  <a:cubicBezTo>
                    <a:pt x="1229" y="753"/>
                    <a:pt x="1229" y="753"/>
                    <a:pt x="1229" y="753"/>
                  </a:cubicBezTo>
                  <a:cubicBezTo>
                    <a:pt x="1229" y="753"/>
                    <a:pt x="1229" y="754"/>
                    <a:pt x="1229" y="754"/>
                  </a:cubicBezTo>
                  <a:cubicBezTo>
                    <a:pt x="1228" y="754"/>
                    <a:pt x="1228" y="754"/>
                    <a:pt x="1228" y="754"/>
                  </a:cubicBezTo>
                  <a:cubicBezTo>
                    <a:pt x="1226" y="756"/>
                    <a:pt x="1225" y="757"/>
                    <a:pt x="1225" y="758"/>
                  </a:cubicBezTo>
                  <a:cubicBezTo>
                    <a:pt x="1225" y="759"/>
                    <a:pt x="1225" y="759"/>
                    <a:pt x="1225" y="759"/>
                  </a:cubicBezTo>
                  <a:cubicBezTo>
                    <a:pt x="1224" y="761"/>
                    <a:pt x="1223" y="761"/>
                    <a:pt x="1223" y="761"/>
                  </a:cubicBezTo>
                  <a:cubicBezTo>
                    <a:pt x="1223" y="761"/>
                    <a:pt x="1222" y="761"/>
                    <a:pt x="1222" y="762"/>
                  </a:cubicBezTo>
                  <a:cubicBezTo>
                    <a:pt x="1222" y="762"/>
                    <a:pt x="1222" y="762"/>
                    <a:pt x="1222" y="762"/>
                  </a:cubicBezTo>
                  <a:cubicBezTo>
                    <a:pt x="1221" y="763"/>
                    <a:pt x="1220" y="764"/>
                    <a:pt x="1220" y="765"/>
                  </a:cubicBezTo>
                  <a:cubicBezTo>
                    <a:pt x="1220" y="765"/>
                    <a:pt x="1220" y="765"/>
                    <a:pt x="1220" y="765"/>
                  </a:cubicBezTo>
                  <a:cubicBezTo>
                    <a:pt x="1220" y="765"/>
                    <a:pt x="1219" y="766"/>
                    <a:pt x="1219" y="766"/>
                  </a:cubicBezTo>
                  <a:cubicBezTo>
                    <a:pt x="1219" y="767"/>
                    <a:pt x="1219" y="767"/>
                    <a:pt x="1220" y="767"/>
                  </a:cubicBezTo>
                  <a:cubicBezTo>
                    <a:pt x="1219" y="768"/>
                    <a:pt x="1217" y="769"/>
                    <a:pt x="1217" y="769"/>
                  </a:cubicBezTo>
                  <a:cubicBezTo>
                    <a:pt x="1216" y="769"/>
                    <a:pt x="1215" y="770"/>
                    <a:pt x="1215" y="770"/>
                  </a:cubicBezTo>
                  <a:cubicBezTo>
                    <a:pt x="1214" y="771"/>
                    <a:pt x="1214" y="772"/>
                    <a:pt x="1213" y="773"/>
                  </a:cubicBezTo>
                  <a:cubicBezTo>
                    <a:pt x="1212" y="773"/>
                    <a:pt x="1212" y="773"/>
                    <a:pt x="1212" y="773"/>
                  </a:cubicBezTo>
                  <a:cubicBezTo>
                    <a:pt x="1211" y="775"/>
                    <a:pt x="1210" y="776"/>
                    <a:pt x="1209" y="776"/>
                  </a:cubicBezTo>
                  <a:cubicBezTo>
                    <a:pt x="1209" y="776"/>
                    <a:pt x="1209" y="777"/>
                    <a:pt x="1208" y="777"/>
                  </a:cubicBezTo>
                  <a:cubicBezTo>
                    <a:pt x="1208" y="778"/>
                    <a:pt x="1207" y="779"/>
                    <a:pt x="1206" y="779"/>
                  </a:cubicBezTo>
                  <a:cubicBezTo>
                    <a:pt x="1205" y="779"/>
                    <a:pt x="1205" y="779"/>
                    <a:pt x="1205" y="779"/>
                  </a:cubicBezTo>
                  <a:cubicBezTo>
                    <a:pt x="1204" y="779"/>
                    <a:pt x="1204" y="780"/>
                    <a:pt x="1204" y="780"/>
                  </a:cubicBezTo>
                  <a:cubicBezTo>
                    <a:pt x="1204" y="780"/>
                    <a:pt x="1204" y="780"/>
                    <a:pt x="1204" y="780"/>
                  </a:cubicBezTo>
                  <a:cubicBezTo>
                    <a:pt x="1203" y="780"/>
                    <a:pt x="1202" y="781"/>
                    <a:pt x="1201" y="782"/>
                  </a:cubicBezTo>
                  <a:cubicBezTo>
                    <a:pt x="1200" y="782"/>
                    <a:pt x="1200" y="782"/>
                    <a:pt x="1200" y="782"/>
                  </a:cubicBezTo>
                  <a:cubicBezTo>
                    <a:pt x="1200" y="783"/>
                    <a:pt x="1200" y="783"/>
                    <a:pt x="1200" y="784"/>
                  </a:cubicBezTo>
                  <a:cubicBezTo>
                    <a:pt x="1200" y="784"/>
                    <a:pt x="1200" y="784"/>
                    <a:pt x="1200" y="784"/>
                  </a:cubicBezTo>
                  <a:cubicBezTo>
                    <a:pt x="1199" y="783"/>
                    <a:pt x="1197" y="783"/>
                    <a:pt x="1196" y="784"/>
                  </a:cubicBezTo>
                  <a:cubicBezTo>
                    <a:pt x="1196" y="785"/>
                    <a:pt x="1196" y="785"/>
                    <a:pt x="1196" y="785"/>
                  </a:cubicBezTo>
                  <a:cubicBezTo>
                    <a:pt x="1195" y="786"/>
                    <a:pt x="1195" y="786"/>
                    <a:pt x="1194" y="786"/>
                  </a:cubicBezTo>
                  <a:cubicBezTo>
                    <a:pt x="1193" y="786"/>
                    <a:pt x="1192" y="786"/>
                    <a:pt x="1192" y="787"/>
                  </a:cubicBezTo>
                  <a:cubicBezTo>
                    <a:pt x="1191" y="787"/>
                    <a:pt x="1191" y="787"/>
                    <a:pt x="1191" y="787"/>
                  </a:cubicBezTo>
                  <a:cubicBezTo>
                    <a:pt x="1191" y="787"/>
                    <a:pt x="1191" y="787"/>
                    <a:pt x="1191" y="787"/>
                  </a:cubicBezTo>
                  <a:cubicBezTo>
                    <a:pt x="1190" y="787"/>
                    <a:pt x="1189" y="788"/>
                    <a:pt x="1188" y="789"/>
                  </a:cubicBezTo>
                  <a:cubicBezTo>
                    <a:pt x="1186" y="789"/>
                    <a:pt x="1184" y="791"/>
                    <a:pt x="1181" y="793"/>
                  </a:cubicBezTo>
                  <a:cubicBezTo>
                    <a:pt x="1181" y="793"/>
                    <a:pt x="1181" y="794"/>
                    <a:pt x="1181" y="794"/>
                  </a:cubicBezTo>
                  <a:cubicBezTo>
                    <a:pt x="1181" y="794"/>
                    <a:pt x="1181" y="794"/>
                    <a:pt x="1180" y="795"/>
                  </a:cubicBezTo>
                  <a:cubicBezTo>
                    <a:pt x="1178" y="795"/>
                    <a:pt x="1177" y="795"/>
                    <a:pt x="1176" y="796"/>
                  </a:cubicBezTo>
                  <a:cubicBezTo>
                    <a:pt x="1174" y="796"/>
                    <a:pt x="1172" y="798"/>
                    <a:pt x="1170" y="799"/>
                  </a:cubicBezTo>
                  <a:cubicBezTo>
                    <a:pt x="1170" y="800"/>
                    <a:pt x="1169" y="800"/>
                    <a:pt x="1169" y="800"/>
                  </a:cubicBezTo>
                  <a:cubicBezTo>
                    <a:pt x="1167" y="802"/>
                    <a:pt x="1164" y="803"/>
                    <a:pt x="1162" y="804"/>
                  </a:cubicBezTo>
                  <a:cubicBezTo>
                    <a:pt x="1160" y="806"/>
                    <a:pt x="1158" y="807"/>
                    <a:pt x="1157" y="807"/>
                  </a:cubicBezTo>
                  <a:cubicBezTo>
                    <a:pt x="1156" y="807"/>
                    <a:pt x="1156" y="808"/>
                    <a:pt x="1156" y="808"/>
                  </a:cubicBezTo>
                  <a:cubicBezTo>
                    <a:pt x="1155" y="809"/>
                    <a:pt x="1154" y="810"/>
                    <a:pt x="1153" y="811"/>
                  </a:cubicBezTo>
                  <a:cubicBezTo>
                    <a:pt x="1153" y="811"/>
                    <a:pt x="1152" y="811"/>
                    <a:pt x="1152" y="811"/>
                  </a:cubicBezTo>
                  <a:cubicBezTo>
                    <a:pt x="1152" y="811"/>
                    <a:pt x="1152" y="811"/>
                    <a:pt x="1152" y="811"/>
                  </a:cubicBezTo>
                  <a:cubicBezTo>
                    <a:pt x="1151" y="810"/>
                    <a:pt x="1150" y="811"/>
                    <a:pt x="1150" y="811"/>
                  </a:cubicBezTo>
                  <a:cubicBezTo>
                    <a:pt x="1150" y="812"/>
                    <a:pt x="1148" y="813"/>
                    <a:pt x="1147" y="813"/>
                  </a:cubicBezTo>
                  <a:cubicBezTo>
                    <a:pt x="1147" y="813"/>
                    <a:pt x="1147" y="813"/>
                    <a:pt x="1147" y="813"/>
                  </a:cubicBezTo>
                  <a:cubicBezTo>
                    <a:pt x="1146" y="813"/>
                    <a:pt x="1146" y="814"/>
                    <a:pt x="1146" y="814"/>
                  </a:cubicBezTo>
                  <a:cubicBezTo>
                    <a:pt x="1145" y="814"/>
                    <a:pt x="1143" y="815"/>
                    <a:pt x="1142" y="816"/>
                  </a:cubicBezTo>
                  <a:cubicBezTo>
                    <a:pt x="1142" y="816"/>
                    <a:pt x="1141" y="816"/>
                    <a:pt x="1141" y="816"/>
                  </a:cubicBezTo>
                  <a:cubicBezTo>
                    <a:pt x="1139" y="817"/>
                    <a:pt x="1137" y="817"/>
                    <a:pt x="1136" y="819"/>
                  </a:cubicBezTo>
                  <a:cubicBezTo>
                    <a:pt x="1134" y="820"/>
                    <a:pt x="1132" y="821"/>
                    <a:pt x="1130" y="823"/>
                  </a:cubicBezTo>
                  <a:cubicBezTo>
                    <a:pt x="1129" y="823"/>
                    <a:pt x="1128" y="824"/>
                    <a:pt x="1126" y="825"/>
                  </a:cubicBezTo>
                  <a:cubicBezTo>
                    <a:pt x="1125" y="826"/>
                    <a:pt x="1124" y="826"/>
                    <a:pt x="1123" y="827"/>
                  </a:cubicBezTo>
                  <a:cubicBezTo>
                    <a:pt x="1120" y="829"/>
                    <a:pt x="1118" y="830"/>
                    <a:pt x="1115" y="832"/>
                  </a:cubicBezTo>
                  <a:cubicBezTo>
                    <a:pt x="1113" y="834"/>
                    <a:pt x="1110" y="835"/>
                    <a:pt x="1108" y="836"/>
                  </a:cubicBezTo>
                  <a:cubicBezTo>
                    <a:pt x="1107" y="837"/>
                    <a:pt x="1105" y="837"/>
                    <a:pt x="1104" y="838"/>
                  </a:cubicBezTo>
                  <a:cubicBezTo>
                    <a:pt x="1104" y="838"/>
                    <a:pt x="1104" y="838"/>
                    <a:pt x="1104" y="838"/>
                  </a:cubicBezTo>
                  <a:cubicBezTo>
                    <a:pt x="1102" y="841"/>
                    <a:pt x="1100" y="841"/>
                    <a:pt x="1098" y="842"/>
                  </a:cubicBezTo>
                  <a:cubicBezTo>
                    <a:pt x="1097" y="842"/>
                    <a:pt x="1096" y="843"/>
                    <a:pt x="1094" y="844"/>
                  </a:cubicBezTo>
                  <a:cubicBezTo>
                    <a:pt x="1092" y="845"/>
                    <a:pt x="1091" y="846"/>
                    <a:pt x="1090" y="846"/>
                  </a:cubicBezTo>
                  <a:cubicBezTo>
                    <a:pt x="1089" y="847"/>
                    <a:pt x="1088" y="847"/>
                    <a:pt x="1086" y="849"/>
                  </a:cubicBezTo>
                  <a:cubicBezTo>
                    <a:pt x="1083" y="849"/>
                    <a:pt x="1081" y="851"/>
                    <a:pt x="1080" y="852"/>
                  </a:cubicBezTo>
                  <a:cubicBezTo>
                    <a:pt x="1080" y="852"/>
                    <a:pt x="1080" y="852"/>
                    <a:pt x="1080" y="852"/>
                  </a:cubicBezTo>
                  <a:cubicBezTo>
                    <a:pt x="1079" y="852"/>
                    <a:pt x="1078" y="853"/>
                    <a:pt x="1077" y="854"/>
                  </a:cubicBezTo>
                  <a:cubicBezTo>
                    <a:pt x="1076" y="854"/>
                    <a:pt x="1075" y="854"/>
                    <a:pt x="1074" y="856"/>
                  </a:cubicBezTo>
                  <a:cubicBezTo>
                    <a:pt x="1074" y="856"/>
                    <a:pt x="1074" y="857"/>
                    <a:pt x="1073" y="858"/>
                  </a:cubicBezTo>
                  <a:cubicBezTo>
                    <a:pt x="1071" y="859"/>
                    <a:pt x="1069" y="859"/>
                    <a:pt x="1067" y="860"/>
                  </a:cubicBezTo>
                  <a:cubicBezTo>
                    <a:pt x="1066" y="860"/>
                    <a:pt x="1065" y="860"/>
                    <a:pt x="1064" y="861"/>
                  </a:cubicBezTo>
                  <a:cubicBezTo>
                    <a:pt x="1064" y="861"/>
                    <a:pt x="1062" y="862"/>
                    <a:pt x="1062" y="862"/>
                  </a:cubicBezTo>
                  <a:cubicBezTo>
                    <a:pt x="1062" y="862"/>
                    <a:pt x="1061" y="862"/>
                    <a:pt x="1061" y="862"/>
                  </a:cubicBezTo>
                  <a:cubicBezTo>
                    <a:pt x="1059" y="865"/>
                    <a:pt x="1057" y="866"/>
                    <a:pt x="1055" y="867"/>
                  </a:cubicBezTo>
                  <a:cubicBezTo>
                    <a:pt x="1055" y="867"/>
                    <a:pt x="1055" y="867"/>
                    <a:pt x="1055" y="867"/>
                  </a:cubicBezTo>
                  <a:cubicBezTo>
                    <a:pt x="1053" y="868"/>
                    <a:pt x="1052" y="869"/>
                    <a:pt x="1050" y="870"/>
                  </a:cubicBezTo>
                  <a:cubicBezTo>
                    <a:pt x="1049" y="870"/>
                    <a:pt x="1049" y="871"/>
                    <a:pt x="1048" y="871"/>
                  </a:cubicBezTo>
                  <a:cubicBezTo>
                    <a:pt x="1048" y="871"/>
                    <a:pt x="1048" y="871"/>
                    <a:pt x="1047" y="871"/>
                  </a:cubicBezTo>
                  <a:cubicBezTo>
                    <a:pt x="1045" y="872"/>
                    <a:pt x="1043" y="873"/>
                    <a:pt x="1041" y="875"/>
                  </a:cubicBezTo>
                  <a:cubicBezTo>
                    <a:pt x="1040" y="875"/>
                    <a:pt x="1038" y="876"/>
                    <a:pt x="1037" y="878"/>
                  </a:cubicBezTo>
                  <a:cubicBezTo>
                    <a:pt x="1036" y="878"/>
                    <a:pt x="1036" y="879"/>
                    <a:pt x="1035" y="879"/>
                  </a:cubicBezTo>
                  <a:cubicBezTo>
                    <a:pt x="1034" y="880"/>
                    <a:pt x="1034" y="880"/>
                    <a:pt x="1033" y="881"/>
                  </a:cubicBezTo>
                  <a:cubicBezTo>
                    <a:pt x="1032" y="882"/>
                    <a:pt x="1031" y="882"/>
                    <a:pt x="1029" y="882"/>
                  </a:cubicBezTo>
                  <a:cubicBezTo>
                    <a:pt x="1029" y="882"/>
                    <a:pt x="1029" y="882"/>
                    <a:pt x="1029" y="882"/>
                  </a:cubicBezTo>
                  <a:cubicBezTo>
                    <a:pt x="1026" y="882"/>
                    <a:pt x="1024" y="883"/>
                    <a:pt x="1022" y="886"/>
                  </a:cubicBezTo>
                  <a:cubicBezTo>
                    <a:pt x="1021" y="886"/>
                    <a:pt x="1020" y="887"/>
                    <a:pt x="1019" y="888"/>
                  </a:cubicBezTo>
                  <a:cubicBezTo>
                    <a:pt x="1017" y="888"/>
                    <a:pt x="1017" y="889"/>
                    <a:pt x="1016" y="890"/>
                  </a:cubicBezTo>
                  <a:cubicBezTo>
                    <a:pt x="1016" y="890"/>
                    <a:pt x="1015" y="890"/>
                    <a:pt x="1014" y="891"/>
                  </a:cubicBezTo>
                  <a:cubicBezTo>
                    <a:pt x="1014" y="891"/>
                    <a:pt x="1013" y="891"/>
                    <a:pt x="1012" y="892"/>
                  </a:cubicBezTo>
                  <a:cubicBezTo>
                    <a:pt x="1011" y="891"/>
                    <a:pt x="1010" y="892"/>
                    <a:pt x="1008" y="894"/>
                  </a:cubicBezTo>
                  <a:cubicBezTo>
                    <a:pt x="1008" y="895"/>
                    <a:pt x="1007" y="895"/>
                    <a:pt x="1007" y="895"/>
                  </a:cubicBezTo>
                  <a:cubicBezTo>
                    <a:pt x="1006" y="895"/>
                    <a:pt x="1005" y="895"/>
                    <a:pt x="1005" y="896"/>
                  </a:cubicBezTo>
                  <a:cubicBezTo>
                    <a:pt x="1005" y="896"/>
                    <a:pt x="1004" y="896"/>
                    <a:pt x="1005" y="897"/>
                  </a:cubicBezTo>
                  <a:cubicBezTo>
                    <a:pt x="1004" y="897"/>
                    <a:pt x="1004" y="897"/>
                    <a:pt x="1004" y="897"/>
                  </a:cubicBezTo>
                  <a:cubicBezTo>
                    <a:pt x="1003" y="897"/>
                    <a:pt x="1002" y="898"/>
                    <a:pt x="1001" y="898"/>
                  </a:cubicBezTo>
                  <a:cubicBezTo>
                    <a:pt x="1001" y="898"/>
                    <a:pt x="1001" y="898"/>
                    <a:pt x="1001" y="899"/>
                  </a:cubicBezTo>
                  <a:cubicBezTo>
                    <a:pt x="1000" y="899"/>
                    <a:pt x="999" y="900"/>
                    <a:pt x="997" y="901"/>
                  </a:cubicBezTo>
                  <a:cubicBezTo>
                    <a:pt x="996" y="902"/>
                    <a:pt x="994" y="903"/>
                    <a:pt x="992" y="903"/>
                  </a:cubicBezTo>
                  <a:cubicBezTo>
                    <a:pt x="990" y="904"/>
                    <a:pt x="988" y="905"/>
                    <a:pt x="986" y="907"/>
                  </a:cubicBezTo>
                  <a:cubicBezTo>
                    <a:pt x="985" y="907"/>
                    <a:pt x="984" y="908"/>
                    <a:pt x="983" y="909"/>
                  </a:cubicBezTo>
                  <a:cubicBezTo>
                    <a:pt x="983" y="909"/>
                    <a:pt x="982" y="910"/>
                    <a:pt x="982" y="910"/>
                  </a:cubicBezTo>
                  <a:cubicBezTo>
                    <a:pt x="980" y="911"/>
                    <a:pt x="979" y="911"/>
                    <a:pt x="978" y="911"/>
                  </a:cubicBezTo>
                  <a:cubicBezTo>
                    <a:pt x="978" y="912"/>
                    <a:pt x="978" y="912"/>
                    <a:pt x="977" y="912"/>
                  </a:cubicBezTo>
                  <a:cubicBezTo>
                    <a:pt x="977" y="912"/>
                    <a:pt x="977" y="912"/>
                    <a:pt x="977" y="912"/>
                  </a:cubicBezTo>
                  <a:cubicBezTo>
                    <a:pt x="977" y="912"/>
                    <a:pt x="976" y="912"/>
                    <a:pt x="975" y="913"/>
                  </a:cubicBezTo>
                  <a:cubicBezTo>
                    <a:pt x="974" y="913"/>
                    <a:pt x="973" y="913"/>
                    <a:pt x="972" y="915"/>
                  </a:cubicBezTo>
                  <a:cubicBezTo>
                    <a:pt x="972" y="915"/>
                    <a:pt x="972" y="915"/>
                    <a:pt x="972" y="915"/>
                  </a:cubicBezTo>
                  <a:cubicBezTo>
                    <a:pt x="969" y="917"/>
                    <a:pt x="968" y="917"/>
                    <a:pt x="968" y="918"/>
                  </a:cubicBezTo>
                  <a:cubicBezTo>
                    <a:pt x="968" y="918"/>
                    <a:pt x="968" y="919"/>
                    <a:pt x="968" y="919"/>
                  </a:cubicBezTo>
                  <a:cubicBezTo>
                    <a:pt x="968" y="919"/>
                    <a:pt x="967" y="919"/>
                    <a:pt x="966" y="919"/>
                  </a:cubicBezTo>
                  <a:cubicBezTo>
                    <a:pt x="966" y="920"/>
                    <a:pt x="965" y="920"/>
                    <a:pt x="964" y="920"/>
                  </a:cubicBezTo>
                  <a:cubicBezTo>
                    <a:pt x="963" y="920"/>
                    <a:pt x="962" y="921"/>
                    <a:pt x="961" y="921"/>
                  </a:cubicBezTo>
                  <a:cubicBezTo>
                    <a:pt x="961" y="922"/>
                    <a:pt x="960" y="922"/>
                    <a:pt x="960" y="922"/>
                  </a:cubicBezTo>
                  <a:cubicBezTo>
                    <a:pt x="959" y="922"/>
                    <a:pt x="959" y="922"/>
                    <a:pt x="959" y="923"/>
                  </a:cubicBezTo>
                  <a:cubicBezTo>
                    <a:pt x="959" y="923"/>
                    <a:pt x="958" y="923"/>
                    <a:pt x="958" y="923"/>
                  </a:cubicBezTo>
                  <a:cubicBezTo>
                    <a:pt x="957" y="923"/>
                    <a:pt x="956" y="924"/>
                    <a:pt x="955" y="925"/>
                  </a:cubicBezTo>
                  <a:cubicBezTo>
                    <a:pt x="954" y="926"/>
                    <a:pt x="954" y="926"/>
                    <a:pt x="954" y="926"/>
                  </a:cubicBezTo>
                  <a:cubicBezTo>
                    <a:pt x="953" y="927"/>
                    <a:pt x="953" y="927"/>
                    <a:pt x="952" y="927"/>
                  </a:cubicBezTo>
                  <a:cubicBezTo>
                    <a:pt x="952" y="927"/>
                    <a:pt x="951" y="927"/>
                    <a:pt x="951" y="927"/>
                  </a:cubicBezTo>
                  <a:cubicBezTo>
                    <a:pt x="951" y="927"/>
                    <a:pt x="950" y="927"/>
                    <a:pt x="946" y="931"/>
                  </a:cubicBezTo>
                  <a:cubicBezTo>
                    <a:pt x="944" y="931"/>
                    <a:pt x="943" y="932"/>
                    <a:pt x="942" y="933"/>
                  </a:cubicBezTo>
                  <a:cubicBezTo>
                    <a:pt x="942" y="933"/>
                    <a:pt x="942" y="933"/>
                    <a:pt x="942" y="933"/>
                  </a:cubicBezTo>
                  <a:cubicBezTo>
                    <a:pt x="941" y="933"/>
                    <a:pt x="941" y="934"/>
                    <a:pt x="941" y="934"/>
                  </a:cubicBezTo>
                  <a:cubicBezTo>
                    <a:pt x="941" y="935"/>
                    <a:pt x="940" y="935"/>
                    <a:pt x="939" y="935"/>
                  </a:cubicBezTo>
                  <a:cubicBezTo>
                    <a:pt x="939" y="936"/>
                    <a:pt x="938" y="936"/>
                    <a:pt x="938" y="936"/>
                  </a:cubicBezTo>
                  <a:cubicBezTo>
                    <a:pt x="938" y="936"/>
                    <a:pt x="938" y="936"/>
                    <a:pt x="938" y="935"/>
                  </a:cubicBezTo>
                  <a:cubicBezTo>
                    <a:pt x="938" y="935"/>
                    <a:pt x="938" y="933"/>
                    <a:pt x="938" y="933"/>
                  </a:cubicBezTo>
                  <a:cubicBezTo>
                    <a:pt x="938" y="931"/>
                    <a:pt x="938" y="930"/>
                    <a:pt x="938" y="929"/>
                  </a:cubicBezTo>
                  <a:cubicBezTo>
                    <a:pt x="938" y="928"/>
                    <a:pt x="938" y="928"/>
                    <a:pt x="938" y="927"/>
                  </a:cubicBezTo>
                  <a:cubicBezTo>
                    <a:pt x="938" y="926"/>
                    <a:pt x="937" y="925"/>
                    <a:pt x="938" y="923"/>
                  </a:cubicBezTo>
                  <a:cubicBezTo>
                    <a:pt x="938" y="923"/>
                    <a:pt x="938" y="923"/>
                    <a:pt x="938" y="922"/>
                  </a:cubicBezTo>
                  <a:cubicBezTo>
                    <a:pt x="938" y="921"/>
                    <a:pt x="939" y="920"/>
                    <a:pt x="938" y="918"/>
                  </a:cubicBezTo>
                  <a:cubicBezTo>
                    <a:pt x="938" y="917"/>
                    <a:pt x="938" y="917"/>
                    <a:pt x="938" y="916"/>
                  </a:cubicBezTo>
                  <a:cubicBezTo>
                    <a:pt x="938" y="916"/>
                    <a:pt x="937" y="915"/>
                    <a:pt x="937" y="913"/>
                  </a:cubicBezTo>
                  <a:cubicBezTo>
                    <a:pt x="938" y="912"/>
                    <a:pt x="937" y="910"/>
                    <a:pt x="936" y="909"/>
                  </a:cubicBezTo>
                  <a:cubicBezTo>
                    <a:pt x="936" y="909"/>
                    <a:pt x="936" y="909"/>
                    <a:pt x="936" y="909"/>
                  </a:cubicBezTo>
                  <a:cubicBezTo>
                    <a:pt x="936" y="909"/>
                    <a:pt x="937" y="909"/>
                    <a:pt x="937" y="909"/>
                  </a:cubicBezTo>
                  <a:cubicBezTo>
                    <a:pt x="937" y="906"/>
                    <a:pt x="937" y="904"/>
                    <a:pt x="936" y="903"/>
                  </a:cubicBezTo>
                  <a:cubicBezTo>
                    <a:pt x="936" y="903"/>
                    <a:pt x="936" y="903"/>
                    <a:pt x="936" y="903"/>
                  </a:cubicBezTo>
                  <a:cubicBezTo>
                    <a:pt x="935" y="901"/>
                    <a:pt x="935" y="901"/>
                    <a:pt x="935" y="901"/>
                  </a:cubicBezTo>
                  <a:cubicBezTo>
                    <a:pt x="935" y="900"/>
                    <a:pt x="935" y="899"/>
                    <a:pt x="935" y="898"/>
                  </a:cubicBezTo>
                  <a:cubicBezTo>
                    <a:pt x="935" y="897"/>
                    <a:pt x="935" y="897"/>
                    <a:pt x="935" y="897"/>
                  </a:cubicBezTo>
                  <a:cubicBezTo>
                    <a:pt x="935" y="896"/>
                    <a:pt x="936" y="895"/>
                    <a:pt x="934" y="894"/>
                  </a:cubicBezTo>
                  <a:cubicBezTo>
                    <a:pt x="934" y="893"/>
                    <a:pt x="934" y="893"/>
                    <a:pt x="934" y="892"/>
                  </a:cubicBezTo>
                  <a:cubicBezTo>
                    <a:pt x="934" y="891"/>
                    <a:pt x="934" y="890"/>
                    <a:pt x="933" y="889"/>
                  </a:cubicBezTo>
                  <a:cubicBezTo>
                    <a:pt x="934" y="889"/>
                    <a:pt x="933" y="888"/>
                    <a:pt x="933" y="887"/>
                  </a:cubicBezTo>
                  <a:cubicBezTo>
                    <a:pt x="933" y="886"/>
                    <a:pt x="932" y="886"/>
                    <a:pt x="932" y="885"/>
                  </a:cubicBezTo>
                  <a:cubicBezTo>
                    <a:pt x="932" y="884"/>
                    <a:pt x="932" y="884"/>
                    <a:pt x="932" y="884"/>
                  </a:cubicBezTo>
                  <a:cubicBezTo>
                    <a:pt x="932" y="883"/>
                    <a:pt x="932" y="882"/>
                    <a:pt x="932" y="881"/>
                  </a:cubicBezTo>
                  <a:cubicBezTo>
                    <a:pt x="932" y="880"/>
                    <a:pt x="932" y="878"/>
                    <a:pt x="930" y="875"/>
                  </a:cubicBezTo>
                  <a:cubicBezTo>
                    <a:pt x="930" y="872"/>
                    <a:pt x="929" y="868"/>
                    <a:pt x="927" y="865"/>
                  </a:cubicBezTo>
                  <a:cubicBezTo>
                    <a:pt x="926" y="865"/>
                    <a:pt x="926" y="864"/>
                    <a:pt x="926" y="862"/>
                  </a:cubicBezTo>
                  <a:cubicBezTo>
                    <a:pt x="926" y="861"/>
                    <a:pt x="925" y="859"/>
                    <a:pt x="924" y="856"/>
                  </a:cubicBezTo>
                  <a:cubicBezTo>
                    <a:pt x="924" y="856"/>
                    <a:pt x="924" y="856"/>
                    <a:pt x="924" y="856"/>
                  </a:cubicBezTo>
                  <a:cubicBezTo>
                    <a:pt x="921" y="851"/>
                    <a:pt x="920" y="849"/>
                    <a:pt x="920" y="848"/>
                  </a:cubicBezTo>
                  <a:cubicBezTo>
                    <a:pt x="920" y="844"/>
                    <a:pt x="918" y="841"/>
                    <a:pt x="916" y="838"/>
                  </a:cubicBezTo>
                  <a:cubicBezTo>
                    <a:pt x="916" y="836"/>
                    <a:pt x="915" y="835"/>
                    <a:pt x="914" y="834"/>
                  </a:cubicBezTo>
                  <a:cubicBezTo>
                    <a:pt x="913" y="832"/>
                    <a:pt x="912" y="831"/>
                    <a:pt x="911" y="828"/>
                  </a:cubicBezTo>
                  <a:cubicBezTo>
                    <a:pt x="911" y="824"/>
                    <a:pt x="909" y="822"/>
                    <a:pt x="908" y="820"/>
                  </a:cubicBezTo>
                  <a:cubicBezTo>
                    <a:pt x="907" y="820"/>
                    <a:pt x="907" y="819"/>
                    <a:pt x="907" y="819"/>
                  </a:cubicBezTo>
                  <a:cubicBezTo>
                    <a:pt x="907" y="819"/>
                    <a:pt x="907" y="818"/>
                    <a:pt x="906" y="818"/>
                  </a:cubicBezTo>
                  <a:cubicBezTo>
                    <a:pt x="906" y="817"/>
                    <a:pt x="905" y="816"/>
                    <a:pt x="905" y="814"/>
                  </a:cubicBezTo>
                  <a:cubicBezTo>
                    <a:pt x="904" y="812"/>
                    <a:pt x="904" y="809"/>
                    <a:pt x="901" y="809"/>
                  </a:cubicBezTo>
                  <a:cubicBezTo>
                    <a:pt x="901" y="808"/>
                    <a:pt x="900" y="807"/>
                    <a:pt x="900" y="807"/>
                  </a:cubicBezTo>
                  <a:cubicBezTo>
                    <a:pt x="899" y="804"/>
                    <a:pt x="897" y="802"/>
                    <a:pt x="896" y="800"/>
                  </a:cubicBezTo>
                  <a:cubicBezTo>
                    <a:pt x="895" y="799"/>
                    <a:pt x="891" y="795"/>
                    <a:pt x="890" y="791"/>
                  </a:cubicBezTo>
                  <a:cubicBezTo>
                    <a:pt x="890" y="791"/>
                    <a:pt x="890" y="791"/>
                    <a:pt x="890" y="791"/>
                  </a:cubicBezTo>
                  <a:cubicBezTo>
                    <a:pt x="889" y="789"/>
                    <a:pt x="888" y="788"/>
                    <a:pt x="888" y="787"/>
                  </a:cubicBezTo>
                  <a:cubicBezTo>
                    <a:pt x="887" y="785"/>
                    <a:pt x="886" y="784"/>
                    <a:pt x="884" y="782"/>
                  </a:cubicBezTo>
                  <a:cubicBezTo>
                    <a:pt x="884" y="781"/>
                    <a:pt x="883" y="781"/>
                    <a:pt x="883" y="780"/>
                  </a:cubicBezTo>
                  <a:cubicBezTo>
                    <a:pt x="883" y="779"/>
                    <a:pt x="882" y="778"/>
                    <a:pt x="882" y="778"/>
                  </a:cubicBezTo>
                  <a:cubicBezTo>
                    <a:pt x="881" y="775"/>
                    <a:pt x="880" y="775"/>
                    <a:pt x="878" y="773"/>
                  </a:cubicBezTo>
                  <a:cubicBezTo>
                    <a:pt x="878" y="773"/>
                    <a:pt x="878" y="773"/>
                    <a:pt x="878" y="773"/>
                  </a:cubicBezTo>
                  <a:cubicBezTo>
                    <a:pt x="877" y="772"/>
                    <a:pt x="876" y="771"/>
                    <a:pt x="875" y="770"/>
                  </a:cubicBezTo>
                  <a:cubicBezTo>
                    <a:pt x="875" y="770"/>
                    <a:pt x="875" y="770"/>
                    <a:pt x="875" y="770"/>
                  </a:cubicBezTo>
                  <a:cubicBezTo>
                    <a:pt x="875" y="770"/>
                    <a:pt x="875" y="770"/>
                    <a:pt x="875" y="770"/>
                  </a:cubicBezTo>
                  <a:cubicBezTo>
                    <a:pt x="875" y="769"/>
                    <a:pt x="875" y="769"/>
                    <a:pt x="874" y="769"/>
                  </a:cubicBezTo>
                  <a:cubicBezTo>
                    <a:pt x="873" y="768"/>
                    <a:pt x="873" y="767"/>
                    <a:pt x="872" y="766"/>
                  </a:cubicBezTo>
                  <a:cubicBezTo>
                    <a:pt x="872" y="766"/>
                    <a:pt x="872" y="765"/>
                    <a:pt x="871" y="765"/>
                  </a:cubicBezTo>
                  <a:cubicBezTo>
                    <a:pt x="871" y="764"/>
                    <a:pt x="871" y="764"/>
                    <a:pt x="871" y="763"/>
                  </a:cubicBezTo>
                  <a:cubicBezTo>
                    <a:pt x="870" y="762"/>
                    <a:pt x="869" y="760"/>
                    <a:pt x="868" y="760"/>
                  </a:cubicBezTo>
                  <a:cubicBezTo>
                    <a:pt x="867" y="759"/>
                    <a:pt x="867" y="759"/>
                    <a:pt x="867" y="758"/>
                  </a:cubicBezTo>
                  <a:cubicBezTo>
                    <a:pt x="866" y="758"/>
                    <a:pt x="866" y="758"/>
                    <a:pt x="865" y="757"/>
                  </a:cubicBezTo>
                  <a:cubicBezTo>
                    <a:pt x="865" y="757"/>
                    <a:pt x="865" y="756"/>
                    <a:pt x="864" y="756"/>
                  </a:cubicBezTo>
                  <a:cubicBezTo>
                    <a:pt x="864" y="756"/>
                    <a:pt x="864" y="755"/>
                    <a:pt x="864" y="755"/>
                  </a:cubicBezTo>
                  <a:cubicBezTo>
                    <a:pt x="863" y="754"/>
                    <a:pt x="863" y="753"/>
                    <a:pt x="862" y="752"/>
                  </a:cubicBezTo>
                  <a:cubicBezTo>
                    <a:pt x="861" y="752"/>
                    <a:pt x="861" y="751"/>
                    <a:pt x="860" y="751"/>
                  </a:cubicBezTo>
                  <a:cubicBezTo>
                    <a:pt x="860" y="750"/>
                    <a:pt x="859" y="750"/>
                    <a:pt x="859" y="749"/>
                  </a:cubicBezTo>
                  <a:cubicBezTo>
                    <a:pt x="857" y="748"/>
                    <a:pt x="856" y="747"/>
                    <a:pt x="856" y="747"/>
                  </a:cubicBezTo>
                  <a:cubicBezTo>
                    <a:pt x="855" y="746"/>
                    <a:pt x="855" y="746"/>
                    <a:pt x="855" y="745"/>
                  </a:cubicBezTo>
                  <a:cubicBezTo>
                    <a:pt x="855" y="745"/>
                    <a:pt x="855" y="745"/>
                    <a:pt x="855" y="745"/>
                  </a:cubicBezTo>
                  <a:cubicBezTo>
                    <a:pt x="854" y="744"/>
                    <a:pt x="854" y="743"/>
                    <a:pt x="852" y="742"/>
                  </a:cubicBezTo>
                  <a:cubicBezTo>
                    <a:pt x="852" y="741"/>
                    <a:pt x="852" y="740"/>
                    <a:pt x="851" y="739"/>
                  </a:cubicBezTo>
                  <a:cubicBezTo>
                    <a:pt x="851" y="738"/>
                    <a:pt x="850" y="737"/>
                    <a:pt x="848" y="737"/>
                  </a:cubicBezTo>
                  <a:cubicBezTo>
                    <a:pt x="848" y="737"/>
                    <a:pt x="848" y="737"/>
                    <a:pt x="848" y="737"/>
                  </a:cubicBezTo>
                  <a:cubicBezTo>
                    <a:pt x="847" y="736"/>
                    <a:pt x="846" y="735"/>
                    <a:pt x="845" y="734"/>
                  </a:cubicBezTo>
                  <a:cubicBezTo>
                    <a:pt x="845" y="733"/>
                    <a:pt x="843" y="731"/>
                    <a:pt x="842" y="730"/>
                  </a:cubicBezTo>
                  <a:cubicBezTo>
                    <a:pt x="841" y="729"/>
                    <a:pt x="839" y="728"/>
                    <a:pt x="838" y="727"/>
                  </a:cubicBezTo>
                  <a:cubicBezTo>
                    <a:pt x="838" y="727"/>
                    <a:pt x="838" y="727"/>
                    <a:pt x="838" y="727"/>
                  </a:cubicBezTo>
                  <a:cubicBezTo>
                    <a:pt x="838" y="726"/>
                    <a:pt x="837" y="725"/>
                    <a:pt x="837" y="725"/>
                  </a:cubicBezTo>
                  <a:cubicBezTo>
                    <a:pt x="836" y="724"/>
                    <a:pt x="836" y="724"/>
                    <a:pt x="835" y="724"/>
                  </a:cubicBezTo>
                  <a:cubicBezTo>
                    <a:pt x="835" y="723"/>
                    <a:pt x="835" y="723"/>
                    <a:pt x="834" y="723"/>
                  </a:cubicBezTo>
                  <a:cubicBezTo>
                    <a:pt x="833" y="722"/>
                    <a:pt x="833" y="722"/>
                    <a:pt x="833" y="722"/>
                  </a:cubicBezTo>
                  <a:cubicBezTo>
                    <a:pt x="833" y="721"/>
                    <a:pt x="832" y="721"/>
                    <a:pt x="831" y="720"/>
                  </a:cubicBezTo>
                  <a:cubicBezTo>
                    <a:pt x="831" y="719"/>
                    <a:pt x="830" y="718"/>
                    <a:pt x="829" y="718"/>
                  </a:cubicBezTo>
                  <a:cubicBezTo>
                    <a:pt x="828" y="717"/>
                    <a:pt x="828" y="717"/>
                    <a:pt x="827" y="717"/>
                  </a:cubicBezTo>
                  <a:cubicBezTo>
                    <a:pt x="827" y="716"/>
                    <a:pt x="827" y="716"/>
                    <a:pt x="826" y="716"/>
                  </a:cubicBezTo>
                  <a:cubicBezTo>
                    <a:pt x="826" y="716"/>
                    <a:pt x="826" y="716"/>
                    <a:pt x="826" y="716"/>
                  </a:cubicBezTo>
                  <a:cubicBezTo>
                    <a:pt x="825" y="716"/>
                    <a:pt x="824" y="715"/>
                    <a:pt x="823" y="715"/>
                  </a:cubicBezTo>
                  <a:cubicBezTo>
                    <a:pt x="824" y="715"/>
                    <a:pt x="823" y="715"/>
                    <a:pt x="823" y="714"/>
                  </a:cubicBezTo>
                  <a:cubicBezTo>
                    <a:pt x="823" y="714"/>
                    <a:pt x="823" y="713"/>
                    <a:pt x="823" y="713"/>
                  </a:cubicBezTo>
                  <a:cubicBezTo>
                    <a:pt x="823" y="713"/>
                    <a:pt x="823" y="712"/>
                    <a:pt x="822" y="712"/>
                  </a:cubicBezTo>
                  <a:cubicBezTo>
                    <a:pt x="822" y="712"/>
                    <a:pt x="822" y="712"/>
                    <a:pt x="822" y="712"/>
                  </a:cubicBezTo>
                  <a:cubicBezTo>
                    <a:pt x="822" y="712"/>
                    <a:pt x="822" y="711"/>
                    <a:pt x="821" y="711"/>
                  </a:cubicBezTo>
                  <a:cubicBezTo>
                    <a:pt x="821" y="711"/>
                    <a:pt x="821" y="711"/>
                    <a:pt x="821" y="711"/>
                  </a:cubicBezTo>
                  <a:cubicBezTo>
                    <a:pt x="821" y="711"/>
                    <a:pt x="821" y="711"/>
                    <a:pt x="821" y="711"/>
                  </a:cubicBezTo>
                  <a:cubicBezTo>
                    <a:pt x="821" y="711"/>
                    <a:pt x="821" y="710"/>
                    <a:pt x="821" y="710"/>
                  </a:cubicBezTo>
                  <a:cubicBezTo>
                    <a:pt x="821" y="709"/>
                    <a:pt x="820" y="709"/>
                    <a:pt x="820" y="709"/>
                  </a:cubicBezTo>
                  <a:cubicBezTo>
                    <a:pt x="819" y="709"/>
                    <a:pt x="819" y="709"/>
                    <a:pt x="819" y="709"/>
                  </a:cubicBezTo>
                  <a:cubicBezTo>
                    <a:pt x="818" y="709"/>
                    <a:pt x="818" y="709"/>
                    <a:pt x="817" y="709"/>
                  </a:cubicBezTo>
                  <a:cubicBezTo>
                    <a:pt x="817" y="708"/>
                    <a:pt x="817" y="708"/>
                    <a:pt x="817" y="708"/>
                  </a:cubicBezTo>
                  <a:cubicBezTo>
                    <a:pt x="817" y="707"/>
                    <a:pt x="817" y="707"/>
                    <a:pt x="817" y="706"/>
                  </a:cubicBezTo>
                  <a:cubicBezTo>
                    <a:pt x="816" y="705"/>
                    <a:pt x="815" y="704"/>
                    <a:pt x="813" y="704"/>
                  </a:cubicBezTo>
                  <a:cubicBezTo>
                    <a:pt x="812" y="703"/>
                    <a:pt x="810" y="701"/>
                    <a:pt x="809" y="700"/>
                  </a:cubicBezTo>
                  <a:cubicBezTo>
                    <a:pt x="809" y="700"/>
                    <a:pt x="809" y="699"/>
                    <a:pt x="808" y="699"/>
                  </a:cubicBezTo>
                  <a:cubicBezTo>
                    <a:pt x="808" y="698"/>
                    <a:pt x="807" y="698"/>
                    <a:pt x="805" y="698"/>
                  </a:cubicBezTo>
                  <a:cubicBezTo>
                    <a:pt x="804" y="698"/>
                    <a:pt x="804" y="699"/>
                    <a:pt x="804" y="699"/>
                  </a:cubicBezTo>
                  <a:cubicBezTo>
                    <a:pt x="804" y="698"/>
                    <a:pt x="803" y="698"/>
                    <a:pt x="803" y="698"/>
                  </a:cubicBezTo>
                  <a:cubicBezTo>
                    <a:pt x="803" y="698"/>
                    <a:pt x="803" y="697"/>
                    <a:pt x="803" y="697"/>
                  </a:cubicBezTo>
                  <a:cubicBezTo>
                    <a:pt x="803" y="697"/>
                    <a:pt x="803" y="696"/>
                    <a:pt x="802" y="696"/>
                  </a:cubicBezTo>
                  <a:cubicBezTo>
                    <a:pt x="801" y="696"/>
                    <a:pt x="801" y="696"/>
                    <a:pt x="800" y="695"/>
                  </a:cubicBezTo>
                  <a:cubicBezTo>
                    <a:pt x="800" y="695"/>
                    <a:pt x="800" y="695"/>
                    <a:pt x="800" y="695"/>
                  </a:cubicBezTo>
                  <a:cubicBezTo>
                    <a:pt x="800" y="694"/>
                    <a:pt x="799" y="693"/>
                    <a:pt x="798" y="693"/>
                  </a:cubicBezTo>
                  <a:cubicBezTo>
                    <a:pt x="794" y="692"/>
                    <a:pt x="794" y="691"/>
                    <a:pt x="793" y="690"/>
                  </a:cubicBezTo>
                  <a:cubicBezTo>
                    <a:pt x="793" y="690"/>
                    <a:pt x="793" y="690"/>
                    <a:pt x="793" y="690"/>
                  </a:cubicBezTo>
                  <a:cubicBezTo>
                    <a:pt x="793" y="689"/>
                    <a:pt x="793" y="689"/>
                    <a:pt x="793" y="689"/>
                  </a:cubicBezTo>
                  <a:cubicBezTo>
                    <a:pt x="791" y="687"/>
                    <a:pt x="790" y="686"/>
                    <a:pt x="789" y="687"/>
                  </a:cubicBezTo>
                  <a:cubicBezTo>
                    <a:pt x="789" y="685"/>
                    <a:pt x="788" y="684"/>
                    <a:pt x="786" y="684"/>
                  </a:cubicBezTo>
                  <a:cubicBezTo>
                    <a:pt x="786" y="684"/>
                    <a:pt x="785" y="684"/>
                    <a:pt x="785" y="684"/>
                  </a:cubicBezTo>
                  <a:cubicBezTo>
                    <a:pt x="784" y="684"/>
                    <a:pt x="784" y="685"/>
                    <a:pt x="784" y="685"/>
                  </a:cubicBezTo>
                  <a:cubicBezTo>
                    <a:pt x="784" y="685"/>
                    <a:pt x="784" y="685"/>
                    <a:pt x="784" y="685"/>
                  </a:cubicBezTo>
                  <a:cubicBezTo>
                    <a:pt x="783" y="685"/>
                    <a:pt x="782" y="684"/>
                    <a:pt x="782" y="683"/>
                  </a:cubicBezTo>
                  <a:cubicBezTo>
                    <a:pt x="781" y="683"/>
                    <a:pt x="781" y="682"/>
                    <a:pt x="781" y="682"/>
                  </a:cubicBezTo>
                  <a:cubicBezTo>
                    <a:pt x="780" y="682"/>
                    <a:pt x="780" y="682"/>
                    <a:pt x="779" y="682"/>
                  </a:cubicBezTo>
                  <a:cubicBezTo>
                    <a:pt x="779" y="682"/>
                    <a:pt x="779" y="683"/>
                    <a:pt x="779" y="683"/>
                  </a:cubicBezTo>
                  <a:cubicBezTo>
                    <a:pt x="778" y="682"/>
                    <a:pt x="778" y="682"/>
                    <a:pt x="778" y="681"/>
                  </a:cubicBezTo>
                  <a:cubicBezTo>
                    <a:pt x="778" y="680"/>
                    <a:pt x="778" y="680"/>
                    <a:pt x="777" y="680"/>
                  </a:cubicBezTo>
                  <a:cubicBezTo>
                    <a:pt x="776" y="679"/>
                    <a:pt x="775" y="679"/>
                    <a:pt x="775" y="679"/>
                  </a:cubicBezTo>
                  <a:cubicBezTo>
                    <a:pt x="774" y="678"/>
                    <a:pt x="774" y="678"/>
                    <a:pt x="774" y="678"/>
                  </a:cubicBezTo>
                  <a:cubicBezTo>
                    <a:pt x="774" y="678"/>
                    <a:pt x="774" y="678"/>
                    <a:pt x="774" y="678"/>
                  </a:cubicBezTo>
                  <a:cubicBezTo>
                    <a:pt x="773" y="678"/>
                    <a:pt x="773" y="677"/>
                    <a:pt x="773" y="678"/>
                  </a:cubicBezTo>
                  <a:cubicBezTo>
                    <a:pt x="772" y="678"/>
                    <a:pt x="772" y="678"/>
                    <a:pt x="772" y="678"/>
                  </a:cubicBezTo>
                  <a:cubicBezTo>
                    <a:pt x="772" y="677"/>
                    <a:pt x="771" y="677"/>
                    <a:pt x="769" y="676"/>
                  </a:cubicBezTo>
                  <a:cubicBezTo>
                    <a:pt x="769" y="676"/>
                    <a:pt x="769" y="676"/>
                    <a:pt x="769" y="676"/>
                  </a:cubicBezTo>
                  <a:cubicBezTo>
                    <a:pt x="768" y="676"/>
                    <a:pt x="767" y="676"/>
                    <a:pt x="767" y="676"/>
                  </a:cubicBezTo>
                  <a:cubicBezTo>
                    <a:pt x="766" y="676"/>
                    <a:pt x="766" y="676"/>
                    <a:pt x="766" y="676"/>
                  </a:cubicBezTo>
                  <a:cubicBezTo>
                    <a:pt x="766" y="676"/>
                    <a:pt x="766" y="675"/>
                    <a:pt x="766" y="675"/>
                  </a:cubicBezTo>
                  <a:cubicBezTo>
                    <a:pt x="766" y="675"/>
                    <a:pt x="766" y="675"/>
                    <a:pt x="765" y="674"/>
                  </a:cubicBezTo>
                  <a:cubicBezTo>
                    <a:pt x="765" y="674"/>
                    <a:pt x="765" y="674"/>
                    <a:pt x="765" y="674"/>
                  </a:cubicBezTo>
                  <a:cubicBezTo>
                    <a:pt x="764" y="674"/>
                    <a:pt x="764" y="674"/>
                    <a:pt x="764" y="674"/>
                  </a:cubicBezTo>
                  <a:cubicBezTo>
                    <a:pt x="763" y="674"/>
                    <a:pt x="762" y="674"/>
                    <a:pt x="761" y="672"/>
                  </a:cubicBezTo>
                  <a:cubicBezTo>
                    <a:pt x="761" y="672"/>
                    <a:pt x="761" y="672"/>
                    <a:pt x="761" y="672"/>
                  </a:cubicBezTo>
                  <a:cubicBezTo>
                    <a:pt x="759" y="671"/>
                    <a:pt x="758" y="671"/>
                    <a:pt x="757" y="671"/>
                  </a:cubicBezTo>
                  <a:cubicBezTo>
                    <a:pt x="757" y="670"/>
                    <a:pt x="757" y="670"/>
                    <a:pt x="757" y="670"/>
                  </a:cubicBezTo>
                  <a:cubicBezTo>
                    <a:pt x="756" y="670"/>
                    <a:pt x="755" y="670"/>
                    <a:pt x="755" y="669"/>
                  </a:cubicBezTo>
                  <a:cubicBezTo>
                    <a:pt x="754" y="669"/>
                    <a:pt x="754" y="669"/>
                    <a:pt x="753" y="669"/>
                  </a:cubicBezTo>
                  <a:cubicBezTo>
                    <a:pt x="752" y="668"/>
                    <a:pt x="751" y="668"/>
                    <a:pt x="750" y="668"/>
                  </a:cubicBezTo>
                  <a:cubicBezTo>
                    <a:pt x="748" y="668"/>
                    <a:pt x="747" y="668"/>
                    <a:pt x="746" y="667"/>
                  </a:cubicBezTo>
                  <a:cubicBezTo>
                    <a:pt x="745" y="665"/>
                    <a:pt x="743" y="664"/>
                    <a:pt x="740" y="664"/>
                  </a:cubicBezTo>
                  <a:cubicBezTo>
                    <a:pt x="740" y="664"/>
                    <a:pt x="739" y="664"/>
                    <a:pt x="738" y="664"/>
                  </a:cubicBezTo>
                  <a:cubicBezTo>
                    <a:pt x="738" y="664"/>
                    <a:pt x="738" y="664"/>
                    <a:pt x="738" y="664"/>
                  </a:cubicBezTo>
                  <a:cubicBezTo>
                    <a:pt x="738" y="663"/>
                    <a:pt x="737" y="663"/>
                    <a:pt x="736" y="663"/>
                  </a:cubicBezTo>
                  <a:cubicBezTo>
                    <a:pt x="736" y="664"/>
                    <a:pt x="736" y="664"/>
                    <a:pt x="735" y="664"/>
                  </a:cubicBezTo>
                  <a:cubicBezTo>
                    <a:pt x="735" y="664"/>
                    <a:pt x="735" y="664"/>
                    <a:pt x="734" y="663"/>
                  </a:cubicBezTo>
                  <a:cubicBezTo>
                    <a:pt x="734" y="663"/>
                    <a:pt x="734" y="663"/>
                    <a:pt x="734" y="663"/>
                  </a:cubicBezTo>
                  <a:cubicBezTo>
                    <a:pt x="734" y="663"/>
                    <a:pt x="733" y="662"/>
                    <a:pt x="732" y="662"/>
                  </a:cubicBezTo>
                  <a:cubicBezTo>
                    <a:pt x="732" y="662"/>
                    <a:pt x="731" y="662"/>
                    <a:pt x="730" y="662"/>
                  </a:cubicBezTo>
                  <a:cubicBezTo>
                    <a:pt x="730" y="662"/>
                    <a:pt x="730" y="662"/>
                    <a:pt x="730" y="662"/>
                  </a:cubicBezTo>
                  <a:cubicBezTo>
                    <a:pt x="730" y="662"/>
                    <a:pt x="730" y="662"/>
                    <a:pt x="730" y="662"/>
                  </a:cubicBezTo>
                  <a:cubicBezTo>
                    <a:pt x="729" y="661"/>
                    <a:pt x="729" y="661"/>
                    <a:pt x="728" y="661"/>
                  </a:cubicBezTo>
                  <a:cubicBezTo>
                    <a:pt x="727" y="661"/>
                    <a:pt x="727" y="661"/>
                    <a:pt x="726" y="661"/>
                  </a:cubicBezTo>
                  <a:cubicBezTo>
                    <a:pt x="726" y="661"/>
                    <a:pt x="725" y="661"/>
                    <a:pt x="725" y="661"/>
                  </a:cubicBezTo>
                  <a:cubicBezTo>
                    <a:pt x="724" y="661"/>
                    <a:pt x="724" y="661"/>
                    <a:pt x="724" y="661"/>
                  </a:cubicBezTo>
                  <a:cubicBezTo>
                    <a:pt x="723" y="661"/>
                    <a:pt x="723" y="660"/>
                    <a:pt x="723" y="660"/>
                  </a:cubicBezTo>
                  <a:cubicBezTo>
                    <a:pt x="723" y="660"/>
                    <a:pt x="723" y="660"/>
                    <a:pt x="723" y="660"/>
                  </a:cubicBezTo>
                  <a:cubicBezTo>
                    <a:pt x="723" y="660"/>
                    <a:pt x="723" y="660"/>
                    <a:pt x="722" y="660"/>
                  </a:cubicBezTo>
                  <a:cubicBezTo>
                    <a:pt x="722" y="660"/>
                    <a:pt x="722" y="660"/>
                    <a:pt x="722" y="660"/>
                  </a:cubicBezTo>
                  <a:cubicBezTo>
                    <a:pt x="722" y="660"/>
                    <a:pt x="722" y="660"/>
                    <a:pt x="722" y="660"/>
                  </a:cubicBezTo>
                  <a:cubicBezTo>
                    <a:pt x="721" y="659"/>
                    <a:pt x="720" y="659"/>
                    <a:pt x="719" y="658"/>
                  </a:cubicBezTo>
                  <a:cubicBezTo>
                    <a:pt x="719" y="658"/>
                    <a:pt x="718" y="657"/>
                    <a:pt x="716" y="657"/>
                  </a:cubicBezTo>
                  <a:cubicBezTo>
                    <a:pt x="715" y="657"/>
                    <a:pt x="714" y="657"/>
                    <a:pt x="714" y="658"/>
                  </a:cubicBezTo>
                  <a:cubicBezTo>
                    <a:pt x="714" y="658"/>
                    <a:pt x="713" y="658"/>
                    <a:pt x="713" y="657"/>
                  </a:cubicBezTo>
                  <a:cubicBezTo>
                    <a:pt x="712" y="657"/>
                    <a:pt x="712" y="657"/>
                    <a:pt x="711" y="657"/>
                  </a:cubicBezTo>
                  <a:cubicBezTo>
                    <a:pt x="711" y="657"/>
                    <a:pt x="711" y="657"/>
                    <a:pt x="710" y="657"/>
                  </a:cubicBezTo>
                  <a:cubicBezTo>
                    <a:pt x="710" y="657"/>
                    <a:pt x="709" y="657"/>
                    <a:pt x="709" y="657"/>
                  </a:cubicBezTo>
                  <a:cubicBezTo>
                    <a:pt x="709" y="657"/>
                    <a:pt x="709" y="656"/>
                    <a:pt x="708" y="656"/>
                  </a:cubicBezTo>
                  <a:cubicBezTo>
                    <a:pt x="708" y="656"/>
                    <a:pt x="708" y="656"/>
                    <a:pt x="708" y="656"/>
                  </a:cubicBezTo>
                  <a:cubicBezTo>
                    <a:pt x="707" y="655"/>
                    <a:pt x="707" y="655"/>
                    <a:pt x="706" y="655"/>
                  </a:cubicBezTo>
                  <a:cubicBezTo>
                    <a:pt x="706" y="655"/>
                    <a:pt x="706" y="655"/>
                    <a:pt x="706" y="655"/>
                  </a:cubicBezTo>
                  <a:cubicBezTo>
                    <a:pt x="706" y="655"/>
                    <a:pt x="706" y="655"/>
                    <a:pt x="706" y="655"/>
                  </a:cubicBezTo>
                  <a:cubicBezTo>
                    <a:pt x="705" y="655"/>
                    <a:pt x="705" y="655"/>
                    <a:pt x="704" y="655"/>
                  </a:cubicBezTo>
                  <a:cubicBezTo>
                    <a:pt x="704" y="655"/>
                    <a:pt x="703" y="655"/>
                    <a:pt x="702" y="654"/>
                  </a:cubicBezTo>
                  <a:cubicBezTo>
                    <a:pt x="702" y="654"/>
                    <a:pt x="702" y="654"/>
                    <a:pt x="702" y="654"/>
                  </a:cubicBezTo>
                  <a:cubicBezTo>
                    <a:pt x="700" y="654"/>
                    <a:pt x="699" y="654"/>
                    <a:pt x="699" y="654"/>
                  </a:cubicBezTo>
                  <a:cubicBezTo>
                    <a:pt x="698" y="653"/>
                    <a:pt x="697" y="653"/>
                    <a:pt x="697" y="653"/>
                  </a:cubicBezTo>
                  <a:cubicBezTo>
                    <a:pt x="696" y="653"/>
                    <a:pt x="696" y="652"/>
                    <a:pt x="696" y="652"/>
                  </a:cubicBezTo>
                  <a:cubicBezTo>
                    <a:pt x="695" y="652"/>
                    <a:pt x="695" y="652"/>
                    <a:pt x="694" y="651"/>
                  </a:cubicBezTo>
                  <a:cubicBezTo>
                    <a:pt x="693" y="651"/>
                    <a:pt x="692" y="651"/>
                    <a:pt x="690" y="651"/>
                  </a:cubicBezTo>
                  <a:cubicBezTo>
                    <a:pt x="690" y="650"/>
                    <a:pt x="689" y="650"/>
                    <a:pt x="688" y="650"/>
                  </a:cubicBezTo>
                  <a:cubicBezTo>
                    <a:pt x="687" y="650"/>
                    <a:pt x="687" y="650"/>
                    <a:pt x="687" y="650"/>
                  </a:cubicBezTo>
                  <a:cubicBezTo>
                    <a:pt x="686" y="650"/>
                    <a:pt x="686" y="650"/>
                    <a:pt x="685" y="650"/>
                  </a:cubicBezTo>
                  <a:cubicBezTo>
                    <a:pt x="685" y="649"/>
                    <a:pt x="685" y="649"/>
                    <a:pt x="684" y="649"/>
                  </a:cubicBezTo>
                  <a:cubicBezTo>
                    <a:pt x="683" y="649"/>
                    <a:pt x="681" y="649"/>
                    <a:pt x="680" y="648"/>
                  </a:cubicBezTo>
                  <a:cubicBezTo>
                    <a:pt x="680" y="648"/>
                    <a:pt x="679" y="647"/>
                    <a:pt x="678" y="647"/>
                  </a:cubicBezTo>
                  <a:cubicBezTo>
                    <a:pt x="676" y="647"/>
                    <a:pt x="674" y="646"/>
                    <a:pt x="672" y="645"/>
                  </a:cubicBezTo>
                  <a:cubicBezTo>
                    <a:pt x="670" y="645"/>
                    <a:pt x="668" y="644"/>
                    <a:pt x="666" y="643"/>
                  </a:cubicBezTo>
                  <a:cubicBezTo>
                    <a:pt x="665" y="643"/>
                    <a:pt x="664" y="643"/>
                    <a:pt x="663" y="643"/>
                  </a:cubicBezTo>
                  <a:cubicBezTo>
                    <a:pt x="661" y="642"/>
                    <a:pt x="659" y="642"/>
                    <a:pt x="659" y="642"/>
                  </a:cubicBezTo>
                  <a:cubicBezTo>
                    <a:pt x="659" y="642"/>
                    <a:pt x="659" y="642"/>
                    <a:pt x="659" y="642"/>
                  </a:cubicBezTo>
                  <a:cubicBezTo>
                    <a:pt x="658" y="642"/>
                    <a:pt x="655" y="641"/>
                    <a:pt x="655" y="640"/>
                  </a:cubicBezTo>
                  <a:cubicBezTo>
                    <a:pt x="655" y="640"/>
                    <a:pt x="654" y="639"/>
                    <a:pt x="654" y="639"/>
                  </a:cubicBezTo>
                  <a:cubicBezTo>
                    <a:pt x="654" y="639"/>
                    <a:pt x="653" y="639"/>
                    <a:pt x="652" y="638"/>
                  </a:cubicBezTo>
                  <a:cubicBezTo>
                    <a:pt x="651" y="637"/>
                    <a:pt x="649" y="637"/>
                    <a:pt x="648" y="637"/>
                  </a:cubicBezTo>
                  <a:cubicBezTo>
                    <a:pt x="646" y="636"/>
                    <a:pt x="644" y="635"/>
                    <a:pt x="642" y="635"/>
                  </a:cubicBezTo>
                  <a:cubicBezTo>
                    <a:pt x="640" y="635"/>
                    <a:pt x="640" y="634"/>
                    <a:pt x="639" y="634"/>
                  </a:cubicBezTo>
                  <a:cubicBezTo>
                    <a:pt x="638" y="634"/>
                    <a:pt x="638" y="633"/>
                    <a:pt x="637" y="633"/>
                  </a:cubicBezTo>
                  <a:cubicBezTo>
                    <a:pt x="635" y="632"/>
                    <a:pt x="634" y="632"/>
                    <a:pt x="633" y="631"/>
                  </a:cubicBezTo>
                  <a:cubicBezTo>
                    <a:pt x="632" y="631"/>
                    <a:pt x="631" y="631"/>
                    <a:pt x="631" y="630"/>
                  </a:cubicBezTo>
                  <a:cubicBezTo>
                    <a:pt x="629" y="629"/>
                    <a:pt x="627" y="628"/>
                    <a:pt x="625" y="627"/>
                  </a:cubicBezTo>
                  <a:cubicBezTo>
                    <a:pt x="625" y="627"/>
                    <a:pt x="625" y="627"/>
                    <a:pt x="624" y="627"/>
                  </a:cubicBezTo>
                  <a:cubicBezTo>
                    <a:pt x="622" y="627"/>
                    <a:pt x="620" y="626"/>
                    <a:pt x="619" y="626"/>
                  </a:cubicBezTo>
                  <a:cubicBezTo>
                    <a:pt x="619" y="626"/>
                    <a:pt x="619" y="626"/>
                    <a:pt x="619" y="626"/>
                  </a:cubicBezTo>
                  <a:cubicBezTo>
                    <a:pt x="619" y="625"/>
                    <a:pt x="618" y="625"/>
                    <a:pt x="618" y="625"/>
                  </a:cubicBezTo>
                  <a:cubicBezTo>
                    <a:pt x="617" y="624"/>
                    <a:pt x="615" y="623"/>
                    <a:pt x="613" y="623"/>
                  </a:cubicBezTo>
                  <a:cubicBezTo>
                    <a:pt x="612" y="623"/>
                    <a:pt x="611" y="622"/>
                    <a:pt x="611" y="622"/>
                  </a:cubicBezTo>
                  <a:cubicBezTo>
                    <a:pt x="610" y="622"/>
                    <a:pt x="609" y="621"/>
                    <a:pt x="607" y="621"/>
                  </a:cubicBezTo>
                  <a:cubicBezTo>
                    <a:pt x="607" y="621"/>
                    <a:pt x="607" y="621"/>
                    <a:pt x="607" y="621"/>
                  </a:cubicBezTo>
                  <a:cubicBezTo>
                    <a:pt x="606" y="621"/>
                    <a:pt x="605" y="621"/>
                    <a:pt x="605" y="621"/>
                  </a:cubicBezTo>
                  <a:cubicBezTo>
                    <a:pt x="604" y="621"/>
                    <a:pt x="604" y="621"/>
                    <a:pt x="604" y="620"/>
                  </a:cubicBezTo>
                  <a:cubicBezTo>
                    <a:pt x="604" y="620"/>
                    <a:pt x="604" y="620"/>
                    <a:pt x="603" y="619"/>
                  </a:cubicBezTo>
                  <a:cubicBezTo>
                    <a:pt x="602" y="617"/>
                    <a:pt x="601" y="617"/>
                    <a:pt x="599" y="617"/>
                  </a:cubicBezTo>
                  <a:cubicBezTo>
                    <a:pt x="599" y="617"/>
                    <a:pt x="599" y="617"/>
                    <a:pt x="598" y="616"/>
                  </a:cubicBezTo>
                  <a:cubicBezTo>
                    <a:pt x="597" y="614"/>
                    <a:pt x="596" y="614"/>
                    <a:pt x="594" y="614"/>
                  </a:cubicBezTo>
                  <a:cubicBezTo>
                    <a:pt x="593" y="613"/>
                    <a:pt x="592" y="613"/>
                    <a:pt x="591" y="613"/>
                  </a:cubicBezTo>
                  <a:cubicBezTo>
                    <a:pt x="590" y="613"/>
                    <a:pt x="590" y="612"/>
                    <a:pt x="589" y="612"/>
                  </a:cubicBezTo>
                  <a:cubicBezTo>
                    <a:pt x="587" y="611"/>
                    <a:pt x="585" y="610"/>
                    <a:pt x="583" y="609"/>
                  </a:cubicBezTo>
                  <a:cubicBezTo>
                    <a:pt x="582" y="609"/>
                    <a:pt x="581" y="608"/>
                    <a:pt x="580" y="608"/>
                  </a:cubicBezTo>
                  <a:cubicBezTo>
                    <a:pt x="579" y="607"/>
                    <a:pt x="578" y="607"/>
                    <a:pt x="577" y="606"/>
                  </a:cubicBezTo>
                  <a:cubicBezTo>
                    <a:pt x="575" y="605"/>
                    <a:pt x="573" y="604"/>
                    <a:pt x="571" y="603"/>
                  </a:cubicBezTo>
                  <a:cubicBezTo>
                    <a:pt x="571" y="603"/>
                    <a:pt x="571" y="603"/>
                    <a:pt x="571" y="603"/>
                  </a:cubicBezTo>
                  <a:cubicBezTo>
                    <a:pt x="570" y="602"/>
                    <a:pt x="568" y="602"/>
                    <a:pt x="567" y="601"/>
                  </a:cubicBezTo>
                  <a:cubicBezTo>
                    <a:pt x="566" y="600"/>
                    <a:pt x="564" y="598"/>
                    <a:pt x="562" y="598"/>
                  </a:cubicBezTo>
                  <a:cubicBezTo>
                    <a:pt x="561" y="598"/>
                    <a:pt x="561" y="598"/>
                    <a:pt x="561" y="598"/>
                  </a:cubicBezTo>
                  <a:cubicBezTo>
                    <a:pt x="560" y="598"/>
                    <a:pt x="559" y="598"/>
                    <a:pt x="557" y="595"/>
                  </a:cubicBezTo>
                  <a:cubicBezTo>
                    <a:pt x="557" y="595"/>
                    <a:pt x="556" y="595"/>
                    <a:pt x="556" y="595"/>
                  </a:cubicBezTo>
                  <a:cubicBezTo>
                    <a:pt x="556" y="595"/>
                    <a:pt x="555" y="595"/>
                    <a:pt x="555" y="595"/>
                  </a:cubicBezTo>
                  <a:cubicBezTo>
                    <a:pt x="555" y="595"/>
                    <a:pt x="554" y="594"/>
                    <a:pt x="553" y="593"/>
                  </a:cubicBezTo>
                  <a:cubicBezTo>
                    <a:pt x="552" y="593"/>
                    <a:pt x="552" y="592"/>
                    <a:pt x="551" y="592"/>
                  </a:cubicBezTo>
                  <a:cubicBezTo>
                    <a:pt x="551" y="592"/>
                    <a:pt x="550" y="591"/>
                    <a:pt x="549" y="591"/>
                  </a:cubicBezTo>
                  <a:cubicBezTo>
                    <a:pt x="548" y="590"/>
                    <a:pt x="547" y="589"/>
                    <a:pt x="546" y="589"/>
                  </a:cubicBezTo>
                  <a:cubicBezTo>
                    <a:pt x="544" y="588"/>
                    <a:pt x="543" y="587"/>
                    <a:pt x="542" y="587"/>
                  </a:cubicBezTo>
                  <a:cubicBezTo>
                    <a:pt x="542" y="586"/>
                    <a:pt x="541" y="586"/>
                    <a:pt x="540" y="585"/>
                  </a:cubicBezTo>
                  <a:cubicBezTo>
                    <a:pt x="540" y="585"/>
                    <a:pt x="540" y="585"/>
                    <a:pt x="539" y="585"/>
                  </a:cubicBezTo>
                  <a:cubicBezTo>
                    <a:pt x="539" y="585"/>
                    <a:pt x="539" y="585"/>
                    <a:pt x="539" y="585"/>
                  </a:cubicBezTo>
                  <a:cubicBezTo>
                    <a:pt x="539" y="584"/>
                    <a:pt x="538" y="584"/>
                    <a:pt x="537" y="583"/>
                  </a:cubicBezTo>
                  <a:cubicBezTo>
                    <a:pt x="536" y="583"/>
                    <a:pt x="536" y="583"/>
                    <a:pt x="536" y="583"/>
                  </a:cubicBezTo>
                  <a:cubicBezTo>
                    <a:pt x="536" y="583"/>
                    <a:pt x="534" y="582"/>
                    <a:pt x="533" y="581"/>
                  </a:cubicBezTo>
                  <a:cubicBezTo>
                    <a:pt x="533" y="581"/>
                    <a:pt x="533" y="581"/>
                    <a:pt x="533" y="581"/>
                  </a:cubicBezTo>
                  <a:cubicBezTo>
                    <a:pt x="533" y="580"/>
                    <a:pt x="532" y="580"/>
                    <a:pt x="532" y="580"/>
                  </a:cubicBezTo>
                  <a:cubicBezTo>
                    <a:pt x="531" y="579"/>
                    <a:pt x="530" y="579"/>
                    <a:pt x="529" y="578"/>
                  </a:cubicBezTo>
                  <a:cubicBezTo>
                    <a:pt x="529" y="576"/>
                    <a:pt x="527" y="575"/>
                    <a:pt x="526" y="575"/>
                  </a:cubicBezTo>
                  <a:cubicBezTo>
                    <a:pt x="526" y="575"/>
                    <a:pt x="525" y="575"/>
                    <a:pt x="525" y="575"/>
                  </a:cubicBezTo>
                  <a:cubicBezTo>
                    <a:pt x="524" y="575"/>
                    <a:pt x="524" y="574"/>
                    <a:pt x="524" y="574"/>
                  </a:cubicBezTo>
                  <a:cubicBezTo>
                    <a:pt x="523" y="574"/>
                    <a:pt x="523" y="574"/>
                    <a:pt x="522" y="573"/>
                  </a:cubicBezTo>
                  <a:cubicBezTo>
                    <a:pt x="522" y="573"/>
                    <a:pt x="522" y="573"/>
                    <a:pt x="522" y="573"/>
                  </a:cubicBezTo>
                  <a:cubicBezTo>
                    <a:pt x="521" y="573"/>
                    <a:pt x="521" y="573"/>
                    <a:pt x="521" y="573"/>
                  </a:cubicBezTo>
                  <a:cubicBezTo>
                    <a:pt x="521" y="572"/>
                    <a:pt x="520" y="571"/>
                    <a:pt x="518" y="570"/>
                  </a:cubicBezTo>
                  <a:cubicBezTo>
                    <a:pt x="518" y="570"/>
                    <a:pt x="518" y="570"/>
                    <a:pt x="517" y="570"/>
                  </a:cubicBezTo>
                  <a:cubicBezTo>
                    <a:pt x="517" y="569"/>
                    <a:pt x="516" y="568"/>
                    <a:pt x="514" y="568"/>
                  </a:cubicBezTo>
                  <a:cubicBezTo>
                    <a:pt x="514" y="566"/>
                    <a:pt x="512" y="565"/>
                    <a:pt x="510" y="565"/>
                  </a:cubicBezTo>
                  <a:cubicBezTo>
                    <a:pt x="508" y="565"/>
                    <a:pt x="507" y="564"/>
                    <a:pt x="506" y="563"/>
                  </a:cubicBezTo>
                  <a:cubicBezTo>
                    <a:pt x="506" y="562"/>
                    <a:pt x="506" y="562"/>
                    <a:pt x="506" y="562"/>
                  </a:cubicBezTo>
                  <a:cubicBezTo>
                    <a:pt x="504" y="561"/>
                    <a:pt x="503" y="560"/>
                    <a:pt x="501" y="559"/>
                  </a:cubicBezTo>
                  <a:cubicBezTo>
                    <a:pt x="501" y="558"/>
                    <a:pt x="498" y="556"/>
                    <a:pt x="496" y="555"/>
                  </a:cubicBezTo>
                  <a:cubicBezTo>
                    <a:pt x="495" y="554"/>
                    <a:pt x="494" y="554"/>
                    <a:pt x="493" y="553"/>
                  </a:cubicBezTo>
                  <a:cubicBezTo>
                    <a:pt x="492" y="553"/>
                    <a:pt x="492" y="553"/>
                    <a:pt x="491" y="552"/>
                  </a:cubicBezTo>
                  <a:cubicBezTo>
                    <a:pt x="490" y="551"/>
                    <a:pt x="488" y="550"/>
                    <a:pt x="486" y="549"/>
                  </a:cubicBezTo>
                  <a:cubicBezTo>
                    <a:pt x="486" y="549"/>
                    <a:pt x="486" y="549"/>
                    <a:pt x="486" y="549"/>
                  </a:cubicBezTo>
                  <a:cubicBezTo>
                    <a:pt x="485" y="548"/>
                    <a:pt x="484" y="548"/>
                    <a:pt x="483" y="547"/>
                  </a:cubicBezTo>
                  <a:cubicBezTo>
                    <a:pt x="483" y="546"/>
                    <a:pt x="482" y="545"/>
                    <a:pt x="481" y="545"/>
                  </a:cubicBezTo>
                  <a:cubicBezTo>
                    <a:pt x="481" y="545"/>
                    <a:pt x="481" y="545"/>
                    <a:pt x="480" y="545"/>
                  </a:cubicBezTo>
                  <a:cubicBezTo>
                    <a:pt x="480" y="545"/>
                    <a:pt x="480" y="545"/>
                    <a:pt x="480" y="545"/>
                  </a:cubicBezTo>
                  <a:cubicBezTo>
                    <a:pt x="478" y="545"/>
                    <a:pt x="478" y="545"/>
                    <a:pt x="476" y="543"/>
                  </a:cubicBezTo>
                  <a:cubicBezTo>
                    <a:pt x="476" y="543"/>
                    <a:pt x="476" y="543"/>
                    <a:pt x="475" y="543"/>
                  </a:cubicBezTo>
                  <a:cubicBezTo>
                    <a:pt x="473" y="542"/>
                    <a:pt x="472" y="541"/>
                    <a:pt x="472" y="539"/>
                  </a:cubicBezTo>
                  <a:cubicBezTo>
                    <a:pt x="472" y="539"/>
                    <a:pt x="472" y="539"/>
                    <a:pt x="472" y="539"/>
                  </a:cubicBezTo>
                  <a:cubicBezTo>
                    <a:pt x="471" y="539"/>
                    <a:pt x="471" y="539"/>
                    <a:pt x="471" y="539"/>
                  </a:cubicBezTo>
                  <a:cubicBezTo>
                    <a:pt x="470" y="537"/>
                    <a:pt x="469" y="535"/>
                    <a:pt x="466" y="535"/>
                  </a:cubicBezTo>
                  <a:cubicBezTo>
                    <a:pt x="466" y="534"/>
                    <a:pt x="465" y="534"/>
                    <a:pt x="464" y="533"/>
                  </a:cubicBezTo>
                  <a:cubicBezTo>
                    <a:pt x="464" y="533"/>
                    <a:pt x="463" y="533"/>
                    <a:pt x="462" y="532"/>
                  </a:cubicBezTo>
                  <a:cubicBezTo>
                    <a:pt x="462" y="532"/>
                    <a:pt x="461" y="532"/>
                    <a:pt x="461" y="532"/>
                  </a:cubicBezTo>
                  <a:cubicBezTo>
                    <a:pt x="461" y="531"/>
                    <a:pt x="460" y="529"/>
                    <a:pt x="457" y="528"/>
                  </a:cubicBezTo>
                  <a:cubicBezTo>
                    <a:pt x="457" y="528"/>
                    <a:pt x="457" y="528"/>
                    <a:pt x="457" y="528"/>
                  </a:cubicBezTo>
                  <a:cubicBezTo>
                    <a:pt x="455" y="527"/>
                    <a:pt x="454" y="526"/>
                    <a:pt x="452" y="525"/>
                  </a:cubicBezTo>
                  <a:cubicBezTo>
                    <a:pt x="452" y="525"/>
                    <a:pt x="452" y="525"/>
                    <a:pt x="451" y="525"/>
                  </a:cubicBezTo>
                  <a:cubicBezTo>
                    <a:pt x="450" y="525"/>
                    <a:pt x="450" y="525"/>
                    <a:pt x="450" y="525"/>
                  </a:cubicBezTo>
                  <a:cubicBezTo>
                    <a:pt x="450" y="525"/>
                    <a:pt x="450" y="525"/>
                    <a:pt x="450" y="525"/>
                  </a:cubicBezTo>
                  <a:cubicBezTo>
                    <a:pt x="450" y="525"/>
                    <a:pt x="450" y="525"/>
                    <a:pt x="450" y="524"/>
                  </a:cubicBezTo>
                  <a:cubicBezTo>
                    <a:pt x="449" y="524"/>
                    <a:pt x="449" y="523"/>
                    <a:pt x="448" y="522"/>
                  </a:cubicBezTo>
                  <a:cubicBezTo>
                    <a:pt x="448" y="522"/>
                    <a:pt x="448" y="522"/>
                    <a:pt x="448" y="522"/>
                  </a:cubicBezTo>
                  <a:cubicBezTo>
                    <a:pt x="447" y="521"/>
                    <a:pt x="446" y="521"/>
                    <a:pt x="445" y="521"/>
                  </a:cubicBezTo>
                  <a:cubicBezTo>
                    <a:pt x="444" y="520"/>
                    <a:pt x="444" y="520"/>
                    <a:pt x="443" y="518"/>
                  </a:cubicBezTo>
                  <a:cubicBezTo>
                    <a:pt x="443" y="518"/>
                    <a:pt x="443" y="518"/>
                    <a:pt x="443" y="518"/>
                  </a:cubicBezTo>
                  <a:cubicBezTo>
                    <a:pt x="443" y="518"/>
                    <a:pt x="443" y="517"/>
                    <a:pt x="442" y="517"/>
                  </a:cubicBezTo>
                  <a:cubicBezTo>
                    <a:pt x="442" y="517"/>
                    <a:pt x="441" y="516"/>
                    <a:pt x="440" y="516"/>
                  </a:cubicBezTo>
                  <a:cubicBezTo>
                    <a:pt x="440" y="516"/>
                    <a:pt x="440" y="516"/>
                    <a:pt x="440" y="516"/>
                  </a:cubicBezTo>
                  <a:cubicBezTo>
                    <a:pt x="439" y="515"/>
                    <a:pt x="438" y="514"/>
                    <a:pt x="437" y="514"/>
                  </a:cubicBezTo>
                  <a:cubicBezTo>
                    <a:pt x="437" y="514"/>
                    <a:pt x="436" y="514"/>
                    <a:pt x="436" y="514"/>
                  </a:cubicBezTo>
                  <a:cubicBezTo>
                    <a:pt x="436" y="513"/>
                    <a:pt x="435" y="513"/>
                    <a:pt x="435" y="513"/>
                  </a:cubicBezTo>
                  <a:cubicBezTo>
                    <a:pt x="435" y="513"/>
                    <a:pt x="435" y="513"/>
                    <a:pt x="435" y="513"/>
                  </a:cubicBezTo>
                  <a:cubicBezTo>
                    <a:pt x="435" y="513"/>
                    <a:pt x="434" y="512"/>
                    <a:pt x="434" y="512"/>
                  </a:cubicBezTo>
                  <a:cubicBezTo>
                    <a:pt x="434" y="511"/>
                    <a:pt x="434" y="511"/>
                    <a:pt x="434" y="510"/>
                  </a:cubicBezTo>
                  <a:cubicBezTo>
                    <a:pt x="433" y="510"/>
                    <a:pt x="433" y="510"/>
                    <a:pt x="433" y="510"/>
                  </a:cubicBezTo>
                  <a:cubicBezTo>
                    <a:pt x="433" y="510"/>
                    <a:pt x="433" y="509"/>
                    <a:pt x="433" y="509"/>
                  </a:cubicBezTo>
                  <a:cubicBezTo>
                    <a:pt x="433" y="509"/>
                    <a:pt x="433" y="509"/>
                    <a:pt x="433" y="509"/>
                  </a:cubicBezTo>
                  <a:cubicBezTo>
                    <a:pt x="432" y="508"/>
                    <a:pt x="432" y="508"/>
                    <a:pt x="432" y="508"/>
                  </a:cubicBezTo>
                  <a:cubicBezTo>
                    <a:pt x="432" y="507"/>
                    <a:pt x="432" y="507"/>
                    <a:pt x="432" y="507"/>
                  </a:cubicBezTo>
                  <a:cubicBezTo>
                    <a:pt x="431" y="506"/>
                    <a:pt x="430" y="505"/>
                    <a:pt x="429" y="505"/>
                  </a:cubicBezTo>
                  <a:cubicBezTo>
                    <a:pt x="428" y="505"/>
                    <a:pt x="428" y="505"/>
                    <a:pt x="428" y="505"/>
                  </a:cubicBezTo>
                  <a:cubicBezTo>
                    <a:pt x="428" y="505"/>
                    <a:pt x="427" y="505"/>
                    <a:pt x="427" y="505"/>
                  </a:cubicBezTo>
                  <a:cubicBezTo>
                    <a:pt x="427" y="504"/>
                    <a:pt x="427" y="504"/>
                    <a:pt x="427" y="504"/>
                  </a:cubicBezTo>
                  <a:cubicBezTo>
                    <a:pt x="426" y="504"/>
                    <a:pt x="426" y="504"/>
                    <a:pt x="426" y="503"/>
                  </a:cubicBezTo>
                  <a:cubicBezTo>
                    <a:pt x="426" y="503"/>
                    <a:pt x="425" y="503"/>
                    <a:pt x="425" y="503"/>
                  </a:cubicBezTo>
                  <a:cubicBezTo>
                    <a:pt x="425" y="502"/>
                    <a:pt x="424" y="502"/>
                    <a:pt x="423" y="501"/>
                  </a:cubicBezTo>
                  <a:cubicBezTo>
                    <a:pt x="423" y="501"/>
                    <a:pt x="423" y="501"/>
                    <a:pt x="422" y="501"/>
                  </a:cubicBezTo>
                  <a:cubicBezTo>
                    <a:pt x="422" y="501"/>
                    <a:pt x="422" y="501"/>
                    <a:pt x="421" y="501"/>
                  </a:cubicBezTo>
                  <a:cubicBezTo>
                    <a:pt x="421" y="501"/>
                    <a:pt x="421" y="500"/>
                    <a:pt x="421" y="500"/>
                  </a:cubicBezTo>
                  <a:cubicBezTo>
                    <a:pt x="421" y="499"/>
                    <a:pt x="420" y="499"/>
                    <a:pt x="420" y="499"/>
                  </a:cubicBezTo>
                  <a:cubicBezTo>
                    <a:pt x="419" y="499"/>
                    <a:pt x="418" y="498"/>
                    <a:pt x="418" y="498"/>
                  </a:cubicBezTo>
                  <a:cubicBezTo>
                    <a:pt x="418" y="497"/>
                    <a:pt x="417" y="496"/>
                    <a:pt x="416" y="496"/>
                  </a:cubicBezTo>
                  <a:cubicBezTo>
                    <a:pt x="416" y="496"/>
                    <a:pt x="416" y="496"/>
                    <a:pt x="416" y="496"/>
                  </a:cubicBezTo>
                  <a:cubicBezTo>
                    <a:pt x="416" y="495"/>
                    <a:pt x="416" y="495"/>
                    <a:pt x="415" y="495"/>
                  </a:cubicBezTo>
                  <a:cubicBezTo>
                    <a:pt x="415" y="495"/>
                    <a:pt x="415" y="494"/>
                    <a:pt x="415" y="494"/>
                  </a:cubicBezTo>
                  <a:cubicBezTo>
                    <a:pt x="414" y="494"/>
                    <a:pt x="414" y="494"/>
                    <a:pt x="414" y="493"/>
                  </a:cubicBezTo>
                  <a:cubicBezTo>
                    <a:pt x="413" y="493"/>
                    <a:pt x="413" y="493"/>
                    <a:pt x="413" y="493"/>
                  </a:cubicBezTo>
                  <a:cubicBezTo>
                    <a:pt x="412" y="492"/>
                    <a:pt x="412" y="492"/>
                    <a:pt x="411" y="492"/>
                  </a:cubicBezTo>
                  <a:cubicBezTo>
                    <a:pt x="412" y="492"/>
                    <a:pt x="411" y="491"/>
                    <a:pt x="411" y="491"/>
                  </a:cubicBezTo>
                  <a:cubicBezTo>
                    <a:pt x="410" y="491"/>
                    <a:pt x="410" y="490"/>
                    <a:pt x="409" y="490"/>
                  </a:cubicBezTo>
                  <a:cubicBezTo>
                    <a:pt x="409" y="490"/>
                    <a:pt x="409" y="490"/>
                    <a:pt x="409" y="490"/>
                  </a:cubicBezTo>
                  <a:cubicBezTo>
                    <a:pt x="409" y="489"/>
                    <a:pt x="409" y="489"/>
                    <a:pt x="408" y="489"/>
                  </a:cubicBezTo>
                  <a:cubicBezTo>
                    <a:pt x="408" y="489"/>
                    <a:pt x="408" y="489"/>
                    <a:pt x="408" y="488"/>
                  </a:cubicBezTo>
                  <a:cubicBezTo>
                    <a:pt x="408" y="488"/>
                    <a:pt x="407" y="488"/>
                    <a:pt x="407" y="487"/>
                  </a:cubicBezTo>
                  <a:cubicBezTo>
                    <a:pt x="406" y="486"/>
                    <a:pt x="406" y="486"/>
                    <a:pt x="405" y="486"/>
                  </a:cubicBezTo>
                  <a:cubicBezTo>
                    <a:pt x="405" y="486"/>
                    <a:pt x="405" y="486"/>
                    <a:pt x="405" y="486"/>
                  </a:cubicBezTo>
                  <a:cubicBezTo>
                    <a:pt x="404" y="485"/>
                    <a:pt x="404" y="485"/>
                    <a:pt x="403" y="485"/>
                  </a:cubicBezTo>
                  <a:cubicBezTo>
                    <a:pt x="403" y="484"/>
                    <a:pt x="403" y="484"/>
                    <a:pt x="402" y="484"/>
                  </a:cubicBezTo>
                  <a:cubicBezTo>
                    <a:pt x="402" y="484"/>
                    <a:pt x="401" y="482"/>
                    <a:pt x="400" y="481"/>
                  </a:cubicBezTo>
                  <a:cubicBezTo>
                    <a:pt x="399" y="480"/>
                    <a:pt x="398" y="479"/>
                    <a:pt x="398" y="479"/>
                  </a:cubicBezTo>
                  <a:cubicBezTo>
                    <a:pt x="397" y="479"/>
                    <a:pt x="397" y="478"/>
                    <a:pt x="396" y="477"/>
                  </a:cubicBezTo>
                  <a:cubicBezTo>
                    <a:pt x="395" y="477"/>
                    <a:pt x="395" y="476"/>
                    <a:pt x="393" y="475"/>
                  </a:cubicBezTo>
                  <a:cubicBezTo>
                    <a:pt x="391" y="475"/>
                    <a:pt x="390" y="473"/>
                    <a:pt x="390" y="472"/>
                  </a:cubicBezTo>
                  <a:cubicBezTo>
                    <a:pt x="390" y="472"/>
                    <a:pt x="389" y="472"/>
                    <a:pt x="389" y="472"/>
                  </a:cubicBezTo>
                  <a:cubicBezTo>
                    <a:pt x="389" y="471"/>
                    <a:pt x="389" y="471"/>
                    <a:pt x="389" y="471"/>
                  </a:cubicBezTo>
                  <a:cubicBezTo>
                    <a:pt x="389" y="471"/>
                    <a:pt x="388" y="470"/>
                    <a:pt x="387" y="470"/>
                  </a:cubicBezTo>
                  <a:cubicBezTo>
                    <a:pt x="388" y="470"/>
                    <a:pt x="388" y="469"/>
                    <a:pt x="388" y="468"/>
                  </a:cubicBezTo>
                  <a:cubicBezTo>
                    <a:pt x="388" y="467"/>
                    <a:pt x="386" y="466"/>
                    <a:pt x="384" y="466"/>
                  </a:cubicBezTo>
                  <a:cubicBezTo>
                    <a:pt x="384" y="465"/>
                    <a:pt x="382" y="465"/>
                    <a:pt x="382" y="465"/>
                  </a:cubicBezTo>
                  <a:cubicBezTo>
                    <a:pt x="382" y="465"/>
                    <a:pt x="382" y="464"/>
                    <a:pt x="382" y="464"/>
                  </a:cubicBezTo>
                  <a:cubicBezTo>
                    <a:pt x="381" y="463"/>
                    <a:pt x="380" y="463"/>
                    <a:pt x="380" y="462"/>
                  </a:cubicBezTo>
                  <a:cubicBezTo>
                    <a:pt x="379" y="462"/>
                    <a:pt x="379" y="462"/>
                    <a:pt x="379" y="462"/>
                  </a:cubicBezTo>
                  <a:cubicBezTo>
                    <a:pt x="378" y="461"/>
                    <a:pt x="378" y="461"/>
                    <a:pt x="377" y="461"/>
                  </a:cubicBezTo>
                  <a:cubicBezTo>
                    <a:pt x="377" y="462"/>
                    <a:pt x="377" y="462"/>
                    <a:pt x="377" y="462"/>
                  </a:cubicBezTo>
                  <a:cubicBezTo>
                    <a:pt x="377" y="461"/>
                    <a:pt x="377" y="461"/>
                    <a:pt x="377" y="461"/>
                  </a:cubicBezTo>
                  <a:cubicBezTo>
                    <a:pt x="377" y="460"/>
                    <a:pt x="377" y="460"/>
                    <a:pt x="377" y="460"/>
                  </a:cubicBezTo>
                  <a:cubicBezTo>
                    <a:pt x="377" y="460"/>
                    <a:pt x="377" y="460"/>
                    <a:pt x="377" y="460"/>
                  </a:cubicBezTo>
                  <a:cubicBezTo>
                    <a:pt x="377" y="459"/>
                    <a:pt x="376" y="458"/>
                    <a:pt x="375" y="458"/>
                  </a:cubicBezTo>
                  <a:cubicBezTo>
                    <a:pt x="375" y="458"/>
                    <a:pt x="374" y="458"/>
                    <a:pt x="374" y="457"/>
                  </a:cubicBezTo>
                  <a:cubicBezTo>
                    <a:pt x="374" y="455"/>
                    <a:pt x="373" y="455"/>
                    <a:pt x="372" y="454"/>
                  </a:cubicBezTo>
                  <a:cubicBezTo>
                    <a:pt x="371" y="454"/>
                    <a:pt x="370" y="453"/>
                    <a:pt x="370" y="453"/>
                  </a:cubicBezTo>
                  <a:cubicBezTo>
                    <a:pt x="370" y="453"/>
                    <a:pt x="370" y="453"/>
                    <a:pt x="370" y="453"/>
                  </a:cubicBezTo>
                  <a:cubicBezTo>
                    <a:pt x="369" y="453"/>
                    <a:pt x="369" y="452"/>
                    <a:pt x="369" y="452"/>
                  </a:cubicBezTo>
                  <a:cubicBezTo>
                    <a:pt x="368" y="451"/>
                    <a:pt x="368" y="450"/>
                    <a:pt x="366" y="449"/>
                  </a:cubicBezTo>
                  <a:cubicBezTo>
                    <a:pt x="366" y="447"/>
                    <a:pt x="364" y="446"/>
                    <a:pt x="363" y="446"/>
                  </a:cubicBezTo>
                  <a:cubicBezTo>
                    <a:pt x="363" y="446"/>
                    <a:pt x="363" y="445"/>
                    <a:pt x="363" y="445"/>
                  </a:cubicBezTo>
                  <a:cubicBezTo>
                    <a:pt x="362" y="445"/>
                    <a:pt x="362" y="445"/>
                    <a:pt x="361" y="444"/>
                  </a:cubicBezTo>
                  <a:cubicBezTo>
                    <a:pt x="360" y="443"/>
                    <a:pt x="360" y="442"/>
                    <a:pt x="358" y="442"/>
                  </a:cubicBezTo>
                  <a:cubicBezTo>
                    <a:pt x="358" y="442"/>
                    <a:pt x="358" y="442"/>
                    <a:pt x="358" y="441"/>
                  </a:cubicBezTo>
                  <a:cubicBezTo>
                    <a:pt x="357" y="441"/>
                    <a:pt x="357" y="441"/>
                    <a:pt x="357" y="441"/>
                  </a:cubicBezTo>
                  <a:cubicBezTo>
                    <a:pt x="357" y="441"/>
                    <a:pt x="357" y="441"/>
                    <a:pt x="357" y="441"/>
                  </a:cubicBezTo>
                  <a:cubicBezTo>
                    <a:pt x="357" y="440"/>
                    <a:pt x="357" y="440"/>
                    <a:pt x="356" y="440"/>
                  </a:cubicBezTo>
                  <a:cubicBezTo>
                    <a:pt x="356" y="440"/>
                    <a:pt x="355" y="439"/>
                    <a:pt x="354" y="439"/>
                  </a:cubicBezTo>
                  <a:cubicBezTo>
                    <a:pt x="354" y="439"/>
                    <a:pt x="354" y="439"/>
                    <a:pt x="354" y="439"/>
                  </a:cubicBezTo>
                  <a:cubicBezTo>
                    <a:pt x="354" y="439"/>
                    <a:pt x="354" y="439"/>
                    <a:pt x="353" y="438"/>
                  </a:cubicBezTo>
                  <a:cubicBezTo>
                    <a:pt x="353" y="438"/>
                    <a:pt x="353" y="438"/>
                    <a:pt x="353" y="437"/>
                  </a:cubicBezTo>
                  <a:cubicBezTo>
                    <a:pt x="353" y="437"/>
                    <a:pt x="353" y="437"/>
                    <a:pt x="353" y="437"/>
                  </a:cubicBezTo>
                  <a:cubicBezTo>
                    <a:pt x="352" y="436"/>
                    <a:pt x="352" y="436"/>
                    <a:pt x="351" y="435"/>
                  </a:cubicBezTo>
                  <a:cubicBezTo>
                    <a:pt x="351" y="434"/>
                    <a:pt x="350" y="434"/>
                    <a:pt x="350" y="434"/>
                  </a:cubicBezTo>
                  <a:cubicBezTo>
                    <a:pt x="349" y="433"/>
                    <a:pt x="349" y="433"/>
                    <a:pt x="349" y="433"/>
                  </a:cubicBezTo>
                  <a:cubicBezTo>
                    <a:pt x="349" y="433"/>
                    <a:pt x="349" y="433"/>
                    <a:pt x="349" y="433"/>
                  </a:cubicBezTo>
                  <a:cubicBezTo>
                    <a:pt x="348" y="433"/>
                    <a:pt x="348" y="432"/>
                    <a:pt x="347" y="432"/>
                  </a:cubicBezTo>
                  <a:cubicBezTo>
                    <a:pt x="347" y="432"/>
                    <a:pt x="347" y="431"/>
                    <a:pt x="347" y="431"/>
                  </a:cubicBezTo>
                  <a:cubicBezTo>
                    <a:pt x="347" y="431"/>
                    <a:pt x="347" y="430"/>
                    <a:pt x="347" y="430"/>
                  </a:cubicBezTo>
                  <a:cubicBezTo>
                    <a:pt x="347" y="429"/>
                    <a:pt x="346" y="429"/>
                    <a:pt x="345" y="429"/>
                  </a:cubicBezTo>
                  <a:cubicBezTo>
                    <a:pt x="345" y="429"/>
                    <a:pt x="345" y="429"/>
                    <a:pt x="345" y="429"/>
                  </a:cubicBezTo>
                  <a:cubicBezTo>
                    <a:pt x="345" y="429"/>
                    <a:pt x="345" y="429"/>
                    <a:pt x="345" y="429"/>
                  </a:cubicBezTo>
                  <a:cubicBezTo>
                    <a:pt x="345" y="429"/>
                    <a:pt x="345" y="429"/>
                    <a:pt x="345" y="429"/>
                  </a:cubicBezTo>
                  <a:cubicBezTo>
                    <a:pt x="344" y="429"/>
                    <a:pt x="344" y="429"/>
                    <a:pt x="344" y="429"/>
                  </a:cubicBezTo>
                  <a:cubicBezTo>
                    <a:pt x="344" y="429"/>
                    <a:pt x="344" y="429"/>
                    <a:pt x="344" y="429"/>
                  </a:cubicBezTo>
                  <a:cubicBezTo>
                    <a:pt x="344" y="429"/>
                    <a:pt x="344" y="428"/>
                    <a:pt x="344" y="428"/>
                  </a:cubicBezTo>
                  <a:cubicBezTo>
                    <a:pt x="344" y="427"/>
                    <a:pt x="343" y="427"/>
                    <a:pt x="342" y="426"/>
                  </a:cubicBezTo>
                  <a:cubicBezTo>
                    <a:pt x="342" y="426"/>
                    <a:pt x="342" y="426"/>
                    <a:pt x="342" y="426"/>
                  </a:cubicBezTo>
                  <a:cubicBezTo>
                    <a:pt x="342" y="426"/>
                    <a:pt x="342" y="425"/>
                    <a:pt x="342" y="425"/>
                  </a:cubicBezTo>
                  <a:cubicBezTo>
                    <a:pt x="342" y="425"/>
                    <a:pt x="342" y="425"/>
                    <a:pt x="341" y="425"/>
                  </a:cubicBezTo>
                  <a:cubicBezTo>
                    <a:pt x="341" y="425"/>
                    <a:pt x="341" y="425"/>
                    <a:pt x="341" y="425"/>
                  </a:cubicBezTo>
                  <a:cubicBezTo>
                    <a:pt x="341" y="425"/>
                    <a:pt x="341" y="425"/>
                    <a:pt x="341" y="425"/>
                  </a:cubicBezTo>
                  <a:cubicBezTo>
                    <a:pt x="341" y="424"/>
                    <a:pt x="340" y="424"/>
                    <a:pt x="340" y="424"/>
                  </a:cubicBezTo>
                  <a:cubicBezTo>
                    <a:pt x="339" y="424"/>
                    <a:pt x="339" y="424"/>
                    <a:pt x="339" y="424"/>
                  </a:cubicBezTo>
                  <a:cubicBezTo>
                    <a:pt x="339" y="424"/>
                    <a:pt x="339" y="424"/>
                    <a:pt x="339" y="424"/>
                  </a:cubicBezTo>
                  <a:cubicBezTo>
                    <a:pt x="339" y="424"/>
                    <a:pt x="339" y="423"/>
                    <a:pt x="339" y="423"/>
                  </a:cubicBezTo>
                  <a:cubicBezTo>
                    <a:pt x="339" y="423"/>
                    <a:pt x="338" y="422"/>
                    <a:pt x="338" y="422"/>
                  </a:cubicBezTo>
                  <a:cubicBezTo>
                    <a:pt x="338" y="421"/>
                    <a:pt x="338" y="421"/>
                    <a:pt x="337" y="421"/>
                  </a:cubicBezTo>
                  <a:cubicBezTo>
                    <a:pt x="337" y="420"/>
                    <a:pt x="336" y="420"/>
                    <a:pt x="336" y="419"/>
                  </a:cubicBezTo>
                  <a:cubicBezTo>
                    <a:pt x="336" y="419"/>
                    <a:pt x="335" y="418"/>
                    <a:pt x="334" y="418"/>
                  </a:cubicBezTo>
                  <a:cubicBezTo>
                    <a:pt x="334" y="418"/>
                    <a:pt x="334" y="418"/>
                    <a:pt x="334" y="418"/>
                  </a:cubicBezTo>
                  <a:cubicBezTo>
                    <a:pt x="334" y="418"/>
                    <a:pt x="333" y="417"/>
                    <a:pt x="333" y="417"/>
                  </a:cubicBezTo>
                  <a:cubicBezTo>
                    <a:pt x="333" y="416"/>
                    <a:pt x="333" y="416"/>
                    <a:pt x="333" y="416"/>
                  </a:cubicBezTo>
                  <a:cubicBezTo>
                    <a:pt x="332" y="415"/>
                    <a:pt x="332" y="413"/>
                    <a:pt x="330" y="413"/>
                  </a:cubicBezTo>
                  <a:cubicBezTo>
                    <a:pt x="330" y="413"/>
                    <a:pt x="329" y="413"/>
                    <a:pt x="329" y="413"/>
                  </a:cubicBezTo>
                  <a:cubicBezTo>
                    <a:pt x="329" y="413"/>
                    <a:pt x="329" y="414"/>
                    <a:pt x="329" y="414"/>
                  </a:cubicBezTo>
                  <a:cubicBezTo>
                    <a:pt x="329" y="414"/>
                    <a:pt x="329" y="413"/>
                    <a:pt x="328" y="413"/>
                  </a:cubicBezTo>
                  <a:cubicBezTo>
                    <a:pt x="328" y="413"/>
                    <a:pt x="328" y="412"/>
                    <a:pt x="328" y="412"/>
                  </a:cubicBezTo>
                  <a:cubicBezTo>
                    <a:pt x="327" y="412"/>
                    <a:pt x="327" y="412"/>
                    <a:pt x="327" y="412"/>
                  </a:cubicBezTo>
                  <a:cubicBezTo>
                    <a:pt x="327" y="411"/>
                    <a:pt x="326" y="411"/>
                    <a:pt x="326" y="410"/>
                  </a:cubicBezTo>
                  <a:cubicBezTo>
                    <a:pt x="326" y="409"/>
                    <a:pt x="325" y="409"/>
                    <a:pt x="325" y="409"/>
                  </a:cubicBezTo>
                  <a:cubicBezTo>
                    <a:pt x="325" y="409"/>
                    <a:pt x="325" y="409"/>
                    <a:pt x="325" y="408"/>
                  </a:cubicBezTo>
                  <a:cubicBezTo>
                    <a:pt x="324" y="407"/>
                    <a:pt x="324" y="407"/>
                    <a:pt x="324" y="407"/>
                  </a:cubicBezTo>
                  <a:cubicBezTo>
                    <a:pt x="323" y="406"/>
                    <a:pt x="322" y="405"/>
                    <a:pt x="321" y="404"/>
                  </a:cubicBezTo>
                  <a:cubicBezTo>
                    <a:pt x="318" y="403"/>
                    <a:pt x="317" y="402"/>
                    <a:pt x="317" y="401"/>
                  </a:cubicBezTo>
                  <a:cubicBezTo>
                    <a:pt x="317" y="401"/>
                    <a:pt x="317" y="400"/>
                    <a:pt x="317" y="400"/>
                  </a:cubicBezTo>
                  <a:cubicBezTo>
                    <a:pt x="316" y="399"/>
                    <a:pt x="315" y="398"/>
                    <a:pt x="315" y="398"/>
                  </a:cubicBezTo>
                  <a:cubicBezTo>
                    <a:pt x="314" y="398"/>
                    <a:pt x="314" y="397"/>
                    <a:pt x="312" y="396"/>
                  </a:cubicBezTo>
                  <a:cubicBezTo>
                    <a:pt x="312" y="396"/>
                    <a:pt x="312" y="396"/>
                    <a:pt x="312" y="396"/>
                  </a:cubicBezTo>
                  <a:cubicBezTo>
                    <a:pt x="312" y="395"/>
                    <a:pt x="311" y="395"/>
                    <a:pt x="311" y="394"/>
                  </a:cubicBezTo>
                  <a:cubicBezTo>
                    <a:pt x="310" y="393"/>
                    <a:pt x="309" y="391"/>
                    <a:pt x="307" y="391"/>
                  </a:cubicBezTo>
                  <a:cubicBezTo>
                    <a:pt x="305" y="390"/>
                    <a:pt x="304" y="389"/>
                    <a:pt x="304" y="387"/>
                  </a:cubicBezTo>
                  <a:cubicBezTo>
                    <a:pt x="304" y="387"/>
                    <a:pt x="303" y="386"/>
                    <a:pt x="303" y="386"/>
                  </a:cubicBezTo>
                  <a:cubicBezTo>
                    <a:pt x="303" y="386"/>
                    <a:pt x="302" y="385"/>
                    <a:pt x="301" y="384"/>
                  </a:cubicBezTo>
                  <a:cubicBezTo>
                    <a:pt x="300" y="383"/>
                    <a:pt x="300" y="383"/>
                    <a:pt x="299" y="382"/>
                  </a:cubicBezTo>
                  <a:cubicBezTo>
                    <a:pt x="299" y="382"/>
                    <a:pt x="298" y="382"/>
                    <a:pt x="298" y="382"/>
                  </a:cubicBezTo>
                  <a:cubicBezTo>
                    <a:pt x="297" y="382"/>
                    <a:pt x="296" y="380"/>
                    <a:pt x="296" y="379"/>
                  </a:cubicBezTo>
                  <a:cubicBezTo>
                    <a:pt x="295" y="378"/>
                    <a:pt x="295" y="378"/>
                    <a:pt x="295" y="377"/>
                  </a:cubicBezTo>
                  <a:cubicBezTo>
                    <a:pt x="294" y="377"/>
                    <a:pt x="294" y="377"/>
                    <a:pt x="294" y="377"/>
                  </a:cubicBezTo>
                  <a:cubicBezTo>
                    <a:pt x="293" y="376"/>
                    <a:pt x="292" y="375"/>
                    <a:pt x="292" y="374"/>
                  </a:cubicBezTo>
                  <a:cubicBezTo>
                    <a:pt x="291" y="374"/>
                    <a:pt x="291" y="374"/>
                    <a:pt x="290" y="373"/>
                  </a:cubicBezTo>
                  <a:cubicBezTo>
                    <a:pt x="290" y="373"/>
                    <a:pt x="290" y="372"/>
                    <a:pt x="289" y="372"/>
                  </a:cubicBezTo>
                  <a:cubicBezTo>
                    <a:pt x="288" y="371"/>
                    <a:pt x="287" y="370"/>
                    <a:pt x="286" y="369"/>
                  </a:cubicBezTo>
                  <a:cubicBezTo>
                    <a:pt x="286" y="368"/>
                    <a:pt x="286" y="368"/>
                    <a:pt x="285" y="368"/>
                  </a:cubicBezTo>
                  <a:cubicBezTo>
                    <a:pt x="284" y="368"/>
                    <a:pt x="282" y="365"/>
                    <a:pt x="282" y="364"/>
                  </a:cubicBezTo>
                  <a:cubicBezTo>
                    <a:pt x="280" y="361"/>
                    <a:pt x="280" y="361"/>
                    <a:pt x="279" y="360"/>
                  </a:cubicBezTo>
                  <a:cubicBezTo>
                    <a:pt x="278" y="360"/>
                    <a:pt x="278" y="359"/>
                    <a:pt x="278" y="359"/>
                  </a:cubicBezTo>
                  <a:cubicBezTo>
                    <a:pt x="276" y="357"/>
                    <a:pt x="274" y="355"/>
                    <a:pt x="273" y="354"/>
                  </a:cubicBezTo>
                  <a:cubicBezTo>
                    <a:pt x="272" y="354"/>
                    <a:pt x="272" y="354"/>
                    <a:pt x="272" y="354"/>
                  </a:cubicBezTo>
                  <a:cubicBezTo>
                    <a:pt x="270" y="354"/>
                    <a:pt x="270" y="354"/>
                    <a:pt x="269" y="352"/>
                  </a:cubicBezTo>
                  <a:cubicBezTo>
                    <a:pt x="269" y="351"/>
                    <a:pt x="269" y="351"/>
                    <a:pt x="269" y="350"/>
                  </a:cubicBezTo>
                  <a:cubicBezTo>
                    <a:pt x="268" y="350"/>
                    <a:pt x="268" y="350"/>
                    <a:pt x="268" y="350"/>
                  </a:cubicBezTo>
                  <a:cubicBezTo>
                    <a:pt x="268" y="349"/>
                    <a:pt x="267" y="349"/>
                    <a:pt x="267" y="349"/>
                  </a:cubicBezTo>
                  <a:cubicBezTo>
                    <a:pt x="265" y="348"/>
                    <a:pt x="265" y="348"/>
                    <a:pt x="264" y="346"/>
                  </a:cubicBezTo>
                  <a:cubicBezTo>
                    <a:pt x="264" y="346"/>
                    <a:pt x="264" y="345"/>
                    <a:pt x="264" y="345"/>
                  </a:cubicBezTo>
                  <a:cubicBezTo>
                    <a:pt x="263" y="345"/>
                    <a:pt x="263" y="344"/>
                    <a:pt x="262" y="344"/>
                  </a:cubicBezTo>
                  <a:cubicBezTo>
                    <a:pt x="261" y="343"/>
                    <a:pt x="261" y="342"/>
                    <a:pt x="259" y="341"/>
                  </a:cubicBezTo>
                  <a:cubicBezTo>
                    <a:pt x="259" y="340"/>
                    <a:pt x="258" y="340"/>
                    <a:pt x="258" y="339"/>
                  </a:cubicBezTo>
                  <a:cubicBezTo>
                    <a:pt x="257" y="338"/>
                    <a:pt x="256" y="336"/>
                    <a:pt x="255" y="336"/>
                  </a:cubicBezTo>
                  <a:cubicBezTo>
                    <a:pt x="253" y="334"/>
                    <a:pt x="251" y="333"/>
                    <a:pt x="251" y="332"/>
                  </a:cubicBezTo>
                  <a:cubicBezTo>
                    <a:pt x="251" y="332"/>
                    <a:pt x="251" y="331"/>
                    <a:pt x="250" y="331"/>
                  </a:cubicBezTo>
                  <a:cubicBezTo>
                    <a:pt x="250" y="331"/>
                    <a:pt x="248" y="330"/>
                    <a:pt x="247" y="327"/>
                  </a:cubicBezTo>
                  <a:cubicBezTo>
                    <a:pt x="246" y="326"/>
                    <a:pt x="246" y="326"/>
                    <a:pt x="245" y="325"/>
                  </a:cubicBezTo>
                  <a:cubicBezTo>
                    <a:pt x="245" y="325"/>
                    <a:pt x="245" y="325"/>
                    <a:pt x="245" y="325"/>
                  </a:cubicBezTo>
                  <a:cubicBezTo>
                    <a:pt x="244" y="324"/>
                    <a:pt x="243" y="324"/>
                    <a:pt x="243" y="322"/>
                  </a:cubicBezTo>
                  <a:cubicBezTo>
                    <a:pt x="242" y="322"/>
                    <a:pt x="242" y="322"/>
                    <a:pt x="242" y="321"/>
                  </a:cubicBezTo>
                  <a:cubicBezTo>
                    <a:pt x="241" y="321"/>
                    <a:pt x="241" y="320"/>
                    <a:pt x="241" y="320"/>
                  </a:cubicBezTo>
                  <a:cubicBezTo>
                    <a:pt x="240" y="319"/>
                    <a:pt x="239" y="318"/>
                    <a:pt x="238" y="318"/>
                  </a:cubicBezTo>
                  <a:cubicBezTo>
                    <a:pt x="238" y="318"/>
                    <a:pt x="238" y="318"/>
                    <a:pt x="238" y="318"/>
                  </a:cubicBezTo>
                  <a:cubicBezTo>
                    <a:pt x="238" y="317"/>
                    <a:pt x="238" y="317"/>
                    <a:pt x="237" y="316"/>
                  </a:cubicBezTo>
                  <a:cubicBezTo>
                    <a:pt x="237" y="316"/>
                    <a:pt x="237" y="315"/>
                    <a:pt x="237" y="315"/>
                  </a:cubicBezTo>
                  <a:cubicBezTo>
                    <a:pt x="236" y="313"/>
                    <a:pt x="235" y="313"/>
                    <a:pt x="234" y="312"/>
                  </a:cubicBezTo>
                  <a:cubicBezTo>
                    <a:pt x="234" y="312"/>
                    <a:pt x="233" y="312"/>
                    <a:pt x="233" y="312"/>
                  </a:cubicBezTo>
                  <a:cubicBezTo>
                    <a:pt x="233" y="311"/>
                    <a:pt x="232" y="311"/>
                    <a:pt x="232" y="310"/>
                  </a:cubicBezTo>
                  <a:cubicBezTo>
                    <a:pt x="231" y="310"/>
                    <a:pt x="231" y="310"/>
                    <a:pt x="231" y="309"/>
                  </a:cubicBezTo>
                  <a:cubicBezTo>
                    <a:pt x="230" y="309"/>
                    <a:pt x="230" y="309"/>
                    <a:pt x="230" y="309"/>
                  </a:cubicBezTo>
                  <a:cubicBezTo>
                    <a:pt x="230" y="308"/>
                    <a:pt x="229" y="307"/>
                    <a:pt x="228" y="307"/>
                  </a:cubicBezTo>
                  <a:cubicBezTo>
                    <a:pt x="228" y="307"/>
                    <a:pt x="228" y="307"/>
                    <a:pt x="228" y="307"/>
                  </a:cubicBezTo>
                  <a:cubicBezTo>
                    <a:pt x="228" y="306"/>
                    <a:pt x="227" y="306"/>
                    <a:pt x="227" y="306"/>
                  </a:cubicBezTo>
                  <a:cubicBezTo>
                    <a:pt x="227" y="305"/>
                    <a:pt x="226" y="305"/>
                    <a:pt x="226" y="304"/>
                  </a:cubicBezTo>
                  <a:cubicBezTo>
                    <a:pt x="226" y="304"/>
                    <a:pt x="225" y="304"/>
                    <a:pt x="225" y="304"/>
                  </a:cubicBezTo>
                  <a:cubicBezTo>
                    <a:pt x="225" y="303"/>
                    <a:pt x="224" y="303"/>
                    <a:pt x="224" y="302"/>
                  </a:cubicBezTo>
                  <a:cubicBezTo>
                    <a:pt x="224" y="302"/>
                    <a:pt x="223" y="302"/>
                    <a:pt x="223" y="302"/>
                  </a:cubicBezTo>
                  <a:cubicBezTo>
                    <a:pt x="223" y="301"/>
                    <a:pt x="223" y="301"/>
                    <a:pt x="223" y="301"/>
                  </a:cubicBezTo>
                  <a:cubicBezTo>
                    <a:pt x="223" y="301"/>
                    <a:pt x="222" y="301"/>
                    <a:pt x="222" y="300"/>
                  </a:cubicBezTo>
                  <a:cubicBezTo>
                    <a:pt x="222" y="300"/>
                    <a:pt x="222" y="300"/>
                    <a:pt x="221" y="299"/>
                  </a:cubicBezTo>
                  <a:cubicBezTo>
                    <a:pt x="221" y="298"/>
                    <a:pt x="220" y="296"/>
                    <a:pt x="218" y="296"/>
                  </a:cubicBezTo>
                  <a:cubicBezTo>
                    <a:pt x="218" y="296"/>
                    <a:pt x="218" y="295"/>
                    <a:pt x="218" y="295"/>
                  </a:cubicBezTo>
                  <a:cubicBezTo>
                    <a:pt x="217" y="295"/>
                    <a:pt x="217" y="294"/>
                    <a:pt x="216" y="294"/>
                  </a:cubicBezTo>
                  <a:cubicBezTo>
                    <a:pt x="216" y="294"/>
                    <a:pt x="216" y="294"/>
                    <a:pt x="216" y="294"/>
                  </a:cubicBezTo>
                  <a:cubicBezTo>
                    <a:pt x="216" y="294"/>
                    <a:pt x="216" y="294"/>
                    <a:pt x="216" y="293"/>
                  </a:cubicBezTo>
                  <a:cubicBezTo>
                    <a:pt x="215" y="293"/>
                    <a:pt x="215" y="293"/>
                    <a:pt x="214" y="292"/>
                  </a:cubicBezTo>
                  <a:cubicBezTo>
                    <a:pt x="214" y="292"/>
                    <a:pt x="214" y="291"/>
                    <a:pt x="214" y="291"/>
                  </a:cubicBezTo>
                  <a:cubicBezTo>
                    <a:pt x="213" y="291"/>
                    <a:pt x="213" y="291"/>
                    <a:pt x="213" y="291"/>
                  </a:cubicBezTo>
                  <a:cubicBezTo>
                    <a:pt x="213" y="291"/>
                    <a:pt x="212" y="290"/>
                    <a:pt x="212" y="290"/>
                  </a:cubicBezTo>
                  <a:cubicBezTo>
                    <a:pt x="212" y="289"/>
                    <a:pt x="212" y="289"/>
                    <a:pt x="212" y="289"/>
                  </a:cubicBezTo>
                  <a:cubicBezTo>
                    <a:pt x="212" y="289"/>
                    <a:pt x="212" y="289"/>
                    <a:pt x="212" y="289"/>
                  </a:cubicBezTo>
                  <a:cubicBezTo>
                    <a:pt x="211" y="288"/>
                    <a:pt x="210" y="287"/>
                    <a:pt x="210" y="287"/>
                  </a:cubicBezTo>
                  <a:cubicBezTo>
                    <a:pt x="210" y="287"/>
                    <a:pt x="210" y="286"/>
                    <a:pt x="210" y="286"/>
                  </a:cubicBezTo>
                  <a:cubicBezTo>
                    <a:pt x="210" y="285"/>
                    <a:pt x="209" y="285"/>
                    <a:pt x="208" y="284"/>
                  </a:cubicBezTo>
                  <a:cubicBezTo>
                    <a:pt x="208" y="284"/>
                    <a:pt x="208" y="284"/>
                    <a:pt x="208" y="284"/>
                  </a:cubicBezTo>
                  <a:cubicBezTo>
                    <a:pt x="207" y="282"/>
                    <a:pt x="206" y="280"/>
                    <a:pt x="204" y="280"/>
                  </a:cubicBezTo>
                  <a:cubicBezTo>
                    <a:pt x="203" y="279"/>
                    <a:pt x="203" y="278"/>
                    <a:pt x="202" y="277"/>
                  </a:cubicBezTo>
                  <a:cubicBezTo>
                    <a:pt x="202" y="277"/>
                    <a:pt x="201" y="277"/>
                    <a:pt x="201" y="276"/>
                  </a:cubicBezTo>
                  <a:cubicBezTo>
                    <a:pt x="200" y="274"/>
                    <a:pt x="199" y="272"/>
                    <a:pt x="198" y="272"/>
                  </a:cubicBezTo>
                  <a:cubicBezTo>
                    <a:pt x="197" y="272"/>
                    <a:pt x="197" y="271"/>
                    <a:pt x="197" y="271"/>
                  </a:cubicBezTo>
                  <a:cubicBezTo>
                    <a:pt x="196" y="270"/>
                    <a:pt x="195" y="269"/>
                    <a:pt x="194" y="268"/>
                  </a:cubicBezTo>
                  <a:cubicBezTo>
                    <a:pt x="194" y="268"/>
                    <a:pt x="194" y="268"/>
                    <a:pt x="194" y="268"/>
                  </a:cubicBezTo>
                  <a:cubicBezTo>
                    <a:pt x="193" y="267"/>
                    <a:pt x="191" y="266"/>
                    <a:pt x="191" y="265"/>
                  </a:cubicBezTo>
                  <a:cubicBezTo>
                    <a:pt x="191" y="265"/>
                    <a:pt x="191" y="265"/>
                    <a:pt x="191" y="265"/>
                  </a:cubicBezTo>
                  <a:cubicBezTo>
                    <a:pt x="191" y="263"/>
                    <a:pt x="189" y="261"/>
                    <a:pt x="188" y="261"/>
                  </a:cubicBezTo>
                  <a:cubicBezTo>
                    <a:pt x="188" y="261"/>
                    <a:pt x="188" y="261"/>
                    <a:pt x="188" y="261"/>
                  </a:cubicBezTo>
                  <a:cubicBezTo>
                    <a:pt x="188" y="260"/>
                    <a:pt x="187" y="260"/>
                    <a:pt x="187" y="260"/>
                  </a:cubicBezTo>
                  <a:cubicBezTo>
                    <a:pt x="187" y="260"/>
                    <a:pt x="186" y="259"/>
                    <a:pt x="186" y="259"/>
                  </a:cubicBezTo>
                  <a:cubicBezTo>
                    <a:pt x="186" y="259"/>
                    <a:pt x="186" y="258"/>
                    <a:pt x="186" y="258"/>
                  </a:cubicBezTo>
                  <a:cubicBezTo>
                    <a:pt x="185" y="257"/>
                    <a:pt x="185" y="257"/>
                    <a:pt x="184" y="256"/>
                  </a:cubicBezTo>
                  <a:cubicBezTo>
                    <a:pt x="184" y="256"/>
                    <a:pt x="184" y="256"/>
                    <a:pt x="184" y="256"/>
                  </a:cubicBezTo>
                  <a:cubicBezTo>
                    <a:pt x="184" y="255"/>
                    <a:pt x="183" y="254"/>
                    <a:pt x="182" y="254"/>
                  </a:cubicBezTo>
                  <a:cubicBezTo>
                    <a:pt x="182" y="253"/>
                    <a:pt x="181" y="252"/>
                    <a:pt x="180" y="251"/>
                  </a:cubicBezTo>
                  <a:cubicBezTo>
                    <a:pt x="180" y="251"/>
                    <a:pt x="180" y="251"/>
                    <a:pt x="180" y="251"/>
                  </a:cubicBezTo>
                  <a:cubicBezTo>
                    <a:pt x="179" y="250"/>
                    <a:pt x="179" y="250"/>
                    <a:pt x="179" y="250"/>
                  </a:cubicBezTo>
                  <a:cubicBezTo>
                    <a:pt x="179" y="250"/>
                    <a:pt x="179" y="250"/>
                    <a:pt x="178" y="248"/>
                  </a:cubicBezTo>
                  <a:cubicBezTo>
                    <a:pt x="177" y="248"/>
                    <a:pt x="177" y="247"/>
                    <a:pt x="176" y="246"/>
                  </a:cubicBezTo>
                  <a:cubicBezTo>
                    <a:pt x="176" y="246"/>
                    <a:pt x="175" y="245"/>
                    <a:pt x="175" y="245"/>
                  </a:cubicBezTo>
                  <a:cubicBezTo>
                    <a:pt x="175" y="245"/>
                    <a:pt x="174" y="245"/>
                    <a:pt x="174" y="244"/>
                  </a:cubicBezTo>
                  <a:cubicBezTo>
                    <a:pt x="174" y="244"/>
                    <a:pt x="174" y="243"/>
                    <a:pt x="174" y="243"/>
                  </a:cubicBezTo>
                  <a:cubicBezTo>
                    <a:pt x="174" y="243"/>
                    <a:pt x="173" y="243"/>
                    <a:pt x="173" y="243"/>
                  </a:cubicBezTo>
                  <a:cubicBezTo>
                    <a:pt x="173" y="243"/>
                    <a:pt x="173" y="242"/>
                    <a:pt x="173" y="242"/>
                  </a:cubicBezTo>
                  <a:cubicBezTo>
                    <a:pt x="172" y="242"/>
                    <a:pt x="172" y="241"/>
                    <a:pt x="172" y="241"/>
                  </a:cubicBezTo>
                  <a:cubicBezTo>
                    <a:pt x="172" y="241"/>
                    <a:pt x="172" y="241"/>
                    <a:pt x="171" y="241"/>
                  </a:cubicBezTo>
                  <a:cubicBezTo>
                    <a:pt x="171" y="241"/>
                    <a:pt x="171" y="240"/>
                    <a:pt x="171" y="240"/>
                  </a:cubicBezTo>
                  <a:cubicBezTo>
                    <a:pt x="171" y="240"/>
                    <a:pt x="171" y="239"/>
                    <a:pt x="170" y="238"/>
                  </a:cubicBezTo>
                  <a:cubicBezTo>
                    <a:pt x="170" y="238"/>
                    <a:pt x="169" y="238"/>
                    <a:pt x="169" y="238"/>
                  </a:cubicBezTo>
                  <a:cubicBezTo>
                    <a:pt x="169" y="238"/>
                    <a:pt x="168" y="238"/>
                    <a:pt x="168" y="238"/>
                  </a:cubicBezTo>
                  <a:cubicBezTo>
                    <a:pt x="168" y="237"/>
                    <a:pt x="168" y="237"/>
                    <a:pt x="168" y="237"/>
                  </a:cubicBezTo>
                  <a:cubicBezTo>
                    <a:pt x="168" y="237"/>
                    <a:pt x="168" y="236"/>
                    <a:pt x="168" y="236"/>
                  </a:cubicBezTo>
                  <a:cubicBezTo>
                    <a:pt x="168" y="236"/>
                    <a:pt x="168" y="235"/>
                    <a:pt x="168" y="235"/>
                  </a:cubicBezTo>
                  <a:cubicBezTo>
                    <a:pt x="167" y="234"/>
                    <a:pt x="167" y="234"/>
                    <a:pt x="166" y="233"/>
                  </a:cubicBezTo>
                  <a:cubicBezTo>
                    <a:pt x="166" y="233"/>
                    <a:pt x="166" y="233"/>
                    <a:pt x="165" y="232"/>
                  </a:cubicBezTo>
                  <a:cubicBezTo>
                    <a:pt x="165" y="232"/>
                    <a:pt x="164" y="232"/>
                    <a:pt x="164" y="231"/>
                  </a:cubicBezTo>
                  <a:cubicBezTo>
                    <a:pt x="164" y="231"/>
                    <a:pt x="164" y="231"/>
                    <a:pt x="164" y="231"/>
                  </a:cubicBezTo>
                  <a:cubicBezTo>
                    <a:pt x="163" y="230"/>
                    <a:pt x="163" y="230"/>
                    <a:pt x="163" y="230"/>
                  </a:cubicBezTo>
                  <a:cubicBezTo>
                    <a:pt x="162" y="229"/>
                    <a:pt x="162" y="229"/>
                    <a:pt x="161" y="229"/>
                  </a:cubicBezTo>
                  <a:cubicBezTo>
                    <a:pt x="161" y="229"/>
                    <a:pt x="161" y="228"/>
                    <a:pt x="161" y="228"/>
                  </a:cubicBezTo>
                  <a:cubicBezTo>
                    <a:pt x="161" y="228"/>
                    <a:pt x="161" y="227"/>
                    <a:pt x="160" y="226"/>
                  </a:cubicBezTo>
                  <a:cubicBezTo>
                    <a:pt x="159" y="225"/>
                    <a:pt x="159" y="224"/>
                    <a:pt x="158" y="224"/>
                  </a:cubicBezTo>
                  <a:cubicBezTo>
                    <a:pt x="158" y="223"/>
                    <a:pt x="158" y="223"/>
                    <a:pt x="158" y="223"/>
                  </a:cubicBezTo>
                  <a:cubicBezTo>
                    <a:pt x="157" y="222"/>
                    <a:pt x="157" y="222"/>
                    <a:pt x="157" y="221"/>
                  </a:cubicBezTo>
                  <a:cubicBezTo>
                    <a:pt x="156" y="220"/>
                    <a:pt x="155" y="218"/>
                    <a:pt x="154" y="217"/>
                  </a:cubicBezTo>
                  <a:cubicBezTo>
                    <a:pt x="154" y="217"/>
                    <a:pt x="153" y="216"/>
                    <a:pt x="153" y="216"/>
                  </a:cubicBezTo>
                  <a:cubicBezTo>
                    <a:pt x="153" y="215"/>
                    <a:pt x="152" y="215"/>
                    <a:pt x="151" y="214"/>
                  </a:cubicBezTo>
                  <a:cubicBezTo>
                    <a:pt x="150" y="213"/>
                    <a:pt x="150" y="212"/>
                    <a:pt x="149" y="211"/>
                  </a:cubicBezTo>
                  <a:cubicBezTo>
                    <a:pt x="149" y="210"/>
                    <a:pt x="148" y="209"/>
                    <a:pt x="147" y="208"/>
                  </a:cubicBezTo>
                  <a:cubicBezTo>
                    <a:pt x="146" y="207"/>
                    <a:pt x="146" y="207"/>
                    <a:pt x="145" y="206"/>
                  </a:cubicBezTo>
                  <a:cubicBezTo>
                    <a:pt x="145" y="206"/>
                    <a:pt x="145" y="205"/>
                    <a:pt x="144" y="205"/>
                  </a:cubicBezTo>
                  <a:cubicBezTo>
                    <a:pt x="144" y="205"/>
                    <a:pt x="144" y="205"/>
                    <a:pt x="143" y="205"/>
                  </a:cubicBezTo>
                  <a:cubicBezTo>
                    <a:pt x="142" y="203"/>
                    <a:pt x="142" y="202"/>
                    <a:pt x="142" y="201"/>
                  </a:cubicBezTo>
                  <a:cubicBezTo>
                    <a:pt x="142" y="201"/>
                    <a:pt x="141" y="201"/>
                    <a:pt x="141" y="200"/>
                  </a:cubicBezTo>
                  <a:cubicBezTo>
                    <a:pt x="140" y="199"/>
                    <a:pt x="139" y="198"/>
                    <a:pt x="138" y="195"/>
                  </a:cubicBezTo>
                  <a:cubicBezTo>
                    <a:pt x="137" y="195"/>
                    <a:pt x="137" y="194"/>
                    <a:pt x="136" y="194"/>
                  </a:cubicBezTo>
                  <a:cubicBezTo>
                    <a:pt x="135" y="193"/>
                    <a:pt x="135" y="192"/>
                    <a:pt x="134" y="191"/>
                  </a:cubicBezTo>
                  <a:cubicBezTo>
                    <a:pt x="134" y="190"/>
                    <a:pt x="134" y="190"/>
                    <a:pt x="133" y="190"/>
                  </a:cubicBezTo>
                  <a:cubicBezTo>
                    <a:pt x="132" y="190"/>
                    <a:pt x="132" y="189"/>
                    <a:pt x="132" y="189"/>
                  </a:cubicBezTo>
                  <a:cubicBezTo>
                    <a:pt x="131" y="188"/>
                    <a:pt x="131" y="188"/>
                    <a:pt x="132" y="188"/>
                  </a:cubicBezTo>
                  <a:cubicBezTo>
                    <a:pt x="132" y="188"/>
                    <a:pt x="132" y="187"/>
                    <a:pt x="132" y="187"/>
                  </a:cubicBezTo>
                  <a:cubicBezTo>
                    <a:pt x="132" y="187"/>
                    <a:pt x="132" y="187"/>
                    <a:pt x="132" y="187"/>
                  </a:cubicBezTo>
                  <a:cubicBezTo>
                    <a:pt x="131" y="186"/>
                    <a:pt x="131" y="183"/>
                    <a:pt x="128" y="183"/>
                  </a:cubicBezTo>
                  <a:cubicBezTo>
                    <a:pt x="128" y="183"/>
                    <a:pt x="128" y="182"/>
                    <a:pt x="128" y="183"/>
                  </a:cubicBezTo>
                  <a:cubicBezTo>
                    <a:pt x="127" y="182"/>
                    <a:pt x="127" y="180"/>
                    <a:pt x="127" y="180"/>
                  </a:cubicBezTo>
                  <a:cubicBezTo>
                    <a:pt x="127" y="178"/>
                    <a:pt x="127" y="177"/>
                    <a:pt x="126" y="176"/>
                  </a:cubicBezTo>
                  <a:cubicBezTo>
                    <a:pt x="125" y="175"/>
                    <a:pt x="124" y="175"/>
                    <a:pt x="123" y="175"/>
                  </a:cubicBezTo>
                  <a:cubicBezTo>
                    <a:pt x="123" y="175"/>
                    <a:pt x="123" y="175"/>
                    <a:pt x="123" y="175"/>
                  </a:cubicBezTo>
                  <a:cubicBezTo>
                    <a:pt x="123" y="175"/>
                    <a:pt x="122" y="175"/>
                    <a:pt x="122" y="175"/>
                  </a:cubicBezTo>
                  <a:cubicBezTo>
                    <a:pt x="122" y="175"/>
                    <a:pt x="122" y="175"/>
                    <a:pt x="122" y="175"/>
                  </a:cubicBezTo>
                  <a:cubicBezTo>
                    <a:pt x="122" y="174"/>
                    <a:pt x="122" y="173"/>
                    <a:pt x="122" y="173"/>
                  </a:cubicBezTo>
                  <a:cubicBezTo>
                    <a:pt x="122" y="172"/>
                    <a:pt x="122" y="172"/>
                    <a:pt x="122" y="171"/>
                  </a:cubicBezTo>
                  <a:cubicBezTo>
                    <a:pt x="122" y="170"/>
                    <a:pt x="121" y="169"/>
                    <a:pt x="119" y="168"/>
                  </a:cubicBezTo>
                  <a:cubicBezTo>
                    <a:pt x="119" y="168"/>
                    <a:pt x="119" y="168"/>
                    <a:pt x="119" y="168"/>
                  </a:cubicBezTo>
                  <a:cubicBezTo>
                    <a:pt x="118" y="167"/>
                    <a:pt x="118" y="166"/>
                    <a:pt x="117" y="166"/>
                  </a:cubicBezTo>
                  <a:cubicBezTo>
                    <a:pt x="117" y="165"/>
                    <a:pt x="117" y="165"/>
                    <a:pt x="117" y="165"/>
                  </a:cubicBezTo>
                  <a:cubicBezTo>
                    <a:pt x="117" y="164"/>
                    <a:pt x="116" y="163"/>
                    <a:pt x="115" y="162"/>
                  </a:cubicBezTo>
                  <a:cubicBezTo>
                    <a:pt x="115" y="162"/>
                    <a:pt x="115" y="161"/>
                    <a:pt x="114" y="161"/>
                  </a:cubicBezTo>
                  <a:cubicBezTo>
                    <a:pt x="114" y="160"/>
                    <a:pt x="113" y="160"/>
                    <a:pt x="113" y="159"/>
                  </a:cubicBezTo>
                  <a:cubicBezTo>
                    <a:pt x="113" y="158"/>
                    <a:pt x="112" y="157"/>
                    <a:pt x="111" y="156"/>
                  </a:cubicBezTo>
                  <a:cubicBezTo>
                    <a:pt x="111" y="154"/>
                    <a:pt x="110" y="153"/>
                    <a:pt x="108" y="151"/>
                  </a:cubicBezTo>
                  <a:cubicBezTo>
                    <a:pt x="108" y="151"/>
                    <a:pt x="108" y="150"/>
                    <a:pt x="107" y="150"/>
                  </a:cubicBezTo>
                  <a:cubicBezTo>
                    <a:pt x="107" y="150"/>
                    <a:pt x="107" y="149"/>
                    <a:pt x="106" y="148"/>
                  </a:cubicBezTo>
                  <a:cubicBezTo>
                    <a:pt x="106" y="147"/>
                    <a:pt x="106" y="146"/>
                    <a:pt x="104" y="145"/>
                  </a:cubicBezTo>
                  <a:cubicBezTo>
                    <a:pt x="104" y="145"/>
                    <a:pt x="104" y="144"/>
                    <a:pt x="103" y="143"/>
                  </a:cubicBezTo>
                  <a:cubicBezTo>
                    <a:pt x="103" y="142"/>
                    <a:pt x="103" y="141"/>
                    <a:pt x="102" y="140"/>
                  </a:cubicBezTo>
                  <a:cubicBezTo>
                    <a:pt x="101" y="139"/>
                    <a:pt x="101" y="139"/>
                    <a:pt x="100" y="139"/>
                  </a:cubicBezTo>
                  <a:cubicBezTo>
                    <a:pt x="100" y="138"/>
                    <a:pt x="99" y="138"/>
                    <a:pt x="98" y="136"/>
                  </a:cubicBezTo>
                  <a:cubicBezTo>
                    <a:pt x="98" y="136"/>
                    <a:pt x="98" y="136"/>
                    <a:pt x="98" y="136"/>
                  </a:cubicBezTo>
                  <a:cubicBezTo>
                    <a:pt x="98" y="135"/>
                    <a:pt x="97" y="135"/>
                    <a:pt x="97" y="134"/>
                  </a:cubicBezTo>
                  <a:cubicBezTo>
                    <a:pt x="97" y="133"/>
                    <a:pt x="97" y="131"/>
                    <a:pt x="95" y="130"/>
                  </a:cubicBezTo>
                  <a:cubicBezTo>
                    <a:pt x="95" y="130"/>
                    <a:pt x="95" y="129"/>
                    <a:pt x="94" y="129"/>
                  </a:cubicBezTo>
                  <a:cubicBezTo>
                    <a:pt x="94" y="128"/>
                    <a:pt x="93" y="127"/>
                    <a:pt x="93" y="126"/>
                  </a:cubicBezTo>
                  <a:cubicBezTo>
                    <a:pt x="93" y="126"/>
                    <a:pt x="93" y="126"/>
                    <a:pt x="93" y="126"/>
                  </a:cubicBezTo>
                  <a:cubicBezTo>
                    <a:pt x="93" y="124"/>
                    <a:pt x="92" y="123"/>
                    <a:pt x="91" y="122"/>
                  </a:cubicBezTo>
                  <a:cubicBezTo>
                    <a:pt x="90" y="121"/>
                    <a:pt x="90" y="121"/>
                    <a:pt x="90" y="120"/>
                  </a:cubicBezTo>
                  <a:cubicBezTo>
                    <a:pt x="89" y="119"/>
                    <a:pt x="88" y="118"/>
                    <a:pt x="88" y="117"/>
                  </a:cubicBezTo>
                  <a:cubicBezTo>
                    <a:pt x="87" y="115"/>
                    <a:pt x="87" y="115"/>
                    <a:pt x="87" y="115"/>
                  </a:cubicBezTo>
                  <a:cubicBezTo>
                    <a:pt x="86" y="114"/>
                    <a:pt x="85" y="112"/>
                    <a:pt x="84" y="110"/>
                  </a:cubicBezTo>
                  <a:cubicBezTo>
                    <a:pt x="80" y="103"/>
                    <a:pt x="80" y="103"/>
                    <a:pt x="80" y="103"/>
                  </a:cubicBezTo>
                  <a:cubicBezTo>
                    <a:pt x="80" y="102"/>
                    <a:pt x="79" y="102"/>
                    <a:pt x="79" y="101"/>
                  </a:cubicBezTo>
                  <a:cubicBezTo>
                    <a:pt x="78" y="99"/>
                    <a:pt x="77" y="98"/>
                    <a:pt x="76" y="96"/>
                  </a:cubicBezTo>
                  <a:cubicBezTo>
                    <a:pt x="76" y="96"/>
                    <a:pt x="76" y="96"/>
                    <a:pt x="76" y="96"/>
                  </a:cubicBezTo>
                  <a:cubicBezTo>
                    <a:pt x="76" y="96"/>
                    <a:pt x="76" y="96"/>
                    <a:pt x="75" y="95"/>
                  </a:cubicBezTo>
                  <a:cubicBezTo>
                    <a:pt x="75" y="95"/>
                    <a:pt x="74" y="95"/>
                    <a:pt x="75" y="93"/>
                  </a:cubicBezTo>
                  <a:cubicBezTo>
                    <a:pt x="75" y="93"/>
                    <a:pt x="75" y="93"/>
                    <a:pt x="74" y="93"/>
                  </a:cubicBezTo>
                  <a:cubicBezTo>
                    <a:pt x="74" y="92"/>
                    <a:pt x="74" y="92"/>
                    <a:pt x="74" y="92"/>
                  </a:cubicBezTo>
                  <a:cubicBezTo>
                    <a:pt x="74" y="91"/>
                    <a:pt x="73" y="90"/>
                    <a:pt x="73" y="89"/>
                  </a:cubicBezTo>
                  <a:cubicBezTo>
                    <a:pt x="72" y="88"/>
                    <a:pt x="72" y="88"/>
                    <a:pt x="71" y="87"/>
                  </a:cubicBezTo>
                  <a:cubicBezTo>
                    <a:pt x="71" y="86"/>
                    <a:pt x="70" y="85"/>
                    <a:pt x="70" y="85"/>
                  </a:cubicBezTo>
                  <a:cubicBezTo>
                    <a:pt x="70" y="84"/>
                    <a:pt x="70" y="84"/>
                    <a:pt x="70" y="84"/>
                  </a:cubicBezTo>
                  <a:cubicBezTo>
                    <a:pt x="70" y="82"/>
                    <a:pt x="69" y="82"/>
                    <a:pt x="69" y="81"/>
                  </a:cubicBezTo>
                  <a:cubicBezTo>
                    <a:pt x="68" y="81"/>
                    <a:pt x="68" y="80"/>
                    <a:pt x="67" y="79"/>
                  </a:cubicBezTo>
                  <a:cubicBezTo>
                    <a:pt x="68" y="77"/>
                    <a:pt x="67" y="76"/>
                    <a:pt x="66" y="75"/>
                  </a:cubicBezTo>
                  <a:cubicBezTo>
                    <a:pt x="65" y="75"/>
                    <a:pt x="65" y="74"/>
                    <a:pt x="65" y="73"/>
                  </a:cubicBezTo>
                  <a:cubicBezTo>
                    <a:pt x="65" y="73"/>
                    <a:pt x="64" y="73"/>
                    <a:pt x="64" y="73"/>
                  </a:cubicBezTo>
                  <a:cubicBezTo>
                    <a:pt x="63" y="72"/>
                    <a:pt x="62" y="70"/>
                    <a:pt x="62" y="69"/>
                  </a:cubicBezTo>
                  <a:cubicBezTo>
                    <a:pt x="62" y="68"/>
                    <a:pt x="62" y="68"/>
                    <a:pt x="62" y="68"/>
                  </a:cubicBezTo>
                  <a:cubicBezTo>
                    <a:pt x="61" y="66"/>
                    <a:pt x="60" y="64"/>
                    <a:pt x="60" y="63"/>
                  </a:cubicBezTo>
                  <a:cubicBezTo>
                    <a:pt x="60" y="63"/>
                    <a:pt x="60" y="63"/>
                    <a:pt x="60" y="62"/>
                  </a:cubicBezTo>
                  <a:cubicBezTo>
                    <a:pt x="60" y="61"/>
                    <a:pt x="59" y="59"/>
                    <a:pt x="58" y="58"/>
                  </a:cubicBezTo>
                  <a:cubicBezTo>
                    <a:pt x="58" y="58"/>
                    <a:pt x="57" y="58"/>
                    <a:pt x="57" y="58"/>
                  </a:cubicBezTo>
                  <a:cubicBezTo>
                    <a:pt x="57" y="57"/>
                    <a:pt x="57" y="57"/>
                    <a:pt x="57" y="57"/>
                  </a:cubicBezTo>
                  <a:cubicBezTo>
                    <a:pt x="56" y="56"/>
                    <a:pt x="56" y="56"/>
                    <a:pt x="56" y="55"/>
                  </a:cubicBezTo>
                  <a:cubicBezTo>
                    <a:pt x="56" y="54"/>
                    <a:pt x="57" y="53"/>
                    <a:pt x="55" y="52"/>
                  </a:cubicBezTo>
                  <a:cubicBezTo>
                    <a:pt x="55" y="51"/>
                    <a:pt x="55" y="51"/>
                    <a:pt x="54" y="50"/>
                  </a:cubicBezTo>
                  <a:cubicBezTo>
                    <a:pt x="54" y="49"/>
                    <a:pt x="53" y="48"/>
                    <a:pt x="53" y="46"/>
                  </a:cubicBezTo>
                  <a:cubicBezTo>
                    <a:pt x="52" y="45"/>
                    <a:pt x="52" y="44"/>
                    <a:pt x="51" y="43"/>
                  </a:cubicBezTo>
                  <a:cubicBezTo>
                    <a:pt x="51" y="43"/>
                    <a:pt x="51" y="42"/>
                    <a:pt x="51" y="41"/>
                  </a:cubicBezTo>
                  <a:cubicBezTo>
                    <a:pt x="51" y="41"/>
                    <a:pt x="50" y="40"/>
                    <a:pt x="50" y="40"/>
                  </a:cubicBezTo>
                  <a:cubicBezTo>
                    <a:pt x="49" y="40"/>
                    <a:pt x="49" y="40"/>
                    <a:pt x="49" y="39"/>
                  </a:cubicBezTo>
                  <a:cubicBezTo>
                    <a:pt x="49" y="38"/>
                    <a:pt x="49" y="37"/>
                    <a:pt x="48" y="35"/>
                  </a:cubicBezTo>
                  <a:cubicBezTo>
                    <a:pt x="48" y="35"/>
                    <a:pt x="48" y="35"/>
                    <a:pt x="48" y="35"/>
                  </a:cubicBezTo>
                  <a:cubicBezTo>
                    <a:pt x="47" y="34"/>
                    <a:pt x="47" y="33"/>
                    <a:pt x="47" y="31"/>
                  </a:cubicBezTo>
                  <a:cubicBezTo>
                    <a:pt x="46" y="31"/>
                    <a:pt x="46" y="30"/>
                    <a:pt x="46" y="30"/>
                  </a:cubicBezTo>
                  <a:cubicBezTo>
                    <a:pt x="46" y="29"/>
                    <a:pt x="46" y="29"/>
                    <a:pt x="46" y="28"/>
                  </a:cubicBezTo>
                  <a:cubicBezTo>
                    <a:pt x="46" y="27"/>
                    <a:pt x="45" y="25"/>
                    <a:pt x="44" y="24"/>
                  </a:cubicBezTo>
                  <a:cubicBezTo>
                    <a:pt x="44" y="23"/>
                    <a:pt x="44" y="22"/>
                    <a:pt x="44" y="21"/>
                  </a:cubicBezTo>
                  <a:cubicBezTo>
                    <a:pt x="44" y="20"/>
                    <a:pt x="44" y="19"/>
                    <a:pt x="42" y="18"/>
                  </a:cubicBezTo>
                  <a:cubicBezTo>
                    <a:pt x="41" y="16"/>
                    <a:pt x="41" y="15"/>
                    <a:pt x="41" y="13"/>
                  </a:cubicBezTo>
                  <a:cubicBezTo>
                    <a:pt x="41" y="13"/>
                    <a:pt x="41" y="13"/>
                    <a:pt x="40" y="12"/>
                  </a:cubicBezTo>
                  <a:cubicBezTo>
                    <a:pt x="40" y="11"/>
                    <a:pt x="39" y="10"/>
                    <a:pt x="39" y="10"/>
                  </a:cubicBezTo>
                  <a:cubicBezTo>
                    <a:pt x="38" y="9"/>
                    <a:pt x="38" y="8"/>
                    <a:pt x="37" y="7"/>
                  </a:cubicBezTo>
                  <a:cubicBezTo>
                    <a:pt x="37" y="4"/>
                    <a:pt x="35" y="3"/>
                    <a:pt x="32" y="2"/>
                  </a:cubicBezTo>
                  <a:cubicBezTo>
                    <a:pt x="31" y="0"/>
                    <a:pt x="29" y="0"/>
                    <a:pt x="27" y="1"/>
                  </a:cubicBezTo>
                  <a:cubicBezTo>
                    <a:pt x="26" y="1"/>
                    <a:pt x="26" y="1"/>
                    <a:pt x="26" y="1"/>
                  </a:cubicBezTo>
                  <a:cubicBezTo>
                    <a:pt x="24" y="1"/>
                    <a:pt x="24" y="2"/>
                    <a:pt x="23" y="3"/>
                  </a:cubicBezTo>
                  <a:cubicBezTo>
                    <a:pt x="23" y="3"/>
                    <a:pt x="23" y="4"/>
                    <a:pt x="23" y="4"/>
                  </a:cubicBezTo>
                  <a:cubicBezTo>
                    <a:pt x="22" y="4"/>
                    <a:pt x="22" y="5"/>
                    <a:pt x="22" y="6"/>
                  </a:cubicBezTo>
                  <a:cubicBezTo>
                    <a:pt x="22" y="6"/>
                    <a:pt x="22" y="7"/>
                    <a:pt x="21" y="7"/>
                  </a:cubicBezTo>
                  <a:cubicBezTo>
                    <a:pt x="20" y="8"/>
                    <a:pt x="20" y="10"/>
                    <a:pt x="20" y="11"/>
                  </a:cubicBezTo>
                  <a:cubicBezTo>
                    <a:pt x="20" y="11"/>
                    <a:pt x="20" y="11"/>
                    <a:pt x="20" y="11"/>
                  </a:cubicBezTo>
                  <a:cubicBezTo>
                    <a:pt x="20" y="12"/>
                    <a:pt x="20" y="12"/>
                    <a:pt x="20" y="12"/>
                  </a:cubicBezTo>
                  <a:cubicBezTo>
                    <a:pt x="21" y="14"/>
                    <a:pt x="21" y="15"/>
                    <a:pt x="20" y="16"/>
                  </a:cubicBezTo>
                  <a:cubicBezTo>
                    <a:pt x="19" y="17"/>
                    <a:pt x="19" y="17"/>
                    <a:pt x="19" y="18"/>
                  </a:cubicBezTo>
                  <a:cubicBezTo>
                    <a:pt x="20" y="19"/>
                    <a:pt x="19" y="20"/>
                    <a:pt x="19" y="22"/>
                  </a:cubicBezTo>
                  <a:cubicBezTo>
                    <a:pt x="19" y="22"/>
                    <a:pt x="18" y="22"/>
                    <a:pt x="18" y="23"/>
                  </a:cubicBezTo>
                  <a:cubicBezTo>
                    <a:pt x="17" y="24"/>
                    <a:pt x="18" y="26"/>
                    <a:pt x="18" y="27"/>
                  </a:cubicBezTo>
                  <a:cubicBezTo>
                    <a:pt x="18" y="27"/>
                    <a:pt x="18" y="28"/>
                    <a:pt x="18" y="29"/>
                  </a:cubicBezTo>
                  <a:cubicBezTo>
                    <a:pt x="17" y="29"/>
                    <a:pt x="17" y="29"/>
                    <a:pt x="17" y="30"/>
                  </a:cubicBezTo>
                  <a:cubicBezTo>
                    <a:pt x="18" y="31"/>
                    <a:pt x="18" y="32"/>
                    <a:pt x="17" y="33"/>
                  </a:cubicBezTo>
                  <a:cubicBezTo>
                    <a:pt x="17" y="34"/>
                    <a:pt x="17" y="34"/>
                    <a:pt x="17" y="35"/>
                  </a:cubicBezTo>
                  <a:cubicBezTo>
                    <a:pt x="17" y="35"/>
                    <a:pt x="16" y="36"/>
                    <a:pt x="16" y="36"/>
                  </a:cubicBezTo>
                  <a:cubicBezTo>
                    <a:pt x="15" y="37"/>
                    <a:pt x="15" y="38"/>
                    <a:pt x="16" y="41"/>
                  </a:cubicBezTo>
                  <a:cubicBezTo>
                    <a:pt x="16" y="42"/>
                    <a:pt x="16" y="42"/>
                    <a:pt x="16" y="43"/>
                  </a:cubicBezTo>
                  <a:cubicBezTo>
                    <a:pt x="16" y="44"/>
                    <a:pt x="16" y="45"/>
                    <a:pt x="15" y="46"/>
                  </a:cubicBezTo>
                  <a:cubicBezTo>
                    <a:pt x="14" y="47"/>
                    <a:pt x="13" y="50"/>
                    <a:pt x="15" y="51"/>
                  </a:cubicBezTo>
                  <a:cubicBezTo>
                    <a:pt x="15" y="52"/>
                    <a:pt x="15" y="52"/>
                    <a:pt x="14" y="53"/>
                  </a:cubicBezTo>
                  <a:cubicBezTo>
                    <a:pt x="14" y="53"/>
                    <a:pt x="14" y="54"/>
                    <a:pt x="14" y="54"/>
                  </a:cubicBezTo>
                  <a:cubicBezTo>
                    <a:pt x="14" y="54"/>
                    <a:pt x="14" y="55"/>
                    <a:pt x="14" y="55"/>
                  </a:cubicBezTo>
                  <a:cubicBezTo>
                    <a:pt x="14" y="55"/>
                    <a:pt x="14" y="55"/>
                    <a:pt x="14" y="55"/>
                  </a:cubicBezTo>
                  <a:cubicBezTo>
                    <a:pt x="13" y="56"/>
                    <a:pt x="13" y="57"/>
                    <a:pt x="13" y="58"/>
                  </a:cubicBezTo>
                  <a:cubicBezTo>
                    <a:pt x="12" y="59"/>
                    <a:pt x="13" y="60"/>
                    <a:pt x="13" y="61"/>
                  </a:cubicBezTo>
                  <a:cubicBezTo>
                    <a:pt x="13" y="61"/>
                    <a:pt x="13" y="62"/>
                    <a:pt x="13" y="62"/>
                  </a:cubicBezTo>
                  <a:cubicBezTo>
                    <a:pt x="13" y="62"/>
                    <a:pt x="13" y="62"/>
                    <a:pt x="13" y="62"/>
                  </a:cubicBezTo>
                  <a:cubicBezTo>
                    <a:pt x="12" y="63"/>
                    <a:pt x="12" y="65"/>
                    <a:pt x="12" y="66"/>
                  </a:cubicBezTo>
                  <a:cubicBezTo>
                    <a:pt x="12" y="67"/>
                    <a:pt x="12" y="67"/>
                    <a:pt x="12" y="68"/>
                  </a:cubicBezTo>
                  <a:cubicBezTo>
                    <a:pt x="12" y="69"/>
                    <a:pt x="11" y="70"/>
                    <a:pt x="12" y="71"/>
                  </a:cubicBezTo>
                  <a:cubicBezTo>
                    <a:pt x="12" y="71"/>
                    <a:pt x="12" y="71"/>
                    <a:pt x="12" y="71"/>
                  </a:cubicBezTo>
                  <a:cubicBezTo>
                    <a:pt x="12" y="72"/>
                    <a:pt x="12" y="73"/>
                    <a:pt x="11" y="74"/>
                  </a:cubicBezTo>
                  <a:cubicBezTo>
                    <a:pt x="11" y="74"/>
                    <a:pt x="11" y="74"/>
                    <a:pt x="11" y="74"/>
                  </a:cubicBezTo>
                  <a:cubicBezTo>
                    <a:pt x="11" y="76"/>
                    <a:pt x="11" y="77"/>
                    <a:pt x="11" y="78"/>
                  </a:cubicBezTo>
                  <a:cubicBezTo>
                    <a:pt x="11" y="78"/>
                    <a:pt x="11" y="78"/>
                    <a:pt x="11" y="78"/>
                  </a:cubicBezTo>
                  <a:cubicBezTo>
                    <a:pt x="11" y="79"/>
                    <a:pt x="10" y="79"/>
                    <a:pt x="10" y="80"/>
                  </a:cubicBezTo>
                  <a:cubicBezTo>
                    <a:pt x="10" y="81"/>
                    <a:pt x="10" y="82"/>
                    <a:pt x="10" y="83"/>
                  </a:cubicBezTo>
                  <a:cubicBezTo>
                    <a:pt x="10" y="83"/>
                    <a:pt x="10" y="84"/>
                    <a:pt x="10" y="85"/>
                  </a:cubicBezTo>
                  <a:cubicBezTo>
                    <a:pt x="10" y="85"/>
                    <a:pt x="10" y="86"/>
                    <a:pt x="10" y="86"/>
                  </a:cubicBezTo>
                  <a:cubicBezTo>
                    <a:pt x="10" y="88"/>
                    <a:pt x="10" y="90"/>
                    <a:pt x="9" y="91"/>
                  </a:cubicBezTo>
                  <a:cubicBezTo>
                    <a:pt x="9" y="92"/>
                    <a:pt x="9" y="93"/>
                    <a:pt x="9" y="94"/>
                  </a:cubicBezTo>
                  <a:cubicBezTo>
                    <a:pt x="9" y="95"/>
                    <a:pt x="8" y="96"/>
                    <a:pt x="8" y="96"/>
                  </a:cubicBezTo>
                  <a:cubicBezTo>
                    <a:pt x="8" y="97"/>
                    <a:pt x="7" y="98"/>
                    <a:pt x="8" y="100"/>
                  </a:cubicBezTo>
                  <a:cubicBezTo>
                    <a:pt x="7" y="101"/>
                    <a:pt x="7" y="103"/>
                    <a:pt x="7" y="105"/>
                  </a:cubicBezTo>
                  <a:cubicBezTo>
                    <a:pt x="7" y="105"/>
                    <a:pt x="7" y="105"/>
                    <a:pt x="7" y="106"/>
                  </a:cubicBezTo>
                  <a:cubicBezTo>
                    <a:pt x="7" y="106"/>
                    <a:pt x="7" y="106"/>
                    <a:pt x="7" y="106"/>
                  </a:cubicBezTo>
                  <a:cubicBezTo>
                    <a:pt x="8" y="107"/>
                    <a:pt x="7" y="110"/>
                    <a:pt x="6" y="111"/>
                  </a:cubicBezTo>
                  <a:cubicBezTo>
                    <a:pt x="6" y="111"/>
                    <a:pt x="6" y="111"/>
                    <a:pt x="6" y="111"/>
                  </a:cubicBezTo>
                  <a:cubicBezTo>
                    <a:pt x="6" y="112"/>
                    <a:pt x="6" y="112"/>
                    <a:pt x="6" y="112"/>
                  </a:cubicBezTo>
                  <a:cubicBezTo>
                    <a:pt x="6" y="113"/>
                    <a:pt x="6" y="114"/>
                    <a:pt x="6" y="115"/>
                  </a:cubicBezTo>
                  <a:cubicBezTo>
                    <a:pt x="6" y="116"/>
                    <a:pt x="6" y="116"/>
                    <a:pt x="6" y="118"/>
                  </a:cubicBezTo>
                  <a:cubicBezTo>
                    <a:pt x="6" y="118"/>
                    <a:pt x="5" y="119"/>
                    <a:pt x="5" y="120"/>
                  </a:cubicBezTo>
                  <a:cubicBezTo>
                    <a:pt x="5" y="121"/>
                    <a:pt x="4" y="122"/>
                    <a:pt x="5" y="124"/>
                  </a:cubicBezTo>
                  <a:cubicBezTo>
                    <a:pt x="5" y="125"/>
                    <a:pt x="5" y="125"/>
                    <a:pt x="5" y="125"/>
                  </a:cubicBezTo>
                  <a:cubicBezTo>
                    <a:pt x="4" y="126"/>
                    <a:pt x="4" y="128"/>
                    <a:pt x="4" y="129"/>
                  </a:cubicBezTo>
                  <a:cubicBezTo>
                    <a:pt x="4" y="130"/>
                    <a:pt x="4" y="131"/>
                    <a:pt x="4" y="131"/>
                  </a:cubicBezTo>
                  <a:cubicBezTo>
                    <a:pt x="5" y="132"/>
                    <a:pt x="5" y="133"/>
                    <a:pt x="4" y="134"/>
                  </a:cubicBezTo>
                  <a:cubicBezTo>
                    <a:pt x="3" y="134"/>
                    <a:pt x="3" y="135"/>
                    <a:pt x="3" y="135"/>
                  </a:cubicBezTo>
                  <a:cubicBezTo>
                    <a:pt x="3" y="136"/>
                    <a:pt x="3" y="136"/>
                    <a:pt x="3" y="136"/>
                  </a:cubicBezTo>
                  <a:cubicBezTo>
                    <a:pt x="2" y="138"/>
                    <a:pt x="2" y="139"/>
                    <a:pt x="3" y="142"/>
                  </a:cubicBezTo>
                  <a:cubicBezTo>
                    <a:pt x="3" y="143"/>
                    <a:pt x="3" y="144"/>
                    <a:pt x="3" y="145"/>
                  </a:cubicBezTo>
                  <a:cubicBezTo>
                    <a:pt x="2" y="146"/>
                    <a:pt x="2" y="147"/>
                    <a:pt x="2" y="148"/>
                  </a:cubicBezTo>
                  <a:cubicBezTo>
                    <a:pt x="2" y="149"/>
                    <a:pt x="2" y="152"/>
                    <a:pt x="1" y="153"/>
                  </a:cubicBezTo>
                  <a:cubicBezTo>
                    <a:pt x="1" y="153"/>
                    <a:pt x="1" y="153"/>
                    <a:pt x="2" y="154"/>
                  </a:cubicBezTo>
                  <a:cubicBezTo>
                    <a:pt x="2" y="155"/>
                    <a:pt x="2" y="155"/>
                    <a:pt x="1" y="157"/>
                  </a:cubicBezTo>
                  <a:cubicBezTo>
                    <a:pt x="1" y="157"/>
                    <a:pt x="1" y="158"/>
                    <a:pt x="1" y="159"/>
                  </a:cubicBezTo>
                  <a:cubicBezTo>
                    <a:pt x="1" y="159"/>
                    <a:pt x="1" y="159"/>
                    <a:pt x="1" y="159"/>
                  </a:cubicBezTo>
                  <a:cubicBezTo>
                    <a:pt x="1" y="160"/>
                    <a:pt x="1" y="160"/>
                    <a:pt x="1" y="160"/>
                  </a:cubicBezTo>
                  <a:cubicBezTo>
                    <a:pt x="1" y="161"/>
                    <a:pt x="1" y="162"/>
                    <a:pt x="1" y="163"/>
                  </a:cubicBezTo>
                  <a:cubicBezTo>
                    <a:pt x="1" y="163"/>
                    <a:pt x="1" y="163"/>
                    <a:pt x="0" y="164"/>
                  </a:cubicBezTo>
                  <a:cubicBezTo>
                    <a:pt x="0" y="164"/>
                    <a:pt x="0" y="165"/>
                    <a:pt x="0" y="165"/>
                  </a:cubicBezTo>
                  <a:cubicBezTo>
                    <a:pt x="0" y="167"/>
                    <a:pt x="1" y="169"/>
                    <a:pt x="3" y="169"/>
                  </a:cubicBezTo>
                  <a:cubicBezTo>
                    <a:pt x="4" y="169"/>
                    <a:pt x="4" y="169"/>
                    <a:pt x="4" y="169"/>
                  </a:cubicBezTo>
                  <a:cubicBezTo>
                    <a:pt x="5" y="170"/>
                    <a:pt x="7" y="170"/>
                    <a:pt x="8" y="167"/>
                  </a:cubicBezTo>
                  <a:cubicBezTo>
                    <a:pt x="9" y="166"/>
                    <a:pt x="10" y="164"/>
                    <a:pt x="10" y="163"/>
                  </a:cubicBezTo>
                  <a:cubicBezTo>
                    <a:pt x="10" y="162"/>
                    <a:pt x="10" y="162"/>
                    <a:pt x="10" y="162"/>
                  </a:cubicBezTo>
                  <a:cubicBezTo>
                    <a:pt x="10" y="161"/>
                    <a:pt x="10" y="161"/>
                    <a:pt x="10" y="161"/>
                  </a:cubicBezTo>
                  <a:cubicBezTo>
                    <a:pt x="11" y="160"/>
                    <a:pt x="11" y="159"/>
                    <a:pt x="11" y="158"/>
                  </a:cubicBezTo>
                  <a:cubicBezTo>
                    <a:pt x="11" y="158"/>
                    <a:pt x="11" y="157"/>
                    <a:pt x="11" y="157"/>
                  </a:cubicBezTo>
                  <a:cubicBezTo>
                    <a:pt x="11" y="157"/>
                    <a:pt x="11" y="157"/>
                    <a:pt x="11" y="157"/>
                  </a:cubicBezTo>
                  <a:cubicBezTo>
                    <a:pt x="12" y="156"/>
                    <a:pt x="13" y="156"/>
                    <a:pt x="12" y="153"/>
                  </a:cubicBezTo>
                  <a:cubicBezTo>
                    <a:pt x="12" y="153"/>
                    <a:pt x="13" y="152"/>
                    <a:pt x="13" y="152"/>
                  </a:cubicBezTo>
                  <a:cubicBezTo>
                    <a:pt x="14" y="152"/>
                    <a:pt x="15" y="151"/>
                    <a:pt x="14" y="150"/>
                  </a:cubicBezTo>
                  <a:cubicBezTo>
                    <a:pt x="15" y="150"/>
                    <a:pt x="15" y="150"/>
                    <a:pt x="15" y="150"/>
                  </a:cubicBezTo>
                  <a:cubicBezTo>
                    <a:pt x="16" y="149"/>
                    <a:pt x="18" y="148"/>
                    <a:pt x="17" y="146"/>
                  </a:cubicBezTo>
                  <a:cubicBezTo>
                    <a:pt x="17" y="146"/>
                    <a:pt x="17" y="146"/>
                    <a:pt x="17" y="146"/>
                  </a:cubicBezTo>
                  <a:cubicBezTo>
                    <a:pt x="18" y="145"/>
                    <a:pt x="19" y="145"/>
                    <a:pt x="19" y="143"/>
                  </a:cubicBezTo>
                  <a:cubicBezTo>
                    <a:pt x="19" y="143"/>
                    <a:pt x="19" y="143"/>
                    <a:pt x="19" y="143"/>
                  </a:cubicBezTo>
                  <a:cubicBezTo>
                    <a:pt x="21" y="142"/>
                    <a:pt x="21" y="142"/>
                    <a:pt x="21" y="141"/>
                  </a:cubicBezTo>
                  <a:cubicBezTo>
                    <a:pt x="22" y="141"/>
                    <a:pt x="23" y="140"/>
                    <a:pt x="23" y="140"/>
                  </a:cubicBezTo>
                  <a:cubicBezTo>
                    <a:pt x="24" y="140"/>
                    <a:pt x="24" y="140"/>
                    <a:pt x="24" y="140"/>
                  </a:cubicBezTo>
                  <a:cubicBezTo>
                    <a:pt x="24" y="140"/>
                    <a:pt x="24" y="140"/>
                    <a:pt x="25" y="140"/>
                  </a:cubicBezTo>
                  <a:cubicBezTo>
                    <a:pt x="26" y="140"/>
                    <a:pt x="26" y="140"/>
                    <a:pt x="26" y="140"/>
                  </a:cubicBezTo>
                  <a:cubicBezTo>
                    <a:pt x="26" y="140"/>
                    <a:pt x="27" y="139"/>
                    <a:pt x="27" y="139"/>
                  </a:cubicBezTo>
                  <a:cubicBezTo>
                    <a:pt x="27" y="140"/>
                    <a:pt x="27" y="140"/>
                    <a:pt x="28" y="140"/>
                  </a:cubicBezTo>
                  <a:cubicBezTo>
                    <a:pt x="28" y="140"/>
                    <a:pt x="28" y="140"/>
                    <a:pt x="28" y="140"/>
                  </a:cubicBezTo>
                  <a:cubicBezTo>
                    <a:pt x="29" y="140"/>
                    <a:pt x="29" y="141"/>
                    <a:pt x="30" y="141"/>
                  </a:cubicBezTo>
                  <a:cubicBezTo>
                    <a:pt x="30" y="141"/>
                    <a:pt x="31" y="142"/>
                    <a:pt x="31" y="142"/>
                  </a:cubicBezTo>
                  <a:cubicBezTo>
                    <a:pt x="31" y="143"/>
                    <a:pt x="33" y="144"/>
                    <a:pt x="34" y="144"/>
                  </a:cubicBezTo>
                  <a:cubicBezTo>
                    <a:pt x="34" y="145"/>
                    <a:pt x="35" y="145"/>
                    <a:pt x="35" y="145"/>
                  </a:cubicBezTo>
                  <a:cubicBezTo>
                    <a:pt x="36" y="146"/>
                    <a:pt x="36" y="146"/>
                    <a:pt x="37" y="146"/>
                  </a:cubicBezTo>
                  <a:cubicBezTo>
                    <a:pt x="37" y="147"/>
                    <a:pt x="37" y="147"/>
                    <a:pt x="37" y="147"/>
                  </a:cubicBezTo>
                  <a:cubicBezTo>
                    <a:pt x="37" y="147"/>
                    <a:pt x="37" y="148"/>
                    <a:pt x="37" y="148"/>
                  </a:cubicBezTo>
                  <a:cubicBezTo>
                    <a:pt x="37" y="148"/>
                    <a:pt x="37" y="148"/>
                    <a:pt x="37" y="148"/>
                  </a:cubicBezTo>
                  <a:cubicBezTo>
                    <a:pt x="37" y="148"/>
                    <a:pt x="37" y="148"/>
                    <a:pt x="37" y="148"/>
                  </a:cubicBezTo>
                  <a:cubicBezTo>
                    <a:pt x="37" y="148"/>
                    <a:pt x="37" y="148"/>
                    <a:pt x="37" y="148"/>
                  </a:cubicBezTo>
                  <a:cubicBezTo>
                    <a:pt x="37" y="148"/>
                    <a:pt x="37" y="148"/>
                    <a:pt x="38" y="148"/>
                  </a:cubicBezTo>
                  <a:cubicBezTo>
                    <a:pt x="38" y="148"/>
                    <a:pt x="39" y="150"/>
                    <a:pt x="40" y="151"/>
                  </a:cubicBezTo>
                  <a:cubicBezTo>
                    <a:pt x="40" y="151"/>
                    <a:pt x="40" y="152"/>
                    <a:pt x="40" y="152"/>
                  </a:cubicBezTo>
                  <a:cubicBezTo>
                    <a:pt x="40" y="153"/>
                    <a:pt x="41" y="154"/>
                    <a:pt x="41" y="155"/>
                  </a:cubicBezTo>
                  <a:cubicBezTo>
                    <a:pt x="41" y="155"/>
                    <a:pt x="41" y="155"/>
                    <a:pt x="41" y="155"/>
                  </a:cubicBezTo>
                  <a:cubicBezTo>
                    <a:pt x="41" y="157"/>
                    <a:pt x="41" y="158"/>
                    <a:pt x="42" y="159"/>
                  </a:cubicBezTo>
                  <a:cubicBezTo>
                    <a:pt x="43" y="159"/>
                    <a:pt x="43" y="160"/>
                    <a:pt x="44" y="160"/>
                  </a:cubicBezTo>
                  <a:cubicBezTo>
                    <a:pt x="45" y="160"/>
                    <a:pt x="45" y="160"/>
                    <a:pt x="45" y="160"/>
                  </a:cubicBezTo>
                  <a:cubicBezTo>
                    <a:pt x="45" y="161"/>
                    <a:pt x="44" y="161"/>
                    <a:pt x="44" y="161"/>
                  </a:cubicBezTo>
                  <a:cubicBezTo>
                    <a:pt x="44" y="161"/>
                    <a:pt x="44" y="162"/>
                    <a:pt x="44" y="162"/>
                  </a:cubicBezTo>
                  <a:cubicBezTo>
                    <a:pt x="44" y="163"/>
                    <a:pt x="44" y="163"/>
                    <a:pt x="45" y="163"/>
                  </a:cubicBezTo>
                  <a:cubicBezTo>
                    <a:pt x="45" y="165"/>
                    <a:pt x="45" y="167"/>
                    <a:pt x="46" y="167"/>
                  </a:cubicBezTo>
                  <a:cubicBezTo>
                    <a:pt x="45" y="169"/>
                    <a:pt x="46" y="169"/>
                    <a:pt x="46" y="170"/>
                  </a:cubicBezTo>
                  <a:cubicBezTo>
                    <a:pt x="47" y="170"/>
                    <a:pt x="47" y="171"/>
                    <a:pt x="47" y="171"/>
                  </a:cubicBezTo>
                  <a:cubicBezTo>
                    <a:pt x="46" y="173"/>
                    <a:pt x="47" y="174"/>
                    <a:pt x="47" y="176"/>
                  </a:cubicBezTo>
                  <a:cubicBezTo>
                    <a:pt x="47" y="176"/>
                    <a:pt x="47" y="176"/>
                    <a:pt x="48" y="177"/>
                  </a:cubicBezTo>
                  <a:cubicBezTo>
                    <a:pt x="48" y="177"/>
                    <a:pt x="48" y="177"/>
                    <a:pt x="48" y="178"/>
                  </a:cubicBezTo>
                  <a:cubicBezTo>
                    <a:pt x="48" y="178"/>
                    <a:pt x="48" y="179"/>
                    <a:pt x="48" y="180"/>
                  </a:cubicBezTo>
                  <a:cubicBezTo>
                    <a:pt x="48" y="180"/>
                    <a:pt x="48" y="181"/>
                    <a:pt x="48" y="181"/>
                  </a:cubicBezTo>
                  <a:cubicBezTo>
                    <a:pt x="49" y="182"/>
                    <a:pt x="49" y="183"/>
                    <a:pt x="48" y="184"/>
                  </a:cubicBezTo>
                  <a:cubicBezTo>
                    <a:pt x="48" y="184"/>
                    <a:pt x="48" y="184"/>
                    <a:pt x="48" y="184"/>
                  </a:cubicBezTo>
                  <a:cubicBezTo>
                    <a:pt x="48" y="184"/>
                    <a:pt x="48" y="184"/>
                    <a:pt x="48" y="184"/>
                  </a:cubicBezTo>
                  <a:cubicBezTo>
                    <a:pt x="47" y="185"/>
                    <a:pt x="48" y="187"/>
                    <a:pt x="48" y="188"/>
                  </a:cubicBezTo>
                  <a:cubicBezTo>
                    <a:pt x="48" y="188"/>
                    <a:pt x="48" y="189"/>
                    <a:pt x="48" y="189"/>
                  </a:cubicBezTo>
                  <a:cubicBezTo>
                    <a:pt x="48" y="190"/>
                    <a:pt x="48" y="191"/>
                    <a:pt x="48" y="192"/>
                  </a:cubicBezTo>
                  <a:cubicBezTo>
                    <a:pt x="48" y="193"/>
                    <a:pt x="48" y="193"/>
                    <a:pt x="48" y="193"/>
                  </a:cubicBezTo>
                  <a:cubicBezTo>
                    <a:pt x="46" y="195"/>
                    <a:pt x="47" y="196"/>
                    <a:pt x="47" y="197"/>
                  </a:cubicBezTo>
                  <a:cubicBezTo>
                    <a:pt x="47" y="197"/>
                    <a:pt x="47" y="197"/>
                    <a:pt x="47" y="198"/>
                  </a:cubicBezTo>
                  <a:cubicBezTo>
                    <a:pt x="45" y="199"/>
                    <a:pt x="45" y="201"/>
                    <a:pt x="46" y="202"/>
                  </a:cubicBezTo>
                  <a:cubicBezTo>
                    <a:pt x="46" y="202"/>
                    <a:pt x="46" y="202"/>
                    <a:pt x="46" y="203"/>
                  </a:cubicBezTo>
                  <a:cubicBezTo>
                    <a:pt x="46" y="203"/>
                    <a:pt x="46" y="204"/>
                    <a:pt x="46" y="205"/>
                  </a:cubicBezTo>
                  <a:cubicBezTo>
                    <a:pt x="46" y="205"/>
                    <a:pt x="47" y="206"/>
                    <a:pt x="46" y="206"/>
                  </a:cubicBezTo>
                  <a:cubicBezTo>
                    <a:pt x="46" y="206"/>
                    <a:pt x="46" y="207"/>
                    <a:pt x="46" y="207"/>
                  </a:cubicBezTo>
                  <a:cubicBezTo>
                    <a:pt x="46" y="209"/>
                    <a:pt x="46" y="209"/>
                    <a:pt x="45" y="211"/>
                  </a:cubicBezTo>
                  <a:cubicBezTo>
                    <a:pt x="45" y="211"/>
                    <a:pt x="45" y="212"/>
                    <a:pt x="45" y="212"/>
                  </a:cubicBezTo>
                  <a:cubicBezTo>
                    <a:pt x="45" y="212"/>
                    <a:pt x="45" y="213"/>
                    <a:pt x="44" y="214"/>
                  </a:cubicBezTo>
                  <a:cubicBezTo>
                    <a:pt x="44" y="215"/>
                    <a:pt x="44" y="216"/>
                    <a:pt x="44" y="216"/>
                  </a:cubicBezTo>
                  <a:cubicBezTo>
                    <a:pt x="44" y="216"/>
                    <a:pt x="44" y="217"/>
                    <a:pt x="44" y="217"/>
                  </a:cubicBezTo>
                  <a:cubicBezTo>
                    <a:pt x="43" y="219"/>
                    <a:pt x="42" y="220"/>
                    <a:pt x="43" y="221"/>
                  </a:cubicBezTo>
                  <a:cubicBezTo>
                    <a:pt x="43" y="222"/>
                    <a:pt x="43" y="223"/>
                    <a:pt x="43" y="224"/>
                  </a:cubicBezTo>
                  <a:cubicBezTo>
                    <a:pt x="43" y="224"/>
                    <a:pt x="43" y="224"/>
                    <a:pt x="43" y="224"/>
                  </a:cubicBezTo>
                  <a:cubicBezTo>
                    <a:pt x="42" y="224"/>
                    <a:pt x="42" y="224"/>
                    <a:pt x="42" y="224"/>
                  </a:cubicBezTo>
                  <a:cubicBezTo>
                    <a:pt x="42" y="224"/>
                    <a:pt x="42" y="225"/>
                    <a:pt x="42" y="225"/>
                  </a:cubicBezTo>
                  <a:cubicBezTo>
                    <a:pt x="42" y="225"/>
                    <a:pt x="42" y="226"/>
                    <a:pt x="41" y="226"/>
                  </a:cubicBezTo>
                  <a:cubicBezTo>
                    <a:pt x="41" y="227"/>
                    <a:pt x="41" y="228"/>
                    <a:pt x="40" y="228"/>
                  </a:cubicBezTo>
                  <a:cubicBezTo>
                    <a:pt x="40" y="229"/>
                    <a:pt x="40" y="230"/>
                    <a:pt x="40" y="231"/>
                  </a:cubicBezTo>
                  <a:cubicBezTo>
                    <a:pt x="40" y="231"/>
                    <a:pt x="40" y="231"/>
                    <a:pt x="40" y="231"/>
                  </a:cubicBezTo>
                  <a:cubicBezTo>
                    <a:pt x="40" y="231"/>
                    <a:pt x="40" y="231"/>
                    <a:pt x="39" y="231"/>
                  </a:cubicBezTo>
                  <a:cubicBezTo>
                    <a:pt x="39" y="231"/>
                    <a:pt x="39" y="232"/>
                    <a:pt x="39" y="232"/>
                  </a:cubicBezTo>
                  <a:cubicBezTo>
                    <a:pt x="38" y="233"/>
                    <a:pt x="38" y="233"/>
                    <a:pt x="38" y="233"/>
                  </a:cubicBezTo>
                  <a:cubicBezTo>
                    <a:pt x="38" y="235"/>
                    <a:pt x="38" y="235"/>
                    <a:pt x="39" y="237"/>
                  </a:cubicBezTo>
                  <a:cubicBezTo>
                    <a:pt x="39" y="237"/>
                    <a:pt x="39" y="237"/>
                    <a:pt x="39" y="237"/>
                  </a:cubicBezTo>
                  <a:cubicBezTo>
                    <a:pt x="39" y="237"/>
                    <a:pt x="39" y="237"/>
                    <a:pt x="39" y="237"/>
                  </a:cubicBezTo>
                  <a:cubicBezTo>
                    <a:pt x="39" y="237"/>
                    <a:pt x="39" y="238"/>
                    <a:pt x="39" y="238"/>
                  </a:cubicBezTo>
                  <a:cubicBezTo>
                    <a:pt x="40" y="238"/>
                    <a:pt x="40" y="238"/>
                    <a:pt x="40" y="238"/>
                  </a:cubicBezTo>
                  <a:cubicBezTo>
                    <a:pt x="41" y="239"/>
                    <a:pt x="41" y="239"/>
                    <a:pt x="41" y="240"/>
                  </a:cubicBezTo>
                  <a:cubicBezTo>
                    <a:pt x="41" y="240"/>
                    <a:pt x="41" y="241"/>
                    <a:pt x="41" y="241"/>
                  </a:cubicBezTo>
                  <a:cubicBezTo>
                    <a:pt x="41" y="242"/>
                    <a:pt x="42" y="245"/>
                    <a:pt x="44" y="246"/>
                  </a:cubicBezTo>
                  <a:cubicBezTo>
                    <a:pt x="44" y="248"/>
                    <a:pt x="45" y="250"/>
                    <a:pt x="48" y="251"/>
                  </a:cubicBezTo>
                  <a:cubicBezTo>
                    <a:pt x="48" y="251"/>
                    <a:pt x="48" y="252"/>
                    <a:pt x="48" y="252"/>
                  </a:cubicBezTo>
                  <a:cubicBezTo>
                    <a:pt x="48" y="252"/>
                    <a:pt x="48" y="253"/>
                    <a:pt x="48" y="253"/>
                  </a:cubicBezTo>
                  <a:cubicBezTo>
                    <a:pt x="48" y="254"/>
                    <a:pt x="49" y="254"/>
                    <a:pt x="50" y="255"/>
                  </a:cubicBezTo>
                  <a:cubicBezTo>
                    <a:pt x="50" y="255"/>
                    <a:pt x="51" y="255"/>
                    <a:pt x="51" y="256"/>
                  </a:cubicBezTo>
                  <a:cubicBezTo>
                    <a:pt x="51" y="256"/>
                    <a:pt x="51" y="257"/>
                    <a:pt x="51" y="257"/>
                  </a:cubicBezTo>
                  <a:cubicBezTo>
                    <a:pt x="52" y="258"/>
                    <a:pt x="52" y="258"/>
                    <a:pt x="53" y="259"/>
                  </a:cubicBezTo>
                  <a:cubicBezTo>
                    <a:pt x="54" y="260"/>
                    <a:pt x="55" y="262"/>
                    <a:pt x="55" y="263"/>
                  </a:cubicBezTo>
                  <a:cubicBezTo>
                    <a:pt x="55" y="265"/>
                    <a:pt x="56" y="266"/>
                    <a:pt x="58" y="267"/>
                  </a:cubicBezTo>
                  <a:cubicBezTo>
                    <a:pt x="58" y="268"/>
                    <a:pt x="59" y="270"/>
                    <a:pt x="60" y="271"/>
                  </a:cubicBezTo>
                  <a:cubicBezTo>
                    <a:pt x="60" y="272"/>
                    <a:pt x="60" y="274"/>
                    <a:pt x="63" y="275"/>
                  </a:cubicBezTo>
                  <a:cubicBezTo>
                    <a:pt x="64" y="275"/>
                    <a:pt x="64" y="276"/>
                    <a:pt x="64" y="276"/>
                  </a:cubicBezTo>
                  <a:cubicBezTo>
                    <a:pt x="64" y="277"/>
                    <a:pt x="64" y="278"/>
                    <a:pt x="65" y="278"/>
                  </a:cubicBezTo>
                  <a:cubicBezTo>
                    <a:pt x="65" y="279"/>
                    <a:pt x="66" y="280"/>
                    <a:pt x="67" y="281"/>
                  </a:cubicBezTo>
                  <a:cubicBezTo>
                    <a:pt x="67" y="281"/>
                    <a:pt x="67" y="282"/>
                    <a:pt x="67" y="282"/>
                  </a:cubicBezTo>
                  <a:cubicBezTo>
                    <a:pt x="67" y="282"/>
                    <a:pt x="67" y="282"/>
                    <a:pt x="67" y="282"/>
                  </a:cubicBezTo>
                  <a:cubicBezTo>
                    <a:pt x="68" y="282"/>
                    <a:pt x="68" y="283"/>
                    <a:pt x="68" y="283"/>
                  </a:cubicBezTo>
                  <a:cubicBezTo>
                    <a:pt x="68" y="284"/>
                    <a:pt x="68" y="285"/>
                    <a:pt x="69" y="285"/>
                  </a:cubicBezTo>
                  <a:cubicBezTo>
                    <a:pt x="70" y="286"/>
                    <a:pt x="71" y="287"/>
                    <a:pt x="71" y="288"/>
                  </a:cubicBezTo>
                  <a:cubicBezTo>
                    <a:pt x="72" y="288"/>
                    <a:pt x="72" y="288"/>
                    <a:pt x="73" y="288"/>
                  </a:cubicBezTo>
                  <a:cubicBezTo>
                    <a:pt x="73" y="288"/>
                    <a:pt x="73" y="289"/>
                    <a:pt x="73" y="290"/>
                  </a:cubicBezTo>
                  <a:cubicBezTo>
                    <a:pt x="73" y="290"/>
                    <a:pt x="73" y="290"/>
                    <a:pt x="73" y="290"/>
                  </a:cubicBezTo>
                  <a:cubicBezTo>
                    <a:pt x="73" y="291"/>
                    <a:pt x="73" y="292"/>
                    <a:pt x="73" y="292"/>
                  </a:cubicBezTo>
                  <a:cubicBezTo>
                    <a:pt x="73" y="294"/>
                    <a:pt x="74" y="295"/>
                    <a:pt x="76" y="296"/>
                  </a:cubicBezTo>
                  <a:cubicBezTo>
                    <a:pt x="77" y="297"/>
                    <a:pt x="77" y="298"/>
                    <a:pt x="78" y="298"/>
                  </a:cubicBezTo>
                  <a:cubicBezTo>
                    <a:pt x="78" y="299"/>
                    <a:pt x="79" y="299"/>
                    <a:pt x="79" y="300"/>
                  </a:cubicBezTo>
                  <a:cubicBezTo>
                    <a:pt x="79" y="300"/>
                    <a:pt x="79" y="301"/>
                    <a:pt x="79" y="301"/>
                  </a:cubicBezTo>
                  <a:cubicBezTo>
                    <a:pt x="80" y="301"/>
                    <a:pt x="80" y="301"/>
                    <a:pt x="80" y="301"/>
                  </a:cubicBezTo>
                  <a:cubicBezTo>
                    <a:pt x="80" y="301"/>
                    <a:pt x="80" y="302"/>
                    <a:pt x="80" y="302"/>
                  </a:cubicBezTo>
                  <a:cubicBezTo>
                    <a:pt x="80" y="302"/>
                    <a:pt x="80" y="302"/>
                    <a:pt x="80" y="302"/>
                  </a:cubicBezTo>
                  <a:cubicBezTo>
                    <a:pt x="80" y="303"/>
                    <a:pt x="80" y="304"/>
                    <a:pt x="81" y="304"/>
                  </a:cubicBezTo>
                  <a:cubicBezTo>
                    <a:pt x="81" y="304"/>
                    <a:pt x="81" y="304"/>
                    <a:pt x="81" y="304"/>
                  </a:cubicBezTo>
                  <a:cubicBezTo>
                    <a:pt x="81" y="305"/>
                    <a:pt x="82" y="305"/>
                    <a:pt x="82" y="305"/>
                  </a:cubicBezTo>
                  <a:cubicBezTo>
                    <a:pt x="82" y="305"/>
                    <a:pt x="82" y="305"/>
                    <a:pt x="82" y="305"/>
                  </a:cubicBezTo>
                  <a:cubicBezTo>
                    <a:pt x="82" y="305"/>
                    <a:pt x="83" y="306"/>
                    <a:pt x="83" y="306"/>
                  </a:cubicBezTo>
                  <a:cubicBezTo>
                    <a:pt x="84" y="306"/>
                    <a:pt x="84" y="306"/>
                    <a:pt x="84" y="306"/>
                  </a:cubicBezTo>
                  <a:cubicBezTo>
                    <a:pt x="85" y="307"/>
                    <a:pt x="86" y="306"/>
                    <a:pt x="86" y="306"/>
                  </a:cubicBezTo>
                  <a:cubicBezTo>
                    <a:pt x="87" y="305"/>
                    <a:pt x="88" y="305"/>
                    <a:pt x="88" y="304"/>
                  </a:cubicBezTo>
                  <a:cubicBezTo>
                    <a:pt x="88" y="304"/>
                    <a:pt x="88" y="304"/>
                    <a:pt x="88" y="304"/>
                  </a:cubicBezTo>
                  <a:cubicBezTo>
                    <a:pt x="88" y="304"/>
                    <a:pt x="88" y="304"/>
                    <a:pt x="88" y="304"/>
                  </a:cubicBezTo>
                  <a:cubicBezTo>
                    <a:pt x="88" y="304"/>
                    <a:pt x="88" y="303"/>
                    <a:pt x="88" y="303"/>
                  </a:cubicBezTo>
                  <a:cubicBezTo>
                    <a:pt x="89" y="303"/>
                    <a:pt x="89" y="302"/>
                    <a:pt x="89" y="302"/>
                  </a:cubicBezTo>
                  <a:cubicBezTo>
                    <a:pt x="89" y="301"/>
                    <a:pt x="90" y="301"/>
                    <a:pt x="90" y="300"/>
                  </a:cubicBezTo>
                  <a:cubicBezTo>
                    <a:pt x="90" y="299"/>
                    <a:pt x="91" y="298"/>
                    <a:pt x="91" y="297"/>
                  </a:cubicBezTo>
                  <a:cubicBezTo>
                    <a:pt x="92" y="297"/>
                    <a:pt x="92" y="297"/>
                    <a:pt x="92" y="297"/>
                  </a:cubicBezTo>
                  <a:cubicBezTo>
                    <a:pt x="92" y="297"/>
                    <a:pt x="92" y="296"/>
                    <a:pt x="92" y="296"/>
                  </a:cubicBezTo>
                  <a:cubicBezTo>
                    <a:pt x="92" y="296"/>
                    <a:pt x="92" y="295"/>
                    <a:pt x="93" y="294"/>
                  </a:cubicBezTo>
                  <a:cubicBezTo>
                    <a:pt x="94" y="293"/>
                    <a:pt x="94" y="293"/>
                    <a:pt x="94" y="293"/>
                  </a:cubicBezTo>
                  <a:cubicBezTo>
                    <a:pt x="94" y="292"/>
                    <a:pt x="95" y="292"/>
                    <a:pt x="95" y="291"/>
                  </a:cubicBezTo>
                  <a:cubicBezTo>
                    <a:pt x="95" y="291"/>
                    <a:pt x="95" y="291"/>
                    <a:pt x="95" y="291"/>
                  </a:cubicBezTo>
                  <a:cubicBezTo>
                    <a:pt x="95" y="290"/>
                    <a:pt x="95" y="290"/>
                    <a:pt x="96" y="290"/>
                  </a:cubicBezTo>
                  <a:cubicBezTo>
                    <a:pt x="96" y="289"/>
                    <a:pt x="97" y="288"/>
                    <a:pt x="98" y="287"/>
                  </a:cubicBezTo>
                  <a:cubicBezTo>
                    <a:pt x="98" y="286"/>
                    <a:pt x="98" y="286"/>
                    <a:pt x="98" y="286"/>
                  </a:cubicBezTo>
                  <a:cubicBezTo>
                    <a:pt x="98" y="286"/>
                    <a:pt x="98" y="286"/>
                    <a:pt x="99" y="286"/>
                  </a:cubicBezTo>
                  <a:cubicBezTo>
                    <a:pt x="99" y="285"/>
                    <a:pt x="100" y="285"/>
                    <a:pt x="100" y="284"/>
                  </a:cubicBezTo>
                  <a:cubicBezTo>
                    <a:pt x="101" y="283"/>
                    <a:pt x="102" y="283"/>
                    <a:pt x="102" y="282"/>
                  </a:cubicBezTo>
                  <a:cubicBezTo>
                    <a:pt x="103" y="282"/>
                    <a:pt x="103" y="282"/>
                    <a:pt x="104" y="281"/>
                  </a:cubicBezTo>
                  <a:cubicBezTo>
                    <a:pt x="104" y="280"/>
                    <a:pt x="105" y="280"/>
                    <a:pt x="105" y="280"/>
                  </a:cubicBezTo>
                  <a:cubicBezTo>
                    <a:pt x="106" y="280"/>
                    <a:pt x="107" y="279"/>
                    <a:pt x="107" y="279"/>
                  </a:cubicBezTo>
                  <a:cubicBezTo>
                    <a:pt x="107" y="279"/>
                    <a:pt x="107" y="279"/>
                    <a:pt x="107" y="278"/>
                  </a:cubicBezTo>
                  <a:cubicBezTo>
                    <a:pt x="107" y="279"/>
                    <a:pt x="107" y="279"/>
                    <a:pt x="107" y="279"/>
                  </a:cubicBezTo>
                  <a:cubicBezTo>
                    <a:pt x="107" y="279"/>
                    <a:pt x="107" y="279"/>
                    <a:pt x="108" y="279"/>
                  </a:cubicBezTo>
                  <a:cubicBezTo>
                    <a:pt x="108" y="279"/>
                    <a:pt x="109" y="279"/>
                    <a:pt x="110" y="278"/>
                  </a:cubicBezTo>
                  <a:cubicBezTo>
                    <a:pt x="110" y="278"/>
                    <a:pt x="110" y="278"/>
                    <a:pt x="110" y="278"/>
                  </a:cubicBezTo>
                  <a:cubicBezTo>
                    <a:pt x="111" y="278"/>
                    <a:pt x="111" y="278"/>
                    <a:pt x="111" y="278"/>
                  </a:cubicBezTo>
                  <a:cubicBezTo>
                    <a:pt x="111" y="279"/>
                    <a:pt x="112" y="279"/>
                    <a:pt x="112" y="279"/>
                  </a:cubicBezTo>
                  <a:cubicBezTo>
                    <a:pt x="112" y="279"/>
                    <a:pt x="112" y="279"/>
                    <a:pt x="112" y="279"/>
                  </a:cubicBezTo>
                  <a:cubicBezTo>
                    <a:pt x="112" y="279"/>
                    <a:pt x="112" y="279"/>
                    <a:pt x="112" y="279"/>
                  </a:cubicBezTo>
                  <a:cubicBezTo>
                    <a:pt x="113" y="280"/>
                    <a:pt x="114" y="281"/>
                    <a:pt x="116" y="281"/>
                  </a:cubicBezTo>
                  <a:cubicBezTo>
                    <a:pt x="117" y="281"/>
                    <a:pt x="118" y="282"/>
                    <a:pt x="118" y="282"/>
                  </a:cubicBezTo>
                  <a:cubicBezTo>
                    <a:pt x="118" y="283"/>
                    <a:pt x="118" y="283"/>
                    <a:pt x="118" y="283"/>
                  </a:cubicBezTo>
                  <a:cubicBezTo>
                    <a:pt x="118" y="283"/>
                    <a:pt x="119" y="283"/>
                    <a:pt x="119" y="284"/>
                  </a:cubicBezTo>
                  <a:cubicBezTo>
                    <a:pt x="120" y="284"/>
                    <a:pt x="120" y="285"/>
                    <a:pt x="121" y="285"/>
                  </a:cubicBezTo>
                  <a:cubicBezTo>
                    <a:pt x="121" y="285"/>
                    <a:pt x="121" y="286"/>
                    <a:pt x="121" y="286"/>
                  </a:cubicBezTo>
                  <a:cubicBezTo>
                    <a:pt x="122" y="287"/>
                    <a:pt x="122" y="287"/>
                    <a:pt x="122" y="287"/>
                  </a:cubicBezTo>
                  <a:cubicBezTo>
                    <a:pt x="122" y="287"/>
                    <a:pt x="122" y="288"/>
                    <a:pt x="123" y="289"/>
                  </a:cubicBezTo>
                  <a:cubicBezTo>
                    <a:pt x="123" y="289"/>
                    <a:pt x="123" y="290"/>
                    <a:pt x="124" y="290"/>
                  </a:cubicBezTo>
                  <a:cubicBezTo>
                    <a:pt x="124" y="291"/>
                    <a:pt x="125" y="291"/>
                    <a:pt x="125" y="292"/>
                  </a:cubicBezTo>
                  <a:cubicBezTo>
                    <a:pt x="125" y="293"/>
                    <a:pt x="125" y="293"/>
                    <a:pt x="125" y="294"/>
                  </a:cubicBezTo>
                  <a:cubicBezTo>
                    <a:pt x="126" y="294"/>
                    <a:pt x="126" y="295"/>
                    <a:pt x="126" y="295"/>
                  </a:cubicBezTo>
                  <a:cubicBezTo>
                    <a:pt x="126" y="297"/>
                    <a:pt x="127" y="299"/>
                    <a:pt x="128" y="301"/>
                  </a:cubicBezTo>
                  <a:cubicBezTo>
                    <a:pt x="128" y="301"/>
                    <a:pt x="128" y="302"/>
                    <a:pt x="128" y="302"/>
                  </a:cubicBezTo>
                  <a:cubicBezTo>
                    <a:pt x="128" y="303"/>
                    <a:pt x="129" y="304"/>
                    <a:pt x="129" y="305"/>
                  </a:cubicBezTo>
                  <a:cubicBezTo>
                    <a:pt x="129" y="306"/>
                    <a:pt x="129" y="306"/>
                    <a:pt x="129" y="307"/>
                  </a:cubicBezTo>
                  <a:cubicBezTo>
                    <a:pt x="129" y="308"/>
                    <a:pt x="128" y="310"/>
                    <a:pt x="129" y="311"/>
                  </a:cubicBezTo>
                  <a:cubicBezTo>
                    <a:pt x="129" y="312"/>
                    <a:pt x="129" y="313"/>
                    <a:pt x="129" y="313"/>
                  </a:cubicBezTo>
                  <a:cubicBezTo>
                    <a:pt x="129" y="314"/>
                    <a:pt x="129" y="315"/>
                    <a:pt x="130" y="316"/>
                  </a:cubicBezTo>
                  <a:cubicBezTo>
                    <a:pt x="130" y="318"/>
                    <a:pt x="130" y="319"/>
                    <a:pt x="130" y="319"/>
                  </a:cubicBezTo>
                  <a:cubicBezTo>
                    <a:pt x="130" y="320"/>
                    <a:pt x="130" y="320"/>
                    <a:pt x="130" y="321"/>
                  </a:cubicBezTo>
                  <a:cubicBezTo>
                    <a:pt x="129" y="323"/>
                    <a:pt x="129" y="324"/>
                    <a:pt x="129" y="325"/>
                  </a:cubicBezTo>
                  <a:cubicBezTo>
                    <a:pt x="129" y="326"/>
                    <a:pt x="129" y="326"/>
                    <a:pt x="129" y="327"/>
                  </a:cubicBezTo>
                  <a:cubicBezTo>
                    <a:pt x="129" y="327"/>
                    <a:pt x="129" y="328"/>
                    <a:pt x="129" y="328"/>
                  </a:cubicBezTo>
                  <a:cubicBezTo>
                    <a:pt x="129" y="329"/>
                    <a:pt x="129" y="329"/>
                    <a:pt x="129" y="330"/>
                  </a:cubicBezTo>
                  <a:cubicBezTo>
                    <a:pt x="128" y="331"/>
                    <a:pt x="128" y="332"/>
                    <a:pt x="128" y="333"/>
                  </a:cubicBezTo>
                  <a:cubicBezTo>
                    <a:pt x="129" y="334"/>
                    <a:pt x="129" y="334"/>
                    <a:pt x="128" y="334"/>
                  </a:cubicBezTo>
                  <a:cubicBezTo>
                    <a:pt x="128" y="334"/>
                    <a:pt x="128" y="334"/>
                    <a:pt x="128" y="334"/>
                  </a:cubicBezTo>
                  <a:cubicBezTo>
                    <a:pt x="128" y="336"/>
                    <a:pt x="128" y="336"/>
                    <a:pt x="128" y="337"/>
                  </a:cubicBezTo>
                  <a:cubicBezTo>
                    <a:pt x="128" y="338"/>
                    <a:pt x="128" y="338"/>
                    <a:pt x="128" y="338"/>
                  </a:cubicBezTo>
                  <a:cubicBezTo>
                    <a:pt x="127" y="340"/>
                    <a:pt x="127" y="341"/>
                    <a:pt x="127" y="342"/>
                  </a:cubicBezTo>
                  <a:cubicBezTo>
                    <a:pt x="127" y="342"/>
                    <a:pt x="127" y="342"/>
                    <a:pt x="127" y="342"/>
                  </a:cubicBezTo>
                  <a:cubicBezTo>
                    <a:pt x="126" y="344"/>
                    <a:pt x="126" y="345"/>
                    <a:pt x="126" y="347"/>
                  </a:cubicBezTo>
                  <a:cubicBezTo>
                    <a:pt x="126" y="348"/>
                    <a:pt x="126" y="349"/>
                    <a:pt x="126" y="351"/>
                  </a:cubicBezTo>
                  <a:cubicBezTo>
                    <a:pt x="126" y="351"/>
                    <a:pt x="126" y="351"/>
                    <a:pt x="126" y="351"/>
                  </a:cubicBezTo>
                  <a:cubicBezTo>
                    <a:pt x="126" y="352"/>
                    <a:pt x="125" y="354"/>
                    <a:pt x="125" y="354"/>
                  </a:cubicBezTo>
                  <a:cubicBezTo>
                    <a:pt x="125" y="354"/>
                    <a:pt x="125" y="355"/>
                    <a:pt x="125" y="355"/>
                  </a:cubicBezTo>
                  <a:cubicBezTo>
                    <a:pt x="125" y="355"/>
                    <a:pt x="124" y="356"/>
                    <a:pt x="124" y="356"/>
                  </a:cubicBezTo>
                  <a:cubicBezTo>
                    <a:pt x="124" y="356"/>
                    <a:pt x="123" y="357"/>
                    <a:pt x="123" y="358"/>
                  </a:cubicBezTo>
                  <a:cubicBezTo>
                    <a:pt x="123" y="358"/>
                    <a:pt x="123" y="359"/>
                    <a:pt x="124" y="359"/>
                  </a:cubicBezTo>
                  <a:cubicBezTo>
                    <a:pt x="123" y="360"/>
                    <a:pt x="122" y="362"/>
                    <a:pt x="123" y="363"/>
                  </a:cubicBezTo>
                  <a:cubicBezTo>
                    <a:pt x="123" y="363"/>
                    <a:pt x="124" y="364"/>
                    <a:pt x="124" y="364"/>
                  </a:cubicBezTo>
                  <a:cubicBezTo>
                    <a:pt x="124" y="364"/>
                    <a:pt x="124" y="364"/>
                    <a:pt x="124" y="364"/>
                  </a:cubicBezTo>
                  <a:cubicBezTo>
                    <a:pt x="125" y="364"/>
                    <a:pt x="126" y="365"/>
                    <a:pt x="128" y="365"/>
                  </a:cubicBezTo>
                  <a:cubicBezTo>
                    <a:pt x="129" y="365"/>
                    <a:pt x="131" y="368"/>
                    <a:pt x="131" y="369"/>
                  </a:cubicBezTo>
                  <a:cubicBezTo>
                    <a:pt x="131" y="369"/>
                    <a:pt x="131" y="369"/>
                    <a:pt x="131" y="370"/>
                  </a:cubicBezTo>
                  <a:cubicBezTo>
                    <a:pt x="131" y="370"/>
                    <a:pt x="132" y="370"/>
                    <a:pt x="132" y="370"/>
                  </a:cubicBezTo>
                  <a:cubicBezTo>
                    <a:pt x="133" y="370"/>
                    <a:pt x="133" y="370"/>
                    <a:pt x="134" y="370"/>
                  </a:cubicBezTo>
                  <a:cubicBezTo>
                    <a:pt x="134" y="370"/>
                    <a:pt x="134" y="371"/>
                    <a:pt x="134" y="371"/>
                  </a:cubicBezTo>
                  <a:cubicBezTo>
                    <a:pt x="134" y="372"/>
                    <a:pt x="136" y="374"/>
                    <a:pt x="137" y="375"/>
                  </a:cubicBezTo>
                  <a:cubicBezTo>
                    <a:pt x="137" y="375"/>
                    <a:pt x="137" y="375"/>
                    <a:pt x="137" y="376"/>
                  </a:cubicBezTo>
                  <a:cubicBezTo>
                    <a:pt x="138" y="377"/>
                    <a:pt x="138" y="378"/>
                    <a:pt x="139" y="378"/>
                  </a:cubicBezTo>
                  <a:cubicBezTo>
                    <a:pt x="139" y="379"/>
                    <a:pt x="139" y="380"/>
                    <a:pt x="140" y="381"/>
                  </a:cubicBezTo>
                  <a:cubicBezTo>
                    <a:pt x="141" y="381"/>
                    <a:pt x="141" y="382"/>
                    <a:pt x="142" y="382"/>
                  </a:cubicBezTo>
                  <a:cubicBezTo>
                    <a:pt x="143" y="383"/>
                    <a:pt x="145" y="385"/>
                    <a:pt x="147" y="386"/>
                  </a:cubicBezTo>
                  <a:cubicBezTo>
                    <a:pt x="147" y="386"/>
                    <a:pt x="147" y="386"/>
                    <a:pt x="147" y="387"/>
                  </a:cubicBezTo>
                  <a:cubicBezTo>
                    <a:pt x="147" y="387"/>
                    <a:pt x="147" y="388"/>
                    <a:pt x="148" y="388"/>
                  </a:cubicBezTo>
                  <a:cubicBezTo>
                    <a:pt x="148" y="389"/>
                    <a:pt x="149" y="389"/>
                    <a:pt x="150" y="389"/>
                  </a:cubicBezTo>
                  <a:cubicBezTo>
                    <a:pt x="150" y="389"/>
                    <a:pt x="150" y="389"/>
                    <a:pt x="150" y="389"/>
                  </a:cubicBezTo>
                  <a:cubicBezTo>
                    <a:pt x="150" y="389"/>
                    <a:pt x="150" y="389"/>
                    <a:pt x="150" y="389"/>
                  </a:cubicBezTo>
                  <a:cubicBezTo>
                    <a:pt x="150" y="389"/>
                    <a:pt x="150" y="389"/>
                    <a:pt x="150" y="389"/>
                  </a:cubicBezTo>
                  <a:cubicBezTo>
                    <a:pt x="151" y="389"/>
                    <a:pt x="151" y="389"/>
                    <a:pt x="151" y="389"/>
                  </a:cubicBezTo>
                  <a:cubicBezTo>
                    <a:pt x="151" y="389"/>
                    <a:pt x="151" y="389"/>
                    <a:pt x="151" y="389"/>
                  </a:cubicBezTo>
                  <a:cubicBezTo>
                    <a:pt x="151" y="388"/>
                    <a:pt x="151" y="388"/>
                    <a:pt x="151" y="388"/>
                  </a:cubicBezTo>
                  <a:cubicBezTo>
                    <a:pt x="152" y="388"/>
                    <a:pt x="154" y="388"/>
                    <a:pt x="155" y="387"/>
                  </a:cubicBezTo>
                  <a:cubicBezTo>
                    <a:pt x="155" y="386"/>
                    <a:pt x="157" y="385"/>
                    <a:pt x="157" y="383"/>
                  </a:cubicBezTo>
                  <a:cubicBezTo>
                    <a:pt x="158" y="383"/>
                    <a:pt x="158" y="382"/>
                    <a:pt x="158" y="381"/>
                  </a:cubicBezTo>
                  <a:cubicBezTo>
                    <a:pt x="159" y="380"/>
                    <a:pt x="159" y="379"/>
                    <a:pt x="159" y="378"/>
                  </a:cubicBezTo>
                  <a:cubicBezTo>
                    <a:pt x="161" y="377"/>
                    <a:pt x="161" y="376"/>
                    <a:pt x="161" y="375"/>
                  </a:cubicBezTo>
                  <a:cubicBezTo>
                    <a:pt x="161" y="375"/>
                    <a:pt x="162" y="374"/>
                    <a:pt x="162" y="374"/>
                  </a:cubicBezTo>
                  <a:cubicBezTo>
                    <a:pt x="162" y="374"/>
                    <a:pt x="162" y="373"/>
                    <a:pt x="162" y="373"/>
                  </a:cubicBezTo>
                  <a:cubicBezTo>
                    <a:pt x="162" y="373"/>
                    <a:pt x="162" y="372"/>
                    <a:pt x="164" y="370"/>
                  </a:cubicBezTo>
                  <a:cubicBezTo>
                    <a:pt x="164" y="370"/>
                    <a:pt x="165" y="369"/>
                    <a:pt x="166" y="368"/>
                  </a:cubicBezTo>
                  <a:cubicBezTo>
                    <a:pt x="166" y="368"/>
                    <a:pt x="167" y="367"/>
                    <a:pt x="167" y="366"/>
                  </a:cubicBezTo>
                  <a:cubicBezTo>
                    <a:pt x="167" y="366"/>
                    <a:pt x="167" y="366"/>
                    <a:pt x="167" y="365"/>
                  </a:cubicBezTo>
                  <a:cubicBezTo>
                    <a:pt x="167" y="365"/>
                    <a:pt x="167" y="365"/>
                    <a:pt x="167" y="365"/>
                  </a:cubicBezTo>
                  <a:cubicBezTo>
                    <a:pt x="168" y="364"/>
                    <a:pt x="168" y="363"/>
                    <a:pt x="169" y="363"/>
                  </a:cubicBezTo>
                  <a:cubicBezTo>
                    <a:pt x="169" y="363"/>
                    <a:pt x="169" y="363"/>
                    <a:pt x="169" y="363"/>
                  </a:cubicBezTo>
                  <a:cubicBezTo>
                    <a:pt x="170" y="362"/>
                    <a:pt x="170" y="362"/>
                    <a:pt x="170" y="362"/>
                  </a:cubicBezTo>
                  <a:cubicBezTo>
                    <a:pt x="171" y="361"/>
                    <a:pt x="171" y="361"/>
                    <a:pt x="171" y="361"/>
                  </a:cubicBezTo>
                  <a:cubicBezTo>
                    <a:pt x="172" y="361"/>
                    <a:pt x="172" y="360"/>
                    <a:pt x="172" y="360"/>
                  </a:cubicBezTo>
                  <a:cubicBezTo>
                    <a:pt x="172" y="359"/>
                    <a:pt x="173" y="359"/>
                    <a:pt x="173" y="359"/>
                  </a:cubicBezTo>
                  <a:cubicBezTo>
                    <a:pt x="173" y="359"/>
                    <a:pt x="173" y="359"/>
                    <a:pt x="173" y="359"/>
                  </a:cubicBezTo>
                  <a:cubicBezTo>
                    <a:pt x="173" y="359"/>
                    <a:pt x="173" y="358"/>
                    <a:pt x="173" y="358"/>
                  </a:cubicBezTo>
                  <a:cubicBezTo>
                    <a:pt x="174" y="358"/>
                    <a:pt x="174" y="358"/>
                    <a:pt x="174" y="358"/>
                  </a:cubicBezTo>
                  <a:cubicBezTo>
                    <a:pt x="175" y="358"/>
                    <a:pt x="175" y="357"/>
                    <a:pt x="176" y="357"/>
                  </a:cubicBezTo>
                  <a:cubicBezTo>
                    <a:pt x="177" y="356"/>
                    <a:pt x="177" y="356"/>
                    <a:pt x="178" y="356"/>
                  </a:cubicBezTo>
                  <a:cubicBezTo>
                    <a:pt x="178" y="356"/>
                    <a:pt x="179" y="356"/>
                    <a:pt x="180" y="356"/>
                  </a:cubicBezTo>
                  <a:cubicBezTo>
                    <a:pt x="180" y="356"/>
                    <a:pt x="180" y="356"/>
                    <a:pt x="181" y="355"/>
                  </a:cubicBezTo>
                  <a:cubicBezTo>
                    <a:pt x="181" y="355"/>
                    <a:pt x="182" y="354"/>
                    <a:pt x="183" y="354"/>
                  </a:cubicBezTo>
                  <a:cubicBezTo>
                    <a:pt x="183" y="354"/>
                    <a:pt x="183" y="354"/>
                    <a:pt x="183" y="355"/>
                  </a:cubicBezTo>
                  <a:cubicBezTo>
                    <a:pt x="183" y="355"/>
                    <a:pt x="184" y="355"/>
                    <a:pt x="184" y="355"/>
                  </a:cubicBezTo>
                  <a:cubicBezTo>
                    <a:pt x="186" y="354"/>
                    <a:pt x="187" y="354"/>
                    <a:pt x="187" y="354"/>
                  </a:cubicBezTo>
                  <a:cubicBezTo>
                    <a:pt x="187" y="354"/>
                    <a:pt x="187" y="354"/>
                    <a:pt x="187" y="354"/>
                  </a:cubicBezTo>
                  <a:cubicBezTo>
                    <a:pt x="187" y="355"/>
                    <a:pt x="187" y="355"/>
                    <a:pt x="187" y="355"/>
                  </a:cubicBezTo>
                  <a:cubicBezTo>
                    <a:pt x="187" y="356"/>
                    <a:pt x="188" y="356"/>
                    <a:pt x="188" y="355"/>
                  </a:cubicBezTo>
                  <a:cubicBezTo>
                    <a:pt x="188" y="356"/>
                    <a:pt x="188" y="356"/>
                    <a:pt x="189" y="356"/>
                  </a:cubicBezTo>
                  <a:cubicBezTo>
                    <a:pt x="189" y="356"/>
                    <a:pt x="190" y="357"/>
                    <a:pt x="191" y="358"/>
                  </a:cubicBezTo>
                  <a:cubicBezTo>
                    <a:pt x="191" y="358"/>
                    <a:pt x="191" y="358"/>
                    <a:pt x="191" y="358"/>
                  </a:cubicBezTo>
                  <a:cubicBezTo>
                    <a:pt x="192" y="359"/>
                    <a:pt x="192" y="362"/>
                    <a:pt x="194" y="362"/>
                  </a:cubicBezTo>
                  <a:cubicBezTo>
                    <a:pt x="194" y="362"/>
                    <a:pt x="195" y="362"/>
                    <a:pt x="195" y="362"/>
                  </a:cubicBezTo>
                  <a:cubicBezTo>
                    <a:pt x="195" y="362"/>
                    <a:pt x="195" y="363"/>
                    <a:pt x="197" y="364"/>
                  </a:cubicBezTo>
                  <a:cubicBezTo>
                    <a:pt x="197" y="365"/>
                    <a:pt x="198" y="365"/>
                    <a:pt x="198" y="366"/>
                  </a:cubicBezTo>
                  <a:cubicBezTo>
                    <a:pt x="199" y="366"/>
                    <a:pt x="199" y="367"/>
                    <a:pt x="199" y="367"/>
                  </a:cubicBezTo>
                  <a:cubicBezTo>
                    <a:pt x="199" y="368"/>
                    <a:pt x="200" y="368"/>
                    <a:pt x="200" y="369"/>
                  </a:cubicBezTo>
                  <a:cubicBezTo>
                    <a:pt x="200" y="370"/>
                    <a:pt x="200" y="371"/>
                    <a:pt x="201" y="371"/>
                  </a:cubicBezTo>
                  <a:cubicBezTo>
                    <a:pt x="200" y="373"/>
                    <a:pt x="200" y="375"/>
                    <a:pt x="201" y="376"/>
                  </a:cubicBezTo>
                  <a:cubicBezTo>
                    <a:pt x="201" y="377"/>
                    <a:pt x="202" y="377"/>
                    <a:pt x="202" y="377"/>
                  </a:cubicBezTo>
                  <a:cubicBezTo>
                    <a:pt x="202" y="378"/>
                    <a:pt x="203" y="379"/>
                    <a:pt x="204" y="381"/>
                  </a:cubicBezTo>
                  <a:cubicBezTo>
                    <a:pt x="204" y="381"/>
                    <a:pt x="204" y="382"/>
                    <a:pt x="204" y="382"/>
                  </a:cubicBezTo>
                  <a:cubicBezTo>
                    <a:pt x="204" y="383"/>
                    <a:pt x="204" y="383"/>
                    <a:pt x="204" y="385"/>
                  </a:cubicBezTo>
                  <a:cubicBezTo>
                    <a:pt x="205" y="386"/>
                    <a:pt x="205" y="387"/>
                    <a:pt x="205" y="388"/>
                  </a:cubicBezTo>
                  <a:cubicBezTo>
                    <a:pt x="205" y="389"/>
                    <a:pt x="205" y="390"/>
                    <a:pt x="205" y="390"/>
                  </a:cubicBezTo>
                  <a:cubicBezTo>
                    <a:pt x="206" y="392"/>
                    <a:pt x="206" y="393"/>
                    <a:pt x="206" y="393"/>
                  </a:cubicBezTo>
                  <a:cubicBezTo>
                    <a:pt x="206" y="393"/>
                    <a:pt x="206" y="394"/>
                    <a:pt x="205" y="394"/>
                  </a:cubicBezTo>
                  <a:cubicBezTo>
                    <a:pt x="205" y="396"/>
                    <a:pt x="205" y="397"/>
                    <a:pt x="205" y="398"/>
                  </a:cubicBezTo>
                  <a:cubicBezTo>
                    <a:pt x="205" y="399"/>
                    <a:pt x="205" y="399"/>
                    <a:pt x="205" y="399"/>
                  </a:cubicBezTo>
                  <a:cubicBezTo>
                    <a:pt x="205" y="399"/>
                    <a:pt x="205" y="399"/>
                    <a:pt x="205" y="399"/>
                  </a:cubicBezTo>
                  <a:cubicBezTo>
                    <a:pt x="205" y="401"/>
                    <a:pt x="205" y="402"/>
                    <a:pt x="205" y="404"/>
                  </a:cubicBezTo>
                  <a:cubicBezTo>
                    <a:pt x="205" y="404"/>
                    <a:pt x="205" y="404"/>
                    <a:pt x="205" y="404"/>
                  </a:cubicBezTo>
                  <a:cubicBezTo>
                    <a:pt x="206" y="405"/>
                    <a:pt x="205" y="406"/>
                    <a:pt x="205" y="407"/>
                  </a:cubicBezTo>
                  <a:cubicBezTo>
                    <a:pt x="205" y="408"/>
                    <a:pt x="205" y="408"/>
                    <a:pt x="205" y="409"/>
                  </a:cubicBezTo>
                  <a:cubicBezTo>
                    <a:pt x="205" y="409"/>
                    <a:pt x="205" y="409"/>
                    <a:pt x="205" y="409"/>
                  </a:cubicBezTo>
                  <a:cubicBezTo>
                    <a:pt x="205" y="410"/>
                    <a:pt x="205" y="410"/>
                    <a:pt x="205" y="411"/>
                  </a:cubicBezTo>
                  <a:cubicBezTo>
                    <a:pt x="205" y="411"/>
                    <a:pt x="205" y="412"/>
                    <a:pt x="205" y="413"/>
                  </a:cubicBezTo>
                  <a:cubicBezTo>
                    <a:pt x="205" y="414"/>
                    <a:pt x="205" y="415"/>
                    <a:pt x="205" y="416"/>
                  </a:cubicBezTo>
                  <a:cubicBezTo>
                    <a:pt x="205" y="417"/>
                    <a:pt x="205" y="417"/>
                    <a:pt x="205" y="417"/>
                  </a:cubicBezTo>
                  <a:cubicBezTo>
                    <a:pt x="205" y="418"/>
                    <a:pt x="204" y="418"/>
                    <a:pt x="204" y="418"/>
                  </a:cubicBezTo>
                  <a:cubicBezTo>
                    <a:pt x="204" y="419"/>
                    <a:pt x="205" y="420"/>
                    <a:pt x="205" y="421"/>
                  </a:cubicBezTo>
                  <a:cubicBezTo>
                    <a:pt x="205" y="422"/>
                    <a:pt x="205" y="422"/>
                    <a:pt x="204" y="423"/>
                  </a:cubicBezTo>
                  <a:cubicBezTo>
                    <a:pt x="204" y="424"/>
                    <a:pt x="203" y="426"/>
                    <a:pt x="204" y="428"/>
                  </a:cubicBezTo>
                  <a:cubicBezTo>
                    <a:pt x="204" y="429"/>
                    <a:pt x="204" y="430"/>
                    <a:pt x="204" y="431"/>
                  </a:cubicBezTo>
                  <a:cubicBezTo>
                    <a:pt x="204" y="432"/>
                    <a:pt x="204" y="432"/>
                    <a:pt x="204" y="432"/>
                  </a:cubicBezTo>
                  <a:cubicBezTo>
                    <a:pt x="204" y="432"/>
                    <a:pt x="204" y="433"/>
                    <a:pt x="204" y="433"/>
                  </a:cubicBezTo>
                  <a:cubicBezTo>
                    <a:pt x="204" y="433"/>
                    <a:pt x="204" y="434"/>
                    <a:pt x="204" y="434"/>
                  </a:cubicBezTo>
                  <a:cubicBezTo>
                    <a:pt x="203" y="435"/>
                    <a:pt x="203" y="436"/>
                    <a:pt x="203" y="438"/>
                  </a:cubicBezTo>
                  <a:cubicBezTo>
                    <a:pt x="203" y="438"/>
                    <a:pt x="203" y="438"/>
                    <a:pt x="203" y="438"/>
                  </a:cubicBezTo>
                  <a:cubicBezTo>
                    <a:pt x="204" y="439"/>
                    <a:pt x="204" y="440"/>
                    <a:pt x="204" y="441"/>
                  </a:cubicBezTo>
                  <a:cubicBezTo>
                    <a:pt x="204" y="442"/>
                    <a:pt x="203" y="442"/>
                    <a:pt x="203" y="442"/>
                  </a:cubicBezTo>
                  <a:cubicBezTo>
                    <a:pt x="203" y="443"/>
                    <a:pt x="203" y="443"/>
                    <a:pt x="203" y="444"/>
                  </a:cubicBezTo>
                  <a:cubicBezTo>
                    <a:pt x="203" y="445"/>
                    <a:pt x="203" y="446"/>
                    <a:pt x="203" y="447"/>
                  </a:cubicBezTo>
                  <a:cubicBezTo>
                    <a:pt x="203" y="447"/>
                    <a:pt x="203" y="448"/>
                    <a:pt x="203" y="448"/>
                  </a:cubicBezTo>
                  <a:cubicBezTo>
                    <a:pt x="203" y="448"/>
                    <a:pt x="203" y="448"/>
                    <a:pt x="203" y="448"/>
                  </a:cubicBezTo>
                  <a:cubicBezTo>
                    <a:pt x="203" y="449"/>
                    <a:pt x="203" y="450"/>
                    <a:pt x="204" y="451"/>
                  </a:cubicBezTo>
                  <a:cubicBezTo>
                    <a:pt x="204" y="451"/>
                    <a:pt x="204" y="451"/>
                    <a:pt x="204" y="451"/>
                  </a:cubicBezTo>
                  <a:cubicBezTo>
                    <a:pt x="204" y="451"/>
                    <a:pt x="204" y="451"/>
                    <a:pt x="204" y="452"/>
                  </a:cubicBezTo>
                  <a:cubicBezTo>
                    <a:pt x="204" y="452"/>
                    <a:pt x="204" y="452"/>
                    <a:pt x="204" y="452"/>
                  </a:cubicBezTo>
                  <a:cubicBezTo>
                    <a:pt x="204" y="452"/>
                    <a:pt x="205" y="452"/>
                    <a:pt x="205" y="452"/>
                  </a:cubicBezTo>
                  <a:cubicBezTo>
                    <a:pt x="205" y="453"/>
                    <a:pt x="205" y="454"/>
                    <a:pt x="206" y="454"/>
                  </a:cubicBezTo>
                  <a:cubicBezTo>
                    <a:pt x="206" y="454"/>
                    <a:pt x="206" y="454"/>
                    <a:pt x="206" y="454"/>
                  </a:cubicBezTo>
                  <a:cubicBezTo>
                    <a:pt x="206" y="455"/>
                    <a:pt x="207" y="455"/>
                    <a:pt x="207" y="455"/>
                  </a:cubicBezTo>
                  <a:cubicBezTo>
                    <a:pt x="207" y="455"/>
                    <a:pt x="207" y="455"/>
                    <a:pt x="207" y="455"/>
                  </a:cubicBezTo>
                  <a:cubicBezTo>
                    <a:pt x="208" y="455"/>
                    <a:pt x="208" y="455"/>
                    <a:pt x="208" y="455"/>
                  </a:cubicBezTo>
                  <a:cubicBezTo>
                    <a:pt x="208" y="455"/>
                    <a:pt x="208" y="455"/>
                    <a:pt x="209" y="455"/>
                  </a:cubicBezTo>
                  <a:cubicBezTo>
                    <a:pt x="209" y="455"/>
                    <a:pt x="210" y="455"/>
                    <a:pt x="210" y="455"/>
                  </a:cubicBezTo>
                  <a:cubicBezTo>
                    <a:pt x="210" y="455"/>
                    <a:pt x="210" y="456"/>
                    <a:pt x="210" y="456"/>
                  </a:cubicBezTo>
                  <a:cubicBezTo>
                    <a:pt x="210" y="457"/>
                    <a:pt x="211" y="458"/>
                    <a:pt x="212" y="459"/>
                  </a:cubicBezTo>
                  <a:cubicBezTo>
                    <a:pt x="212" y="459"/>
                    <a:pt x="213" y="459"/>
                    <a:pt x="213" y="459"/>
                  </a:cubicBezTo>
                  <a:cubicBezTo>
                    <a:pt x="213" y="459"/>
                    <a:pt x="213" y="459"/>
                    <a:pt x="213" y="459"/>
                  </a:cubicBezTo>
                  <a:cubicBezTo>
                    <a:pt x="213" y="459"/>
                    <a:pt x="213" y="459"/>
                    <a:pt x="213" y="459"/>
                  </a:cubicBezTo>
                  <a:cubicBezTo>
                    <a:pt x="213" y="460"/>
                    <a:pt x="214" y="462"/>
                    <a:pt x="216" y="462"/>
                  </a:cubicBezTo>
                  <a:cubicBezTo>
                    <a:pt x="216" y="463"/>
                    <a:pt x="217" y="464"/>
                    <a:pt x="217" y="464"/>
                  </a:cubicBezTo>
                  <a:cubicBezTo>
                    <a:pt x="217" y="464"/>
                    <a:pt x="218" y="464"/>
                    <a:pt x="218" y="464"/>
                  </a:cubicBezTo>
                  <a:cubicBezTo>
                    <a:pt x="218" y="465"/>
                    <a:pt x="219" y="465"/>
                    <a:pt x="219" y="465"/>
                  </a:cubicBezTo>
                  <a:cubicBezTo>
                    <a:pt x="219" y="466"/>
                    <a:pt x="219" y="466"/>
                    <a:pt x="219" y="466"/>
                  </a:cubicBezTo>
                  <a:cubicBezTo>
                    <a:pt x="220" y="467"/>
                    <a:pt x="220" y="467"/>
                    <a:pt x="221" y="468"/>
                  </a:cubicBezTo>
                  <a:cubicBezTo>
                    <a:pt x="222" y="469"/>
                    <a:pt x="223" y="469"/>
                    <a:pt x="225" y="470"/>
                  </a:cubicBezTo>
                  <a:cubicBezTo>
                    <a:pt x="226" y="470"/>
                    <a:pt x="227" y="470"/>
                    <a:pt x="228" y="471"/>
                  </a:cubicBezTo>
                  <a:cubicBezTo>
                    <a:pt x="228" y="471"/>
                    <a:pt x="229" y="472"/>
                    <a:pt x="228" y="473"/>
                  </a:cubicBezTo>
                  <a:cubicBezTo>
                    <a:pt x="228" y="473"/>
                    <a:pt x="229" y="474"/>
                    <a:pt x="229" y="474"/>
                  </a:cubicBezTo>
                  <a:cubicBezTo>
                    <a:pt x="231" y="475"/>
                    <a:pt x="232" y="476"/>
                    <a:pt x="233" y="477"/>
                  </a:cubicBezTo>
                  <a:cubicBezTo>
                    <a:pt x="233" y="477"/>
                    <a:pt x="233" y="478"/>
                    <a:pt x="234" y="478"/>
                  </a:cubicBezTo>
                  <a:cubicBezTo>
                    <a:pt x="234" y="478"/>
                    <a:pt x="234" y="478"/>
                    <a:pt x="234" y="478"/>
                  </a:cubicBezTo>
                  <a:cubicBezTo>
                    <a:pt x="235" y="479"/>
                    <a:pt x="235" y="479"/>
                    <a:pt x="236" y="480"/>
                  </a:cubicBezTo>
                  <a:cubicBezTo>
                    <a:pt x="236" y="480"/>
                    <a:pt x="236" y="481"/>
                    <a:pt x="237" y="481"/>
                  </a:cubicBezTo>
                  <a:cubicBezTo>
                    <a:pt x="237" y="482"/>
                    <a:pt x="238" y="483"/>
                    <a:pt x="239" y="483"/>
                  </a:cubicBezTo>
                  <a:cubicBezTo>
                    <a:pt x="239" y="484"/>
                    <a:pt x="239" y="484"/>
                    <a:pt x="240" y="485"/>
                  </a:cubicBezTo>
                  <a:cubicBezTo>
                    <a:pt x="240" y="485"/>
                    <a:pt x="241" y="486"/>
                    <a:pt x="242" y="486"/>
                  </a:cubicBezTo>
                  <a:cubicBezTo>
                    <a:pt x="242" y="486"/>
                    <a:pt x="242" y="486"/>
                    <a:pt x="242" y="486"/>
                  </a:cubicBezTo>
                  <a:cubicBezTo>
                    <a:pt x="242" y="486"/>
                    <a:pt x="243" y="486"/>
                    <a:pt x="245" y="488"/>
                  </a:cubicBezTo>
                  <a:cubicBezTo>
                    <a:pt x="245" y="488"/>
                    <a:pt x="246" y="488"/>
                    <a:pt x="246" y="489"/>
                  </a:cubicBezTo>
                  <a:cubicBezTo>
                    <a:pt x="247" y="489"/>
                    <a:pt x="247" y="489"/>
                    <a:pt x="247" y="489"/>
                  </a:cubicBezTo>
                  <a:cubicBezTo>
                    <a:pt x="248" y="490"/>
                    <a:pt x="248" y="490"/>
                    <a:pt x="248" y="490"/>
                  </a:cubicBezTo>
                  <a:cubicBezTo>
                    <a:pt x="248" y="490"/>
                    <a:pt x="248" y="490"/>
                    <a:pt x="248" y="490"/>
                  </a:cubicBezTo>
                  <a:cubicBezTo>
                    <a:pt x="248" y="491"/>
                    <a:pt x="249" y="491"/>
                    <a:pt x="250" y="493"/>
                  </a:cubicBezTo>
                  <a:cubicBezTo>
                    <a:pt x="251" y="494"/>
                    <a:pt x="252" y="495"/>
                    <a:pt x="252" y="495"/>
                  </a:cubicBezTo>
                  <a:cubicBezTo>
                    <a:pt x="252" y="495"/>
                    <a:pt x="253" y="496"/>
                    <a:pt x="253" y="496"/>
                  </a:cubicBezTo>
                  <a:cubicBezTo>
                    <a:pt x="255" y="498"/>
                    <a:pt x="255" y="498"/>
                    <a:pt x="256" y="498"/>
                  </a:cubicBezTo>
                  <a:cubicBezTo>
                    <a:pt x="256" y="500"/>
                    <a:pt x="257" y="501"/>
                    <a:pt x="258" y="501"/>
                  </a:cubicBezTo>
                  <a:cubicBezTo>
                    <a:pt x="259" y="501"/>
                    <a:pt x="259" y="501"/>
                    <a:pt x="260" y="501"/>
                  </a:cubicBezTo>
                  <a:cubicBezTo>
                    <a:pt x="260" y="501"/>
                    <a:pt x="260" y="501"/>
                    <a:pt x="260" y="501"/>
                  </a:cubicBezTo>
                  <a:cubicBezTo>
                    <a:pt x="261" y="501"/>
                    <a:pt x="261" y="501"/>
                    <a:pt x="262" y="502"/>
                  </a:cubicBezTo>
                  <a:cubicBezTo>
                    <a:pt x="262" y="502"/>
                    <a:pt x="262" y="503"/>
                    <a:pt x="263" y="504"/>
                  </a:cubicBezTo>
                  <a:cubicBezTo>
                    <a:pt x="263" y="505"/>
                    <a:pt x="263" y="505"/>
                    <a:pt x="263" y="505"/>
                  </a:cubicBezTo>
                  <a:cubicBezTo>
                    <a:pt x="264" y="505"/>
                    <a:pt x="265" y="506"/>
                    <a:pt x="265" y="506"/>
                  </a:cubicBezTo>
                  <a:cubicBezTo>
                    <a:pt x="265" y="507"/>
                    <a:pt x="265" y="507"/>
                    <a:pt x="265" y="507"/>
                  </a:cubicBezTo>
                  <a:cubicBezTo>
                    <a:pt x="265" y="507"/>
                    <a:pt x="266" y="508"/>
                    <a:pt x="266" y="508"/>
                  </a:cubicBezTo>
                  <a:cubicBezTo>
                    <a:pt x="266" y="508"/>
                    <a:pt x="267" y="508"/>
                    <a:pt x="267" y="508"/>
                  </a:cubicBezTo>
                  <a:cubicBezTo>
                    <a:pt x="267" y="510"/>
                    <a:pt x="268" y="510"/>
                    <a:pt x="270" y="510"/>
                  </a:cubicBezTo>
                  <a:cubicBezTo>
                    <a:pt x="270" y="510"/>
                    <a:pt x="270" y="510"/>
                    <a:pt x="270" y="510"/>
                  </a:cubicBezTo>
                  <a:cubicBezTo>
                    <a:pt x="270" y="510"/>
                    <a:pt x="270" y="510"/>
                    <a:pt x="270" y="510"/>
                  </a:cubicBezTo>
                  <a:cubicBezTo>
                    <a:pt x="271" y="511"/>
                    <a:pt x="271" y="512"/>
                    <a:pt x="272" y="513"/>
                  </a:cubicBezTo>
                  <a:cubicBezTo>
                    <a:pt x="273" y="513"/>
                    <a:pt x="274" y="514"/>
                    <a:pt x="274" y="514"/>
                  </a:cubicBezTo>
                  <a:cubicBezTo>
                    <a:pt x="275" y="515"/>
                    <a:pt x="275" y="515"/>
                    <a:pt x="276" y="516"/>
                  </a:cubicBezTo>
                  <a:cubicBezTo>
                    <a:pt x="277" y="517"/>
                    <a:pt x="279" y="519"/>
                    <a:pt x="281" y="520"/>
                  </a:cubicBezTo>
                  <a:cubicBezTo>
                    <a:pt x="281" y="521"/>
                    <a:pt x="282" y="521"/>
                    <a:pt x="283" y="522"/>
                  </a:cubicBezTo>
                  <a:cubicBezTo>
                    <a:pt x="283" y="522"/>
                    <a:pt x="284" y="523"/>
                    <a:pt x="284" y="523"/>
                  </a:cubicBezTo>
                  <a:cubicBezTo>
                    <a:pt x="285" y="523"/>
                    <a:pt x="285" y="524"/>
                    <a:pt x="286" y="525"/>
                  </a:cubicBezTo>
                  <a:cubicBezTo>
                    <a:pt x="286" y="526"/>
                    <a:pt x="287" y="527"/>
                    <a:pt x="288" y="527"/>
                  </a:cubicBezTo>
                  <a:cubicBezTo>
                    <a:pt x="289" y="527"/>
                    <a:pt x="289" y="527"/>
                    <a:pt x="289" y="528"/>
                  </a:cubicBezTo>
                  <a:cubicBezTo>
                    <a:pt x="289" y="528"/>
                    <a:pt x="289" y="528"/>
                    <a:pt x="289" y="528"/>
                  </a:cubicBezTo>
                  <a:cubicBezTo>
                    <a:pt x="290" y="529"/>
                    <a:pt x="291" y="529"/>
                    <a:pt x="292" y="530"/>
                  </a:cubicBezTo>
                  <a:cubicBezTo>
                    <a:pt x="292" y="530"/>
                    <a:pt x="293" y="531"/>
                    <a:pt x="294" y="532"/>
                  </a:cubicBezTo>
                  <a:cubicBezTo>
                    <a:pt x="295" y="533"/>
                    <a:pt x="296" y="533"/>
                    <a:pt x="297" y="534"/>
                  </a:cubicBezTo>
                  <a:cubicBezTo>
                    <a:pt x="298" y="534"/>
                    <a:pt x="298" y="534"/>
                    <a:pt x="298" y="535"/>
                  </a:cubicBezTo>
                  <a:cubicBezTo>
                    <a:pt x="298" y="535"/>
                    <a:pt x="298" y="535"/>
                    <a:pt x="298" y="536"/>
                  </a:cubicBezTo>
                  <a:cubicBezTo>
                    <a:pt x="299" y="536"/>
                    <a:pt x="299" y="536"/>
                    <a:pt x="299" y="536"/>
                  </a:cubicBezTo>
                  <a:cubicBezTo>
                    <a:pt x="301" y="536"/>
                    <a:pt x="301" y="537"/>
                    <a:pt x="302" y="538"/>
                  </a:cubicBezTo>
                  <a:cubicBezTo>
                    <a:pt x="302" y="539"/>
                    <a:pt x="302" y="540"/>
                    <a:pt x="303" y="540"/>
                  </a:cubicBezTo>
                  <a:cubicBezTo>
                    <a:pt x="304" y="540"/>
                    <a:pt x="304" y="541"/>
                    <a:pt x="304" y="541"/>
                  </a:cubicBezTo>
                  <a:cubicBezTo>
                    <a:pt x="305" y="542"/>
                    <a:pt x="305" y="543"/>
                    <a:pt x="307" y="544"/>
                  </a:cubicBezTo>
                  <a:cubicBezTo>
                    <a:pt x="310" y="545"/>
                    <a:pt x="310" y="545"/>
                    <a:pt x="310" y="546"/>
                  </a:cubicBezTo>
                  <a:cubicBezTo>
                    <a:pt x="311" y="546"/>
                    <a:pt x="311" y="546"/>
                    <a:pt x="311" y="547"/>
                  </a:cubicBezTo>
                  <a:cubicBezTo>
                    <a:pt x="311" y="548"/>
                    <a:pt x="312" y="549"/>
                    <a:pt x="313" y="549"/>
                  </a:cubicBezTo>
                  <a:cubicBezTo>
                    <a:pt x="314" y="550"/>
                    <a:pt x="314" y="550"/>
                    <a:pt x="315" y="551"/>
                  </a:cubicBezTo>
                  <a:cubicBezTo>
                    <a:pt x="315" y="551"/>
                    <a:pt x="316" y="551"/>
                    <a:pt x="316" y="552"/>
                  </a:cubicBezTo>
                  <a:cubicBezTo>
                    <a:pt x="317" y="552"/>
                    <a:pt x="319" y="554"/>
                    <a:pt x="319" y="554"/>
                  </a:cubicBezTo>
                  <a:cubicBezTo>
                    <a:pt x="319" y="554"/>
                    <a:pt x="319" y="555"/>
                    <a:pt x="320" y="555"/>
                  </a:cubicBezTo>
                  <a:cubicBezTo>
                    <a:pt x="320" y="555"/>
                    <a:pt x="320" y="555"/>
                    <a:pt x="320" y="554"/>
                  </a:cubicBezTo>
                  <a:cubicBezTo>
                    <a:pt x="321" y="554"/>
                    <a:pt x="322" y="556"/>
                    <a:pt x="322" y="557"/>
                  </a:cubicBezTo>
                  <a:cubicBezTo>
                    <a:pt x="322" y="557"/>
                    <a:pt x="322" y="557"/>
                    <a:pt x="323" y="557"/>
                  </a:cubicBezTo>
                  <a:cubicBezTo>
                    <a:pt x="324" y="559"/>
                    <a:pt x="324" y="560"/>
                    <a:pt x="325" y="560"/>
                  </a:cubicBezTo>
                  <a:cubicBezTo>
                    <a:pt x="325" y="560"/>
                    <a:pt x="326" y="561"/>
                    <a:pt x="326" y="561"/>
                  </a:cubicBezTo>
                  <a:cubicBezTo>
                    <a:pt x="326" y="561"/>
                    <a:pt x="326" y="561"/>
                    <a:pt x="326" y="561"/>
                  </a:cubicBezTo>
                  <a:cubicBezTo>
                    <a:pt x="327" y="562"/>
                    <a:pt x="327" y="562"/>
                    <a:pt x="328" y="562"/>
                  </a:cubicBezTo>
                  <a:cubicBezTo>
                    <a:pt x="328" y="563"/>
                    <a:pt x="329" y="563"/>
                    <a:pt x="330" y="564"/>
                  </a:cubicBezTo>
                  <a:cubicBezTo>
                    <a:pt x="330" y="564"/>
                    <a:pt x="330" y="564"/>
                    <a:pt x="331" y="565"/>
                  </a:cubicBezTo>
                  <a:cubicBezTo>
                    <a:pt x="331" y="565"/>
                    <a:pt x="331" y="565"/>
                    <a:pt x="331" y="565"/>
                  </a:cubicBezTo>
                  <a:cubicBezTo>
                    <a:pt x="331" y="565"/>
                    <a:pt x="331" y="565"/>
                    <a:pt x="332" y="565"/>
                  </a:cubicBezTo>
                  <a:cubicBezTo>
                    <a:pt x="332" y="566"/>
                    <a:pt x="332" y="566"/>
                    <a:pt x="332" y="566"/>
                  </a:cubicBezTo>
                  <a:cubicBezTo>
                    <a:pt x="333" y="567"/>
                    <a:pt x="335" y="569"/>
                    <a:pt x="336" y="570"/>
                  </a:cubicBezTo>
                  <a:cubicBezTo>
                    <a:pt x="337" y="571"/>
                    <a:pt x="336" y="571"/>
                    <a:pt x="336" y="572"/>
                  </a:cubicBezTo>
                  <a:cubicBezTo>
                    <a:pt x="336" y="572"/>
                    <a:pt x="337" y="572"/>
                    <a:pt x="337" y="573"/>
                  </a:cubicBezTo>
                  <a:cubicBezTo>
                    <a:pt x="337" y="573"/>
                    <a:pt x="337" y="573"/>
                    <a:pt x="338" y="573"/>
                  </a:cubicBezTo>
                  <a:cubicBezTo>
                    <a:pt x="338" y="573"/>
                    <a:pt x="339" y="573"/>
                    <a:pt x="340" y="574"/>
                  </a:cubicBezTo>
                  <a:cubicBezTo>
                    <a:pt x="341" y="575"/>
                    <a:pt x="341" y="575"/>
                    <a:pt x="342" y="575"/>
                  </a:cubicBezTo>
                  <a:cubicBezTo>
                    <a:pt x="343" y="576"/>
                    <a:pt x="343" y="576"/>
                    <a:pt x="344" y="577"/>
                  </a:cubicBezTo>
                  <a:cubicBezTo>
                    <a:pt x="345" y="578"/>
                    <a:pt x="345" y="578"/>
                    <a:pt x="346" y="579"/>
                  </a:cubicBezTo>
                  <a:cubicBezTo>
                    <a:pt x="346" y="579"/>
                    <a:pt x="346" y="579"/>
                    <a:pt x="347" y="579"/>
                  </a:cubicBezTo>
                  <a:cubicBezTo>
                    <a:pt x="347" y="580"/>
                    <a:pt x="348" y="580"/>
                    <a:pt x="348" y="581"/>
                  </a:cubicBezTo>
                  <a:cubicBezTo>
                    <a:pt x="349" y="581"/>
                    <a:pt x="349" y="581"/>
                    <a:pt x="349" y="582"/>
                  </a:cubicBezTo>
                  <a:cubicBezTo>
                    <a:pt x="349" y="582"/>
                    <a:pt x="349" y="582"/>
                    <a:pt x="349" y="583"/>
                  </a:cubicBezTo>
                  <a:cubicBezTo>
                    <a:pt x="350" y="583"/>
                    <a:pt x="350" y="583"/>
                    <a:pt x="351" y="583"/>
                  </a:cubicBezTo>
                  <a:cubicBezTo>
                    <a:pt x="351" y="583"/>
                    <a:pt x="351" y="583"/>
                    <a:pt x="351" y="583"/>
                  </a:cubicBezTo>
                  <a:cubicBezTo>
                    <a:pt x="351" y="583"/>
                    <a:pt x="351" y="584"/>
                    <a:pt x="351" y="584"/>
                  </a:cubicBezTo>
                  <a:cubicBezTo>
                    <a:pt x="351" y="584"/>
                    <a:pt x="351" y="584"/>
                    <a:pt x="351" y="584"/>
                  </a:cubicBezTo>
                  <a:cubicBezTo>
                    <a:pt x="352" y="585"/>
                    <a:pt x="353" y="585"/>
                    <a:pt x="353" y="584"/>
                  </a:cubicBezTo>
                  <a:cubicBezTo>
                    <a:pt x="353" y="585"/>
                    <a:pt x="353" y="585"/>
                    <a:pt x="354" y="585"/>
                  </a:cubicBezTo>
                  <a:cubicBezTo>
                    <a:pt x="354" y="585"/>
                    <a:pt x="354" y="585"/>
                    <a:pt x="354" y="585"/>
                  </a:cubicBezTo>
                  <a:cubicBezTo>
                    <a:pt x="354" y="585"/>
                    <a:pt x="354" y="585"/>
                    <a:pt x="354" y="585"/>
                  </a:cubicBezTo>
                  <a:cubicBezTo>
                    <a:pt x="355" y="584"/>
                    <a:pt x="356" y="584"/>
                    <a:pt x="356" y="584"/>
                  </a:cubicBezTo>
                  <a:cubicBezTo>
                    <a:pt x="356" y="584"/>
                    <a:pt x="356" y="584"/>
                    <a:pt x="357" y="584"/>
                  </a:cubicBezTo>
                  <a:cubicBezTo>
                    <a:pt x="357" y="584"/>
                    <a:pt x="357" y="584"/>
                    <a:pt x="357" y="584"/>
                  </a:cubicBezTo>
                  <a:cubicBezTo>
                    <a:pt x="358" y="584"/>
                    <a:pt x="359" y="583"/>
                    <a:pt x="359" y="582"/>
                  </a:cubicBezTo>
                  <a:cubicBezTo>
                    <a:pt x="359" y="582"/>
                    <a:pt x="359" y="582"/>
                    <a:pt x="359" y="582"/>
                  </a:cubicBezTo>
                  <a:cubicBezTo>
                    <a:pt x="359" y="582"/>
                    <a:pt x="359" y="582"/>
                    <a:pt x="359" y="581"/>
                  </a:cubicBezTo>
                  <a:cubicBezTo>
                    <a:pt x="359" y="581"/>
                    <a:pt x="359" y="581"/>
                    <a:pt x="359" y="581"/>
                  </a:cubicBezTo>
                  <a:cubicBezTo>
                    <a:pt x="360" y="581"/>
                    <a:pt x="360" y="580"/>
                    <a:pt x="360" y="578"/>
                  </a:cubicBezTo>
                  <a:cubicBezTo>
                    <a:pt x="360" y="578"/>
                    <a:pt x="360" y="578"/>
                    <a:pt x="360" y="578"/>
                  </a:cubicBezTo>
                  <a:cubicBezTo>
                    <a:pt x="361" y="577"/>
                    <a:pt x="361" y="577"/>
                    <a:pt x="361" y="576"/>
                  </a:cubicBezTo>
                  <a:cubicBezTo>
                    <a:pt x="361" y="576"/>
                    <a:pt x="361" y="576"/>
                    <a:pt x="361" y="576"/>
                  </a:cubicBezTo>
                  <a:cubicBezTo>
                    <a:pt x="361" y="576"/>
                    <a:pt x="361" y="576"/>
                    <a:pt x="361" y="575"/>
                  </a:cubicBezTo>
                  <a:cubicBezTo>
                    <a:pt x="361" y="575"/>
                    <a:pt x="361" y="575"/>
                    <a:pt x="362" y="575"/>
                  </a:cubicBezTo>
                  <a:cubicBezTo>
                    <a:pt x="363" y="574"/>
                    <a:pt x="363" y="573"/>
                    <a:pt x="364" y="573"/>
                  </a:cubicBezTo>
                  <a:cubicBezTo>
                    <a:pt x="364" y="573"/>
                    <a:pt x="364" y="572"/>
                    <a:pt x="364" y="572"/>
                  </a:cubicBezTo>
                  <a:cubicBezTo>
                    <a:pt x="364" y="572"/>
                    <a:pt x="364" y="572"/>
                    <a:pt x="364" y="572"/>
                  </a:cubicBezTo>
                  <a:cubicBezTo>
                    <a:pt x="365" y="571"/>
                    <a:pt x="365" y="570"/>
                    <a:pt x="365" y="570"/>
                  </a:cubicBezTo>
                  <a:cubicBezTo>
                    <a:pt x="365" y="569"/>
                    <a:pt x="365" y="568"/>
                    <a:pt x="366" y="568"/>
                  </a:cubicBezTo>
                  <a:cubicBezTo>
                    <a:pt x="366" y="567"/>
                    <a:pt x="366" y="567"/>
                    <a:pt x="366" y="567"/>
                  </a:cubicBezTo>
                  <a:cubicBezTo>
                    <a:pt x="366" y="567"/>
                    <a:pt x="366" y="567"/>
                    <a:pt x="366" y="567"/>
                  </a:cubicBezTo>
                  <a:cubicBezTo>
                    <a:pt x="367" y="566"/>
                    <a:pt x="369" y="564"/>
                    <a:pt x="370" y="563"/>
                  </a:cubicBezTo>
                  <a:cubicBezTo>
                    <a:pt x="370" y="562"/>
                    <a:pt x="371" y="562"/>
                    <a:pt x="371" y="562"/>
                  </a:cubicBezTo>
                  <a:cubicBezTo>
                    <a:pt x="372" y="561"/>
                    <a:pt x="373" y="561"/>
                    <a:pt x="373" y="560"/>
                  </a:cubicBezTo>
                  <a:cubicBezTo>
                    <a:pt x="374" y="559"/>
                    <a:pt x="374" y="558"/>
                    <a:pt x="375" y="558"/>
                  </a:cubicBezTo>
                  <a:cubicBezTo>
                    <a:pt x="375" y="557"/>
                    <a:pt x="375" y="557"/>
                    <a:pt x="376" y="557"/>
                  </a:cubicBezTo>
                  <a:cubicBezTo>
                    <a:pt x="376" y="557"/>
                    <a:pt x="376" y="557"/>
                    <a:pt x="376" y="557"/>
                  </a:cubicBezTo>
                  <a:cubicBezTo>
                    <a:pt x="377" y="555"/>
                    <a:pt x="378" y="555"/>
                    <a:pt x="379" y="555"/>
                  </a:cubicBezTo>
                  <a:cubicBezTo>
                    <a:pt x="379" y="555"/>
                    <a:pt x="379" y="555"/>
                    <a:pt x="379" y="555"/>
                  </a:cubicBezTo>
                  <a:cubicBezTo>
                    <a:pt x="379" y="555"/>
                    <a:pt x="380" y="555"/>
                    <a:pt x="380" y="554"/>
                  </a:cubicBezTo>
                  <a:cubicBezTo>
                    <a:pt x="380" y="554"/>
                    <a:pt x="380" y="554"/>
                    <a:pt x="380" y="554"/>
                  </a:cubicBezTo>
                  <a:cubicBezTo>
                    <a:pt x="381" y="553"/>
                    <a:pt x="382" y="553"/>
                    <a:pt x="383" y="553"/>
                  </a:cubicBezTo>
                  <a:cubicBezTo>
                    <a:pt x="383" y="553"/>
                    <a:pt x="383" y="553"/>
                    <a:pt x="383" y="553"/>
                  </a:cubicBezTo>
                  <a:cubicBezTo>
                    <a:pt x="384" y="553"/>
                    <a:pt x="385" y="553"/>
                    <a:pt x="385" y="553"/>
                  </a:cubicBezTo>
                  <a:cubicBezTo>
                    <a:pt x="386" y="553"/>
                    <a:pt x="386" y="553"/>
                    <a:pt x="386" y="553"/>
                  </a:cubicBezTo>
                  <a:cubicBezTo>
                    <a:pt x="387" y="553"/>
                    <a:pt x="387" y="553"/>
                    <a:pt x="388" y="553"/>
                  </a:cubicBezTo>
                  <a:cubicBezTo>
                    <a:pt x="389" y="553"/>
                    <a:pt x="389" y="553"/>
                    <a:pt x="390" y="554"/>
                  </a:cubicBezTo>
                  <a:cubicBezTo>
                    <a:pt x="390" y="554"/>
                    <a:pt x="391" y="554"/>
                    <a:pt x="392" y="554"/>
                  </a:cubicBezTo>
                  <a:cubicBezTo>
                    <a:pt x="392" y="554"/>
                    <a:pt x="392" y="554"/>
                    <a:pt x="392" y="554"/>
                  </a:cubicBezTo>
                  <a:cubicBezTo>
                    <a:pt x="393" y="554"/>
                    <a:pt x="394" y="554"/>
                    <a:pt x="395" y="555"/>
                  </a:cubicBezTo>
                  <a:cubicBezTo>
                    <a:pt x="395" y="555"/>
                    <a:pt x="395" y="556"/>
                    <a:pt x="395" y="556"/>
                  </a:cubicBezTo>
                  <a:cubicBezTo>
                    <a:pt x="396" y="557"/>
                    <a:pt x="396" y="557"/>
                    <a:pt x="397" y="558"/>
                  </a:cubicBezTo>
                  <a:cubicBezTo>
                    <a:pt x="398" y="558"/>
                    <a:pt x="398" y="559"/>
                    <a:pt x="399" y="559"/>
                  </a:cubicBezTo>
                  <a:cubicBezTo>
                    <a:pt x="399" y="561"/>
                    <a:pt x="400" y="562"/>
                    <a:pt x="402" y="562"/>
                  </a:cubicBezTo>
                  <a:cubicBezTo>
                    <a:pt x="404" y="564"/>
                    <a:pt x="406" y="566"/>
                    <a:pt x="407" y="569"/>
                  </a:cubicBezTo>
                  <a:cubicBezTo>
                    <a:pt x="407" y="569"/>
                    <a:pt x="407" y="570"/>
                    <a:pt x="407" y="571"/>
                  </a:cubicBezTo>
                  <a:cubicBezTo>
                    <a:pt x="408" y="573"/>
                    <a:pt x="408" y="576"/>
                    <a:pt x="411" y="577"/>
                  </a:cubicBezTo>
                  <a:cubicBezTo>
                    <a:pt x="412" y="579"/>
                    <a:pt x="412" y="580"/>
                    <a:pt x="413" y="581"/>
                  </a:cubicBezTo>
                  <a:cubicBezTo>
                    <a:pt x="413" y="582"/>
                    <a:pt x="413" y="582"/>
                    <a:pt x="413" y="582"/>
                  </a:cubicBezTo>
                  <a:cubicBezTo>
                    <a:pt x="414" y="583"/>
                    <a:pt x="414" y="584"/>
                    <a:pt x="414" y="585"/>
                  </a:cubicBezTo>
                  <a:cubicBezTo>
                    <a:pt x="414" y="585"/>
                    <a:pt x="414" y="586"/>
                    <a:pt x="415" y="586"/>
                  </a:cubicBezTo>
                  <a:cubicBezTo>
                    <a:pt x="415" y="586"/>
                    <a:pt x="415" y="586"/>
                    <a:pt x="415" y="587"/>
                  </a:cubicBezTo>
                  <a:cubicBezTo>
                    <a:pt x="415" y="587"/>
                    <a:pt x="415" y="587"/>
                    <a:pt x="415" y="588"/>
                  </a:cubicBezTo>
                  <a:cubicBezTo>
                    <a:pt x="415" y="589"/>
                    <a:pt x="416" y="589"/>
                    <a:pt x="416" y="590"/>
                  </a:cubicBezTo>
                  <a:cubicBezTo>
                    <a:pt x="416" y="590"/>
                    <a:pt x="416" y="590"/>
                    <a:pt x="416" y="590"/>
                  </a:cubicBezTo>
                  <a:cubicBezTo>
                    <a:pt x="416" y="591"/>
                    <a:pt x="416" y="591"/>
                    <a:pt x="416" y="592"/>
                  </a:cubicBezTo>
                  <a:cubicBezTo>
                    <a:pt x="416" y="592"/>
                    <a:pt x="416" y="592"/>
                    <a:pt x="416" y="592"/>
                  </a:cubicBezTo>
                  <a:cubicBezTo>
                    <a:pt x="417" y="593"/>
                    <a:pt x="417" y="593"/>
                    <a:pt x="417" y="594"/>
                  </a:cubicBezTo>
                  <a:cubicBezTo>
                    <a:pt x="417" y="595"/>
                    <a:pt x="417" y="596"/>
                    <a:pt x="417" y="597"/>
                  </a:cubicBezTo>
                  <a:cubicBezTo>
                    <a:pt x="417" y="597"/>
                    <a:pt x="418" y="598"/>
                    <a:pt x="418" y="599"/>
                  </a:cubicBezTo>
                  <a:cubicBezTo>
                    <a:pt x="418" y="599"/>
                    <a:pt x="418" y="599"/>
                    <a:pt x="418" y="599"/>
                  </a:cubicBezTo>
                  <a:cubicBezTo>
                    <a:pt x="419" y="600"/>
                    <a:pt x="419" y="601"/>
                    <a:pt x="418" y="602"/>
                  </a:cubicBezTo>
                  <a:cubicBezTo>
                    <a:pt x="418" y="602"/>
                    <a:pt x="418" y="603"/>
                    <a:pt x="418" y="603"/>
                  </a:cubicBezTo>
                  <a:cubicBezTo>
                    <a:pt x="418" y="605"/>
                    <a:pt x="418" y="607"/>
                    <a:pt x="419" y="608"/>
                  </a:cubicBezTo>
                  <a:cubicBezTo>
                    <a:pt x="419" y="609"/>
                    <a:pt x="419" y="610"/>
                    <a:pt x="419" y="610"/>
                  </a:cubicBezTo>
                  <a:cubicBezTo>
                    <a:pt x="418" y="611"/>
                    <a:pt x="418" y="612"/>
                    <a:pt x="419" y="613"/>
                  </a:cubicBezTo>
                  <a:cubicBezTo>
                    <a:pt x="420" y="613"/>
                    <a:pt x="420" y="613"/>
                    <a:pt x="420" y="613"/>
                  </a:cubicBezTo>
                  <a:cubicBezTo>
                    <a:pt x="420" y="614"/>
                    <a:pt x="421" y="614"/>
                    <a:pt x="421" y="614"/>
                  </a:cubicBezTo>
                  <a:cubicBezTo>
                    <a:pt x="421" y="614"/>
                    <a:pt x="421" y="615"/>
                    <a:pt x="420" y="615"/>
                  </a:cubicBezTo>
                  <a:cubicBezTo>
                    <a:pt x="420" y="616"/>
                    <a:pt x="420" y="616"/>
                    <a:pt x="420" y="617"/>
                  </a:cubicBezTo>
                  <a:cubicBezTo>
                    <a:pt x="420" y="618"/>
                    <a:pt x="420" y="619"/>
                    <a:pt x="419" y="621"/>
                  </a:cubicBezTo>
                  <a:cubicBezTo>
                    <a:pt x="419" y="622"/>
                    <a:pt x="419" y="622"/>
                    <a:pt x="419" y="622"/>
                  </a:cubicBezTo>
                  <a:cubicBezTo>
                    <a:pt x="420" y="623"/>
                    <a:pt x="420" y="623"/>
                    <a:pt x="420" y="623"/>
                  </a:cubicBezTo>
                  <a:cubicBezTo>
                    <a:pt x="420" y="623"/>
                    <a:pt x="420" y="623"/>
                    <a:pt x="420" y="623"/>
                  </a:cubicBezTo>
                  <a:cubicBezTo>
                    <a:pt x="419" y="624"/>
                    <a:pt x="418" y="625"/>
                    <a:pt x="418" y="626"/>
                  </a:cubicBezTo>
                  <a:cubicBezTo>
                    <a:pt x="418" y="628"/>
                    <a:pt x="418" y="629"/>
                    <a:pt x="418" y="630"/>
                  </a:cubicBezTo>
                  <a:cubicBezTo>
                    <a:pt x="418" y="630"/>
                    <a:pt x="418" y="630"/>
                    <a:pt x="418" y="630"/>
                  </a:cubicBezTo>
                  <a:cubicBezTo>
                    <a:pt x="417" y="631"/>
                    <a:pt x="417" y="634"/>
                    <a:pt x="417" y="635"/>
                  </a:cubicBezTo>
                  <a:cubicBezTo>
                    <a:pt x="417" y="635"/>
                    <a:pt x="417" y="636"/>
                    <a:pt x="417" y="636"/>
                  </a:cubicBezTo>
                  <a:cubicBezTo>
                    <a:pt x="417" y="636"/>
                    <a:pt x="417" y="636"/>
                    <a:pt x="417" y="636"/>
                  </a:cubicBezTo>
                  <a:cubicBezTo>
                    <a:pt x="417" y="636"/>
                    <a:pt x="417" y="638"/>
                    <a:pt x="417" y="638"/>
                  </a:cubicBezTo>
                  <a:cubicBezTo>
                    <a:pt x="417" y="639"/>
                    <a:pt x="417" y="639"/>
                    <a:pt x="418" y="640"/>
                  </a:cubicBezTo>
                  <a:cubicBezTo>
                    <a:pt x="418" y="640"/>
                    <a:pt x="418" y="640"/>
                    <a:pt x="418" y="640"/>
                  </a:cubicBezTo>
                  <a:cubicBezTo>
                    <a:pt x="418" y="640"/>
                    <a:pt x="417" y="640"/>
                    <a:pt x="417" y="640"/>
                  </a:cubicBezTo>
                  <a:cubicBezTo>
                    <a:pt x="417" y="640"/>
                    <a:pt x="417" y="641"/>
                    <a:pt x="418" y="641"/>
                  </a:cubicBezTo>
                  <a:cubicBezTo>
                    <a:pt x="418" y="641"/>
                    <a:pt x="418" y="641"/>
                    <a:pt x="418" y="641"/>
                  </a:cubicBezTo>
                  <a:cubicBezTo>
                    <a:pt x="417" y="642"/>
                    <a:pt x="417" y="643"/>
                    <a:pt x="417" y="644"/>
                  </a:cubicBezTo>
                  <a:cubicBezTo>
                    <a:pt x="418" y="644"/>
                    <a:pt x="418" y="645"/>
                    <a:pt x="419" y="645"/>
                  </a:cubicBezTo>
                  <a:cubicBezTo>
                    <a:pt x="419" y="645"/>
                    <a:pt x="419" y="645"/>
                    <a:pt x="419" y="644"/>
                  </a:cubicBezTo>
                  <a:cubicBezTo>
                    <a:pt x="420" y="645"/>
                    <a:pt x="420" y="645"/>
                    <a:pt x="421" y="645"/>
                  </a:cubicBezTo>
                  <a:cubicBezTo>
                    <a:pt x="421" y="645"/>
                    <a:pt x="421" y="645"/>
                    <a:pt x="421" y="645"/>
                  </a:cubicBezTo>
                  <a:cubicBezTo>
                    <a:pt x="421" y="645"/>
                    <a:pt x="422" y="645"/>
                    <a:pt x="422" y="645"/>
                  </a:cubicBezTo>
                  <a:cubicBezTo>
                    <a:pt x="422" y="645"/>
                    <a:pt x="422" y="645"/>
                    <a:pt x="423" y="645"/>
                  </a:cubicBezTo>
                  <a:cubicBezTo>
                    <a:pt x="423" y="645"/>
                    <a:pt x="423" y="645"/>
                    <a:pt x="423" y="645"/>
                  </a:cubicBezTo>
                  <a:cubicBezTo>
                    <a:pt x="424" y="646"/>
                    <a:pt x="424" y="647"/>
                    <a:pt x="425" y="647"/>
                  </a:cubicBezTo>
                  <a:cubicBezTo>
                    <a:pt x="426" y="649"/>
                    <a:pt x="427" y="649"/>
                    <a:pt x="429" y="650"/>
                  </a:cubicBezTo>
                  <a:cubicBezTo>
                    <a:pt x="429" y="650"/>
                    <a:pt x="430" y="650"/>
                    <a:pt x="430" y="650"/>
                  </a:cubicBezTo>
                  <a:cubicBezTo>
                    <a:pt x="430" y="651"/>
                    <a:pt x="431" y="651"/>
                    <a:pt x="432" y="651"/>
                  </a:cubicBezTo>
                  <a:cubicBezTo>
                    <a:pt x="432" y="652"/>
                    <a:pt x="432" y="652"/>
                    <a:pt x="432" y="652"/>
                  </a:cubicBezTo>
                  <a:cubicBezTo>
                    <a:pt x="432" y="652"/>
                    <a:pt x="433" y="652"/>
                    <a:pt x="433" y="652"/>
                  </a:cubicBezTo>
                  <a:cubicBezTo>
                    <a:pt x="433" y="652"/>
                    <a:pt x="434" y="653"/>
                    <a:pt x="435" y="654"/>
                  </a:cubicBezTo>
                  <a:cubicBezTo>
                    <a:pt x="436" y="655"/>
                    <a:pt x="438" y="656"/>
                    <a:pt x="439" y="656"/>
                  </a:cubicBezTo>
                  <a:cubicBezTo>
                    <a:pt x="439" y="656"/>
                    <a:pt x="439" y="656"/>
                    <a:pt x="439" y="656"/>
                  </a:cubicBezTo>
                  <a:cubicBezTo>
                    <a:pt x="439" y="656"/>
                    <a:pt x="440" y="656"/>
                    <a:pt x="440" y="656"/>
                  </a:cubicBezTo>
                  <a:cubicBezTo>
                    <a:pt x="440" y="656"/>
                    <a:pt x="440" y="656"/>
                    <a:pt x="440" y="656"/>
                  </a:cubicBezTo>
                  <a:cubicBezTo>
                    <a:pt x="440" y="657"/>
                    <a:pt x="441" y="657"/>
                    <a:pt x="441" y="658"/>
                  </a:cubicBezTo>
                  <a:cubicBezTo>
                    <a:pt x="441" y="658"/>
                    <a:pt x="442" y="658"/>
                    <a:pt x="443" y="658"/>
                  </a:cubicBezTo>
                  <a:cubicBezTo>
                    <a:pt x="443" y="659"/>
                    <a:pt x="443" y="659"/>
                    <a:pt x="443" y="659"/>
                  </a:cubicBezTo>
                  <a:cubicBezTo>
                    <a:pt x="443" y="659"/>
                    <a:pt x="443" y="659"/>
                    <a:pt x="443" y="659"/>
                  </a:cubicBezTo>
                  <a:cubicBezTo>
                    <a:pt x="443" y="659"/>
                    <a:pt x="443" y="660"/>
                    <a:pt x="443" y="660"/>
                  </a:cubicBezTo>
                  <a:cubicBezTo>
                    <a:pt x="444" y="661"/>
                    <a:pt x="445" y="661"/>
                    <a:pt x="445" y="660"/>
                  </a:cubicBezTo>
                  <a:cubicBezTo>
                    <a:pt x="446" y="660"/>
                    <a:pt x="446" y="660"/>
                    <a:pt x="446" y="660"/>
                  </a:cubicBezTo>
                  <a:cubicBezTo>
                    <a:pt x="446" y="660"/>
                    <a:pt x="446" y="661"/>
                    <a:pt x="447" y="660"/>
                  </a:cubicBezTo>
                  <a:cubicBezTo>
                    <a:pt x="447" y="660"/>
                    <a:pt x="447" y="660"/>
                    <a:pt x="448" y="660"/>
                  </a:cubicBezTo>
                  <a:cubicBezTo>
                    <a:pt x="448" y="660"/>
                    <a:pt x="448" y="660"/>
                    <a:pt x="448" y="660"/>
                  </a:cubicBezTo>
                  <a:cubicBezTo>
                    <a:pt x="448" y="659"/>
                    <a:pt x="448" y="659"/>
                    <a:pt x="449" y="659"/>
                  </a:cubicBezTo>
                  <a:cubicBezTo>
                    <a:pt x="449" y="659"/>
                    <a:pt x="449" y="659"/>
                    <a:pt x="449" y="659"/>
                  </a:cubicBezTo>
                  <a:cubicBezTo>
                    <a:pt x="449" y="659"/>
                    <a:pt x="449" y="659"/>
                    <a:pt x="449" y="658"/>
                  </a:cubicBezTo>
                  <a:cubicBezTo>
                    <a:pt x="450" y="658"/>
                    <a:pt x="450" y="657"/>
                    <a:pt x="450" y="657"/>
                  </a:cubicBezTo>
                  <a:cubicBezTo>
                    <a:pt x="450" y="656"/>
                    <a:pt x="450" y="656"/>
                    <a:pt x="451" y="655"/>
                  </a:cubicBezTo>
                  <a:cubicBezTo>
                    <a:pt x="451" y="654"/>
                    <a:pt x="452" y="653"/>
                    <a:pt x="452" y="651"/>
                  </a:cubicBezTo>
                  <a:cubicBezTo>
                    <a:pt x="453" y="651"/>
                    <a:pt x="453" y="650"/>
                    <a:pt x="453" y="650"/>
                  </a:cubicBezTo>
                  <a:cubicBezTo>
                    <a:pt x="453" y="650"/>
                    <a:pt x="453" y="649"/>
                    <a:pt x="453" y="649"/>
                  </a:cubicBezTo>
                  <a:cubicBezTo>
                    <a:pt x="454" y="649"/>
                    <a:pt x="454" y="649"/>
                    <a:pt x="454" y="649"/>
                  </a:cubicBezTo>
                  <a:cubicBezTo>
                    <a:pt x="455" y="648"/>
                    <a:pt x="455" y="647"/>
                    <a:pt x="455" y="646"/>
                  </a:cubicBezTo>
                  <a:cubicBezTo>
                    <a:pt x="455" y="646"/>
                    <a:pt x="456" y="646"/>
                    <a:pt x="456" y="645"/>
                  </a:cubicBezTo>
                  <a:cubicBezTo>
                    <a:pt x="457" y="645"/>
                    <a:pt x="458" y="644"/>
                    <a:pt x="458" y="642"/>
                  </a:cubicBezTo>
                  <a:cubicBezTo>
                    <a:pt x="459" y="641"/>
                    <a:pt x="460" y="640"/>
                    <a:pt x="460" y="638"/>
                  </a:cubicBezTo>
                  <a:cubicBezTo>
                    <a:pt x="460" y="638"/>
                    <a:pt x="460" y="638"/>
                    <a:pt x="460" y="638"/>
                  </a:cubicBezTo>
                  <a:cubicBezTo>
                    <a:pt x="460" y="637"/>
                    <a:pt x="460" y="637"/>
                    <a:pt x="461" y="636"/>
                  </a:cubicBezTo>
                  <a:cubicBezTo>
                    <a:pt x="461" y="636"/>
                    <a:pt x="461" y="636"/>
                    <a:pt x="461" y="636"/>
                  </a:cubicBezTo>
                  <a:cubicBezTo>
                    <a:pt x="462" y="635"/>
                    <a:pt x="462" y="635"/>
                    <a:pt x="462" y="634"/>
                  </a:cubicBezTo>
                  <a:cubicBezTo>
                    <a:pt x="462" y="634"/>
                    <a:pt x="462" y="634"/>
                    <a:pt x="462" y="634"/>
                  </a:cubicBezTo>
                  <a:cubicBezTo>
                    <a:pt x="463" y="633"/>
                    <a:pt x="463" y="633"/>
                    <a:pt x="463" y="632"/>
                  </a:cubicBezTo>
                  <a:cubicBezTo>
                    <a:pt x="463" y="632"/>
                    <a:pt x="463" y="632"/>
                    <a:pt x="463" y="632"/>
                  </a:cubicBezTo>
                  <a:cubicBezTo>
                    <a:pt x="464" y="631"/>
                    <a:pt x="465" y="630"/>
                    <a:pt x="465" y="629"/>
                  </a:cubicBezTo>
                  <a:cubicBezTo>
                    <a:pt x="466" y="629"/>
                    <a:pt x="466" y="628"/>
                    <a:pt x="466" y="628"/>
                  </a:cubicBezTo>
                  <a:cubicBezTo>
                    <a:pt x="466" y="628"/>
                    <a:pt x="467" y="628"/>
                    <a:pt x="467" y="627"/>
                  </a:cubicBezTo>
                  <a:cubicBezTo>
                    <a:pt x="467" y="627"/>
                    <a:pt x="467" y="627"/>
                    <a:pt x="468" y="626"/>
                  </a:cubicBezTo>
                  <a:cubicBezTo>
                    <a:pt x="468" y="626"/>
                    <a:pt x="468" y="626"/>
                    <a:pt x="468" y="626"/>
                  </a:cubicBezTo>
                  <a:cubicBezTo>
                    <a:pt x="468" y="626"/>
                    <a:pt x="468" y="626"/>
                    <a:pt x="468" y="626"/>
                  </a:cubicBezTo>
                  <a:cubicBezTo>
                    <a:pt x="469" y="625"/>
                    <a:pt x="469" y="625"/>
                    <a:pt x="470" y="625"/>
                  </a:cubicBezTo>
                  <a:cubicBezTo>
                    <a:pt x="470" y="625"/>
                    <a:pt x="470" y="624"/>
                    <a:pt x="470" y="624"/>
                  </a:cubicBezTo>
                  <a:cubicBezTo>
                    <a:pt x="471" y="624"/>
                    <a:pt x="471" y="623"/>
                    <a:pt x="471" y="623"/>
                  </a:cubicBezTo>
                  <a:cubicBezTo>
                    <a:pt x="471" y="623"/>
                    <a:pt x="471" y="623"/>
                    <a:pt x="471" y="623"/>
                  </a:cubicBezTo>
                  <a:cubicBezTo>
                    <a:pt x="472" y="623"/>
                    <a:pt x="472" y="623"/>
                    <a:pt x="472" y="623"/>
                  </a:cubicBezTo>
                  <a:cubicBezTo>
                    <a:pt x="472" y="623"/>
                    <a:pt x="473" y="623"/>
                    <a:pt x="473" y="622"/>
                  </a:cubicBezTo>
                  <a:cubicBezTo>
                    <a:pt x="474" y="622"/>
                    <a:pt x="475" y="621"/>
                    <a:pt x="475" y="620"/>
                  </a:cubicBezTo>
                  <a:cubicBezTo>
                    <a:pt x="475" y="620"/>
                    <a:pt x="476" y="620"/>
                    <a:pt x="476" y="620"/>
                  </a:cubicBezTo>
                  <a:cubicBezTo>
                    <a:pt x="476" y="620"/>
                    <a:pt x="476" y="620"/>
                    <a:pt x="476" y="620"/>
                  </a:cubicBezTo>
                  <a:cubicBezTo>
                    <a:pt x="476" y="620"/>
                    <a:pt x="476" y="620"/>
                    <a:pt x="477" y="620"/>
                  </a:cubicBezTo>
                  <a:cubicBezTo>
                    <a:pt x="477" y="620"/>
                    <a:pt x="477" y="619"/>
                    <a:pt x="478" y="619"/>
                  </a:cubicBezTo>
                  <a:cubicBezTo>
                    <a:pt x="478" y="619"/>
                    <a:pt x="478" y="619"/>
                    <a:pt x="478" y="619"/>
                  </a:cubicBezTo>
                  <a:cubicBezTo>
                    <a:pt x="479" y="619"/>
                    <a:pt x="480" y="619"/>
                    <a:pt x="480" y="619"/>
                  </a:cubicBezTo>
                  <a:cubicBezTo>
                    <a:pt x="481" y="618"/>
                    <a:pt x="481" y="618"/>
                    <a:pt x="482" y="618"/>
                  </a:cubicBezTo>
                  <a:cubicBezTo>
                    <a:pt x="483" y="618"/>
                    <a:pt x="483" y="618"/>
                    <a:pt x="483" y="618"/>
                  </a:cubicBezTo>
                  <a:cubicBezTo>
                    <a:pt x="483" y="618"/>
                    <a:pt x="483" y="618"/>
                    <a:pt x="483" y="618"/>
                  </a:cubicBezTo>
                  <a:cubicBezTo>
                    <a:pt x="484" y="619"/>
                    <a:pt x="485" y="619"/>
                    <a:pt x="486" y="619"/>
                  </a:cubicBezTo>
                  <a:cubicBezTo>
                    <a:pt x="486" y="619"/>
                    <a:pt x="486" y="619"/>
                    <a:pt x="486" y="619"/>
                  </a:cubicBezTo>
                  <a:cubicBezTo>
                    <a:pt x="488" y="619"/>
                    <a:pt x="488" y="620"/>
                    <a:pt x="488" y="620"/>
                  </a:cubicBezTo>
                  <a:cubicBezTo>
                    <a:pt x="489" y="620"/>
                    <a:pt x="489" y="620"/>
                    <a:pt x="490" y="620"/>
                  </a:cubicBezTo>
                  <a:cubicBezTo>
                    <a:pt x="490" y="620"/>
                    <a:pt x="490" y="620"/>
                    <a:pt x="490" y="620"/>
                  </a:cubicBezTo>
                  <a:cubicBezTo>
                    <a:pt x="492" y="621"/>
                    <a:pt x="492" y="621"/>
                    <a:pt x="493" y="622"/>
                  </a:cubicBezTo>
                  <a:cubicBezTo>
                    <a:pt x="493" y="622"/>
                    <a:pt x="493" y="622"/>
                    <a:pt x="493" y="622"/>
                  </a:cubicBezTo>
                  <a:cubicBezTo>
                    <a:pt x="495" y="623"/>
                    <a:pt x="496" y="624"/>
                    <a:pt x="496" y="624"/>
                  </a:cubicBezTo>
                  <a:cubicBezTo>
                    <a:pt x="496" y="624"/>
                    <a:pt x="496" y="625"/>
                    <a:pt x="496" y="625"/>
                  </a:cubicBezTo>
                  <a:cubicBezTo>
                    <a:pt x="498" y="626"/>
                    <a:pt x="498" y="626"/>
                    <a:pt x="498" y="626"/>
                  </a:cubicBezTo>
                  <a:cubicBezTo>
                    <a:pt x="498" y="627"/>
                    <a:pt x="499" y="627"/>
                    <a:pt x="499" y="627"/>
                  </a:cubicBezTo>
                  <a:cubicBezTo>
                    <a:pt x="500" y="628"/>
                    <a:pt x="501" y="630"/>
                    <a:pt x="502" y="631"/>
                  </a:cubicBezTo>
                  <a:cubicBezTo>
                    <a:pt x="502" y="631"/>
                    <a:pt x="502" y="631"/>
                    <a:pt x="503" y="631"/>
                  </a:cubicBezTo>
                  <a:cubicBezTo>
                    <a:pt x="504" y="631"/>
                    <a:pt x="504" y="632"/>
                    <a:pt x="505" y="634"/>
                  </a:cubicBezTo>
                  <a:cubicBezTo>
                    <a:pt x="505" y="635"/>
                    <a:pt x="506" y="636"/>
                    <a:pt x="506" y="638"/>
                  </a:cubicBezTo>
                  <a:cubicBezTo>
                    <a:pt x="508" y="640"/>
                    <a:pt x="509" y="642"/>
                    <a:pt x="510" y="645"/>
                  </a:cubicBezTo>
                  <a:cubicBezTo>
                    <a:pt x="510" y="647"/>
                    <a:pt x="511" y="649"/>
                    <a:pt x="511" y="650"/>
                  </a:cubicBezTo>
                  <a:cubicBezTo>
                    <a:pt x="511" y="651"/>
                    <a:pt x="511" y="651"/>
                    <a:pt x="511" y="651"/>
                  </a:cubicBezTo>
                  <a:cubicBezTo>
                    <a:pt x="512" y="653"/>
                    <a:pt x="512" y="654"/>
                    <a:pt x="513" y="656"/>
                  </a:cubicBezTo>
                  <a:cubicBezTo>
                    <a:pt x="513" y="657"/>
                    <a:pt x="513" y="657"/>
                    <a:pt x="513" y="658"/>
                  </a:cubicBezTo>
                  <a:cubicBezTo>
                    <a:pt x="514" y="659"/>
                    <a:pt x="514" y="660"/>
                    <a:pt x="514" y="662"/>
                  </a:cubicBezTo>
                  <a:cubicBezTo>
                    <a:pt x="514" y="662"/>
                    <a:pt x="514" y="662"/>
                    <a:pt x="514" y="662"/>
                  </a:cubicBezTo>
                  <a:cubicBezTo>
                    <a:pt x="515" y="664"/>
                    <a:pt x="516" y="666"/>
                    <a:pt x="515" y="666"/>
                  </a:cubicBezTo>
                  <a:cubicBezTo>
                    <a:pt x="515" y="666"/>
                    <a:pt x="515" y="667"/>
                    <a:pt x="515" y="667"/>
                  </a:cubicBezTo>
                  <a:cubicBezTo>
                    <a:pt x="514" y="668"/>
                    <a:pt x="515" y="669"/>
                    <a:pt x="515" y="670"/>
                  </a:cubicBezTo>
                  <a:cubicBezTo>
                    <a:pt x="516" y="671"/>
                    <a:pt x="516" y="672"/>
                    <a:pt x="516" y="673"/>
                  </a:cubicBezTo>
                  <a:cubicBezTo>
                    <a:pt x="516" y="674"/>
                    <a:pt x="516" y="674"/>
                    <a:pt x="516" y="674"/>
                  </a:cubicBezTo>
                  <a:cubicBezTo>
                    <a:pt x="516" y="675"/>
                    <a:pt x="516" y="677"/>
                    <a:pt x="516" y="679"/>
                  </a:cubicBezTo>
                  <a:cubicBezTo>
                    <a:pt x="517" y="681"/>
                    <a:pt x="517" y="684"/>
                    <a:pt x="517" y="686"/>
                  </a:cubicBezTo>
                  <a:cubicBezTo>
                    <a:pt x="517" y="688"/>
                    <a:pt x="517" y="688"/>
                    <a:pt x="517" y="688"/>
                  </a:cubicBezTo>
                  <a:cubicBezTo>
                    <a:pt x="517" y="689"/>
                    <a:pt x="517" y="689"/>
                    <a:pt x="518" y="690"/>
                  </a:cubicBezTo>
                  <a:cubicBezTo>
                    <a:pt x="518" y="692"/>
                    <a:pt x="518" y="694"/>
                    <a:pt x="518" y="696"/>
                  </a:cubicBezTo>
                  <a:cubicBezTo>
                    <a:pt x="518" y="698"/>
                    <a:pt x="518" y="699"/>
                    <a:pt x="518" y="700"/>
                  </a:cubicBezTo>
                  <a:cubicBezTo>
                    <a:pt x="519" y="702"/>
                    <a:pt x="519" y="703"/>
                    <a:pt x="519" y="705"/>
                  </a:cubicBezTo>
                  <a:cubicBezTo>
                    <a:pt x="519" y="705"/>
                    <a:pt x="519" y="706"/>
                    <a:pt x="519" y="707"/>
                  </a:cubicBezTo>
                  <a:cubicBezTo>
                    <a:pt x="519" y="708"/>
                    <a:pt x="519" y="709"/>
                    <a:pt x="519" y="710"/>
                  </a:cubicBezTo>
                  <a:cubicBezTo>
                    <a:pt x="519" y="710"/>
                    <a:pt x="519" y="710"/>
                    <a:pt x="520" y="711"/>
                  </a:cubicBezTo>
                  <a:cubicBezTo>
                    <a:pt x="521" y="711"/>
                    <a:pt x="521" y="712"/>
                    <a:pt x="521" y="712"/>
                  </a:cubicBezTo>
                  <a:cubicBezTo>
                    <a:pt x="521" y="713"/>
                    <a:pt x="521" y="713"/>
                    <a:pt x="521" y="713"/>
                  </a:cubicBezTo>
                  <a:cubicBezTo>
                    <a:pt x="520" y="713"/>
                    <a:pt x="520" y="713"/>
                    <a:pt x="520" y="713"/>
                  </a:cubicBezTo>
                  <a:cubicBezTo>
                    <a:pt x="519" y="714"/>
                    <a:pt x="519" y="715"/>
                    <a:pt x="520" y="716"/>
                  </a:cubicBezTo>
                  <a:cubicBezTo>
                    <a:pt x="520" y="717"/>
                    <a:pt x="520" y="717"/>
                    <a:pt x="521" y="718"/>
                  </a:cubicBezTo>
                  <a:cubicBezTo>
                    <a:pt x="520" y="718"/>
                    <a:pt x="520" y="718"/>
                    <a:pt x="520" y="718"/>
                  </a:cubicBezTo>
                  <a:cubicBezTo>
                    <a:pt x="520" y="720"/>
                    <a:pt x="522" y="720"/>
                    <a:pt x="523" y="719"/>
                  </a:cubicBezTo>
                  <a:cubicBezTo>
                    <a:pt x="523" y="719"/>
                    <a:pt x="524" y="719"/>
                    <a:pt x="524" y="719"/>
                  </a:cubicBezTo>
                  <a:cubicBezTo>
                    <a:pt x="524" y="719"/>
                    <a:pt x="525" y="719"/>
                    <a:pt x="526" y="720"/>
                  </a:cubicBezTo>
                  <a:cubicBezTo>
                    <a:pt x="526" y="720"/>
                    <a:pt x="526" y="721"/>
                    <a:pt x="526" y="720"/>
                  </a:cubicBezTo>
                  <a:cubicBezTo>
                    <a:pt x="527" y="720"/>
                    <a:pt x="527" y="720"/>
                    <a:pt x="528" y="720"/>
                  </a:cubicBezTo>
                  <a:cubicBezTo>
                    <a:pt x="528" y="720"/>
                    <a:pt x="528" y="721"/>
                    <a:pt x="528" y="721"/>
                  </a:cubicBezTo>
                  <a:cubicBezTo>
                    <a:pt x="528" y="721"/>
                    <a:pt x="529" y="722"/>
                    <a:pt x="529" y="722"/>
                  </a:cubicBezTo>
                  <a:cubicBezTo>
                    <a:pt x="530" y="724"/>
                    <a:pt x="533" y="725"/>
                    <a:pt x="535" y="726"/>
                  </a:cubicBezTo>
                  <a:cubicBezTo>
                    <a:pt x="536" y="727"/>
                    <a:pt x="537" y="727"/>
                    <a:pt x="540" y="728"/>
                  </a:cubicBezTo>
                  <a:cubicBezTo>
                    <a:pt x="540" y="730"/>
                    <a:pt x="543" y="731"/>
                    <a:pt x="545" y="732"/>
                  </a:cubicBezTo>
                  <a:cubicBezTo>
                    <a:pt x="547" y="732"/>
                    <a:pt x="547" y="732"/>
                    <a:pt x="548" y="733"/>
                  </a:cubicBezTo>
                  <a:cubicBezTo>
                    <a:pt x="548" y="733"/>
                    <a:pt x="548" y="733"/>
                    <a:pt x="548" y="733"/>
                  </a:cubicBezTo>
                  <a:cubicBezTo>
                    <a:pt x="549" y="734"/>
                    <a:pt x="550" y="734"/>
                    <a:pt x="551" y="735"/>
                  </a:cubicBezTo>
                  <a:cubicBezTo>
                    <a:pt x="551" y="735"/>
                    <a:pt x="551" y="735"/>
                    <a:pt x="551" y="735"/>
                  </a:cubicBezTo>
                  <a:cubicBezTo>
                    <a:pt x="551" y="735"/>
                    <a:pt x="551" y="735"/>
                    <a:pt x="552" y="736"/>
                  </a:cubicBezTo>
                  <a:cubicBezTo>
                    <a:pt x="552" y="736"/>
                    <a:pt x="552" y="736"/>
                    <a:pt x="552" y="736"/>
                  </a:cubicBezTo>
                  <a:cubicBezTo>
                    <a:pt x="552" y="736"/>
                    <a:pt x="552" y="736"/>
                    <a:pt x="552" y="735"/>
                  </a:cubicBezTo>
                  <a:cubicBezTo>
                    <a:pt x="553" y="735"/>
                    <a:pt x="554" y="736"/>
                    <a:pt x="554" y="737"/>
                  </a:cubicBezTo>
                  <a:cubicBezTo>
                    <a:pt x="554" y="738"/>
                    <a:pt x="555" y="739"/>
                    <a:pt x="557" y="739"/>
                  </a:cubicBezTo>
                  <a:cubicBezTo>
                    <a:pt x="557" y="739"/>
                    <a:pt x="557" y="739"/>
                    <a:pt x="557" y="739"/>
                  </a:cubicBezTo>
                  <a:cubicBezTo>
                    <a:pt x="557" y="739"/>
                    <a:pt x="558" y="739"/>
                    <a:pt x="558" y="739"/>
                  </a:cubicBezTo>
                  <a:cubicBezTo>
                    <a:pt x="558" y="740"/>
                    <a:pt x="559" y="740"/>
                    <a:pt x="560" y="740"/>
                  </a:cubicBezTo>
                  <a:cubicBezTo>
                    <a:pt x="560" y="740"/>
                    <a:pt x="560" y="740"/>
                    <a:pt x="561" y="741"/>
                  </a:cubicBezTo>
                  <a:cubicBezTo>
                    <a:pt x="561" y="741"/>
                    <a:pt x="561" y="741"/>
                    <a:pt x="561" y="742"/>
                  </a:cubicBezTo>
                  <a:cubicBezTo>
                    <a:pt x="561" y="742"/>
                    <a:pt x="562" y="743"/>
                    <a:pt x="563" y="743"/>
                  </a:cubicBezTo>
                  <a:cubicBezTo>
                    <a:pt x="563" y="743"/>
                    <a:pt x="564" y="743"/>
                    <a:pt x="564" y="743"/>
                  </a:cubicBezTo>
                  <a:cubicBezTo>
                    <a:pt x="565" y="743"/>
                    <a:pt x="565" y="743"/>
                    <a:pt x="565" y="743"/>
                  </a:cubicBezTo>
                  <a:cubicBezTo>
                    <a:pt x="565" y="743"/>
                    <a:pt x="566" y="744"/>
                    <a:pt x="566" y="744"/>
                  </a:cubicBezTo>
                  <a:cubicBezTo>
                    <a:pt x="567" y="745"/>
                    <a:pt x="567" y="745"/>
                    <a:pt x="567" y="745"/>
                  </a:cubicBezTo>
                  <a:cubicBezTo>
                    <a:pt x="568" y="746"/>
                    <a:pt x="569" y="747"/>
                    <a:pt x="571" y="747"/>
                  </a:cubicBezTo>
                  <a:cubicBezTo>
                    <a:pt x="572" y="747"/>
                    <a:pt x="573" y="748"/>
                    <a:pt x="574" y="748"/>
                  </a:cubicBezTo>
                  <a:cubicBezTo>
                    <a:pt x="576" y="749"/>
                    <a:pt x="576" y="749"/>
                    <a:pt x="577" y="750"/>
                  </a:cubicBezTo>
                  <a:cubicBezTo>
                    <a:pt x="577" y="750"/>
                    <a:pt x="577" y="750"/>
                    <a:pt x="577" y="751"/>
                  </a:cubicBezTo>
                  <a:cubicBezTo>
                    <a:pt x="578" y="751"/>
                    <a:pt x="578" y="752"/>
                    <a:pt x="579" y="752"/>
                  </a:cubicBezTo>
                  <a:cubicBezTo>
                    <a:pt x="580" y="753"/>
                    <a:pt x="580" y="754"/>
                    <a:pt x="583" y="753"/>
                  </a:cubicBezTo>
                  <a:cubicBezTo>
                    <a:pt x="584" y="754"/>
                    <a:pt x="585" y="755"/>
                    <a:pt x="587" y="756"/>
                  </a:cubicBezTo>
                  <a:cubicBezTo>
                    <a:pt x="587" y="756"/>
                    <a:pt x="587" y="756"/>
                    <a:pt x="587" y="757"/>
                  </a:cubicBezTo>
                  <a:cubicBezTo>
                    <a:pt x="591" y="757"/>
                    <a:pt x="593" y="758"/>
                    <a:pt x="594" y="760"/>
                  </a:cubicBezTo>
                  <a:cubicBezTo>
                    <a:pt x="596" y="761"/>
                    <a:pt x="597" y="762"/>
                    <a:pt x="598" y="762"/>
                  </a:cubicBezTo>
                  <a:cubicBezTo>
                    <a:pt x="599" y="763"/>
                    <a:pt x="600" y="763"/>
                    <a:pt x="600" y="764"/>
                  </a:cubicBezTo>
                  <a:cubicBezTo>
                    <a:pt x="601" y="764"/>
                    <a:pt x="601" y="765"/>
                    <a:pt x="601" y="765"/>
                  </a:cubicBezTo>
                  <a:cubicBezTo>
                    <a:pt x="602" y="765"/>
                    <a:pt x="603" y="766"/>
                    <a:pt x="605" y="766"/>
                  </a:cubicBezTo>
                  <a:cubicBezTo>
                    <a:pt x="605" y="766"/>
                    <a:pt x="606" y="767"/>
                    <a:pt x="607" y="767"/>
                  </a:cubicBezTo>
                  <a:cubicBezTo>
                    <a:pt x="609" y="768"/>
                    <a:pt x="611" y="769"/>
                    <a:pt x="613" y="772"/>
                  </a:cubicBezTo>
                  <a:cubicBezTo>
                    <a:pt x="613" y="772"/>
                    <a:pt x="613" y="772"/>
                    <a:pt x="613" y="772"/>
                  </a:cubicBezTo>
                  <a:cubicBezTo>
                    <a:pt x="616" y="774"/>
                    <a:pt x="618" y="775"/>
                    <a:pt x="621" y="776"/>
                  </a:cubicBezTo>
                  <a:cubicBezTo>
                    <a:pt x="622" y="777"/>
                    <a:pt x="623" y="777"/>
                    <a:pt x="624" y="778"/>
                  </a:cubicBezTo>
                  <a:cubicBezTo>
                    <a:pt x="630" y="782"/>
                    <a:pt x="630" y="782"/>
                    <a:pt x="630" y="782"/>
                  </a:cubicBezTo>
                  <a:cubicBezTo>
                    <a:pt x="631" y="782"/>
                    <a:pt x="631" y="783"/>
                    <a:pt x="632" y="783"/>
                  </a:cubicBezTo>
                  <a:cubicBezTo>
                    <a:pt x="632" y="783"/>
                    <a:pt x="632" y="783"/>
                    <a:pt x="632" y="784"/>
                  </a:cubicBezTo>
                  <a:cubicBezTo>
                    <a:pt x="632" y="784"/>
                    <a:pt x="632" y="784"/>
                    <a:pt x="632" y="784"/>
                  </a:cubicBezTo>
                  <a:cubicBezTo>
                    <a:pt x="633" y="784"/>
                    <a:pt x="633" y="784"/>
                    <a:pt x="634" y="784"/>
                  </a:cubicBezTo>
                  <a:cubicBezTo>
                    <a:pt x="634" y="784"/>
                    <a:pt x="635" y="785"/>
                    <a:pt x="635" y="785"/>
                  </a:cubicBezTo>
                  <a:cubicBezTo>
                    <a:pt x="636" y="785"/>
                    <a:pt x="637" y="784"/>
                    <a:pt x="638" y="783"/>
                  </a:cubicBezTo>
                  <a:cubicBezTo>
                    <a:pt x="638" y="782"/>
                    <a:pt x="638" y="782"/>
                    <a:pt x="638" y="782"/>
                  </a:cubicBezTo>
                  <a:cubicBezTo>
                    <a:pt x="638" y="782"/>
                    <a:pt x="638" y="782"/>
                    <a:pt x="638" y="782"/>
                  </a:cubicBezTo>
                  <a:cubicBezTo>
                    <a:pt x="639" y="781"/>
                    <a:pt x="640" y="779"/>
                    <a:pt x="640" y="777"/>
                  </a:cubicBezTo>
                  <a:cubicBezTo>
                    <a:pt x="641" y="777"/>
                    <a:pt x="643" y="776"/>
                    <a:pt x="643" y="774"/>
                  </a:cubicBezTo>
                  <a:cubicBezTo>
                    <a:pt x="644" y="774"/>
                    <a:pt x="643" y="773"/>
                    <a:pt x="643" y="772"/>
                  </a:cubicBezTo>
                  <a:cubicBezTo>
                    <a:pt x="643" y="772"/>
                    <a:pt x="643" y="771"/>
                    <a:pt x="643" y="771"/>
                  </a:cubicBezTo>
                  <a:cubicBezTo>
                    <a:pt x="644" y="770"/>
                    <a:pt x="645" y="770"/>
                    <a:pt x="645" y="768"/>
                  </a:cubicBezTo>
                  <a:cubicBezTo>
                    <a:pt x="645" y="767"/>
                    <a:pt x="645" y="766"/>
                    <a:pt x="645" y="766"/>
                  </a:cubicBezTo>
                  <a:cubicBezTo>
                    <a:pt x="645" y="765"/>
                    <a:pt x="645" y="765"/>
                    <a:pt x="647" y="764"/>
                  </a:cubicBezTo>
                  <a:cubicBezTo>
                    <a:pt x="647" y="764"/>
                    <a:pt x="647" y="764"/>
                    <a:pt x="647" y="764"/>
                  </a:cubicBezTo>
                  <a:cubicBezTo>
                    <a:pt x="647" y="763"/>
                    <a:pt x="647" y="763"/>
                    <a:pt x="647" y="762"/>
                  </a:cubicBezTo>
                  <a:cubicBezTo>
                    <a:pt x="648" y="761"/>
                    <a:pt x="648" y="760"/>
                    <a:pt x="649" y="760"/>
                  </a:cubicBezTo>
                  <a:cubicBezTo>
                    <a:pt x="649" y="760"/>
                    <a:pt x="649" y="759"/>
                    <a:pt x="649" y="759"/>
                  </a:cubicBezTo>
                  <a:cubicBezTo>
                    <a:pt x="650" y="759"/>
                    <a:pt x="650" y="758"/>
                    <a:pt x="650" y="758"/>
                  </a:cubicBezTo>
                  <a:cubicBezTo>
                    <a:pt x="651" y="757"/>
                    <a:pt x="652" y="756"/>
                    <a:pt x="652" y="755"/>
                  </a:cubicBezTo>
                  <a:cubicBezTo>
                    <a:pt x="653" y="754"/>
                    <a:pt x="654" y="753"/>
                    <a:pt x="655" y="752"/>
                  </a:cubicBezTo>
                  <a:cubicBezTo>
                    <a:pt x="656" y="751"/>
                    <a:pt x="657" y="750"/>
                    <a:pt x="657" y="749"/>
                  </a:cubicBezTo>
                  <a:cubicBezTo>
                    <a:pt x="657" y="749"/>
                    <a:pt x="658" y="748"/>
                    <a:pt x="658" y="748"/>
                  </a:cubicBezTo>
                  <a:cubicBezTo>
                    <a:pt x="658" y="748"/>
                    <a:pt x="658" y="748"/>
                    <a:pt x="659" y="748"/>
                  </a:cubicBezTo>
                  <a:cubicBezTo>
                    <a:pt x="659" y="748"/>
                    <a:pt x="659" y="747"/>
                    <a:pt x="659" y="747"/>
                  </a:cubicBezTo>
                  <a:cubicBezTo>
                    <a:pt x="660" y="747"/>
                    <a:pt x="661" y="746"/>
                    <a:pt x="662" y="745"/>
                  </a:cubicBezTo>
                  <a:cubicBezTo>
                    <a:pt x="663" y="745"/>
                    <a:pt x="664" y="745"/>
                    <a:pt x="664" y="745"/>
                  </a:cubicBezTo>
                  <a:cubicBezTo>
                    <a:pt x="665" y="745"/>
                    <a:pt x="666" y="744"/>
                    <a:pt x="667" y="743"/>
                  </a:cubicBezTo>
                  <a:cubicBezTo>
                    <a:pt x="667" y="743"/>
                    <a:pt x="668" y="743"/>
                    <a:pt x="668" y="743"/>
                  </a:cubicBezTo>
                  <a:cubicBezTo>
                    <a:pt x="668" y="743"/>
                    <a:pt x="668" y="743"/>
                    <a:pt x="668" y="743"/>
                  </a:cubicBezTo>
                  <a:cubicBezTo>
                    <a:pt x="668" y="743"/>
                    <a:pt x="669" y="743"/>
                    <a:pt x="670" y="743"/>
                  </a:cubicBezTo>
                  <a:cubicBezTo>
                    <a:pt x="671" y="743"/>
                    <a:pt x="671" y="743"/>
                    <a:pt x="671" y="743"/>
                  </a:cubicBezTo>
                  <a:cubicBezTo>
                    <a:pt x="671" y="743"/>
                    <a:pt x="672" y="742"/>
                    <a:pt x="672" y="742"/>
                  </a:cubicBezTo>
                  <a:cubicBezTo>
                    <a:pt x="672" y="742"/>
                    <a:pt x="672" y="743"/>
                    <a:pt x="672" y="743"/>
                  </a:cubicBezTo>
                  <a:cubicBezTo>
                    <a:pt x="673" y="743"/>
                    <a:pt x="673" y="743"/>
                    <a:pt x="674" y="744"/>
                  </a:cubicBezTo>
                  <a:cubicBezTo>
                    <a:pt x="675" y="744"/>
                    <a:pt x="675" y="744"/>
                    <a:pt x="675" y="744"/>
                  </a:cubicBezTo>
                  <a:cubicBezTo>
                    <a:pt x="676" y="744"/>
                    <a:pt x="676" y="744"/>
                    <a:pt x="677" y="744"/>
                  </a:cubicBezTo>
                  <a:cubicBezTo>
                    <a:pt x="677" y="744"/>
                    <a:pt x="678" y="744"/>
                    <a:pt x="678" y="745"/>
                  </a:cubicBezTo>
                  <a:cubicBezTo>
                    <a:pt x="678" y="745"/>
                    <a:pt x="678" y="745"/>
                    <a:pt x="679" y="745"/>
                  </a:cubicBezTo>
                  <a:cubicBezTo>
                    <a:pt x="679" y="746"/>
                    <a:pt x="679" y="746"/>
                    <a:pt x="679" y="746"/>
                  </a:cubicBezTo>
                  <a:cubicBezTo>
                    <a:pt x="680" y="746"/>
                    <a:pt x="682" y="747"/>
                    <a:pt x="682" y="748"/>
                  </a:cubicBezTo>
                  <a:cubicBezTo>
                    <a:pt x="683" y="748"/>
                    <a:pt x="683" y="748"/>
                    <a:pt x="683" y="748"/>
                  </a:cubicBezTo>
                  <a:cubicBezTo>
                    <a:pt x="684" y="748"/>
                    <a:pt x="684" y="748"/>
                    <a:pt x="684" y="748"/>
                  </a:cubicBezTo>
                  <a:cubicBezTo>
                    <a:pt x="684" y="747"/>
                    <a:pt x="685" y="747"/>
                    <a:pt x="685" y="747"/>
                  </a:cubicBezTo>
                  <a:cubicBezTo>
                    <a:pt x="685" y="747"/>
                    <a:pt x="686" y="749"/>
                    <a:pt x="686" y="749"/>
                  </a:cubicBezTo>
                  <a:cubicBezTo>
                    <a:pt x="686" y="749"/>
                    <a:pt x="686" y="750"/>
                    <a:pt x="686" y="750"/>
                  </a:cubicBezTo>
                  <a:cubicBezTo>
                    <a:pt x="686" y="750"/>
                    <a:pt x="686" y="751"/>
                    <a:pt x="686" y="751"/>
                  </a:cubicBezTo>
                  <a:cubicBezTo>
                    <a:pt x="687" y="751"/>
                    <a:pt x="688" y="752"/>
                    <a:pt x="689" y="752"/>
                  </a:cubicBezTo>
                  <a:cubicBezTo>
                    <a:pt x="689" y="752"/>
                    <a:pt x="689" y="752"/>
                    <a:pt x="690" y="753"/>
                  </a:cubicBezTo>
                  <a:cubicBezTo>
                    <a:pt x="689" y="753"/>
                    <a:pt x="689" y="753"/>
                    <a:pt x="689" y="753"/>
                  </a:cubicBezTo>
                  <a:cubicBezTo>
                    <a:pt x="689" y="754"/>
                    <a:pt x="689" y="754"/>
                    <a:pt x="690" y="754"/>
                  </a:cubicBezTo>
                  <a:cubicBezTo>
                    <a:pt x="690" y="755"/>
                    <a:pt x="690" y="755"/>
                    <a:pt x="690" y="756"/>
                  </a:cubicBezTo>
                  <a:cubicBezTo>
                    <a:pt x="690" y="757"/>
                    <a:pt x="690" y="758"/>
                    <a:pt x="692" y="758"/>
                  </a:cubicBezTo>
                  <a:cubicBezTo>
                    <a:pt x="693" y="759"/>
                    <a:pt x="693" y="760"/>
                    <a:pt x="693" y="760"/>
                  </a:cubicBezTo>
                  <a:cubicBezTo>
                    <a:pt x="694" y="761"/>
                    <a:pt x="694" y="762"/>
                    <a:pt x="695" y="762"/>
                  </a:cubicBezTo>
                  <a:cubicBezTo>
                    <a:pt x="695" y="762"/>
                    <a:pt x="695" y="763"/>
                    <a:pt x="695" y="763"/>
                  </a:cubicBezTo>
                  <a:cubicBezTo>
                    <a:pt x="695" y="764"/>
                    <a:pt x="695" y="766"/>
                    <a:pt x="697" y="767"/>
                  </a:cubicBezTo>
                  <a:cubicBezTo>
                    <a:pt x="698" y="767"/>
                    <a:pt x="698" y="768"/>
                    <a:pt x="698" y="768"/>
                  </a:cubicBezTo>
                  <a:cubicBezTo>
                    <a:pt x="699" y="769"/>
                    <a:pt x="699" y="770"/>
                    <a:pt x="699" y="770"/>
                  </a:cubicBezTo>
                  <a:cubicBezTo>
                    <a:pt x="700" y="771"/>
                    <a:pt x="700" y="772"/>
                    <a:pt x="701" y="773"/>
                  </a:cubicBezTo>
                  <a:cubicBezTo>
                    <a:pt x="701" y="773"/>
                    <a:pt x="701" y="773"/>
                    <a:pt x="701" y="774"/>
                  </a:cubicBezTo>
                  <a:cubicBezTo>
                    <a:pt x="701" y="774"/>
                    <a:pt x="701" y="774"/>
                    <a:pt x="701" y="775"/>
                  </a:cubicBezTo>
                  <a:cubicBezTo>
                    <a:pt x="701" y="775"/>
                    <a:pt x="701" y="776"/>
                    <a:pt x="701" y="776"/>
                  </a:cubicBezTo>
                  <a:cubicBezTo>
                    <a:pt x="702" y="778"/>
                    <a:pt x="702" y="779"/>
                    <a:pt x="702" y="780"/>
                  </a:cubicBezTo>
                  <a:cubicBezTo>
                    <a:pt x="703" y="781"/>
                    <a:pt x="703" y="782"/>
                    <a:pt x="703" y="782"/>
                  </a:cubicBezTo>
                  <a:cubicBezTo>
                    <a:pt x="703" y="783"/>
                    <a:pt x="703" y="783"/>
                    <a:pt x="703" y="784"/>
                  </a:cubicBezTo>
                  <a:cubicBezTo>
                    <a:pt x="703" y="784"/>
                    <a:pt x="703" y="785"/>
                    <a:pt x="704" y="786"/>
                  </a:cubicBezTo>
                  <a:cubicBezTo>
                    <a:pt x="704" y="786"/>
                    <a:pt x="704" y="787"/>
                    <a:pt x="704" y="788"/>
                  </a:cubicBezTo>
                  <a:cubicBezTo>
                    <a:pt x="702" y="790"/>
                    <a:pt x="702" y="793"/>
                    <a:pt x="703" y="794"/>
                  </a:cubicBezTo>
                  <a:cubicBezTo>
                    <a:pt x="703" y="795"/>
                    <a:pt x="704" y="795"/>
                    <a:pt x="704" y="795"/>
                  </a:cubicBezTo>
                  <a:cubicBezTo>
                    <a:pt x="704" y="795"/>
                    <a:pt x="704" y="796"/>
                    <a:pt x="704" y="796"/>
                  </a:cubicBezTo>
                  <a:cubicBezTo>
                    <a:pt x="704" y="797"/>
                    <a:pt x="704" y="798"/>
                    <a:pt x="704" y="798"/>
                  </a:cubicBezTo>
                  <a:cubicBezTo>
                    <a:pt x="704" y="798"/>
                    <a:pt x="704" y="799"/>
                    <a:pt x="704" y="799"/>
                  </a:cubicBezTo>
                  <a:cubicBezTo>
                    <a:pt x="704" y="800"/>
                    <a:pt x="704" y="801"/>
                    <a:pt x="704" y="801"/>
                  </a:cubicBezTo>
                  <a:cubicBezTo>
                    <a:pt x="704" y="802"/>
                    <a:pt x="704" y="803"/>
                    <a:pt x="704" y="804"/>
                  </a:cubicBezTo>
                  <a:cubicBezTo>
                    <a:pt x="704" y="806"/>
                    <a:pt x="704" y="807"/>
                    <a:pt x="704" y="808"/>
                  </a:cubicBezTo>
                  <a:cubicBezTo>
                    <a:pt x="704" y="808"/>
                    <a:pt x="704" y="808"/>
                    <a:pt x="704" y="809"/>
                  </a:cubicBezTo>
                  <a:cubicBezTo>
                    <a:pt x="704" y="809"/>
                    <a:pt x="704" y="809"/>
                    <a:pt x="704" y="810"/>
                  </a:cubicBezTo>
                  <a:cubicBezTo>
                    <a:pt x="704" y="811"/>
                    <a:pt x="703" y="812"/>
                    <a:pt x="704" y="814"/>
                  </a:cubicBezTo>
                  <a:cubicBezTo>
                    <a:pt x="705" y="815"/>
                    <a:pt x="705" y="815"/>
                    <a:pt x="705" y="815"/>
                  </a:cubicBezTo>
                  <a:cubicBezTo>
                    <a:pt x="705" y="815"/>
                    <a:pt x="705" y="815"/>
                    <a:pt x="705" y="815"/>
                  </a:cubicBezTo>
                  <a:cubicBezTo>
                    <a:pt x="705" y="815"/>
                    <a:pt x="705" y="816"/>
                    <a:pt x="705" y="816"/>
                  </a:cubicBezTo>
                  <a:cubicBezTo>
                    <a:pt x="705" y="816"/>
                    <a:pt x="705" y="817"/>
                    <a:pt x="705" y="819"/>
                  </a:cubicBezTo>
                  <a:cubicBezTo>
                    <a:pt x="705" y="819"/>
                    <a:pt x="705" y="819"/>
                    <a:pt x="705" y="820"/>
                  </a:cubicBezTo>
                  <a:cubicBezTo>
                    <a:pt x="706" y="820"/>
                    <a:pt x="705" y="823"/>
                    <a:pt x="705" y="823"/>
                  </a:cubicBezTo>
                  <a:cubicBezTo>
                    <a:pt x="705" y="823"/>
                    <a:pt x="705" y="823"/>
                    <a:pt x="705" y="823"/>
                  </a:cubicBezTo>
                  <a:cubicBezTo>
                    <a:pt x="705" y="824"/>
                    <a:pt x="705" y="824"/>
                    <a:pt x="705" y="825"/>
                  </a:cubicBezTo>
                  <a:cubicBezTo>
                    <a:pt x="706" y="826"/>
                    <a:pt x="706" y="827"/>
                    <a:pt x="705" y="828"/>
                  </a:cubicBezTo>
                  <a:cubicBezTo>
                    <a:pt x="704" y="828"/>
                    <a:pt x="704" y="829"/>
                    <a:pt x="704" y="830"/>
                  </a:cubicBezTo>
                  <a:cubicBezTo>
                    <a:pt x="704" y="830"/>
                    <a:pt x="704"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2"/>
                    <a:pt x="706" y="832"/>
                    <a:pt x="707" y="833"/>
                  </a:cubicBezTo>
                  <a:cubicBezTo>
                    <a:pt x="707" y="833"/>
                    <a:pt x="707" y="833"/>
                    <a:pt x="707" y="833"/>
                  </a:cubicBezTo>
                  <a:cubicBezTo>
                    <a:pt x="707" y="834"/>
                    <a:pt x="707" y="834"/>
                    <a:pt x="708" y="834"/>
                  </a:cubicBezTo>
                  <a:cubicBezTo>
                    <a:pt x="708" y="834"/>
                    <a:pt x="709" y="834"/>
                    <a:pt x="709" y="833"/>
                  </a:cubicBezTo>
                  <a:cubicBezTo>
                    <a:pt x="709" y="833"/>
                    <a:pt x="709" y="833"/>
                    <a:pt x="709" y="833"/>
                  </a:cubicBezTo>
                  <a:cubicBezTo>
                    <a:pt x="711" y="833"/>
                    <a:pt x="712" y="834"/>
                    <a:pt x="713" y="834"/>
                  </a:cubicBezTo>
                  <a:cubicBezTo>
                    <a:pt x="713" y="834"/>
                    <a:pt x="713" y="834"/>
                    <a:pt x="713" y="835"/>
                  </a:cubicBezTo>
                  <a:cubicBezTo>
                    <a:pt x="713" y="836"/>
                    <a:pt x="715" y="837"/>
                    <a:pt x="716" y="837"/>
                  </a:cubicBezTo>
                  <a:cubicBezTo>
                    <a:pt x="717" y="837"/>
                    <a:pt x="717" y="837"/>
                    <a:pt x="718" y="837"/>
                  </a:cubicBezTo>
                  <a:cubicBezTo>
                    <a:pt x="718" y="837"/>
                    <a:pt x="718" y="837"/>
                    <a:pt x="719" y="837"/>
                  </a:cubicBezTo>
                  <a:cubicBezTo>
                    <a:pt x="719" y="837"/>
                    <a:pt x="720" y="837"/>
                    <a:pt x="720" y="837"/>
                  </a:cubicBezTo>
                  <a:cubicBezTo>
                    <a:pt x="721" y="838"/>
                    <a:pt x="723" y="838"/>
                    <a:pt x="723" y="839"/>
                  </a:cubicBezTo>
                  <a:cubicBezTo>
                    <a:pt x="724" y="839"/>
                    <a:pt x="724" y="839"/>
                    <a:pt x="724" y="839"/>
                  </a:cubicBezTo>
                  <a:cubicBezTo>
                    <a:pt x="724" y="839"/>
                    <a:pt x="724" y="839"/>
                    <a:pt x="724" y="839"/>
                  </a:cubicBezTo>
                  <a:cubicBezTo>
                    <a:pt x="726" y="839"/>
                    <a:pt x="728" y="839"/>
                    <a:pt x="729" y="840"/>
                  </a:cubicBezTo>
                  <a:cubicBezTo>
                    <a:pt x="729" y="840"/>
                    <a:pt x="729" y="840"/>
                    <a:pt x="729" y="840"/>
                  </a:cubicBezTo>
                  <a:cubicBezTo>
                    <a:pt x="729" y="841"/>
                    <a:pt x="729" y="841"/>
                    <a:pt x="729" y="842"/>
                  </a:cubicBezTo>
                  <a:cubicBezTo>
                    <a:pt x="729" y="842"/>
                    <a:pt x="730" y="842"/>
                    <a:pt x="730" y="842"/>
                  </a:cubicBezTo>
                  <a:cubicBezTo>
                    <a:pt x="731" y="842"/>
                    <a:pt x="732" y="842"/>
                    <a:pt x="733" y="840"/>
                  </a:cubicBezTo>
                  <a:cubicBezTo>
                    <a:pt x="733" y="840"/>
                    <a:pt x="733" y="839"/>
                    <a:pt x="733" y="839"/>
                  </a:cubicBezTo>
                  <a:cubicBezTo>
                    <a:pt x="733" y="839"/>
                    <a:pt x="733" y="839"/>
                    <a:pt x="733" y="839"/>
                  </a:cubicBezTo>
                  <a:cubicBezTo>
                    <a:pt x="733" y="839"/>
                    <a:pt x="734" y="839"/>
                    <a:pt x="734" y="838"/>
                  </a:cubicBezTo>
                  <a:cubicBezTo>
                    <a:pt x="735" y="837"/>
                    <a:pt x="736" y="836"/>
                    <a:pt x="736" y="834"/>
                  </a:cubicBezTo>
                  <a:cubicBezTo>
                    <a:pt x="736" y="833"/>
                    <a:pt x="736" y="832"/>
                    <a:pt x="735" y="831"/>
                  </a:cubicBezTo>
                  <a:cubicBezTo>
                    <a:pt x="735" y="830"/>
                    <a:pt x="735" y="830"/>
                    <a:pt x="736" y="829"/>
                  </a:cubicBezTo>
                  <a:cubicBezTo>
                    <a:pt x="736" y="829"/>
                    <a:pt x="737" y="829"/>
                    <a:pt x="737" y="829"/>
                  </a:cubicBezTo>
                  <a:cubicBezTo>
                    <a:pt x="737" y="829"/>
                    <a:pt x="738" y="827"/>
                    <a:pt x="738" y="825"/>
                  </a:cubicBezTo>
                  <a:cubicBezTo>
                    <a:pt x="738" y="824"/>
                    <a:pt x="738" y="824"/>
                    <a:pt x="738" y="823"/>
                  </a:cubicBezTo>
                  <a:cubicBezTo>
                    <a:pt x="739" y="821"/>
                    <a:pt x="740" y="819"/>
                    <a:pt x="740" y="818"/>
                  </a:cubicBezTo>
                  <a:cubicBezTo>
                    <a:pt x="740" y="818"/>
                    <a:pt x="740" y="817"/>
                    <a:pt x="740" y="817"/>
                  </a:cubicBezTo>
                  <a:cubicBezTo>
                    <a:pt x="740" y="816"/>
                    <a:pt x="740" y="816"/>
                    <a:pt x="741" y="815"/>
                  </a:cubicBezTo>
                  <a:cubicBezTo>
                    <a:pt x="742" y="813"/>
                    <a:pt x="741" y="812"/>
                    <a:pt x="741" y="812"/>
                  </a:cubicBezTo>
                  <a:cubicBezTo>
                    <a:pt x="741" y="812"/>
                    <a:pt x="741" y="812"/>
                    <a:pt x="741" y="812"/>
                  </a:cubicBezTo>
                  <a:cubicBezTo>
                    <a:pt x="741" y="812"/>
                    <a:pt x="742" y="812"/>
                    <a:pt x="742" y="811"/>
                  </a:cubicBezTo>
                  <a:cubicBezTo>
                    <a:pt x="742" y="811"/>
                    <a:pt x="742" y="811"/>
                    <a:pt x="743" y="811"/>
                  </a:cubicBezTo>
                  <a:cubicBezTo>
                    <a:pt x="744" y="809"/>
                    <a:pt x="745" y="808"/>
                    <a:pt x="744" y="807"/>
                  </a:cubicBezTo>
                  <a:cubicBezTo>
                    <a:pt x="744" y="807"/>
                    <a:pt x="744" y="806"/>
                    <a:pt x="744" y="806"/>
                  </a:cubicBezTo>
                  <a:cubicBezTo>
                    <a:pt x="744" y="806"/>
                    <a:pt x="744" y="805"/>
                    <a:pt x="744" y="805"/>
                  </a:cubicBezTo>
                  <a:cubicBezTo>
                    <a:pt x="744" y="805"/>
                    <a:pt x="744" y="805"/>
                    <a:pt x="744" y="805"/>
                  </a:cubicBezTo>
                  <a:cubicBezTo>
                    <a:pt x="744" y="805"/>
                    <a:pt x="744" y="805"/>
                    <a:pt x="744" y="805"/>
                  </a:cubicBezTo>
                  <a:cubicBezTo>
                    <a:pt x="744" y="805"/>
                    <a:pt x="745" y="804"/>
                    <a:pt x="745" y="804"/>
                  </a:cubicBezTo>
                  <a:cubicBezTo>
                    <a:pt x="744" y="803"/>
                    <a:pt x="745" y="803"/>
                    <a:pt x="745" y="803"/>
                  </a:cubicBezTo>
                  <a:cubicBezTo>
                    <a:pt x="745" y="802"/>
                    <a:pt x="746" y="802"/>
                    <a:pt x="746" y="801"/>
                  </a:cubicBezTo>
                  <a:cubicBezTo>
                    <a:pt x="746" y="801"/>
                    <a:pt x="746" y="800"/>
                    <a:pt x="746" y="800"/>
                  </a:cubicBezTo>
                  <a:cubicBezTo>
                    <a:pt x="746" y="799"/>
                    <a:pt x="746" y="798"/>
                    <a:pt x="747" y="798"/>
                  </a:cubicBezTo>
                  <a:cubicBezTo>
                    <a:pt x="747" y="798"/>
                    <a:pt x="747" y="798"/>
                    <a:pt x="748" y="798"/>
                  </a:cubicBezTo>
                  <a:cubicBezTo>
                    <a:pt x="748" y="797"/>
                    <a:pt x="748" y="797"/>
                    <a:pt x="747" y="797"/>
                  </a:cubicBezTo>
                  <a:cubicBezTo>
                    <a:pt x="747" y="796"/>
                    <a:pt x="747" y="796"/>
                    <a:pt x="748" y="795"/>
                  </a:cubicBezTo>
                  <a:cubicBezTo>
                    <a:pt x="749" y="795"/>
                    <a:pt x="749" y="794"/>
                    <a:pt x="750" y="794"/>
                  </a:cubicBezTo>
                  <a:cubicBezTo>
                    <a:pt x="751" y="794"/>
                    <a:pt x="752" y="792"/>
                    <a:pt x="752" y="791"/>
                  </a:cubicBezTo>
                  <a:cubicBezTo>
                    <a:pt x="752" y="791"/>
                    <a:pt x="752" y="790"/>
                    <a:pt x="753" y="790"/>
                  </a:cubicBezTo>
                  <a:cubicBezTo>
                    <a:pt x="753" y="790"/>
                    <a:pt x="753" y="790"/>
                    <a:pt x="754" y="790"/>
                  </a:cubicBezTo>
                  <a:cubicBezTo>
                    <a:pt x="755" y="790"/>
                    <a:pt x="755" y="789"/>
                    <a:pt x="756" y="789"/>
                  </a:cubicBezTo>
                  <a:cubicBezTo>
                    <a:pt x="756" y="788"/>
                    <a:pt x="756" y="787"/>
                    <a:pt x="757" y="787"/>
                  </a:cubicBezTo>
                  <a:cubicBezTo>
                    <a:pt x="761" y="786"/>
                    <a:pt x="761" y="786"/>
                    <a:pt x="762" y="785"/>
                  </a:cubicBezTo>
                  <a:cubicBezTo>
                    <a:pt x="762" y="785"/>
                    <a:pt x="762" y="785"/>
                    <a:pt x="762" y="785"/>
                  </a:cubicBezTo>
                  <a:cubicBezTo>
                    <a:pt x="763" y="785"/>
                    <a:pt x="765" y="785"/>
                    <a:pt x="765" y="784"/>
                  </a:cubicBezTo>
                  <a:cubicBezTo>
                    <a:pt x="765" y="784"/>
                    <a:pt x="766" y="784"/>
                    <a:pt x="766" y="784"/>
                  </a:cubicBezTo>
                  <a:cubicBezTo>
                    <a:pt x="766" y="784"/>
                    <a:pt x="766" y="784"/>
                    <a:pt x="766" y="784"/>
                  </a:cubicBezTo>
                  <a:cubicBezTo>
                    <a:pt x="766" y="785"/>
                    <a:pt x="767" y="785"/>
                    <a:pt x="770" y="786"/>
                  </a:cubicBezTo>
                  <a:cubicBezTo>
                    <a:pt x="770" y="786"/>
                    <a:pt x="771" y="786"/>
                    <a:pt x="772" y="786"/>
                  </a:cubicBezTo>
                  <a:cubicBezTo>
                    <a:pt x="772" y="786"/>
                    <a:pt x="772" y="786"/>
                    <a:pt x="772" y="786"/>
                  </a:cubicBezTo>
                  <a:cubicBezTo>
                    <a:pt x="772" y="786"/>
                    <a:pt x="772" y="786"/>
                    <a:pt x="773" y="786"/>
                  </a:cubicBezTo>
                  <a:cubicBezTo>
                    <a:pt x="774" y="786"/>
                    <a:pt x="775" y="787"/>
                    <a:pt x="775" y="787"/>
                  </a:cubicBezTo>
                  <a:cubicBezTo>
                    <a:pt x="776" y="788"/>
                    <a:pt x="776" y="789"/>
                    <a:pt x="777" y="789"/>
                  </a:cubicBezTo>
                  <a:cubicBezTo>
                    <a:pt x="777" y="789"/>
                    <a:pt x="777" y="789"/>
                    <a:pt x="778" y="789"/>
                  </a:cubicBezTo>
                  <a:cubicBezTo>
                    <a:pt x="778" y="790"/>
                    <a:pt x="780" y="791"/>
                    <a:pt x="781" y="791"/>
                  </a:cubicBezTo>
                  <a:cubicBezTo>
                    <a:pt x="782" y="792"/>
                    <a:pt x="782" y="792"/>
                    <a:pt x="783" y="793"/>
                  </a:cubicBezTo>
                  <a:cubicBezTo>
                    <a:pt x="783" y="794"/>
                    <a:pt x="784" y="794"/>
                    <a:pt x="785" y="795"/>
                  </a:cubicBezTo>
                  <a:cubicBezTo>
                    <a:pt x="785" y="795"/>
                    <a:pt x="785" y="795"/>
                    <a:pt x="785" y="795"/>
                  </a:cubicBezTo>
                  <a:cubicBezTo>
                    <a:pt x="786" y="795"/>
                    <a:pt x="788" y="797"/>
                    <a:pt x="788" y="798"/>
                  </a:cubicBezTo>
                  <a:cubicBezTo>
                    <a:pt x="788" y="798"/>
                    <a:pt x="788" y="798"/>
                    <a:pt x="788" y="799"/>
                  </a:cubicBezTo>
                  <a:cubicBezTo>
                    <a:pt x="788" y="799"/>
                    <a:pt x="789" y="800"/>
                    <a:pt x="789" y="800"/>
                  </a:cubicBezTo>
                  <a:cubicBezTo>
                    <a:pt x="789" y="801"/>
                    <a:pt x="790" y="801"/>
                    <a:pt x="790" y="802"/>
                  </a:cubicBezTo>
                  <a:cubicBezTo>
                    <a:pt x="790" y="802"/>
                    <a:pt x="791" y="803"/>
                    <a:pt x="791" y="803"/>
                  </a:cubicBezTo>
                  <a:cubicBezTo>
                    <a:pt x="792" y="804"/>
                    <a:pt x="793" y="805"/>
                    <a:pt x="793" y="807"/>
                  </a:cubicBezTo>
                  <a:cubicBezTo>
                    <a:pt x="793" y="808"/>
                    <a:pt x="793" y="808"/>
                    <a:pt x="793" y="808"/>
                  </a:cubicBezTo>
                  <a:cubicBezTo>
                    <a:pt x="795" y="809"/>
                    <a:pt x="796" y="811"/>
                    <a:pt x="796" y="811"/>
                  </a:cubicBezTo>
                  <a:cubicBezTo>
                    <a:pt x="796" y="811"/>
                    <a:pt x="796" y="812"/>
                    <a:pt x="795" y="812"/>
                  </a:cubicBezTo>
                  <a:cubicBezTo>
                    <a:pt x="795" y="812"/>
                    <a:pt x="795" y="813"/>
                    <a:pt x="796" y="813"/>
                  </a:cubicBezTo>
                  <a:cubicBezTo>
                    <a:pt x="796" y="814"/>
                    <a:pt x="796" y="815"/>
                    <a:pt x="796" y="816"/>
                  </a:cubicBezTo>
                  <a:cubicBezTo>
                    <a:pt x="796" y="817"/>
                    <a:pt x="796" y="817"/>
                    <a:pt x="796" y="818"/>
                  </a:cubicBezTo>
                  <a:cubicBezTo>
                    <a:pt x="797" y="818"/>
                    <a:pt x="797" y="818"/>
                    <a:pt x="798" y="818"/>
                  </a:cubicBezTo>
                  <a:cubicBezTo>
                    <a:pt x="798" y="819"/>
                    <a:pt x="798" y="819"/>
                    <a:pt x="797" y="820"/>
                  </a:cubicBezTo>
                  <a:cubicBezTo>
                    <a:pt x="797" y="821"/>
                    <a:pt x="797" y="822"/>
                    <a:pt x="798" y="823"/>
                  </a:cubicBezTo>
                  <a:cubicBezTo>
                    <a:pt x="798" y="823"/>
                    <a:pt x="798" y="823"/>
                    <a:pt x="799" y="823"/>
                  </a:cubicBezTo>
                  <a:cubicBezTo>
                    <a:pt x="800" y="824"/>
                    <a:pt x="800" y="826"/>
                    <a:pt x="800" y="827"/>
                  </a:cubicBezTo>
                  <a:cubicBezTo>
                    <a:pt x="800" y="827"/>
                    <a:pt x="800" y="827"/>
                    <a:pt x="800" y="828"/>
                  </a:cubicBezTo>
                  <a:cubicBezTo>
                    <a:pt x="800" y="829"/>
                    <a:pt x="800" y="830"/>
                    <a:pt x="800" y="830"/>
                  </a:cubicBezTo>
                  <a:cubicBezTo>
                    <a:pt x="800" y="831"/>
                    <a:pt x="800" y="831"/>
                    <a:pt x="800" y="831"/>
                  </a:cubicBezTo>
                  <a:cubicBezTo>
                    <a:pt x="799" y="832"/>
                    <a:pt x="800" y="834"/>
                    <a:pt x="801" y="835"/>
                  </a:cubicBezTo>
                  <a:cubicBezTo>
                    <a:pt x="801" y="835"/>
                    <a:pt x="801" y="835"/>
                    <a:pt x="801" y="835"/>
                  </a:cubicBezTo>
                  <a:cubicBezTo>
                    <a:pt x="801" y="835"/>
                    <a:pt x="801" y="836"/>
                    <a:pt x="801" y="836"/>
                  </a:cubicBezTo>
                  <a:cubicBezTo>
                    <a:pt x="802" y="838"/>
                    <a:pt x="802" y="840"/>
                    <a:pt x="801" y="842"/>
                  </a:cubicBezTo>
                  <a:cubicBezTo>
                    <a:pt x="801" y="843"/>
                    <a:pt x="801" y="845"/>
                    <a:pt x="801" y="846"/>
                  </a:cubicBezTo>
                  <a:cubicBezTo>
                    <a:pt x="801" y="847"/>
                    <a:pt x="801" y="848"/>
                    <a:pt x="801" y="849"/>
                  </a:cubicBezTo>
                  <a:cubicBezTo>
                    <a:pt x="801" y="850"/>
                    <a:pt x="801" y="852"/>
                    <a:pt x="801" y="854"/>
                  </a:cubicBezTo>
                  <a:cubicBezTo>
                    <a:pt x="800" y="855"/>
                    <a:pt x="800" y="857"/>
                    <a:pt x="800" y="859"/>
                  </a:cubicBezTo>
                  <a:cubicBezTo>
                    <a:pt x="799" y="861"/>
                    <a:pt x="799" y="863"/>
                    <a:pt x="799" y="864"/>
                  </a:cubicBezTo>
                  <a:cubicBezTo>
                    <a:pt x="799" y="864"/>
                    <a:pt x="799" y="864"/>
                    <a:pt x="799" y="864"/>
                  </a:cubicBezTo>
                  <a:cubicBezTo>
                    <a:pt x="799" y="865"/>
                    <a:pt x="798" y="865"/>
                    <a:pt x="798" y="866"/>
                  </a:cubicBezTo>
                  <a:cubicBezTo>
                    <a:pt x="797" y="867"/>
                    <a:pt x="797" y="867"/>
                    <a:pt x="797" y="869"/>
                  </a:cubicBezTo>
                  <a:cubicBezTo>
                    <a:pt x="801" y="877"/>
                    <a:pt x="801" y="877"/>
                    <a:pt x="801" y="877"/>
                  </a:cubicBezTo>
                  <a:cubicBezTo>
                    <a:pt x="801" y="878"/>
                    <a:pt x="801" y="878"/>
                    <a:pt x="801" y="878"/>
                  </a:cubicBezTo>
                  <a:cubicBezTo>
                    <a:pt x="801" y="878"/>
                    <a:pt x="802" y="878"/>
                    <a:pt x="803" y="879"/>
                  </a:cubicBezTo>
                  <a:cubicBezTo>
                    <a:pt x="804" y="880"/>
                    <a:pt x="805" y="881"/>
                    <a:pt x="806" y="882"/>
                  </a:cubicBezTo>
                  <a:cubicBezTo>
                    <a:pt x="807" y="882"/>
                    <a:pt x="808" y="883"/>
                    <a:pt x="809" y="883"/>
                  </a:cubicBezTo>
                  <a:cubicBezTo>
                    <a:pt x="810" y="883"/>
                    <a:pt x="810" y="883"/>
                    <a:pt x="811" y="883"/>
                  </a:cubicBezTo>
                  <a:cubicBezTo>
                    <a:pt x="813" y="884"/>
                    <a:pt x="814" y="885"/>
                    <a:pt x="815" y="885"/>
                  </a:cubicBezTo>
                  <a:cubicBezTo>
                    <a:pt x="815" y="886"/>
                    <a:pt x="816" y="886"/>
                    <a:pt x="816" y="886"/>
                  </a:cubicBezTo>
                  <a:cubicBezTo>
                    <a:pt x="816" y="886"/>
                    <a:pt x="816" y="886"/>
                    <a:pt x="816" y="886"/>
                  </a:cubicBezTo>
                  <a:cubicBezTo>
                    <a:pt x="820" y="888"/>
                    <a:pt x="821" y="889"/>
                    <a:pt x="823" y="889"/>
                  </a:cubicBezTo>
                  <a:cubicBezTo>
                    <a:pt x="824" y="888"/>
                    <a:pt x="824" y="889"/>
                    <a:pt x="824" y="890"/>
                  </a:cubicBezTo>
                  <a:cubicBezTo>
                    <a:pt x="824" y="890"/>
                    <a:pt x="825" y="890"/>
                    <a:pt x="825" y="890"/>
                  </a:cubicBezTo>
                  <a:cubicBezTo>
                    <a:pt x="825" y="890"/>
                    <a:pt x="825" y="890"/>
                    <a:pt x="825" y="890"/>
                  </a:cubicBezTo>
                  <a:cubicBezTo>
                    <a:pt x="827" y="891"/>
                    <a:pt x="827" y="891"/>
                    <a:pt x="828" y="892"/>
                  </a:cubicBezTo>
                  <a:cubicBezTo>
                    <a:pt x="828" y="892"/>
                    <a:pt x="828" y="892"/>
                    <a:pt x="828" y="892"/>
                  </a:cubicBezTo>
                  <a:cubicBezTo>
                    <a:pt x="829" y="893"/>
                    <a:pt x="830" y="893"/>
                    <a:pt x="832" y="894"/>
                  </a:cubicBezTo>
                  <a:cubicBezTo>
                    <a:pt x="832" y="894"/>
                    <a:pt x="833" y="894"/>
                    <a:pt x="834" y="895"/>
                  </a:cubicBezTo>
                  <a:cubicBezTo>
                    <a:pt x="834" y="895"/>
                    <a:pt x="835" y="895"/>
                    <a:pt x="835" y="895"/>
                  </a:cubicBezTo>
                  <a:cubicBezTo>
                    <a:pt x="835" y="895"/>
                    <a:pt x="835" y="895"/>
                    <a:pt x="835" y="895"/>
                  </a:cubicBezTo>
                  <a:cubicBezTo>
                    <a:pt x="836" y="896"/>
                    <a:pt x="836" y="896"/>
                    <a:pt x="837" y="896"/>
                  </a:cubicBezTo>
                  <a:cubicBezTo>
                    <a:pt x="838" y="897"/>
                    <a:pt x="839" y="898"/>
                    <a:pt x="840" y="898"/>
                  </a:cubicBezTo>
                  <a:cubicBezTo>
                    <a:pt x="841" y="898"/>
                    <a:pt x="841" y="898"/>
                    <a:pt x="841" y="898"/>
                  </a:cubicBezTo>
                  <a:cubicBezTo>
                    <a:pt x="842" y="899"/>
                    <a:pt x="844" y="899"/>
                    <a:pt x="845" y="900"/>
                  </a:cubicBezTo>
                  <a:cubicBezTo>
                    <a:pt x="845" y="900"/>
                    <a:pt x="845" y="901"/>
                    <a:pt x="845" y="901"/>
                  </a:cubicBezTo>
                  <a:cubicBezTo>
                    <a:pt x="846" y="901"/>
                    <a:pt x="847" y="902"/>
                    <a:pt x="848" y="902"/>
                  </a:cubicBezTo>
                  <a:cubicBezTo>
                    <a:pt x="848" y="903"/>
                    <a:pt x="849" y="903"/>
                    <a:pt x="851" y="904"/>
                  </a:cubicBezTo>
                  <a:cubicBezTo>
                    <a:pt x="852" y="904"/>
                    <a:pt x="853" y="905"/>
                    <a:pt x="854" y="905"/>
                  </a:cubicBezTo>
                  <a:cubicBezTo>
                    <a:pt x="855" y="906"/>
                    <a:pt x="855" y="906"/>
                    <a:pt x="856" y="906"/>
                  </a:cubicBezTo>
                  <a:cubicBezTo>
                    <a:pt x="857" y="907"/>
                    <a:pt x="859" y="908"/>
                    <a:pt x="861" y="909"/>
                  </a:cubicBezTo>
                  <a:cubicBezTo>
                    <a:pt x="861" y="909"/>
                    <a:pt x="861" y="909"/>
                    <a:pt x="861" y="909"/>
                  </a:cubicBezTo>
                  <a:cubicBezTo>
                    <a:pt x="862" y="909"/>
                    <a:pt x="862" y="909"/>
                    <a:pt x="863" y="910"/>
                  </a:cubicBezTo>
                  <a:cubicBezTo>
                    <a:pt x="863" y="910"/>
                    <a:pt x="863" y="910"/>
                    <a:pt x="864" y="910"/>
                  </a:cubicBezTo>
                  <a:cubicBezTo>
                    <a:pt x="864" y="911"/>
                    <a:pt x="864" y="911"/>
                    <a:pt x="864" y="911"/>
                  </a:cubicBezTo>
                  <a:cubicBezTo>
                    <a:pt x="864" y="911"/>
                    <a:pt x="864" y="911"/>
                    <a:pt x="865" y="911"/>
                  </a:cubicBezTo>
                  <a:cubicBezTo>
                    <a:pt x="865" y="911"/>
                    <a:pt x="865" y="911"/>
                    <a:pt x="867" y="912"/>
                  </a:cubicBezTo>
                  <a:cubicBezTo>
                    <a:pt x="867" y="912"/>
                    <a:pt x="867" y="912"/>
                    <a:pt x="867" y="912"/>
                  </a:cubicBezTo>
                  <a:cubicBezTo>
                    <a:pt x="869" y="912"/>
                    <a:pt x="870" y="913"/>
                    <a:pt x="871" y="913"/>
                  </a:cubicBezTo>
                  <a:cubicBezTo>
                    <a:pt x="871" y="914"/>
                    <a:pt x="872" y="914"/>
                    <a:pt x="872" y="914"/>
                  </a:cubicBezTo>
                  <a:cubicBezTo>
                    <a:pt x="872" y="914"/>
                    <a:pt x="872" y="914"/>
                    <a:pt x="872" y="915"/>
                  </a:cubicBezTo>
                  <a:cubicBezTo>
                    <a:pt x="873" y="915"/>
                    <a:pt x="873" y="915"/>
                    <a:pt x="874" y="915"/>
                  </a:cubicBezTo>
                  <a:cubicBezTo>
                    <a:pt x="875" y="916"/>
                    <a:pt x="876" y="917"/>
                    <a:pt x="878" y="918"/>
                  </a:cubicBezTo>
                  <a:cubicBezTo>
                    <a:pt x="878" y="918"/>
                    <a:pt x="878" y="918"/>
                    <a:pt x="878" y="918"/>
                  </a:cubicBezTo>
                  <a:cubicBezTo>
                    <a:pt x="878" y="918"/>
                    <a:pt x="878" y="918"/>
                    <a:pt x="878" y="918"/>
                  </a:cubicBezTo>
                  <a:cubicBezTo>
                    <a:pt x="879" y="919"/>
                    <a:pt x="880" y="920"/>
                    <a:pt x="882" y="920"/>
                  </a:cubicBezTo>
                  <a:cubicBezTo>
                    <a:pt x="882" y="920"/>
                    <a:pt x="883" y="920"/>
                    <a:pt x="883" y="920"/>
                  </a:cubicBezTo>
                  <a:cubicBezTo>
                    <a:pt x="883" y="920"/>
                    <a:pt x="884" y="920"/>
                    <a:pt x="885" y="921"/>
                  </a:cubicBezTo>
                  <a:cubicBezTo>
                    <a:pt x="885" y="922"/>
                    <a:pt x="886" y="922"/>
                    <a:pt x="886" y="922"/>
                  </a:cubicBezTo>
                  <a:cubicBezTo>
                    <a:pt x="887" y="922"/>
                    <a:pt x="887" y="922"/>
                    <a:pt x="888" y="923"/>
                  </a:cubicBezTo>
                  <a:cubicBezTo>
                    <a:pt x="888" y="923"/>
                    <a:pt x="888" y="923"/>
                    <a:pt x="889" y="923"/>
                  </a:cubicBezTo>
                  <a:cubicBezTo>
                    <a:pt x="890" y="923"/>
                    <a:pt x="891" y="924"/>
                    <a:pt x="891" y="925"/>
                  </a:cubicBezTo>
                  <a:cubicBezTo>
                    <a:pt x="892" y="925"/>
                    <a:pt x="892" y="925"/>
                    <a:pt x="892" y="925"/>
                  </a:cubicBezTo>
                  <a:cubicBezTo>
                    <a:pt x="892" y="925"/>
                    <a:pt x="892" y="925"/>
                    <a:pt x="892" y="925"/>
                  </a:cubicBezTo>
                  <a:cubicBezTo>
                    <a:pt x="893" y="925"/>
                    <a:pt x="893" y="925"/>
                    <a:pt x="893" y="925"/>
                  </a:cubicBezTo>
                  <a:cubicBezTo>
                    <a:pt x="893" y="925"/>
                    <a:pt x="893" y="925"/>
                    <a:pt x="893" y="925"/>
                  </a:cubicBezTo>
                  <a:cubicBezTo>
                    <a:pt x="894" y="926"/>
                    <a:pt x="896" y="927"/>
                    <a:pt x="899" y="928"/>
                  </a:cubicBezTo>
                  <a:cubicBezTo>
                    <a:pt x="900" y="928"/>
                    <a:pt x="901" y="928"/>
                    <a:pt x="902" y="928"/>
                  </a:cubicBezTo>
                  <a:cubicBezTo>
                    <a:pt x="903" y="928"/>
                    <a:pt x="904" y="929"/>
                    <a:pt x="904" y="929"/>
                  </a:cubicBezTo>
                  <a:cubicBezTo>
                    <a:pt x="904" y="929"/>
                    <a:pt x="905" y="929"/>
                    <a:pt x="904" y="930"/>
                  </a:cubicBezTo>
                  <a:cubicBezTo>
                    <a:pt x="904" y="930"/>
                    <a:pt x="904" y="931"/>
                    <a:pt x="904" y="931"/>
                  </a:cubicBezTo>
                  <a:cubicBezTo>
                    <a:pt x="904" y="931"/>
                    <a:pt x="904" y="931"/>
                    <a:pt x="905" y="931"/>
                  </a:cubicBezTo>
                  <a:cubicBezTo>
                    <a:pt x="905" y="932"/>
                    <a:pt x="906" y="932"/>
                    <a:pt x="906" y="933"/>
                  </a:cubicBezTo>
                  <a:cubicBezTo>
                    <a:pt x="907" y="933"/>
                    <a:pt x="909" y="934"/>
                    <a:pt x="910" y="935"/>
                  </a:cubicBezTo>
                  <a:cubicBezTo>
                    <a:pt x="911" y="935"/>
                    <a:pt x="912" y="936"/>
                    <a:pt x="913" y="936"/>
                  </a:cubicBezTo>
                  <a:cubicBezTo>
                    <a:pt x="914" y="936"/>
                    <a:pt x="915" y="937"/>
                    <a:pt x="916" y="937"/>
                  </a:cubicBezTo>
                  <a:cubicBezTo>
                    <a:pt x="916" y="937"/>
                    <a:pt x="916" y="937"/>
                    <a:pt x="916" y="937"/>
                  </a:cubicBezTo>
                  <a:cubicBezTo>
                    <a:pt x="919" y="937"/>
                    <a:pt x="919" y="938"/>
                    <a:pt x="920" y="939"/>
                  </a:cubicBezTo>
                  <a:cubicBezTo>
                    <a:pt x="920" y="939"/>
                    <a:pt x="920" y="939"/>
                    <a:pt x="920" y="939"/>
                  </a:cubicBezTo>
                  <a:cubicBezTo>
                    <a:pt x="921" y="940"/>
                    <a:pt x="922" y="942"/>
                    <a:pt x="925" y="942"/>
                  </a:cubicBezTo>
                  <a:cubicBezTo>
                    <a:pt x="925" y="942"/>
                    <a:pt x="926" y="942"/>
                    <a:pt x="926" y="942"/>
                  </a:cubicBezTo>
                  <a:cubicBezTo>
                    <a:pt x="927" y="942"/>
                    <a:pt x="927" y="943"/>
                    <a:pt x="928" y="943"/>
                  </a:cubicBezTo>
                  <a:cubicBezTo>
                    <a:pt x="928" y="944"/>
                    <a:pt x="929" y="944"/>
                    <a:pt x="930" y="944"/>
                  </a:cubicBezTo>
                  <a:cubicBezTo>
                    <a:pt x="930" y="944"/>
                    <a:pt x="930" y="944"/>
                    <a:pt x="930" y="944"/>
                  </a:cubicBezTo>
                  <a:cubicBezTo>
                    <a:pt x="930" y="944"/>
                    <a:pt x="930" y="945"/>
                    <a:pt x="930" y="945"/>
                  </a:cubicBezTo>
                  <a:cubicBezTo>
                    <a:pt x="932" y="946"/>
                    <a:pt x="932" y="946"/>
                    <a:pt x="933" y="946"/>
                  </a:cubicBezTo>
                  <a:cubicBezTo>
                    <a:pt x="933" y="946"/>
                    <a:pt x="934" y="947"/>
                    <a:pt x="934" y="947"/>
                  </a:cubicBezTo>
                  <a:cubicBezTo>
                    <a:pt x="936" y="947"/>
                    <a:pt x="937" y="946"/>
                    <a:pt x="938" y="944"/>
                  </a:cubicBezTo>
                  <a:cubicBezTo>
                    <a:pt x="938" y="944"/>
                    <a:pt x="938" y="944"/>
                    <a:pt x="938" y="944"/>
                  </a:cubicBezTo>
                  <a:cubicBezTo>
                    <a:pt x="938" y="944"/>
                    <a:pt x="938" y="944"/>
                    <a:pt x="938" y="944"/>
                  </a:cubicBezTo>
                  <a:cubicBezTo>
                    <a:pt x="940" y="944"/>
                    <a:pt x="941" y="943"/>
                    <a:pt x="941" y="942"/>
                  </a:cubicBezTo>
                  <a:cubicBezTo>
                    <a:pt x="941" y="942"/>
                    <a:pt x="942" y="942"/>
                    <a:pt x="942" y="942"/>
                  </a:cubicBezTo>
                  <a:cubicBezTo>
                    <a:pt x="944" y="942"/>
                    <a:pt x="945" y="941"/>
                    <a:pt x="946" y="940"/>
                  </a:cubicBezTo>
                  <a:cubicBezTo>
                    <a:pt x="947" y="939"/>
                    <a:pt x="949" y="938"/>
                    <a:pt x="950" y="938"/>
                  </a:cubicBezTo>
                  <a:cubicBezTo>
                    <a:pt x="950" y="938"/>
                    <a:pt x="950" y="938"/>
                    <a:pt x="950" y="937"/>
                  </a:cubicBezTo>
                  <a:cubicBezTo>
                    <a:pt x="951" y="937"/>
                    <a:pt x="951" y="937"/>
                    <a:pt x="952" y="937"/>
                  </a:cubicBezTo>
                  <a:cubicBezTo>
                    <a:pt x="952" y="936"/>
                    <a:pt x="953" y="936"/>
                    <a:pt x="955" y="935"/>
                  </a:cubicBezTo>
                  <a:cubicBezTo>
                    <a:pt x="955" y="935"/>
                    <a:pt x="955" y="935"/>
                    <a:pt x="955" y="935"/>
                  </a:cubicBezTo>
                  <a:cubicBezTo>
                    <a:pt x="956" y="935"/>
                    <a:pt x="957" y="935"/>
                    <a:pt x="959" y="932"/>
                  </a:cubicBezTo>
                  <a:cubicBezTo>
                    <a:pt x="960" y="932"/>
                    <a:pt x="961" y="931"/>
                    <a:pt x="962" y="931"/>
                  </a:cubicBezTo>
                  <a:cubicBezTo>
                    <a:pt x="962" y="930"/>
                    <a:pt x="963" y="930"/>
                    <a:pt x="963" y="930"/>
                  </a:cubicBezTo>
                  <a:cubicBezTo>
                    <a:pt x="963" y="930"/>
                    <a:pt x="964" y="930"/>
                    <a:pt x="964" y="929"/>
                  </a:cubicBezTo>
                  <a:cubicBezTo>
                    <a:pt x="964" y="929"/>
                    <a:pt x="964" y="929"/>
                    <a:pt x="964" y="928"/>
                  </a:cubicBezTo>
                  <a:cubicBezTo>
                    <a:pt x="965" y="928"/>
                    <a:pt x="966" y="928"/>
                    <a:pt x="968" y="928"/>
                  </a:cubicBezTo>
                  <a:cubicBezTo>
                    <a:pt x="968" y="928"/>
                    <a:pt x="968" y="927"/>
                    <a:pt x="968" y="927"/>
                  </a:cubicBezTo>
                  <a:cubicBezTo>
                    <a:pt x="970" y="926"/>
                    <a:pt x="971" y="925"/>
                    <a:pt x="972" y="925"/>
                  </a:cubicBezTo>
                  <a:cubicBezTo>
                    <a:pt x="972" y="925"/>
                    <a:pt x="972" y="925"/>
                    <a:pt x="973" y="925"/>
                  </a:cubicBezTo>
                  <a:cubicBezTo>
                    <a:pt x="975" y="924"/>
                    <a:pt x="975" y="924"/>
                    <a:pt x="976" y="923"/>
                  </a:cubicBezTo>
                  <a:cubicBezTo>
                    <a:pt x="976" y="923"/>
                    <a:pt x="977" y="923"/>
                    <a:pt x="977" y="922"/>
                  </a:cubicBezTo>
                  <a:cubicBezTo>
                    <a:pt x="977" y="922"/>
                    <a:pt x="977" y="922"/>
                    <a:pt x="977" y="922"/>
                  </a:cubicBezTo>
                  <a:cubicBezTo>
                    <a:pt x="977" y="922"/>
                    <a:pt x="978" y="922"/>
                    <a:pt x="978" y="922"/>
                  </a:cubicBezTo>
                  <a:cubicBezTo>
                    <a:pt x="979" y="922"/>
                    <a:pt x="981" y="921"/>
                    <a:pt x="982" y="920"/>
                  </a:cubicBezTo>
                  <a:cubicBezTo>
                    <a:pt x="982" y="919"/>
                    <a:pt x="983" y="919"/>
                    <a:pt x="984" y="918"/>
                  </a:cubicBezTo>
                  <a:cubicBezTo>
                    <a:pt x="985" y="918"/>
                    <a:pt x="985" y="918"/>
                    <a:pt x="986" y="918"/>
                  </a:cubicBezTo>
                  <a:cubicBezTo>
                    <a:pt x="988" y="917"/>
                    <a:pt x="989" y="916"/>
                    <a:pt x="991" y="915"/>
                  </a:cubicBezTo>
                  <a:cubicBezTo>
                    <a:pt x="991" y="915"/>
                    <a:pt x="992" y="915"/>
                    <a:pt x="992" y="914"/>
                  </a:cubicBezTo>
                  <a:cubicBezTo>
                    <a:pt x="993" y="914"/>
                    <a:pt x="994" y="913"/>
                    <a:pt x="995" y="913"/>
                  </a:cubicBezTo>
                  <a:cubicBezTo>
                    <a:pt x="996" y="912"/>
                    <a:pt x="996" y="912"/>
                    <a:pt x="997" y="911"/>
                  </a:cubicBezTo>
                  <a:cubicBezTo>
                    <a:pt x="999" y="910"/>
                    <a:pt x="999" y="910"/>
                    <a:pt x="999" y="910"/>
                  </a:cubicBezTo>
                  <a:cubicBezTo>
                    <a:pt x="1002" y="908"/>
                    <a:pt x="1004" y="907"/>
                    <a:pt x="1006" y="906"/>
                  </a:cubicBezTo>
                  <a:cubicBezTo>
                    <a:pt x="1006" y="906"/>
                    <a:pt x="1006" y="906"/>
                    <a:pt x="1006" y="906"/>
                  </a:cubicBezTo>
                  <a:cubicBezTo>
                    <a:pt x="1007" y="905"/>
                    <a:pt x="1008" y="905"/>
                    <a:pt x="1009" y="904"/>
                  </a:cubicBezTo>
                  <a:cubicBezTo>
                    <a:pt x="1009" y="904"/>
                    <a:pt x="1009" y="904"/>
                    <a:pt x="1009" y="904"/>
                  </a:cubicBezTo>
                  <a:cubicBezTo>
                    <a:pt x="1010" y="904"/>
                    <a:pt x="1011" y="903"/>
                    <a:pt x="1012" y="903"/>
                  </a:cubicBezTo>
                  <a:cubicBezTo>
                    <a:pt x="1013" y="903"/>
                    <a:pt x="1013" y="902"/>
                    <a:pt x="1014" y="902"/>
                  </a:cubicBezTo>
                  <a:cubicBezTo>
                    <a:pt x="1015" y="901"/>
                    <a:pt x="1016" y="900"/>
                    <a:pt x="1018" y="900"/>
                  </a:cubicBezTo>
                  <a:cubicBezTo>
                    <a:pt x="1021" y="899"/>
                    <a:pt x="1025" y="897"/>
                    <a:pt x="1027" y="894"/>
                  </a:cubicBezTo>
                  <a:cubicBezTo>
                    <a:pt x="1029" y="892"/>
                    <a:pt x="1033" y="891"/>
                    <a:pt x="1037" y="889"/>
                  </a:cubicBezTo>
                  <a:cubicBezTo>
                    <a:pt x="1037" y="889"/>
                    <a:pt x="1038" y="889"/>
                    <a:pt x="1038" y="889"/>
                  </a:cubicBezTo>
                  <a:cubicBezTo>
                    <a:pt x="1041" y="886"/>
                    <a:pt x="1043" y="885"/>
                    <a:pt x="1046" y="884"/>
                  </a:cubicBezTo>
                  <a:cubicBezTo>
                    <a:pt x="1049" y="882"/>
                    <a:pt x="1049" y="882"/>
                    <a:pt x="1049" y="882"/>
                  </a:cubicBezTo>
                  <a:cubicBezTo>
                    <a:pt x="1049" y="882"/>
                    <a:pt x="1049" y="882"/>
                    <a:pt x="1049" y="882"/>
                  </a:cubicBezTo>
                  <a:cubicBezTo>
                    <a:pt x="1051" y="880"/>
                    <a:pt x="1053" y="879"/>
                    <a:pt x="1055" y="878"/>
                  </a:cubicBezTo>
                  <a:cubicBezTo>
                    <a:pt x="1057" y="878"/>
                    <a:pt x="1059" y="877"/>
                    <a:pt x="1060" y="876"/>
                  </a:cubicBezTo>
                  <a:cubicBezTo>
                    <a:pt x="1061" y="875"/>
                    <a:pt x="1062" y="875"/>
                    <a:pt x="1063" y="875"/>
                  </a:cubicBezTo>
                  <a:cubicBezTo>
                    <a:pt x="1064" y="874"/>
                    <a:pt x="1066" y="874"/>
                    <a:pt x="1067" y="872"/>
                  </a:cubicBezTo>
                  <a:cubicBezTo>
                    <a:pt x="1068" y="872"/>
                    <a:pt x="1069" y="871"/>
                    <a:pt x="1070" y="870"/>
                  </a:cubicBezTo>
                  <a:cubicBezTo>
                    <a:pt x="1071" y="870"/>
                    <a:pt x="1071" y="870"/>
                    <a:pt x="1071" y="870"/>
                  </a:cubicBezTo>
                  <a:cubicBezTo>
                    <a:pt x="1072" y="869"/>
                    <a:pt x="1072" y="869"/>
                    <a:pt x="1072" y="869"/>
                  </a:cubicBezTo>
                  <a:cubicBezTo>
                    <a:pt x="1073" y="868"/>
                    <a:pt x="1074" y="868"/>
                    <a:pt x="1075" y="868"/>
                  </a:cubicBezTo>
                  <a:cubicBezTo>
                    <a:pt x="1075" y="868"/>
                    <a:pt x="1076" y="867"/>
                    <a:pt x="1077" y="867"/>
                  </a:cubicBezTo>
                  <a:cubicBezTo>
                    <a:pt x="1078" y="866"/>
                    <a:pt x="1080" y="865"/>
                    <a:pt x="1080" y="865"/>
                  </a:cubicBezTo>
                  <a:cubicBezTo>
                    <a:pt x="1081" y="864"/>
                    <a:pt x="1081" y="864"/>
                    <a:pt x="1082" y="864"/>
                  </a:cubicBezTo>
                  <a:cubicBezTo>
                    <a:pt x="1082" y="863"/>
                    <a:pt x="1083" y="863"/>
                    <a:pt x="1083" y="863"/>
                  </a:cubicBezTo>
                  <a:cubicBezTo>
                    <a:pt x="1084" y="863"/>
                    <a:pt x="1085" y="863"/>
                    <a:pt x="1086" y="862"/>
                  </a:cubicBezTo>
                  <a:cubicBezTo>
                    <a:pt x="1086" y="861"/>
                    <a:pt x="1087" y="861"/>
                    <a:pt x="1088" y="861"/>
                  </a:cubicBezTo>
                  <a:cubicBezTo>
                    <a:pt x="1089" y="860"/>
                    <a:pt x="1090" y="860"/>
                    <a:pt x="1091" y="858"/>
                  </a:cubicBezTo>
                  <a:cubicBezTo>
                    <a:pt x="1093" y="858"/>
                    <a:pt x="1095" y="857"/>
                    <a:pt x="1097" y="856"/>
                  </a:cubicBezTo>
                  <a:cubicBezTo>
                    <a:pt x="1098" y="855"/>
                    <a:pt x="1099" y="854"/>
                    <a:pt x="1100" y="854"/>
                  </a:cubicBezTo>
                  <a:cubicBezTo>
                    <a:pt x="1101" y="853"/>
                    <a:pt x="1103" y="852"/>
                    <a:pt x="1104" y="851"/>
                  </a:cubicBezTo>
                  <a:cubicBezTo>
                    <a:pt x="1106" y="851"/>
                    <a:pt x="1108" y="850"/>
                    <a:pt x="1110" y="848"/>
                  </a:cubicBezTo>
                  <a:cubicBezTo>
                    <a:pt x="1113" y="847"/>
                    <a:pt x="1114" y="846"/>
                    <a:pt x="1116" y="845"/>
                  </a:cubicBezTo>
                  <a:cubicBezTo>
                    <a:pt x="1118" y="843"/>
                    <a:pt x="1119" y="842"/>
                    <a:pt x="1121" y="842"/>
                  </a:cubicBezTo>
                  <a:cubicBezTo>
                    <a:pt x="1121" y="842"/>
                    <a:pt x="1121" y="842"/>
                    <a:pt x="1122" y="841"/>
                  </a:cubicBezTo>
                  <a:cubicBezTo>
                    <a:pt x="1123" y="840"/>
                    <a:pt x="1125" y="839"/>
                    <a:pt x="1127" y="839"/>
                  </a:cubicBezTo>
                  <a:cubicBezTo>
                    <a:pt x="1128" y="838"/>
                    <a:pt x="1130" y="837"/>
                    <a:pt x="1132" y="836"/>
                  </a:cubicBezTo>
                  <a:cubicBezTo>
                    <a:pt x="1132" y="836"/>
                    <a:pt x="1132" y="836"/>
                    <a:pt x="1132" y="836"/>
                  </a:cubicBezTo>
                  <a:cubicBezTo>
                    <a:pt x="1136" y="836"/>
                    <a:pt x="1138" y="834"/>
                    <a:pt x="1140" y="832"/>
                  </a:cubicBezTo>
                  <a:cubicBezTo>
                    <a:pt x="1141" y="831"/>
                    <a:pt x="1142" y="830"/>
                    <a:pt x="1142" y="830"/>
                  </a:cubicBezTo>
                  <a:cubicBezTo>
                    <a:pt x="1144" y="829"/>
                    <a:pt x="1145" y="828"/>
                    <a:pt x="1146" y="828"/>
                  </a:cubicBezTo>
                  <a:cubicBezTo>
                    <a:pt x="1146" y="828"/>
                    <a:pt x="1147" y="828"/>
                    <a:pt x="1148" y="826"/>
                  </a:cubicBezTo>
                  <a:cubicBezTo>
                    <a:pt x="1149" y="826"/>
                    <a:pt x="1150" y="825"/>
                    <a:pt x="1151" y="825"/>
                  </a:cubicBezTo>
                  <a:cubicBezTo>
                    <a:pt x="1151" y="824"/>
                    <a:pt x="1152" y="824"/>
                    <a:pt x="1153" y="824"/>
                  </a:cubicBezTo>
                  <a:cubicBezTo>
                    <a:pt x="1153" y="824"/>
                    <a:pt x="1153" y="824"/>
                    <a:pt x="1153" y="824"/>
                  </a:cubicBezTo>
                  <a:cubicBezTo>
                    <a:pt x="1154" y="823"/>
                    <a:pt x="1155" y="822"/>
                    <a:pt x="1156" y="822"/>
                  </a:cubicBezTo>
                  <a:cubicBezTo>
                    <a:pt x="1156" y="822"/>
                    <a:pt x="1156" y="821"/>
                    <a:pt x="1156" y="821"/>
                  </a:cubicBezTo>
                  <a:cubicBezTo>
                    <a:pt x="1156" y="822"/>
                    <a:pt x="1156" y="822"/>
                    <a:pt x="1157" y="822"/>
                  </a:cubicBezTo>
                  <a:cubicBezTo>
                    <a:pt x="1157" y="822"/>
                    <a:pt x="1157" y="821"/>
                    <a:pt x="1157" y="821"/>
                  </a:cubicBezTo>
                  <a:cubicBezTo>
                    <a:pt x="1158" y="821"/>
                    <a:pt x="1158" y="821"/>
                    <a:pt x="1159" y="820"/>
                  </a:cubicBezTo>
                  <a:cubicBezTo>
                    <a:pt x="1159" y="820"/>
                    <a:pt x="1159" y="820"/>
                    <a:pt x="1159" y="820"/>
                  </a:cubicBezTo>
                  <a:cubicBezTo>
                    <a:pt x="1160" y="820"/>
                    <a:pt x="1161" y="819"/>
                    <a:pt x="1163" y="818"/>
                  </a:cubicBezTo>
                  <a:cubicBezTo>
                    <a:pt x="1163" y="818"/>
                    <a:pt x="1163" y="818"/>
                    <a:pt x="1163" y="818"/>
                  </a:cubicBezTo>
                  <a:cubicBezTo>
                    <a:pt x="1164" y="817"/>
                    <a:pt x="1166" y="816"/>
                    <a:pt x="1168" y="815"/>
                  </a:cubicBezTo>
                  <a:cubicBezTo>
                    <a:pt x="1169" y="814"/>
                    <a:pt x="1170" y="814"/>
                    <a:pt x="1170" y="814"/>
                  </a:cubicBezTo>
                  <a:cubicBezTo>
                    <a:pt x="1172" y="813"/>
                    <a:pt x="1174" y="812"/>
                    <a:pt x="1175" y="811"/>
                  </a:cubicBezTo>
                  <a:cubicBezTo>
                    <a:pt x="1177" y="810"/>
                    <a:pt x="1179" y="809"/>
                    <a:pt x="1180" y="809"/>
                  </a:cubicBezTo>
                  <a:cubicBezTo>
                    <a:pt x="1181" y="808"/>
                    <a:pt x="1182" y="808"/>
                    <a:pt x="1183" y="806"/>
                  </a:cubicBezTo>
                  <a:cubicBezTo>
                    <a:pt x="1183" y="805"/>
                    <a:pt x="1186" y="805"/>
                    <a:pt x="1187" y="804"/>
                  </a:cubicBezTo>
                  <a:cubicBezTo>
                    <a:pt x="1188" y="804"/>
                    <a:pt x="1188" y="804"/>
                    <a:pt x="1188" y="803"/>
                  </a:cubicBezTo>
                  <a:cubicBezTo>
                    <a:pt x="1189" y="801"/>
                    <a:pt x="1191" y="801"/>
                    <a:pt x="1192" y="801"/>
                  </a:cubicBezTo>
                  <a:cubicBezTo>
                    <a:pt x="1193" y="801"/>
                    <a:pt x="1193" y="801"/>
                    <a:pt x="1194" y="801"/>
                  </a:cubicBezTo>
                  <a:cubicBezTo>
                    <a:pt x="1194" y="800"/>
                    <a:pt x="1194" y="800"/>
                    <a:pt x="1194" y="800"/>
                  </a:cubicBezTo>
                  <a:cubicBezTo>
                    <a:pt x="1194" y="799"/>
                    <a:pt x="1196" y="798"/>
                    <a:pt x="1196" y="798"/>
                  </a:cubicBezTo>
                  <a:cubicBezTo>
                    <a:pt x="1198" y="799"/>
                    <a:pt x="1199" y="798"/>
                    <a:pt x="1200" y="797"/>
                  </a:cubicBezTo>
                  <a:cubicBezTo>
                    <a:pt x="1200" y="797"/>
                    <a:pt x="1200" y="797"/>
                    <a:pt x="1200" y="797"/>
                  </a:cubicBezTo>
                  <a:cubicBezTo>
                    <a:pt x="1200" y="797"/>
                    <a:pt x="1200" y="797"/>
                    <a:pt x="1200" y="797"/>
                  </a:cubicBezTo>
                  <a:cubicBezTo>
                    <a:pt x="1201" y="797"/>
                    <a:pt x="1201" y="797"/>
                    <a:pt x="1202" y="797"/>
                  </a:cubicBezTo>
                  <a:cubicBezTo>
                    <a:pt x="1202" y="796"/>
                    <a:pt x="1202" y="796"/>
                    <a:pt x="1203" y="796"/>
                  </a:cubicBezTo>
                  <a:cubicBezTo>
                    <a:pt x="1203" y="796"/>
                    <a:pt x="1203" y="796"/>
                    <a:pt x="1204" y="796"/>
                  </a:cubicBezTo>
                  <a:cubicBezTo>
                    <a:pt x="1204" y="796"/>
                    <a:pt x="1206" y="795"/>
                    <a:pt x="1206" y="793"/>
                  </a:cubicBezTo>
                  <a:cubicBezTo>
                    <a:pt x="1207" y="792"/>
                    <a:pt x="1207" y="792"/>
                    <a:pt x="1207" y="792"/>
                  </a:cubicBezTo>
                  <a:cubicBezTo>
                    <a:pt x="1207" y="792"/>
                    <a:pt x="1208" y="792"/>
                    <a:pt x="1209" y="791"/>
                  </a:cubicBezTo>
                  <a:cubicBezTo>
                    <a:pt x="1209" y="791"/>
                    <a:pt x="1209" y="791"/>
                    <a:pt x="1210" y="791"/>
                  </a:cubicBezTo>
                  <a:cubicBezTo>
                    <a:pt x="1211" y="791"/>
                    <a:pt x="1212" y="791"/>
                    <a:pt x="1212" y="790"/>
                  </a:cubicBezTo>
                  <a:cubicBezTo>
                    <a:pt x="1214" y="790"/>
                    <a:pt x="1215" y="789"/>
                    <a:pt x="1216" y="787"/>
                  </a:cubicBezTo>
                  <a:cubicBezTo>
                    <a:pt x="1217" y="787"/>
                    <a:pt x="1218" y="786"/>
                    <a:pt x="1218" y="784"/>
                  </a:cubicBezTo>
                  <a:cubicBezTo>
                    <a:pt x="1219" y="784"/>
                    <a:pt x="1219" y="784"/>
                    <a:pt x="1218" y="783"/>
                  </a:cubicBezTo>
                  <a:cubicBezTo>
                    <a:pt x="1219" y="783"/>
                    <a:pt x="1220" y="783"/>
                    <a:pt x="1220" y="783"/>
                  </a:cubicBezTo>
                  <a:cubicBezTo>
                    <a:pt x="1221" y="783"/>
                    <a:pt x="1221" y="782"/>
                    <a:pt x="1221" y="782"/>
                  </a:cubicBezTo>
                  <a:cubicBezTo>
                    <a:pt x="1222" y="781"/>
                    <a:pt x="1223" y="781"/>
                    <a:pt x="1223" y="781"/>
                  </a:cubicBezTo>
                  <a:cubicBezTo>
                    <a:pt x="1224" y="781"/>
                    <a:pt x="1224" y="781"/>
                    <a:pt x="1224" y="780"/>
                  </a:cubicBezTo>
                  <a:cubicBezTo>
                    <a:pt x="1225" y="779"/>
                    <a:pt x="1224" y="779"/>
                    <a:pt x="1224" y="779"/>
                  </a:cubicBezTo>
                  <a:cubicBezTo>
                    <a:pt x="1224" y="777"/>
                    <a:pt x="1224" y="777"/>
                    <a:pt x="1224" y="777"/>
                  </a:cubicBezTo>
                  <a:cubicBezTo>
                    <a:pt x="1225" y="777"/>
                    <a:pt x="1225" y="777"/>
                    <a:pt x="1225" y="777"/>
                  </a:cubicBezTo>
                  <a:cubicBezTo>
                    <a:pt x="1225" y="777"/>
                    <a:pt x="1226" y="777"/>
                    <a:pt x="1226" y="777"/>
                  </a:cubicBezTo>
                  <a:cubicBezTo>
                    <a:pt x="1228" y="777"/>
                    <a:pt x="1229" y="776"/>
                    <a:pt x="1229" y="774"/>
                  </a:cubicBezTo>
                  <a:cubicBezTo>
                    <a:pt x="1229" y="774"/>
                    <a:pt x="1229" y="774"/>
                    <a:pt x="1229" y="774"/>
                  </a:cubicBezTo>
                  <a:cubicBezTo>
                    <a:pt x="1229" y="774"/>
                    <a:pt x="1229" y="774"/>
                    <a:pt x="1229" y="773"/>
                  </a:cubicBezTo>
                  <a:cubicBezTo>
                    <a:pt x="1229" y="773"/>
                    <a:pt x="1230" y="773"/>
                    <a:pt x="1231" y="772"/>
                  </a:cubicBezTo>
                  <a:cubicBezTo>
                    <a:pt x="1231" y="771"/>
                    <a:pt x="1232" y="771"/>
                    <a:pt x="1233" y="770"/>
                  </a:cubicBezTo>
                  <a:cubicBezTo>
                    <a:pt x="1233" y="770"/>
                    <a:pt x="1233" y="770"/>
                    <a:pt x="1234" y="769"/>
                  </a:cubicBezTo>
                  <a:cubicBezTo>
                    <a:pt x="1234" y="769"/>
                    <a:pt x="1235" y="769"/>
                    <a:pt x="1236" y="768"/>
                  </a:cubicBezTo>
                  <a:cubicBezTo>
                    <a:pt x="1236" y="768"/>
                    <a:pt x="1237" y="767"/>
                    <a:pt x="1237" y="766"/>
                  </a:cubicBezTo>
                  <a:cubicBezTo>
                    <a:pt x="1237" y="766"/>
                    <a:pt x="1237" y="765"/>
                    <a:pt x="1236" y="765"/>
                  </a:cubicBezTo>
                  <a:cubicBezTo>
                    <a:pt x="1237" y="764"/>
                    <a:pt x="1237" y="764"/>
                    <a:pt x="1237" y="764"/>
                  </a:cubicBezTo>
                  <a:cubicBezTo>
                    <a:pt x="1238" y="763"/>
                    <a:pt x="1240" y="761"/>
                    <a:pt x="1239" y="760"/>
                  </a:cubicBezTo>
                  <a:cubicBezTo>
                    <a:pt x="1240" y="759"/>
                    <a:pt x="1241" y="759"/>
                    <a:pt x="1241" y="758"/>
                  </a:cubicBezTo>
                  <a:cubicBezTo>
                    <a:pt x="1241" y="758"/>
                    <a:pt x="1241" y="757"/>
                    <a:pt x="1241" y="757"/>
                  </a:cubicBezTo>
                  <a:cubicBezTo>
                    <a:pt x="1242" y="757"/>
                    <a:pt x="1242" y="756"/>
                    <a:pt x="1242" y="756"/>
                  </a:cubicBezTo>
                  <a:cubicBezTo>
                    <a:pt x="1242" y="755"/>
                    <a:pt x="1242" y="755"/>
                    <a:pt x="1242" y="755"/>
                  </a:cubicBezTo>
                  <a:cubicBezTo>
                    <a:pt x="1242" y="754"/>
                    <a:pt x="1242" y="754"/>
                    <a:pt x="1242" y="754"/>
                  </a:cubicBezTo>
                  <a:cubicBezTo>
                    <a:pt x="1242" y="754"/>
                    <a:pt x="1242" y="754"/>
                    <a:pt x="1243" y="754"/>
                  </a:cubicBezTo>
                  <a:cubicBezTo>
                    <a:pt x="1244" y="753"/>
                    <a:pt x="1244" y="753"/>
                    <a:pt x="1244" y="753"/>
                  </a:cubicBezTo>
                  <a:cubicBezTo>
                    <a:pt x="1244" y="753"/>
                    <a:pt x="1244" y="753"/>
                    <a:pt x="1244" y="752"/>
                  </a:cubicBezTo>
                  <a:cubicBezTo>
                    <a:pt x="1244" y="752"/>
                    <a:pt x="1244" y="751"/>
                    <a:pt x="1244" y="751"/>
                  </a:cubicBezTo>
                  <a:cubicBezTo>
                    <a:pt x="1244" y="751"/>
                    <a:pt x="1244" y="751"/>
                    <a:pt x="1244" y="751"/>
                  </a:cubicBezTo>
                  <a:cubicBezTo>
                    <a:pt x="1245" y="749"/>
                    <a:pt x="1245" y="749"/>
                    <a:pt x="1245" y="749"/>
                  </a:cubicBezTo>
                  <a:cubicBezTo>
                    <a:pt x="1246" y="749"/>
                    <a:pt x="1246" y="749"/>
                    <a:pt x="1246" y="749"/>
                  </a:cubicBezTo>
                  <a:cubicBezTo>
                    <a:pt x="1246" y="747"/>
                    <a:pt x="1246" y="747"/>
                    <a:pt x="1246" y="747"/>
                  </a:cubicBezTo>
                  <a:cubicBezTo>
                    <a:pt x="1246" y="746"/>
                    <a:pt x="1247" y="746"/>
                    <a:pt x="1247" y="746"/>
                  </a:cubicBezTo>
                  <a:cubicBezTo>
                    <a:pt x="1249" y="745"/>
                    <a:pt x="1249" y="744"/>
                    <a:pt x="1249" y="743"/>
                  </a:cubicBezTo>
                  <a:cubicBezTo>
                    <a:pt x="1249" y="742"/>
                    <a:pt x="1249" y="741"/>
                    <a:pt x="1248" y="741"/>
                  </a:cubicBezTo>
                  <a:cubicBezTo>
                    <a:pt x="1248" y="741"/>
                    <a:pt x="1248" y="741"/>
                    <a:pt x="1248" y="741"/>
                  </a:cubicBezTo>
                  <a:cubicBezTo>
                    <a:pt x="1248" y="741"/>
                    <a:pt x="1248" y="741"/>
                    <a:pt x="1248" y="741"/>
                  </a:cubicBezTo>
                  <a:cubicBezTo>
                    <a:pt x="1248" y="740"/>
                    <a:pt x="1249" y="740"/>
                    <a:pt x="1249" y="739"/>
                  </a:cubicBezTo>
                  <a:cubicBezTo>
                    <a:pt x="1249" y="738"/>
                    <a:pt x="1249" y="738"/>
                    <a:pt x="1249" y="738"/>
                  </a:cubicBezTo>
                  <a:cubicBezTo>
                    <a:pt x="1249" y="737"/>
                    <a:pt x="1249" y="736"/>
                    <a:pt x="1250" y="735"/>
                  </a:cubicBezTo>
                  <a:cubicBezTo>
                    <a:pt x="1250" y="735"/>
                    <a:pt x="1250" y="735"/>
                    <a:pt x="1250" y="735"/>
                  </a:cubicBezTo>
                  <a:cubicBezTo>
                    <a:pt x="1250" y="734"/>
                    <a:pt x="1251" y="733"/>
                    <a:pt x="1251" y="732"/>
                  </a:cubicBezTo>
                  <a:cubicBezTo>
                    <a:pt x="1251" y="732"/>
                    <a:pt x="1251" y="731"/>
                    <a:pt x="1251" y="730"/>
                  </a:cubicBezTo>
                  <a:cubicBezTo>
                    <a:pt x="1252" y="729"/>
                    <a:pt x="1252" y="727"/>
                    <a:pt x="1252" y="724"/>
                  </a:cubicBezTo>
                  <a:cubicBezTo>
                    <a:pt x="1252" y="723"/>
                    <a:pt x="1252" y="723"/>
                    <a:pt x="1252" y="723"/>
                  </a:cubicBezTo>
                  <a:cubicBezTo>
                    <a:pt x="1252" y="721"/>
                    <a:pt x="1253" y="719"/>
                    <a:pt x="1253" y="717"/>
                  </a:cubicBezTo>
                  <a:cubicBezTo>
                    <a:pt x="1252" y="717"/>
                    <a:pt x="1252" y="717"/>
                    <a:pt x="1252" y="717"/>
                  </a:cubicBezTo>
                  <a:cubicBezTo>
                    <a:pt x="1252" y="716"/>
                    <a:pt x="1252" y="715"/>
                    <a:pt x="1253" y="714"/>
                  </a:cubicBezTo>
                  <a:cubicBezTo>
                    <a:pt x="1253" y="714"/>
                    <a:pt x="1254" y="713"/>
                    <a:pt x="1253" y="712"/>
                  </a:cubicBezTo>
                  <a:cubicBezTo>
                    <a:pt x="1253" y="711"/>
                    <a:pt x="1253" y="710"/>
                    <a:pt x="1253" y="710"/>
                  </a:cubicBezTo>
                  <a:cubicBezTo>
                    <a:pt x="1253" y="709"/>
                    <a:pt x="1253" y="709"/>
                    <a:pt x="1253" y="708"/>
                  </a:cubicBezTo>
                  <a:cubicBezTo>
                    <a:pt x="1253" y="708"/>
                    <a:pt x="1253" y="708"/>
                    <a:pt x="1253" y="708"/>
                  </a:cubicBezTo>
                  <a:close/>
                  <a:moveTo>
                    <a:pt x="765" y="780"/>
                  </a:moveTo>
                  <a:cubicBezTo>
                    <a:pt x="765" y="781"/>
                    <a:pt x="764" y="781"/>
                    <a:pt x="762" y="781"/>
                  </a:cubicBezTo>
                  <a:cubicBezTo>
                    <a:pt x="762" y="780"/>
                    <a:pt x="762" y="780"/>
                    <a:pt x="761" y="781"/>
                  </a:cubicBezTo>
                  <a:cubicBezTo>
                    <a:pt x="761" y="781"/>
                    <a:pt x="760" y="781"/>
                    <a:pt x="760" y="781"/>
                  </a:cubicBezTo>
                  <a:cubicBezTo>
                    <a:pt x="759" y="781"/>
                    <a:pt x="758" y="781"/>
                    <a:pt x="756" y="782"/>
                  </a:cubicBezTo>
                  <a:cubicBezTo>
                    <a:pt x="754" y="783"/>
                    <a:pt x="752" y="784"/>
                    <a:pt x="752" y="785"/>
                  </a:cubicBezTo>
                  <a:cubicBezTo>
                    <a:pt x="751" y="785"/>
                    <a:pt x="751" y="786"/>
                    <a:pt x="751" y="786"/>
                  </a:cubicBezTo>
                  <a:cubicBezTo>
                    <a:pt x="751" y="786"/>
                    <a:pt x="751" y="786"/>
                    <a:pt x="751" y="786"/>
                  </a:cubicBezTo>
                  <a:cubicBezTo>
                    <a:pt x="749" y="787"/>
                    <a:pt x="748" y="788"/>
                    <a:pt x="747" y="789"/>
                  </a:cubicBezTo>
                  <a:cubicBezTo>
                    <a:pt x="747" y="790"/>
                    <a:pt x="747" y="790"/>
                    <a:pt x="747" y="790"/>
                  </a:cubicBezTo>
                  <a:cubicBezTo>
                    <a:pt x="747" y="790"/>
                    <a:pt x="746" y="791"/>
                    <a:pt x="746" y="791"/>
                  </a:cubicBezTo>
                  <a:cubicBezTo>
                    <a:pt x="746" y="792"/>
                    <a:pt x="746" y="792"/>
                    <a:pt x="745" y="793"/>
                  </a:cubicBezTo>
                  <a:cubicBezTo>
                    <a:pt x="745" y="794"/>
                    <a:pt x="744" y="794"/>
                    <a:pt x="744" y="795"/>
                  </a:cubicBezTo>
                  <a:cubicBezTo>
                    <a:pt x="743" y="795"/>
                    <a:pt x="742" y="797"/>
                    <a:pt x="741" y="799"/>
                  </a:cubicBezTo>
                  <a:cubicBezTo>
                    <a:pt x="741" y="799"/>
                    <a:pt x="740" y="800"/>
                    <a:pt x="740" y="801"/>
                  </a:cubicBezTo>
                  <a:cubicBezTo>
                    <a:pt x="740" y="801"/>
                    <a:pt x="740" y="802"/>
                    <a:pt x="740" y="802"/>
                  </a:cubicBezTo>
                  <a:cubicBezTo>
                    <a:pt x="739" y="803"/>
                    <a:pt x="739" y="803"/>
                    <a:pt x="739" y="804"/>
                  </a:cubicBezTo>
                  <a:cubicBezTo>
                    <a:pt x="739" y="804"/>
                    <a:pt x="739" y="804"/>
                    <a:pt x="738" y="805"/>
                  </a:cubicBezTo>
                  <a:cubicBezTo>
                    <a:pt x="738" y="805"/>
                    <a:pt x="738" y="806"/>
                    <a:pt x="738" y="806"/>
                  </a:cubicBezTo>
                  <a:cubicBezTo>
                    <a:pt x="738" y="807"/>
                    <a:pt x="738" y="807"/>
                    <a:pt x="738" y="807"/>
                  </a:cubicBezTo>
                  <a:cubicBezTo>
                    <a:pt x="738" y="807"/>
                    <a:pt x="738" y="807"/>
                    <a:pt x="738" y="807"/>
                  </a:cubicBezTo>
                  <a:cubicBezTo>
                    <a:pt x="737" y="807"/>
                    <a:pt x="736" y="808"/>
                    <a:pt x="736" y="809"/>
                  </a:cubicBezTo>
                  <a:cubicBezTo>
                    <a:pt x="736" y="809"/>
                    <a:pt x="736" y="810"/>
                    <a:pt x="736" y="810"/>
                  </a:cubicBezTo>
                  <a:cubicBezTo>
                    <a:pt x="736" y="810"/>
                    <a:pt x="736" y="810"/>
                    <a:pt x="736" y="810"/>
                  </a:cubicBezTo>
                  <a:cubicBezTo>
                    <a:pt x="736" y="811"/>
                    <a:pt x="735" y="811"/>
                    <a:pt x="735" y="812"/>
                  </a:cubicBezTo>
                  <a:cubicBezTo>
                    <a:pt x="734" y="813"/>
                    <a:pt x="733" y="815"/>
                    <a:pt x="733" y="815"/>
                  </a:cubicBezTo>
                  <a:cubicBezTo>
                    <a:pt x="731" y="817"/>
                    <a:pt x="731" y="819"/>
                    <a:pt x="731" y="820"/>
                  </a:cubicBezTo>
                  <a:cubicBezTo>
                    <a:pt x="731" y="820"/>
                    <a:pt x="731" y="821"/>
                    <a:pt x="731" y="821"/>
                  </a:cubicBezTo>
                  <a:cubicBezTo>
                    <a:pt x="731" y="821"/>
                    <a:pt x="731" y="821"/>
                    <a:pt x="731" y="822"/>
                  </a:cubicBezTo>
                  <a:cubicBezTo>
                    <a:pt x="731" y="823"/>
                    <a:pt x="731" y="824"/>
                    <a:pt x="730" y="825"/>
                  </a:cubicBezTo>
                  <a:cubicBezTo>
                    <a:pt x="730" y="825"/>
                    <a:pt x="730" y="826"/>
                    <a:pt x="729" y="826"/>
                  </a:cubicBezTo>
                  <a:cubicBezTo>
                    <a:pt x="729" y="827"/>
                    <a:pt x="729" y="827"/>
                    <a:pt x="729" y="827"/>
                  </a:cubicBezTo>
                  <a:cubicBezTo>
                    <a:pt x="729" y="828"/>
                    <a:pt x="728" y="830"/>
                    <a:pt x="728" y="831"/>
                  </a:cubicBezTo>
                  <a:cubicBezTo>
                    <a:pt x="727" y="832"/>
                    <a:pt x="727" y="832"/>
                    <a:pt x="727" y="833"/>
                  </a:cubicBezTo>
                  <a:cubicBezTo>
                    <a:pt x="725" y="831"/>
                    <a:pt x="724" y="830"/>
                    <a:pt x="722" y="830"/>
                  </a:cubicBezTo>
                  <a:cubicBezTo>
                    <a:pt x="721" y="830"/>
                    <a:pt x="721" y="830"/>
                    <a:pt x="721" y="830"/>
                  </a:cubicBezTo>
                  <a:cubicBezTo>
                    <a:pt x="721" y="830"/>
                    <a:pt x="721" y="830"/>
                    <a:pt x="720" y="830"/>
                  </a:cubicBezTo>
                  <a:cubicBezTo>
                    <a:pt x="719" y="830"/>
                    <a:pt x="718" y="829"/>
                    <a:pt x="717" y="828"/>
                  </a:cubicBezTo>
                  <a:cubicBezTo>
                    <a:pt x="717" y="827"/>
                    <a:pt x="716" y="825"/>
                    <a:pt x="714" y="825"/>
                  </a:cubicBezTo>
                  <a:cubicBezTo>
                    <a:pt x="714" y="824"/>
                    <a:pt x="714" y="824"/>
                    <a:pt x="714" y="823"/>
                  </a:cubicBezTo>
                  <a:cubicBezTo>
                    <a:pt x="714" y="823"/>
                    <a:pt x="714" y="823"/>
                    <a:pt x="714" y="823"/>
                  </a:cubicBezTo>
                  <a:cubicBezTo>
                    <a:pt x="714" y="823"/>
                    <a:pt x="714" y="823"/>
                    <a:pt x="714" y="823"/>
                  </a:cubicBezTo>
                  <a:cubicBezTo>
                    <a:pt x="715" y="821"/>
                    <a:pt x="715" y="820"/>
                    <a:pt x="714" y="818"/>
                  </a:cubicBezTo>
                  <a:cubicBezTo>
                    <a:pt x="713" y="817"/>
                    <a:pt x="713" y="817"/>
                    <a:pt x="714" y="814"/>
                  </a:cubicBezTo>
                  <a:cubicBezTo>
                    <a:pt x="714" y="814"/>
                    <a:pt x="714" y="813"/>
                    <a:pt x="714" y="813"/>
                  </a:cubicBezTo>
                  <a:cubicBezTo>
                    <a:pt x="714" y="812"/>
                    <a:pt x="714" y="812"/>
                    <a:pt x="714" y="811"/>
                  </a:cubicBezTo>
                  <a:cubicBezTo>
                    <a:pt x="714" y="810"/>
                    <a:pt x="714" y="809"/>
                    <a:pt x="714" y="808"/>
                  </a:cubicBezTo>
                  <a:cubicBezTo>
                    <a:pt x="714" y="806"/>
                    <a:pt x="714" y="806"/>
                    <a:pt x="714" y="805"/>
                  </a:cubicBezTo>
                  <a:cubicBezTo>
                    <a:pt x="714" y="804"/>
                    <a:pt x="714" y="804"/>
                    <a:pt x="713" y="803"/>
                  </a:cubicBezTo>
                  <a:cubicBezTo>
                    <a:pt x="713" y="802"/>
                    <a:pt x="713" y="800"/>
                    <a:pt x="713" y="798"/>
                  </a:cubicBezTo>
                  <a:cubicBezTo>
                    <a:pt x="713" y="797"/>
                    <a:pt x="713" y="796"/>
                    <a:pt x="713" y="795"/>
                  </a:cubicBezTo>
                  <a:cubicBezTo>
                    <a:pt x="712" y="794"/>
                    <a:pt x="712" y="794"/>
                    <a:pt x="713" y="793"/>
                  </a:cubicBezTo>
                  <a:cubicBezTo>
                    <a:pt x="713" y="793"/>
                    <a:pt x="713" y="793"/>
                    <a:pt x="713" y="793"/>
                  </a:cubicBezTo>
                  <a:cubicBezTo>
                    <a:pt x="713" y="792"/>
                    <a:pt x="713" y="791"/>
                    <a:pt x="713" y="790"/>
                  </a:cubicBezTo>
                  <a:cubicBezTo>
                    <a:pt x="713" y="790"/>
                    <a:pt x="712" y="789"/>
                    <a:pt x="712" y="788"/>
                  </a:cubicBezTo>
                  <a:cubicBezTo>
                    <a:pt x="712" y="787"/>
                    <a:pt x="712" y="787"/>
                    <a:pt x="712" y="786"/>
                  </a:cubicBezTo>
                  <a:cubicBezTo>
                    <a:pt x="712" y="785"/>
                    <a:pt x="712" y="784"/>
                    <a:pt x="712" y="782"/>
                  </a:cubicBezTo>
                  <a:cubicBezTo>
                    <a:pt x="711" y="780"/>
                    <a:pt x="711" y="779"/>
                    <a:pt x="710" y="778"/>
                  </a:cubicBezTo>
                  <a:cubicBezTo>
                    <a:pt x="710" y="778"/>
                    <a:pt x="710" y="778"/>
                    <a:pt x="710" y="778"/>
                  </a:cubicBezTo>
                  <a:cubicBezTo>
                    <a:pt x="710" y="778"/>
                    <a:pt x="710" y="777"/>
                    <a:pt x="710" y="777"/>
                  </a:cubicBezTo>
                  <a:cubicBezTo>
                    <a:pt x="710" y="776"/>
                    <a:pt x="709" y="774"/>
                    <a:pt x="709" y="772"/>
                  </a:cubicBezTo>
                  <a:cubicBezTo>
                    <a:pt x="709" y="772"/>
                    <a:pt x="709" y="772"/>
                    <a:pt x="709" y="772"/>
                  </a:cubicBezTo>
                  <a:cubicBezTo>
                    <a:pt x="708" y="771"/>
                    <a:pt x="708" y="770"/>
                    <a:pt x="708" y="769"/>
                  </a:cubicBezTo>
                  <a:cubicBezTo>
                    <a:pt x="707" y="768"/>
                    <a:pt x="707" y="768"/>
                    <a:pt x="707" y="767"/>
                  </a:cubicBezTo>
                  <a:cubicBezTo>
                    <a:pt x="707" y="766"/>
                    <a:pt x="706" y="765"/>
                    <a:pt x="706" y="765"/>
                  </a:cubicBezTo>
                  <a:cubicBezTo>
                    <a:pt x="706" y="764"/>
                    <a:pt x="706" y="764"/>
                    <a:pt x="706" y="764"/>
                  </a:cubicBezTo>
                  <a:cubicBezTo>
                    <a:pt x="705" y="764"/>
                    <a:pt x="705" y="763"/>
                    <a:pt x="704" y="761"/>
                  </a:cubicBezTo>
                  <a:cubicBezTo>
                    <a:pt x="704" y="760"/>
                    <a:pt x="704" y="759"/>
                    <a:pt x="704" y="758"/>
                  </a:cubicBezTo>
                  <a:cubicBezTo>
                    <a:pt x="703" y="757"/>
                    <a:pt x="703" y="756"/>
                    <a:pt x="701" y="756"/>
                  </a:cubicBezTo>
                  <a:cubicBezTo>
                    <a:pt x="701" y="756"/>
                    <a:pt x="701" y="755"/>
                    <a:pt x="701" y="755"/>
                  </a:cubicBezTo>
                  <a:cubicBezTo>
                    <a:pt x="701" y="755"/>
                    <a:pt x="701" y="755"/>
                    <a:pt x="701" y="755"/>
                  </a:cubicBezTo>
                  <a:cubicBezTo>
                    <a:pt x="702" y="754"/>
                    <a:pt x="702" y="754"/>
                    <a:pt x="702" y="753"/>
                  </a:cubicBezTo>
                  <a:cubicBezTo>
                    <a:pt x="702" y="753"/>
                    <a:pt x="701" y="752"/>
                    <a:pt x="701" y="752"/>
                  </a:cubicBezTo>
                  <a:cubicBezTo>
                    <a:pt x="701" y="752"/>
                    <a:pt x="701" y="752"/>
                    <a:pt x="700" y="752"/>
                  </a:cubicBezTo>
                  <a:cubicBezTo>
                    <a:pt x="700" y="752"/>
                    <a:pt x="700" y="752"/>
                    <a:pt x="700" y="752"/>
                  </a:cubicBezTo>
                  <a:cubicBezTo>
                    <a:pt x="700" y="752"/>
                    <a:pt x="699" y="752"/>
                    <a:pt x="699" y="752"/>
                  </a:cubicBezTo>
                  <a:cubicBezTo>
                    <a:pt x="699" y="752"/>
                    <a:pt x="698" y="752"/>
                    <a:pt x="698" y="752"/>
                  </a:cubicBezTo>
                  <a:cubicBezTo>
                    <a:pt x="698" y="751"/>
                    <a:pt x="696" y="749"/>
                    <a:pt x="695" y="749"/>
                  </a:cubicBezTo>
                  <a:cubicBezTo>
                    <a:pt x="694" y="748"/>
                    <a:pt x="693" y="748"/>
                    <a:pt x="693" y="748"/>
                  </a:cubicBezTo>
                  <a:cubicBezTo>
                    <a:pt x="693" y="748"/>
                    <a:pt x="694" y="746"/>
                    <a:pt x="693" y="745"/>
                  </a:cubicBezTo>
                  <a:cubicBezTo>
                    <a:pt x="692" y="744"/>
                    <a:pt x="691" y="743"/>
                    <a:pt x="689" y="744"/>
                  </a:cubicBezTo>
                  <a:cubicBezTo>
                    <a:pt x="688" y="743"/>
                    <a:pt x="688" y="743"/>
                    <a:pt x="687" y="742"/>
                  </a:cubicBezTo>
                  <a:cubicBezTo>
                    <a:pt x="687" y="741"/>
                    <a:pt x="687" y="741"/>
                    <a:pt x="686" y="741"/>
                  </a:cubicBezTo>
                  <a:cubicBezTo>
                    <a:pt x="686" y="741"/>
                    <a:pt x="685" y="741"/>
                    <a:pt x="685" y="742"/>
                  </a:cubicBezTo>
                  <a:cubicBezTo>
                    <a:pt x="685" y="741"/>
                    <a:pt x="684" y="741"/>
                    <a:pt x="684" y="741"/>
                  </a:cubicBezTo>
                  <a:cubicBezTo>
                    <a:pt x="684" y="741"/>
                    <a:pt x="683" y="740"/>
                    <a:pt x="683" y="740"/>
                  </a:cubicBezTo>
                  <a:cubicBezTo>
                    <a:pt x="683" y="740"/>
                    <a:pt x="683" y="740"/>
                    <a:pt x="683" y="740"/>
                  </a:cubicBezTo>
                  <a:cubicBezTo>
                    <a:pt x="682" y="740"/>
                    <a:pt x="682" y="740"/>
                    <a:pt x="681" y="740"/>
                  </a:cubicBezTo>
                  <a:cubicBezTo>
                    <a:pt x="681" y="740"/>
                    <a:pt x="680" y="739"/>
                    <a:pt x="680" y="739"/>
                  </a:cubicBezTo>
                  <a:cubicBezTo>
                    <a:pt x="679" y="739"/>
                    <a:pt x="677" y="739"/>
                    <a:pt x="676" y="738"/>
                  </a:cubicBezTo>
                  <a:cubicBezTo>
                    <a:pt x="674" y="738"/>
                    <a:pt x="673" y="737"/>
                    <a:pt x="672" y="738"/>
                  </a:cubicBezTo>
                  <a:cubicBezTo>
                    <a:pt x="671" y="738"/>
                    <a:pt x="671" y="738"/>
                    <a:pt x="670" y="738"/>
                  </a:cubicBezTo>
                  <a:cubicBezTo>
                    <a:pt x="670" y="738"/>
                    <a:pt x="670" y="738"/>
                    <a:pt x="670" y="738"/>
                  </a:cubicBezTo>
                  <a:cubicBezTo>
                    <a:pt x="670" y="738"/>
                    <a:pt x="669" y="738"/>
                    <a:pt x="668" y="738"/>
                  </a:cubicBezTo>
                  <a:cubicBezTo>
                    <a:pt x="667" y="738"/>
                    <a:pt x="665" y="738"/>
                    <a:pt x="664" y="739"/>
                  </a:cubicBezTo>
                  <a:cubicBezTo>
                    <a:pt x="663" y="739"/>
                    <a:pt x="663" y="739"/>
                    <a:pt x="663" y="739"/>
                  </a:cubicBezTo>
                  <a:cubicBezTo>
                    <a:pt x="662" y="740"/>
                    <a:pt x="662" y="741"/>
                    <a:pt x="660" y="741"/>
                  </a:cubicBezTo>
                  <a:cubicBezTo>
                    <a:pt x="660" y="741"/>
                    <a:pt x="659" y="741"/>
                    <a:pt x="659" y="741"/>
                  </a:cubicBezTo>
                  <a:cubicBezTo>
                    <a:pt x="658" y="742"/>
                    <a:pt x="657" y="742"/>
                    <a:pt x="657" y="743"/>
                  </a:cubicBezTo>
                  <a:cubicBezTo>
                    <a:pt x="657" y="743"/>
                    <a:pt x="657" y="744"/>
                    <a:pt x="655" y="744"/>
                  </a:cubicBezTo>
                  <a:cubicBezTo>
                    <a:pt x="654" y="744"/>
                    <a:pt x="653" y="745"/>
                    <a:pt x="652" y="747"/>
                  </a:cubicBezTo>
                  <a:cubicBezTo>
                    <a:pt x="652" y="747"/>
                    <a:pt x="652" y="747"/>
                    <a:pt x="651" y="747"/>
                  </a:cubicBezTo>
                  <a:cubicBezTo>
                    <a:pt x="649" y="748"/>
                    <a:pt x="649" y="749"/>
                    <a:pt x="649" y="750"/>
                  </a:cubicBezTo>
                  <a:cubicBezTo>
                    <a:pt x="649" y="751"/>
                    <a:pt x="649" y="751"/>
                    <a:pt x="648" y="751"/>
                  </a:cubicBezTo>
                  <a:cubicBezTo>
                    <a:pt x="646" y="751"/>
                    <a:pt x="645" y="753"/>
                    <a:pt x="645" y="754"/>
                  </a:cubicBezTo>
                  <a:cubicBezTo>
                    <a:pt x="645" y="755"/>
                    <a:pt x="644" y="755"/>
                    <a:pt x="644" y="756"/>
                  </a:cubicBezTo>
                  <a:cubicBezTo>
                    <a:pt x="643" y="756"/>
                    <a:pt x="643" y="756"/>
                    <a:pt x="643" y="756"/>
                  </a:cubicBezTo>
                  <a:cubicBezTo>
                    <a:pt x="642" y="757"/>
                    <a:pt x="641" y="759"/>
                    <a:pt x="641" y="760"/>
                  </a:cubicBezTo>
                  <a:cubicBezTo>
                    <a:pt x="640" y="761"/>
                    <a:pt x="639" y="762"/>
                    <a:pt x="639" y="763"/>
                  </a:cubicBezTo>
                  <a:cubicBezTo>
                    <a:pt x="639" y="764"/>
                    <a:pt x="638" y="764"/>
                    <a:pt x="638" y="764"/>
                  </a:cubicBezTo>
                  <a:cubicBezTo>
                    <a:pt x="637" y="765"/>
                    <a:pt x="637" y="765"/>
                    <a:pt x="637" y="765"/>
                  </a:cubicBezTo>
                  <a:cubicBezTo>
                    <a:pt x="635" y="766"/>
                    <a:pt x="635" y="766"/>
                    <a:pt x="635" y="768"/>
                  </a:cubicBezTo>
                  <a:cubicBezTo>
                    <a:pt x="635" y="769"/>
                    <a:pt x="635" y="769"/>
                    <a:pt x="635" y="769"/>
                  </a:cubicBezTo>
                  <a:cubicBezTo>
                    <a:pt x="635" y="770"/>
                    <a:pt x="635" y="770"/>
                    <a:pt x="635" y="770"/>
                  </a:cubicBezTo>
                  <a:cubicBezTo>
                    <a:pt x="635" y="771"/>
                    <a:pt x="635" y="772"/>
                    <a:pt x="633" y="773"/>
                  </a:cubicBezTo>
                  <a:cubicBezTo>
                    <a:pt x="633" y="774"/>
                    <a:pt x="633" y="774"/>
                    <a:pt x="633" y="774"/>
                  </a:cubicBezTo>
                  <a:cubicBezTo>
                    <a:pt x="632" y="774"/>
                    <a:pt x="632" y="774"/>
                    <a:pt x="632" y="774"/>
                  </a:cubicBezTo>
                  <a:cubicBezTo>
                    <a:pt x="631" y="773"/>
                    <a:pt x="630" y="772"/>
                    <a:pt x="629" y="771"/>
                  </a:cubicBezTo>
                  <a:cubicBezTo>
                    <a:pt x="628" y="771"/>
                    <a:pt x="628" y="771"/>
                    <a:pt x="628" y="771"/>
                  </a:cubicBezTo>
                  <a:cubicBezTo>
                    <a:pt x="627" y="771"/>
                    <a:pt x="626" y="771"/>
                    <a:pt x="624" y="770"/>
                  </a:cubicBezTo>
                  <a:cubicBezTo>
                    <a:pt x="624" y="769"/>
                    <a:pt x="623" y="768"/>
                    <a:pt x="622" y="768"/>
                  </a:cubicBezTo>
                  <a:cubicBezTo>
                    <a:pt x="621" y="767"/>
                    <a:pt x="620" y="767"/>
                    <a:pt x="619" y="766"/>
                  </a:cubicBezTo>
                  <a:cubicBezTo>
                    <a:pt x="619" y="765"/>
                    <a:pt x="619" y="765"/>
                    <a:pt x="619" y="765"/>
                  </a:cubicBezTo>
                  <a:cubicBezTo>
                    <a:pt x="618" y="765"/>
                    <a:pt x="617" y="764"/>
                    <a:pt x="617" y="764"/>
                  </a:cubicBezTo>
                  <a:cubicBezTo>
                    <a:pt x="614" y="762"/>
                    <a:pt x="614" y="762"/>
                    <a:pt x="613" y="762"/>
                  </a:cubicBezTo>
                  <a:cubicBezTo>
                    <a:pt x="611" y="761"/>
                    <a:pt x="611" y="761"/>
                    <a:pt x="610" y="760"/>
                  </a:cubicBezTo>
                  <a:cubicBezTo>
                    <a:pt x="609" y="759"/>
                    <a:pt x="609" y="759"/>
                    <a:pt x="608" y="758"/>
                  </a:cubicBezTo>
                  <a:cubicBezTo>
                    <a:pt x="606" y="757"/>
                    <a:pt x="605" y="756"/>
                    <a:pt x="603" y="755"/>
                  </a:cubicBezTo>
                  <a:cubicBezTo>
                    <a:pt x="603" y="755"/>
                    <a:pt x="603" y="755"/>
                    <a:pt x="603" y="755"/>
                  </a:cubicBezTo>
                  <a:cubicBezTo>
                    <a:pt x="601" y="755"/>
                    <a:pt x="601" y="754"/>
                    <a:pt x="600" y="753"/>
                  </a:cubicBezTo>
                  <a:cubicBezTo>
                    <a:pt x="599" y="753"/>
                    <a:pt x="599" y="752"/>
                    <a:pt x="598" y="752"/>
                  </a:cubicBezTo>
                  <a:cubicBezTo>
                    <a:pt x="598" y="752"/>
                    <a:pt x="597" y="752"/>
                    <a:pt x="597" y="752"/>
                  </a:cubicBezTo>
                  <a:cubicBezTo>
                    <a:pt x="597" y="752"/>
                    <a:pt x="596" y="751"/>
                    <a:pt x="595" y="750"/>
                  </a:cubicBezTo>
                  <a:cubicBezTo>
                    <a:pt x="595" y="749"/>
                    <a:pt x="594" y="749"/>
                    <a:pt x="593" y="748"/>
                  </a:cubicBezTo>
                  <a:cubicBezTo>
                    <a:pt x="592" y="748"/>
                    <a:pt x="591" y="747"/>
                    <a:pt x="590" y="747"/>
                  </a:cubicBezTo>
                  <a:cubicBezTo>
                    <a:pt x="589" y="746"/>
                    <a:pt x="589" y="746"/>
                    <a:pt x="588" y="746"/>
                  </a:cubicBezTo>
                  <a:cubicBezTo>
                    <a:pt x="587" y="743"/>
                    <a:pt x="586" y="743"/>
                    <a:pt x="584" y="743"/>
                  </a:cubicBezTo>
                  <a:cubicBezTo>
                    <a:pt x="583" y="743"/>
                    <a:pt x="582" y="742"/>
                    <a:pt x="582" y="742"/>
                  </a:cubicBezTo>
                  <a:cubicBezTo>
                    <a:pt x="582" y="742"/>
                    <a:pt x="581" y="742"/>
                    <a:pt x="581" y="742"/>
                  </a:cubicBezTo>
                  <a:cubicBezTo>
                    <a:pt x="581" y="742"/>
                    <a:pt x="581" y="742"/>
                    <a:pt x="581" y="742"/>
                  </a:cubicBezTo>
                  <a:cubicBezTo>
                    <a:pt x="581" y="741"/>
                    <a:pt x="581" y="741"/>
                    <a:pt x="581" y="741"/>
                  </a:cubicBezTo>
                  <a:cubicBezTo>
                    <a:pt x="580" y="740"/>
                    <a:pt x="579" y="740"/>
                    <a:pt x="578" y="739"/>
                  </a:cubicBezTo>
                  <a:cubicBezTo>
                    <a:pt x="578" y="739"/>
                    <a:pt x="578" y="739"/>
                    <a:pt x="578" y="739"/>
                  </a:cubicBezTo>
                  <a:cubicBezTo>
                    <a:pt x="577" y="739"/>
                    <a:pt x="576" y="738"/>
                    <a:pt x="574" y="737"/>
                  </a:cubicBezTo>
                  <a:cubicBezTo>
                    <a:pt x="574" y="736"/>
                    <a:pt x="573" y="736"/>
                    <a:pt x="572" y="735"/>
                  </a:cubicBezTo>
                  <a:cubicBezTo>
                    <a:pt x="571" y="735"/>
                    <a:pt x="571" y="734"/>
                    <a:pt x="570" y="734"/>
                  </a:cubicBezTo>
                  <a:cubicBezTo>
                    <a:pt x="570" y="734"/>
                    <a:pt x="570" y="733"/>
                    <a:pt x="569" y="733"/>
                  </a:cubicBezTo>
                  <a:cubicBezTo>
                    <a:pt x="568" y="734"/>
                    <a:pt x="568" y="733"/>
                    <a:pt x="568" y="733"/>
                  </a:cubicBezTo>
                  <a:cubicBezTo>
                    <a:pt x="568" y="733"/>
                    <a:pt x="567" y="732"/>
                    <a:pt x="567" y="732"/>
                  </a:cubicBezTo>
                  <a:cubicBezTo>
                    <a:pt x="566" y="732"/>
                    <a:pt x="566" y="732"/>
                    <a:pt x="566" y="732"/>
                  </a:cubicBezTo>
                  <a:cubicBezTo>
                    <a:pt x="565" y="732"/>
                    <a:pt x="565" y="732"/>
                    <a:pt x="565" y="731"/>
                  </a:cubicBezTo>
                  <a:cubicBezTo>
                    <a:pt x="564" y="731"/>
                    <a:pt x="564" y="730"/>
                    <a:pt x="563" y="730"/>
                  </a:cubicBezTo>
                  <a:cubicBezTo>
                    <a:pt x="562" y="729"/>
                    <a:pt x="561" y="728"/>
                    <a:pt x="560" y="728"/>
                  </a:cubicBezTo>
                  <a:cubicBezTo>
                    <a:pt x="560" y="728"/>
                    <a:pt x="560" y="728"/>
                    <a:pt x="560" y="728"/>
                  </a:cubicBezTo>
                  <a:cubicBezTo>
                    <a:pt x="560" y="728"/>
                    <a:pt x="560" y="728"/>
                    <a:pt x="560" y="728"/>
                  </a:cubicBezTo>
                  <a:cubicBezTo>
                    <a:pt x="559" y="726"/>
                    <a:pt x="558" y="726"/>
                    <a:pt x="557" y="726"/>
                  </a:cubicBezTo>
                  <a:cubicBezTo>
                    <a:pt x="556" y="726"/>
                    <a:pt x="556" y="726"/>
                    <a:pt x="556" y="725"/>
                  </a:cubicBezTo>
                  <a:cubicBezTo>
                    <a:pt x="556" y="725"/>
                    <a:pt x="555" y="725"/>
                    <a:pt x="555" y="725"/>
                  </a:cubicBezTo>
                  <a:cubicBezTo>
                    <a:pt x="554" y="725"/>
                    <a:pt x="554" y="725"/>
                    <a:pt x="553" y="724"/>
                  </a:cubicBezTo>
                  <a:cubicBezTo>
                    <a:pt x="553" y="724"/>
                    <a:pt x="553" y="723"/>
                    <a:pt x="552" y="723"/>
                  </a:cubicBezTo>
                  <a:cubicBezTo>
                    <a:pt x="552" y="723"/>
                    <a:pt x="552" y="723"/>
                    <a:pt x="552" y="723"/>
                  </a:cubicBezTo>
                  <a:cubicBezTo>
                    <a:pt x="549" y="723"/>
                    <a:pt x="548" y="721"/>
                    <a:pt x="546" y="720"/>
                  </a:cubicBezTo>
                  <a:cubicBezTo>
                    <a:pt x="546" y="719"/>
                    <a:pt x="546" y="719"/>
                    <a:pt x="546" y="719"/>
                  </a:cubicBezTo>
                  <a:cubicBezTo>
                    <a:pt x="544" y="718"/>
                    <a:pt x="543" y="717"/>
                    <a:pt x="540" y="715"/>
                  </a:cubicBezTo>
                  <a:cubicBezTo>
                    <a:pt x="540" y="715"/>
                    <a:pt x="540" y="715"/>
                    <a:pt x="540" y="715"/>
                  </a:cubicBezTo>
                  <a:cubicBezTo>
                    <a:pt x="538" y="715"/>
                    <a:pt x="536" y="715"/>
                    <a:pt x="536" y="714"/>
                  </a:cubicBezTo>
                  <a:cubicBezTo>
                    <a:pt x="536" y="711"/>
                    <a:pt x="534" y="711"/>
                    <a:pt x="533" y="710"/>
                  </a:cubicBezTo>
                  <a:cubicBezTo>
                    <a:pt x="533" y="710"/>
                    <a:pt x="532" y="710"/>
                    <a:pt x="532" y="710"/>
                  </a:cubicBezTo>
                  <a:cubicBezTo>
                    <a:pt x="532" y="710"/>
                    <a:pt x="532" y="709"/>
                    <a:pt x="531" y="708"/>
                  </a:cubicBezTo>
                  <a:cubicBezTo>
                    <a:pt x="532" y="707"/>
                    <a:pt x="531" y="705"/>
                    <a:pt x="531" y="704"/>
                  </a:cubicBezTo>
                  <a:cubicBezTo>
                    <a:pt x="531" y="703"/>
                    <a:pt x="530" y="703"/>
                    <a:pt x="529" y="703"/>
                  </a:cubicBezTo>
                  <a:cubicBezTo>
                    <a:pt x="529" y="703"/>
                    <a:pt x="528" y="702"/>
                    <a:pt x="528" y="701"/>
                  </a:cubicBezTo>
                  <a:cubicBezTo>
                    <a:pt x="528" y="701"/>
                    <a:pt x="529" y="701"/>
                    <a:pt x="529" y="701"/>
                  </a:cubicBezTo>
                  <a:cubicBezTo>
                    <a:pt x="529" y="701"/>
                    <a:pt x="530" y="700"/>
                    <a:pt x="530" y="700"/>
                  </a:cubicBezTo>
                  <a:cubicBezTo>
                    <a:pt x="530" y="699"/>
                    <a:pt x="530" y="699"/>
                    <a:pt x="530" y="699"/>
                  </a:cubicBezTo>
                  <a:cubicBezTo>
                    <a:pt x="530" y="698"/>
                    <a:pt x="531" y="696"/>
                    <a:pt x="529" y="695"/>
                  </a:cubicBezTo>
                  <a:cubicBezTo>
                    <a:pt x="528" y="692"/>
                    <a:pt x="528" y="689"/>
                    <a:pt x="528" y="687"/>
                  </a:cubicBezTo>
                  <a:cubicBezTo>
                    <a:pt x="528" y="686"/>
                    <a:pt x="528" y="686"/>
                    <a:pt x="528" y="686"/>
                  </a:cubicBezTo>
                  <a:cubicBezTo>
                    <a:pt x="528" y="685"/>
                    <a:pt x="528" y="683"/>
                    <a:pt x="527" y="682"/>
                  </a:cubicBezTo>
                  <a:cubicBezTo>
                    <a:pt x="527" y="680"/>
                    <a:pt x="527" y="679"/>
                    <a:pt x="527" y="677"/>
                  </a:cubicBezTo>
                  <a:cubicBezTo>
                    <a:pt x="527" y="677"/>
                    <a:pt x="527" y="677"/>
                    <a:pt x="527" y="677"/>
                  </a:cubicBezTo>
                  <a:cubicBezTo>
                    <a:pt x="526" y="676"/>
                    <a:pt x="526" y="675"/>
                    <a:pt x="526" y="675"/>
                  </a:cubicBezTo>
                  <a:cubicBezTo>
                    <a:pt x="526" y="674"/>
                    <a:pt x="526" y="674"/>
                    <a:pt x="526" y="674"/>
                  </a:cubicBezTo>
                  <a:cubicBezTo>
                    <a:pt x="526" y="674"/>
                    <a:pt x="526" y="674"/>
                    <a:pt x="526" y="674"/>
                  </a:cubicBezTo>
                  <a:cubicBezTo>
                    <a:pt x="527" y="673"/>
                    <a:pt x="526" y="671"/>
                    <a:pt x="525" y="669"/>
                  </a:cubicBezTo>
                  <a:cubicBezTo>
                    <a:pt x="525" y="667"/>
                    <a:pt x="526" y="667"/>
                    <a:pt x="526" y="666"/>
                  </a:cubicBezTo>
                  <a:cubicBezTo>
                    <a:pt x="526" y="664"/>
                    <a:pt x="526" y="664"/>
                    <a:pt x="524" y="663"/>
                  </a:cubicBezTo>
                  <a:cubicBezTo>
                    <a:pt x="524" y="663"/>
                    <a:pt x="524" y="662"/>
                    <a:pt x="524" y="662"/>
                  </a:cubicBezTo>
                  <a:cubicBezTo>
                    <a:pt x="524" y="662"/>
                    <a:pt x="523" y="661"/>
                    <a:pt x="523" y="660"/>
                  </a:cubicBezTo>
                  <a:cubicBezTo>
                    <a:pt x="523" y="660"/>
                    <a:pt x="523" y="659"/>
                    <a:pt x="523" y="658"/>
                  </a:cubicBezTo>
                  <a:cubicBezTo>
                    <a:pt x="522" y="658"/>
                    <a:pt x="522" y="657"/>
                    <a:pt x="522" y="657"/>
                  </a:cubicBezTo>
                  <a:cubicBezTo>
                    <a:pt x="522" y="656"/>
                    <a:pt x="522" y="656"/>
                    <a:pt x="522" y="656"/>
                  </a:cubicBezTo>
                  <a:cubicBezTo>
                    <a:pt x="523" y="655"/>
                    <a:pt x="522" y="654"/>
                    <a:pt x="521" y="653"/>
                  </a:cubicBezTo>
                  <a:cubicBezTo>
                    <a:pt x="521" y="652"/>
                    <a:pt x="521" y="652"/>
                    <a:pt x="520" y="651"/>
                  </a:cubicBezTo>
                  <a:cubicBezTo>
                    <a:pt x="520" y="649"/>
                    <a:pt x="519" y="648"/>
                    <a:pt x="519" y="647"/>
                  </a:cubicBezTo>
                  <a:cubicBezTo>
                    <a:pt x="518" y="645"/>
                    <a:pt x="518" y="644"/>
                    <a:pt x="517" y="642"/>
                  </a:cubicBezTo>
                  <a:cubicBezTo>
                    <a:pt x="516" y="640"/>
                    <a:pt x="515" y="638"/>
                    <a:pt x="514" y="637"/>
                  </a:cubicBezTo>
                  <a:cubicBezTo>
                    <a:pt x="514" y="635"/>
                    <a:pt x="513" y="634"/>
                    <a:pt x="513" y="634"/>
                  </a:cubicBezTo>
                  <a:cubicBezTo>
                    <a:pt x="512" y="633"/>
                    <a:pt x="511" y="631"/>
                    <a:pt x="509" y="629"/>
                  </a:cubicBezTo>
                  <a:cubicBezTo>
                    <a:pt x="509" y="628"/>
                    <a:pt x="508" y="627"/>
                    <a:pt x="507" y="626"/>
                  </a:cubicBezTo>
                  <a:cubicBezTo>
                    <a:pt x="507" y="626"/>
                    <a:pt x="507" y="626"/>
                    <a:pt x="507" y="625"/>
                  </a:cubicBezTo>
                  <a:cubicBezTo>
                    <a:pt x="506" y="624"/>
                    <a:pt x="505" y="624"/>
                    <a:pt x="505" y="623"/>
                  </a:cubicBezTo>
                  <a:cubicBezTo>
                    <a:pt x="505" y="623"/>
                    <a:pt x="505" y="622"/>
                    <a:pt x="505" y="622"/>
                  </a:cubicBezTo>
                  <a:cubicBezTo>
                    <a:pt x="504" y="622"/>
                    <a:pt x="504" y="622"/>
                    <a:pt x="504" y="622"/>
                  </a:cubicBezTo>
                  <a:cubicBezTo>
                    <a:pt x="504" y="621"/>
                    <a:pt x="503" y="620"/>
                    <a:pt x="500" y="620"/>
                  </a:cubicBezTo>
                  <a:cubicBezTo>
                    <a:pt x="500" y="619"/>
                    <a:pt x="500" y="619"/>
                    <a:pt x="500" y="619"/>
                  </a:cubicBezTo>
                  <a:cubicBezTo>
                    <a:pt x="499" y="619"/>
                    <a:pt x="497" y="618"/>
                    <a:pt x="497" y="618"/>
                  </a:cubicBezTo>
                  <a:cubicBezTo>
                    <a:pt x="497" y="617"/>
                    <a:pt x="497" y="617"/>
                    <a:pt x="497" y="617"/>
                  </a:cubicBezTo>
                  <a:cubicBezTo>
                    <a:pt x="496" y="617"/>
                    <a:pt x="496" y="617"/>
                    <a:pt x="496" y="617"/>
                  </a:cubicBezTo>
                  <a:cubicBezTo>
                    <a:pt x="496" y="617"/>
                    <a:pt x="496" y="617"/>
                    <a:pt x="495" y="617"/>
                  </a:cubicBezTo>
                  <a:cubicBezTo>
                    <a:pt x="495" y="617"/>
                    <a:pt x="493" y="616"/>
                    <a:pt x="492" y="615"/>
                  </a:cubicBezTo>
                  <a:cubicBezTo>
                    <a:pt x="492" y="615"/>
                    <a:pt x="491" y="615"/>
                    <a:pt x="491" y="615"/>
                  </a:cubicBezTo>
                  <a:cubicBezTo>
                    <a:pt x="490" y="615"/>
                    <a:pt x="490" y="615"/>
                    <a:pt x="489" y="615"/>
                  </a:cubicBezTo>
                  <a:cubicBezTo>
                    <a:pt x="489" y="614"/>
                    <a:pt x="488" y="614"/>
                    <a:pt x="487" y="614"/>
                  </a:cubicBezTo>
                  <a:cubicBezTo>
                    <a:pt x="486" y="614"/>
                    <a:pt x="485" y="614"/>
                    <a:pt x="485" y="614"/>
                  </a:cubicBezTo>
                  <a:cubicBezTo>
                    <a:pt x="484" y="613"/>
                    <a:pt x="483" y="613"/>
                    <a:pt x="482" y="614"/>
                  </a:cubicBezTo>
                  <a:cubicBezTo>
                    <a:pt x="480" y="614"/>
                    <a:pt x="479" y="614"/>
                    <a:pt x="478" y="615"/>
                  </a:cubicBezTo>
                  <a:cubicBezTo>
                    <a:pt x="478" y="615"/>
                    <a:pt x="477" y="615"/>
                    <a:pt x="477" y="615"/>
                  </a:cubicBezTo>
                  <a:cubicBezTo>
                    <a:pt x="477" y="615"/>
                    <a:pt x="477" y="615"/>
                    <a:pt x="477" y="616"/>
                  </a:cubicBezTo>
                  <a:cubicBezTo>
                    <a:pt x="477" y="616"/>
                    <a:pt x="476" y="616"/>
                    <a:pt x="476" y="616"/>
                  </a:cubicBezTo>
                  <a:cubicBezTo>
                    <a:pt x="474" y="616"/>
                    <a:pt x="473" y="617"/>
                    <a:pt x="472" y="618"/>
                  </a:cubicBezTo>
                  <a:cubicBezTo>
                    <a:pt x="472" y="619"/>
                    <a:pt x="472" y="619"/>
                    <a:pt x="472" y="619"/>
                  </a:cubicBezTo>
                  <a:cubicBezTo>
                    <a:pt x="471" y="619"/>
                    <a:pt x="471" y="620"/>
                    <a:pt x="470" y="620"/>
                  </a:cubicBezTo>
                  <a:cubicBezTo>
                    <a:pt x="470" y="620"/>
                    <a:pt x="470" y="620"/>
                    <a:pt x="470" y="620"/>
                  </a:cubicBezTo>
                  <a:cubicBezTo>
                    <a:pt x="469" y="620"/>
                    <a:pt x="468" y="621"/>
                    <a:pt x="467" y="621"/>
                  </a:cubicBezTo>
                  <a:cubicBezTo>
                    <a:pt x="467" y="622"/>
                    <a:pt x="466" y="623"/>
                    <a:pt x="465" y="623"/>
                  </a:cubicBezTo>
                  <a:cubicBezTo>
                    <a:pt x="465" y="624"/>
                    <a:pt x="465" y="624"/>
                    <a:pt x="465" y="624"/>
                  </a:cubicBezTo>
                  <a:cubicBezTo>
                    <a:pt x="464" y="625"/>
                    <a:pt x="463" y="625"/>
                    <a:pt x="463" y="626"/>
                  </a:cubicBezTo>
                  <a:cubicBezTo>
                    <a:pt x="462" y="627"/>
                    <a:pt x="461" y="628"/>
                    <a:pt x="460" y="629"/>
                  </a:cubicBezTo>
                  <a:cubicBezTo>
                    <a:pt x="460" y="629"/>
                    <a:pt x="460" y="629"/>
                    <a:pt x="459" y="629"/>
                  </a:cubicBezTo>
                  <a:cubicBezTo>
                    <a:pt x="459" y="629"/>
                    <a:pt x="459" y="629"/>
                    <a:pt x="459" y="629"/>
                  </a:cubicBezTo>
                  <a:cubicBezTo>
                    <a:pt x="459" y="629"/>
                    <a:pt x="459" y="629"/>
                    <a:pt x="459" y="629"/>
                  </a:cubicBezTo>
                  <a:cubicBezTo>
                    <a:pt x="459" y="629"/>
                    <a:pt x="459" y="629"/>
                    <a:pt x="459" y="629"/>
                  </a:cubicBezTo>
                  <a:cubicBezTo>
                    <a:pt x="459" y="629"/>
                    <a:pt x="459" y="629"/>
                    <a:pt x="459" y="630"/>
                  </a:cubicBezTo>
                  <a:cubicBezTo>
                    <a:pt x="459" y="630"/>
                    <a:pt x="459" y="630"/>
                    <a:pt x="459" y="630"/>
                  </a:cubicBezTo>
                  <a:cubicBezTo>
                    <a:pt x="459" y="630"/>
                    <a:pt x="458" y="631"/>
                    <a:pt x="458" y="631"/>
                  </a:cubicBezTo>
                  <a:cubicBezTo>
                    <a:pt x="457" y="631"/>
                    <a:pt x="456" y="632"/>
                    <a:pt x="457" y="633"/>
                  </a:cubicBezTo>
                  <a:cubicBezTo>
                    <a:pt x="456" y="633"/>
                    <a:pt x="456" y="633"/>
                    <a:pt x="456" y="634"/>
                  </a:cubicBezTo>
                  <a:cubicBezTo>
                    <a:pt x="456" y="634"/>
                    <a:pt x="455" y="635"/>
                    <a:pt x="454" y="636"/>
                  </a:cubicBezTo>
                  <a:cubicBezTo>
                    <a:pt x="454" y="636"/>
                    <a:pt x="454" y="636"/>
                    <a:pt x="454" y="636"/>
                  </a:cubicBezTo>
                  <a:cubicBezTo>
                    <a:pt x="454" y="637"/>
                    <a:pt x="454" y="638"/>
                    <a:pt x="453" y="638"/>
                  </a:cubicBezTo>
                  <a:cubicBezTo>
                    <a:pt x="453" y="638"/>
                    <a:pt x="453" y="639"/>
                    <a:pt x="453" y="639"/>
                  </a:cubicBezTo>
                  <a:cubicBezTo>
                    <a:pt x="452" y="639"/>
                    <a:pt x="452" y="639"/>
                    <a:pt x="452" y="639"/>
                  </a:cubicBezTo>
                  <a:cubicBezTo>
                    <a:pt x="452" y="640"/>
                    <a:pt x="452" y="640"/>
                    <a:pt x="452" y="640"/>
                  </a:cubicBezTo>
                  <a:cubicBezTo>
                    <a:pt x="452" y="641"/>
                    <a:pt x="451" y="641"/>
                    <a:pt x="451" y="642"/>
                  </a:cubicBezTo>
                  <a:cubicBezTo>
                    <a:pt x="449" y="642"/>
                    <a:pt x="449" y="644"/>
                    <a:pt x="449" y="644"/>
                  </a:cubicBezTo>
                  <a:cubicBezTo>
                    <a:pt x="449" y="645"/>
                    <a:pt x="449" y="645"/>
                    <a:pt x="449" y="645"/>
                  </a:cubicBezTo>
                  <a:cubicBezTo>
                    <a:pt x="449" y="645"/>
                    <a:pt x="449" y="646"/>
                    <a:pt x="449" y="646"/>
                  </a:cubicBezTo>
                  <a:cubicBezTo>
                    <a:pt x="449" y="647"/>
                    <a:pt x="448" y="647"/>
                    <a:pt x="447" y="648"/>
                  </a:cubicBezTo>
                  <a:cubicBezTo>
                    <a:pt x="447" y="649"/>
                    <a:pt x="447" y="649"/>
                    <a:pt x="447" y="649"/>
                  </a:cubicBezTo>
                  <a:cubicBezTo>
                    <a:pt x="447" y="649"/>
                    <a:pt x="446" y="650"/>
                    <a:pt x="445" y="652"/>
                  </a:cubicBezTo>
                  <a:cubicBezTo>
                    <a:pt x="445" y="652"/>
                    <a:pt x="444" y="652"/>
                    <a:pt x="444" y="652"/>
                  </a:cubicBezTo>
                  <a:cubicBezTo>
                    <a:pt x="443" y="652"/>
                    <a:pt x="443" y="651"/>
                    <a:pt x="443" y="651"/>
                  </a:cubicBezTo>
                  <a:cubicBezTo>
                    <a:pt x="443" y="651"/>
                    <a:pt x="443" y="651"/>
                    <a:pt x="443" y="651"/>
                  </a:cubicBezTo>
                  <a:cubicBezTo>
                    <a:pt x="443" y="650"/>
                    <a:pt x="442" y="650"/>
                    <a:pt x="442" y="650"/>
                  </a:cubicBezTo>
                  <a:cubicBezTo>
                    <a:pt x="442" y="650"/>
                    <a:pt x="442" y="650"/>
                    <a:pt x="442" y="650"/>
                  </a:cubicBezTo>
                  <a:cubicBezTo>
                    <a:pt x="442" y="650"/>
                    <a:pt x="442" y="650"/>
                    <a:pt x="442" y="650"/>
                  </a:cubicBezTo>
                  <a:cubicBezTo>
                    <a:pt x="441" y="649"/>
                    <a:pt x="440" y="648"/>
                    <a:pt x="439" y="648"/>
                  </a:cubicBezTo>
                  <a:cubicBezTo>
                    <a:pt x="439" y="647"/>
                    <a:pt x="438" y="647"/>
                    <a:pt x="436" y="645"/>
                  </a:cubicBezTo>
                  <a:cubicBezTo>
                    <a:pt x="436" y="645"/>
                    <a:pt x="435" y="645"/>
                    <a:pt x="435" y="645"/>
                  </a:cubicBezTo>
                  <a:cubicBezTo>
                    <a:pt x="435" y="644"/>
                    <a:pt x="434" y="644"/>
                    <a:pt x="434" y="644"/>
                  </a:cubicBezTo>
                  <a:cubicBezTo>
                    <a:pt x="432" y="644"/>
                    <a:pt x="432" y="643"/>
                    <a:pt x="431" y="642"/>
                  </a:cubicBezTo>
                  <a:cubicBezTo>
                    <a:pt x="431" y="642"/>
                    <a:pt x="431" y="642"/>
                    <a:pt x="430" y="642"/>
                  </a:cubicBezTo>
                  <a:cubicBezTo>
                    <a:pt x="429" y="640"/>
                    <a:pt x="428" y="638"/>
                    <a:pt x="426" y="638"/>
                  </a:cubicBezTo>
                  <a:cubicBezTo>
                    <a:pt x="426" y="638"/>
                    <a:pt x="426" y="637"/>
                    <a:pt x="426" y="636"/>
                  </a:cubicBezTo>
                  <a:cubicBezTo>
                    <a:pt x="426" y="636"/>
                    <a:pt x="426" y="636"/>
                    <a:pt x="425" y="634"/>
                  </a:cubicBezTo>
                  <a:cubicBezTo>
                    <a:pt x="425" y="634"/>
                    <a:pt x="425" y="632"/>
                    <a:pt x="425" y="632"/>
                  </a:cubicBezTo>
                  <a:cubicBezTo>
                    <a:pt x="425" y="632"/>
                    <a:pt x="425" y="631"/>
                    <a:pt x="425" y="631"/>
                  </a:cubicBezTo>
                  <a:cubicBezTo>
                    <a:pt x="425" y="631"/>
                    <a:pt x="425" y="631"/>
                    <a:pt x="425" y="631"/>
                  </a:cubicBezTo>
                  <a:cubicBezTo>
                    <a:pt x="425" y="630"/>
                    <a:pt x="425" y="630"/>
                    <a:pt x="425" y="629"/>
                  </a:cubicBezTo>
                  <a:cubicBezTo>
                    <a:pt x="425" y="628"/>
                    <a:pt x="425" y="627"/>
                    <a:pt x="426" y="626"/>
                  </a:cubicBezTo>
                  <a:cubicBezTo>
                    <a:pt x="425" y="625"/>
                    <a:pt x="425" y="624"/>
                    <a:pt x="425" y="624"/>
                  </a:cubicBezTo>
                  <a:cubicBezTo>
                    <a:pt x="425" y="623"/>
                    <a:pt x="425" y="623"/>
                    <a:pt x="425" y="623"/>
                  </a:cubicBezTo>
                  <a:cubicBezTo>
                    <a:pt x="425" y="622"/>
                    <a:pt x="426" y="622"/>
                    <a:pt x="426" y="622"/>
                  </a:cubicBezTo>
                  <a:cubicBezTo>
                    <a:pt x="426" y="621"/>
                    <a:pt x="426" y="621"/>
                    <a:pt x="426" y="621"/>
                  </a:cubicBezTo>
                  <a:cubicBezTo>
                    <a:pt x="427" y="619"/>
                    <a:pt x="427" y="618"/>
                    <a:pt x="426" y="617"/>
                  </a:cubicBezTo>
                  <a:cubicBezTo>
                    <a:pt x="426" y="615"/>
                    <a:pt x="426" y="613"/>
                    <a:pt x="426" y="612"/>
                  </a:cubicBezTo>
                  <a:cubicBezTo>
                    <a:pt x="426" y="611"/>
                    <a:pt x="426" y="610"/>
                    <a:pt x="425" y="609"/>
                  </a:cubicBezTo>
                  <a:cubicBezTo>
                    <a:pt x="425" y="608"/>
                    <a:pt x="425" y="608"/>
                    <a:pt x="425" y="608"/>
                  </a:cubicBezTo>
                  <a:cubicBezTo>
                    <a:pt x="425" y="607"/>
                    <a:pt x="425" y="607"/>
                    <a:pt x="425" y="607"/>
                  </a:cubicBezTo>
                  <a:cubicBezTo>
                    <a:pt x="425" y="606"/>
                    <a:pt x="425" y="606"/>
                    <a:pt x="425" y="606"/>
                  </a:cubicBezTo>
                  <a:cubicBezTo>
                    <a:pt x="425" y="605"/>
                    <a:pt x="424" y="605"/>
                    <a:pt x="424" y="603"/>
                  </a:cubicBezTo>
                  <a:cubicBezTo>
                    <a:pt x="425" y="601"/>
                    <a:pt x="424" y="599"/>
                    <a:pt x="424" y="599"/>
                  </a:cubicBezTo>
                  <a:cubicBezTo>
                    <a:pt x="424" y="598"/>
                    <a:pt x="424" y="598"/>
                    <a:pt x="424" y="598"/>
                  </a:cubicBezTo>
                  <a:cubicBezTo>
                    <a:pt x="424" y="598"/>
                    <a:pt x="424" y="598"/>
                    <a:pt x="424" y="598"/>
                  </a:cubicBezTo>
                  <a:cubicBezTo>
                    <a:pt x="423" y="596"/>
                    <a:pt x="423" y="595"/>
                    <a:pt x="423" y="593"/>
                  </a:cubicBezTo>
                  <a:cubicBezTo>
                    <a:pt x="421" y="587"/>
                    <a:pt x="419" y="581"/>
                    <a:pt x="416" y="575"/>
                  </a:cubicBezTo>
                  <a:cubicBezTo>
                    <a:pt x="415" y="574"/>
                    <a:pt x="415" y="573"/>
                    <a:pt x="415" y="573"/>
                  </a:cubicBezTo>
                  <a:cubicBezTo>
                    <a:pt x="414" y="571"/>
                    <a:pt x="413" y="568"/>
                    <a:pt x="411" y="566"/>
                  </a:cubicBezTo>
                  <a:cubicBezTo>
                    <a:pt x="410" y="564"/>
                    <a:pt x="409" y="562"/>
                    <a:pt x="407" y="561"/>
                  </a:cubicBezTo>
                  <a:cubicBezTo>
                    <a:pt x="406" y="560"/>
                    <a:pt x="406" y="560"/>
                    <a:pt x="405" y="559"/>
                  </a:cubicBezTo>
                  <a:cubicBezTo>
                    <a:pt x="405" y="558"/>
                    <a:pt x="405" y="558"/>
                    <a:pt x="405" y="558"/>
                  </a:cubicBezTo>
                  <a:cubicBezTo>
                    <a:pt x="404" y="556"/>
                    <a:pt x="403" y="554"/>
                    <a:pt x="401" y="554"/>
                  </a:cubicBezTo>
                  <a:cubicBezTo>
                    <a:pt x="401" y="554"/>
                    <a:pt x="400" y="554"/>
                    <a:pt x="400" y="554"/>
                  </a:cubicBezTo>
                  <a:cubicBezTo>
                    <a:pt x="398" y="552"/>
                    <a:pt x="398" y="552"/>
                    <a:pt x="397" y="552"/>
                  </a:cubicBezTo>
                  <a:cubicBezTo>
                    <a:pt x="397" y="552"/>
                    <a:pt x="397" y="552"/>
                    <a:pt x="397" y="552"/>
                  </a:cubicBezTo>
                  <a:cubicBezTo>
                    <a:pt x="397" y="552"/>
                    <a:pt x="397" y="552"/>
                    <a:pt x="396" y="552"/>
                  </a:cubicBezTo>
                  <a:cubicBezTo>
                    <a:pt x="396" y="551"/>
                    <a:pt x="395" y="550"/>
                    <a:pt x="393" y="549"/>
                  </a:cubicBezTo>
                  <a:cubicBezTo>
                    <a:pt x="392" y="549"/>
                    <a:pt x="392" y="549"/>
                    <a:pt x="392" y="549"/>
                  </a:cubicBezTo>
                  <a:cubicBezTo>
                    <a:pt x="391" y="548"/>
                    <a:pt x="390" y="547"/>
                    <a:pt x="389" y="547"/>
                  </a:cubicBezTo>
                  <a:cubicBezTo>
                    <a:pt x="389" y="547"/>
                    <a:pt x="388" y="548"/>
                    <a:pt x="388" y="548"/>
                  </a:cubicBezTo>
                  <a:cubicBezTo>
                    <a:pt x="387" y="547"/>
                    <a:pt x="385" y="548"/>
                    <a:pt x="382" y="549"/>
                  </a:cubicBezTo>
                  <a:cubicBezTo>
                    <a:pt x="382" y="549"/>
                    <a:pt x="382" y="549"/>
                    <a:pt x="382" y="549"/>
                  </a:cubicBezTo>
                  <a:cubicBezTo>
                    <a:pt x="380" y="550"/>
                    <a:pt x="379" y="550"/>
                    <a:pt x="378" y="550"/>
                  </a:cubicBezTo>
                  <a:cubicBezTo>
                    <a:pt x="376" y="550"/>
                    <a:pt x="375" y="551"/>
                    <a:pt x="375" y="552"/>
                  </a:cubicBezTo>
                  <a:cubicBezTo>
                    <a:pt x="374" y="552"/>
                    <a:pt x="374" y="553"/>
                    <a:pt x="374" y="553"/>
                  </a:cubicBezTo>
                  <a:cubicBezTo>
                    <a:pt x="374" y="553"/>
                    <a:pt x="373" y="553"/>
                    <a:pt x="373" y="553"/>
                  </a:cubicBezTo>
                  <a:cubicBezTo>
                    <a:pt x="373" y="553"/>
                    <a:pt x="371" y="555"/>
                    <a:pt x="369" y="556"/>
                  </a:cubicBezTo>
                  <a:cubicBezTo>
                    <a:pt x="369" y="556"/>
                    <a:pt x="369" y="556"/>
                    <a:pt x="369" y="556"/>
                  </a:cubicBezTo>
                  <a:cubicBezTo>
                    <a:pt x="369" y="556"/>
                    <a:pt x="369" y="556"/>
                    <a:pt x="369" y="556"/>
                  </a:cubicBezTo>
                  <a:cubicBezTo>
                    <a:pt x="369" y="556"/>
                    <a:pt x="369" y="556"/>
                    <a:pt x="369" y="556"/>
                  </a:cubicBezTo>
                  <a:cubicBezTo>
                    <a:pt x="369" y="556"/>
                    <a:pt x="369" y="556"/>
                    <a:pt x="369" y="556"/>
                  </a:cubicBezTo>
                  <a:cubicBezTo>
                    <a:pt x="369" y="557"/>
                    <a:pt x="369" y="557"/>
                    <a:pt x="369" y="557"/>
                  </a:cubicBezTo>
                  <a:cubicBezTo>
                    <a:pt x="368" y="558"/>
                    <a:pt x="368" y="558"/>
                    <a:pt x="366" y="559"/>
                  </a:cubicBezTo>
                  <a:cubicBezTo>
                    <a:pt x="366" y="559"/>
                    <a:pt x="366" y="559"/>
                    <a:pt x="366" y="560"/>
                  </a:cubicBezTo>
                  <a:cubicBezTo>
                    <a:pt x="366" y="560"/>
                    <a:pt x="365" y="560"/>
                    <a:pt x="365" y="560"/>
                  </a:cubicBezTo>
                  <a:cubicBezTo>
                    <a:pt x="364" y="561"/>
                    <a:pt x="362" y="562"/>
                    <a:pt x="362" y="564"/>
                  </a:cubicBezTo>
                  <a:cubicBezTo>
                    <a:pt x="362" y="565"/>
                    <a:pt x="361" y="566"/>
                    <a:pt x="360" y="567"/>
                  </a:cubicBezTo>
                  <a:cubicBezTo>
                    <a:pt x="360" y="567"/>
                    <a:pt x="360" y="567"/>
                    <a:pt x="360" y="567"/>
                  </a:cubicBezTo>
                  <a:cubicBezTo>
                    <a:pt x="359" y="568"/>
                    <a:pt x="358" y="569"/>
                    <a:pt x="357" y="569"/>
                  </a:cubicBezTo>
                  <a:cubicBezTo>
                    <a:pt x="357" y="570"/>
                    <a:pt x="356" y="571"/>
                    <a:pt x="356" y="571"/>
                  </a:cubicBezTo>
                  <a:cubicBezTo>
                    <a:pt x="356" y="572"/>
                    <a:pt x="356" y="572"/>
                    <a:pt x="356" y="572"/>
                  </a:cubicBezTo>
                  <a:cubicBezTo>
                    <a:pt x="356" y="572"/>
                    <a:pt x="355" y="572"/>
                    <a:pt x="355" y="573"/>
                  </a:cubicBezTo>
                  <a:cubicBezTo>
                    <a:pt x="354" y="573"/>
                    <a:pt x="354" y="574"/>
                    <a:pt x="354" y="575"/>
                  </a:cubicBezTo>
                  <a:cubicBezTo>
                    <a:pt x="353" y="574"/>
                    <a:pt x="353" y="574"/>
                    <a:pt x="352" y="573"/>
                  </a:cubicBezTo>
                  <a:cubicBezTo>
                    <a:pt x="352" y="573"/>
                    <a:pt x="352" y="573"/>
                    <a:pt x="352" y="573"/>
                  </a:cubicBezTo>
                  <a:cubicBezTo>
                    <a:pt x="351" y="571"/>
                    <a:pt x="350" y="569"/>
                    <a:pt x="348" y="569"/>
                  </a:cubicBezTo>
                  <a:cubicBezTo>
                    <a:pt x="347" y="567"/>
                    <a:pt x="346" y="566"/>
                    <a:pt x="344" y="565"/>
                  </a:cubicBezTo>
                  <a:cubicBezTo>
                    <a:pt x="343" y="565"/>
                    <a:pt x="343" y="564"/>
                    <a:pt x="343" y="564"/>
                  </a:cubicBezTo>
                  <a:cubicBezTo>
                    <a:pt x="342" y="563"/>
                    <a:pt x="342" y="562"/>
                    <a:pt x="341" y="562"/>
                  </a:cubicBezTo>
                  <a:cubicBezTo>
                    <a:pt x="341" y="561"/>
                    <a:pt x="340" y="561"/>
                    <a:pt x="339" y="560"/>
                  </a:cubicBezTo>
                  <a:cubicBezTo>
                    <a:pt x="338" y="560"/>
                    <a:pt x="338" y="560"/>
                    <a:pt x="337" y="559"/>
                  </a:cubicBezTo>
                  <a:cubicBezTo>
                    <a:pt x="336" y="558"/>
                    <a:pt x="336" y="558"/>
                    <a:pt x="336" y="558"/>
                  </a:cubicBezTo>
                  <a:cubicBezTo>
                    <a:pt x="335" y="558"/>
                    <a:pt x="334" y="556"/>
                    <a:pt x="334" y="556"/>
                  </a:cubicBezTo>
                  <a:cubicBezTo>
                    <a:pt x="334" y="556"/>
                    <a:pt x="333" y="555"/>
                    <a:pt x="333" y="555"/>
                  </a:cubicBezTo>
                  <a:cubicBezTo>
                    <a:pt x="332" y="555"/>
                    <a:pt x="331" y="554"/>
                    <a:pt x="330" y="553"/>
                  </a:cubicBezTo>
                  <a:cubicBezTo>
                    <a:pt x="330" y="553"/>
                    <a:pt x="330" y="552"/>
                    <a:pt x="329" y="552"/>
                  </a:cubicBezTo>
                  <a:cubicBezTo>
                    <a:pt x="329" y="552"/>
                    <a:pt x="329" y="552"/>
                    <a:pt x="329" y="552"/>
                  </a:cubicBezTo>
                  <a:cubicBezTo>
                    <a:pt x="328" y="551"/>
                    <a:pt x="327" y="550"/>
                    <a:pt x="325" y="548"/>
                  </a:cubicBezTo>
                  <a:cubicBezTo>
                    <a:pt x="325" y="546"/>
                    <a:pt x="324" y="546"/>
                    <a:pt x="323" y="545"/>
                  </a:cubicBezTo>
                  <a:cubicBezTo>
                    <a:pt x="323" y="545"/>
                    <a:pt x="323" y="545"/>
                    <a:pt x="323" y="545"/>
                  </a:cubicBezTo>
                  <a:cubicBezTo>
                    <a:pt x="322" y="545"/>
                    <a:pt x="322" y="545"/>
                    <a:pt x="321" y="545"/>
                  </a:cubicBezTo>
                  <a:cubicBezTo>
                    <a:pt x="321" y="545"/>
                    <a:pt x="321" y="544"/>
                    <a:pt x="321" y="544"/>
                  </a:cubicBezTo>
                  <a:cubicBezTo>
                    <a:pt x="321" y="544"/>
                    <a:pt x="321" y="544"/>
                    <a:pt x="321" y="544"/>
                  </a:cubicBezTo>
                  <a:cubicBezTo>
                    <a:pt x="321" y="544"/>
                    <a:pt x="321" y="544"/>
                    <a:pt x="320" y="543"/>
                  </a:cubicBezTo>
                  <a:cubicBezTo>
                    <a:pt x="320" y="543"/>
                    <a:pt x="320" y="543"/>
                    <a:pt x="319" y="542"/>
                  </a:cubicBezTo>
                  <a:cubicBezTo>
                    <a:pt x="319" y="542"/>
                    <a:pt x="318" y="541"/>
                    <a:pt x="317" y="540"/>
                  </a:cubicBezTo>
                  <a:cubicBezTo>
                    <a:pt x="316" y="539"/>
                    <a:pt x="315" y="538"/>
                    <a:pt x="314" y="538"/>
                  </a:cubicBezTo>
                  <a:cubicBezTo>
                    <a:pt x="314" y="538"/>
                    <a:pt x="314" y="538"/>
                    <a:pt x="314" y="538"/>
                  </a:cubicBezTo>
                  <a:cubicBezTo>
                    <a:pt x="314" y="538"/>
                    <a:pt x="314" y="538"/>
                    <a:pt x="313" y="537"/>
                  </a:cubicBezTo>
                  <a:cubicBezTo>
                    <a:pt x="313" y="537"/>
                    <a:pt x="313" y="537"/>
                    <a:pt x="313" y="537"/>
                  </a:cubicBezTo>
                  <a:cubicBezTo>
                    <a:pt x="313" y="536"/>
                    <a:pt x="312" y="536"/>
                    <a:pt x="311" y="535"/>
                  </a:cubicBezTo>
                  <a:cubicBezTo>
                    <a:pt x="311" y="535"/>
                    <a:pt x="309" y="534"/>
                    <a:pt x="309" y="534"/>
                  </a:cubicBezTo>
                  <a:cubicBezTo>
                    <a:pt x="309" y="533"/>
                    <a:pt x="309" y="533"/>
                    <a:pt x="308" y="532"/>
                  </a:cubicBezTo>
                  <a:cubicBezTo>
                    <a:pt x="307" y="532"/>
                    <a:pt x="306" y="531"/>
                    <a:pt x="306" y="530"/>
                  </a:cubicBezTo>
                  <a:cubicBezTo>
                    <a:pt x="305" y="530"/>
                    <a:pt x="305" y="529"/>
                    <a:pt x="305" y="529"/>
                  </a:cubicBezTo>
                  <a:cubicBezTo>
                    <a:pt x="305" y="529"/>
                    <a:pt x="305" y="529"/>
                    <a:pt x="304" y="529"/>
                  </a:cubicBezTo>
                  <a:cubicBezTo>
                    <a:pt x="304" y="529"/>
                    <a:pt x="303" y="528"/>
                    <a:pt x="303" y="527"/>
                  </a:cubicBezTo>
                  <a:cubicBezTo>
                    <a:pt x="302" y="526"/>
                    <a:pt x="302" y="526"/>
                    <a:pt x="301" y="525"/>
                  </a:cubicBezTo>
                  <a:cubicBezTo>
                    <a:pt x="300" y="524"/>
                    <a:pt x="300" y="524"/>
                    <a:pt x="299" y="523"/>
                  </a:cubicBezTo>
                  <a:cubicBezTo>
                    <a:pt x="299" y="523"/>
                    <a:pt x="298" y="522"/>
                    <a:pt x="297" y="521"/>
                  </a:cubicBezTo>
                  <a:cubicBezTo>
                    <a:pt x="296" y="521"/>
                    <a:pt x="295" y="520"/>
                    <a:pt x="293" y="517"/>
                  </a:cubicBezTo>
                  <a:cubicBezTo>
                    <a:pt x="293" y="517"/>
                    <a:pt x="293" y="517"/>
                    <a:pt x="292" y="517"/>
                  </a:cubicBezTo>
                  <a:cubicBezTo>
                    <a:pt x="292" y="516"/>
                    <a:pt x="291" y="514"/>
                    <a:pt x="288" y="513"/>
                  </a:cubicBezTo>
                  <a:cubicBezTo>
                    <a:pt x="286" y="513"/>
                    <a:pt x="286" y="513"/>
                    <a:pt x="285" y="512"/>
                  </a:cubicBezTo>
                  <a:cubicBezTo>
                    <a:pt x="284" y="511"/>
                    <a:pt x="284" y="510"/>
                    <a:pt x="283" y="508"/>
                  </a:cubicBezTo>
                  <a:cubicBezTo>
                    <a:pt x="283" y="508"/>
                    <a:pt x="283" y="508"/>
                    <a:pt x="283" y="508"/>
                  </a:cubicBezTo>
                  <a:cubicBezTo>
                    <a:pt x="283" y="507"/>
                    <a:pt x="282" y="506"/>
                    <a:pt x="281" y="505"/>
                  </a:cubicBezTo>
                  <a:cubicBezTo>
                    <a:pt x="280" y="504"/>
                    <a:pt x="280" y="504"/>
                    <a:pt x="280" y="504"/>
                  </a:cubicBezTo>
                  <a:cubicBezTo>
                    <a:pt x="279" y="503"/>
                    <a:pt x="279" y="502"/>
                    <a:pt x="278" y="502"/>
                  </a:cubicBezTo>
                  <a:cubicBezTo>
                    <a:pt x="278" y="502"/>
                    <a:pt x="277" y="502"/>
                    <a:pt x="277" y="502"/>
                  </a:cubicBezTo>
                  <a:cubicBezTo>
                    <a:pt x="277" y="502"/>
                    <a:pt x="277" y="502"/>
                    <a:pt x="277" y="502"/>
                  </a:cubicBezTo>
                  <a:cubicBezTo>
                    <a:pt x="276" y="501"/>
                    <a:pt x="276" y="501"/>
                    <a:pt x="276" y="500"/>
                  </a:cubicBezTo>
                  <a:cubicBezTo>
                    <a:pt x="276" y="500"/>
                    <a:pt x="275" y="499"/>
                    <a:pt x="274" y="499"/>
                  </a:cubicBezTo>
                  <a:cubicBezTo>
                    <a:pt x="274" y="499"/>
                    <a:pt x="274" y="499"/>
                    <a:pt x="274" y="499"/>
                  </a:cubicBezTo>
                  <a:cubicBezTo>
                    <a:pt x="274" y="499"/>
                    <a:pt x="274" y="499"/>
                    <a:pt x="274" y="499"/>
                  </a:cubicBezTo>
                  <a:cubicBezTo>
                    <a:pt x="274" y="499"/>
                    <a:pt x="273" y="499"/>
                    <a:pt x="272" y="499"/>
                  </a:cubicBezTo>
                  <a:cubicBezTo>
                    <a:pt x="272" y="499"/>
                    <a:pt x="272" y="499"/>
                    <a:pt x="272" y="499"/>
                  </a:cubicBezTo>
                  <a:cubicBezTo>
                    <a:pt x="272" y="499"/>
                    <a:pt x="272" y="499"/>
                    <a:pt x="272" y="498"/>
                  </a:cubicBezTo>
                  <a:cubicBezTo>
                    <a:pt x="272" y="498"/>
                    <a:pt x="271" y="497"/>
                    <a:pt x="271" y="497"/>
                  </a:cubicBezTo>
                  <a:cubicBezTo>
                    <a:pt x="270" y="497"/>
                    <a:pt x="269" y="497"/>
                    <a:pt x="269" y="496"/>
                  </a:cubicBezTo>
                  <a:cubicBezTo>
                    <a:pt x="269" y="496"/>
                    <a:pt x="269" y="496"/>
                    <a:pt x="269" y="495"/>
                  </a:cubicBezTo>
                  <a:cubicBezTo>
                    <a:pt x="269" y="495"/>
                    <a:pt x="269" y="495"/>
                    <a:pt x="269" y="495"/>
                  </a:cubicBezTo>
                  <a:cubicBezTo>
                    <a:pt x="268" y="494"/>
                    <a:pt x="268" y="493"/>
                    <a:pt x="267" y="493"/>
                  </a:cubicBezTo>
                  <a:cubicBezTo>
                    <a:pt x="266" y="493"/>
                    <a:pt x="266" y="493"/>
                    <a:pt x="266" y="493"/>
                  </a:cubicBezTo>
                  <a:cubicBezTo>
                    <a:pt x="266" y="491"/>
                    <a:pt x="265" y="490"/>
                    <a:pt x="262" y="489"/>
                  </a:cubicBezTo>
                  <a:cubicBezTo>
                    <a:pt x="262" y="489"/>
                    <a:pt x="262" y="489"/>
                    <a:pt x="262" y="489"/>
                  </a:cubicBezTo>
                  <a:cubicBezTo>
                    <a:pt x="261" y="488"/>
                    <a:pt x="261" y="488"/>
                    <a:pt x="260" y="488"/>
                  </a:cubicBezTo>
                  <a:cubicBezTo>
                    <a:pt x="260" y="487"/>
                    <a:pt x="260" y="487"/>
                    <a:pt x="260" y="487"/>
                  </a:cubicBezTo>
                  <a:cubicBezTo>
                    <a:pt x="260" y="487"/>
                    <a:pt x="260" y="486"/>
                    <a:pt x="259" y="486"/>
                  </a:cubicBezTo>
                  <a:cubicBezTo>
                    <a:pt x="258" y="486"/>
                    <a:pt x="258" y="485"/>
                    <a:pt x="258" y="485"/>
                  </a:cubicBezTo>
                  <a:cubicBezTo>
                    <a:pt x="257" y="485"/>
                    <a:pt x="257" y="484"/>
                    <a:pt x="256" y="484"/>
                  </a:cubicBezTo>
                  <a:cubicBezTo>
                    <a:pt x="256" y="483"/>
                    <a:pt x="255" y="482"/>
                    <a:pt x="254" y="482"/>
                  </a:cubicBezTo>
                  <a:cubicBezTo>
                    <a:pt x="254" y="481"/>
                    <a:pt x="254" y="481"/>
                    <a:pt x="254" y="481"/>
                  </a:cubicBezTo>
                  <a:cubicBezTo>
                    <a:pt x="254" y="480"/>
                    <a:pt x="253" y="480"/>
                    <a:pt x="252" y="479"/>
                  </a:cubicBezTo>
                  <a:cubicBezTo>
                    <a:pt x="252" y="479"/>
                    <a:pt x="252" y="479"/>
                    <a:pt x="251" y="479"/>
                  </a:cubicBezTo>
                  <a:cubicBezTo>
                    <a:pt x="251" y="478"/>
                    <a:pt x="250" y="478"/>
                    <a:pt x="250" y="477"/>
                  </a:cubicBezTo>
                  <a:cubicBezTo>
                    <a:pt x="249" y="477"/>
                    <a:pt x="249" y="477"/>
                    <a:pt x="249" y="476"/>
                  </a:cubicBezTo>
                  <a:cubicBezTo>
                    <a:pt x="249" y="476"/>
                    <a:pt x="248" y="476"/>
                    <a:pt x="248" y="476"/>
                  </a:cubicBezTo>
                  <a:cubicBezTo>
                    <a:pt x="247" y="476"/>
                    <a:pt x="247" y="476"/>
                    <a:pt x="246" y="474"/>
                  </a:cubicBezTo>
                  <a:cubicBezTo>
                    <a:pt x="246" y="474"/>
                    <a:pt x="246" y="473"/>
                    <a:pt x="246" y="473"/>
                  </a:cubicBezTo>
                  <a:cubicBezTo>
                    <a:pt x="245" y="473"/>
                    <a:pt x="245" y="472"/>
                    <a:pt x="245" y="472"/>
                  </a:cubicBezTo>
                  <a:cubicBezTo>
                    <a:pt x="244" y="471"/>
                    <a:pt x="244" y="471"/>
                    <a:pt x="243" y="471"/>
                  </a:cubicBezTo>
                  <a:cubicBezTo>
                    <a:pt x="240" y="470"/>
                    <a:pt x="239" y="469"/>
                    <a:pt x="239" y="467"/>
                  </a:cubicBezTo>
                  <a:cubicBezTo>
                    <a:pt x="239" y="467"/>
                    <a:pt x="238" y="466"/>
                    <a:pt x="238" y="466"/>
                  </a:cubicBezTo>
                  <a:cubicBezTo>
                    <a:pt x="237" y="466"/>
                    <a:pt x="237" y="466"/>
                    <a:pt x="237" y="466"/>
                  </a:cubicBezTo>
                  <a:cubicBezTo>
                    <a:pt x="236" y="465"/>
                    <a:pt x="236" y="465"/>
                    <a:pt x="235" y="465"/>
                  </a:cubicBezTo>
                  <a:cubicBezTo>
                    <a:pt x="235" y="464"/>
                    <a:pt x="234" y="464"/>
                    <a:pt x="234" y="463"/>
                  </a:cubicBezTo>
                  <a:cubicBezTo>
                    <a:pt x="233" y="463"/>
                    <a:pt x="233" y="463"/>
                    <a:pt x="233" y="462"/>
                  </a:cubicBezTo>
                  <a:cubicBezTo>
                    <a:pt x="233" y="462"/>
                    <a:pt x="233" y="462"/>
                    <a:pt x="233" y="462"/>
                  </a:cubicBezTo>
                  <a:cubicBezTo>
                    <a:pt x="233" y="461"/>
                    <a:pt x="232" y="461"/>
                    <a:pt x="232" y="461"/>
                  </a:cubicBezTo>
                  <a:cubicBezTo>
                    <a:pt x="231" y="460"/>
                    <a:pt x="231" y="460"/>
                    <a:pt x="230" y="459"/>
                  </a:cubicBezTo>
                  <a:cubicBezTo>
                    <a:pt x="230" y="459"/>
                    <a:pt x="230" y="459"/>
                    <a:pt x="230" y="459"/>
                  </a:cubicBezTo>
                  <a:cubicBezTo>
                    <a:pt x="229" y="458"/>
                    <a:pt x="229" y="457"/>
                    <a:pt x="228" y="457"/>
                  </a:cubicBezTo>
                  <a:cubicBezTo>
                    <a:pt x="228" y="457"/>
                    <a:pt x="227" y="457"/>
                    <a:pt x="227" y="456"/>
                  </a:cubicBezTo>
                  <a:cubicBezTo>
                    <a:pt x="227" y="456"/>
                    <a:pt x="227" y="456"/>
                    <a:pt x="227" y="456"/>
                  </a:cubicBezTo>
                  <a:cubicBezTo>
                    <a:pt x="227" y="456"/>
                    <a:pt x="227" y="456"/>
                    <a:pt x="227" y="456"/>
                  </a:cubicBezTo>
                  <a:cubicBezTo>
                    <a:pt x="227" y="456"/>
                    <a:pt x="227" y="456"/>
                    <a:pt x="227" y="456"/>
                  </a:cubicBezTo>
                  <a:cubicBezTo>
                    <a:pt x="227" y="455"/>
                    <a:pt x="227" y="455"/>
                    <a:pt x="227" y="455"/>
                  </a:cubicBezTo>
                  <a:cubicBezTo>
                    <a:pt x="227" y="454"/>
                    <a:pt x="225" y="453"/>
                    <a:pt x="223" y="453"/>
                  </a:cubicBezTo>
                  <a:cubicBezTo>
                    <a:pt x="223" y="453"/>
                    <a:pt x="223" y="453"/>
                    <a:pt x="223" y="453"/>
                  </a:cubicBezTo>
                  <a:cubicBezTo>
                    <a:pt x="223" y="452"/>
                    <a:pt x="222" y="452"/>
                    <a:pt x="222" y="452"/>
                  </a:cubicBezTo>
                  <a:cubicBezTo>
                    <a:pt x="222" y="452"/>
                    <a:pt x="222" y="452"/>
                    <a:pt x="221" y="452"/>
                  </a:cubicBezTo>
                  <a:cubicBezTo>
                    <a:pt x="221" y="452"/>
                    <a:pt x="221" y="451"/>
                    <a:pt x="221" y="451"/>
                  </a:cubicBezTo>
                  <a:cubicBezTo>
                    <a:pt x="221" y="451"/>
                    <a:pt x="221" y="450"/>
                    <a:pt x="220" y="449"/>
                  </a:cubicBezTo>
                  <a:cubicBezTo>
                    <a:pt x="220" y="449"/>
                    <a:pt x="220" y="449"/>
                    <a:pt x="220" y="449"/>
                  </a:cubicBezTo>
                  <a:cubicBezTo>
                    <a:pt x="220" y="449"/>
                    <a:pt x="220" y="449"/>
                    <a:pt x="220" y="449"/>
                  </a:cubicBezTo>
                  <a:cubicBezTo>
                    <a:pt x="219" y="448"/>
                    <a:pt x="219" y="448"/>
                    <a:pt x="219" y="447"/>
                  </a:cubicBezTo>
                  <a:cubicBezTo>
                    <a:pt x="219" y="447"/>
                    <a:pt x="219" y="447"/>
                    <a:pt x="219" y="447"/>
                  </a:cubicBezTo>
                  <a:cubicBezTo>
                    <a:pt x="218" y="446"/>
                    <a:pt x="217" y="446"/>
                    <a:pt x="217" y="446"/>
                  </a:cubicBezTo>
                  <a:cubicBezTo>
                    <a:pt x="217" y="446"/>
                    <a:pt x="217" y="446"/>
                    <a:pt x="216" y="446"/>
                  </a:cubicBezTo>
                  <a:cubicBezTo>
                    <a:pt x="216" y="446"/>
                    <a:pt x="216" y="446"/>
                    <a:pt x="216" y="446"/>
                  </a:cubicBezTo>
                  <a:cubicBezTo>
                    <a:pt x="216" y="445"/>
                    <a:pt x="215" y="445"/>
                    <a:pt x="215" y="444"/>
                  </a:cubicBezTo>
                  <a:cubicBezTo>
                    <a:pt x="215" y="444"/>
                    <a:pt x="214" y="443"/>
                    <a:pt x="215" y="443"/>
                  </a:cubicBezTo>
                  <a:cubicBezTo>
                    <a:pt x="215" y="443"/>
                    <a:pt x="215" y="443"/>
                    <a:pt x="215" y="442"/>
                  </a:cubicBezTo>
                  <a:cubicBezTo>
                    <a:pt x="215" y="441"/>
                    <a:pt x="215" y="441"/>
                    <a:pt x="215" y="440"/>
                  </a:cubicBezTo>
                  <a:cubicBezTo>
                    <a:pt x="214" y="439"/>
                    <a:pt x="214" y="439"/>
                    <a:pt x="214" y="438"/>
                  </a:cubicBezTo>
                  <a:cubicBezTo>
                    <a:pt x="215" y="438"/>
                    <a:pt x="215" y="438"/>
                    <a:pt x="215" y="437"/>
                  </a:cubicBezTo>
                  <a:cubicBezTo>
                    <a:pt x="214" y="437"/>
                    <a:pt x="214" y="437"/>
                    <a:pt x="214" y="437"/>
                  </a:cubicBezTo>
                  <a:cubicBezTo>
                    <a:pt x="214" y="435"/>
                    <a:pt x="214" y="435"/>
                    <a:pt x="214" y="434"/>
                  </a:cubicBezTo>
                  <a:cubicBezTo>
                    <a:pt x="215" y="432"/>
                    <a:pt x="215" y="429"/>
                    <a:pt x="214" y="428"/>
                  </a:cubicBezTo>
                  <a:cubicBezTo>
                    <a:pt x="214" y="427"/>
                    <a:pt x="214" y="426"/>
                    <a:pt x="214" y="425"/>
                  </a:cubicBezTo>
                  <a:cubicBezTo>
                    <a:pt x="214" y="424"/>
                    <a:pt x="214" y="424"/>
                    <a:pt x="214" y="423"/>
                  </a:cubicBezTo>
                  <a:cubicBezTo>
                    <a:pt x="215" y="421"/>
                    <a:pt x="215" y="421"/>
                    <a:pt x="215" y="419"/>
                  </a:cubicBezTo>
                  <a:cubicBezTo>
                    <a:pt x="214" y="419"/>
                    <a:pt x="214" y="419"/>
                    <a:pt x="214" y="418"/>
                  </a:cubicBezTo>
                  <a:cubicBezTo>
                    <a:pt x="214" y="418"/>
                    <a:pt x="214" y="417"/>
                    <a:pt x="214" y="417"/>
                  </a:cubicBezTo>
                  <a:cubicBezTo>
                    <a:pt x="214" y="416"/>
                    <a:pt x="215" y="414"/>
                    <a:pt x="214" y="413"/>
                  </a:cubicBezTo>
                  <a:cubicBezTo>
                    <a:pt x="214" y="412"/>
                    <a:pt x="214" y="411"/>
                    <a:pt x="214" y="410"/>
                  </a:cubicBezTo>
                  <a:cubicBezTo>
                    <a:pt x="214" y="409"/>
                    <a:pt x="214" y="409"/>
                    <a:pt x="214" y="408"/>
                  </a:cubicBezTo>
                  <a:cubicBezTo>
                    <a:pt x="214" y="408"/>
                    <a:pt x="214" y="408"/>
                    <a:pt x="214" y="408"/>
                  </a:cubicBezTo>
                  <a:cubicBezTo>
                    <a:pt x="214" y="408"/>
                    <a:pt x="214" y="408"/>
                    <a:pt x="214" y="407"/>
                  </a:cubicBezTo>
                  <a:cubicBezTo>
                    <a:pt x="214" y="406"/>
                    <a:pt x="214" y="405"/>
                    <a:pt x="214" y="404"/>
                  </a:cubicBezTo>
                  <a:cubicBezTo>
                    <a:pt x="214" y="403"/>
                    <a:pt x="215" y="402"/>
                    <a:pt x="215" y="402"/>
                  </a:cubicBezTo>
                  <a:cubicBezTo>
                    <a:pt x="215" y="400"/>
                    <a:pt x="215" y="399"/>
                    <a:pt x="214" y="398"/>
                  </a:cubicBezTo>
                  <a:cubicBezTo>
                    <a:pt x="215" y="396"/>
                    <a:pt x="215" y="395"/>
                    <a:pt x="214" y="393"/>
                  </a:cubicBezTo>
                  <a:cubicBezTo>
                    <a:pt x="214" y="393"/>
                    <a:pt x="213" y="393"/>
                    <a:pt x="213" y="392"/>
                  </a:cubicBezTo>
                  <a:cubicBezTo>
                    <a:pt x="213" y="391"/>
                    <a:pt x="213" y="390"/>
                    <a:pt x="213" y="389"/>
                  </a:cubicBezTo>
                  <a:cubicBezTo>
                    <a:pt x="213" y="387"/>
                    <a:pt x="212" y="385"/>
                    <a:pt x="212" y="384"/>
                  </a:cubicBezTo>
                  <a:cubicBezTo>
                    <a:pt x="212" y="382"/>
                    <a:pt x="211" y="380"/>
                    <a:pt x="211" y="379"/>
                  </a:cubicBezTo>
                  <a:cubicBezTo>
                    <a:pt x="211" y="378"/>
                    <a:pt x="211" y="378"/>
                    <a:pt x="211" y="378"/>
                  </a:cubicBezTo>
                  <a:cubicBezTo>
                    <a:pt x="210" y="378"/>
                    <a:pt x="210" y="378"/>
                    <a:pt x="210" y="378"/>
                  </a:cubicBezTo>
                  <a:cubicBezTo>
                    <a:pt x="209" y="376"/>
                    <a:pt x="209" y="376"/>
                    <a:pt x="209" y="375"/>
                  </a:cubicBezTo>
                  <a:cubicBezTo>
                    <a:pt x="209" y="374"/>
                    <a:pt x="209" y="374"/>
                    <a:pt x="209" y="374"/>
                  </a:cubicBezTo>
                  <a:cubicBezTo>
                    <a:pt x="209" y="373"/>
                    <a:pt x="209" y="373"/>
                    <a:pt x="209" y="373"/>
                  </a:cubicBezTo>
                  <a:cubicBezTo>
                    <a:pt x="208" y="372"/>
                    <a:pt x="208" y="371"/>
                    <a:pt x="208" y="369"/>
                  </a:cubicBezTo>
                  <a:cubicBezTo>
                    <a:pt x="207" y="369"/>
                    <a:pt x="207" y="369"/>
                    <a:pt x="207" y="369"/>
                  </a:cubicBezTo>
                  <a:cubicBezTo>
                    <a:pt x="207" y="368"/>
                    <a:pt x="207" y="368"/>
                    <a:pt x="206" y="368"/>
                  </a:cubicBezTo>
                  <a:cubicBezTo>
                    <a:pt x="206" y="367"/>
                    <a:pt x="205" y="367"/>
                    <a:pt x="205" y="365"/>
                  </a:cubicBezTo>
                  <a:cubicBezTo>
                    <a:pt x="204" y="363"/>
                    <a:pt x="203" y="362"/>
                    <a:pt x="203" y="361"/>
                  </a:cubicBezTo>
                  <a:cubicBezTo>
                    <a:pt x="203" y="361"/>
                    <a:pt x="203" y="360"/>
                    <a:pt x="203" y="360"/>
                  </a:cubicBezTo>
                  <a:cubicBezTo>
                    <a:pt x="203" y="358"/>
                    <a:pt x="202" y="355"/>
                    <a:pt x="199" y="355"/>
                  </a:cubicBezTo>
                  <a:cubicBezTo>
                    <a:pt x="199" y="354"/>
                    <a:pt x="197" y="354"/>
                    <a:pt x="197" y="353"/>
                  </a:cubicBezTo>
                  <a:cubicBezTo>
                    <a:pt x="195" y="353"/>
                    <a:pt x="195" y="353"/>
                    <a:pt x="195" y="353"/>
                  </a:cubicBezTo>
                  <a:cubicBezTo>
                    <a:pt x="195" y="352"/>
                    <a:pt x="194" y="352"/>
                    <a:pt x="194" y="352"/>
                  </a:cubicBezTo>
                  <a:cubicBezTo>
                    <a:pt x="193" y="352"/>
                    <a:pt x="192" y="352"/>
                    <a:pt x="192" y="351"/>
                  </a:cubicBezTo>
                  <a:cubicBezTo>
                    <a:pt x="191" y="351"/>
                    <a:pt x="190" y="350"/>
                    <a:pt x="190" y="350"/>
                  </a:cubicBezTo>
                  <a:cubicBezTo>
                    <a:pt x="189" y="350"/>
                    <a:pt x="189" y="350"/>
                    <a:pt x="189" y="350"/>
                  </a:cubicBezTo>
                  <a:cubicBezTo>
                    <a:pt x="189" y="350"/>
                    <a:pt x="188" y="349"/>
                    <a:pt x="187" y="349"/>
                  </a:cubicBezTo>
                  <a:cubicBezTo>
                    <a:pt x="186" y="348"/>
                    <a:pt x="185" y="348"/>
                    <a:pt x="184" y="348"/>
                  </a:cubicBezTo>
                  <a:cubicBezTo>
                    <a:pt x="184" y="348"/>
                    <a:pt x="183" y="348"/>
                    <a:pt x="183" y="348"/>
                  </a:cubicBezTo>
                  <a:cubicBezTo>
                    <a:pt x="183" y="349"/>
                    <a:pt x="183" y="349"/>
                    <a:pt x="183" y="349"/>
                  </a:cubicBezTo>
                  <a:cubicBezTo>
                    <a:pt x="182" y="349"/>
                    <a:pt x="181" y="349"/>
                    <a:pt x="181" y="349"/>
                  </a:cubicBezTo>
                  <a:cubicBezTo>
                    <a:pt x="180" y="350"/>
                    <a:pt x="179" y="350"/>
                    <a:pt x="179" y="350"/>
                  </a:cubicBezTo>
                  <a:cubicBezTo>
                    <a:pt x="179" y="350"/>
                    <a:pt x="179" y="350"/>
                    <a:pt x="179" y="350"/>
                  </a:cubicBezTo>
                  <a:cubicBezTo>
                    <a:pt x="176" y="349"/>
                    <a:pt x="174" y="351"/>
                    <a:pt x="173" y="352"/>
                  </a:cubicBezTo>
                  <a:cubicBezTo>
                    <a:pt x="173" y="352"/>
                    <a:pt x="173" y="352"/>
                    <a:pt x="173" y="352"/>
                  </a:cubicBezTo>
                  <a:cubicBezTo>
                    <a:pt x="173" y="352"/>
                    <a:pt x="173" y="352"/>
                    <a:pt x="173" y="353"/>
                  </a:cubicBezTo>
                  <a:cubicBezTo>
                    <a:pt x="172" y="353"/>
                    <a:pt x="172" y="353"/>
                    <a:pt x="172" y="353"/>
                  </a:cubicBezTo>
                  <a:cubicBezTo>
                    <a:pt x="171" y="353"/>
                    <a:pt x="169" y="354"/>
                    <a:pt x="169" y="355"/>
                  </a:cubicBezTo>
                  <a:cubicBezTo>
                    <a:pt x="168" y="355"/>
                    <a:pt x="168" y="355"/>
                    <a:pt x="168" y="356"/>
                  </a:cubicBezTo>
                  <a:cubicBezTo>
                    <a:pt x="167" y="357"/>
                    <a:pt x="166" y="358"/>
                    <a:pt x="165" y="358"/>
                  </a:cubicBezTo>
                  <a:cubicBezTo>
                    <a:pt x="165" y="358"/>
                    <a:pt x="164" y="358"/>
                    <a:pt x="164" y="359"/>
                  </a:cubicBezTo>
                  <a:cubicBezTo>
                    <a:pt x="164" y="360"/>
                    <a:pt x="163" y="361"/>
                    <a:pt x="162" y="362"/>
                  </a:cubicBezTo>
                  <a:cubicBezTo>
                    <a:pt x="162" y="361"/>
                    <a:pt x="162" y="361"/>
                    <a:pt x="162" y="362"/>
                  </a:cubicBezTo>
                  <a:cubicBezTo>
                    <a:pt x="161" y="362"/>
                    <a:pt x="161" y="362"/>
                    <a:pt x="161" y="362"/>
                  </a:cubicBezTo>
                  <a:cubicBezTo>
                    <a:pt x="161" y="363"/>
                    <a:pt x="160" y="363"/>
                    <a:pt x="160" y="363"/>
                  </a:cubicBezTo>
                  <a:cubicBezTo>
                    <a:pt x="159" y="364"/>
                    <a:pt x="158" y="364"/>
                    <a:pt x="157" y="365"/>
                  </a:cubicBezTo>
                  <a:cubicBezTo>
                    <a:pt x="156" y="365"/>
                    <a:pt x="156" y="367"/>
                    <a:pt x="155" y="368"/>
                  </a:cubicBezTo>
                  <a:cubicBezTo>
                    <a:pt x="155" y="369"/>
                    <a:pt x="155" y="369"/>
                    <a:pt x="155" y="369"/>
                  </a:cubicBezTo>
                  <a:cubicBezTo>
                    <a:pt x="154" y="369"/>
                    <a:pt x="154" y="370"/>
                    <a:pt x="154" y="370"/>
                  </a:cubicBezTo>
                  <a:cubicBezTo>
                    <a:pt x="153" y="370"/>
                    <a:pt x="152" y="371"/>
                    <a:pt x="151" y="374"/>
                  </a:cubicBezTo>
                  <a:cubicBezTo>
                    <a:pt x="151" y="374"/>
                    <a:pt x="151" y="375"/>
                    <a:pt x="150" y="375"/>
                  </a:cubicBezTo>
                  <a:cubicBezTo>
                    <a:pt x="150" y="375"/>
                    <a:pt x="149" y="376"/>
                    <a:pt x="149" y="377"/>
                  </a:cubicBezTo>
                  <a:cubicBezTo>
                    <a:pt x="149" y="376"/>
                    <a:pt x="149" y="376"/>
                    <a:pt x="149" y="376"/>
                  </a:cubicBezTo>
                  <a:cubicBezTo>
                    <a:pt x="149" y="376"/>
                    <a:pt x="149" y="375"/>
                    <a:pt x="148" y="375"/>
                  </a:cubicBezTo>
                  <a:cubicBezTo>
                    <a:pt x="147" y="374"/>
                    <a:pt x="147" y="374"/>
                    <a:pt x="147" y="373"/>
                  </a:cubicBezTo>
                  <a:cubicBezTo>
                    <a:pt x="147" y="372"/>
                    <a:pt x="147" y="371"/>
                    <a:pt x="145" y="372"/>
                  </a:cubicBezTo>
                  <a:cubicBezTo>
                    <a:pt x="145" y="371"/>
                    <a:pt x="144" y="371"/>
                    <a:pt x="144" y="371"/>
                  </a:cubicBezTo>
                  <a:cubicBezTo>
                    <a:pt x="144" y="370"/>
                    <a:pt x="144" y="370"/>
                    <a:pt x="143" y="369"/>
                  </a:cubicBezTo>
                  <a:cubicBezTo>
                    <a:pt x="143" y="368"/>
                    <a:pt x="142" y="367"/>
                    <a:pt x="141" y="366"/>
                  </a:cubicBezTo>
                  <a:cubicBezTo>
                    <a:pt x="141" y="363"/>
                    <a:pt x="139" y="362"/>
                    <a:pt x="138" y="362"/>
                  </a:cubicBezTo>
                  <a:cubicBezTo>
                    <a:pt x="137" y="361"/>
                    <a:pt x="135" y="359"/>
                    <a:pt x="135" y="359"/>
                  </a:cubicBezTo>
                  <a:cubicBezTo>
                    <a:pt x="135" y="359"/>
                    <a:pt x="135" y="359"/>
                    <a:pt x="135" y="359"/>
                  </a:cubicBezTo>
                  <a:cubicBezTo>
                    <a:pt x="135" y="358"/>
                    <a:pt x="135" y="358"/>
                    <a:pt x="135" y="358"/>
                  </a:cubicBezTo>
                  <a:cubicBezTo>
                    <a:pt x="135" y="358"/>
                    <a:pt x="135" y="358"/>
                    <a:pt x="135" y="358"/>
                  </a:cubicBezTo>
                  <a:cubicBezTo>
                    <a:pt x="135" y="358"/>
                    <a:pt x="135" y="357"/>
                    <a:pt x="135" y="357"/>
                  </a:cubicBezTo>
                  <a:cubicBezTo>
                    <a:pt x="135" y="357"/>
                    <a:pt x="135" y="356"/>
                    <a:pt x="135" y="356"/>
                  </a:cubicBezTo>
                  <a:cubicBezTo>
                    <a:pt x="136" y="355"/>
                    <a:pt x="136" y="354"/>
                    <a:pt x="135" y="352"/>
                  </a:cubicBezTo>
                  <a:cubicBezTo>
                    <a:pt x="135" y="352"/>
                    <a:pt x="135" y="350"/>
                    <a:pt x="135" y="350"/>
                  </a:cubicBezTo>
                  <a:cubicBezTo>
                    <a:pt x="136" y="349"/>
                    <a:pt x="136" y="348"/>
                    <a:pt x="136" y="347"/>
                  </a:cubicBezTo>
                  <a:cubicBezTo>
                    <a:pt x="136" y="346"/>
                    <a:pt x="136" y="346"/>
                    <a:pt x="136" y="346"/>
                  </a:cubicBezTo>
                  <a:cubicBezTo>
                    <a:pt x="136" y="345"/>
                    <a:pt x="136" y="345"/>
                    <a:pt x="135" y="345"/>
                  </a:cubicBezTo>
                  <a:cubicBezTo>
                    <a:pt x="135" y="345"/>
                    <a:pt x="135" y="343"/>
                    <a:pt x="136" y="343"/>
                  </a:cubicBezTo>
                  <a:cubicBezTo>
                    <a:pt x="136" y="342"/>
                    <a:pt x="136" y="342"/>
                    <a:pt x="136" y="342"/>
                  </a:cubicBezTo>
                  <a:cubicBezTo>
                    <a:pt x="136" y="341"/>
                    <a:pt x="136" y="341"/>
                    <a:pt x="136" y="341"/>
                  </a:cubicBezTo>
                  <a:cubicBezTo>
                    <a:pt x="136" y="340"/>
                    <a:pt x="136" y="340"/>
                    <a:pt x="136" y="339"/>
                  </a:cubicBezTo>
                  <a:cubicBezTo>
                    <a:pt x="136" y="339"/>
                    <a:pt x="136" y="338"/>
                    <a:pt x="136" y="338"/>
                  </a:cubicBezTo>
                  <a:cubicBezTo>
                    <a:pt x="136" y="338"/>
                    <a:pt x="136" y="338"/>
                    <a:pt x="136" y="338"/>
                  </a:cubicBezTo>
                  <a:cubicBezTo>
                    <a:pt x="137" y="337"/>
                    <a:pt x="137" y="335"/>
                    <a:pt x="136" y="334"/>
                  </a:cubicBezTo>
                  <a:cubicBezTo>
                    <a:pt x="136" y="334"/>
                    <a:pt x="136" y="334"/>
                    <a:pt x="137" y="333"/>
                  </a:cubicBezTo>
                  <a:cubicBezTo>
                    <a:pt x="137" y="333"/>
                    <a:pt x="137" y="332"/>
                    <a:pt x="137" y="331"/>
                  </a:cubicBezTo>
                  <a:cubicBezTo>
                    <a:pt x="137" y="330"/>
                    <a:pt x="137" y="329"/>
                    <a:pt x="137" y="329"/>
                  </a:cubicBezTo>
                  <a:cubicBezTo>
                    <a:pt x="136" y="329"/>
                    <a:pt x="136" y="328"/>
                    <a:pt x="137" y="328"/>
                  </a:cubicBezTo>
                  <a:cubicBezTo>
                    <a:pt x="137" y="328"/>
                    <a:pt x="137" y="327"/>
                    <a:pt x="137" y="327"/>
                  </a:cubicBezTo>
                  <a:cubicBezTo>
                    <a:pt x="137" y="327"/>
                    <a:pt x="137" y="326"/>
                    <a:pt x="137" y="325"/>
                  </a:cubicBezTo>
                  <a:cubicBezTo>
                    <a:pt x="137" y="324"/>
                    <a:pt x="137" y="323"/>
                    <a:pt x="137" y="322"/>
                  </a:cubicBezTo>
                  <a:cubicBezTo>
                    <a:pt x="137" y="321"/>
                    <a:pt x="137" y="321"/>
                    <a:pt x="137" y="321"/>
                  </a:cubicBezTo>
                  <a:cubicBezTo>
                    <a:pt x="137" y="319"/>
                    <a:pt x="138" y="318"/>
                    <a:pt x="137" y="316"/>
                  </a:cubicBezTo>
                  <a:cubicBezTo>
                    <a:pt x="137" y="315"/>
                    <a:pt x="137" y="313"/>
                    <a:pt x="137" y="312"/>
                  </a:cubicBezTo>
                  <a:cubicBezTo>
                    <a:pt x="136" y="311"/>
                    <a:pt x="136" y="311"/>
                    <a:pt x="136" y="310"/>
                  </a:cubicBezTo>
                  <a:cubicBezTo>
                    <a:pt x="136" y="308"/>
                    <a:pt x="136" y="307"/>
                    <a:pt x="135" y="305"/>
                  </a:cubicBezTo>
                  <a:cubicBezTo>
                    <a:pt x="135" y="304"/>
                    <a:pt x="135" y="303"/>
                    <a:pt x="135" y="303"/>
                  </a:cubicBezTo>
                  <a:cubicBezTo>
                    <a:pt x="134" y="302"/>
                    <a:pt x="134" y="300"/>
                    <a:pt x="134" y="299"/>
                  </a:cubicBezTo>
                  <a:cubicBezTo>
                    <a:pt x="134" y="299"/>
                    <a:pt x="134" y="299"/>
                    <a:pt x="134" y="299"/>
                  </a:cubicBezTo>
                  <a:cubicBezTo>
                    <a:pt x="134" y="298"/>
                    <a:pt x="133" y="298"/>
                    <a:pt x="133" y="297"/>
                  </a:cubicBezTo>
                  <a:cubicBezTo>
                    <a:pt x="133" y="296"/>
                    <a:pt x="133" y="294"/>
                    <a:pt x="132" y="293"/>
                  </a:cubicBezTo>
                  <a:cubicBezTo>
                    <a:pt x="132" y="293"/>
                    <a:pt x="132" y="293"/>
                    <a:pt x="131" y="293"/>
                  </a:cubicBezTo>
                  <a:cubicBezTo>
                    <a:pt x="130" y="292"/>
                    <a:pt x="130" y="291"/>
                    <a:pt x="130" y="290"/>
                  </a:cubicBezTo>
                  <a:cubicBezTo>
                    <a:pt x="130" y="289"/>
                    <a:pt x="129" y="288"/>
                    <a:pt x="129" y="288"/>
                  </a:cubicBezTo>
                  <a:cubicBezTo>
                    <a:pt x="128" y="287"/>
                    <a:pt x="128" y="287"/>
                    <a:pt x="128" y="286"/>
                  </a:cubicBezTo>
                  <a:cubicBezTo>
                    <a:pt x="128" y="286"/>
                    <a:pt x="128" y="286"/>
                    <a:pt x="128" y="286"/>
                  </a:cubicBezTo>
                  <a:cubicBezTo>
                    <a:pt x="127" y="284"/>
                    <a:pt x="126" y="283"/>
                    <a:pt x="125" y="282"/>
                  </a:cubicBezTo>
                  <a:cubicBezTo>
                    <a:pt x="124" y="281"/>
                    <a:pt x="123" y="280"/>
                    <a:pt x="122" y="279"/>
                  </a:cubicBezTo>
                  <a:cubicBezTo>
                    <a:pt x="122" y="279"/>
                    <a:pt x="122" y="279"/>
                    <a:pt x="122" y="279"/>
                  </a:cubicBezTo>
                  <a:cubicBezTo>
                    <a:pt x="122" y="278"/>
                    <a:pt x="120" y="278"/>
                    <a:pt x="120" y="278"/>
                  </a:cubicBezTo>
                  <a:cubicBezTo>
                    <a:pt x="119" y="278"/>
                    <a:pt x="119" y="278"/>
                    <a:pt x="119" y="278"/>
                  </a:cubicBezTo>
                  <a:cubicBezTo>
                    <a:pt x="119" y="278"/>
                    <a:pt x="119" y="277"/>
                    <a:pt x="119" y="277"/>
                  </a:cubicBezTo>
                  <a:cubicBezTo>
                    <a:pt x="119" y="277"/>
                    <a:pt x="119" y="277"/>
                    <a:pt x="119" y="277"/>
                  </a:cubicBezTo>
                  <a:cubicBezTo>
                    <a:pt x="119" y="276"/>
                    <a:pt x="118" y="275"/>
                    <a:pt x="114" y="274"/>
                  </a:cubicBezTo>
                  <a:cubicBezTo>
                    <a:pt x="114" y="274"/>
                    <a:pt x="114" y="274"/>
                    <a:pt x="114" y="274"/>
                  </a:cubicBezTo>
                  <a:cubicBezTo>
                    <a:pt x="113" y="273"/>
                    <a:pt x="112" y="273"/>
                    <a:pt x="112" y="273"/>
                  </a:cubicBezTo>
                  <a:cubicBezTo>
                    <a:pt x="111" y="273"/>
                    <a:pt x="111" y="273"/>
                    <a:pt x="110" y="273"/>
                  </a:cubicBezTo>
                  <a:cubicBezTo>
                    <a:pt x="110" y="274"/>
                    <a:pt x="110" y="274"/>
                    <a:pt x="109" y="274"/>
                  </a:cubicBezTo>
                  <a:cubicBezTo>
                    <a:pt x="109" y="273"/>
                    <a:pt x="108" y="273"/>
                    <a:pt x="107" y="273"/>
                  </a:cubicBezTo>
                  <a:cubicBezTo>
                    <a:pt x="106" y="273"/>
                    <a:pt x="105" y="273"/>
                    <a:pt x="104" y="275"/>
                  </a:cubicBezTo>
                  <a:cubicBezTo>
                    <a:pt x="104" y="275"/>
                    <a:pt x="104" y="275"/>
                    <a:pt x="104" y="275"/>
                  </a:cubicBezTo>
                  <a:cubicBezTo>
                    <a:pt x="103" y="275"/>
                    <a:pt x="102" y="276"/>
                    <a:pt x="101" y="276"/>
                  </a:cubicBezTo>
                  <a:cubicBezTo>
                    <a:pt x="101" y="276"/>
                    <a:pt x="100" y="277"/>
                    <a:pt x="100" y="277"/>
                  </a:cubicBezTo>
                  <a:cubicBezTo>
                    <a:pt x="99" y="277"/>
                    <a:pt x="99" y="277"/>
                    <a:pt x="98" y="278"/>
                  </a:cubicBezTo>
                  <a:cubicBezTo>
                    <a:pt x="97" y="279"/>
                    <a:pt x="97" y="279"/>
                    <a:pt x="96" y="280"/>
                  </a:cubicBezTo>
                  <a:cubicBezTo>
                    <a:pt x="96" y="280"/>
                    <a:pt x="96" y="280"/>
                    <a:pt x="95" y="280"/>
                  </a:cubicBezTo>
                  <a:cubicBezTo>
                    <a:pt x="94" y="280"/>
                    <a:pt x="93" y="281"/>
                    <a:pt x="93" y="283"/>
                  </a:cubicBezTo>
                  <a:cubicBezTo>
                    <a:pt x="92" y="283"/>
                    <a:pt x="92" y="284"/>
                    <a:pt x="92" y="284"/>
                  </a:cubicBezTo>
                  <a:cubicBezTo>
                    <a:pt x="91" y="284"/>
                    <a:pt x="90" y="285"/>
                    <a:pt x="90" y="286"/>
                  </a:cubicBezTo>
                  <a:cubicBezTo>
                    <a:pt x="89" y="287"/>
                    <a:pt x="88" y="288"/>
                    <a:pt x="87" y="289"/>
                  </a:cubicBezTo>
                  <a:cubicBezTo>
                    <a:pt x="87" y="290"/>
                    <a:pt x="87" y="290"/>
                    <a:pt x="87" y="290"/>
                  </a:cubicBezTo>
                  <a:cubicBezTo>
                    <a:pt x="86" y="291"/>
                    <a:pt x="86" y="292"/>
                    <a:pt x="85" y="292"/>
                  </a:cubicBezTo>
                  <a:cubicBezTo>
                    <a:pt x="85" y="293"/>
                    <a:pt x="85" y="293"/>
                    <a:pt x="85" y="294"/>
                  </a:cubicBezTo>
                  <a:cubicBezTo>
                    <a:pt x="85" y="294"/>
                    <a:pt x="85" y="294"/>
                    <a:pt x="84" y="295"/>
                  </a:cubicBezTo>
                  <a:cubicBezTo>
                    <a:pt x="84" y="295"/>
                    <a:pt x="84" y="295"/>
                    <a:pt x="84" y="295"/>
                  </a:cubicBezTo>
                  <a:cubicBezTo>
                    <a:pt x="84" y="294"/>
                    <a:pt x="84" y="293"/>
                    <a:pt x="84" y="293"/>
                  </a:cubicBezTo>
                  <a:cubicBezTo>
                    <a:pt x="83" y="290"/>
                    <a:pt x="82" y="289"/>
                    <a:pt x="81" y="288"/>
                  </a:cubicBezTo>
                  <a:cubicBezTo>
                    <a:pt x="81" y="287"/>
                    <a:pt x="81" y="287"/>
                    <a:pt x="80" y="286"/>
                  </a:cubicBezTo>
                  <a:cubicBezTo>
                    <a:pt x="80" y="286"/>
                    <a:pt x="79" y="285"/>
                    <a:pt x="79" y="285"/>
                  </a:cubicBezTo>
                  <a:cubicBezTo>
                    <a:pt x="79" y="284"/>
                    <a:pt x="78" y="284"/>
                    <a:pt x="78" y="284"/>
                  </a:cubicBezTo>
                  <a:cubicBezTo>
                    <a:pt x="78" y="283"/>
                    <a:pt x="78" y="283"/>
                    <a:pt x="77" y="283"/>
                  </a:cubicBezTo>
                  <a:cubicBezTo>
                    <a:pt x="77" y="282"/>
                    <a:pt x="77" y="282"/>
                    <a:pt x="77" y="282"/>
                  </a:cubicBezTo>
                  <a:cubicBezTo>
                    <a:pt x="77" y="282"/>
                    <a:pt x="76" y="282"/>
                    <a:pt x="76" y="282"/>
                  </a:cubicBezTo>
                  <a:cubicBezTo>
                    <a:pt x="76" y="282"/>
                    <a:pt x="76" y="282"/>
                    <a:pt x="76" y="282"/>
                  </a:cubicBezTo>
                  <a:cubicBezTo>
                    <a:pt x="77" y="281"/>
                    <a:pt x="77" y="281"/>
                    <a:pt x="77" y="280"/>
                  </a:cubicBezTo>
                  <a:cubicBezTo>
                    <a:pt x="77" y="279"/>
                    <a:pt x="76" y="278"/>
                    <a:pt x="75" y="277"/>
                  </a:cubicBezTo>
                  <a:cubicBezTo>
                    <a:pt x="75" y="276"/>
                    <a:pt x="74" y="275"/>
                    <a:pt x="73" y="274"/>
                  </a:cubicBezTo>
                  <a:cubicBezTo>
                    <a:pt x="73" y="274"/>
                    <a:pt x="73" y="274"/>
                    <a:pt x="72" y="273"/>
                  </a:cubicBezTo>
                  <a:cubicBezTo>
                    <a:pt x="72" y="271"/>
                    <a:pt x="72" y="271"/>
                    <a:pt x="71" y="270"/>
                  </a:cubicBezTo>
                  <a:cubicBezTo>
                    <a:pt x="71" y="270"/>
                    <a:pt x="71" y="270"/>
                    <a:pt x="70" y="269"/>
                  </a:cubicBezTo>
                  <a:cubicBezTo>
                    <a:pt x="70" y="269"/>
                    <a:pt x="70" y="268"/>
                    <a:pt x="69" y="268"/>
                  </a:cubicBezTo>
                  <a:cubicBezTo>
                    <a:pt x="69" y="267"/>
                    <a:pt x="69" y="266"/>
                    <a:pt x="68" y="266"/>
                  </a:cubicBezTo>
                  <a:cubicBezTo>
                    <a:pt x="68" y="266"/>
                    <a:pt x="68" y="265"/>
                    <a:pt x="68" y="265"/>
                  </a:cubicBezTo>
                  <a:cubicBezTo>
                    <a:pt x="68" y="265"/>
                    <a:pt x="67" y="263"/>
                    <a:pt x="66" y="262"/>
                  </a:cubicBezTo>
                  <a:cubicBezTo>
                    <a:pt x="65" y="261"/>
                    <a:pt x="65" y="260"/>
                    <a:pt x="65" y="260"/>
                  </a:cubicBezTo>
                  <a:cubicBezTo>
                    <a:pt x="64" y="260"/>
                    <a:pt x="64" y="259"/>
                    <a:pt x="64" y="259"/>
                  </a:cubicBezTo>
                  <a:cubicBezTo>
                    <a:pt x="64" y="258"/>
                    <a:pt x="64" y="258"/>
                    <a:pt x="64" y="258"/>
                  </a:cubicBezTo>
                  <a:cubicBezTo>
                    <a:pt x="63" y="258"/>
                    <a:pt x="62" y="257"/>
                    <a:pt x="62" y="256"/>
                  </a:cubicBezTo>
                  <a:cubicBezTo>
                    <a:pt x="62" y="255"/>
                    <a:pt x="62" y="255"/>
                    <a:pt x="62" y="255"/>
                  </a:cubicBezTo>
                  <a:cubicBezTo>
                    <a:pt x="61" y="254"/>
                    <a:pt x="61" y="252"/>
                    <a:pt x="60" y="251"/>
                  </a:cubicBezTo>
                  <a:cubicBezTo>
                    <a:pt x="60" y="251"/>
                    <a:pt x="60" y="251"/>
                    <a:pt x="59" y="250"/>
                  </a:cubicBezTo>
                  <a:cubicBezTo>
                    <a:pt x="59" y="249"/>
                    <a:pt x="59" y="248"/>
                    <a:pt x="58" y="247"/>
                  </a:cubicBezTo>
                  <a:cubicBezTo>
                    <a:pt x="57" y="247"/>
                    <a:pt x="57" y="247"/>
                    <a:pt x="57" y="247"/>
                  </a:cubicBezTo>
                  <a:cubicBezTo>
                    <a:pt x="57" y="247"/>
                    <a:pt x="57" y="247"/>
                    <a:pt x="56" y="246"/>
                  </a:cubicBezTo>
                  <a:cubicBezTo>
                    <a:pt x="56" y="246"/>
                    <a:pt x="56" y="246"/>
                    <a:pt x="56" y="245"/>
                  </a:cubicBezTo>
                  <a:cubicBezTo>
                    <a:pt x="56" y="245"/>
                    <a:pt x="56" y="245"/>
                    <a:pt x="56" y="245"/>
                  </a:cubicBezTo>
                  <a:cubicBezTo>
                    <a:pt x="54" y="244"/>
                    <a:pt x="54" y="243"/>
                    <a:pt x="54" y="242"/>
                  </a:cubicBezTo>
                  <a:cubicBezTo>
                    <a:pt x="54" y="241"/>
                    <a:pt x="54" y="240"/>
                    <a:pt x="53" y="240"/>
                  </a:cubicBezTo>
                  <a:cubicBezTo>
                    <a:pt x="53" y="238"/>
                    <a:pt x="52" y="237"/>
                    <a:pt x="52" y="236"/>
                  </a:cubicBezTo>
                  <a:cubicBezTo>
                    <a:pt x="51" y="235"/>
                    <a:pt x="51" y="235"/>
                    <a:pt x="50" y="235"/>
                  </a:cubicBezTo>
                  <a:cubicBezTo>
                    <a:pt x="50" y="235"/>
                    <a:pt x="50" y="234"/>
                    <a:pt x="50" y="234"/>
                  </a:cubicBezTo>
                  <a:cubicBezTo>
                    <a:pt x="50" y="233"/>
                    <a:pt x="50" y="233"/>
                    <a:pt x="50" y="232"/>
                  </a:cubicBezTo>
                  <a:cubicBezTo>
                    <a:pt x="50" y="232"/>
                    <a:pt x="50" y="232"/>
                    <a:pt x="50" y="232"/>
                  </a:cubicBezTo>
                  <a:cubicBezTo>
                    <a:pt x="50" y="231"/>
                    <a:pt x="50" y="231"/>
                    <a:pt x="50" y="231"/>
                  </a:cubicBezTo>
                  <a:cubicBezTo>
                    <a:pt x="50" y="230"/>
                    <a:pt x="50" y="230"/>
                    <a:pt x="51" y="229"/>
                  </a:cubicBezTo>
                  <a:cubicBezTo>
                    <a:pt x="51" y="229"/>
                    <a:pt x="52" y="228"/>
                    <a:pt x="52" y="227"/>
                  </a:cubicBezTo>
                  <a:cubicBezTo>
                    <a:pt x="52" y="227"/>
                    <a:pt x="52" y="227"/>
                    <a:pt x="52" y="227"/>
                  </a:cubicBezTo>
                  <a:cubicBezTo>
                    <a:pt x="52" y="227"/>
                    <a:pt x="52" y="227"/>
                    <a:pt x="52" y="227"/>
                  </a:cubicBezTo>
                  <a:cubicBezTo>
                    <a:pt x="52" y="226"/>
                    <a:pt x="52" y="224"/>
                    <a:pt x="53" y="223"/>
                  </a:cubicBezTo>
                  <a:cubicBezTo>
                    <a:pt x="53" y="222"/>
                    <a:pt x="53" y="222"/>
                    <a:pt x="53" y="222"/>
                  </a:cubicBezTo>
                  <a:cubicBezTo>
                    <a:pt x="52" y="221"/>
                    <a:pt x="52" y="219"/>
                    <a:pt x="53" y="218"/>
                  </a:cubicBezTo>
                  <a:cubicBezTo>
                    <a:pt x="53" y="218"/>
                    <a:pt x="54" y="218"/>
                    <a:pt x="54" y="218"/>
                  </a:cubicBezTo>
                  <a:cubicBezTo>
                    <a:pt x="55" y="216"/>
                    <a:pt x="55" y="214"/>
                    <a:pt x="55" y="213"/>
                  </a:cubicBezTo>
                  <a:cubicBezTo>
                    <a:pt x="55" y="212"/>
                    <a:pt x="55" y="211"/>
                    <a:pt x="55" y="210"/>
                  </a:cubicBezTo>
                  <a:cubicBezTo>
                    <a:pt x="55" y="209"/>
                    <a:pt x="55" y="209"/>
                    <a:pt x="55" y="209"/>
                  </a:cubicBezTo>
                  <a:cubicBezTo>
                    <a:pt x="55" y="209"/>
                    <a:pt x="55" y="209"/>
                    <a:pt x="55" y="209"/>
                  </a:cubicBezTo>
                  <a:cubicBezTo>
                    <a:pt x="56" y="208"/>
                    <a:pt x="56" y="205"/>
                    <a:pt x="56" y="204"/>
                  </a:cubicBezTo>
                  <a:cubicBezTo>
                    <a:pt x="56" y="203"/>
                    <a:pt x="56" y="201"/>
                    <a:pt x="56" y="199"/>
                  </a:cubicBezTo>
                  <a:cubicBezTo>
                    <a:pt x="57" y="198"/>
                    <a:pt x="56" y="197"/>
                    <a:pt x="56" y="194"/>
                  </a:cubicBezTo>
                  <a:cubicBezTo>
                    <a:pt x="56" y="193"/>
                    <a:pt x="56" y="193"/>
                    <a:pt x="56" y="193"/>
                  </a:cubicBezTo>
                  <a:cubicBezTo>
                    <a:pt x="56" y="191"/>
                    <a:pt x="56" y="190"/>
                    <a:pt x="56" y="190"/>
                  </a:cubicBezTo>
                  <a:cubicBezTo>
                    <a:pt x="56" y="190"/>
                    <a:pt x="57" y="189"/>
                    <a:pt x="56" y="189"/>
                  </a:cubicBezTo>
                  <a:cubicBezTo>
                    <a:pt x="56" y="187"/>
                    <a:pt x="56" y="186"/>
                    <a:pt x="56" y="185"/>
                  </a:cubicBezTo>
                  <a:cubicBezTo>
                    <a:pt x="58" y="183"/>
                    <a:pt x="56" y="181"/>
                    <a:pt x="56" y="179"/>
                  </a:cubicBezTo>
                  <a:cubicBezTo>
                    <a:pt x="55" y="177"/>
                    <a:pt x="55" y="176"/>
                    <a:pt x="55" y="175"/>
                  </a:cubicBezTo>
                  <a:cubicBezTo>
                    <a:pt x="55" y="175"/>
                    <a:pt x="55" y="175"/>
                    <a:pt x="55" y="175"/>
                  </a:cubicBezTo>
                  <a:cubicBezTo>
                    <a:pt x="55" y="174"/>
                    <a:pt x="55" y="173"/>
                    <a:pt x="55" y="172"/>
                  </a:cubicBezTo>
                  <a:cubicBezTo>
                    <a:pt x="55" y="172"/>
                    <a:pt x="54" y="171"/>
                    <a:pt x="54" y="170"/>
                  </a:cubicBezTo>
                  <a:cubicBezTo>
                    <a:pt x="54" y="170"/>
                    <a:pt x="54" y="169"/>
                    <a:pt x="54" y="169"/>
                  </a:cubicBezTo>
                  <a:cubicBezTo>
                    <a:pt x="54" y="167"/>
                    <a:pt x="55" y="166"/>
                    <a:pt x="53" y="165"/>
                  </a:cubicBezTo>
                  <a:cubicBezTo>
                    <a:pt x="53" y="165"/>
                    <a:pt x="53" y="164"/>
                    <a:pt x="52" y="164"/>
                  </a:cubicBezTo>
                  <a:cubicBezTo>
                    <a:pt x="52" y="163"/>
                    <a:pt x="52" y="163"/>
                    <a:pt x="52" y="161"/>
                  </a:cubicBezTo>
                  <a:cubicBezTo>
                    <a:pt x="52" y="161"/>
                    <a:pt x="51" y="161"/>
                    <a:pt x="51" y="160"/>
                  </a:cubicBezTo>
                  <a:cubicBezTo>
                    <a:pt x="50" y="159"/>
                    <a:pt x="50" y="159"/>
                    <a:pt x="50" y="158"/>
                  </a:cubicBezTo>
                  <a:cubicBezTo>
                    <a:pt x="50" y="158"/>
                    <a:pt x="50" y="157"/>
                    <a:pt x="50" y="156"/>
                  </a:cubicBezTo>
                  <a:cubicBezTo>
                    <a:pt x="50" y="154"/>
                    <a:pt x="49" y="153"/>
                    <a:pt x="48" y="152"/>
                  </a:cubicBezTo>
                  <a:cubicBezTo>
                    <a:pt x="48" y="150"/>
                    <a:pt x="47" y="149"/>
                    <a:pt x="46" y="148"/>
                  </a:cubicBezTo>
                  <a:cubicBezTo>
                    <a:pt x="46" y="148"/>
                    <a:pt x="45" y="148"/>
                    <a:pt x="45" y="148"/>
                  </a:cubicBezTo>
                  <a:cubicBezTo>
                    <a:pt x="45" y="147"/>
                    <a:pt x="45" y="147"/>
                    <a:pt x="44" y="147"/>
                  </a:cubicBezTo>
                  <a:cubicBezTo>
                    <a:pt x="44" y="145"/>
                    <a:pt x="43" y="144"/>
                    <a:pt x="42" y="144"/>
                  </a:cubicBezTo>
                  <a:cubicBezTo>
                    <a:pt x="42" y="143"/>
                    <a:pt x="41" y="143"/>
                    <a:pt x="41" y="142"/>
                  </a:cubicBezTo>
                  <a:cubicBezTo>
                    <a:pt x="40" y="142"/>
                    <a:pt x="39" y="141"/>
                    <a:pt x="39" y="140"/>
                  </a:cubicBezTo>
                  <a:cubicBezTo>
                    <a:pt x="39" y="140"/>
                    <a:pt x="39" y="140"/>
                    <a:pt x="39" y="140"/>
                  </a:cubicBezTo>
                  <a:cubicBezTo>
                    <a:pt x="37" y="139"/>
                    <a:pt x="37" y="139"/>
                    <a:pt x="36" y="138"/>
                  </a:cubicBezTo>
                  <a:cubicBezTo>
                    <a:pt x="36" y="138"/>
                    <a:pt x="35" y="137"/>
                    <a:pt x="35" y="137"/>
                  </a:cubicBezTo>
                  <a:cubicBezTo>
                    <a:pt x="35" y="137"/>
                    <a:pt x="35" y="137"/>
                    <a:pt x="34" y="137"/>
                  </a:cubicBezTo>
                  <a:cubicBezTo>
                    <a:pt x="34" y="137"/>
                    <a:pt x="34" y="137"/>
                    <a:pt x="33" y="137"/>
                  </a:cubicBezTo>
                  <a:cubicBezTo>
                    <a:pt x="33" y="136"/>
                    <a:pt x="31" y="136"/>
                    <a:pt x="31" y="136"/>
                  </a:cubicBezTo>
                  <a:cubicBezTo>
                    <a:pt x="31" y="136"/>
                    <a:pt x="31" y="136"/>
                    <a:pt x="31" y="136"/>
                  </a:cubicBezTo>
                  <a:cubicBezTo>
                    <a:pt x="31" y="135"/>
                    <a:pt x="30" y="135"/>
                    <a:pt x="30" y="135"/>
                  </a:cubicBezTo>
                  <a:cubicBezTo>
                    <a:pt x="30" y="134"/>
                    <a:pt x="29" y="134"/>
                    <a:pt x="29" y="135"/>
                  </a:cubicBezTo>
                  <a:cubicBezTo>
                    <a:pt x="29" y="135"/>
                    <a:pt x="28" y="135"/>
                    <a:pt x="28" y="135"/>
                  </a:cubicBezTo>
                  <a:cubicBezTo>
                    <a:pt x="28" y="134"/>
                    <a:pt x="28" y="134"/>
                    <a:pt x="28" y="134"/>
                  </a:cubicBezTo>
                  <a:cubicBezTo>
                    <a:pt x="27" y="134"/>
                    <a:pt x="27" y="134"/>
                    <a:pt x="26" y="133"/>
                  </a:cubicBezTo>
                  <a:cubicBezTo>
                    <a:pt x="26" y="133"/>
                    <a:pt x="26" y="133"/>
                    <a:pt x="26" y="133"/>
                  </a:cubicBezTo>
                  <a:cubicBezTo>
                    <a:pt x="26" y="132"/>
                    <a:pt x="25" y="133"/>
                    <a:pt x="24" y="133"/>
                  </a:cubicBezTo>
                  <a:cubicBezTo>
                    <a:pt x="24" y="133"/>
                    <a:pt x="24" y="134"/>
                    <a:pt x="24" y="134"/>
                  </a:cubicBezTo>
                  <a:cubicBezTo>
                    <a:pt x="24" y="134"/>
                    <a:pt x="24" y="134"/>
                    <a:pt x="24" y="134"/>
                  </a:cubicBezTo>
                  <a:cubicBezTo>
                    <a:pt x="24" y="134"/>
                    <a:pt x="23" y="134"/>
                    <a:pt x="23" y="134"/>
                  </a:cubicBezTo>
                  <a:cubicBezTo>
                    <a:pt x="23" y="135"/>
                    <a:pt x="22" y="135"/>
                    <a:pt x="20" y="135"/>
                  </a:cubicBezTo>
                  <a:cubicBezTo>
                    <a:pt x="20" y="135"/>
                    <a:pt x="19" y="135"/>
                    <a:pt x="19" y="135"/>
                  </a:cubicBezTo>
                  <a:cubicBezTo>
                    <a:pt x="18" y="135"/>
                    <a:pt x="17" y="135"/>
                    <a:pt x="15" y="137"/>
                  </a:cubicBezTo>
                  <a:cubicBezTo>
                    <a:pt x="15" y="137"/>
                    <a:pt x="14" y="138"/>
                    <a:pt x="14" y="138"/>
                  </a:cubicBezTo>
                  <a:cubicBezTo>
                    <a:pt x="14" y="138"/>
                    <a:pt x="14" y="138"/>
                    <a:pt x="13" y="139"/>
                  </a:cubicBezTo>
                  <a:cubicBezTo>
                    <a:pt x="13" y="139"/>
                    <a:pt x="12" y="140"/>
                    <a:pt x="11" y="141"/>
                  </a:cubicBezTo>
                  <a:cubicBezTo>
                    <a:pt x="11" y="141"/>
                    <a:pt x="11" y="140"/>
                    <a:pt x="11" y="139"/>
                  </a:cubicBezTo>
                  <a:cubicBezTo>
                    <a:pt x="11" y="139"/>
                    <a:pt x="11" y="139"/>
                    <a:pt x="11" y="138"/>
                  </a:cubicBezTo>
                  <a:cubicBezTo>
                    <a:pt x="11" y="137"/>
                    <a:pt x="12" y="137"/>
                    <a:pt x="12" y="136"/>
                  </a:cubicBezTo>
                  <a:cubicBezTo>
                    <a:pt x="12" y="136"/>
                    <a:pt x="12" y="136"/>
                    <a:pt x="12" y="135"/>
                  </a:cubicBezTo>
                  <a:cubicBezTo>
                    <a:pt x="11" y="134"/>
                    <a:pt x="11" y="133"/>
                    <a:pt x="11" y="133"/>
                  </a:cubicBezTo>
                  <a:cubicBezTo>
                    <a:pt x="12" y="132"/>
                    <a:pt x="12" y="132"/>
                    <a:pt x="12" y="132"/>
                  </a:cubicBezTo>
                  <a:cubicBezTo>
                    <a:pt x="13" y="131"/>
                    <a:pt x="13" y="129"/>
                    <a:pt x="13" y="127"/>
                  </a:cubicBezTo>
                  <a:cubicBezTo>
                    <a:pt x="13" y="126"/>
                    <a:pt x="13" y="125"/>
                    <a:pt x="13" y="124"/>
                  </a:cubicBezTo>
                  <a:cubicBezTo>
                    <a:pt x="13" y="123"/>
                    <a:pt x="13" y="123"/>
                    <a:pt x="13" y="123"/>
                  </a:cubicBezTo>
                  <a:cubicBezTo>
                    <a:pt x="13" y="123"/>
                    <a:pt x="13" y="123"/>
                    <a:pt x="13" y="123"/>
                  </a:cubicBezTo>
                  <a:cubicBezTo>
                    <a:pt x="13" y="121"/>
                    <a:pt x="13" y="121"/>
                    <a:pt x="13" y="120"/>
                  </a:cubicBezTo>
                  <a:cubicBezTo>
                    <a:pt x="14" y="119"/>
                    <a:pt x="14" y="119"/>
                    <a:pt x="14" y="119"/>
                  </a:cubicBezTo>
                  <a:cubicBezTo>
                    <a:pt x="14" y="118"/>
                    <a:pt x="14" y="118"/>
                    <a:pt x="14" y="118"/>
                  </a:cubicBezTo>
                  <a:cubicBezTo>
                    <a:pt x="14" y="118"/>
                    <a:pt x="14" y="118"/>
                    <a:pt x="14" y="118"/>
                  </a:cubicBezTo>
                  <a:cubicBezTo>
                    <a:pt x="13" y="116"/>
                    <a:pt x="13" y="116"/>
                    <a:pt x="14" y="115"/>
                  </a:cubicBezTo>
                  <a:cubicBezTo>
                    <a:pt x="15" y="113"/>
                    <a:pt x="15" y="110"/>
                    <a:pt x="15" y="109"/>
                  </a:cubicBezTo>
                  <a:cubicBezTo>
                    <a:pt x="15" y="109"/>
                    <a:pt x="15" y="108"/>
                    <a:pt x="15" y="108"/>
                  </a:cubicBezTo>
                  <a:cubicBezTo>
                    <a:pt x="15" y="107"/>
                    <a:pt x="15" y="106"/>
                    <a:pt x="15" y="105"/>
                  </a:cubicBezTo>
                  <a:cubicBezTo>
                    <a:pt x="15" y="104"/>
                    <a:pt x="15" y="103"/>
                    <a:pt x="15" y="103"/>
                  </a:cubicBezTo>
                  <a:cubicBezTo>
                    <a:pt x="15" y="102"/>
                    <a:pt x="16" y="102"/>
                    <a:pt x="16" y="101"/>
                  </a:cubicBezTo>
                  <a:cubicBezTo>
                    <a:pt x="16" y="100"/>
                    <a:pt x="16" y="98"/>
                    <a:pt x="16" y="97"/>
                  </a:cubicBezTo>
                  <a:cubicBezTo>
                    <a:pt x="16" y="96"/>
                    <a:pt x="16" y="95"/>
                    <a:pt x="17" y="93"/>
                  </a:cubicBezTo>
                  <a:cubicBezTo>
                    <a:pt x="17" y="91"/>
                    <a:pt x="17" y="90"/>
                    <a:pt x="17" y="89"/>
                  </a:cubicBezTo>
                  <a:cubicBezTo>
                    <a:pt x="17" y="89"/>
                    <a:pt x="17" y="88"/>
                    <a:pt x="17" y="88"/>
                  </a:cubicBezTo>
                  <a:cubicBezTo>
                    <a:pt x="17" y="87"/>
                    <a:pt x="17" y="87"/>
                    <a:pt x="17" y="86"/>
                  </a:cubicBezTo>
                  <a:cubicBezTo>
                    <a:pt x="18" y="86"/>
                    <a:pt x="18" y="86"/>
                    <a:pt x="17" y="86"/>
                  </a:cubicBezTo>
                  <a:cubicBezTo>
                    <a:pt x="17" y="84"/>
                    <a:pt x="17" y="83"/>
                    <a:pt x="18" y="82"/>
                  </a:cubicBezTo>
                  <a:cubicBezTo>
                    <a:pt x="18" y="81"/>
                    <a:pt x="18" y="80"/>
                    <a:pt x="18" y="80"/>
                  </a:cubicBezTo>
                  <a:cubicBezTo>
                    <a:pt x="18" y="79"/>
                    <a:pt x="18" y="78"/>
                    <a:pt x="19" y="78"/>
                  </a:cubicBezTo>
                  <a:cubicBezTo>
                    <a:pt x="19" y="77"/>
                    <a:pt x="19" y="76"/>
                    <a:pt x="19" y="75"/>
                  </a:cubicBezTo>
                  <a:cubicBezTo>
                    <a:pt x="20" y="73"/>
                    <a:pt x="20" y="71"/>
                    <a:pt x="19" y="70"/>
                  </a:cubicBezTo>
                  <a:cubicBezTo>
                    <a:pt x="19" y="70"/>
                    <a:pt x="19" y="70"/>
                    <a:pt x="19" y="70"/>
                  </a:cubicBezTo>
                  <a:cubicBezTo>
                    <a:pt x="20" y="69"/>
                    <a:pt x="20" y="68"/>
                    <a:pt x="20" y="67"/>
                  </a:cubicBezTo>
                  <a:cubicBezTo>
                    <a:pt x="20" y="66"/>
                    <a:pt x="20" y="64"/>
                    <a:pt x="20" y="63"/>
                  </a:cubicBezTo>
                  <a:cubicBezTo>
                    <a:pt x="21" y="62"/>
                    <a:pt x="21" y="61"/>
                    <a:pt x="20" y="60"/>
                  </a:cubicBezTo>
                  <a:cubicBezTo>
                    <a:pt x="20" y="59"/>
                    <a:pt x="20" y="59"/>
                    <a:pt x="20" y="59"/>
                  </a:cubicBezTo>
                  <a:cubicBezTo>
                    <a:pt x="21" y="59"/>
                    <a:pt x="21" y="58"/>
                    <a:pt x="21" y="58"/>
                  </a:cubicBezTo>
                  <a:cubicBezTo>
                    <a:pt x="21" y="58"/>
                    <a:pt x="21" y="57"/>
                    <a:pt x="21" y="56"/>
                  </a:cubicBezTo>
                  <a:cubicBezTo>
                    <a:pt x="21" y="56"/>
                    <a:pt x="21" y="55"/>
                    <a:pt x="21" y="54"/>
                  </a:cubicBezTo>
                  <a:cubicBezTo>
                    <a:pt x="21" y="53"/>
                    <a:pt x="21" y="53"/>
                    <a:pt x="21" y="53"/>
                  </a:cubicBezTo>
                  <a:cubicBezTo>
                    <a:pt x="21" y="52"/>
                    <a:pt x="22" y="50"/>
                    <a:pt x="22" y="49"/>
                  </a:cubicBezTo>
                  <a:cubicBezTo>
                    <a:pt x="22" y="49"/>
                    <a:pt x="23" y="49"/>
                    <a:pt x="22" y="48"/>
                  </a:cubicBezTo>
                  <a:cubicBezTo>
                    <a:pt x="22" y="48"/>
                    <a:pt x="22" y="48"/>
                    <a:pt x="23" y="47"/>
                  </a:cubicBezTo>
                  <a:cubicBezTo>
                    <a:pt x="23" y="46"/>
                    <a:pt x="23" y="45"/>
                    <a:pt x="23" y="44"/>
                  </a:cubicBezTo>
                  <a:cubicBezTo>
                    <a:pt x="23" y="44"/>
                    <a:pt x="23" y="43"/>
                    <a:pt x="24" y="43"/>
                  </a:cubicBezTo>
                  <a:cubicBezTo>
                    <a:pt x="24" y="42"/>
                    <a:pt x="25" y="41"/>
                    <a:pt x="24" y="40"/>
                  </a:cubicBezTo>
                  <a:cubicBezTo>
                    <a:pt x="24" y="40"/>
                    <a:pt x="23" y="39"/>
                    <a:pt x="23" y="39"/>
                  </a:cubicBezTo>
                  <a:cubicBezTo>
                    <a:pt x="23" y="39"/>
                    <a:pt x="23" y="38"/>
                    <a:pt x="23" y="37"/>
                  </a:cubicBezTo>
                  <a:cubicBezTo>
                    <a:pt x="23" y="37"/>
                    <a:pt x="24" y="36"/>
                    <a:pt x="24" y="36"/>
                  </a:cubicBezTo>
                  <a:cubicBezTo>
                    <a:pt x="24" y="35"/>
                    <a:pt x="24" y="34"/>
                    <a:pt x="24" y="33"/>
                  </a:cubicBezTo>
                  <a:cubicBezTo>
                    <a:pt x="24" y="32"/>
                    <a:pt x="24" y="31"/>
                    <a:pt x="24" y="30"/>
                  </a:cubicBezTo>
                  <a:cubicBezTo>
                    <a:pt x="25" y="29"/>
                    <a:pt x="25" y="28"/>
                    <a:pt x="25" y="26"/>
                  </a:cubicBezTo>
                  <a:cubicBezTo>
                    <a:pt x="25" y="26"/>
                    <a:pt x="25" y="25"/>
                    <a:pt x="25" y="24"/>
                  </a:cubicBezTo>
                  <a:cubicBezTo>
                    <a:pt x="25" y="24"/>
                    <a:pt x="25" y="24"/>
                    <a:pt x="25" y="24"/>
                  </a:cubicBezTo>
                  <a:cubicBezTo>
                    <a:pt x="26" y="23"/>
                    <a:pt x="26" y="22"/>
                    <a:pt x="26" y="21"/>
                  </a:cubicBezTo>
                  <a:cubicBezTo>
                    <a:pt x="26" y="20"/>
                    <a:pt x="26" y="19"/>
                    <a:pt x="26" y="18"/>
                  </a:cubicBezTo>
                  <a:cubicBezTo>
                    <a:pt x="27" y="18"/>
                    <a:pt x="27" y="17"/>
                    <a:pt x="27" y="17"/>
                  </a:cubicBezTo>
                  <a:cubicBezTo>
                    <a:pt x="28" y="15"/>
                    <a:pt x="28" y="15"/>
                    <a:pt x="27" y="13"/>
                  </a:cubicBezTo>
                  <a:cubicBezTo>
                    <a:pt x="27" y="13"/>
                    <a:pt x="27" y="13"/>
                    <a:pt x="27" y="13"/>
                  </a:cubicBezTo>
                  <a:cubicBezTo>
                    <a:pt x="28" y="12"/>
                    <a:pt x="28" y="10"/>
                    <a:pt x="28" y="10"/>
                  </a:cubicBezTo>
                  <a:cubicBezTo>
                    <a:pt x="28" y="9"/>
                    <a:pt x="28" y="9"/>
                    <a:pt x="27" y="9"/>
                  </a:cubicBezTo>
                  <a:cubicBezTo>
                    <a:pt x="28" y="9"/>
                    <a:pt x="28" y="8"/>
                    <a:pt x="29" y="8"/>
                  </a:cubicBezTo>
                  <a:cubicBezTo>
                    <a:pt x="29" y="8"/>
                    <a:pt x="29" y="7"/>
                    <a:pt x="29" y="7"/>
                  </a:cubicBezTo>
                  <a:cubicBezTo>
                    <a:pt x="29" y="7"/>
                    <a:pt x="29" y="7"/>
                    <a:pt x="29" y="7"/>
                  </a:cubicBezTo>
                  <a:cubicBezTo>
                    <a:pt x="29" y="7"/>
                    <a:pt x="29" y="7"/>
                    <a:pt x="30" y="7"/>
                  </a:cubicBezTo>
                  <a:cubicBezTo>
                    <a:pt x="31" y="8"/>
                    <a:pt x="32" y="8"/>
                    <a:pt x="33" y="10"/>
                  </a:cubicBezTo>
                  <a:cubicBezTo>
                    <a:pt x="33" y="11"/>
                    <a:pt x="34" y="11"/>
                    <a:pt x="35" y="12"/>
                  </a:cubicBezTo>
                  <a:cubicBezTo>
                    <a:pt x="35" y="12"/>
                    <a:pt x="36" y="13"/>
                    <a:pt x="36" y="14"/>
                  </a:cubicBezTo>
                  <a:cubicBezTo>
                    <a:pt x="36" y="16"/>
                    <a:pt x="36" y="19"/>
                    <a:pt x="38" y="20"/>
                  </a:cubicBezTo>
                  <a:cubicBezTo>
                    <a:pt x="38" y="21"/>
                    <a:pt x="39" y="22"/>
                    <a:pt x="39" y="22"/>
                  </a:cubicBezTo>
                  <a:cubicBezTo>
                    <a:pt x="40" y="23"/>
                    <a:pt x="40" y="24"/>
                    <a:pt x="40" y="25"/>
                  </a:cubicBezTo>
                  <a:cubicBezTo>
                    <a:pt x="40" y="26"/>
                    <a:pt x="40" y="30"/>
                    <a:pt x="42" y="31"/>
                  </a:cubicBezTo>
                  <a:cubicBezTo>
                    <a:pt x="42" y="32"/>
                    <a:pt x="43" y="33"/>
                    <a:pt x="43" y="34"/>
                  </a:cubicBezTo>
                  <a:cubicBezTo>
                    <a:pt x="43" y="35"/>
                    <a:pt x="43" y="36"/>
                    <a:pt x="43" y="37"/>
                  </a:cubicBezTo>
                  <a:cubicBezTo>
                    <a:pt x="44" y="39"/>
                    <a:pt x="44" y="40"/>
                    <a:pt x="45" y="41"/>
                  </a:cubicBezTo>
                  <a:cubicBezTo>
                    <a:pt x="45" y="41"/>
                    <a:pt x="45" y="42"/>
                    <a:pt x="45" y="42"/>
                  </a:cubicBezTo>
                  <a:cubicBezTo>
                    <a:pt x="45" y="43"/>
                    <a:pt x="45" y="43"/>
                    <a:pt x="45" y="43"/>
                  </a:cubicBezTo>
                  <a:cubicBezTo>
                    <a:pt x="46" y="44"/>
                    <a:pt x="46" y="45"/>
                    <a:pt x="47" y="46"/>
                  </a:cubicBezTo>
                  <a:cubicBezTo>
                    <a:pt x="47" y="47"/>
                    <a:pt x="47" y="47"/>
                    <a:pt x="47" y="49"/>
                  </a:cubicBezTo>
                  <a:cubicBezTo>
                    <a:pt x="48" y="50"/>
                    <a:pt x="48" y="50"/>
                    <a:pt x="48" y="51"/>
                  </a:cubicBezTo>
                  <a:cubicBezTo>
                    <a:pt x="48" y="52"/>
                    <a:pt x="48" y="53"/>
                    <a:pt x="49" y="54"/>
                  </a:cubicBezTo>
                  <a:cubicBezTo>
                    <a:pt x="49" y="56"/>
                    <a:pt x="50" y="58"/>
                    <a:pt x="51" y="59"/>
                  </a:cubicBezTo>
                  <a:cubicBezTo>
                    <a:pt x="51" y="59"/>
                    <a:pt x="51" y="59"/>
                    <a:pt x="52" y="60"/>
                  </a:cubicBezTo>
                  <a:cubicBezTo>
                    <a:pt x="52" y="60"/>
                    <a:pt x="52" y="60"/>
                    <a:pt x="52" y="60"/>
                  </a:cubicBezTo>
                  <a:cubicBezTo>
                    <a:pt x="52" y="60"/>
                    <a:pt x="53" y="61"/>
                    <a:pt x="53" y="62"/>
                  </a:cubicBezTo>
                  <a:cubicBezTo>
                    <a:pt x="53" y="63"/>
                    <a:pt x="53" y="64"/>
                    <a:pt x="54" y="65"/>
                  </a:cubicBezTo>
                  <a:cubicBezTo>
                    <a:pt x="54" y="67"/>
                    <a:pt x="55" y="68"/>
                    <a:pt x="55" y="70"/>
                  </a:cubicBezTo>
                  <a:cubicBezTo>
                    <a:pt x="55" y="70"/>
                    <a:pt x="56" y="70"/>
                    <a:pt x="56" y="71"/>
                  </a:cubicBezTo>
                  <a:cubicBezTo>
                    <a:pt x="57" y="73"/>
                    <a:pt x="58" y="75"/>
                    <a:pt x="58" y="76"/>
                  </a:cubicBezTo>
                  <a:cubicBezTo>
                    <a:pt x="58" y="78"/>
                    <a:pt x="60" y="81"/>
                    <a:pt x="61" y="82"/>
                  </a:cubicBezTo>
                  <a:cubicBezTo>
                    <a:pt x="61" y="84"/>
                    <a:pt x="62" y="86"/>
                    <a:pt x="63" y="87"/>
                  </a:cubicBezTo>
                  <a:cubicBezTo>
                    <a:pt x="63" y="87"/>
                    <a:pt x="64" y="89"/>
                    <a:pt x="64" y="89"/>
                  </a:cubicBezTo>
                  <a:cubicBezTo>
                    <a:pt x="64" y="89"/>
                    <a:pt x="64" y="89"/>
                    <a:pt x="64" y="89"/>
                  </a:cubicBezTo>
                  <a:cubicBezTo>
                    <a:pt x="64" y="91"/>
                    <a:pt x="64" y="93"/>
                    <a:pt x="66" y="94"/>
                  </a:cubicBezTo>
                  <a:cubicBezTo>
                    <a:pt x="66" y="95"/>
                    <a:pt x="67" y="97"/>
                    <a:pt x="68" y="98"/>
                  </a:cubicBezTo>
                  <a:cubicBezTo>
                    <a:pt x="69" y="100"/>
                    <a:pt x="70" y="102"/>
                    <a:pt x="71" y="104"/>
                  </a:cubicBezTo>
                  <a:cubicBezTo>
                    <a:pt x="72" y="106"/>
                    <a:pt x="72" y="106"/>
                    <a:pt x="72" y="106"/>
                  </a:cubicBezTo>
                  <a:cubicBezTo>
                    <a:pt x="73" y="109"/>
                    <a:pt x="75" y="112"/>
                    <a:pt x="76" y="114"/>
                  </a:cubicBezTo>
                  <a:cubicBezTo>
                    <a:pt x="77" y="115"/>
                    <a:pt x="77" y="117"/>
                    <a:pt x="78" y="118"/>
                  </a:cubicBezTo>
                  <a:cubicBezTo>
                    <a:pt x="79" y="119"/>
                    <a:pt x="79" y="119"/>
                    <a:pt x="79" y="119"/>
                  </a:cubicBezTo>
                  <a:cubicBezTo>
                    <a:pt x="80" y="121"/>
                    <a:pt x="81" y="123"/>
                    <a:pt x="82" y="125"/>
                  </a:cubicBezTo>
                  <a:cubicBezTo>
                    <a:pt x="82" y="125"/>
                    <a:pt x="82" y="125"/>
                    <a:pt x="82" y="125"/>
                  </a:cubicBezTo>
                  <a:cubicBezTo>
                    <a:pt x="82" y="125"/>
                    <a:pt x="82" y="126"/>
                    <a:pt x="83" y="126"/>
                  </a:cubicBezTo>
                  <a:cubicBezTo>
                    <a:pt x="84" y="127"/>
                    <a:pt x="85" y="128"/>
                    <a:pt x="85" y="130"/>
                  </a:cubicBezTo>
                  <a:cubicBezTo>
                    <a:pt x="85" y="130"/>
                    <a:pt x="85" y="130"/>
                    <a:pt x="85" y="130"/>
                  </a:cubicBezTo>
                  <a:cubicBezTo>
                    <a:pt x="87" y="132"/>
                    <a:pt x="87" y="133"/>
                    <a:pt x="87" y="134"/>
                  </a:cubicBezTo>
                  <a:cubicBezTo>
                    <a:pt x="87" y="135"/>
                    <a:pt x="87" y="135"/>
                    <a:pt x="88" y="135"/>
                  </a:cubicBezTo>
                  <a:cubicBezTo>
                    <a:pt x="88" y="137"/>
                    <a:pt x="89" y="139"/>
                    <a:pt x="91" y="141"/>
                  </a:cubicBezTo>
                  <a:cubicBezTo>
                    <a:pt x="92" y="142"/>
                    <a:pt x="92" y="143"/>
                    <a:pt x="94" y="145"/>
                  </a:cubicBezTo>
                  <a:cubicBezTo>
                    <a:pt x="94" y="146"/>
                    <a:pt x="94" y="146"/>
                    <a:pt x="94" y="146"/>
                  </a:cubicBezTo>
                  <a:cubicBezTo>
                    <a:pt x="95" y="146"/>
                    <a:pt x="97" y="149"/>
                    <a:pt x="97" y="150"/>
                  </a:cubicBezTo>
                  <a:cubicBezTo>
                    <a:pt x="97" y="150"/>
                    <a:pt x="97" y="150"/>
                    <a:pt x="97" y="151"/>
                  </a:cubicBezTo>
                  <a:cubicBezTo>
                    <a:pt x="97" y="151"/>
                    <a:pt x="98" y="152"/>
                    <a:pt x="98" y="153"/>
                  </a:cubicBezTo>
                  <a:cubicBezTo>
                    <a:pt x="99" y="153"/>
                    <a:pt x="100" y="154"/>
                    <a:pt x="100" y="155"/>
                  </a:cubicBezTo>
                  <a:cubicBezTo>
                    <a:pt x="100" y="155"/>
                    <a:pt x="100" y="156"/>
                    <a:pt x="100" y="156"/>
                  </a:cubicBezTo>
                  <a:cubicBezTo>
                    <a:pt x="101" y="157"/>
                    <a:pt x="102" y="159"/>
                    <a:pt x="103" y="160"/>
                  </a:cubicBezTo>
                  <a:cubicBezTo>
                    <a:pt x="103" y="161"/>
                    <a:pt x="104" y="162"/>
                    <a:pt x="105" y="163"/>
                  </a:cubicBezTo>
                  <a:cubicBezTo>
                    <a:pt x="105" y="164"/>
                    <a:pt x="106" y="165"/>
                    <a:pt x="106" y="165"/>
                  </a:cubicBezTo>
                  <a:cubicBezTo>
                    <a:pt x="106" y="166"/>
                    <a:pt x="106" y="166"/>
                    <a:pt x="107" y="166"/>
                  </a:cubicBezTo>
                  <a:cubicBezTo>
                    <a:pt x="107" y="167"/>
                    <a:pt x="108" y="168"/>
                    <a:pt x="108" y="168"/>
                  </a:cubicBezTo>
                  <a:cubicBezTo>
                    <a:pt x="108" y="169"/>
                    <a:pt x="108" y="169"/>
                    <a:pt x="109" y="169"/>
                  </a:cubicBezTo>
                  <a:cubicBezTo>
                    <a:pt x="109" y="171"/>
                    <a:pt x="110" y="172"/>
                    <a:pt x="110" y="172"/>
                  </a:cubicBezTo>
                  <a:cubicBezTo>
                    <a:pt x="111" y="173"/>
                    <a:pt x="111" y="173"/>
                    <a:pt x="111" y="173"/>
                  </a:cubicBezTo>
                  <a:cubicBezTo>
                    <a:pt x="111" y="173"/>
                    <a:pt x="111" y="174"/>
                    <a:pt x="112" y="174"/>
                  </a:cubicBezTo>
                  <a:cubicBezTo>
                    <a:pt x="113" y="174"/>
                    <a:pt x="113" y="176"/>
                    <a:pt x="113" y="176"/>
                  </a:cubicBezTo>
                  <a:cubicBezTo>
                    <a:pt x="113" y="177"/>
                    <a:pt x="113" y="177"/>
                    <a:pt x="113" y="177"/>
                  </a:cubicBezTo>
                  <a:cubicBezTo>
                    <a:pt x="114" y="178"/>
                    <a:pt x="115" y="179"/>
                    <a:pt x="115" y="180"/>
                  </a:cubicBezTo>
                  <a:cubicBezTo>
                    <a:pt x="116" y="180"/>
                    <a:pt x="116" y="180"/>
                    <a:pt x="116" y="180"/>
                  </a:cubicBezTo>
                  <a:cubicBezTo>
                    <a:pt x="116" y="181"/>
                    <a:pt x="116" y="181"/>
                    <a:pt x="116" y="181"/>
                  </a:cubicBezTo>
                  <a:cubicBezTo>
                    <a:pt x="116" y="182"/>
                    <a:pt x="117" y="182"/>
                    <a:pt x="118" y="183"/>
                  </a:cubicBezTo>
                  <a:cubicBezTo>
                    <a:pt x="118" y="184"/>
                    <a:pt x="118" y="184"/>
                    <a:pt x="118" y="184"/>
                  </a:cubicBezTo>
                  <a:cubicBezTo>
                    <a:pt x="118" y="186"/>
                    <a:pt x="120" y="187"/>
                    <a:pt x="121" y="188"/>
                  </a:cubicBezTo>
                  <a:cubicBezTo>
                    <a:pt x="121" y="188"/>
                    <a:pt x="121" y="188"/>
                    <a:pt x="121" y="188"/>
                  </a:cubicBezTo>
                  <a:cubicBezTo>
                    <a:pt x="121" y="189"/>
                    <a:pt x="122" y="190"/>
                    <a:pt x="123" y="191"/>
                  </a:cubicBezTo>
                  <a:cubicBezTo>
                    <a:pt x="123" y="191"/>
                    <a:pt x="124" y="192"/>
                    <a:pt x="124" y="192"/>
                  </a:cubicBezTo>
                  <a:cubicBezTo>
                    <a:pt x="124" y="193"/>
                    <a:pt x="124" y="196"/>
                    <a:pt x="127" y="196"/>
                  </a:cubicBezTo>
                  <a:cubicBezTo>
                    <a:pt x="128" y="199"/>
                    <a:pt x="129" y="201"/>
                    <a:pt x="131" y="201"/>
                  </a:cubicBezTo>
                  <a:cubicBezTo>
                    <a:pt x="131" y="202"/>
                    <a:pt x="133" y="204"/>
                    <a:pt x="133" y="205"/>
                  </a:cubicBezTo>
                  <a:cubicBezTo>
                    <a:pt x="133" y="205"/>
                    <a:pt x="134" y="206"/>
                    <a:pt x="134" y="206"/>
                  </a:cubicBezTo>
                  <a:cubicBezTo>
                    <a:pt x="134" y="208"/>
                    <a:pt x="136" y="209"/>
                    <a:pt x="137" y="210"/>
                  </a:cubicBezTo>
                  <a:cubicBezTo>
                    <a:pt x="137" y="210"/>
                    <a:pt x="137" y="210"/>
                    <a:pt x="137" y="211"/>
                  </a:cubicBezTo>
                  <a:cubicBezTo>
                    <a:pt x="137" y="211"/>
                    <a:pt x="137" y="211"/>
                    <a:pt x="137" y="211"/>
                  </a:cubicBezTo>
                  <a:cubicBezTo>
                    <a:pt x="139" y="213"/>
                    <a:pt x="140" y="215"/>
                    <a:pt x="141" y="216"/>
                  </a:cubicBezTo>
                  <a:cubicBezTo>
                    <a:pt x="143" y="219"/>
                    <a:pt x="145" y="221"/>
                    <a:pt x="146" y="222"/>
                  </a:cubicBezTo>
                  <a:cubicBezTo>
                    <a:pt x="147" y="223"/>
                    <a:pt x="148" y="224"/>
                    <a:pt x="148" y="225"/>
                  </a:cubicBezTo>
                  <a:cubicBezTo>
                    <a:pt x="148" y="225"/>
                    <a:pt x="149" y="226"/>
                    <a:pt x="149" y="226"/>
                  </a:cubicBezTo>
                  <a:cubicBezTo>
                    <a:pt x="149" y="227"/>
                    <a:pt x="150" y="228"/>
                    <a:pt x="150" y="229"/>
                  </a:cubicBezTo>
                  <a:cubicBezTo>
                    <a:pt x="151" y="230"/>
                    <a:pt x="152" y="231"/>
                    <a:pt x="153" y="232"/>
                  </a:cubicBezTo>
                  <a:cubicBezTo>
                    <a:pt x="153" y="232"/>
                    <a:pt x="153" y="232"/>
                    <a:pt x="154" y="232"/>
                  </a:cubicBezTo>
                  <a:cubicBezTo>
                    <a:pt x="154" y="233"/>
                    <a:pt x="154" y="234"/>
                    <a:pt x="155" y="234"/>
                  </a:cubicBezTo>
                  <a:cubicBezTo>
                    <a:pt x="155" y="235"/>
                    <a:pt x="156" y="236"/>
                    <a:pt x="157" y="237"/>
                  </a:cubicBezTo>
                  <a:cubicBezTo>
                    <a:pt x="157" y="239"/>
                    <a:pt x="158" y="240"/>
                    <a:pt x="159" y="240"/>
                  </a:cubicBezTo>
                  <a:cubicBezTo>
                    <a:pt x="159" y="240"/>
                    <a:pt x="159" y="240"/>
                    <a:pt x="159" y="240"/>
                  </a:cubicBezTo>
                  <a:cubicBezTo>
                    <a:pt x="160" y="240"/>
                    <a:pt x="160" y="241"/>
                    <a:pt x="161" y="242"/>
                  </a:cubicBezTo>
                  <a:cubicBezTo>
                    <a:pt x="162" y="243"/>
                    <a:pt x="162" y="243"/>
                    <a:pt x="163" y="244"/>
                  </a:cubicBezTo>
                  <a:cubicBezTo>
                    <a:pt x="162" y="244"/>
                    <a:pt x="162" y="245"/>
                    <a:pt x="162" y="245"/>
                  </a:cubicBezTo>
                  <a:cubicBezTo>
                    <a:pt x="163" y="246"/>
                    <a:pt x="163" y="247"/>
                    <a:pt x="165" y="247"/>
                  </a:cubicBezTo>
                  <a:cubicBezTo>
                    <a:pt x="165" y="248"/>
                    <a:pt x="165" y="249"/>
                    <a:pt x="166" y="249"/>
                  </a:cubicBezTo>
                  <a:cubicBezTo>
                    <a:pt x="166" y="249"/>
                    <a:pt x="166" y="249"/>
                    <a:pt x="166" y="249"/>
                  </a:cubicBezTo>
                  <a:cubicBezTo>
                    <a:pt x="167" y="250"/>
                    <a:pt x="167" y="251"/>
                    <a:pt x="168" y="251"/>
                  </a:cubicBezTo>
                  <a:cubicBezTo>
                    <a:pt x="168" y="251"/>
                    <a:pt x="169" y="252"/>
                    <a:pt x="169" y="252"/>
                  </a:cubicBezTo>
                  <a:cubicBezTo>
                    <a:pt x="169" y="252"/>
                    <a:pt x="169" y="252"/>
                    <a:pt x="169" y="252"/>
                  </a:cubicBezTo>
                  <a:cubicBezTo>
                    <a:pt x="169" y="252"/>
                    <a:pt x="169" y="252"/>
                    <a:pt x="169" y="252"/>
                  </a:cubicBezTo>
                  <a:cubicBezTo>
                    <a:pt x="169" y="253"/>
                    <a:pt x="169" y="255"/>
                    <a:pt x="171" y="255"/>
                  </a:cubicBezTo>
                  <a:cubicBezTo>
                    <a:pt x="171" y="255"/>
                    <a:pt x="171" y="255"/>
                    <a:pt x="171" y="255"/>
                  </a:cubicBezTo>
                  <a:cubicBezTo>
                    <a:pt x="172" y="255"/>
                    <a:pt x="172" y="256"/>
                    <a:pt x="173" y="256"/>
                  </a:cubicBezTo>
                  <a:cubicBezTo>
                    <a:pt x="173" y="257"/>
                    <a:pt x="173" y="257"/>
                    <a:pt x="173" y="257"/>
                  </a:cubicBezTo>
                  <a:cubicBezTo>
                    <a:pt x="174" y="257"/>
                    <a:pt x="174" y="258"/>
                    <a:pt x="175" y="259"/>
                  </a:cubicBezTo>
                  <a:cubicBezTo>
                    <a:pt x="175" y="260"/>
                    <a:pt x="175" y="260"/>
                    <a:pt x="175" y="260"/>
                  </a:cubicBezTo>
                  <a:cubicBezTo>
                    <a:pt x="176" y="260"/>
                    <a:pt x="176" y="261"/>
                    <a:pt x="177" y="262"/>
                  </a:cubicBezTo>
                  <a:cubicBezTo>
                    <a:pt x="178" y="262"/>
                    <a:pt x="178" y="263"/>
                    <a:pt x="178" y="263"/>
                  </a:cubicBezTo>
                  <a:cubicBezTo>
                    <a:pt x="178" y="263"/>
                    <a:pt x="178" y="264"/>
                    <a:pt x="179" y="264"/>
                  </a:cubicBezTo>
                  <a:cubicBezTo>
                    <a:pt x="179" y="264"/>
                    <a:pt x="179" y="265"/>
                    <a:pt x="179" y="265"/>
                  </a:cubicBezTo>
                  <a:cubicBezTo>
                    <a:pt x="179" y="265"/>
                    <a:pt x="180" y="266"/>
                    <a:pt x="181" y="266"/>
                  </a:cubicBezTo>
                  <a:cubicBezTo>
                    <a:pt x="181" y="268"/>
                    <a:pt x="182" y="269"/>
                    <a:pt x="183" y="270"/>
                  </a:cubicBezTo>
                  <a:cubicBezTo>
                    <a:pt x="184" y="270"/>
                    <a:pt x="184" y="270"/>
                    <a:pt x="184" y="270"/>
                  </a:cubicBezTo>
                  <a:cubicBezTo>
                    <a:pt x="184" y="272"/>
                    <a:pt x="185" y="272"/>
                    <a:pt x="186" y="273"/>
                  </a:cubicBezTo>
                  <a:cubicBezTo>
                    <a:pt x="186" y="273"/>
                    <a:pt x="187" y="274"/>
                    <a:pt x="187" y="274"/>
                  </a:cubicBezTo>
                  <a:cubicBezTo>
                    <a:pt x="188" y="275"/>
                    <a:pt x="189" y="276"/>
                    <a:pt x="189" y="276"/>
                  </a:cubicBezTo>
                  <a:cubicBezTo>
                    <a:pt x="190" y="277"/>
                    <a:pt x="190" y="277"/>
                    <a:pt x="190" y="278"/>
                  </a:cubicBezTo>
                  <a:cubicBezTo>
                    <a:pt x="190" y="278"/>
                    <a:pt x="191" y="278"/>
                    <a:pt x="191" y="278"/>
                  </a:cubicBezTo>
                  <a:cubicBezTo>
                    <a:pt x="193" y="280"/>
                    <a:pt x="193" y="280"/>
                    <a:pt x="194" y="282"/>
                  </a:cubicBezTo>
                  <a:cubicBezTo>
                    <a:pt x="194" y="282"/>
                    <a:pt x="194" y="282"/>
                    <a:pt x="194" y="282"/>
                  </a:cubicBezTo>
                  <a:cubicBezTo>
                    <a:pt x="194" y="283"/>
                    <a:pt x="195" y="284"/>
                    <a:pt x="196" y="285"/>
                  </a:cubicBezTo>
                  <a:cubicBezTo>
                    <a:pt x="197" y="286"/>
                    <a:pt x="197" y="287"/>
                    <a:pt x="198" y="287"/>
                  </a:cubicBezTo>
                  <a:cubicBezTo>
                    <a:pt x="198" y="287"/>
                    <a:pt x="199" y="288"/>
                    <a:pt x="199" y="288"/>
                  </a:cubicBezTo>
                  <a:cubicBezTo>
                    <a:pt x="199" y="288"/>
                    <a:pt x="199" y="288"/>
                    <a:pt x="199" y="288"/>
                  </a:cubicBezTo>
                  <a:cubicBezTo>
                    <a:pt x="199" y="288"/>
                    <a:pt x="200" y="288"/>
                    <a:pt x="200" y="289"/>
                  </a:cubicBezTo>
                  <a:cubicBezTo>
                    <a:pt x="200" y="289"/>
                    <a:pt x="200" y="290"/>
                    <a:pt x="201" y="291"/>
                  </a:cubicBezTo>
                  <a:cubicBezTo>
                    <a:pt x="202" y="291"/>
                    <a:pt x="202" y="291"/>
                    <a:pt x="202" y="291"/>
                  </a:cubicBezTo>
                  <a:cubicBezTo>
                    <a:pt x="202" y="292"/>
                    <a:pt x="203" y="293"/>
                    <a:pt x="204" y="294"/>
                  </a:cubicBezTo>
                  <a:cubicBezTo>
                    <a:pt x="204" y="294"/>
                    <a:pt x="205" y="294"/>
                    <a:pt x="205" y="294"/>
                  </a:cubicBezTo>
                  <a:cubicBezTo>
                    <a:pt x="205" y="295"/>
                    <a:pt x="205" y="295"/>
                    <a:pt x="206" y="296"/>
                  </a:cubicBezTo>
                  <a:cubicBezTo>
                    <a:pt x="207" y="298"/>
                    <a:pt x="208" y="299"/>
                    <a:pt x="209" y="299"/>
                  </a:cubicBezTo>
                  <a:cubicBezTo>
                    <a:pt x="209" y="300"/>
                    <a:pt x="210" y="300"/>
                    <a:pt x="211" y="301"/>
                  </a:cubicBezTo>
                  <a:cubicBezTo>
                    <a:pt x="211" y="301"/>
                    <a:pt x="211" y="301"/>
                    <a:pt x="211" y="302"/>
                  </a:cubicBezTo>
                  <a:cubicBezTo>
                    <a:pt x="211" y="302"/>
                    <a:pt x="212" y="302"/>
                    <a:pt x="212" y="302"/>
                  </a:cubicBezTo>
                  <a:cubicBezTo>
                    <a:pt x="213" y="303"/>
                    <a:pt x="213" y="303"/>
                    <a:pt x="213" y="303"/>
                  </a:cubicBezTo>
                  <a:cubicBezTo>
                    <a:pt x="213" y="304"/>
                    <a:pt x="214" y="304"/>
                    <a:pt x="214" y="305"/>
                  </a:cubicBezTo>
                  <a:cubicBezTo>
                    <a:pt x="214" y="305"/>
                    <a:pt x="214" y="305"/>
                    <a:pt x="214" y="305"/>
                  </a:cubicBezTo>
                  <a:cubicBezTo>
                    <a:pt x="215" y="305"/>
                    <a:pt x="215" y="305"/>
                    <a:pt x="215" y="306"/>
                  </a:cubicBezTo>
                  <a:cubicBezTo>
                    <a:pt x="215" y="306"/>
                    <a:pt x="215" y="307"/>
                    <a:pt x="216" y="307"/>
                  </a:cubicBezTo>
                  <a:cubicBezTo>
                    <a:pt x="216" y="308"/>
                    <a:pt x="217" y="308"/>
                    <a:pt x="217" y="309"/>
                  </a:cubicBezTo>
                  <a:cubicBezTo>
                    <a:pt x="218" y="309"/>
                    <a:pt x="218" y="309"/>
                    <a:pt x="218" y="310"/>
                  </a:cubicBezTo>
                  <a:cubicBezTo>
                    <a:pt x="218" y="310"/>
                    <a:pt x="218" y="310"/>
                    <a:pt x="219" y="310"/>
                  </a:cubicBezTo>
                  <a:cubicBezTo>
                    <a:pt x="219" y="310"/>
                    <a:pt x="219" y="310"/>
                    <a:pt x="219" y="310"/>
                  </a:cubicBezTo>
                  <a:cubicBezTo>
                    <a:pt x="220" y="311"/>
                    <a:pt x="220" y="312"/>
                    <a:pt x="221" y="312"/>
                  </a:cubicBezTo>
                  <a:cubicBezTo>
                    <a:pt x="222" y="313"/>
                    <a:pt x="222" y="313"/>
                    <a:pt x="222" y="314"/>
                  </a:cubicBezTo>
                  <a:cubicBezTo>
                    <a:pt x="222" y="314"/>
                    <a:pt x="223" y="314"/>
                    <a:pt x="223" y="314"/>
                  </a:cubicBezTo>
                  <a:cubicBezTo>
                    <a:pt x="223" y="314"/>
                    <a:pt x="223" y="314"/>
                    <a:pt x="223" y="315"/>
                  </a:cubicBezTo>
                  <a:cubicBezTo>
                    <a:pt x="224" y="315"/>
                    <a:pt x="225" y="316"/>
                    <a:pt x="225" y="316"/>
                  </a:cubicBezTo>
                  <a:cubicBezTo>
                    <a:pt x="226" y="317"/>
                    <a:pt x="226" y="317"/>
                    <a:pt x="226" y="317"/>
                  </a:cubicBezTo>
                  <a:cubicBezTo>
                    <a:pt x="226" y="317"/>
                    <a:pt x="227" y="318"/>
                    <a:pt x="227" y="318"/>
                  </a:cubicBezTo>
                  <a:cubicBezTo>
                    <a:pt x="227" y="319"/>
                    <a:pt x="227" y="319"/>
                    <a:pt x="228" y="319"/>
                  </a:cubicBezTo>
                  <a:cubicBezTo>
                    <a:pt x="228" y="319"/>
                    <a:pt x="228" y="320"/>
                    <a:pt x="228" y="320"/>
                  </a:cubicBezTo>
                  <a:cubicBezTo>
                    <a:pt x="229" y="321"/>
                    <a:pt x="229" y="321"/>
                    <a:pt x="229" y="321"/>
                  </a:cubicBezTo>
                  <a:cubicBezTo>
                    <a:pt x="230" y="322"/>
                    <a:pt x="231" y="323"/>
                    <a:pt x="231" y="323"/>
                  </a:cubicBezTo>
                  <a:cubicBezTo>
                    <a:pt x="231" y="324"/>
                    <a:pt x="231" y="324"/>
                    <a:pt x="231" y="324"/>
                  </a:cubicBezTo>
                  <a:cubicBezTo>
                    <a:pt x="232" y="324"/>
                    <a:pt x="232" y="324"/>
                    <a:pt x="232" y="324"/>
                  </a:cubicBezTo>
                  <a:cubicBezTo>
                    <a:pt x="233" y="324"/>
                    <a:pt x="233" y="324"/>
                    <a:pt x="233" y="325"/>
                  </a:cubicBezTo>
                  <a:cubicBezTo>
                    <a:pt x="233" y="325"/>
                    <a:pt x="234" y="326"/>
                    <a:pt x="234" y="326"/>
                  </a:cubicBezTo>
                  <a:cubicBezTo>
                    <a:pt x="234" y="327"/>
                    <a:pt x="235" y="328"/>
                    <a:pt x="237" y="329"/>
                  </a:cubicBezTo>
                  <a:cubicBezTo>
                    <a:pt x="238" y="330"/>
                    <a:pt x="239" y="331"/>
                    <a:pt x="239" y="332"/>
                  </a:cubicBezTo>
                  <a:cubicBezTo>
                    <a:pt x="240" y="332"/>
                    <a:pt x="240" y="332"/>
                    <a:pt x="240" y="333"/>
                  </a:cubicBezTo>
                  <a:cubicBezTo>
                    <a:pt x="241" y="335"/>
                    <a:pt x="242" y="336"/>
                    <a:pt x="244" y="337"/>
                  </a:cubicBezTo>
                  <a:cubicBezTo>
                    <a:pt x="244" y="337"/>
                    <a:pt x="244" y="337"/>
                    <a:pt x="244" y="337"/>
                  </a:cubicBezTo>
                  <a:cubicBezTo>
                    <a:pt x="245" y="339"/>
                    <a:pt x="247" y="341"/>
                    <a:pt x="249" y="342"/>
                  </a:cubicBezTo>
                  <a:cubicBezTo>
                    <a:pt x="251" y="344"/>
                    <a:pt x="252" y="345"/>
                    <a:pt x="252" y="345"/>
                  </a:cubicBezTo>
                  <a:cubicBezTo>
                    <a:pt x="253" y="346"/>
                    <a:pt x="253" y="346"/>
                    <a:pt x="254" y="347"/>
                  </a:cubicBezTo>
                  <a:cubicBezTo>
                    <a:pt x="254" y="348"/>
                    <a:pt x="255" y="348"/>
                    <a:pt x="255" y="349"/>
                  </a:cubicBezTo>
                  <a:cubicBezTo>
                    <a:pt x="256" y="349"/>
                    <a:pt x="257" y="350"/>
                    <a:pt x="257" y="351"/>
                  </a:cubicBezTo>
                  <a:cubicBezTo>
                    <a:pt x="258" y="353"/>
                    <a:pt x="260" y="355"/>
                    <a:pt x="262" y="356"/>
                  </a:cubicBezTo>
                  <a:cubicBezTo>
                    <a:pt x="262" y="356"/>
                    <a:pt x="263" y="357"/>
                    <a:pt x="263" y="357"/>
                  </a:cubicBezTo>
                  <a:cubicBezTo>
                    <a:pt x="264" y="357"/>
                    <a:pt x="265" y="358"/>
                    <a:pt x="266" y="360"/>
                  </a:cubicBezTo>
                  <a:cubicBezTo>
                    <a:pt x="266" y="360"/>
                    <a:pt x="267" y="361"/>
                    <a:pt x="269" y="363"/>
                  </a:cubicBezTo>
                  <a:cubicBezTo>
                    <a:pt x="270" y="364"/>
                    <a:pt x="271" y="365"/>
                    <a:pt x="271" y="365"/>
                  </a:cubicBezTo>
                  <a:cubicBezTo>
                    <a:pt x="271" y="365"/>
                    <a:pt x="271" y="365"/>
                    <a:pt x="271" y="365"/>
                  </a:cubicBezTo>
                  <a:cubicBezTo>
                    <a:pt x="272" y="366"/>
                    <a:pt x="272" y="366"/>
                    <a:pt x="272" y="366"/>
                  </a:cubicBezTo>
                  <a:cubicBezTo>
                    <a:pt x="273" y="367"/>
                    <a:pt x="273" y="367"/>
                    <a:pt x="275" y="369"/>
                  </a:cubicBezTo>
                  <a:cubicBezTo>
                    <a:pt x="275" y="370"/>
                    <a:pt x="275" y="370"/>
                    <a:pt x="276" y="370"/>
                  </a:cubicBezTo>
                  <a:cubicBezTo>
                    <a:pt x="277" y="371"/>
                    <a:pt x="278" y="371"/>
                    <a:pt x="280" y="374"/>
                  </a:cubicBezTo>
                  <a:cubicBezTo>
                    <a:pt x="280" y="374"/>
                    <a:pt x="280" y="374"/>
                    <a:pt x="280" y="374"/>
                  </a:cubicBezTo>
                  <a:cubicBezTo>
                    <a:pt x="281" y="375"/>
                    <a:pt x="282" y="376"/>
                    <a:pt x="282" y="377"/>
                  </a:cubicBezTo>
                  <a:cubicBezTo>
                    <a:pt x="283" y="378"/>
                    <a:pt x="283" y="378"/>
                    <a:pt x="284" y="379"/>
                  </a:cubicBezTo>
                  <a:cubicBezTo>
                    <a:pt x="285" y="380"/>
                    <a:pt x="287" y="382"/>
                    <a:pt x="288" y="383"/>
                  </a:cubicBezTo>
                  <a:cubicBezTo>
                    <a:pt x="289" y="384"/>
                    <a:pt x="289" y="384"/>
                    <a:pt x="291" y="386"/>
                  </a:cubicBezTo>
                  <a:cubicBezTo>
                    <a:pt x="291" y="386"/>
                    <a:pt x="292" y="387"/>
                    <a:pt x="293" y="387"/>
                  </a:cubicBezTo>
                  <a:cubicBezTo>
                    <a:pt x="293" y="388"/>
                    <a:pt x="293" y="388"/>
                    <a:pt x="294" y="388"/>
                  </a:cubicBezTo>
                  <a:cubicBezTo>
                    <a:pt x="294" y="389"/>
                    <a:pt x="296" y="391"/>
                    <a:pt x="297" y="392"/>
                  </a:cubicBezTo>
                  <a:cubicBezTo>
                    <a:pt x="299" y="395"/>
                    <a:pt x="299" y="395"/>
                    <a:pt x="300" y="396"/>
                  </a:cubicBezTo>
                  <a:cubicBezTo>
                    <a:pt x="301" y="396"/>
                    <a:pt x="301" y="396"/>
                    <a:pt x="302" y="397"/>
                  </a:cubicBezTo>
                  <a:cubicBezTo>
                    <a:pt x="302" y="397"/>
                    <a:pt x="302" y="397"/>
                    <a:pt x="302" y="397"/>
                  </a:cubicBezTo>
                  <a:cubicBezTo>
                    <a:pt x="303" y="397"/>
                    <a:pt x="303" y="397"/>
                    <a:pt x="304" y="397"/>
                  </a:cubicBezTo>
                  <a:cubicBezTo>
                    <a:pt x="304" y="397"/>
                    <a:pt x="304" y="397"/>
                    <a:pt x="304" y="398"/>
                  </a:cubicBezTo>
                  <a:cubicBezTo>
                    <a:pt x="304" y="399"/>
                    <a:pt x="305" y="400"/>
                    <a:pt x="305" y="400"/>
                  </a:cubicBezTo>
                  <a:cubicBezTo>
                    <a:pt x="306" y="401"/>
                    <a:pt x="306" y="401"/>
                    <a:pt x="306" y="401"/>
                  </a:cubicBezTo>
                  <a:cubicBezTo>
                    <a:pt x="307" y="403"/>
                    <a:pt x="309" y="404"/>
                    <a:pt x="310" y="405"/>
                  </a:cubicBezTo>
                  <a:cubicBezTo>
                    <a:pt x="310" y="406"/>
                    <a:pt x="311" y="406"/>
                    <a:pt x="311" y="406"/>
                  </a:cubicBezTo>
                  <a:cubicBezTo>
                    <a:pt x="311" y="406"/>
                    <a:pt x="311" y="406"/>
                    <a:pt x="312" y="406"/>
                  </a:cubicBezTo>
                  <a:cubicBezTo>
                    <a:pt x="312" y="406"/>
                    <a:pt x="313" y="407"/>
                    <a:pt x="313" y="408"/>
                  </a:cubicBezTo>
                  <a:cubicBezTo>
                    <a:pt x="313" y="409"/>
                    <a:pt x="313" y="409"/>
                    <a:pt x="313" y="409"/>
                  </a:cubicBezTo>
                  <a:cubicBezTo>
                    <a:pt x="314" y="410"/>
                    <a:pt x="314" y="410"/>
                    <a:pt x="316" y="411"/>
                  </a:cubicBezTo>
                  <a:cubicBezTo>
                    <a:pt x="316" y="411"/>
                    <a:pt x="317" y="412"/>
                    <a:pt x="317" y="412"/>
                  </a:cubicBezTo>
                  <a:cubicBezTo>
                    <a:pt x="317" y="413"/>
                    <a:pt x="317" y="413"/>
                    <a:pt x="317" y="413"/>
                  </a:cubicBezTo>
                  <a:cubicBezTo>
                    <a:pt x="318" y="413"/>
                    <a:pt x="318" y="413"/>
                    <a:pt x="319" y="414"/>
                  </a:cubicBezTo>
                  <a:cubicBezTo>
                    <a:pt x="319" y="414"/>
                    <a:pt x="319" y="414"/>
                    <a:pt x="320" y="414"/>
                  </a:cubicBezTo>
                  <a:cubicBezTo>
                    <a:pt x="320" y="416"/>
                    <a:pt x="321" y="417"/>
                    <a:pt x="322" y="417"/>
                  </a:cubicBezTo>
                  <a:cubicBezTo>
                    <a:pt x="323" y="419"/>
                    <a:pt x="324" y="420"/>
                    <a:pt x="324" y="420"/>
                  </a:cubicBezTo>
                  <a:cubicBezTo>
                    <a:pt x="325" y="421"/>
                    <a:pt x="325" y="421"/>
                    <a:pt x="326" y="422"/>
                  </a:cubicBezTo>
                  <a:cubicBezTo>
                    <a:pt x="327" y="423"/>
                    <a:pt x="328" y="424"/>
                    <a:pt x="329" y="424"/>
                  </a:cubicBezTo>
                  <a:cubicBezTo>
                    <a:pt x="329" y="425"/>
                    <a:pt x="329" y="425"/>
                    <a:pt x="329" y="425"/>
                  </a:cubicBezTo>
                  <a:cubicBezTo>
                    <a:pt x="329" y="425"/>
                    <a:pt x="330" y="426"/>
                    <a:pt x="331" y="426"/>
                  </a:cubicBezTo>
                  <a:cubicBezTo>
                    <a:pt x="331" y="426"/>
                    <a:pt x="331" y="426"/>
                    <a:pt x="331" y="426"/>
                  </a:cubicBezTo>
                  <a:cubicBezTo>
                    <a:pt x="331" y="427"/>
                    <a:pt x="331" y="427"/>
                    <a:pt x="332" y="427"/>
                  </a:cubicBezTo>
                  <a:cubicBezTo>
                    <a:pt x="332" y="427"/>
                    <a:pt x="332" y="427"/>
                    <a:pt x="332" y="427"/>
                  </a:cubicBezTo>
                  <a:cubicBezTo>
                    <a:pt x="332" y="427"/>
                    <a:pt x="332" y="427"/>
                    <a:pt x="332" y="427"/>
                  </a:cubicBezTo>
                  <a:cubicBezTo>
                    <a:pt x="333" y="428"/>
                    <a:pt x="333" y="428"/>
                    <a:pt x="334" y="429"/>
                  </a:cubicBezTo>
                  <a:cubicBezTo>
                    <a:pt x="334" y="429"/>
                    <a:pt x="334" y="429"/>
                    <a:pt x="335" y="429"/>
                  </a:cubicBezTo>
                  <a:cubicBezTo>
                    <a:pt x="335" y="429"/>
                    <a:pt x="335" y="430"/>
                    <a:pt x="335" y="430"/>
                  </a:cubicBezTo>
                  <a:cubicBezTo>
                    <a:pt x="335" y="430"/>
                    <a:pt x="335" y="430"/>
                    <a:pt x="336" y="430"/>
                  </a:cubicBezTo>
                  <a:cubicBezTo>
                    <a:pt x="336" y="430"/>
                    <a:pt x="336" y="430"/>
                    <a:pt x="336" y="431"/>
                  </a:cubicBezTo>
                  <a:cubicBezTo>
                    <a:pt x="336" y="431"/>
                    <a:pt x="336" y="431"/>
                    <a:pt x="336" y="431"/>
                  </a:cubicBezTo>
                  <a:cubicBezTo>
                    <a:pt x="336" y="432"/>
                    <a:pt x="337" y="432"/>
                    <a:pt x="337" y="432"/>
                  </a:cubicBezTo>
                  <a:cubicBezTo>
                    <a:pt x="337" y="432"/>
                    <a:pt x="337" y="432"/>
                    <a:pt x="337" y="432"/>
                  </a:cubicBezTo>
                  <a:cubicBezTo>
                    <a:pt x="338" y="433"/>
                    <a:pt x="338" y="433"/>
                    <a:pt x="338" y="433"/>
                  </a:cubicBezTo>
                  <a:cubicBezTo>
                    <a:pt x="339" y="433"/>
                    <a:pt x="339" y="434"/>
                    <a:pt x="339" y="434"/>
                  </a:cubicBezTo>
                  <a:cubicBezTo>
                    <a:pt x="339" y="435"/>
                    <a:pt x="340" y="435"/>
                    <a:pt x="341" y="435"/>
                  </a:cubicBezTo>
                  <a:cubicBezTo>
                    <a:pt x="341" y="435"/>
                    <a:pt x="341" y="435"/>
                    <a:pt x="341" y="435"/>
                  </a:cubicBezTo>
                  <a:cubicBezTo>
                    <a:pt x="341" y="436"/>
                    <a:pt x="341" y="436"/>
                    <a:pt x="342" y="437"/>
                  </a:cubicBezTo>
                  <a:cubicBezTo>
                    <a:pt x="342" y="437"/>
                    <a:pt x="343" y="437"/>
                    <a:pt x="343" y="438"/>
                  </a:cubicBezTo>
                  <a:cubicBezTo>
                    <a:pt x="343" y="438"/>
                    <a:pt x="343" y="438"/>
                    <a:pt x="344" y="439"/>
                  </a:cubicBezTo>
                  <a:cubicBezTo>
                    <a:pt x="345" y="439"/>
                    <a:pt x="345" y="439"/>
                    <a:pt x="345" y="439"/>
                  </a:cubicBezTo>
                  <a:cubicBezTo>
                    <a:pt x="345" y="440"/>
                    <a:pt x="345" y="440"/>
                    <a:pt x="345" y="440"/>
                  </a:cubicBezTo>
                  <a:cubicBezTo>
                    <a:pt x="346" y="441"/>
                    <a:pt x="347" y="441"/>
                    <a:pt x="347" y="442"/>
                  </a:cubicBezTo>
                  <a:cubicBezTo>
                    <a:pt x="347" y="442"/>
                    <a:pt x="347" y="442"/>
                    <a:pt x="347" y="442"/>
                  </a:cubicBezTo>
                  <a:cubicBezTo>
                    <a:pt x="347" y="442"/>
                    <a:pt x="347" y="442"/>
                    <a:pt x="347" y="442"/>
                  </a:cubicBezTo>
                  <a:cubicBezTo>
                    <a:pt x="348" y="443"/>
                    <a:pt x="349" y="444"/>
                    <a:pt x="350" y="445"/>
                  </a:cubicBezTo>
                  <a:cubicBezTo>
                    <a:pt x="350" y="445"/>
                    <a:pt x="350" y="445"/>
                    <a:pt x="350" y="445"/>
                  </a:cubicBezTo>
                  <a:cubicBezTo>
                    <a:pt x="350" y="445"/>
                    <a:pt x="350" y="446"/>
                    <a:pt x="351" y="446"/>
                  </a:cubicBezTo>
                  <a:cubicBezTo>
                    <a:pt x="351" y="446"/>
                    <a:pt x="351" y="446"/>
                    <a:pt x="351" y="446"/>
                  </a:cubicBezTo>
                  <a:cubicBezTo>
                    <a:pt x="351" y="447"/>
                    <a:pt x="352" y="447"/>
                    <a:pt x="352" y="447"/>
                  </a:cubicBezTo>
                  <a:cubicBezTo>
                    <a:pt x="352" y="447"/>
                    <a:pt x="353" y="447"/>
                    <a:pt x="353" y="448"/>
                  </a:cubicBezTo>
                  <a:cubicBezTo>
                    <a:pt x="353" y="448"/>
                    <a:pt x="353" y="448"/>
                    <a:pt x="354" y="448"/>
                  </a:cubicBezTo>
                  <a:cubicBezTo>
                    <a:pt x="354" y="448"/>
                    <a:pt x="354" y="449"/>
                    <a:pt x="355" y="449"/>
                  </a:cubicBezTo>
                  <a:cubicBezTo>
                    <a:pt x="355" y="449"/>
                    <a:pt x="355" y="449"/>
                    <a:pt x="355" y="450"/>
                  </a:cubicBezTo>
                  <a:cubicBezTo>
                    <a:pt x="356" y="451"/>
                    <a:pt x="357" y="452"/>
                    <a:pt x="358" y="452"/>
                  </a:cubicBezTo>
                  <a:cubicBezTo>
                    <a:pt x="359" y="452"/>
                    <a:pt x="360" y="452"/>
                    <a:pt x="360" y="453"/>
                  </a:cubicBezTo>
                  <a:cubicBezTo>
                    <a:pt x="360" y="453"/>
                    <a:pt x="361" y="453"/>
                    <a:pt x="360" y="454"/>
                  </a:cubicBezTo>
                  <a:cubicBezTo>
                    <a:pt x="360" y="454"/>
                    <a:pt x="361" y="455"/>
                    <a:pt x="361" y="455"/>
                  </a:cubicBezTo>
                  <a:cubicBezTo>
                    <a:pt x="362" y="455"/>
                    <a:pt x="362" y="456"/>
                    <a:pt x="362" y="456"/>
                  </a:cubicBezTo>
                  <a:cubicBezTo>
                    <a:pt x="363" y="457"/>
                    <a:pt x="364" y="458"/>
                    <a:pt x="365" y="459"/>
                  </a:cubicBezTo>
                  <a:cubicBezTo>
                    <a:pt x="365" y="459"/>
                    <a:pt x="365" y="459"/>
                    <a:pt x="366" y="459"/>
                  </a:cubicBezTo>
                  <a:cubicBezTo>
                    <a:pt x="366" y="459"/>
                    <a:pt x="367" y="459"/>
                    <a:pt x="368" y="461"/>
                  </a:cubicBezTo>
                  <a:cubicBezTo>
                    <a:pt x="368" y="462"/>
                    <a:pt x="368" y="462"/>
                    <a:pt x="368" y="463"/>
                  </a:cubicBezTo>
                  <a:cubicBezTo>
                    <a:pt x="369" y="464"/>
                    <a:pt x="370" y="465"/>
                    <a:pt x="371" y="465"/>
                  </a:cubicBezTo>
                  <a:cubicBezTo>
                    <a:pt x="372" y="465"/>
                    <a:pt x="372" y="466"/>
                    <a:pt x="372" y="466"/>
                  </a:cubicBezTo>
                  <a:cubicBezTo>
                    <a:pt x="372" y="466"/>
                    <a:pt x="373" y="467"/>
                    <a:pt x="374" y="467"/>
                  </a:cubicBezTo>
                  <a:cubicBezTo>
                    <a:pt x="374" y="467"/>
                    <a:pt x="374" y="467"/>
                    <a:pt x="374" y="467"/>
                  </a:cubicBezTo>
                  <a:cubicBezTo>
                    <a:pt x="375" y="468"/>
                    <a:pt x="375" y="468"/>
                    <a:pt x="375" y="468"/>
                  </a:cubicBezTo>
                  <a:cubicBezTo>
                    <a:pt x="376" y="469"/>
                    <a:pt x="376" y="470"/>
                    <a:pt x="376" y="470"/>
                  </a:cubicBezTo>
                  <a:cubicBezTo>
                    <a:pt x="377" y="470"/>
                    <a:pt x="377" y="470"/>
                    <a:pt x="377" y="470"/>
                  </a:cubicBezTo>
                  <a:cubicBezTo>
                    <a:pt x="378" y="471"/>
                    <a:pt x="378" y="471"/>
                    <a:pt x="378" y="471"/>
                  </a:cubicBezTo>
                  <a:cubicBezTo>
                    <a:pt x="378" y="471"/>
                    <a:pt x="378" y="471"/>
                    <a:pt x="378" y="471"/>
                  </a:cubicBezTo>
                  <a:cubicBezTo>
                    <a:pt x="378" y="471"/>
                    <a:pt x="378" y="472"/>
                    <a:pt x="379" y="472"/>
                  </a:cubicBezTo>
                  <a:cubicBezTo>
                    <a:pt x="379" y="473"/>
                    <a:pt x="380" y="473"/>
                    <a:pt x="381" y="474"/>
                  </a:cubicBezTo>
                  <a:cubicBezTo>
                    <a:pt x="381" y="474"/>
                    <a:pt x="381" y="474"/>
                    <a:pt x="381" y="474"/>
                  </a:cubicBezTo>
                  <a:cubicBezTo>
                    <a:pt x="381" y="474"/>
                    <a:pt x="381" y="474"/>
                    <a:pt x="381" y="474"/>
                  </a:cubicBezTo>
                  <a:cubicBezTo>
                    <a:pt x="382" y="475"/>
                    <a:pt x="382" y="475"/>
                    <a:pt x="383" y="475"/>
                  </a:cubicBezTo>
                  <a:cubicBezTo>
                    <a:pt x="383" y="475"/>
                    <a:pt x="383" y="474"/>
                    <a:pt x="383" y="474"/>
                  </a:cubicBezTo>
                  <a:cubicBezTo>
                    <a:pt x="383" y="475"/>
                    <a:pt x="383" y="475"/>
                    <a:pt x="383" y="475"/>
                  </a:cubicBezTo>
                  <a:cubicBezTo>
                    <a:pt x="383" y="476"/>
                    <a:pt x="383" y="476"/>
                    <a:pt x="384" y="477"/>
                  </a:cubicBezTo>
                  <a:cubicBezTo>
                    <a:pt x="385" y="478"/>
                    <a:pt x="385" y="478"/>
                    <a:pt x="386" y="478"/>
                  </a:cubicBezTo>
                  <a:cubicBezTo>
                    <a:pt x="387" y="479"/>
                    <a:pt x="387" y="479"/>
                    <a:pt x="388" y="480"/>
                  </a:cubicBezTo>
                  <a:cubicBezTo>
                    <a:pt x="390" y="483"/>
                    <a:pt x="390" y="484"/>
                    <a:pt x="393" y="485"/>
                  </a:cubicBezTo>
                  <a:cubicBezTo>
                    <a:pt x="394" y="486"/>
                    <a:pt x="394" y="486"/>
                    <a:pt x="395" y="487"/>
                  </a:cubicBezTo>
                  <a:cubicBezTo>
                    <a:pt x="395" y="487"/>
                    <a:pt x="396" y="488"/>
                    <a:pt x="397" y="488"/>
                  </a:cubicBezTo>
                  <a:cubicBezTo>
                    <a:pt x="397" y="488"/>
                    <a:pt x="397" y="489"/>
                    <a:pt x="397" y="489"/>
                  </a:cubicBezTo>
                  <a:cubicBezTo>
                    <a:pt x="398" y="490"/>
                    <a:pt x="399" y="491"/>
                    <a:pt x="400" y="491"/>
                  </a:cubicBezTo>
                  <a:cubicBezTo>
                    <a:pt x="400" y="491"/>
                    <a:pt x="401" y="491"/>
                    <a:pt x="401" y="492"/>
                  </a:cubicBezTo>
                  <a:cubicBezTo>
                    <a:pt x="401" y="492"/>
                    <a:pt x="401" y="492"/>
                    <a:pt x="402" y="493"/>
                  </a:cubicBezTo>
                  <a:cubicBezTo>
                    <a:pt x="402" y="493"/>
                    <a:pt x="402" y="493"/>
                    <a:pt x="402" y="493"/>
                  </a:cubicBezTo>
                  <a:cubicBezTo>
                    <a:pt x="402" y="494"/>
                    <a:pt x="403" y="495"/>
                    <a:pt x="404" y="495"/>
                  </a:cubicBezTo>
                  <a:cubicBezTo>
                    <a:pt x="405" y="495"/>
                    <a:pt x="405" y="496"/>
                    <a:pt x="405" y="496"/>
                  </a:cubicBezTo>
                  <a:cubicBezTo>
                    <a:pt x="406" y="496"/>
                    <a:pt x="406" y="496"/>
                    <a:pt x="406" y="496"/>
                  </a:cubicBezTo>
                  <a:cubicBezTo>
                    <a:pt x="406" y="496"/>
                    <a:pt x="406" y="496"/>
                    <a:pt x="406" y="497"/>
                  </a:cubicBezTo>
                  <a:cubicBezTo>
                    <a:pt x="406" y="497"/>
                    <a:pt x="407" y="498"/>
                    <a:pt x="409" y="499"/>
                  </a:cubicBezTo>
                  <a:cubicBezTo>
                    <a:pt x="409" y="499"/>
                    <a:pt x="409" y="499"/>
                    <a:pt x="409" y="499"/>
                  </a:cubicBezTo>
                  <a:cubicBezTo>
                    <a:pt x="409" y="499"/>
                    <a:pt x="410" y="500"/>
                    <a:pt x="410" y="500"/>
                  </a:cubicBezTo>
                  <a:cubicBezTo>
                    <a:pt x="411" y="502"/>
                    <a:pt x="412" y="503"/>
                    <a:pt x="414" y="503"/>
                  </a:cubicBezTo>
                  <a:cubicBezTo>
                    <a:pt x="415" y="503"/>
                    <a:pt x="415" y="503"/>
                    <a:pt x="415" y="503"/>
                  </a:cubicBezTo>
                  <a:cubicBezTo>
                    <a:pt x="415" y="503"/>
                    <a:pt x="415" y="503"/>
                    <a:pt x="415" y="503"/>
                  </a:cubicBezTo>
                  <a:cubicBezTo>
                    <a:pt x="415" y="504"/>
                    <a:pt x="415" y="504"/>
                    <a:pt x="415" y="504"/>
                  </a:cubicBezTo>
                  <a:cubicBezTo>
                    <a:pt x="415" y="504"/>
                    <a:pt x="415" y="505"/>
                    <a:pt x="416" y="505"/>
                  </a:cubicBezTo>
                  <a:cubicBezTo>
                    <a:pt x="416" y="505"/>
                    <a:pt x="416" y="505"/>
                    <a:pt x="417" y="505"/>
                  </a:cubicBezTo>
                  <a:cubicBezTo>
                    <a:pt x="417" y="506"/>
                    <a:pt x="417" y="506"/>
                    <a:pt x="418" y="506"/>
                  </a:cubicBezTo>
                  <a:cubicBezTo>
                    <a:pt x="418" y="507"/>
                    <a:pt x="419" y="508"/>
                    <a:pt x="420" y="509"/>
                  </a:cubicBezTo>
                  <a:cubicBezTo>
                    <a:pt x="421" y="509"/>
                    <a:pt x="421" y="509"/>
                    <a:pt x="421" y="509"/>
                  </a:cubicBezTo>
                  <a:cubicBezTo>
                    <a:pt x="421" y="509"/>
                    <a:pt x="421" y="509"/>
                    <a:pt x="421" y="509"/>
                  </a:cubicBezTo>
                  <a:cubicBezTo>
                    <a:pt x="422" y="510"/>
                    <a:pt x="422" y="510"/>
                    <a:pt x="423" y="510"/>
                  </a:cubicBezTo>
                  <a:cubicBezTo>
                    <a:pt x="424" y="511"/>
                    <a:pt x="424" y="511"/>
                    <a:pt x="424" y="511"/>
                  </a:cubicBezTo>
                  <a:cubicBezTo>
                    <a:pt x="424" y="511"/>
                    <a:pt x="424" y="511"/>
                    <a:pt x="425" y="512"/>
                  </a:cubicBezTo>
                  <a:cubicBezTo>
                    <a:pt x="425" y="512"/>
                    <a:pt x="425" y="512"/>
                    <a:pt x="425" y="512"/>
                  </a:cubicBezTo>
                  <a:cubicBezTo>
                    <a:pt x="426" y="512"/>
                    <a:pt x="426" y="513"/>
                    <a:pt x="427" y="514"/>
                  </a:cubicBezTo>
                  <a:cubicBezTo>
                    <a:pt x="427" y="514"/>
                    <a:pt x="427" y="514"/>
                    <a:pt x="427" y="514"/>
                  </a:cubicBezTo>
                  <a:cubicBezTo>
                    <a:pt x="427" y="514"/>
                    <a:pt x="428" y="514"/>
                    <a:pt x="428" y="515"/>
                  </a:cubicBezTo>
                  <a:cubicBezTo>
                    <a:pt x="428" y="515"/>
                    <a:pt x="428" y="515"/>
                    <a:pt x="429" y="516"/>
                  </a:cubicBezTo>
                  <a:cubicBezTo>
                    <a:pt x="430" y="517"/>
                    <a:pt x="431" y="518"/>
                    <a:pt x="431" y="518"/>
                  </a:cubicBezTo>
                  <a:cubicBezTo>
                    <a:pt x="432" y="519"/>
                    <a:pt x="432" y="519"/>
                    <a:pt x="432" y="519"/>
                  </a:cubicBezTo>
                  <a:cubicBezTo>
                    <a:pt x="433" y="520"/>
                    <a:pt x="433" y="520"/>
                    <a:pt x="434" y="520"/>
                  </a:cubicBezTo>
                  <a:cubicBezTo>
                    <a:pt x="434" y="521"/>
                    <a:pt x="435" y="521"/>
                    <a:pt x="435" y="522"/>
                  </a:cubicBezTo>
                  <a:cubicBezTo>
                    <a:pt x="436" y="523"/>
                    <a:pt x="438" y="523"/>
                    <a:pt x="439" y="524"/>
                  </a:cubicBezTo>
                  <a:cubicBezTo>
                    <a:pt x="439" y="524"/>
                    <a:pt x="440" y="524"/>
                    <a:pt x="442" y="526"/>
                  </a:cubicBezTo>
                  <a:cubicBezTo>
                    <a:pt x="444" y="528"/>
                    <a:pt x="445" y="529"/>
                    <a:pt x="446" y="529"/>
                  </a:cubicBezTo>
                  <a:cubicBezTo>
                    <a:pt x="447" y="530"/>
                    <a:pt x="447" y="530"/>
                    <a:pt x="448" y="531"/>
                  </a:cubicBezTo>
                  <a:cubicBezTo>
                    <a:pt x="450" y="531"/>
                    <a:pt x="452" y="532"/>
                    <a:pt x="452" y="534"/>
                  </a:cubicBezTo>
                  <a:cubicBezTo>
                    <a:pt x="452" y="534"/>
                    <a:pt x="452" y="534"/>
                    <a:pt x="452" y="534"/>
                  </a:cubicBezTo>
                  <a:cubicBezTo>
                    <a:pt x="453" y="535"/>
                    <a:pt x="454" y="535"/>
                    <a:pt x="454" y="535"/>
                  </a:cubicBezTo>
                  <a:cubicBezTo>
                    <a:pt x="455" y="536"/>
                    <a:pt x="456" y="536"/>
                    <a:pt x="457" y="538"/>
                  </a:cubicBezTo>
                  <a:cubicBezTo>
                    <a:pt x="458" y="538"/>
                    <a:pt x="458" y="538"/>
                    <a:pt x="458" y="538"/>
                  </a:cubicBezTo>
                  <a:cubicBezTo>
                    <a:pt x="460" y="538"/>
                    <a:pt x="460" y="539"/>
                    <a:pt x="461" y="540"/>
                  </a:cubicBezTo>
                  <a:cubicBezTo>
                    <a:pt x="462" y="541"/>
                    <a:pt x="462" y="541"/>
                    <a:pt x="463" y="542"/>
                  </a:cubicBezTo>
                  <a:cubicBezTo>
                    <a:pt x="463" y="542"/>
                    <a:pt x="463" y="542"/>
                    <a:pt x="464" y="542"/>
                  </a:cubicBezTo>
                  <a:cubicBezTo>
                    <a:pt x="464" y="542"/>
                    <a:pt x="466" y="543"/>
                    <a:pt x="467" y="545"/>
                  </a:cubicBezTo>
                  <a:cubicBezTo>
                    <a:pt x="467" y="545"/>
                    <a:pt x="467" y="545"/>
                    <a:pt x="467" y="545"/>
                  </a:cubicBezTo>
                  <a:cubicBezTo>
                    <a:pt x="468" y="545"/>
                    <a:pt x="469" y="546"/>
                    <a:pt x="469" y="546"/>
                  </a:cubicBezTo>
                  <a:cubicBezTo>
                    <a:pt x="471" y="547"/>
                    <a:pt x="472" y="548"/>
                    <a:pt x="473" y="549"/>
                  </a:cubicBezTo>
                  <a:cubicBezTo>
                    <a:pt x="473" y="549"/>
                    <a:pt x="474" y="549"/>
                    <a:pt x="474" y="549"/>
                  </a:cubicBezTo>
                  <a:cubicBezTo>
                    <a:pt x="474" y="549"/>
                    <a:pt x="475" y="550"/>
                    <a:pt x="475" y="550"/>
                  </a:cubicBezTo>
                  <a:cubicBezTo>
                    <a:pt x="476" y="551"/>
                    <a:pt x="477" y="552"/>
                    <a:pt x="478" y="552"/>
                  </a:cubicBezTo>
                  <a:cubicBezTo>
                    <a:pt x="478" y="552"/>
                    <a:pt x="479" y="553"/>
                    <a:pt x="479" y="553"/>
                  </a:cubicBezTo>
                  <a:cubicBezTo>
                    <a:pt x="480" y="554"/>
                    <a:pt x="481" y="554"/>
                    <a:pt x="482" y="555"/>
                  </a:cubicBezTo>
                  <a:cubicBezTo>
                    <a:pt x="482" y="555"/>
                    <a:pt x="483" y="555"/>
                    <a:pt x="483" y="555"/>
                  </a:cubicBezTo>
                  <a:cubicBezTo>
                    <a:pt x="483" y="555"/>
                    <a:pt x="484" y="556"/>
                    <a:pt x="484" y="556"/>
                  </a:cubicBezTo>
                  <a:cubicBezTo>
                    <a:pt x="485" y="557"/>
                    <a:pt x="486" y="557"/>
                    <a:pt x="487" y="558"/>
                  </a:cubicBezTo>
                  <a:cubicBezTo>
                    <a:pt x="487" y="558"/>
                    <a:pt x="487" y="558"/>
                    <a:pt x="488" y="558"/>
                  </a:cubicBezTo>
                  <a:cubicBezTo>
                    <a:pt x="488" y="559"/>
                    <a:pt x="488" y="559"/>
                    <a:pt x="489" y="559"/>
                  </a:cubicBezTo>
                  <a:cubicBezTo>
                    <a:pt x="490" y="560"/>
                    <a:pt x="491" y="561"/>
                    <a:pt x="492" y="562"/>
                  </a:cubicBezTo>
                  <a:cubicBezTo>
                    <a:pt x="492" y="562"/>
                    <a:pt x="493" y="562"/>
                    <a:pt x="494" y="563"/>
                  </a:cubicBezTo>
                  <a:cubicBezTo>
                    <a:pt x="495" y="563"/>
                    <a:pt x="496" y="564"/>
                    <a:pt x="497" y="564"/>
                  </a:cubicBezTo>
                  <a:cubicBezTo>
                    <a:pt x="497" y="565"/>
                    <a:pt x="497" y="565"/>
                    <a:pt x="497" y="565"/>
                  </a:cubicBezTo>
                  <a:cubicBezTo>
                    <a:pt x="498" y="565"/>
                    <a:pt x="499" y="566"/>
                    <a:pt x="500" y="567"/>
                  </a:cubicBezTo>
                  <a:cubicBezTo>
                    <a:pt x="501" y="567"/>
                    <a:pt x="501" y="568"/>
                    <a:pt x="502" y="568"/>
                  </a:cubicBezTo>
                  <a:cubicBezTo>
                    <a:pt x="503" y="569"/>
                    <a:pt x="505" y="571"/>
                    <a:pt x="507" y="572"/>
                  </a:cubicBezTo>
                  <a:cubicBezTo>
                    <a:pt x="508" y="572"/>
                    <a:pt x="508" y="572"/>
                    <a:pt x="508" y="572"/>
                  </a:cubicBezTo>
                  <a:cubicBezTo>
                    <a:pt x="509" y="573"/>
                    <a:pt x="509" y="573"/>
                    <a:pt x="510" y="574"/>
                  </a:cubicBezTo>
                  <a:cubicBezTo>
                    <a:pt x="510" y="574"/>
                    <a:pt x="510" y="574"/>
                    <a:pt x="510" y="574"/>
                  </a:cubicBezTo>
                  <a:cubicBezTo>
                    <a:pt x="511" y="574"/>
                    <a:pt x="511" y="575"/>
                    <a:pt x="511" y="575"/>
                  </a:cubicBezTo>
                  <a:cubicBezTo>
                    <a:pt x="512" y="576"/>
                    <a:pt x="513" y="577"/>
                    <a:pt x="514" y="577"/>
                  </a:cubicBezTo>
                  <a:cubicBezTo>
                    <a:pt x="515" y="578"/>
                    <a:pt x="517" y="579"/>
                    <a:pt x="518" y="579"/>
                  </a:cubicBezTo>
                  <a:cubicBezTo>
                    <a:pt x="518" y="579"/>
                    <a:pt x="518" y="579"/>
                    <a:pt x="518" y="579"/>
                  </a:cubicBezTo>
                  <a:cubicBezTo>
                    <a:pt x="520" y="580"/>
                    <a:pt x="521" y="580"/>
                    <a:pt x="521" y="581"/>
                  </a:cubicBezTo>
                  <a:cubicBezTo>
                    <a:pt x="521" y="581"/>
                    <a:pt x="521" y="582"/>
                    <a:pt x="522" y="582"/>
                  </a:cubicBezTo>
                  <a:cubicBezTo>
                    <a:pt x="524" y="583"/>
                    <a:pt x="524" y="583"/>
                    <a:pt x="525" y="584"/>
                  </a:cubicBezTo>
                  <a:cubicBezTo>
                    <a:pt x="525" y="584"/>
                    <a:pt x="525" y="584"/>
                    <a:pt x="525" y="584"/>
                  </a:cubicBezTo>
                  <a:cubicBezTo>
                    <a:pt x="526" y="584"/>
                    <a:pt x="526" y="584"/>
                    <a:pt x="526" y="584"/>
                  </a:cubicBezTo>
                  <a:cubicBezTo>
                    <a:pt x="526" y="584"/>
                    <a:pt x="527" y="584"/>
                    <a:pt x="527" y="584"/>
                  </a:cubicBezTo>
                  <a:cubicBezTo>
                    <a:pt x="527" y="584"/>
                    <a:pt x="528" y="584"/>
                    <a:pt x="529" y="586"/>
                  </a:cubicBezTo>
                  <a:cubicBezTo>
                    <a:pt x="529" y="587"/>
                    <a:pt x="530" y="587"/>
                    <a:pt x="531" y="588"/>
                  </a:cubicBezTo>
                  <a:cubicBezTo>
                    <a:pt x="532" y="588"/>
                    <a:pt x="532" y="588"/>
                    <a:pt x="533" y="588"/>
                  </a:cubicBezTo>
                  <a:cubicBezTo>
                    <a:pt x="533" y="589"/>
                    <a:pt x="533" y="589"/>
                    <a:pt x="533" y="589"/>
                  </a:cubicBezTo>
                  <a:cubicBezTo>
                    <a:pt x="533" y="589"/>
                    <a:pt x="534" y="590"/>
                    <a:pt x="534" y="589"/>
                  </a:cubicBezTo>
                  <a:cubicBezTo>
                    <a:pt x="534" y="589"/>
                    <a:pt x="534" y="590"/>
                    <a:pt x="535" y="590"/>
                  </a:cubicBezTo>
                  <a:cubicBezTo>
                    <a:pt x="535" y="590"/>
                    <a:pt x="536" y="591"/>
                    <a:pt x="537" y="592"/>
                  </a:cubicBezTo>
                  <a:cubicBezTo>
                    <a:pt x="537" y="592"/>
                    <a:pt x="537" y="592"/>
                    <a:pt x="537" y="592"/>
                  </a:cubicBezTo>
                  <a:cubicBezTo>
                    <a:pt x="539" y="593"/>
                    <a:pt x="540" y="594"/>
                    <a:pt x="542" y="595"/>
                  </a:cubicBezTo>
                  <a:cubicBezTo>
                    <a:pt x="543" y="596"/>
                    <a:pt x="544" y="596"/>
                    <a:pt x="545" y="596"/>
                  </a:cubicBezTo>
                  <a:cubicBezTo>
                    <a:pt x="546" y="596"/>
                    <a:pt x="546" y="596"/>
                    <a:pt x="546" y="597"/>
                  </a:cubicBezTo>
                  <a:cubicBezTo>
                    <a:pt x="546" y="597"/>
                    <a:pt x="547" y="598"/>
                    <a:pt x="547" y="598"/>
                  </a:cubicBezTo>
                  <a:cubicBezTo>
                    <a:pt x="547" y="598"/>
                    <a:pt x="547" y="598"/>
                    <a:pt x="548" y="598"/>
                  </a:cubicBezTo>
                  <a:cubicBezTo>
                    <a:pt x="548" y="598"/>
                    <a:pt x="549" y="598"/>
                    <a:pt x="550" y="599"/>
                  </a:cubicBezTo>
                  <a:cubicBezTo>
                    <a:pt x="550" y="600"/>
                    <a:pt x="551" y="601"/>
                    <a:pt x="551" y="601"/>
                  </a:cubicBezTo>
                  <a:cubicBezTo>
                    <a:pt x="552" y="602"/>
                    <a:pt x="554" y="603"/>
                    <a:pt x="555" y="602"/>
                  </a:cubicBezTo>
                  <a:cubicBezTo>
                    <a:pt x="555" y="602"/>
                    <a:pt x="555" y="603"/>
                    <a:pt x="555" y="603"/>
                  </a:cubicBezTo>
                  <a:cubicBezTo>
                    <a:pt x="556" y="603"/>
                    <a:pt x="556" y="603"/>
                    <a:pt x="559" y="604"/>
                  </a:cubicBezTo>
                  <a:cubicBezTo>
                    <a:pt x="559" y="605"/>
                    <a:pt x="559" y="605"/>
                    <a:pt x="559" y="605"/>
                  </a:cubicBezTo>
                  <a:cubicBezTo>
                    <a:pt x="560" y="604"/>
                    <a:pt x="560" y="604"/>
                    <a:pt x="561" y="605"/>
                  </a:cubicBezTo>
                  <a:cubicBezTo>
                    <a:pt x="561" y="606"/>
                    <a:pt x="562" y="606"/>
                    <a:pt x="562" y="607"/>
                  </a:cubicBezTo>
                  <a:cubicBezTo>
                    <a:pt x="563" y="607"/>
                    <a:pt x="563" y="607"/>
                    <a:pt x="563" y="607"/>
                  </a:cubicBezTo>
                  <a:cubicBezTo>
                    <a:pt x="564" y="606"/>
                    <a:pt x="566" y="607"/>
                    <a:pt x="570" y="611"/>
                  </a:cubicBezTo>
                  <a:cubicBezTo>
                    <a:pt x="573" y="612"/>
                    <a:pt x="574" y="613"/>
                    <a:pt x="576" y="614"/>
                  </a:cubicBezTo>
                  <a:cubicBezTo>
                    <a:pt x="578" y="615"/>
                    <a:pt x="578" y="615"/>
                    <a:pt x="578" y="615"/>
                  </a:cubicBezTo>
                  <a:cubicBezTo>
                    <a:pt x="579" y="616"/>
                    <a:pt x="580" y="616"/>
                    <a:pt x="581" y="616"/>
                  </a:cubicBezTo>
                  <a:cubicBezTo>
                    <a:pt x="584" y="616"/>
                    <a:pt x="585" y="617"/>
                    <a:pt x="585" y="618"/>
                  </a:cubicBezTo>
                  <a:cubicBezTo>
                    <a:pt x="585" y="618"/>
                    <a:pt x="585" y="619"/>
                    <a:pt x="585" y="619"/>
                  </a:cubicBezTo>
                  <a:cubicBezTo>
                    <a:pt x="586" y="619"/>
                    <a:pt x="586" y="619"/>
                    <a:pt x="587" y="620"/>
                  </a:cubicBezTo>
                  <a:cubicBezTo>
                    <a:pt x="588" y="621"/>
                    <a:pt x="590" y="622"/>
                    <a:pt x="592" y="622"/>
                  </a:cubicBezTo>
                  <a:cubicBezTo>
                    <a:pt x="593" y="624"/>
                    <a:pt x="594" y="624"/>
                    <a:pt x="596" y="624"/>
                  </a:cubicBezTo>
                  <a:cubicBezTo>
                    <a:pt x="598" y="626"/>
                    <a:pt x="599" y="626"/>
                    <a:pt x="600" y="626"/>
                  </a:cubicBezTo>
                  <a:cubicBezTo>
                    <a:pt x="601" y="627"/>
                    <a:pt x="601" y="627"/>
                    <a:pt x="602" y="627"/>
                  </a:cubicBezTo>
                  <a:cubicBezTo>
                    <a:pt x="603" y="628"/>
                    <a:pt x="604" y="628"/>
                    <a:pt x="605" y="628"/>
                  </a:cubicBezTo>
                  <a:cubicBezTo>
                    <a:pt x="605" y="629"/>
                    <a:pt x="606" y="629"/>
                    <a:pt x="606" y="628"/>
                  </a:cubicBezTo>
                  <a:cubicBezTo>
                    <a:pt x="606" y="628"/>
                    <a:pt x="607" y="629"/>
                    <a:pt x="608" y="630"/>
                  </a:cubicBezTo>
                  <a:cubicBezTo>
                    <a:pt x="609" y="630"/>
                    <a:pt x="610" y="631"/>
                    <a:pt x="611" y="631"/>
                  </a:cubicBezTo>
                  <a:cubicBezTo>
                    <a:pt x="611" y="631"/>
                    <a:pt x="611" y="631"/>
                    <a:pt x="611" y="631"/>
                  </a:cubicBezTo>
                  <a:cubicBezTo>
                    <a:pt x="612" y="631"/>
                    <a:pt x="615" y="633"/>
                    <a:pt x="615" y="633"/>
                  </a:cubicBezTo>
                  <a:cubicBezTo>
                    <a:pt x="615" y="633"/>
                    <a:pt x="616" y="634"/>
                    <a:pt x="616" y="634"/>
                  </a:cubicBezTo>
                  <a:cubicBezTo>
                    <a:pt x="617" y="634"/>
                    <a:pt x="618" y="635"/>
                    <a:pt x="618" y="635"/>
                  </a:cubicBezTo>
                  <a:cubicBezTo>
                    <a:pt x="619" y="636"/>
                    <a:pt x="620" y="636"/>
                    <a:pt x="622" y="636"/>
                  </a:cubicBezTo>
                  <a:cubicBezTo>
                    <a:pt x="622" y="636"/>
                    <a:pt x="622" y="636"/>
                    <a:pt x="622" y="636"/>
                  </a:cubicBezTo>
                  <a:cubicBezTo>
                    <a:pt x="624" y="635"/>
                    <a:pt x="624" y="635"/>
                    <a:pt x="625" y="637"/>
                  </a:cubicBezTo>
                  <a:cubicBezTo>
                    <a:pt x="626" y="637"/>
                    <a:pt x="626" y="638"/>
                    <a:pt x="627" y="638"/>
                  </a:cubicBezTo>
                  <a:cubicBezTo>
                    <a:pt x="627" y="638"/>
                    <a:pt x="627" y="638"/>
                    <a:pt x="628" y="638"/>
                  </a:cubicBezTo>
                  <a:cubicBezTo>
                    <a:pt x="629" y="638"/>
                    <a:pt x="631" y="639"/>
                    <a:pt x="632" y="641"/>
                  </a:cubicBezTo>
                  <a:cubicBezTo>
                    <a:pt x="633" y="641"/>
                    <a:pt x="634" y="641"/>
                    <a:pt x="635" y="642"/>
                  </a:cubicBezTo>
                  <a:cubicBezTo>
                    <a:pt x="636" y="642"/>
                    <a:pt x="637" y="642"/>
                    <a:pt x="638" y="642"/>
                  </a:cubicBezTo>
                  <a:cubicBezTo>
                    <a:pt x="639" y="643"/>
                    <a:pt x="640" y="644"/>
                    <a:pt x="642" y="645"/>
                  </a:cubicBezTo>
                  <a:cubicBezTo>
                    <a:pt x="643" y="645"/>
                    <a:pt x="643" y="645"/>
                    <a:pt x="643" y="645"/>
                  </a:cubicBezTo>
                  <a:cubicBezTo>
                    <a:pt x="644" y="645"/>
                    <a:pt x="644" y="645"/>
                    <a:pt x="644" y="645"/>
                  </a:cubicBezTo>
                  <a:cubicBezTo>
                    <a:pt x="644" y="645"/>
                    <a:pt x="645" y="646"/>
                    <a:pt x="646" y="646"/>
                  </a:cubicBezTo>
                  <a:cubicBezTo>
                    <a:pt x="647" y="647"/>
                    <a:pt x="648" y="648"/>
                    <a:pt x="650" y="648"/>
                  </a:cubicBezTo>
                  <a:cubicBezTo>
                    <a:pt x="650" y="648"/>
                    <a:pt x="650" y="648"/>
                    <a:pt x="650" y="648"/>
                  </a:cubicBezTo>
                  <a:cubicBezTo>
                    <a:pt x="651" y="648"/>
                    <a:pt x="651" y="648"/>
                    <a:pt x="651" y="648"/>
                  </a:cubicBezTo>
                  <a:cubicBezTo>
                    <a:pt x="652" y="648"/>
                    <a:pt x="654" y="649"/>
                    <a:pt x="654" y="649"/>
                  </a:cubicBezTo>
                  <a:cubicBezTo>
                    <a:pt x="654" y="649"/>
                    <a:pt x="654" y="649"/>
                    <a:pt x="655" y="650"/>
                  </a:cubicBezTo>
                  <a:cubicBezTo>
                    <a:pt x="656" y="650"/>
                    <a:pt x="658" y="651"/>
                    <a:pt x="659" y="651"/>
                  </a:cubicBezTo>
                  <a:cubicBezTo>
                    <a:pt x="660" y="652"/>
                    <a:pt x="660" y="652"/>
                    <a:pt x="660" y="652"/>
                  </a:cubicBezTo>
                  <a:cubicBezTo>
                    <a:pt x="662" y="652"/>
                    <a:pt x="664" y="653"/>
                    <a:pt x="666" y="654"/>
                  </a:cubicBezTo>
                  <a:cubicBezTo>
                    <a:pt x="668" y="655"/>
                    <a:pt x="670" y="655"/>
                    <a:pt x="671" y="656"/>
                  </a:cubicBezTo>
                  <a:cubicBezTo>
                    <a:pt x="673" y="657"/>
                    <a:pt x="675" y="657"/>
                    <a:pt x="677" y="658"/>
                  </a:cubicBezTo>
                  <a:cubicBezTo>
                    <a:pt x="679" y="659"/>
                    <a:pt x="681" y="660"/>
                    <a:pt x="683" y="660"/>
                  </a:cubicBezTo>
                  <a:cubicBezTo>
                    <a:pt x="684" y="661"/>
                    <a:pt x="685" y="661"/>
                    <a:pt x="686" y="661"/>
                  </a:cubicBezTo>
                  <a:cubicBezTo>
                    <a:pt x="687" y="661"/>
                    <a:pt x="687" y="661"/>
                    <a:pt x="688" y="662"/>
                  </a:cubicBezTo>
                  <a:cubicBezTo>
                    <a:pt x="689" y="662"/>
                    <a:pt x="689" y="662"/>
                    <a:pt x="690" y="661"/>
                  </a:cubicBezTo>
                  <a:cubicBezTo>
                    <a:pt x="690" y="661"/>
                    <a:pt x="690" y="662"/>
                    <a:pt x="690" y="662"/>
                  </a:cubicBezTo>
                  <a:cubicBezTo>
                    <a:pt x="691" y="662"/>
                    <a:pt x="692" y="663"/>
                    <a:pt x="694" y="663"/>
                  </a:cubicBezTo>
                  <a:cubicBezTo>
                    <a:pt x="697" y="664"/>
                    <a:pt x="697" y="664"/>
                    <a:pt x="698" y="664"/>
                  </a:cubicBezTo>
                  <a:cubicBezTo>
                    <a:pt x="698" y="664"/>
                    <a:pt x="698" y="664"/>
                    <a:pt x="699" y="664"/>
                  </a:cubicBezTo>
                  <a:cubicBezTo>
                    <a:pt x="699" y="664"/>
                    <a:pt x="699" y="664"/>
                    <a:pt x="699" y="664"/>
                  </a:cubicBezTo>
                  <a:cubicBezTo>
                    <a:pt x="699" y="664"/>
                    <a:pt x="699" y="664"/>
                    <a:pt x="699" y="664"/>
                  </a:cubicBezTo>
                  <a:cubicBezTo>
                    <a:pt x="699" y="665"/>
                    <a:pt x="699" y="666"/>
                    <a:pt x="699" y="666"/>
                  </a:cubicBezTo>
                  <a:cubicBezTo>
                    <a:pt x="700" y="667"/>
                    <a:pt x="701" y="667"/>
                    <a:pt x="702" y="667"/>
                  </a:cubicBezTo>
                  <a:cubicBezTo>
                    <a:pt x="702" y="667"/>
                    <a:pt x="702" y="667"/>
                    <a:pt x="702" y="667"/>
                  </a:cubicBezTo>
                  <a:cubicBezTo>
                    <a:pt x="702" y="667"/>
                    <a:pt x="702" y="667"/>
                    <a:pt x="702" y="667"/>
                  </a:cubicBezTo>
                  <a:cubicBezTo>
                    <a:pt x="703" y="667"/>
                    <a:pt x="703" y="667"/>
                    <a:pt x="703" y="667"/>
                  </a:cubicBezTo>
                  <a:cubicBezTo>
                    <a:pt x="703" y="667"/>
                    <a:pt x="703" y="667"/>
                    <a:pt x="704" y="667"/>
                  </a:cubicBezTo>
                  <a:cubicBezTo>
                    <a:pt x="705" y="666"/>
                    <a:pt x="705" y="666"/>
                    <a:pt x="705" y="666"/>
                  </a:cubicBezTo>
                  <a:cubicBezTo>
                    <a:pt x="705" y="666"/>
                    <a:pt x="706" y="667"/>
                    <a:pt x="706" y="667"/>
                  </a:cubicBezTo>
                  <a:cubicBezTo>
                    <a:pt x="706" y="668"/>
                    <a:pt x="706" y="668"/>
                    <a:pt x="707" y="668"/>
                  </a:cubicBezTo>
                  <a:cubicBezTo>
                    <a:pt x="708" y="668"/>
                    <a:pt x="709" y="668"/>
                    <a:pt x="709" y="668"/>
                  </a:cubicBezTo>
                  <a:cubicBezTo>
                    <a:pt x="709" y="668"/>
                    <a:pt x="709" y="668"/>
                    <a:pt x="709" y="668"/>
                  </a:cubicBezTo>
                  <a:cubicBezTo>
                    <a:pt x="709" y="668"/>
                    <a:pt x="710" y="668"/>
                    <a:pt x="711" y="669"/>
                  </a:cubicBezTo>
                  <a:cubicBezTo>
                    <a:pt x="712" y="669"/>
                    <a:pt x="714" y="669"/>
                    <a:pt x="714" y="669"/>
                  </a:cubicBezTo>
                  <a:cubicBezTo>
                    <a:pt x="715" y="669"/>
                    <a:pt x="715" y="670"/>
                    <a:pt x="715" y="670"/>
                  </a:cubicBezTo>
                  <a:cubicBezTo>
                    <a:pt x="715" y="670"/>
                    <a:pt x="716" y="670"/>
                    <a:pt x="716" y="670"/>
                  </a:cubicBezTo>
                  <a:cubicBezTo>
                    <a:pt x="716" y="670"/>
                    <a:pt x="717" y="670"/>
                    <a:pt x="717" y="669"/>
                  </a:cubicBezTo>
                  <a:cubicBezTo>
                    <a:pt x="717" y="669"/>
                    <a:pt x="717" y="669"/>
                    <a:pt x="717" y="669"/>
                  </a:cubicBezTo>
                  <a:cubicBezTo>
                    <a:pt x="717" y="669"/>
                    <a:pt x="718" y="669"/>
                    <a:pt x="718" y="670"/>
                  </a:cubicBezTo>
                  <a:cubicBezTo>
                    <a:pt x="719" y="671"/>
                    <a:pt x="719" y="671"/>
                    <a:pt x="719" y="671"/>
                  </a:cubicBezTo>
                  <a:cubicBezTo>
                    <a:pt x="720" y="671"/>
                    <a:pt x="721" y="671"/>
                    <a:pt x="722" y="671"/>
                  </a:cubicBezTo>
                  <a:cubicBezTo>
                    <a:pt x="722" y="671"/>
                    <a:pt x="722" y="671"/>
                    <a:pt x="722" y="671"/>
                  </a:cubicBezTo>
                  <a:cubicBezTo>
                    <a:pt x="722" y="671"/>
                    <a:pt x="722" y="671"/>
                    <a:pt x="722" y="671"/>
                  </a:cubicBezTo>
                  <a:cubicBezTo>
                    <a:pt x="722" y="671"/>
                    <a:pt x="723" y="672"/>
                    <a:pt x="723" y="672"/>
                  </a:cubicBezTo>
                  <a:cubicBezTo>
                    <a:pt x="723" y="672"/>
                    <a:pt x="724" y="672"/>
                    <a:pt x="724" y="672"/>
                  </a:cubicBezTo>
                  <a:cubicBezTo>
                    <a:pt x="725" y="672"/>
                    <a:pt x="725" y="673"/>
                    <a:pt x="727" y="673"/>
                  </a:cubicBezTo>
                  <a:cubicBezTo>
                    <a:pt x="728" y="673"/>
                    <a:pt x="729" y="673"/>
                    <a:pt x="730" y="673"/>
                  </a:cubicBezTo>
                  <a:cubicBezTo>
                    <a:pt x="731" y="673"/>
                    <a:pt x="731" y="673"/>
                    <a:pt x="731" y="674"/>
                  </a:cubicBezTo>
                  <a:cubicBezTo>
                    <a:pt x="732" y="674"/>
                    <a:pt x="732" y="674"/>
                    <a:pt x="732" y="674"/>
                  </a:cubicBezTo>
                  <a:cubicBezTo>
                    <a:pt x="732" y="674"/>
                    <a:pt x="732" y="675"/>
                    <a:pt x="733" y="675"/>
                  </a:cubicBezTo>
                  <a:cubicBezTo>
                    <a:pt x="733" y="675"/>
                    <a:pt x="734" y="676"/>
                    <a:pt x="734" y="676"/>
                  </a:cubicBezTo>
                  <a:cubicBezTo>
                    <a:pt x="735" y="676"/>
                    <a:pt x="735" y="676"/>
                    <a:pt x="736" y="675"/>
                  </a:cubicBezTo>
                  <a:cubicBezTo>
                    <a:pt x="736" y="675"/>
                    <a:pt x="736" y="674"/>
                    <a:pt x="736" y="674"/>
                  </a:cubicBezTo>
                  <a:cubicBezTo>
                    <a:pt x="736" y="675"/>
                    <a:pt x="736" y="675"/>
                    <a:pt x="737" y="675"/>
                  </a:cubicBezTo>
                  <a:cubicBezTo>
                    <a:pt x="737" y="675"/>
                    <a:pt x="737" y="676"/>
                    <a:pt x="738" y="675"/>
                  </a:cubicBezTo>
                  <a:cubicBezTo>
                    <a:pt x="738" y="675"/>
                    <a:pt x="739" y="676"/>
                    <a:pt x="740" y="676"/>
                  </a:cubicBezTo>
                  <a:cubicBezTo>
                    <a:pt x="741" y="677"/>
                    <a:pt x="741" y="677"/>
                    <a:pt x="741" y="677"/>
                  </a:cubicBezTo>
                  <a:cubicBezTo>
                    <a:pt x="742" y="677"/>
                    <a:pt x="742" y="677"/>
                    <a:pt x="742" y="677"/>
                  </a:cubicBezTo>
                  <a:cubicBezTo>
                    <a:pt x="745" y="678"/>
                    <a:pt x="747" y="678"/>
                    <a:pt x="748" y="680"/>
                  </a:cubicBezTo>
                  <a:cubicBezTo>
                    <a:pt x="749" y="681"/>
                    <a:pt x="750" y="681"/>
                    <a:pt x="751" y="681"/>
                  </a:cubicBezTo>
                  <a:cubicBezTo>
                    <a:pt x="752" y="681"/>
                    <a:pt x="752" y="681"/>
                    <a:pt x="752" y="681"/>
                  </a:cubicBezTo>
                  <a:cubicBezTo>
                    <a:pt x="754" y="682"/>
                    <a:pt x="755" y="682"/>
                    <a:pt x="756" y="683"/>
                  </a:cubicBezTo>
                  <a:cubicBezTo>
                    <a:pt x="756" y="683"/>
                    <a:pt x="756" y="683"/>
                    <a:pt x="757" y="684"/>
                  </a:cubicBezTo>
                  <a:cubicBezTo>
                    <a:pt x="758" y="685"/>
                    <a:pt x="759" y="686"/>
                    <a:pt x="761" y="686"/>
                  </a:cubicBezTo>
                  <a:cubicBezTo>
                    <a:pt x="761" y="686"/>
                    <a:pt x="762" y="686"/>
                    <a:pt x="762" y="686"/>
                  </a:cubicBezTo>
                  <a:cubicBezTo>
                    <a:pt x="762" y="686"/>
                    <a:pt x="763" y="686"/>
                    <a:pt x="763" y="686"/>
                  </a:cubicBezTo>
                  <a:cubicBezTo>
                    <a:pt x="764" y="686"/>
                    <a:pt x="764" y="685"/>
                    <a:pt x="764" y="685"/>
                  </a:cubicBezTo>
                  <a:cubicBezTo>
                    <a:pt x="764" y="685"/>
                    <a:pt x="765" y="685"/>
                    <a:pt x="765" y="687"/>
                  </a:cubicBezTo>
                  <a:cubicBezTo>
                    <a:pt x="765" y="687"/>
                    <a:pt x="765" y="687"/>
                    <a:pt x="765" y="688"/>
                  </a:cubicBezTo>
                  <a:cubicBezTo>
                    <a:pt x="765" y="689"/>
                    <a:pt x="767" y="690"/>
                    <a:pt x="769" y="690"/>
                  </a:cubicBezTo>
                  <a:cubicBezTo>
                    <a:pt x="770" y="690"/>
                    <a:pt x="771" y="691"/>
                    <a:pt x="772" y="691"/>
                  </a:cubicBezTo>
                  <a:cubicBezTo>
                    <a:pt x="772" y="691"/>
                    <a:pt x="772" y="691"/>
                    <a:pt x="772" y="691"/>
                  </a:cubicBezTo>
                  <a:cubicBezTo>
                    <a:pt x="773" y="691"/>
                    <a:pt x="774" y="691"/>
                    <a:pt x="775" y="692"/>
                  </a:cubicBezTo>
                  <a:cubicBezTo>
                    <a:pt x="775" y="692"/>
                    <a:pt x="776" y="692"/>
                    <a:pt x="776" y="693"/>
                  </a:cubicBezTo>
                  <a:cubicBezTo>
                    <a:pt x="776" y="693"/>
                    <a:pt x="776" y="693"/>
                    <a:pt x="776" y="693"/>
                  </a:cubicBezTo>
                  <a:cubicBezTo>
                    <a:pt x="777" y="694"/>
                    <a:pt x="779" y="696"/>
                    <a:pt x="781" y="696"/>
                  </a:cubicBezTo>
                  <a:cubicBezTo>
                    <a:pt x="781" y="697"/>
                    <a:pt x="782" y="697"/>
                    <a:pt x="783" y="697"/>
                  </a:cubicBezTo>
                  <a:cubicBezTo>
                    <a:pt x="783" y="697"/>
                    <a:pt x="783" y="697"/>
                    <a:pt x="783" y="698"/>
                  </a:cubicBezTo>
                  <a:cubicBezTo>
                    <a:pt x="783" y="698"/>
                    <a:pt x="784" y="698"/>
                    <a:pt x="784" y="698"/>
                  </a:cubicBezTo>
                  <a:cubicBezTo>
                    <a:pt x="785" y="698"/>
                    <a:pt x="785" y="698"/>
                    <a:pt x="786" y="698"/>
                  </a:cubicBezTo>
                  <a:cubicBezTo>
                    <a:pt x="786" y="698"/>
                    <a:pt x="786" y="698"/>
                    <a:pt x="786" y="698"/>
                  </a:cubicBezTo>
                  <a:cubicBezTo>
                    <a:pt x="785" y="698"/>
                    <a:pt x="785" y="698"/>
                    <a:pt x="785" y="699"/>
                  </a:cubicBezTo>
                  <a:cubicBezTo>
                    <a:pt x="785" y="699"/>
                    <a:pt x="786" y="700"/>
                    <a:pt x="786" y="700"/>
                  </a:cubicBezTo>
                  <a:cubicBezTo>
                    <a:pt x="788" y="700"/>
                    <a:pt x="790" y="701"/>
                    <a:pt x="790" y="702"/>
                  </a:cubicBezTo>
                  <a:cubicBezTo>
                    <a:pt x="790" y="704"/>
                    <a:pt x="791" y="706"/>
                    <a:pt x="793" y="706"/>
                  </a:cubicBezTo>
                  <a:cubicBezTo>
                    <a:pt x="793" y="706"/>
                    <a:pt x="794" y="706"/>
                    <a:pt x="794" y="705"/>
                  </a:cubicBezTo>
                  <a:cubicBezTo>
                    <a:pt x="795" y="705"/>
                    <a:pt x="795" y="705"/>
                    <a:pt x="795" y="705"/>
                  </a:cubicBezTo>
                  <a:cubicBezTo>
                    <a:pt x="795" y="706"/>
                    <a:pt x="796" y="706"/>
                    <a:pt x="796" y="706"/>
                  </a:cubicBezTo>
                  <a:cubicBezTo>
                    <a:pt x="796" y="706"/>
                    <a:pt x="796" y="706"/>
                    <a:pt x="796" y="706"/>
                  </a:cubicBezTo>
                  <a:cubicBezTo>
                    <a:pt x="797" y="706"/>
                    <a:pt x="797" y="706"/>
                    <a:pt x="797" y="706"/>
                  </a:cubicBezTo>
                  <a:cubicBezTo>
                    <a:pt x="799" y="707"/>
                    <a:pt x="800" y="707"/>
                    <a:pt x="800" y="709"/>
                  </a:cubicBezTo>
                  <a:cubicBezTo>
                    <a:pt x="800" y="710"/>
                    <a:pt x="801" y="711"/>
                    <a:pt x="802" y="712"/>
                  </a:cubicBezTo>
                  <a:cubicBezTo>
                    <a:pt x="802" y="712"/>
                    <a:pt x="802" y="712"/>
                    <a:pt x="802" y="712"/>
                  </a:cubicBezTo>
                  <a:cubicBezTo>
                    <a:pt x="804" y="714"/>
                    <a:pt x="805" y="714"/>
                    <a:pt x="806" y="713"/>
                  </a:cubicBezTo>
                  <a:cubicBezTo>
                    <a:pt x="807" y="714"/>
                    <a:pt x="807" y="714"/>
                    <a:pt x="808" y="715"/>
                  </a:cubicBezTo>
                  <a:cubicBezTo>
                    <a:pt x="808" y="716"/>
                    <a:pt x="808" y="717"/>
                    <a:pt x="810" y="717"/>
                  </a:cubicBezTo>
                  <a:cubicBezTo>
                    <a:pt x="810" y="717"/>
                    <a:pt x="810" y="717"/>
                    <a:pt x="811" y="717"/>
                  </a:cubicBezTo>
                  <a:cubicBezTo>
                    <a:pt x="811" y="717"/>
                    <a:pt x="812" y="718"/>
                    <a:pt x="812" y="719"/>
                  </a:cubicBezTo>
                  <a:cubicBezTo>
                    <a:pt x="813" y="720"/>
                    <a:pt x="814" y="721"/>
                    <a:pt x="815" y="721"/>
                  </a:cubicBezTo>
                  <a:cubicBezTo>
                    <a:pt x="817" y="722"/>
                    <a:pt x="817" y="722"/>
                    <a:pt x="817" y="722"/>
                  </a:cubicBezTo>
                  <a:cubicBezTo>
                    <a:pt x="817" y="722"/>
                    <a:pt x="817" y="723"/>
                    <a:pt x="817" y="723"/>
                  </a:cubicBezTo>
                  <a:cubicBezTo>
                    <a:pt x="817" y="724"/>
                    <a:pt x="817" y="724"/>
                    <a:pt x="818" y="724"/>
                  </a:cubicBezTo>
                  <a:cubicBezTo>
                    <a:pt x="818" y="725"/>
                    <a:pt x="818" y="725"/>
                    <a:pt x="819" y="725"/>
                  </a:cubicBezTo>
                  <a:cubicBezTo>
                    <a:pt x="819" y="725"/>
                    <a:pt x="819" y="726"/>
                    <a:pt x="819" y="726"/>
                  </a:cubicBezTo>
                  <a:cubicBezTo>
                    <a:pt x="820" y="726"/>
                    <a:pt x="820" y="727"/>
                    <a:pt x="821" y="728"/>
                  </a:cubicBezTo>
                  <a:cubicBezTo>
                    <a:pt x="821" y="728"/>
                    <a:pt x="821" y="728"/>
                    <a:pt x="822" y="728"/>
                  </a:cubicBezTo>
                  <a:cubicBezTo>
                    <a:pt x="822" y="729"/>
                    <a:pt x="823" y="729"/>
                    <a:pt x="825" y="730"/>
                  </a:cubicBezTo>
                  <a:cubicBezTo>
                    <a:pt x="826" y="730"/>
                    <a:pt x="828" y="731"/>
                    <a:pt x="828" y="732"/>
                  </a:cubicBezTo>
                  <a:cubicBezTo>
                    <a:pt x="828" y="732"/>
                    <a:pt x="829" y="732"/>
                    <a:pt x="829" y="733"/>
                  </a:cubicBezTo>
                  <a:cubicBezTo>
                    <a:pt x="829" y="733"/>
                    <a:pt x="829" y="734"/>
                    <a:pt x="829" y="734"/>
                  </a:cubicBezTo>
                  <a:cubicBezTo>
                    <a:pt x="830" y="735"/>
                    <a:pt x="830" y="735"/>
                    <a:pt x="831" y="736"/>
                  </a:cubicBezTo>
                  <a:cubicBezTo>
                    <a:pt x="832" y="737"/>
                    <a:pt x="832" y="737"/>
                    <a:pt x="833" y="738"/>
                  </a:cubicBezTo>
                  <a:cubicBezTo>
                    <a:pt x="834" y="739"/>
                    <a:pt x="835" y="740"/>
                    <a:pt x="836" y="741"/>
                  </a:cubicBezTo>
                  <a:cubicBezTo>
                    <a:pt x="836" y="742"/>
                    <a:pt x="837" y="742"/>
                    <a:pt x="837" y="742"/>
                  </a:cubicBezTo>
                  <a:cubicBezTo>
                    <a:pt x="838" y="743"/>
                    <a:pt x="839" y="744"/>
                    <a:pt x="839" y="744"/>
                  </a:cubicBezTo>
                  <a:cubicBezTo>
                    <a:pt x="839" y="744"/>
                    <a:pt x="839" y="744"/>
                    <a:pt x="840" y="745"/>
                  </a:cubicBezTo>
                  <a:cubicBezTo>
                    <a:pt x="840" y="746"/>
                    <a:pt x="841" y="746"/>
                    <a:pt x="842" y="746"/>
                  </a:cubicBezTo>
                  <a:cubicBezTo>
                    <a:pt x="842" y="747"/>
                    <a:pt x="843" y="747"/>
                    <a:pt x="843" y="748"/>
                  </a:cubicBezTo>
                  <a:cubicBezTo>
                    <a:pt x="843" y="748"/>
                    <a:pt x="843" y="748"/>
                    <a:pt x="843" y="749"/>
                  </a:cubicBezTo>
                  <a:cubicBezTo>
                    <a:pt x="843" y="749"/>
                    <a:pt x="844" y="749"/>
                    <a:pt x="844" y="750"/>
                  </a:cubicBezTo>
                  <a:cubicBezTo>
                    <a:pt x="845" y="751"/>
                    <a:pt x="846" y="752"/>
                    <a:pt x="847" y="753"/>
                  </a:cubicBezTo>
                  <a:cubicBezTo>
                    <a:pt x="847" y="753"/>
                    <a:pt x="847" y="753"/>
                    <a:pt x="847" y="753"/>
                  </a:cubicBezTo>
                  <a:cubicBezTo>
                    <a:pt x="849" y="754"/>
                    <a:pt x="849" y="754"/>
                    <a:pt x="849" y="755"/>
                  </a:cubicBezTo>
                  <a:cubicBezTo>
                    <a:pt x="849" y="756"/>
                    <a:pt x="850" y="756"/>
                    <a:pt x="850" y="756"/>
                  </a:cubicBezTo>
                  <a:cubicBezTo>
                    <a:pt x="851" y="757"/>
                    <a:pt x="851" y="758"/>
                    <a:pt x="852" y="758"/>
                  </a:cubicBezTo>
                  <a:cubicBezTo>
                    <a:pt x="852" y="759"/>
                    <a:pt x="853" y="759"/>
                    <a:pt x="854" y="760"/>
                  </a:cubicBezTo>
                  <a:cubicBezTo>
                    <a:pt x="854" y="760"/>
                    <a:pt x="854" y="761"/>
                    <a:pt x="854" y="761"/>
                  </a:cubicBezTo>
                  <a:cubicBezTo>
                    <a:pt x="855" y="762"/>
                    <a:pt x="855" y="764"/>
                    <a:pt x="856" y="764"/>
                  </a:cubicBezTo>
                  <a:cubicBezTo>
                    <a:pt x="857" y="765"/>
                    <a:pt x="858" y="766"/>
                    <a:pt x="859" y="768"/>
                  </a:cubicBezTo>
                  <a:cubicBezTo>
                    <a:pt x="859" y="768"/>
                    <a:pt x="859" y="768"/>
                    <a:pt x="859" y="768"/>
                  </a:cubicBezTo>
                  <a:cubicBezTo>
                    <a:pt x="861" y="769"/>
                    <a:pt x="862" y="771"/>
                    <a:pt x="862" y="771"/>
                  </a:cubicBezTo>
                  <a:cubicBezTo>
                    <a:pt x="862" y="771"/>
                    <a:pt x="863" y="772"/>
                    <a:pt x="863" y="772"/>
                  </a:cubicBezTo>
                  <a:cubicBezTo>
                    <a:pt x="864" y="773"/>
                    <a:pt x="866" y="775"/>
                    <a:pt x="867" y="776"/>
                  </a:cubicBezTo>
                  <a:cubicBezTo>
                    <a:pt x="867" y="776"/>
                    <a:pt x="867" y="776"/>
                    <a:pt x="868" y="776"/>
                  </a:cubicBezTo>
                  <a:cubicBezTo>
                    <a:pt x="868" y="776"/>
                    <a:pt x="869" y="777"/>
                    <a:pt x="869" y="779"/>
                  </a:cubicBezTo>
                  <a:cubicBezTo>
                    <a:pt x="869" y="780"/>
                    <a:pt x="869" y="780"/>
                    <a:pt x="869" y="780"/>
                  </a:cubicBezTo>
                  <a:cubicBezTo>
                    <a:pt x="870" y="780"/>
                    <a:pt x="870" y="780"/>
                    <a:pt x="870" y="781"/>
                  </a:cubicBezTo>
                  <a:cubicBezTo>
                    <a:pt x="870" y="782"/>
                    <a:pt x="871" y="783"/>
                    <a:pt x="872" y="784"/>
                  </a:cubicBezTo>
                  <a:cubicBezTo>
                    <a:pt x="872" y="784"/>
                    <a:pt x="872" y="784"/>
                    <a:pt x="872" y="784"/>
                  </a:cubicBezTo>
                  <a:cubicBezTo>
                    <a:pt x="875" y="785"/>
                    <a:pt x="875" y="786"/>
                    <a:pt x="875" y="787"/>
                  </a:cubicBezTo>
                  <a:cubicBezTo>
                    <a:pt x="875" y="788"/>
                    <a:pt x="875" y="788"/>
                    <a:pt x="875" y="788"/>
                  </a:cubicBezTo>
                  <a:cubicBezTo>
                    <a:pt x="876" y="789"/>
                    <a:pt x="877" y="790"/>
                    <a:pt x="877" y="791"/>
                  </a:cubicBezTo>
                  <a:cubicBezTo>
                    <a:pt x="878" y="791"/>
                    <a:pt x="878" y="792"/>
                    <a:pt x="878" y="792"/>
                  </a:cubicBezTo>
                  <a:cubicBezTo>
                    <a:pt x="879" y="793"/>
                    <a:pt x="880" y="795"/>
                    <a:pt x="881" y="797"/>
                  </a:cubicBezTo>
                  <a:cubicBezTo>
                    <a:pt x="882" y="798"/>
                    <a:pt x="883" y="799"/>
                    <a:pt x="884" y="799"/>
                  </a:cubicBezTo>
                  <a:cubicBezTo>
                    <a:pt x="885" y="801"/>
                    <a:pt x="887" y="803"/>
                    <a:pt x="887" y="805"/>
                  </a:cubicBezTo>
                  <a:cubicBezTo>
                    <a:pt x="887" y="807"/>
                    <a:pt x="889" y="809"/>
                    <a:pt x="890" y="810"/>
                  </a:cubicBezTo>
                  <a:cubicBezTo>
                    <a:pt x="891" y="811"/>
                    <a:pt x="892" y="812"/>
                    <a:pt x="892" y="814"/>
                  </a:cubicBezTo>
                  <a:cubicBezTo>
                    <a:pt x="892" y="814"/>
                    <a:pt x="893" y="814"/>
                    <a:pt x="893" y="814"/>
                  </a:cubicBezTo>
                  <a:cubicBezTo>
                    <a:pt x="893" y="815"/>
                    <a:pt x="894" y="816"/>
                    <a:pt x="894" y="816"/>
                  </a:cubicBezTo>
                  <a:cubicBezTo>
                    <a:pt x="896" y="818"/>
                    <a:pt x="898" y="821"/>
                    <a:pt x="898" y="822"/>
                  </a:cubicBezTo>
                  <a:cubicBezTo>
                    <a:pt x="898" y="823"/>
                    <a:pt x="898" y="823"/>
                    <a:pt x="898" y="823"/>
                  </a:cubicBezTo>
                  <a:cubicBezTo>
                    <a:pt x="898" y="825"/>
                    <a:pt x="899" y="826"/>
                    <a:pt x="900" y="828"/>
                  </a:cubicBezTo>
                  <a:cubicBezTo>
                    <a:pt x="901" y="829"/>
                    <a:pt x="903" y="831"/>
                    <a:pt x="903" y="832"/>
                  </a:cubicBezTo>
                  <a:cubicBezTo>
                    <a:pt x="903" y="832"/>
                    <a:pt x="903" y="832"/>
                    <a:pt x="903" y="832"/>
                  </a:cubicBezTo>
                  <a:cubicBezTo>
                    <a:pt x="903" y="833"/>
                    <a:pt x="903" y="834"/>
                    <a:pt x="903" y="835"/>
                  </a:cubicBezTo>
                  <a:cubicBezTo>
                    <a:pt x="904" y="838"/>
                    <a:pt x="905" y="841"/>
                    <a:pt x="908" y="842"/>
                  </a:cubicBezTo>
                  <a:cubicBezTo>
                    <a:pt x="908" y="843"/>
                    <a:pt x="908" y="844"/>
                    <a:pt x="908" y="844"/>
                  </a:cubicBezTo>
                  <a:cubicBezTo>
                    <a:pt x="910" y="847"/>
                    <a:pt x="910" y="849"/>
                    <a:pt x="912" y="851"/>
                  </a:cubicBezTo>
                  <a:cubicBezTo>
                    <a:pt x="913" y="853"/>
                    <a:pt x="913" y="855"/>
                    <a:pt x="914" y="856"/>
                  </a:cubicBezTo>
                  <a:cubicBezTo>
                    <a:pt x="914" y="858"/>
                    <a:pt x="915" y="859"/>
                    <a:pt x="915" y="860"/>
                  </a:cubicBezTo>
                  <a:cubicBezTo>
                    <a:pt x="916" y="861"/>
                    <a:pt x="916" y="861"/>
                    <a:pt x="916" y="862"/>
                  </a:cubicBezTo>
                  <a:cubicBezTo>
                    <a:pt x="918" y="864"/>
                    <a:pt x="918" y="865"/>
                    <a:pt x="919" y="868"/>
                  </a:cubicBezTo>
                  <a:cubicBezTo>
                    <a:pt x="918" y="871"/>
                    <a:pt x="919" y="873"/>
                    <a:pt x="920" y="875"/>
                  </a:cubicBezTo>
                  <a:cubicBezTo>
                    <a:pt x="921" y="876"/>
                    <a:pt x="921" y="876"/>
                    <a:pt x="921" y="877"/>
                  </a:cubicBezTo>
                  <a:cubicBezTo>
                    <a:pt x="921" y="881"/>
                    <a:pt x="922" y="884"/>
                    <a:pt x="924" y="887"/>
                  </a:cubicBezTo>
                  <a:cubicBezTo>
                    <a:pt x="925" y="887"/>
                    <a:pt x="925" y="888"/>
                    <a:pt x="925" y="888"/>
                  </a:cubicBezTo>
                  <a:cubicBezTo>
                    <a:pt x="925" y="889"/>
                    <a:pt x="926" y="890"/>
                    <a:pt x="926" y="891"/>
                  </a:cubicBezTo>
                  <a:cubicBezTo>
                    <a:pt x="926" y="891"/>
                    <a:pt x="926" y="891"/>
                    <a:pt x="926" y="891"/>
                  </a:cubicBezTo>
                  <a:cubicBezTo>
                    <a:pt x="926" y="892"/>
                    <a:pt x="926" y="893"/>
                    <a:pt x="926" y="894"/>
                  </a:cubicBezTo>
                  <a:cubicBezTo>
                    <a:pt x="926" y="894"/>
                    <a:pt x="926" y="895"/>
                    <a:pt x="927" y="895"/>
                  </a:cubicBezTo>
                  <a:cubicBezTo>
                    <a:pt x="926" y="897"/>
                    <a:pt x="926" y="899"/>
                    <a:pt x="928" y="900"/>
                  </a:cubicBezTo>
                  <a:cubicBezTo>
                    <a:pt x="928" y="901"/>
                    <a:pt x="928" y="901"/>
                    <a:pt x="928" y="901"/>
                  </a:cubicBezTo>
                  <a:cubicBezTo>
                    <a:pt x="928" y="901"/>
                    <a:pt x="928" y="901"/>
                    <a:pt x="928" y="902"/>
                  </a:cubicBezTo>
                  <a:cubicBezTo>
                    <a:pt x="928" y="902"/>
                    <a:pt x="928" y="902"/>
                    <a:pt x="928" y="903"/>
                  </a:cubicBezTo>
                  <a:cubicBezTo>
                    <a:pt x="928" y="903"/>
                    <a:pt x="928" y="903"/>
                    <a:pt x="928" y="903"/>
                  </a:cubicBezTo>
                  <a:cubicBezTo>
                    <a:pt x="928" y="903"/>
                    <a:pt x="928" y="903"/>
                    <a:pt x="928" y="904"/>
                  </a:cubicBezTo>
                  <a:cubicBezTo>
                    <a:pt x="928" y="904"/>
                    <a:pt x="927" y="906"/>
                    <a:pt x="928" y="907"/>
                  </a:cubicBezTo>
                  <a:cubicBezTo>
                    <a:pt x="928" y="907"/>
                    <a:pt x="929" y="908"/>
                    <a:pt x="930" y="908"/>
                  </a:cubicBezTo>
                  <a:cubicBezTo>
                    <a:pt x="930" y="908"/>
                    <a:pt x="930" y="908"/>
                    <a:pt x="930" y="908"/>
                  </a:cubicBezTo>
                  <a:cubicBezTo>
                    <a:pt x="930" y="909"/>
                    <a:pt x="930" y="909"/>
                    <a:pt x="930" y="910"/>
                  </a:cubicBezTo>
                  <a:cubicBezTo>
                    <a:pt x="930" y="910"/>
                    <a:pt x="930" y="910"/>
                    <a:pt x="930" y="911"/>
                  </a:cubicBezTo>
                  <a:cubicBezTo>
                    <a:pt x="930" y="911"/>
                    <a:pt x="930" y="911"/>
                    <a:pt x="930" y="911"/>
                  </a:cubicBezTo>
                  <a:cubicBezTo>
                    <a:pt x="930" y="912"/>
                    <a:pt x="930" y="912"/>
                    <a:pt x="930" y="912"/>
                  </a:cubicBezTo>
                  <a:cubicBezTo>
                    <a:pt x="930" y="912"/>
                    <a:pt x="929" y="914"/>
                    <a:pt x="930" y="915"/>
                  </a:cubicBezTo>
                  <a:cubicBezTo>
                    <a:pt x="930" y="916"/>
                    <a:pt x="930" y="918"/>
                    <a:pt x="931" y="919"/>
                  </a:cubicBezTo>
                  <a:cubicBezTo>
                    <a:pt x="931" y="920"/>
                    <a:pt x="931" y="921"/>
                    <a:pt x="931" y="922"/>
                  </a:cubicBezTo>
                  <a:cubicBezTo>
                    <a:pt x="931" y="922"/>
                    <a:pt x="931" y="923"/>
                    <a:pt x="931" y="923"/>
                  </a:cubicBezTo>
                  <a:cubicBezTo>
                    <a:pt x="931" y="923"/>
                    <a:pt x="931" y="924"/>
                    <a:pt x="931" y="924"/>
                  </a:cubicBezTo>
                  <a:cubicBezTo>
                    <a:pt x="931" y="925"/>
                    <a:pt x="931" y="925"/>
                    <a:pt x="931" y="927"/>
                  </a:cubicBezTo>
                  <a:cubicBezTo>
                    <a:pt x="932" y="928"/>
                    <a:pt x="932" y="928"/>
                    <a:pt x="931" y="929"/>
                  </a:cubicBezTo>
                  <a:cubicBezTo>
                    <a:pt x="931" y="929"/>
                    <a:pt x="931" y="930"/>
                    <a:pt x="931" y="931"/>
                  </a:cubicBezTo>
                  <a:cubicBezTo>
                    <a:pt x="932" y="931"/>
                    <a:pt x="932" y="931"/>
                    <a:pt x="932" y="931"/>
                  </a:cubicBezTo>
                  <a:cubicBezTo>
                    <a:pt x="932" y="932"/>
                    <a:pt x="932" y="933"/>
                    <a:pt x="932" y="933"/>
                  </a:cubicBezTo>
                  <a:cubicBezTo>
                    <a:pt x="931" y="934"/>
                    <a:pt x="931" y="935"/>
                    <a:pt x="931" y="936"/>
                  </a:cubicBezTo>
                  <a:cubicBezTo>
                    <a:pt x="931" y="935"/>
                    <a:pt x="930" y="935"/>
                    <a:pt x="930" y="935"/>
                  </a:cubicBezTo>
                  <a:cubicBezTo>
                    <a:pt x="929" y="935"/>
                    <a:pt x="929" y="935"/>
                    <a:pt x="929" y="935"/>
                  </a:cubicBezTo>
                  <a:cubicBezTo>
                    <a:pt x="929" y="934"/>
                    <a:pt x="929" y="934"/>
                    <a:pt x="928" y="934"/>
                  </a:cubicBezTo>
                  <a:cubicBezTo>
                    <a:pt x="928" y="934"/>
                    <a:pt x="928" y="934"/>
                    <a:pt x="927" y="933"/>
                  </a:cubicBezTo>
                  <a:cubicBezTo>
                    <a:pt x="926" y="933"/>
                    <a:pt x="926" y="932"/>
                    <a:pt x="925" y="932"/>
                  </a:cubicBezTo>
                  <a:cubicBezTo>
                    <a:pt x="925" y="930"/>
                    <a:pt x="922" y="930"/>
                    <a:pt x="921" y="929"/>
                  </a:cubicBezTo>
                  <a:cubicBezTo>
                    <a:pt x="920" y="929"/>
                    <a:pt x="920" y="929"/>
                    <a:pt x="920" y="929"/>
                  </a:cubicBezTo>
                  <a:cubicBezTo>
                    <a:pt x="920" y="929"/>
                    <a:pt x="919" y="929"/>
                    <a:pt x="919" y="929"/>
                  </a:cubicBezTo>
                  <a:cubicBezTo>
                    <a:pt x="918" y="930"/>
                    <a:pt x="916" y="929"/>
                    <a:pt x="915" y="928"/>
                  </a:cubicBezTo>
                  <a:cubicBezTo>
                    <a:pt x="915" y="927"/>
                    <a:pt x="915" y="927"/>
                    <a:pt x="915" y="927"/>
                  </a:cubicBezTo>
                  <a:cubicBezTo>
                    <a:pt x="914" y="926"/>
                    <a:pt x="913" y="925"/>
                    <a:pt x="912" y="925"/>
                  </a:cubicBezTo>
                  <a:cubicBezTo>
                    <a:pt x="911" y="925"/>
                    <a:pt x="911" y="925"/>
                    <a:pt x="910" y="923"/>
                  </a:cubicBezTo>
                  <a:cubicBezTo>
                    <a:pt x="910" y="923"/>
                    <a:pt x="909" y="923"/>
                    <a:pt x="909" y="923"/>
                  </a:cubicBezTo>
                  <a:cubicBezTo>
                    <a:pt x="909" y="923"/>
                    <a:pt x="909" y="923"/>
                    <a:pt x="909" y="923"/>
                  </a:cubicBezTo>
                  <a:cubicBezTo>
                    <a:pt x="908" y="922"/>
                    <a:pt x="905" y="921"/>
                    <a:pt x="904" y="919"/>
                  </a:cubicBezTo>
                  <a:cubicBezTo>
                    <a:pt x="903" y="919"/>
                    <a:pt x="902" y="918"/>
                    <a:pt x="902" y="918"/>
                  </a:cubicBezTo>
                  <a:cubicBezTo>
                    <a:pt x="900" y="916"/>
                    <a:pt x="899" y="915"/>
                    <a:pt x="898" y="915"/>
                  </a:cubicBezTo>
                  <a:cubicBezTo>
                    <a:pt x="897" y="915"/>
                    <a:pt x="896" y="915"/>
                    <a:pt x="896" y="915"/>
                  </a:cubicBezTo>
                  <a:cubicBezTo>
                    <a:pt x="896" y="915"/>
                    <a:pt x="896" y="916"/>
                    <a:pt x="895" y="916"/>
                  </a:cubicBezTo>
                  <a:cubicBezTo>
                    <a:pt x="895" y="915"/>
                    <a:pt x="894" y="915"/>
                    <a:pt x="894" y="914"/>
                  </a:cubicBezTo>
                  <a:cubicBezTo>
                    <a:pt x="894" y="914"/>
                    <a:pt x="894" y="914"/>
                    <a:pt x="893" y="913"/>
                  </a:cubicBezTo>
                  <a:cubicBezTo>
                    <a:pt x="892" y="913"/>
                    <a:pt x="891" y="913"/>
                    <a:pt x="891" y="913"/>
                  </a:cubicBezTo>
                  <a:cubicBezTo>
                    <a:pt x="891" y="912"/>
                    <a:pt x="891" y="912"/>
                    <a:pt x="891" y="912"/>
                  </a:cubicBezTo>
                  <a:cubicBezTo>
                    <a:pt x="890" y="912"/>
                    <a:pt x="890" y="911"/>
                    <a:pt x="889" y="911"/>
                  </a:cubicBezTo>
                  <a:cubicBezTo>
                    <a:pt x="889" y="911"/>
                    <a:pt x="889" y="911"/>
                    <a:pt x="889" y="911"/>
                  </a:cubicBezTo>
                  <a:cubicBezTo>
                    <a:pt x="889" y="911"/>
                    <a:pt x="889" y="912"/>
                    <a:pt x="889" y="912"/>
                  </a:cubicBezTo>
                  <a:cubicBezTo>
                    <a:pt x="889" y="912"/>
                    <a:pt x="888" y="911"/>
                    <a:pt x="888" y="911"/>
                  </a:cubicBezTo>
                  <a:cubicBezTo>
                    <a:pt x="888" y="910"/>
                    <a:pt x="887" y="909"/>
                    <a:pt x="886" y="909"/>
                  </a:cubicBezTo>
                  <a:cubicBezTo>
                    <a:pt x="886" y="909"/>
                    <a:pt x="886" y="909"/>
                    <a:pt x="885" y="910"/>
                  </a:cubicBezTo>
                  <a:cubicBezTo>
                    <a:pt x="885" y="909"/>
                    <a:pt x="884" y="907"/>
                    <a:pt x="883" y="907"/>
                  </a:cubicBezTo>
                  <a:cubicBezTo>
                    <a:pt x="882" y="907"/>
                    <a:pt x="882" y="907"/>
                    <a:pt x="881" y="906"/>
                  </a:cubicBezTo>
                  <a:cubicBezTo>
                    <a:pt x="881" y="905"/>
                    <a:pt x="880" y="904"/>
                    <a:pt x="878" y="904"/>
                  </a:cubicBezTo>
                  <a:cubicBezTo>
                    <a:pt x="878" y="904"/>
                    <a:pt x="878" y="904"/>
                    <a:pt x="877" y="905"/>
                  </a:cubicBezTo>
                  <a:cubicBezTo>
                    <a:pt x="877" y="905"/>
                    <a:pt x="877" y="904"/>
                    <a:pt x="876" y="904"/>
                  </a:cubicBezTo>
                  <a:cubicBezTo>
                    <a:pt x="876" y="903"/>
                    <a:pt x="874" y="901"/>
                    <a:pt x="872" y="901"/>
                  </a:cubicBezTo>
                  <a:cubicBezTo>
                    <a:pt x="871" y="901"/>
                    <a:pt x="870" y="901"/>
                    <a:pt x="870" y="901"/>
                  </a:cubicBezTo>
                  <a:cubicBezTo>
                    <a:pt x="870" y="900"/>
                    <a:pt x="870" y="900"/>
                    <a:pt x="870" y="900"/>
                  </a:cubicBezTo>
                  <a:cubicBezTo>
                    <a:pt x="868" y="898"/>
                    <a:pt x="868" y="898"/>
                    <a:pt x="868" y="898"/>
                  </a:cubicBezTo>
                  <a:cubicBezTo>
                    <a:pt x="867" y="898"/>
                    <a:pt x="867" y="898"/>
                    <a:pt x="867" y="898"/>
                  </a:cubicBezTo>
                  <a:cubicBezTo>
                    <a:pt x="867" y="898"/>
                    <a:pt x="867" y="898"/>
                    <a:pt x="866" y="898"/>
                  </a:cubicBezTo>
                  <a:cubicBezTo>
                    <a:pt x="863" y="898"/>
                    <a:pt x="863" y="897"/>
                    <a:pt x="863" y="896"/>
                  </a:cubicBezTo>
                  <a:cubicBezTo>
                    <a:pt x="863" y="895"/>
                    <a:pt x="862" y="895"/>
                    <a:pt x="862" y="895"/>
                  </a:cubicBezTo>
                  <a:cubicBezTo>
                    <a:pt x="861" y="895"/>
                    <a:pt x="860" y="894"/>
                    <a:pt x="860" y="893"/>
                  </a:cubicBezTo>
                  <a:cubicBezTo>
                    <a:pt x="859" y="892"/>
                    <a:pt x="858" y="892"/>
                    <a:pt x="857" y="892"/>
                  </a:cubicBezTo>
                  <a:cubicBezTo>
                    <a:pt x="857" y="892"/>
                    <a:pt x="857" y="892"/>
                    <a:pt x="857" y="892"/>
                  </a:cubicBezTo>
                  <a:cubicBezTo>
                    <a:pt x="855" y="891"/>
                    <a:pt x="854" y="890"/>
                    <a:pt x="852" y="889"/>
                  </a:cubicBezTo>
                  <a:cubicBezTo>
                    <a:pt x="852" y="889"/>
                    <a:pt x="852" y="889"/>
                    <a:pt x="852" y="889"/>
                  </a:cubicBezTo>
                  <a:cubicBezTo>
                    <a:pt x="851" y="889"/>
                    <a:pt x="850" y="888"/>
                    <a:pt x="850" y="888"/>
                  </a:cubicBezTo>
                  <a:cubicBezTo>
                    <a:pt x="849" y="887"/>
                    <a:pt x="848" y="887"/>
                    <a:pt x="847" y="886"/>
                  </a:cubicBezTo>
                  <a:cubicBezTo>
                    <a:pt x="847" y="886"/>
                    <a:pt x="847" y="886"/>
                    <a:pt x="846" y="886"/>
                  </a:cubicBezTo>
                  <a:cubicBezTo>
                    <a:pt x="846" y="886"/>
                    <a:pt x="844" y="885"/>
                    <a:pt x="842" y="883"/>
                  </a:cubicBezTo>
                  <a:cubicBezTo>
                    <a:pt x="842" y="883"/>
                    <a:pt x="842" y="883"/>
                    <a:pt x="841" y="883"/>
                  </a:cubicBezTo>
                  <a:cubicBezTo>
                    <a:pt x="841" y="883"/>
                    <a:pt x="841" y="883"/>
                    <a:pt x="841" y="883"/>
                  </a:cubicBezTo>
                  <a:cubicBezTo>
                    <a:pt x="840" y="883"/>
                    <a:pt x="839" y="882"/>
                    <a:pt x="839" y="882"/>
                  </a:cubicBezTo>
                  <a:cubicBezTo>
                    <a:pt x="839" y="882"/>
                    <a:pt x="839" y="881"/>
                    <a:pt x="839" y="881"/>
                  </a:cubicBezTo>
                  <a:cubicBezTo>
                    <a:pt x="838" y="881"/>
                    <a:pt x="838" y="881"/>
                    <a:pt x="837" y="881"/>
                  </a:cubicBezTo>
                  <a:cubicBezTo>
                    <a:pt x="837" y="881"/>
                    <a:pt x="837" y="881"/>
                    <a:pt x="837" y="881"/>
                  </a:cubicBezTo>
                  <a:cubicBezTo>
                    <a:pt x="837" y="880"/>
                    <a:pt x="836" y="880"/>
                    <a:pt x="836" y="880"/>
                  </a:cubicBezTo>
                  <a:cubicBezTo>
                    <a:pt x="836" y="879"/>
                    <a:pt x="836" y="878"/>
                    <a:pt x="836" y="878"/>
                  </a:cubicBezTo>
                  <a:cubicBezTo>
                    <a:pt x="835" y="877"/>
                    <a:pt x="834" y="876"/>
                    <a:pt x="831" y="877"/>
                  </a:cubicBezTo>
                  <a:cubicBezTo>
                    <a:pt x="831" y="877"/>
                    <a:pt x="831" y="877"/>
                    <a:pt x="830" y="877"/>
                  </a:cubicBezTo>
                  <a:cubicBezTo>
                    <a:pt x="830" y="877"/>
                    <a:pt x="830" y="877"/>
                    <a:pt x="830" y="876"/>
                  </a:cubicBezTo>
                  <a:cubicBezTo>
                    <a:pt x="830" y="876"/>
                    <a:pt x="829" y="876"/>
                    <a:pt x="829" y="876"/>
                  </a:cubicBezTo>
                  <a:cubicBezTo>
                    <a:pt x="829" y="876"/>
                    <a:pt x="829" y="875"/>
                    <a:pt x="829" y="875"/>
                  </a:cubicBezTo>
                  <a:cubicBezTo>
                    <a:pt x="828" y="875"/>
                    <a:pt x="827" y="874"/>
                    <a:pt x="826" y="874"/>
                  </a:cubicBezTo>
                  <a:cubicBezTo>
                    <a:pt x="826" y="874"/>
                    <a:pt x="826" y="874"/>
                    <a:pt x="826" y="874"/>
                  </a:cubicBezTo>
                  <a:cubicBezTo>
                    <a:pt x="825" y="872"/>
                    <a:pt x="824" y="871"/>
                    <a:pt x="823" y="871"/>
                  </a:cubicBezTo>
                  <a:cubicBezTo>
                    <a:pt x="822" y="869"/>
                    <a:pt x="821" y="868"/>
                    <a:pt x="820" y="868"/>
                  </a:cubicBezTo>
                  <a:cubicBezTo>
                    <a:pt x="820" y="868"/>
                    <a:pt x="819" y="869"/>
                    <a:pt x="819" y="869"/>
                  </a:cubicBezTo>
                  <a:cubicBezTo>
                    <a:pt x="819" y="869"/>
                    <a:pt x="818" y="869"/>
                    <a:pt x="818" y="869"/>
                  </a:cubicBezTo>
                  <a:cubicBezTo>
                    <a:pt x="817" y="869"/>
                    <a:pt x="816" y="868"/>
                    <a:pt x="815" y="868"/>
                  </a:cubicBezTo>
                  <a:cubicBezTo>
                    <a:pt x="815" y="867"/>
                    <a:pt x="815" y="867"/>
                    <a:pt x="815" y="867"/>
                  </a:cubicBezTo>
                  <a:cubicBezTo>
                    <a:pt x="815" y="867"/>
                    <a:pt x="814" y="867"/>
                    <a:pt x="814" y="867"/>
                  </a:cubicBezTo>
                  <a:cubicBezTo>
                    <a:pt x="814" y="867"/>
                    <a:pt x="814" y="867"/>
                    <a:pt x="814" y="867"/>
                  </a:cubicBezTo>
                  <a:cubicBezTo>
                    <a:pt x="814" y="865"/>
                    <a:pt x="814" y="864"/>
                    <a:pt x="814" y="861"/>
                  </a:cubicBezTo>
                  <a:cubicBezTo>
                    <a:pt x="814" y="861"/>
                    <a:pt x="814" y="861"/>
                    <a:pt x="814" y="861"/>
                  </a:cubicBezTo>
                  <a:cubicBezTo>
                    <a:pt x="815" y="858"/>
                    <a:pt x="814" y="857"/>
                    <a:pt x="814" y="856"/>
                  </a:cubicBezTo>
                  <a:cubicBezTo>
                    <a:pt x="814" y="856"/>
                    <a:pt x="814" y="856"/>
                    <a:pt x="814" y="855"/>
                  </a:cubicBezTo>
                  <a:cubicBezTo>
                    <a:pt x="815" y="855"/>
                    <a:pt x="815" y="854"/>
                    <a:pt x="815" y="852"/>
                  </a:cubicBezTo>
                  <a:cubicBezTo>
                    <a:pt x="815" y="851"/>
                    <a:pt x="815" y="850"/>
                    <a:pt x="814" y="849"/>
                  </a:cubicBezTo>
                  <a:cubicBezTo>
                    <a:pt x="814" y="849"/>
                    <a:pt x="814" y="849"/>
                    <a:pt x="814" y="849"/>
                  </a:cubicBezTo>
                  <a:cubicBezTo>
                    <a:pt x="815" y="848"/>
                    <a:pt x="814" y="848"/>
                    <a:pt x="814" y="847"/>
                  </a:cubicBezTo>
                  <a:cubicBezTo>
                    <a:pt x="814" y="846"/>
                    <a:pt x="814" y="846"/>
                    <a:pt x="814" y="845"/>
                  </a:cubicBezTo>
                  <a:cubicBezTo>
                    <a:pt x="814" y="844"/>
                    <a:pt x="813" y="844"/>
                    <a:pt x="813" y="844"/>
                  </a:cubicBezTo>
                  <a:cubicBezTo>
                    <a:pt x="813" y="843"/>
                    <a:pt x="813" y="843"/>
                    <a:pt x="813" y="843"/>
                  </a:cubicBezTo>
                  <a:cubicBezTo>
                    <a:pt x="813" y="842"/>
                    <a:pt x="813" y="841"/>
                    <a:pt x="813" y="840"/>
                  </a:cubicBezTo>
                  <a:cubicBezTo>
                    <a:pt x="812" y="840"/>
                    <a:pt x="812" y="840"/>
                    <a:pt x="812" y="839"/>
                  </a:cubicBezTo>
                  <a:cubicBezTo>
                    <a:pt x="812" y="839"/>
                    <a:pt x="811" y="839"/>
                    <a:pt x="811" y="839"/>
                  </a:cubicBezTo>
                  <a:cubicBezTo>
                    <a:pt x="811" y="839"/>
                    <a:pt x="811" y="838"/>
                    <a:pt x="812" y="838"/>
                  </a:cubicBezTo>
                  <a:cubicBezTo>
                    <a:pt x="812" y="838"/>
                    <a:pt x="812" y="837"/>
                    <a:pt x="812" y="837"/>
                  </a:cubicBezTo>
                  <a:cubicBezTo>
                    <a:pt x="812" y="836"/>
                    <a:pt x="812" y="836"/>
                    <a:pt x="812" y="836"/>
                  </a:cubicBezTo>
                  <a:cubicBezTo>
                    <a:pt x="812" y="835"/>
                    <a:pt x="812" y="834"/>
                    <a:pt x="811" y="833"/>
                  </a:cubicBezTo>
                  <a:cubicBezTo>
                    <a:pt x="811" y="833"/>
                    <a:pt x="811" y="833"/>
                    <a:pt x="811" y="833"/>
                  </a:cubicBezTo>
                  <a:cubicBezTo>
                    <a:pt x="811" y="832"/>
                    <a:pt x="811" y="831"/>
                    <a:pt x="811" y="830"/>
                  </a:cubicBezTo>
                  <a:cubicBezTo>
                    <a:pt x="811" y="830"/>
                    <a:pt x="811" y="829"/>
                    <a:pt x="810" y="829"/>
                  </a:cubicBezTo>
                  <a:cubicBezTo>
                    <a:pt x="810" y="828"/>
                    <a:pt x="810" y="826"/>
                    <a:pt x="809" y="825"/>
                  </a:cubicBezTo>
                  <a:cubicBezTo>
                    <a:pt x="809" y="825"/>
                    <a:pt x="809" y="825"/>
                    <a:pt x="809" y="825"/>
                  </a:cubicBezTo>
                  <a:cubicBezTo>
                    <a:pt x="809" y="825"/>
                    <a:pt x="809" y="824"/>
                    <a:pt x="809" y="824"/>
                  </a:cubicBezTo>
                  <a:cubicBezTo>
                    <a:pt x="809" y="823"/>
                    <a:pt x="809" y="822"/>
                    <a:pt x="809" y="822"/>
                  </a:cubicBezTo>
                  <a:cubicBezTo>
                    <a:pt x="809" y="821"/>
                    <a:pt x="809" y="821"/>
                    <a:pt x="809" y="821"/>
                  </a:cubicBezTo>
                  <a:cubicBezTo>
                    <a:pt x="809" y="820"/>
                    <a:pt x="808" y="819"/>
                    <a:pt x="807" y="818"/>
                  </a:cubicBezTo>
                  <a:cubicBezTo>
                    <a:pt x="807" y="818"/>
                    <a:pt x="807" y="818"/>
                    <a:pt x="807" y="818"/>
                  </a:cubicBezTo>
                  <a:cubicBezTo>
                    <a:pt x="806" y="817"/>
                    <a:pt x="806" y="816"/>
                    <a:pt x="806" y="816"/>
                  </a:cubicBezTo>
                  <a:cubicBezTo>
                    <a:pt x="805" y="815"/>
                    <a:pt x="805" y="815"/>
                    <a:pt x="805" y="815"/>
                  </a:cubicBezTo>
                  <a:cubicBezTo>
                    <a:pt x="805" y="815"/>
                    <a:pt x="805" y="815"/>
                    <a:pt x="805" y="814"/>
                  </a:cubicBezTo>
                  <a:cubicBezTo>
                    <a:pt x="805" y="814"/>
                    <a:pt x="805" y="813"/>
                    <a:pt x="805" y="813"/>
                  </a:cubicBezTo>
                  <a:cubicBezTo>
                    <a:pt x="805" y="813"/>
                    <a:pt x="805" y="812"/>
                    <a:pt x="804" y="811"/>
                  </a:cubicBezTo>
                  <a:cubicBezTo>
                    <a:pt x="804" y="809"/>
                    <a:pt x="804" y="809"/>
                    <a:pt x="803" y="808"/>
                  </a:cubicBezTo>
                  <a:cubicBezTo>
                    <a:pt x="803" y="808"/>
                    <a:pt x="803" y="808"/>
                    <a:pt x="802" y="808"/>
                  </a:cubicBezTo>
                  <a:cubicBezTo>
                    <a:pt x="803" y="807"/>
                    <a:pt x="802" y="806"/>
                    <a:pt x="800" y="804"/>
                  </a:cubicBezTo>
                  <a:cubicBezTo>
                    <a:pt x="799" y="803"/>
                    <a:pt x="798" y="803"/>
                    <a:pt x="798" y="803"/>
                  </a:cubicBezTo>
                  <a:cubicBezTo>
                    <a:pt x="797" y="802"/>
                    <a:pt x="797" y="802"/>
                    <a:pt x="797" y="802"/>
                  </a:cubicBezTo>
                  <a:cubicBezTo>
                    <a:pt x="797" y="801"/>
                    <a:pt x="797" y="801"/>
                    <a:pt x="797" y="801"/>
                  </a:cubicBezTo>
                  <a:cubicBezTo>
                    <a:pt x="796" y="800"/>
                    <a:pt x="796" y="799"/>
                    <a:pt x="796" y="799"/>
                  </a:cubicBezTo>
                  <a:cubicBezTo>
                    <a:pt x="796" y="798"/>
                    <a:pt x="796" y="798"/>
                    <a:pt x="796" y="798"/>
                  </a:cubicBezTo>
                  <a:cubicBezTo>
                    <a:pt x="796" y="798"/>
                    <a:pt x="796" y="798"/>
                    <a:pt x="796" y="798"/>
                  </a:cubicBezTo>
                  <a:cubicBezTo>
                    <a:pt x="795" y="795"/>
                    <a:pt x="794" y="795"/>
                    <a:pt x="792" y="792"/>
                  </a:cubicBezTo>
                  <a:cubicBezTo>
                    <a:pt x="791" y="792"/>
                    <a:pt x="791" y="792"/>
                    <a:pt x="791" y="792"/>
                  </a:cubicBezTo>
                  <a:cubicBezTo>
                    <a:pt x="791" y="791"/>
                    <a:pt x="790" y="791"/>
                    <a:pt x="790" y="791"/>
                  </a:cubicBezTo>
                  <a:cubicBezTo>
                    <a:pt x="790" y="790"/>
                    <a:pt x="789" y="790"/>
                    <a:pt x="787" y="789"/>
                  </a:cubicBezTo>
                  <a:cubicBezTo>
                    <a:pt x="786" y="789"/>
                    <a:pt x="786" y="788"/>
                    <a:pt x="785" y="787"/>
                  </a:cubicBezTo>
                  <a:cubicBezTo>
                    <a:pt x="785" y="787"/>
                    <a:pt x="785" y="787"/>
                    <a:pt x="785" y="787"/>
                  </a:cubicBezTo>
                  <a:cubicBezTo>
                    <a:pt x="783" y="784"/>
                    <a:pt x="780" y="783"/>
                    <a:pt x="780" y="783"/>
                  </a:cubicBezTo>
                  <a:cubicBezTo>
                    <a:pt x="780" y="783"/>
                    <a:pt x="779" y="783"/>
                    <a:pt x="779" y="784"/>
                  </a:cubicBezTo>
                  <a:cubicBezTo>
                    <a:pt x="779" y="784"/>
                    <a:pt x="779" y="784"/>
                    <a:pt x="779" y="784"/>
                  </a:cubicBezTo>
                  <a:cubicBezTo>
                    <a:pt x="778" y="784"/>
                    <a:pt x="778" y="783"/>
                    <a:pt x="778" y="783"/>
                  </a:cubicBezTo>
                  <a:cubicBezTo>
                    <a:pt x="778" y="783"/>
                    <a:pt x="778" y="783"/>
                    <a:pt x="778" y="782"/>
                  </a:cubicBezTo>
                  <a:cubicBezTo>
                    <a:pt x="775" y="781"/>
                    <a:pt x="774" y="781"/>
                    <a:pt x="773" y="781"/>
                  </a:cubicBezTo>
                  <a:cubicBezTo>
                    <a:pt x="773" y="781"/>
                    <a:pt x="772" y="781"/>
                    <a:pt x="772" y="781"/>
                  </a:cubicBezTo>
                  <a:cubicBezTo>
                    <a:pt x="772" y="781"/>
                    <a:pt x="772" y="781"/>
                    <a:pt x="772" y="781"/>
                  </a:cubicBezTo>
                  <a:cubicBezTo>
                    <a:pt x="772" y="781"/>
                    <a:pt x="771" y="780"/>
                    <a:pt x="770" y="780"/>
                  </a:cubicBezTo>
                  <a:cubicBezTo>
                    <a:pt x="770" y="780"/>
                    <a:pt x="770" y="780"/>
                    <a:pt x="769" y="780"/>
                  </a:cubicBezTo>
                  <a:cubicBezTo>
                    <a:pt x="769" y="780"/>
                    <a:pt x="769" y="780"/>
                    <a:pt x="769" y="780"/>
                  </a:cubicBezTo>
                  <a:cubicBezTo>
                    <a:pt x="768" y="781"/>
                    <a:pt x="768" y="781"/>
                    <a:pt x="767" y="781"/>
                  </a:cubicBezTo>
                  <a:cubicBezTo>
                    <a:pt x="767" y="781"/>
                    <a:pt x="767" y="781"/>
                    <a:pt x="767" y="781"/>
                  </a:cubicBezTo>
                  <a:cubicBezTo>
                    <a:pt x="767" y="781"/>
                    <a:pt x="767" y="781"/>
                    <a:pt x="767" y="781"/>
                  </a:cubicBezTo>
                  <a:cubicBezTo>
                    <a:pt x="767" y="780"/>
                    <a:pt x="766" y="780"/>
                    <a:pt x="765" y="780"/>
                  </a:cubicBezTo>
                  <a:close/>
                  <a:moveTo>
                    <a:pt x="157" y="366"/>
                  </a:moveTo>
                  <a:cubicBezTo>
                    <a:pt x="157" y="366"/>
                    <a:pt x="157" y="366"/>
                    <a:pt x="157" y="366"/>
                  </a:cubicBezTo>
                  <a:cubicBezTo>
                    <a:pt x="157" y="366"/>
                    <a:pt x="157" y="366"/>
                    <a:pt x="157" y="366"/>
                  </a:cubicBezTo>
                  <a:close/>
                  <a:moveTo>
                    <a:pt x="693" y="757"/>
                  </a:moveTo>
                  <a:cubicBezTo>
                    <a:pt x="693" y="757"/>
                    <a:pt x="693" y="757"/>
                    <a:pt x="693" y="757"/>
                  </a:cubicBezTo>
                  <a:cubicBezTo>
                    <a:pt x="693" y="757"/>
                    <a:pt x="693" y="757"/>
                    <a:pt x="693" y="75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3" name="Freeform 8"/>
            <p:cNvSpPr>
              <a:spLocks noEditPoints="1"/>
            </p:cNvSpPr>
            <p:nvPr/>
          </p:nvSpPr>
          <p:spPr bwMode="auto">
            <a:xfrm>
              <a:off x="4393" y="3270"/>
              <a:ext cx="681" cy="552"/>
            </a:xfrm>
            <a:custGeom>
              <a:avLst/>
              <a:gdLst>
                <a:gd name="T0" fmla="*/ 20 w 288"/>
                <a:gd name="T1" fmla="*/ 82 h 234"/>
                <a:gd name="T2" fmla="*/ 44 w 288"/>
                <a:gd name="T3" fmla="*/ 68 h 234"/>
                <a:gd name="T4" fmla="*/ 94 w 288"/>
                <a:gd name="T5" fmla="*/ 40 h 234"/>
                <a:gd name="T6" fmla="*/ 133 w 288"/>
                <a:gd name="T7" fmla="*/ 18 h 234"/>
                <a:gd name="T8" fmla="*/ 168 w 288"/>
                <a:gd name="T9" fmla="*/ 5 h 234"/>
                <a:gd name="T10" fmla="*/ 185 w 288"/>
                <a:gd name="T11" fmla="*/ 22 h 234"/>
                <a:gd name="T12" fmla="*/ 203 w 288"/>
                <a:gd name="T13" fmla="*/ 42 h 234"/>
                <a:gd name="T14" fmla="*/ 244 w 288"/>
                <a:gd name="T15" fmla="*/ 85 h 234"/>
                <a:gd name="T16" fmla="*/ 271 w 288"/>
                <a:gd name="T17" fmla="*/ 113 h 234"/>
                <a:gd name="T18" fmla="*/ 285 w 288"/>
                <a:gd name="T19" fmla="*/ 132 h 234"/>
                <a:gd name="T20" fmla="*/ 261 w 288"/>
                <a:gd name="T21" fmla="*/ 146 h 234"/>
                <a:gd name="T22" fmla="*/ 227 w 288"/>
                <a:gd name="T23" fmla="*/ 166 h 234"/>
                <a:gd name="T24" fmla="*/ 210 w 288"/>
                <a:gd name="T25" fmla="*/ 161 h 234"/>
                <a:gd name="T26" fmla="*/ 185 w 288"/>
                <a:gd name="T27" fmla="*/ 134 h 234"/>
                <a:gd name="T28" fmla="*/ 158 w 288"/>
                <a:gd name="T29" fmla="*/ 103 h 234"/>
                <a:gd name="T30" fmla="*/ 148 w 288"/>
                <a:gd name="T31" fmla="*/ 100 h 234"/>
                <a:gd name="T32" fmla="*/ 122 w 288"/>
                <a:gd name="T33" fmla="*/ 117 h 234"/>
                <a:gd name="T34" fmla="*/ 123 w 288"/>
                <a:gd name="T35" fmla="*/ 120 h 234"/>
                <a:gd name="T36" fmla="*/ 149 w 288"/>
                <a:gd name="T37" fmla="*/ 154 h 234"/>
                <a:gd name="T38" fmla="*/ 169 w 288"/>
                <a:gd name="T39" fmla="*/ 180 h 234"/>
                <a:gd name="T40" fmla="*/ 175 w 288"/>
                <a:gd name="T41" fmla="*/ 193 h 234"/>
                <a:gd name="T42" fmla="*/ 143 w 288"/>
                <a:gd name="T43" fmla="*/ 213 h 234"/>
                <a:gd name="T44" fmla="*/ 115 w 288"/>
                <a:gd name="T45" fmla="*/ 231 h 234"/>
                <a:gd name="T46" fmla="*/ 103 w 288"/>
                <a:gd name="T47" fmla="*/ 227 h 234"/>
                <a:gd name="T48" fmla="*/ 86 w 288"/>
                <a:gd name="T49" fmla="*/ 206 h 234"/>
                <a:gd name="T50" fmla="*/ 64 w 288"/>
                <a:gd name="T51" fmla="*/ 178 h 234"/>
                <a:gd name="T52" fmla="*/ 41 w 288"/>
                <a:gd name="T53" fmla="*/ 149 h 234"/>
                <a:gd name="T54" fmla="*/ 19 w 288"/>
                <a:gd name="T55" fmla="*/ 121 h 234"/>
                <a:gd name="T56" fmla="*/ 3 w 288"/>
                <a:gd name="T57" fmla="*/ 99 h 234"/>
                <a:gd name="T58" fmla="*/ 11 w 288"/>
                <a:gd name="T59" fmla="*/ 100 h 234"/>
                <a:gd name="T60" fmla="*/ 36 w 288"/>
                <a:gd name="T61" fmla="*/ 130 h 234"/>
                <a:gd name="T62" fmla="*/ 59 w 288"/>
                <a:gd name="T63" fmla="*/ 159 h 234"/>
                <a:gd name="T64" fmla="*/ 89 w 288"/>
                <a:gd name="T65" fmla="*/ 194 h 234"/>
                <a:gd name="T66" fmla="*/ 108 w 288"/>
                <a:gd name="T67" fmla="*/ 218 h 234"/>
                <a:gd name="T68" fmla="*/ 109 w 288"/>
                <a:gd name="T69" fmla="*/ 221 h 234"/>
                <a:gd name="T70" fmla="*/ 133 w 288"/>
                <a:gd name="T71" fmla="*/ 209 h 234"/>
                <a:gd name="T72" fmla="*/ 157 w 288"/>
                <a:gd name="T73" fmla="*/ 194 h 234"/>
                <a:gd name="T74" fmla="*/ 169 w 288"/>
                <a:gd name="T75" fmla="*/ 190 h 234"/>
                <a:gd name="T76" fmla="*/ 152 w 288"/>
                <a:gd name="T77" fmla="*/ 169 h 234"/>
                <a:gd name="T78" fmla="*/ 136 w 288"/>
                <a:gd name="T79" fmla="*/ 149 h 234"/>
                <a:gd name="T80" fmla="*/ 116 w 288"/>
                <a:gd name="T81" fmla="*/ 126 h 234"/>
                <a:gd name="T82" fmla="*/ 111 w 288"/>
                <a:gd name="T83" fmla="*/ 112 h 234"/>
                <a:gd name="T84" fmla="*/ 135 w 288"/>
                <a:gd name="T85" fmla="*/ 99 h 234"/>
                <a:gd name="T86" fmla="*/ 155 w 288"/>
                <a:gd name="T87" fmla="*/ 91 h 234"/>
                <a:gd name="T88" fmla="*/ 175 w 288"/>
                <a:gd name="T89" fmla="*/ 112 h 234"/>
                <a:gd name="T90" fmla="*/ 206 w 288"/>
                <a:gd name="T91" fmla="*/ 146 h 234"/>
                <a:gd name="T92" fmla="*/ 218 w 288"/>
                <a:gd name="T93" fmla="*/ 162 h 234"/>
                <a:gd name="T94" fmla="*/ 237 w 288"/>
                <a:gd name="T95" fmla="*/ 150 h 234"/>
                <a:gd name="T96" fmla="*/ 268 w 288"/>
                <a:gd name="T97" fmla="*/ 134 h 234"/>
                <a:gd name="T98" fmla="*/ 277 w 288"/>
                <a:gd name="T99" fmla="*/ 128 h 234"/>
                <a:gd name="T100" fmla="*/ 252 w 288"/>
                <a:gd name="T101" fmla="*/ 102 h 234"/>
                <a:gd name="T102" fmla="*/ 218 w 288"/>
                <a:gd name="T103" fmla="*/ 69 h 234"/>
                <a:gd name="T104" fmla="*/ 195 w 288"/>
                <a:gd name="T105" fmla="*/ 46 h 234"/>
                <a:gd name="T106" fmla="*/ 178 w 288"/>
                <a:gd name="T107" fmla="*/ 29 h 234"/>
                <a:gd name="T108" fmla="*/ 161 w 288"/>
                <a:gd name="T109" fmla="*/ 12 h 234"/>
                <a:gd name="T110" fmla="*/ 151 w 288"/>
                <a:gd name="T111" fmla="*/ 18 h 234"/>
                <a:gd name="T112" fmla="*/ 121 w 288"/>
                <a:gd name="T113" fmla="*/ 34 h 234"/>
                <a:gd name="T114" fmla="*/ 69 w 288"/>
                <a:gd name="T115" fmla="*/ 62 h 234"/>
                <a:gd name="T116" fmla="*/ 43 w 288"/>
                <a:gd name="T117" fmla="*/ 76 h 234"/>
                <a:gd name="T118" fmla="*/ 16 w 288"/>
                <a:gd name="T119"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34">
                  <a:moveTo>
                    <a:pt x="2" y="92"/>
                  </a:moveTo>
                  <a:cubicBezTo>
                    <a:pt x="2" y="92"/>
                    <a:pt x="2" y="93"/>
                    <a:pt x="4" y="91"/>
                  </a:cubicBezTo>
                  <a:cubicBezTo>
                    <a:pt x="4" y="90"/>
                    <a:pt x="7" y="90"/>
                    <a:pt x="7" y="89"/>
                  </a:cubicBezTo>
                  <a:cubicBezTo>
                    <a:pt x="9" y="88"/>
                    <a:pt x="8" y="89"/>
                    <a:pt x="10" y="87"/>
                  </a:cubicBezTo>
                  <a:cubicBezTo>
                    <a:pt x="12" y="85"/>
                    <a:pt x="11" y="87"/>
                    <a:pt x="15" y="85"/>
                  </a:cubicBezTo>
                  <a:cubicBezTo>
                    <a:pt x="18" y="83"/>
                    <a:pt x="17" y="81"/>
                    <a:pt x="20" y="82"/>
                  </a:cubicBezTo>
                  <a:cubicBezTo>
                    <a:pt x="24" y="82"/>
                    <a:pt x="23" y="78"/>
                    <a:pt x="26" y="79"/>
                  </a:cubicBezTo>
                  <a:cubicBezTo>
                    <a:pt x="27" y="79"/>
                    <a:pt x="28" y="78"/>
                    <a:pt x="29" y="77"/>
                  </a:cubicBezTo>
                  <a:cubicBezTo>
                    <a:pt x="29" y="77"/>
                    <a:pt x="31" y="75"/>
                    <a:pt x="33" y="75"/>
                  </a:cubicBezTo>
                  <a:cubicBezTo>
                    <a:pt x="34" y="73"/>
                    <a:pt x="36" y="73"/>
                    <a:pt x="37" y="72"/>
                  </a:cubicBezTo>
                  <a:cubicBezTo>
                    <a:pt x="39" y="70"/>
                    <a:pt x="39" y="71"/>
                    <a:pt x="40" y="70"/>
                  </a:cubicBezTo>
                  <a:cubicBezTo>
                    <a:pt x="41" y="69"/>
                    <a:pt x="44" y="68"/>
                    <a:pt x="44" y="68"/>
                  </a:cubicBezTo>
                  <a:cubicBezTo>
                    <a:pt x="45" y="68"/>
                    <a:pt x="46" y="67"/>
                    <a:pt x="48" y="66"/>
                  </a:cubicBezTo>
                  <a:cubicBezTo>
                    <a:pt x="51" y="66"/>
                    <a:pt x="52" y="62"/>
                    <a:pt x="56" y="62"/>
                  </a:cubicBezTo>
                  <a:cubicBezTo>
                    <a:pt x="60" y="63"/>
                    <a:pt x="60" y="59"/>
                    <a:pt x="64" y="57"/>
                  </a:cubicBezTo>
                  <a:cubicBezTo>
                    <a:pt x="67" y="56"/>
                    <a:pt x="69" y="54"/>
                    <a:pt x="72" y="53"/>
                  </a:cubicBezTo>
                  <a:cubicBezTo>
                    <a:pt x="74" y="51"/>
                    <a:pt x="77" y="51"/>
                    <a:pt x="79" y="48"/>
                  </a:cubicBezTo>
                  <a:cubicBezTo>
                    <a:pt x="84" y="46"/>
                    <a:pt x="89" y="44"/>
                    <a:pt x="94" y="40"/>
                  </a:cubicBezTo>
                  <a:cubicBezTo>
                    <a:pt x="97" y="39"/>
                    <a:pt x="99" y="37"/>
                    <a:pt x="102" y="36"/>
                  </a:cubicBezTo>
                  <a:cubicBezTo>
                    <a:pt x="103" y="35"/>
                    <a:pt x="104" y="34"/>
                    <a:pt x="105" y="34"/>
                  </a:cubicBezTo>
                  <a:cubicBezTo>
                    <a:pt x="107" y="33"/>
                    <a:pt x="109" y="33"/>
                    <a:pt x="109" y="32"/>
                  </a:cubicBezTo>
                  <a:cubicBezTo>
                    <a:pt x="114" y="30"/>
                    <a:pt x="118" y="29"/>
                    <a:pt x="117" y="27"/>
                  </a:cubicBezTo>
                  <a:cubicBezTo>
                    <a:pt x="122" y="25"/>
                    <a:pt x="121" y="23"/>
                    <a:pt x="125" y="22"/>
                  </a:cubicBezTo>
                  <a:cubicBezTo>
                    <a:pt x="129" y="21"/>
                    <a:pt x="130" y="20"/>
                    <a:pt x="133" y="18"/>
                  </a:cubicBezTo>
                  <a:cubicBezTo>
                    <a:pt x="135" y="17"/>
                    <a:pt x="137" y="16"/>
                    <a:pt x="139" y="14"/>
                  </a:cubicBezTo>
                  <a:cubicBezTo>
                    <a:pt x="144" y="12"/>
                    <a:pt x="147" y="9"/>
                    <a:pt x="150" y="8"/>
                  </a:cubicBezTo>
                  <a:cubicBezTo>
                    <a:pt x="155" y="5"/>
                    <a:pt x="158" y="7"/>
                    <a:pt x="158" y="4"/>
                  </a:cubicBezTo>
                  <a:cubicBezTo>
                    <a:pt x="163" y="3"/>
                    <a:pt x="160" y="3"/>
                    <a:pt x="160" y="3"/>
                  </a:cubicBezTo>
                  <a:cubicBezTo>
                    <a:pt x="165" y="1"/>
                    <a:pt x="165" y="5"/>
                    <a:pt x="166" y="3"/>
                  </a:cubicBezTo>
                  <a:cubicBezTo>
                    <a:pt x="165" y="0"/>
                    <a:pt x="167" y="5"/>
                    <a:pt x="168" y="5"/>
                  </a:cubicBezTo>
                  <a:cubicBezTo>
                    <a:pt x="170" y="8"/>
                    <a:pt x="170" y="9"/>
                    <a:pt x="170" y="8"/>
                  </a:cubicBezTo>
                  <a:cubicBezTo>
                    <a:pt x="171" y="9"/>
                    <a:pt x="172" y="10"/>
                    <a:pt x="174" y="11"/>
                  </a:cubicBezTo>
                  <a:cubicBezTo>
                    <a:pt x="172" y="13"/>
                    <a:pt x="176" y="14"/>
                    <a:pt x="177" y="15"/>
                  </a:cubicBezTo>
                  <a:cubicBezTo>
                    <a:pt x="179" y="15"/>
                    <a:pt x="180" y="16"/>
                    <a:pt x="180" y="17"/>
                  </a:cubicBezTo>
                  <a:cubicBezTo>
                    <a:pt x="180" y="18"/>
                    <a:pt x="182" y="18"/>
                    <a:pt x="182" y="20"/>
                  </a:cubicBezTo>
                  <a:cubicBezTo>
                    <a:pt x="183" y="20"/>
                    <a:pt x="184" y="21"/>
                    <a:pt x="185" y="22"/>
                  </a:cubicBezTo>
                  <a:cubicBezTo>
                    <a:pt x="186" y="24"/>
                    <a:pt x="187" y="24"/>
                    <a:pt x="187" y="26"/>
                  </a:cubicBezTo>
                  <a:cubicBezTo>
                    <a:pt x="190" y="25"/>
                    <a:pt x="188" y="27"/>
                    <a:pt x="190" y="29"/>
                  </a:cubicBezTo>
                  <a:cubicBezTo>
                    <a:pt x="190" y="29"/>
                    <a:pt x="192" y="33"/>
                    <a:pt x="193" y="31"/>
                  </a:cubicBezTo>
                  <a:cubicBezTo>
                    <a:pt x="193" y="32"/>
                    <a:pt x="195" y="33"/>
                    <a:pt x="198" y="37"/>
                  </a:cubicBezTo>
                  <a:cubicBezTo>
                    <a:pt x="198" y="36"/>
                    <a:pt x="199" y="37"/>
                    <a:pt x="200" y="38"/>
                  </a:cubicBezTo>
                  <a:cubicBezTo>
                    <a:pt x="201" y="39"/>
                    <a:pt x="201" y="43"/>
                    <a:pt x="203" y="42"/>
                  </a:cubicBezTo>
                  <a:cubicBezTo>
                    <a:pt x="207" y="45"/>
                    <a:pt x="210" y="50"/>
                    <a:pt x="214" y="53"/>
                  </a:cubicBezTo>
                  <a:cubicBezTo>
                    <a:pt x="216" y="55"/>
                    <a:pt x="217" y="56"/>
                    <a:pt x="219" y="59"/>
                  </a:cubicBezTo>
                  <a:cubicBezTo>
                    <a:pt x="222" y="62"/>
                    <a:pt x="225" y="64"/>
                    <a:pt x="225" y="65"/>
                  </a:cubicBezTo>
                  <a:cubicBezTo>
                    <a:pt x="228" y="67"/>
                    <a:pt x="230" y="70"/>
                    <a:pt x="232" y="72"/>
                  </a:cubicBezTo>
                  <a:cubicBezTo>
                    <a:pt x="232" y="74"/>
                    <a:pt x="236" y="76"/>
                    <a:pt x="238" y="78"/>
                  </a:cubicBezTo>
                  <a:cubicBezTo>
                    <a:pt x="240" y="81"/>
                    <a:pt x="242" y="83"/>
                    <a:pt x="244" y="85"/>
                  </a:cubicBezTo>
                  <a:cubicBezTo>
                    <a:pt x="245" y="86"/>
                    <a:pt x="246" y="87"/>
                    <a:pt x="247" y="88"/>
                  </a:cubicBezTo>
                  <a:cubicBezTo>
                    <a:pt x="250" y="88"/>
                    <a:pt x="248" y="92"/>
                    <a:pt x="250" y="91"/>
                  </a:cubicBezTo>
                  <a:cubicBezTo>
                    <a:pt x="251" y="93"/>
                    <a:pt x="252" y="95"/>
                    <a:pt x="255" y="97"/>
                  </a:cubicBezTo>
                  <a:cubicBezTo>
                    <a:pt x="257" y="99"/>
                    <a:pt x="260" y="100"/>
                    <a:pt x="261" y="103"/>
                  </a:cubicBezTo>
                  <a:cubicBezTo>
                    <a:pt x="264" y="105"/>
                    <a:pt x="265" y="106"/>
                    <a:pt x="267" y="108"/>
                  </a:cubicBezTo>
                  <a:cubicBezTo>
                    <a:pt x="268" y="110"/>
                    <a:pt x="269" y="112"/>
                    <a:pt x="271" y="113"/>
                  </a:cubicBezTo>
                  <a:cubicBezTo>
                    <a:pt x="273" y="115"/>
                    <a:pt x="276" y="117"/>
                    <a:pt x="277" y="119"/>
                  </a:cubicBezTo>
                  <a:cubicBezTo>
                    <a:pt x="279" y="120"/>
                    <a:pt x="282" y="122"/>
                    <a:pt x="282" y="124"/>
                  </a:cubicBezTo>
                  <a:cubicBezTo>
                    <a:pt x="285" y="126"/>
                    <a:pt x="284" y="130"/>
                    <a:pt x="285" y="128"/>
                  </a:cubicBezTo>
                  <a:cubicBezTo>
                    <a:pt x="288" y="128"/>
                    <a:pt x="286" y="132"/>
                    <a:pt x="285" y="132"/>
                  </a:cubicBezTo>
                  <a:cubicBezTo>
                    <a:pt x="285" y="133"/>
                    <a:pt x="286" y="134"/>
                    <a:pt x="285" y="132"/>
                  </a:cubicBezTo>
                  <a:cubicBezTo>
                    <a:pt x="285" y="130"/>
                    <a:pt x="285" y="133"/>
                    <a:pt x="285" y="132"/>
                  </a:cubicBezTo>
                  <a:cubicBezTo>
                    <a:pt x="287" y="132"/>
                    <a:pt x="284" y="132"/>
                    <a:pt x="280" y="135"/>
                  </a:cubicBezTo>
                  <a:cubicBezTo>
                    <a:pt x="283" y="138"/>
                    <a:pt x="278" y="137"/>
                    <a:pt x="275" y="138"/>
                  </a:cubicBezTo>
                  <a:cubicBezTo>
                    <a:pt x="274" y="138"/>
                    <a:pt x="273" y="139"/>
                    <a:pt x="272" y="139"/>
                  </a:cubicBezTo>
                  <a:cubicBezTo>
                    <a:pt x="271" y="141"/>
                    <a:pt x="269" y="141"/>
                    <a:pt x="268" y="142"/>
                  </a:cubicBezTo>
                  <a:cubicBezTo>
                    <a:pt x="267" y="142"/>
                    <a:pt x="265" y="142"/>
                    <a:pt x="264" y="144"/>
                  </a:cubicBezTo>
                  <a:cubicBezTo>
                    <a:pt x="262" y="145"/>
                    <a:pt x="261" y="147"/>
                    <a:pt x="261" y="146"/>
                  </a:cubicBezTo>
                  <a:cubicBezTo>
                    <a:pt x="260" y="147"/>
                    <a:pt x="258" y="148"/>
                    <a:pt x="257" y="148"/>
                  </a:cubicBezTo>
                  <a:cubicBezTo>
                    <a:pt x="256" y="149"/>
                    <a:pt x="254" y="150"/>
                    <a:pt x="253" y="151"/>
                  </a:cubicBezTo>
                  <a:cubicBezTo>
                    <a:pt x="248" y="154"/>
                    <a:pt x="247" y="155"/>
                    <a:pt x="241" y="157"/>
                  </a:cubicBezTo>
                  <a:cubicBezTo>
                    <a:pt x="239" y="158"/>
                    <a:pt x="238" y="160"/>
                    <a:pt x="236" y="161"/>
                  </a:cubicBezTo>
                  <a:cubicBezTo>
                    <a:pt x="234" y="162"/>
                    <a:pt x="233" y="166"/>
                    <a:pt x="231" y="163"/>
                  </a:cubicBezTo>
                  <a:cubicBezTo>
                    <a:pt x="233" y="164"/>
                    <a:pt x="227" y="165"/>
                    <a:pt x="227" y="166"/>
                  </a:cubicBezTo>
                  <a:cubicBezTo>
                    <a:pt x="226" y="167"/>
                    <a:pt x="224" y="169"/>
                    <a:pt x="224" y="167"/>
                  </a:cubicBezTo>
                  <a:cubicBezTo>
                    <a:pt x="226" y="169"/>
                    <a:pt x="224" y="166"/>
                    <a:pt x="221" y="169"/>
                  </a:cubicBezTo>
                  <a:cubicBezTo>
                    <a:pt x="219" y="170"/>
                    <a:pt x="216" y="171"/>
                    <a:pt x="215" y="168"/>
                  </a:cubicBezTo>
                  <a:cubicBezTo>
                    <a:pt x="217" y="169"/>
                    <a:pt x="216" y="164"/>
                    <a:pt x="215" y="168"/>
                  </a:cubicBezTo>
                  <a:cubicBezTo>
                    <a:pt x="216" y="167"/>
                    <a:pt x="217" y="166"/>
                    <a:pt x="212" y="165"/>
                  </a:cubicBezTo>
                  <a:cubicBezTo>
                    <a:pt x="212" y="164"/>
                    <a:pt x="210" y="165"/>
                    <a:pt x="210" y="161"/>
                  </a:cubicBezTo>
                  <a:cubicBezTo>
                    <a:pt x="211" y="158"/>
                    <a:pt x="209" y="158"/>
                    <a:pt x="208" y="158"/>
                  </a:cubicBezTo>
                  <a:cubicBezTo>
                    <a:pt x="207" y="157"/>
                    <a:pt x="206" y="156"/>
                    <a:pt x="205" y="157"/>
                  </a:cubicBezTo>
                  <a:cubicBezTo>
                    <a:pt x="204" y="154"/>
                    <a:pt x="201" y="152"/>
                    <a:pt x="200" y="151"/>
                  </a:cubicBezTo>
                  <a:cubicBezTo>
                    <a:pt x="199" y="150"/>
                    <a:pt x="198" y="149"/>
                    <a:pt x="197" y="148"/>
                  </a:cubicBezTo>
                  <a:cubicBezTo>
                    <a:pt x="197" y="147"/>
                    <a:pt x="196" y="146"/>
                    <a:pt x="195" y="145"/>
                  </a:cubicBezTo>
                  <a:cubicBezTo>
                    <a:pt x="190" y="144"/>
                    <a:pt x="188" y="136"/>
                    <a:pt x="185" y="134"/>
                  </a:cubicBezTo>
                  <a:cubicBezTo>
                    <a:pt x="182" y="131"/>
                    <a:pt x="181" y="130"/>
                    <a:pt x="179" y="128"/>
                  </a:cubicBezTo>
                  <a:cubicBezTo>
                    <a:pt x="176" y="125"/>
                    <a:pt x="178" y="123"/>
                    <a:pt x="175" y="122"/>
                  </a:cubicBezTo>
                  <a:cubicBezTo>
                    <a:pt x="174" y="121"/>
                    <a:pt x="173" y="119"/>
                    <a:pt x="171" y="117"/>
                  </a:cubicBezTo>
                  <a:cubicBezTo>
                    <a:pt x="170" y="116"/>
                    <a:pt x="167" y="114"/>
                    <a:pt x="166" y="112"/>
                  </a:cubicBezTo>
                  <a:cubicBezTo>
                    <a:pt x="165" y="112"/>
                    <a:pt x="163" y="111"/>
                    <a:pt x="161" y="107"/>
                  </a:cubicBezTo>
                  <a:cubicBezTo>
                    <a:pt x="161" y="107"/>
                    <a:pt x="158" y="103"/>
                    <a:pt x="158" y="103"/>
                  </a:cubicBezTo>
                  <a:cubicBezTo>
                    <a:pt x="156" y="102"/>
                    <a:pt x="157" y="103"/>
                    <a:pt x="155" y="100"/>
                  </a:cubicBezTo>
                  <a:cubicBezTo>
                    <a:pt x="154" y="99"/>
                    <a:pt x="151" y="100"/>
                    <a:pt x="152" y="97"/>
                  </a:cubicBezTo>
                  <a:cubicBezTo>
                    <a:pt x="150" y="95"/>
                    <a:pt x="150" y="95"/>
                    <a:pt x="151" y="95"/>
                  </a:cubicBezTo>
                  <a:cubicBezTo>
                    <a:pt x="150" y="97"/>
                    <a:pt x="155" y="95"/>
                    <a:pt x="154" y="96"/>
                  </a:cubicBezTo>
                  <a:cubicBezTo>
                    <a:pt x="155" y="96"/>
                    <a:pt x="154" y="95"/>
                    <a:pt x="152" y="96"/>
                  </a:cubicBezTo>
                  <a:cubicBezTo>
                    <a:pt x="152" y="97"/>
                    <a:pt x="151" y="97"/>
                    <a:pt x="148" y="100"/>
                  </a:cubicBezTo>
                  <a:cubicBezTo>
                    <a:pt x="147" y="101"/>
                    <a:pt x="144" y="103"/>
                    <a:pt x="142" y="104"/>
                  </a:cubicBezTo>
                  <a:cubicBezTo>
                    <a:pt x="141" y="104"/>
                    <a:pt x="141" y="106"/>
                    <a:pt x="139" y="106"/>
                  </a:cubicBezTo>
                  <a:cubicBezTo>
                    <a:pt x="138" y="106"/>
                    <a:pt x="136" y="106"/>
                    <a:pt x="135" y="108"/>
                  </a:cubicBezTo>
                  <a:cubicBezTo>
                    <a:pt x="134" y="109"/>
                    <a:pt x="132" y="110"/>
                    <a:pt x="131" y="111"/>
                  </a:cubicBezTo>
                  <a:cubicBezTo>
                    <a:pt x="129" y="113"/>
                    <a:pt x="128" y="114"/>
                    <a:pt x="126" y="114"/>
                  </a:cubicBezTo>
                  <a:cubicBezTo>
                    <a:pt x="124" y="116"/>
                    <a:pt x="124" y="117"/>
                    <a:pt x="122" y="117"/>
                  </a:cubicBezTo>
                  <a:cubicBezTo>
                    <a:pt x="119" y="117"/>
                    <a:pt x="120" y="120"/>
                    <a:pt x="119" y="119"/>
                  </a:cubicBezTo>
                  <a:cubicBezTo>
                    <a:pt x="117" y="119"/>
                    <a:pt x="117" y="123"/>
                    <a:pt x="116" y="121"/>
                  </a:cubicBezTo>
                  <a:cubicBezTo>
                    <a:pt x="115" y="123"/>
                    <a:pt x="117" y="119"/>
                    <a:pt x="117" y="117"/>
                  </a:cubicBezTo>
                  <a:cubicBezTo>
                    <a:pt x="120" y="114"/>
                    <a:pt x="116" y="111"/>
                    <a:pt x="118" y="113"/>
                  </a:cubicBezTo>
                  <a:cubicBezTo>
                    <a:pt x="120" y="113"/>
                    <a:pt x="117" y="113"/>
                    <a:pt x="120" y="117"/>
                  </a:cubicBezTo>
                  <a:cubicBezTo>
                    <a:pt x="119" y="119"/>
                    <a:pt x="123" y="118"/>
                    <a:pt x="123" y="120"/>
                  </a:cubicBezTo>
                  <a:cubicBezTo>
                    <a:pt x="124" y="122"/>
                    <a:pt x="126" y="123"/>
                    <a:pt x="127" y="125"/>
                  </a:cubicBezTo>
                  <a:cubicBezTo>
                    <a:pt x="128" y="127"/>
                    <a:pt x="128" y="130"/>
                    <a:pt x="131" y="131"/>
                  </a:cubicBezTo>
                  <a:cubicBezTo>
                    <a:pt x="131" y="136"/>
                    <a:pt x="133" y="135"/>
                    <a:pt x="136" y="137"/>
                  </a:cubicBezTo>
                  <a:cubicBezTo>
                    <a:pt x="137" y="140"/>
                    <a:pt x="141" y="141"/>
                    <a:pt x="141" y="144"/>
                  </a:cubicBezTo>
                  <a:cubicBezTo>
                    <a:pt x="142" y="145"/>
                    <a:pt x="144" y="148"/>
                    <a:pt x="145" y="149"/>
                  </a:cubicBezTo>
                  <a:cubicBezTo>
                    <a:pt x="146" y="150"/>
                    <a:pt x="147" y="153"/>
                    <a:pt x="149" y="154"/>
                  </a:cubicBezTo>
                  <a:cubicBezTo>
                    <a:pt x="151" y="155"/>
                    <a:pt x="151" y="155"/>
                    <a:pt x="152" y="156"/>
                  </a:cubicBezTo>
                  <a:cubicBezTo>
                    <a:pt x="153" y="156"/>
                    <a:pt x="152" y="158"/>
                    <a:pt x="154" y="160"/>
                  </a:cubicBezTo>
                  <a:cubicBezTo>
                    <a:pt x="155" y="161"/>
                    <a:pt x="157" y="164"/>
                    <a:pt x="158" y="166"/>
                  </a:cubicBezTo>
                  <a:cubicBezTo>
                    <a:pt x="162" y="167"/>
                    <a:pt x="160" y="170"/>
                    <a:pt x="162" y="171"/>
                  </a:cubicBezTo>
                  <a:cubicBezTo>
                    <a:pt x="163" y="172"/>
                    <a:pt x="166" y="174"/>
                    <a:pt x="166" y="176"/>
                  </a:cubicBezTo>
                  <a:cubicBezTo>
                    <a:pt x="168" y="177"/>
                    <a:pt x="170" y="178"/>
                    <a:pt x="169" y="180"/>
                  </a:cubicBezTo>
                  <a:cubicBezTo>
                    <a:pt x="171" y="181"/>
                    <a:pt x="173" y="183"/>
                    <a:pt x="172" y="184"/>
                  </a:cubicBezTo>
                  <a:cubicBezTo>
                    <a:pt x="174" y="185"/>
                    <a:pt x="174" y="183"/>
                    <a:pt x="174" y="186"/>
                  </a:cubicBezTo>
                  <a:cubicBezTo>
                    <a:pt x="174" y="187"/>
                    <a:pt x="175" y="188"/>
                    <a:pt x="176" y="188"/>
                  </a:cubicBezTo>
                  <a:cubicBezTo>
                    <a:pt x="178" y="190"/>
                    <a:pt x="177" y="192"/>
                    <a:pt x="175" y="192"/>
                  </a:cubicBezTo>
                  <a:cubicBezTo>
                    <a:pt x="175" y="191"/>
                    <a:pt x="174" y="191"/>
                    <a:pt x="175" y="193"/>
                  </a:cubicBezTo>
                  <a:cubicBezTo>
                    <a:pt x="174" y="191"/>
                    <a:pt x="175" y="190"/>
                    <a:pt x="175" y="193"/>
                  </a:cubicBezTo>
                  <a:cubicBezTo>
                    <a:pt x="174" y="193"/>
                    <a:pt x="170" y="192"/>
                    <a:pt x="170" y="196"/>
                  </a:cubicBezTo>
                  <a:cubicBezTo>
                    <a:pt x="169" y="193"/>
                    <a:pt x="166" y="199"/>
                    <a:pt x="164" y="199"/>
                  </a:cubicBezTo>
                  <a:cubicBezTo>
                    <a:pt x="162" y="201"/>
                    <a:pt x="158" y="200"/>
                    <a:pt x="159" y="203"/>
                  </a:cubicBezTo>
                  <a:cubicBezTo>
                    <a:pt x="156" y="205"/>
                    <a:pt x="154" y="209"/>
                    <a:pt x="151" y="208"/>
                  </a:cubicBezTo>
                  <a:cubicBezTo>
                    <a:pt x="150" y="208"/>
                    <a:pt x="149" y="209"/>
                    <a:pt x="147" y="210"/>
                  </a:cubicBezTo>
                  <a:cubicBezTo>
                    <a:pt x="146" y="213"/>
                    <a:pt x="144" y="211"/>
                    <a:pt x="143" y="213"/>
                  </a:cubicBezTo>
                  <a:cubicBezTo>
                    <a:pt x="142" y="213"/>
                    <a:pt x="140" y="215"/>
                    <a:pt x="137" y="216"/>
                  </a:cubicBezTo>
                  <a:cubicBezTo>
                    <a:pt x="136" y="215"/>
                    <a:pt x="132" y="220"/>
                    <a:pt x="132" y="220"/>
                  </a:cubicBezTo>
                  <a:cubicBezTo>
                    <a:pt x="130" y="221"/>
                    <a:pt x="129" y="224"/>
                    <a:pt x="127" y="223"/>
                  </a:cubicBezTo>
                  <a:cubicBezTo>
                    <a:pt x="125" y="222"/>
                    <a:pt x="122" y="225"/>
                    <a:pt x="122" y="226"/>
                  </a:cubicBezTo>
                  <a:cubicBezTo>
                    <a:pt x="122" y="228"/>
                    <a:pt x="120" y="228"/>
                    <a:pt x="118" y="229"/>
                  </a:cubicBezTo>
                  <a:cubicBezTo>
                    <a:pt x="116" y="230"/>
                    <a:pt x="116" y="230"/>
                    <a:pt x="115" y="231"/>
                  </a:cubicBezTo>
                  <a:cubicBezTo>
                    <a:pt x="113" y="232"/>
                    <a:pt x="112" y="234"/>
                    <a:pt x="112" y="232"/>
                  </a:cubicBezTo>
                  <a:cubicBezTo>
                    <a:pt x="108" y="234"/>
                    <a:pt x="112" y="234"/>
                    <a:pt x="108" y="233"/>
                  </a:cubicBezTo>
                  <a:cubicBezTo>
                    <a:pt x="110" y="230"/>
                    <a:pt x="108" y="231"/>
                    <a:pt x="105" y="231"/>
                  </a:cubicBezTo>
                  <a:cubicBezTo>
                    <a:pt x="106" y="229"/>
                    <a:pt x="103" y="233"/>
                    <a:pt x="105" y="231"/>
                  </a:cubicBezTo>
                  <a:cubicBezTo>
                    <a:pt x="104" y="231"/>
                    <a:pt x="105" y="233"/>
                    <a:pt x="104" y="229"/>
                  </a:cubicBezTo>
                  <a:cubicBezTo>
                    <a:pt x="106" y="229"/>
                    <a:pt x="103" y="228"/>
                    <a:pt x="103" y="227"/>
                  </a:cubicBezTo>
                  <a:cubicBezTo>
                    <a:pt x="102" y="229"/>
                    <a:pt x="101" y="226"/>
                    <a:pt x="100" y="224"/>
                  </a:cubicBezTo>
                  <a:cubicBezTo>
                    <a:pt x="99" y="226"/>
                    <a:pt x="97" y="222"/>
                    <a:pt x="97" y="221"/>
                  </a:cubicBezTo>
                  <a:cubicBezTo>
                    <a:pt x="96" y="219"/>
                    <a:pt x="95" y="218"/>
                    <a:pt x="94" y="216"/>
                  </a:cubicBezTo>
                  <a:cubicBezTo>
                    <a:pt x="92" y="217"/>
                    <a:pt x="95" y="211"/>
                    <a:pt x="91" y="213"/>
                  </a:cubicBezTo>
                  <a:cubicBezTo>
                    <a:pt x="88" y="214"/>
                    <a:pt x="90" y="211"/>
                    <a:pt x="88" y="209"/>
                  </a:cubicBezTo>
                  <a:cubicBezTo>
                    <a:pt x="87" y="210"/>
                    <a:pt x="87" y="205"/>
                    <a:pt x="86" y="206"/>
                  </a:cubicBezTo>
                  <a:cubicBezTo>
                    <a:pt x="84" y="206"/>
                    <a:pt x="82" y="204"/>
                    <a:pt x="82" y="201"/>
                  </a:cubicBezTo>
                  <a:cubicBezTo>
                    <a:pt x="78" y="200"/>
                    <a:pt x="78" y="198"/>
                    <a:pt x="78" y="197"/>
                  </a:cubicBezTo>
                  <a:cubicBezTo>
                    <a:pt x="78" y="196"/>
                    <a:pt x="74" y="193"/>
                    <a:pt x="74" y="192"/>
                  </a:cubicBezTo>
                  <a:cubicBezTo>
                    <a:pt x="71" y="191"/>
                    <a:pt x="73" y="190"/>
                    <a:pt x="71" y="187"/>
                  </a:cubicBezTo>
                  <a:cubicBezTo>
                    <a:pt x="71" y="185"/>
                    <a:pt x="69" y="182"/>
                    <a:pt x="67" y="182"/>
                  </a:cubicBezTo>
                  <a:cubicBezTo>
                    <a:pt x="66" y="182"/>
                    <a:pt x="67" y="179"/>
                    <a:pt x="64" y="178"/>
                  </a:cubicBezTo>
                  <a:cubicBezTo>
                    <a:pt x="61" y="174"/>
                    <a:pt x="60" y="174"/>
                    <a:pt x="61" y="174"/>
                  </a:cubicBezTo>
                  <a:cubicBezTo>
                    <a:pt x="57" y="170"/>
                    <a:pt x="57" y="167"/>
                    <a:pt x="54" y="165"/>
                  </a:cubicBezTo>
                  <a:cubicBezTo>
                    <a:pt x="54" y="164"/>
                    <a:pt x="53" y="163"/>
                    <a:pt x="52" y="162"/>
                  </a:cubicBezTo>
                  <a:cubicBezTo>
                    <a:pt x="51" y="161"/>
                    <a:pt x="49" y="160"/>
                    <a:pt x="48" y="157"/>
                  </a:cubicBezTo>
                  <a:cubicBezTo>
                    <a:pt x="45" y="154"/>
                    <a:pt x="43" y="153"/>
                    <a:pt x="45" y="153"/>
                  </a:cubicBezTo>
                  <a:cubicBezTo>
                    <a:pt x="43" y="152"/>
                    <a:pt x="42" y="151"/>
                    <a:pt x="41" y="149"/>
                  </a:cubicBezTo>
                  <a:cubicBezTo>
                    <a:pt x="42" y="146"/>
                    <a:pt x="40" y="147"/>
                    <a:pt x="38" y="145"/>
                  </a:cubicBezTo>
                  <a:cubicBezTo>
                    <a:pt x="36" y="145"/>
                    <a:pt x="37" y="143"/>
                    <a:pt x="35" y="141"/>
                  </a:cubicBezTo>
                  <a:cubicBezTo>
                    <a:pt x="35" y="139"/>
                    <a:pt x="33" y="137"/>
                    <a:pt x="30" y="134"/>
                  </a:cubicBezTo>
                  <a:cubicBezTo>
                    <a:pt x="29" y="133"/>
                    <a:pt x="28" y="131"/>
                    <a:pt x="27" y="130"/>
                  </a:cubicBezTo>
                  <a:cubicBezTo>
                    <a:pt x="25" y="129"/>
                    <a:pt x="26" y="128"/>
                    <a:pt x="24" y="127"/>
                  </a:cubicBezTo>
                  <a:cubicBezTo>
                    <a:pt x="23" y="124"/>
                    <a:pt x="20" y="122"/>
                    <a:pt x="19" y="121"/>
                  </a:cubicBezTo>
                  <a:cubicBezTo>
                    <a:pt x="18" y="121"/>
                    <a:pt x="17" y="119"/>
                    <a:pt x="16" y="118"/>
                  </a:cubicBezTo>
                  <a:cubicBezTo>
                    <a:pt x="15" y="117"/>
                    <a:pt x="16" y="115"/>
                    <a:pt x="15" y="115"/>
                  </a:cubicBezTo>
                  <a:cubicBezTo>
                    <a:pt x="12" y="114"/>
                    <a:pt x="13" y="113"/>
                    <a:pt x="11" y="109"/>
                  </a:cubicBezTo>
                  <a:cubicBezTo>
                    <a:pt x="11" y="107"/>
                    <a:pt x="10" y="106"/>
                    <a:pt x="7" y="105"/>
                  </a:cubicBezTo>
                  <a:cubicBezTo>
                    <a:pt x="5" y="104"/>
                    <a:pt x="5" y="102"/>
                    <a:pt x="5" y="102"/>
                  </a:cubicBezTo>
                  <a:cubicBezTo>
                    <a:pt x="4" y="100"/>
                    <a:pt x="3" y="100"/>
                    <a:pt x="3" y="99"/>
                  </a:cubicBezTo>
                  <a:cubicBezTo>
                    <a:pt x="2" y="97"/>
                    <a:pt x="1" y="98"/>
                    <a:pt x="1" y="97"/>
                  </a:cubicBezTo>
                  <a:cubicBezTo>
                    <a:pt x="0" y="97"/>
                    <a:pt x="0" y="93"/>
                    <a:pt x="1" y="93"/>
                  </a:cubicBezTo>
                  <a:cubicBezTo>
                    <a:pt x="2" y="92"/>
                    <a:pt x="2" y="94"/>
                    <a:pt x="2" y="92"/>
                  </a:cubicBezTo>
                  <a:close/>
                  <a:moveTo>
                    <a:pt x="7" y="96"/>
                  </a:moveTo>
                  <a:cubicBezTo>
                    <a:pt x="8" y="94"/>
                    <a:pt x="7" y="96"/>
                    <a:pt x="9" y="98"/>
                  </a:cubicBezTo>
                  <a:cubicBezTo>
                    <a:pt x="11" y="99"/>
                    <a:pt x="9" y="100"/>
                    <a:pt x="11" y="100"/>
                  </a:cubicBezTo>
                  <a:cubicBezTo>
                    <a:pt x="11" y="102"/>
                    <a:pt x="15" y="102"/>
                    <a:pt x="14" y="104"/>
                  </a:cubicBezTo>
                  <a:cubicBezTo>
                    <a:pt x="16" y="105"/>
                    <a:pt x="16" y="108"/>
                    <a:pt x="18" y="108"/>
                  </a:cubicBezTo>
                  <a:cubicBezTo>
                    <a:pt x="19" y="109"/>
                    <a:pt x="21" y="112"/>
                    <a:pt x="22" y="113"/>
                  </a:cubicBezTo>
                  <a:cubicBezTo>
                    <a:pt x="23" y="114"/>
                    <a:pt x="26" y="116"/>
                    <a:pt x="26" y="118"/>
                  </a:cubicBezTo>
                  <a:cubicBezTo>
                    <a:pt x="28" y="121"/>
                    <a:pt x="30" y="123"/>
                    <a:pt x="31" y="125"/>
                  </a:cubicBezTo>
                  <a:cubicBezTo>
                    <a:pt x="33" y="127"/>
                    <a:pt x="34" y="128"/>
                    <a:pt x="36" y="130"/>
                  </a:cubicBezTo>
                  <a:cubicBezTo>
                    <a:pt x="37" y="132"/>
                    <a:pt x="37" y="132"/>
                    <a:pt x="40" y="135"/>
                  </a:cubicBezTo>
                  <a:cubicBezTo>
                    <a:pt x="39" y="139"/>
                    <a:pt x="43" y="141"/>
                    <a:pt x="45" y="141"/>
                  </a:cubicBezTo>
                  <a:cubicBezTo>
                    <a:pt x="45" y="142"/>
                    <a:pt x="48" y="142"/>
                    <a:pt x="48" y="145"/>
                  </a:cubicBezTo>
                  <a:cubicBezTo>
                    <a:pt x="50" y="146"/>
                    <a:pt x="49" y="148"/>
                    <a:pt x="52" y="150"/>
                  </a:cubicBezTo>
                  <a:cubicBezTo>
                    <a:pt x="52" y="151"/>
                    <a:pt x="55" y="153"/>
                    <a:pt x="56" y="155"/>
                  </a:cubicBezTo>
                  <a:cubicBezTo>
                    <a:pt x="58" y="156"/>
                    <a:pt x="58" y="158"/>
                    <a:pt x="59" y="159"/>
                  </a:cubicBezTo>
                  <a:cubicBezTo>
                    <a:pt x="63" y="161"/>
                    <a:pt x="64" y="163"/>
                    <a:pt x="67" y="167"/>
                  </a:cubicBezTo>
                  <a:cubicBezTo>
                    <a:pt x="70" y="167"/>
                    <a:pt x="70" y="170"/>
                    <a:pt x="70" y="172"/>
                  </a:cubicBezTo>
                  <a:cubicBezTo>
                    <a:pt x="72" y="174"/>
                    <a:pt x="73" y="175"/>
                    <a:pt x="74" y="176"/>
                  </a:cubicBezTo>
                  <a:cubicBezTo>
                    <a:pt x="76" y="180"/>
                    <a:pt x="79" y="183"/>
                    <a:pt x="81" y="185"/>
                  </a:cubicBezTo>
                  <a:cubicBezTo>
                    <a:pt x="84" y="187"/>
                    <a:pt x="84" y="187"/>
                    <a:pt x="85" y="189"/>
                  </a:cubicBezTo>
                  <a:cubicBezTo>
                    <a:pt x="86" y="188"/>
                    <a:pt x="86" y="191"/>
                    <a:pt x="89" y="194"/>
                  </a:cubicBezTo>
                  <a:cubicBezTo>
                    <a:pt x="89" y="197"/>
                    <a:pt x="91" y="199"/>
                    <a:pt x="92" y="199"/>
                  </a:cubicBezTo>
                  <a:cubicBezTo>
                    <a:pt x="95" y="200"/>
                    <a:pt x="96" y="203"/>
                    <a:pt x="96" y="202"/>
                  </a:cubicBezTo>
                  <a:cubicBezTo>
                    <a:pt x="95" y="204"/>
                    <a:pt x="98" y="207"/>
                    <a:pt x="99" y="206"/>
                  </a:cubicBezTo>
                  <a:cubicBezTo>
                    <a:pt x="101" y="207"/>
                    <a:pt x="102" y="210"/>
                    <a:pt x="102" y="210"/>
                  </a:cubicBezTo>
                  <a:cubicBezTo>
                    <a:pt x="103" y="210"/>
                    <a:pt x="104" y="212"/>
                    <a:pt x="105" y="214"/>
                  </a:cubicBezTo>
                  <a:cubicBezTo>
                    <a:pt x="107" y="216"/>
                    <a:pt x="107" y="218"/>
                    <a:pt x="108" y="218"/>
                  </a:cubicBezTo>
                  <a:cubicBezTo>
                    <a:pt x="110" y="219"/>
                    <a:pt x="111" y="220"/>
                    <a:pt x="112" y="221"/>
                  </a:cubicBezTo>
                  <a:cubicBezTo>
                    <a:pt x="113" y="221"/>
                    <a:pt x="113" y="221"/>
                    <a:pt x="112" y="223"/>
                  </a:cubicBezTo>
                  <a:cubicBezTo>
                    <a:pt x="113" y="225"/>
                    <a:pt x="113" y="224"/>
                    <a:pt x="114" y="224"/>
                  </a:cubicBezTo>
                  <a:cubicBezTo>
                    <a:pt x="113" y="227"/>
                    <a:pt x="113" y="225"/>
                    <a:pt x="110" y="224"/>
                  </a:cubicBezTo>
                  <a:cubicBezTo>
                    <a:pt x="110" y="227"/>
                    <a:pt x="109" y="226"/>
                    <a:pt x="107" y="223"/>
                  </a:cubicBezTo>
                  <a:cubicBezTo>
                    <a:pt x="111" y="222"/>
                    <a:pt x="107" y="221"/>
                    <a:pt x="109" y="221"/>
                  </a:cubicBezTo>
                  <a:cubicBezTo>
                    <a:pt x="110" y="222"/>
                    <a:pt x="112" y="222"/>
                    <a:pt x="113" y="220"/>
                  </a:cubicBezTo>
                  <a:cubicBezTo>
                    <a:pt x="113" y="219"/>
                    <a:pt x="116" y="219"/>
                    <a:pt x="117" y="217"/>
                  </a:cubicBezTo>
                  <a:cubicBezTo>
                    <a:pt x="118" y="216"/>
                    <a:pt x="119" y="215"/>
                    <a:pt x="121" y="215"/>
                  </a:cubicBezTo>
                  <a:cubicBezTo>
                    <a:pt x="121" y="213"/>
                    <a:pt x="122" y="212"/>
                    <a:pt x="124" y="212"/>
                  </a:cubicBezTo>
                  <a:cubicBezTo>
                    <a:pt x="125" y="212"/>
                    <a:pt x="126" y="212"/>
                    <a:pt x="127" y="212"/>
                  </a:cubicBezTo>
                  <a:cubicBezTo>
                    <a:pt x="131" y="211"/>
                    <a:pt x="132" y="210"/>
                    <a:pt x="133" y="209"/>
                  </a:cubicBezTo>
                  <a:cubicBezTo>
                    <a:pt x="134" y="208"/>
                    <a:pt x="137" y="206"/>
                    <a:pt x="139" y="205"/>
                  </a:cubicBezTo>
                  <a:cubicBezTo>
                    <a:pt x="141" y="206"/>
                    <a:pt x="140" y="203"/>
                    <a:pt x="143" y="203"/>
                  </a:cubicBezTo>
                  <a:cubicBezTo>
                    <a:pt x="145" y="202"/>
                    <a:pt x="146" y="202"/>
                    <a:pt x="147" y="201"/>
                  </a:cubicBezTo>
                  <a:cubicBezTo>
                    <a:pt x="149" y="200"/>
                    <a:pt x="150" y="200"/>
                    <a:pt x="151" y="199"/>
                  </a:cubicBezTo>
                  <a:cubicBezTo>
                    <a:pt x="154" y="197"/>
                    <a:pt x="155" y="196"/>
                    <a:pt x="155" y="197"/>
                  </a:cubicBezTo>
                  <a:cubicBezTo>
                    <a:pt x="156" y="194"/>
                    <a:pt x="160" y="195"/>
                    <a:pt x="157" y="194"/>
                  </a:cubicBezTo>
                  <a:cubicBezTo>
                    <a:pt x="159" y="193"/>
                    <a:pt x="158" y="193"/>
                    <a:pt x="161" y="192"/>
                  </a:cubicBezTo>
                  <a:cubicBezTo>
                    <a:pt x="159" y="193"/>
                    <a:pt x="168" y="192"/>
                    <a:pt x="167" y="190"/>
                  </a:cubicBezTo>
                  <a:cubicBezTo>
                    <a:pt x="169" y="188"/>
                    <a:pt x="170" y="187"/>
                    <a:pt x="171" y="186"/>
                  </a:cubicBezTo>
                  <a:cubicBezTo>
                    <a:pt x="172" y="186"/>
                    <a:pt x="172" y="187"/>
                    <a:pt x="172" y="188"/>
                  </a:cubicBezTo>
                  <a:cubicBezTo>
                    <a:pt x="172" y="187"/>
                    <a:pt x="169" y="191"/>
                    <a:pt x="171" y="192"/>
                  </a:cubicBezTo>
                  <a:cubicBezTo>
                    <a:pt x="172" y="194"/>
                    <a:pt x="170" y="191"/>
                    <a:pt x="169" y="190"/>
                  </a:cubicBezTo>
                  <a:cubicBezTo>
                    <a:pt x="167" y="190"/>
                    <a:pt x="168" y="188"/>
                    <a:pt x="166" y="187"/>
                  </a:cubicBezTo>
                  <a:cubicBezTo>
                    <a:pt x="166" y="184"/>
                    <a:pt x="163" y="184"/>
                    <a:pt x="164" y="183"/>
                  </a:cubicBezTo>
                  <a:cubicBezTo>
                    <a:pt x="163" y="183"/>
                    <a:pt x="162" y="181"/>
                    <a:pt x="161" y="179"/>
                  </a:cubicBezTo>
                  <a:cubicBezTo>
                    <a:pt x="159" y="177"/>
                    <a:pt x="159" y="178"/>
                    <a:pt x="156" y="174"/>
                  </a:cubicBezTo>
                  <a:cubicBezTo>
                    <a:pt x="157" y="173"/>
                    <a:pt x="155" y="171"/>
                    <a:pt x="155" y="171"/>
                  </a:cubicBezTo>
                  <a:cubicBezTo>
                    <a:pt x="154" y="169"/>
                    <a:pt x="153" y="169"/>
                    <a:pt x="152" y="169"/>
                  </a:cubicBezTo>
                  <a:cubicBezTo>
                    <a:pt x="151" y="166"/>
                    <a:pt x="150" y="165"/>
                    <a:pt x="147" y="163"/>
                  </a:cubicBezTo>
                  <a:cubicBezTo>
                    <a:pt x="146" y="162"/>
                    <a:pt x="147" y="161"/>
                    <a:pt x="145" y="160"/>
                  </a:cubicBezTo>
                  <a:cubicBezTo>
                    <a:pt x="144" y="159"/>
                    <a:pt x="143" y="158"/>
                    <a:pt x="142" y="158"/>
                  </a:cubicBezTo>
                  <a:cubicBezTo>
                    <a:pt x="142" y="157"/>
                    <a:pt x="141" y="156"/>
                    <a:pt x="140" y="155"/>
                  </a:cubicBezTo>
                  <a:cubicBezTo>
                    <a:pt x="139" y="154"/>
                    <a:pt x="138" y="153"/>
                    <a:pt x="137" y="152"/>
                  </a:cubicBezTo>
                  <a:cubicBezTo>
                    <a:pt x="136" y="149"/>
                    <a:pt x="137" y="149"/>
                    <a:pt x="136" y="149"/>
                  </a:cubicBezTo>
                  <a:cubicBezTo>
                    <a:pt x="136" y="150"/>
                    <a:pt x="134" y="147"/>
                    <a:pt x="132" y="146"/>
                  </a:cubicBezTo>
                  <a:cubicBezTo>
                    <a:pt x="132" y="145"/>
                    <a:pt x="132" y="144"/>
                    <a:pt x="131" y="143"/>
                  </a:cubicBezTo>
                  <a:cubicBezTo>
                    <a:pt x="130" y="143"/>
                    <a:pt x="129" y="142"/>
                    <a:pt x="128" y="141"/>
                  </a:cubicBezTo>
                  <a:cubicBezTo>
                    <a:pt x="126" y="137"/>
                    <a:pt x="125" y="137"/>
                    <a:pt x="124" y="136"/>
                  </a:cubicBezTo>
                  <a:cubicBezTo>
                    <a:pt x="122" y="135"/>
                    <a:pt x="121" y="132"/>
                    <a:pt x="119" y="131"/>
                  </a:cubicBezTo>
                  <a:cubicBezTo>
                    <a:pt x="117" y="129"/>
                    <a:pt x="118" y="128"/>
                    <a:pt x="116" y="126"/>
                  </a:cubicBezTo>
                  <a:cubicBezTo>
                    <a:pt x="115" y="125"/>
                    <a:pt x="114" y="124"/>
                    <a:pt x="113" y="123"/>
                  </a:cubicBezTo>
                  <a:cubicBezTo>
                    <a:pt x="113" y="119"/>
                    <a:pt x="108" y="121"/>
                    <a:pt x="110" y="120"/>
                  </a:cubicBezTo>
                  <a:cubicBezTo>
                    <a:pt x="111" y="118"/>
                    <a:pt x="110" y="118"/>
                    <a:pt x="110" y="119"/>
                  </a:cubicBezTo>
                  <a:cubicBezTo>
                    <a:pt x="107" y="116"/>
                    <a:pt x="110" y="119"/>
                    <a:pt x="109" y="116"/>
                  </a:cubicBezTo>
                  <a:cubicBezTo>
                    <a:pt x="108" y="115"/>
                    <a:pt x="112" y="113"/>
                    <a:pt x="110" y="113"/>
                  </a:cubicBezTo>
                  <a:cubicBezTo>
                    <a:pt x="110" y="113"/>
                    <a:pt x="110" y="113"/>
                    <a:pt x="111" y="112"/>
                  </a:cubicBezTo>
                  <a:cubicBezTo>
                    <a:pt x="109" y="112"/>
                    <a:pt x="113" y="113"/>
                    <a:pt x="114" y="111"/>
                  </a:cubicBezTo>
                  <a:cubicBezTo>
                    <a:pt x="113" y="110"/>
                    <a:pt x="118" y="109"/>
                    <a:pt x="117" y="109"/>
                  </a:cubicBezTo>
                  <a:cubicBezTo>
                    <a:pt x="118" y="108"/>
                    <a:pt x="120" y="106"/>
                    <a:pt x="122" y="107"/>
                  </a:cubicBezTo>
                  <a:cubicBezTo>
                    <a:pt x="121" y="107"/>
                    <a:pt x="124" y="106"/>
                    <a:pt x="125" y="104"/>
                  </a:cubicBezTo>
                  <a:cubicBezTo>
                    <a:pt x="127" y="104"/>
                    <a:pt x="129" y="103"/>
                    <a:pt x="131" y="101"/>
                  </a:cubicBezTo>
                  <a:cubicBezTo>
                    <a:pt x="131" y="101"/>
                    <a:pt x="132" y="97"/>
                    <a:pt x="135" y="99"/>
                  </a:cubicBezTo>
                  <a:cubicBezTo>
                    <a:pt x="139" y="100"/>
                    <a:pt x="138" y="98"/>
                    <a:pt x="138" y="97"/>
                  </a:cubicBezTo>
                  <a:cubicBezTo>
                    <a:pt x="144" y="96"/>
                    <a:pt x="145" y="92"/>
                    <a:pt x="145" y="94"/>
                  </a:cubicBezTo>
                  <a:cubicBezTo>
                    <a:pt x="143" y="93"/>
                    <a:pt x="145" y="94"/>
                    <a:pt x="150" y="92"/>
                  </a:cubicBezTo>
                  <a:cubicBezTo>
                    <a:pt x="149" y="91"/>
                    <a:pt x="152" y="88"/>
                    <a:pt x="151" y="91"/>
                  </a:cubicBezTo>
                  <a:cubicBezTo>
                    <a:pt x="153" y="91"/>
                    <a:pt x="153" y="91"/>
                    <a:pt x="151" y="91"/>
                  </a:cubicBezTo>
                  <a:cubicBezTo>
                    <a:pt x="151" y="90"/>
                    <a:pt x="154" y="90"/>
                    <a:pt x="155" y="91"/>
                  </a:cubicBezTo>
                  <a:cubicBezTo>
                    <a:pt x="157" y="92"/>
                    <a:pt x="158" y="91"/>
                    <a:pt x="157" y="93"/>
                  </a:cubicBezTo>
                  <a:cubicBezTo>
                    <a:pt x="158" y="91"/>
                    <a:pt x="160" y="94"/>
                    <a:pt x="160" y="96"/>
                  </a:cubicBezTo>
                  <a:cubicBezTo>
                    <a:pt x="160" y="99"/>
                    <a:pt x="162" y="100"/>
                    <a:pt x="162" y="99"/>
                  </a:cubicBezTo>
                  <a:cubicBezTo>
                    <a:pt x="163" y="102"/>
                    <a:pt x="164" y="102"/>
                    <a:pt x="166" y="103"/>
                  </a:cubicBezTo>
                  <a:cubicBezTo>
                    <a:pt x="165" y="103"/>
                    <a:pt x="168" y="105"/>
                    <a:pt x="170" y="107"/>
                  </a:cubicBezTo>
                  <a:cubicBezTo>
                    <a:pt x="176" y="108"/>
                    <a:pt x="171" y="109"/>
                    <a:pt x="175" y="112"/>
                  </a:cubicBezTo>
                  <a:cubicBezTo>
                    <a:pt x="176" y="114"/>
                    <a:pt x="178" y="116"/>
                    <a:pt x="180" y="117"/>
                  </a:cubicBezTo>
                  <a:cubicBezTo>
                    <a:pt x="182" y="119"/>
                    <a:pt x="181" y="120"/>
                    <a:pt x="185" y="124"/>
                  </a:cubicBezTo>
                  <a:cubicBezTo>
                    <a:pt x="187" y="126"/>
                    <a:pt x="189" y="128"/>
                    <a:pt x="191" y="128"/>
                  </a:cubicBezTo>
                  <a:cubicBezTo>
                    <a:pt x="196" y="133"/>
                    <a:pt x="197" y="135"/>
                    <a:pt x="201" y="139"/>
                  </a:cubicBezTo>
                  <a:cubicBezTo>
                    <a:pt x="200" y="140"/>
                    <a:pt x="203" y="139"/>
                    <a:pt x="204" y="142"/>
                  </a:cubicBezTo>
                  <a:cubicBezTo>
                    <a:pt x="205" y="144"/>
                    <a:pt x="206" y="145"/>
                    <a:pt x="206" y="146"/>
                  </a:cubicBezTo>
                  <a:cubicBezTo>
                    <a:pt x="207" y="147"/>
                    <a:pt x="208" y="148"/>
                    <a:pt x="209" y="149"/>
                  </a:cubicBezTo>
                  <a:cubicBezTo>
                    <a:pt x="210" y="150"/>
                    <a:pt x="211" y="150"/>
                    <a:pt x="212" y="150"/>
                  </a:cubicBezTo>
                  <a:cubicBezTo>
                    <a:pt x="213" y="152"/>
                    <a:pt x="216" y="150"/>
                    <a:pt x="216" y="155"/>
                  </a:cubicBezTo>
                  <a:cubicBezTo>
                    <a:pt x="214" y="154"/>
                    <a:pt x="222" y="159"/>
                    <a:pt x="220" y="158"/>
                  </a:cubicBezTo>
                  <a:cubicBezTo>
                    <a:pt x="221" y="161"/>
                    <a:pt x="223" y="158"/>
                    <a:pt x="223" y="161"/>
                  </a:cubicBezTo>
                  <a:cubicBezTo>
                    <a:pt x="219" y="162"/>
                    <a:pt x="218" y="163"/>
                    <a:pt x="218" y="162"/>
                  </a:cubicBezTo>
                  <a:cubicBezTo>
                    <a:pt x="217" y="162"/>
                    <a:pt x="215" y="162"/>
                    <a:pt x="216" y="160"/>
                  </a:cubicBezTo>
                  <a:cubicBezTo>
                    <a:pt x="217" y="163"/>
                    <a:pt x="223" y="157"/>
                    <a:pt x="219" y="159"/>
                  </a:cubicBezTo>
                  <a:cubicBezTo>
                    <a:pt x="221" y="159"/>
                    <a:pt x="224" y="157"/>
                    <a:pt x="222" y="157"/>
                  </a:cubicBezTo>
                  <a:cubicBezTo>
                    <a:pt x="225" y="155"/>
                    <a:pt x="226" y="159"/>
                    <a:pt x="227" y="155"/>
                  </a:cubicBezTo>
                  <a:cubicBezTo>
                    <a:pt x="227" y="155"/>
                    <a:pt x="232" y="153"/>
                    <a:pt x="232" y="153"/>
                  </a:cubicBezTo>
                  <a:cubicBezTo>
                    <a:pt x="234" y="152"/>
                    <a:pt x="236" y="151"/>
                    <a:pt x="237" y="150"/>
                  </a:cubicBezTo>
                  <a:cubicBezTo>
                    <a:pt x="240" y="150"/>
                    <a:pt x="247" y="145"/>
                    <a:pt x="249" y="144"/>
                  </a:cubicBezTo>
                  <a:cubicBezTo>
                    <a:pt x="251" y="143"/>
                    <a:pt x="252" y="142"/>
                    <a:pt x="253" y="142"/>
                  </a:cubicBezTo>
                  <a:cubicBezTo>
                    <a:pt x="255" y="141"/>
                    <a:pt x="256" y="140"/>
                    <a:pt x="257" y="140"/>
                  </a:cubicBezTo>
                  <a:cubicBezTo>
                    <a:pt x="259" y="139"/>
                    <a:pt x="260" y="138"/>
                    <a:pt x="261" y="138"/>
                  </a:cubicBezTo>
                  <a:cubicBezTo>
                    <a:pt x="262" y="137"/>
                    <a:pt x="264" y="137"/>
                    <a:pt x="265" y="136"/>
                  </a:cubicBezTo>
                  <a:cubicBezTo>
                    <a:pt x="265" y="134"/>
                    <a:pt x="267" y="134"/>
                    <a:pt x="268" y="134"/>
                  </a:cubicBezTo>
                  <a:cubicBezTo>
                    <a:pt x="269" y="134"/>
                    <a:pt x="272" y="134"/>
                    <a:pt x="271" y="133"/>
                  </a:cubicBezTo>
                  <a:cubicBezTo>
                    <a:pt x="271" y="135"/>
                    <a:pt x="273" y="134"/>
                    <a:pt x="275" y="132"/>
                  </a:cubicBezTo>
                  <a:cubicBezTo>
                    <a:pt x="277" y="132"/>
                    <a:pt x="277" y="131"/>
                    <a:pt x="277" y="130"/>
                  </a:cubicBezTo>
                  <a:cubicBezTo>
                    <a:pt x="279" y="125"/>
                    <a:pt x="284" y="128"/>
                    <a:pt x="282" y="127"/>
                  </a:cubicBezTo>
                  <a:cubicBezTo>
                    <a:pt x="283" y="128"/>
                    <a:pt x="279" y="131"/>
                    <a:pt x="281" y="132"/>
                  </a:cubicBezTo>
                  <a:cubicBezTo>
                    <a:pt x="280" y="131"/>
                    <a:pt x="277" y="131"/>
                    <a:pt x="277" y="128"/>
                  </a:cubicBezTo>
                  <a:cubicBezTo>
                    <a:pt x="275" y="128"/>
                    <a:pt x="277" y="124"/>
                    <a:pt x="273" y="124"/>
                  </a:cubicBezTo>
                  <a:cubicBezTo>
                    <a:pt x="272" y="122"/>
                    <a:pt x="271" y="121"/>
                    <a:pt x="271" y="121"/>
                  </a:cubicBezTo>
                  <a:cubicBezTo>
                    <a:pt x="270" y="120"/>
                    <a:pt x="269" y="119"/>
                    <a:pt x="267" y="118"/>
                  </a:cubicBezTo>
                  <a:cubicBezTo>
                    <a:pt x="264" y="115"/>
                    <a:pt x="265" y="115"/>
                    <a:pt x="263" y="113"/>
                  </a:cubicBezTo>
                  <a:cubicBezTo>
                    <a:pt x="261" y="112"/>
                    <a:pt x="259" y="110"/>
                    <a:pt x="257" y="108"/>
                  </a:cubicBezTo>
                  <a:cubicBezTo>
                    <a:pt x="257" y="107"/>
                    <a:pt x="254" y="104"/>
                    <a:pt x="252" y="102"/>
                  </a:cubicBezTo>
                  <a:cubicBezTo>
                    <a:pt x="250" y="100"/>
                    <a:pt x="248" y="98"/>
                    <a:pt x="246" y="97"/>
                  </a:cubicBezTo>
                  <a:cubicBezTo>
                    <a:pt x="245" y="92"/>
                    <a:pt x="242" y="93"/>
                    <a:pt x="240" y="91"/>
                  </a:cubicBezTo>
                  <a:cubicBezTo>
                    <a:pt x="238" y="89"/>
                    <a:pt x="236" y="86"/>
                    <a:pt x="234" y="85"/>
                  </a:cubicBezTo>
                  <a:cubicBezTo>
                    <a:pt x="231" y="84"/>
                    <a:pt x="231" y="80"/>
                    <a:pt x="228" y="78"/>
                  </a:cubicBezTo>
                  <a:cubicBezTo>
                    <a:pt x="227" y="76"/>
                    <a:pt x="221" y="74"/>
                    <a:pt x="221" y="72"/>
                  </a:cubicBezTo>
                  <a:cubicBezTo>
                    <a:pt x="219" y="71"/>
                    <a:pt x="219" y="70"/>
                    <a:pt x="218" y="69"/>
                  </a:cubicBezTo>
                  <a:cubicBezTo>
                    <a:pt x="218" y="69"/>
                    <a:pt x="217" y="67"/>
                    <a:pt x="215" y="65"/>
                  </a:cubicBezTo>
                  <a:cubicBezTo>
                    <a:pt x="212" y="64"/>
                    <a:pt x="210" y="59"/>
                    <a:pt x="208" y="59"/>
                  </a:cubicBezTo>
                  <a:cubicBezTo>
                    <a:pt x="208" y="58"/>
                    <a:pt x="207" y="56"/>
                    <a:pt x="206" y="55"/>
                  </a:cubicBezTo>
                  <a:cubicBezTo>
                    <a:pt x="205" y="54"/>
                    <a:pt x="204" y="54"/>
                    <a:pt x="203" y="53"/>
                  </a:cubicBezTo>
                  <a:cubicBezTo>
                    <a:pt x="202" y="50"/>
                    <a:pt x="199" y="51"/>
                    <a:pt x="197" y="48"/>
                  </a:cubicBezTo>
                  <a:cubicBezTo>
                    <a:pt x="195" y="47"/>
                    <a:pt x="196" y="47"/>
                    <a:pt x="195" y="46"/>
                  </a:cubicBezTo>
                  <a:cubicBezTo>
                    <a:pt x="193" y="45"/>
                    <a:pt x="194" y="44"/>
                    <a:pt x="192" y="42"/>
                  </a:cubicBezTo>
                  <a:cubicBezTo>
                    <a:pt x="190" y="42"/>
                    <a:pt x="189" y="41"/>
                    <a:pt x="188" y="40"/>
                  </a:cubicBezTo>
                  <a:cubicBezTo>
                    <a:pt x="187" y="39"/>
                    <a:pt x="187" y="38"/>
                    <a:pt x="187" y="37"/>
                  </a:cubicBezTo>
                  <a:cubicBezTo>
                    <a:pt x="188" y="36"/>
                    <a:pt x="186" y="35"/>
                    <a:pt x="184" y="35"/>
                  </a:cubicBezTo>
                  <a:cubicBezTo>
                    <a:pt x="182" y="34"/>
                    <a:pt x="182" y="33"/>
                    <a:pt x="181" y="32"/>
                  </a:cubicBezTo>
                  <a:cubicBezTo>
                    <a:pt x="182" y="29"/>
                    <a:pt x="178" y="29"/>
                    <a:pt x="178" y="29"/>
                  </a:cubicBezTo>
                  <a:cubicBezTo>
                    <a:pt x="177" y="27"/>
                    <a:pt x="176" y="26"/>
                    <a:pt x="176" y="26"/>
                  </a:cubicBezTo>
                  <a:cubicBezTo>
                    <a:pt x="171" y="24"/>
                    <a:pt x="173" y="26"/>
                    <a:pt x="172" y="23"/>
                  </a:cubicBezTo>
                  <a:cubicBezTo>
                    <a:pt x="172" y="22"/>
                    <a:pt x="170" y="23"/>
                    <a:pt x="171" y="22"/>
                  </a:cubicBezTo>
                  <a:cubicBezTo>
                    <a:pt x="171" y="20"/>
                    <a:pt x="170" y="22"/>
                    <a:pt x="167" y="18"/>
                  </a:cubicBezTo>
                  <a:cubicBezTo>
                    <a:pt x="165" y="17"/>
                    <a:pt x="162" y="16"/>
                    <a:pt x="164" y="14"/>
                  </a:cubicBezTo>
                  <a:cubicBezTo>
                    <a:pt x="164" y="14"/>
                    <a:pt x="164" y="9"/>
                    <a:pt x="161" y="12"/>
                  </a:cubicBezTo>
                  <a:cubicBezTo>
                    <a:pt x="160" y="7"/>
                    <a:pt x="157" y="8"/>
                    <a:pt x="159" y="10"/>
                  </a:cubicBezTo>
                  <a:cubicBezTo>
                    <a:pt x="158" y="15"/>
                    <a:pt x="161" y="13"/>
                    <a:pt x="165" y="11"/>
                  </a:cubicBezTo>
                  <a:cubicBezTo>
                    <a:pt x="164" y="12"/>
                    <a:pt x="162" y="12"/>
                    <a:pt x="162" y="12"/>
                  </a:cubicBezTo>
                  <a:cubicBezTo>
                    <a:pt x="160" y="11"/>
                    <a:pt x="161" y="11"/>
                    <a:pt x="159" y="14"/>
                  </a:cubicBezTo>
                  <a:cubicBezTo>
                    <a:pt x="157" y="15"/>
                    <a:pt x="160" y="16"/>
                    <a:pt x="155" y="16"/>
                  </a:cubicBezTo>
                  <a:cubicBezTo>
                    <a:pt x="155" y="18"/>
                    <a:pt x="153" y="17"/>
                    <a:pt x="151" y="18"/>
                  </a:cubicBezTo>
                  <a:cubicBezTo>
                    <a:pt x="151" y="18"/>
                    <a:pt x="148" y="20"/>
                    <a:pt x="148" y="20"/>
                  </a:cubicBezTo>
                  <a:cubicBezTo>
                    <a:pt x="147" y="21"/>
                    <a:pt x="145" y="21"/>
                    <a:pt x="144" y="22"/>
                  </a:cubicBezTo>
                  <a:cubicBezTo>
                    <a:pt x="142" y="22"/>
                    <a:pt x="139" y="24"/>
                    <a:pt x="137" y="26"/>
                  </a:cubicBezTo>
                  <a:cubicBezTo>
                    <a:pt x="136" y="26"/>
                    <a:pt x="135" y="27"/>
                    <a:pt x="134" y="27"/>
                  </a:cubicBezTo>
                  <a:cubicBezTo>
                    <a:pt x="132" y="28"/>
                    <a:pt x="131" y="29"/>
                    <a:pt x="130" y="30"/>
                  </a:cubicBezTo>
                  <a:cubicBezTo>
                    <a:pt x="127" y="32"/>
                    <a:pt x="126" y="32"/>
                    <a:pt x="121" y="34"/>
                  </a:cubicBezTo>
                  <a:cubicBezTo>
                    <a:pt x="117" y="35"/>
                    <a:pt x="115" y="39"/>
                    <a:pt x="114" y="38"/>
                  </a:cubicBezTo>
                  <a:cubicBezTo>
                    <a:pt x="112" y="40"/>
                    <a:pt x="112" y="41"/>
                    <a:pt x="110" y="41"/>
                  </a:cubicBezTo>
                  <a:cubicBezTo>
                    <a:pt x="109" y="42"/>
                    <a:pt x="107" y="43"/>
                    <a:pt x="107" y="42"/>
                  </a:cubicBezTo>
                  <a:cubicBezTo>
                    <a:pt x="104" y="43"/>
                    <a:pt x="102" y="45"/>
                    <a:pt x="99" y="46"/>
                  </a:cubicBezTo>
                  <a:cubicBezTo>
                    <a:pt x="95" y="49"/>
                    <a:pt x="89" y="51"/>
                    <a:pt x="84" y="54"/>
                  </a:cubicBezTo>
                  <a:cubicBezTo>
                    <a:pt x="79" y="57"/>
                    <a:pt x="74" y="60"/>
                    <a:pt x="69" y="62"/>
                  </a:cubicBezTo>
                  <a:cubicBezTo>
                    <a:pt x="68" y="63"/>
                    <a:pt x="67" y="64"/>
                    <a:pt x="66" y="64"/>
                  </a:cubicBezTo>
                  <a:cubicBezTo>
                    <a:pt x="64" y="65"/>
                    <a:pt x="63" y="66"/>
                    <a:pt x="61" y="67"/>
                  </a:cubicBezTo>
                  <a:cubicBezTo>
                    <a:pt x="59" y="68"/>
                    <a:pt x="55" y="69"/>
                    <a:pt x="53" y="71"/>
                  </a:cubicBezTo>
                  <a:cubicBezTo>
                    <a:pt x="52" y="71"/>
                    <a:pt x="51" y="72"/>
                    <a:pt x="50" y="73"/>
                  </a:cubicBezTo>
                  <a:cubicBezTo>
                    <a:pt x="49" y="74"/>
                    <a:pt x="48" y="75"/>
                    <a:pt x="47" y="75"/>
                  </a:cubicBezTo>
                  <a:cubicBezTo>
                    <a:pt x="45" y="76"/>
                    <a:pt x="44" y="76"/>
                    <a:pt x="43" y="76"/>
                  </a:cubicBezTo>
                  <a:cubicBezTo>
                    <a:pt x="42" y="76"/>
                    <a:pt x="40" y="77"/>
                    <a:pt x="39" y="79"/>
                  </a:cubicBezTo>
                  <a:cubicBezTo>
                    <a:pt x="37" y="80"/>
                    <a:pt x="36" y="80"/>
                    <a:pt x="35" y="80"/>
                  </a:cubicBezTo>
                  <a:cubicBezTo>
                    <a:pt x="34" y="81"/>
                    <a:pt x="32" y="82"/>
                    <a:pt x="32" y="82"/>
                  </a:cubicBezTo>
                  <a:cubicBezTo>
                    <a:pt x="28" y="83"/>
                    <a:pt x="27" y="84"/>
                    <a:pt x="26" y="86"/>
                  </a:cubicBezTo>
                  <a:cubicBezTo>
                    <a:pt x="22" y="88"/>
                    <a:pt x="23" y="87"/>
                    <a:pt x="21" y="89"/>
                  </a:cubicBezTo>
                  <a:cubicBezTo>
                    <a:pt x="19" y="87"/>
                    <a:pt x="19" y="91"/>
                    <a:pt x="16" y="91"/>
                  </a:cubicBezTo>
                  <a:cubicBezTo>
                    <a:pt x="14" y="93"/>
                    <a:pt x="14" y="93"/>
                    <a:pt x="12" y="93"/>
                  </a:cubicBezTo>
                  <a:cubicBezTo>
                    <a:pt x="10" y="95"/>
                    <a:pt x="9" y="94"/>
                    <a:pt x="10" y="94"/>
                  </a:cubicBezTo>
                  <a:cubicBezTo>
                    <a:pt x="8" y="95"/>
                    <a:pt x="6" y="96"/>
                    <a:pt x="7" y="9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4" name="Freeform 9"/>
            <p:cNvSpPr>
              <a:spLocks noEditPoints="1"/>
            </p:cNvSpPr>
            <p:nvPr/>
          </p:nvSpPr>
          <p:spPr bwMode="auto">
            <a:xfrm>
              <a:off x="2329" y="2303"/>
              <a:ext cx="109" cy="229"/>
            </a:xfrm>
            <a:custGeom>
              <a:avLst/>
              <a:gdLst>
                <a:gd name="T0" fmla="*/ 46 w 46"/>
                <a:gd name="T1" fmla="*/ 52 h 97"/>
                <a:gd name="T2" fmla="*/ 45 w 46"/>
                <a:gd name="T3" fmla="*/ 60 h 97"/>
                <a:gd name="T4" fmla="*/ 44 w 46"/>
                <a:gd name="T5" fmla="*/ 70 h 97"/>
                <a:gd name="T6" fmla="*/ 41 w 46"/>
                <a:gd name="T7" fmla="*/ 77 h 97"/>
                <a:gd name="T8" fmla="*/ 39 w 46"/>
                <a:gd name="T9" fmla="*/ 84 h 97"/>
                <a:gd name="T10" fmla="*/ 34 w 46"/>
                <a:gd name="T11" fmla="*/ 90 h 97"/>
                <a:gd name="T12" fmla="*/ 27 w 46"/>
                <a:gd name="T13" fmla="*/ 94 h 97"/>
                <a:gd name="T14" fmla="*/ 18 w 46"/>
                <a:gd name="T15" fmla="*/ 94 h 97"/>
                <a:gd name="T16" fmla="*/ 12 w 46"/>
                <a:gd name="T17" fmla="*/ 90 h 97"/>
                <a:gd name="T18" fmla="*/ 7 w 46"/>
                <a:gd name="T19" fmla="*/ 84 h 97"/>
                <a:gd name="T20" fmla="*/ 5 w 46"/>
                <a:gd name="T21" fmla="*/ 77 h 97"/>
                <a:gd name="T22" fmla="*/ 3 w 46"/>
                <a:gd name="T23" fmla="*/ 69 h 97"/>
                <a:gd name="T24" fmla="*/ 1 w 46"/>
                <a:gd name="T25" fmla="*/ 61 h 97"/>
                <a:gd name="T26" fmla="*/ 0 w 46"/>
                <a:gd name="T27" fmla="*/ 52 h 97"/>
                <a:gd name="T28" fmla="*/ 1 w 46"/>
                <a:gd name="T29" fmla="*/ 42 h 97"/>
                <a:gd name="T30" fmla="*/ 2 w 46"/>
                <a:gd name="T31" fmla="*/ 34 h 97"/>
                <a:gd name="T32" fmla="*/ 3 w 46"/>
                <a:gd name="T33" fmla="*/ 25 h 97"/>
                <a:gd name="T34" fmla="*/ 7 w 46"/>
                <a:gd name="T35" fmla="*/ 14 h 97"/>
                <a:gd name="T36" fmla="*/ 11 w 46"/>
                <a:gd name="T37" fmla="*/ 8 h 97"/>
                <a:gd name="T38" fmla="*/ 16 w 46"/>
                <a:gd name="T39" fmla="*/ 3 h 97"/>
                <a:gd name="T40" fmla="*/ 23 w 46"/>
                <a:gd name="T41" fmla="*/ 1 h 97"/>
                <a:gd name="T42" fmla="*/ 30 w 46"/>
                <a:gd name="T43" fmla="*/ 3 h 97"/>
                <a:gd name="T44" fmla="*/ 35 w 46"/>
                <a:gd name="T45" fmla="*/ 8 h 97"/>
                <a:gd name="T46" fmla="*/ 39 w 46"/>
                <a:gd name="T47" fmla="*/ 14 h 97"/>
                <a:gd name="T48" fmla="*/ 43 w 46"/>
                <a:gd name="T49" fmla="*/ 25 h 97"/>
                <a:gd name="T50" fmla="*/ 45 w 46"/>
                <a:gd name="T51" fmla="*/ 34 h 97"/>
                <a:gd name="T52" fmla="*/ 46 w 46"/>
                <a:gd name="T53" fmla="*/ 43 h 97"/>
                <a:gd name="T54" fmla="*/ 46 w 46"/>
                <a:gd name="T55" fmla="*/ 47 h 97"/>
                <a:gd name="T56" fmla="*/ 39 w 46"/>
                <a:gd name="T57" fmla="*/ 42 h 97"/>
                <a:gd name="T58" fmla="*/ 39 w 46"/>
                <a:gd name="T59" fmla="*/ 34 h 97"/>
                <a:gd name="T60" fmla="*/ 37 w 46"/>
                <a:gd name="T61" fmla="*/ 26 h 97"/>
                <a:gd name="T62" fmla="*/ 34 w 46"/>
                <a:gd name="T63" fmla="*/ 16 h 97"/>
                <a:gd name="T64" fmla="*/ 28 w 46"/>
                <a:gd name="T65" fmla="*/ 6 h 97"/>
                <a:gd name="T66" fmla="*/ 18 w 46"/>
                <a:gd name="T67" fmla="*/ 6 h 97"/>
                <a:gd name="T68" fmla="*/ 11 w 46"/>
                <a:gd name="T69" fmla="*/ 16 h 97"/>
                <a:gd name="T70" fmla="*/ 8 w 46"/>
                <a:gd name="T71" fmla="*/ 26 h 97"/>
                <a:gd name="T72" fmla="*/ 6 w 46"/>
                <a:gd name="T73" fmla="*/ 39 h 97"/>
                <a:gd name="T74" fmla="*/ 6 w 46"/>
                <a:gd name="T75" fmla="*/ 47 h 97"/>
                <a:gd name="T76" fmla="*/ 6 w 46"/>
                <a:gd name="T77" fmla="*/ 56 h 97"/>
                <a:gd name="T78" fmla="*/ 8 w 46"/>
                <a:gd name="T79" fmla="*/ 64 h 97"/>
                <a:gd name="T80" fmla="*/ 10 w 46"/>
                <a:gd name="T81" fmla="*/ 72 h 97"/>
                <a:gd name="T82" fmla="*/ 15 w 46"/>
                <a:gd name="T83" fmla="*/ 83 h 97"/>
                <a:gd name="T84" fmla="*/ 23 w 46"/>
                <a:gd name="T85" fmla="*/ 88 h 97"/>
                <a:gd name="T86" fmla="*/ 30 w 46"/>
                <a:gd name="T87" fmla="*/ 83 h 97"/>
                <a:gd name="T88" fmla="*/ 35 w 46"/>
                <a:gd name="T89" fmla="*/ 72 h 97"/>
                <a:gd name="T90" fmla="*/ 37 w 46"/>
                <a:gd name="T91" fmla="*/ 64 h 97"/>
                <a:gd name="T92" fmla="*/ 39 w 46"/>
                <a:gd name="T93" fmla="*/ 55 h 97"/>
                <a:gd name="T94" fmla="*/ 39 w 46"/>
                <a:gd name="T95"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 h="97">
                  <a:moveTo>
                    <a:pt x="46" y="47"/>
                  </a:moveTo>
                  <a:cubicBezTo>
                    <a:pt x="46" y="48"/>
                    <a:pt x="46" y="50"/>
                    <a:pt x="46" y="52"/>
                  </a:cubicBezTo>
                  <a:cubicBezTo>
                    <a:pt x="46" y="53"/>
                    <a:pt x="45" y="55"/>
                    <a:pt x="46" y="56"/>
                  </a:cubicBezTo>
                  <a:cubicBezTo>
                    <a:pt x="45" y="58"/>
                    <a:pt x="44" y="59"/>
                    <a:pt x="45" y="60"/>
                  </a:cubicBezTo>
                  <a:cubicBezTo>
                    <a:pt x="45" y="63"/>
                    <a:pt x="43" y="64"/>
                    <a:pt x="44" y="65"/>
                  </a:cubicBezTo>
                  <a:cubicBezTo>
                    <a:pt x="43" y="66"/>
                    <a:pt x="43" y="67"/>
                    <a:pt x="44" y="70"/>
                  </a:cubicBezTo>
                  <a:cubicBezTo>
                    <a:pt x="42" y="72"/>
                    <a:pt x="43" y="72"/>
                    <a:pt x="42" y="74"/>
                  </a:cubicBezTo>
                  <a:cubicBezTo>
                    <a:pt x="43" y="74"/>
                    <a:pt x="42" y="76"/>
                    <a:pt x="41" y="77"/>
                  </a:cubicBezTo>
                  <a:cubicBezTo>
                    <a:pt x="40" y="78"/>
                    <a:pt x="41" y="79"/>
                    <a:pt x="40" y="81"/>
                  </a:cubicBezTo>
                  <a:cubicBezTo>
                    <a:pt x="38" y="82"/>
                    <a:pt x="39" y="84"/>
                    <a:pt x="39" y="84"/>
                  </a:cubicBezTo>
                  <a:cubicBezTo>
                    <a:pt x="38" y="87"/>
                    <a:pt x="36" y="84"/>
                    <a:pt x="36" y="87"/>
                  </a:cubicBezTo>
                  <a:cubicBezTo>
                    <a:pt x="37" y="87"/>
                    <a:pt x="34" y="88"/>
                    <a:pt x="34" y="90"/>
                  </a:cubicBezTo>
                  <a:cubicBezTo>
                    <a:pt x="33" y="89"/>
                    <a:pt x="32" y="90"/>
                    <a:pt x="31" y="92"/>
                  </a:cubicBezTo>
                  <a:cubicBezTo>
                    <a:pt x="29" y="93"/>
                    <a:pt x="28" y="94"/>
                    <a:pt x="27" y="94"/>
                  </a:cubicBezTo>
                  <a:cubicBezTo>
                    <a:pt x="27" y="96"/>
                    <a:pt x="25" y="97"/>
                    <a:pt x="23" y="95"/>
                  </a:cubicBezTo>
                  <a:cubicBezTo>
                    <a:pt x="23" y="96"/>
                    <a:pt x="19" y="94"/>
                    <a:pt x="18" y="94"/>
                  </a:cubicBezTo>
                  <a:cubicBezTo>
                    <a:pt x="18" y="94"/>
                    <a:pt x="15" y="93"/>
                    <a:pt x="15" y="92"/>
                  </a:cubicBezTo>
                  <a:cubicBezTo>
                    <a:pt x="14" y="91"/>
                    <a:pt x="13" y="91"/>
                    <a:pt x="12" y="90"/>
                  </a:cubicBezTo>
                  <a:cubicBezTo>
                    <a:pt x="10" y="89"/>
                    <a:pt x="10" y="87"/>
                    <a:pt x="9" y="87"/>
                  </a:cubicBezTo>
                  <a:cubicBezTo>
                    <a:pt x="8" y="86"/>
                    <a:pt x="8" y="85"/>
                    <a:pt x="7" y="84"/>
                  </a:cubicBezTo>
                  <a:cubicBezTo>
                    <a:pt x="7" y="82"/>
                    <a:pt x="7" y="81"/>
                    <a:pt x="6" y="80"/>
                  </a:cubicBezTo>
                  <a:cubicBezTo>
                    <a:pt x="6" y="79"/>
                    <a:pt x="5" y="78"/>
                    <a:pt x="5" y="77"/>
                  </a:cubicBezTo>
                  <a:cubicBezTo>
                    <a:pt x="6" y="75"/>
                    <a:pt x="4" y="74"/>
                    <a:pt x="4" y="74"/>
                  </a:cubicBezTo>
                  <a:cubicBezTo>
                    <a:pt x="4" y="71"/>
                    <a:pt x="1" y="71"/>
                    <a:pt x="3" y="69"/>
                  </a:cubicBezTo>
                  <a:cubicBezTo>
                    <a:pt x="2" y="68"/>
                    <a:pt x="4" y="66"/>
                    <a:pt x="2" y="65"/>
                  </a:cubicBezTo>
                  <a:cubicBezTo>
                    <a:pt x="1" y="63"/>
                    <a:pt x="2" y="60"/>
                    <a:pt x="1" y="61"/>
                  </a:cubicBezTo>
                  <a:cubicBezTo>
                    <a:pt x="1" y="58"/>
                    <a:pt x="1" y="59"/>
                    <a:pt x="1" y="56"/>
                  </a:cubicBezTo>
                  <a:cubicBezTo>
                    <a:pt x="0" y="55"/>
                    <a:pt x="0" y="53"/>
                    <a:pt x="0" y="52"/>
                  </a:cubicBezTo>
                  <a:cubicBezTo>
                    <a:pt x="0" y="50"/>
                    <a:pt x="1" y="49"/>
                    <a:pt x="0" y="47"/>
                  </a:cubicBezTo>
                  <a:cubicBezTo>
                    <a:pt x="1" y="46"/>
                    <a:pt x="0" y="44"/>
                    <a:pt x="1" y="42"/>
                  </a:cubicBezTo>
                  <a:cubicBezTo>
                    <a:pt x="2" y="41"/>
                    <a:pt x="2" y="39"/>
                    <a:pt x="1" y="38"/>
                  </a:cubicBezTo>
                  <a:cubicBezTo>
                    <a:pt x="2" y="38"/>
                    <a:pt x="2" y="35"/>
                    <a:pt x="2" y="34"/>
                  </a:cubicBezTo>
                  <a:cubicBezTo>
                    <a:pt x="2" y="33"/>
                    <a:pt x="1" y="30"/>
                    <a:pt x="2" y="29"/>
                  </a:cubicBezTo>
                  <a:cubicBezTo>
                    <a:pt x="3" y="28"/>
                    <a:pt x="3" y="26"/>
                    <a:pt x="3" y="25"/>
                  </a:cubicBezTo>
                  <a:cubicBezTo>
                    <a:pt x="5" y="23"/>
                    <a:pt x="4" y="22"/>
                    <a:pt x="5" y="21"/>
                  </a:cubicBezTo>
                  <a:cubicBezTo>
                    <a:pt x="5" y="19"/>
                    <a:pt x="7" y="16"/>
                    <a:pt x="7" y="14"/>
                  </a:cubicBezTo>
                  <a:cubicBezTo>
                    <a:pt x="8" y="13"/>
                    <a:pt x="8" y="12"/>
                    <a:pt x="8" y="11"/>
                  </a:cubicBezTo>
                  <a:cubicBezTo>
                    <a:pt x="10" y="10"/>
                    <a:pt x="9" y="10"/>
                    <a:pt x="11" y="8"/>
                  </a:cubicBezTo>
                  <a:cubicBezTo>
                    <a:pt x="11" y="7"/>
                    <a:pt x="11" y="7"/>
                    <a:pt x="13" y="6"/>
                  </a:cubicBezTo>
                  <a:cubicBezTo>
                    <a:pt x="14" y="6"/>
                    <a:pt x="17" y="5"/>
                    <a:pt x="16" y="3"/>
                  </a:cubicBezTo>
                  <a:cubicBezTo>
                    <a:pt x="17" y="3"/>
                    <a:pt x="17" y="1"/>
                    <a:pt x="18" y="1"/>
                  </a:cubicBezTo>
                  <a:cubicBezTo>
                    <a:pt x="22" y="1"/>
                    <a:pt x="23" y="0"/>
                    <a:pt x="23" y="1"/>
                  </a:cubicBezTo>
                  <a:cubicBezTo>
                    <a:pt x="25" y="2"/>
                    <a:pt x="26" y="1"/>
                    <a:pt x="27" y="1"/>
                  </a:cubicBezTo>
                  <a:cubicBezTo>
                    <a:pt x="27" y="1"/>
                    <a:pt x="30" y="0"/>
                    <a:pt x="30" y="3"/>
                  </a:cubicBezTo>
                  <a:cubicBezTo>
                    <a:pt x="32" y="4"/>
                    <a:pt x="34" y="4"/>
                    <a:pt x="33" y="5"/>
                  </a:cubicBezTo>
                  <a:cubicBezTo>
                    <a:pt x="34" y="6"/>
                    <a:pt x="34" y="5"/>
                    <a:pt x="35" y="8"/>
                  </a:cubicBezTo>
                  <a:cubicBezTo>
                    <a:pt x="36" y="10"/>
                    <a:pt x="36" y="13"/>
                    <a:pt x="36" y="12"/>
                  </a:cubicBezTo>
                  <a:cubicBezTo>
                    <a:pt x="38" y="13"/>
                    <a:pt x="37" y="14"/>
                    <a:pt x="39" y="14"/>
                  </a:cubicBezTo>
                  <a:cubicBezTo>
                    <a:pt x="40" y="17"/>
                    <a:pt x="42" y="18"/>
                    <a:pt x="41" y="20"/>
                  </a:cubicBezTo>
                  <a:cubicBezTo>
                    <a:pt x="40" y="22"/>
                    <a:pt x="43" y="24"/>
                    <a:pt x="43" y="25"/>
                  </a:cubicBezTo>
                  <a:cubicBezTo>
                    <a:pt x="44" y="26"/>
                    <a:pt x="44" y="27"/>
                    <a:pt x="44" y="29"/>
                  </a:cubicBezTo>
                  <a:cubicBezTo>
                    <a:pt x="44" y="31"/>
                    <a:pt x="45" y="32"/>
                    <a:pt x="45" y="34"/>
                  </a:cubicBezTo>
                  <a:cubicBezTo>
                    <a:pt x="45" y="35"/>
                    <a:pt x="44" y="36"/>
                    <a:pt x="45" y="38"/>
                  </a:cubicBezTo>
                  <a:cubicBezTo>
                    <a:pt x="46" y="40"/>
                    <a:pt x="46" y="42"/>
                    <a:pt x="46" y="43"/>
                  </a:cubicBezTo>
                  <a:cubicBezTo>
                    <a:pt x="46" y="44"/>
                    <a:pt x="46" y="46"/>
                    <a:pt x="46" y="47"/>
                  </a:cubicBezTo>
                  <a:cubicBezTo>
                    <a:pt x="46" y="47"/>
                    <a:pt x="45" y="48"/>
                    <a:pt x="46" y="47"/>
                  </a:cubicBezTo>
                  <a:close/>
                  <a:moveTo>
                    <a:pt x="39" y="47"/>
                  </a:moveTo>
                  <a:cubicBezTo>
                    <a:pt x="40" y="44"/>
                    <a:pt x="39" y="44"/>
                    <a:pt x="39" y="42"/>
                  </a:cubicBezTo>
                  <a:cubicBezTo>
                    <a:pt x="39" y="41"/>
                    <a:pt x="38" y="40"/>
                    <a:pt x="39" y="39"/>
                  </a:cubicBezTo>
                  <a:cubicBezTo>
                    <a:pt x="39" y="38"/>
                    <a:pt x="38" y="37"/>
                    <a:pt x="39" y="34"/>
                  </a:cubicBezTo>
                  <a:cubicBezTo>
                    <a:pt x="38" y="34"/>
                    <a:pt x="39" y="33"/>
                    <a:pt x="38" y="30"/>
                  </a:cubicBezTo>
                  <a:cubicBezTo>
                    <a:pt x="38" y="30"/>
                    <a:pt x="37" y="25"/>
                    <a:pt x="37" y="26"/>
                  </a:cubicBezTo>
                  <a:cubicBezTo>
                    <a:pt x="36" y="24"/>
                    <a:pt x="39" y="23"/>
                    <a:pt x="36" y="22"/>
                  </a:cubicBezTo>
                  <a:cubicBezTo>
                    <a:pt x="36" y="20"/>
                    <a:pt x="35" y="17"/>
                    <a:pt x="34" y="16"/>
                  </a:cubicBezTo>
                  <a:cubicBezTo>
                    <a:pt x="33" y="15"/>
                    <a:pt x="33" y="13"/>
                    <a:pt x="32" y="11"/>
                  </a:cubicBezTo>
                  <a:cubicBezTo>
                    <a:pt x="31" y="8"/>
                    <a:pt x="29" y="9"/>
                    <a:pt x="28" y="6"/>
                  </a:cubicBezTo>
                  <a:cubicBezTo>
                    <a:pt x="28" y="5"/>
                    <a:pt x="24" y="3"/>
                    <a:pt x="23" y="4"/>
                  </a:cubicBezTo>
                  <a:cubicBezTo>
                    <a:pt x="22" y="4"/>
                    <a:pt x="19" y="5"/>
                    <a:pt x="18" y="6"/>
                  </a:cubicBezTo>
                  <a:cubicBezTo>
                    <a:pt x="16" y="8"/>
                    <a:pt x="14" y="8"/>
                    <a:pt x="14" y="11"/>
                  </a:cubicBezTo>
                  <a:cubicBezTo>
                    <a:pt x="13" y="11"/>
                    <a:pt x="13" y="14"/>
                    <a:pt x="11" y="16"/>
                  </a:cubicBezTo>
                  <a:cubicBezTo>
                    <a:pt x="11" y="18"/>
                    <a:pt x="9" y="19"/>
                    <a:pt x="9" y="22"/>
                  </a:cubicBezTo>
                  <a:cubicBezTo>
                    <a:pt x="8" y="25"/>
                    <a:pt x="8" y="26"/>
                    <a:pt x="8" y="26"/>
                  </a:cubicBezTo>
                  <a:cubicBezTo>
                    <a:pt x="7" y="27"/>
                    <a:pt x="7" y="29"/>
                    <a:pt x="7" y="30"/>
                  </a:cubicBezTo>
                  <a:cubicBezTo>
                    <a:pt x="7" y="32"/>
                    <a:pt x="4" y="35"/>
                    <a:pt x="6" y="39"/>
                  </a:cubicBezTo>
                  <a:cubicBezTo>
                    <a:pt x="5" y="39"/>
                    <a:pt x="5" y="42"/>
                    <a:pt x="6" y="43"/>
                  </a:cubicBezTo>
                  <a:cubicBezTo>
                    <a:pt x="7" y="45"/>
                    <a:pt x="5" y="46"/>
                    <a:pt x="6" y="47"/>
                  </a:cubicBezTo>
                  <a:cubicBezTo>
                    <a:pt x="5" y="48"/>
                    <a:pt x="6" y="50"/>
                    <a:pt x="6" y="51"/>
                  </a:cubicBezTo>
                  <a:cubicBezTo>
                    <a:pt x="6" y="54"/>
                    <a:pt x="6" y="55"/>
                    <a:pt x="6" y="56"/>
                  </a:cubicBezTo>
                  <a:cubicBezTo>
                    <a:pt x="6" y="57"/>
                    <a:pt x="6" y="58"/>
                    <a:pt x="7" y="60"/>
                  </a:cubicBezTo>
                  <a:cubicBezTo>
                    <a:pt x="6" y="61"/>
                    <a:pt x="7" y="64"/>
                    <a:pt x="8" y="64"/>
                  </a:cubicBezTo>
                  <a:cubicBezTo>
                    <a:pt x="8" y="66"/>
                    <a:pt x="8" y="66"/>
                    <a:pt x="9" y="68"/>
                  </a:cubicBezTo>
                  <a:cubicBezTo>
                    <a:pt x="10" y="69"/>
                    <a:pt x="10" y="71"/>
                    <a:pt x="10" y="72"/>
                  </a:cubicBezTo>
                  <a:cubicBezTo>
                    <a:pt x="11" y="75"/>
                    <a:pt x="11" y="76"/>
                    <a:pt x="12" y="78"/>
                  </a:cubicBezTo>
                  <a:cubicBezTo>
                    <a:pt x="13" y="79"/>
                    <a:pt x="14" y="81"/>
                    <a:pt x="15" y="83"/>
                  </a:cubicBezTo>
                  <a:cubicBezTo>
                    <a:pt x="16" y="85"/>
                    <a:pt x="17" y="86"/>
                    <a:pt x="19" y="87"/>
                  </a:cubicBezTo>
                  <a:cubicBezTo>
                    <a:pt x="20" y="88"/>
                    <a:pt x="22" y="88"/>
                    <a:pt x="23" y="88"/>
                  </a:cubicBezTo>
                  <a:cubicBezTo>
                    <a:pt x="23" y="88"/>
                    <a:pt x="26" y="87"/>
                    <a:pt x="27" y="86"/>
                  </a:cubicBezTo>
                  <a:cubicBezTo>
                    <a:pt x="26" y="86"/>
                    <a:pt x="29" y="84"/>
                    <a:pt x="30" y="83"/>
                  </a:cubicBezTo>
                  <a:cubicBezTo>
                    <a:pt x="31" y="81"/>
                    <a:pt x="33" y="79"/>
                    <a:pt x="33" y="77"/>
                  </a:cubicBezTo>
                  <a:cubicBezTo>
                    <a:pt x="33" y="76"/>
                    <a:pt x="35" y="74"/>
                    <a:pt x="35" y="72"/>
                  </a:cubicBezTo>
                  <a:cubicBezTo>
                    <a:pt x="35" y="71"/>
                    <a:pt x="37" y="69"/>
                    <a:pt x="37" y="68"/>
                  </a:cubicBezTo>
                  <a:cubicBezTo>
                    <a:pt x="38" y="66"/>
                    <a:pt x="38" y="66"/>
                    <a:pt x="37" y="64"/>
                  </a:cubicBezTo>
                  <a:cubicBezTo>
                    <a:pt x="39" y="62"/>
                    <a:pt x="39" y="61"/>
                    <a:pt x="39" y="60"/>
                  </a:cubicBezTo>
                  <a:cubicBezTo>
                    <a:pt x="38" y="58"/>
                    <a:pt x="39" y="58"/>
                    <a:pt x="39" y="55"/>
                  </a:cubicBezTo>
                  <a:cubicBezTo>
                    <a:pt x="39" y="53"/>
                    <a:pt x="39" y="53"/>
                    <a:pt x="39" y="51"/>
                  </a:cubicBezTo>
                  <a:cubicBezTo>
                    <a:pt x="39" y="49"/>
                    <a:pt x="38" y="48"/>
                    <a:pt x="39" y="47"/>
                  </a:cubicBezTo>
                  <a:cubicBezTo>
                    <a:pt x="38" y="48"/>
                    <a:pt x="38" y="48"/>
                    <a:pt x="39" y="4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5" name="Freeform 10"/>
            <p:cNvSpPr>
              <a:spLocks noEditPoints="1"/>
            </p:cNvSpPr>
            <p:nvPr/>
          </p:nvSpPr>
          <p:spPr bwMode="auto">
            <a:xfrm>
              <a:off x="2516" y="2622"/>
              <a:ext cx="122" cy="222"/>
            </a:xfrm>
            <a:custGeom>
              <a:avLst/>
              <a:gdLst>
                <a:gd name="T0" fmla="*/ 51 w 52"/>
                <a:gd name="T1" fmla="*/ 53 h 94"/>
                <a:gd name="T2" fmla="*/ 49 w 52"/>
                <a:gd name="T3" fmla="*/ 66 h 94"/>
                <a:gd name="T4" fmla="*/ 44 w 52"/>
                <a:gd name="T5" fmla="*/ 78 h 94"/>
                <a:gd name="T6" fmla="*/ 37 w 52"/>
                <a:gd name="T7" fmla="*/ 87 h 94"/>
                <a:gd name="T8" fmla="*/ 31 w 52"/>
                <a:gd name="T9" fmla="*/ 92 h 94"/>
                <a:gd name="T10" fmla="*/ 24 w 52"/>
                <a:gd name="T11" fmla="*/ 94 h 94"/>
                <a:gd name="T12" fmla="*/ 18 w 52"/>
                <a:gd name="T13" fmla="*/ 92 h 94"/>
                <a:gd name="T14" fmla="*/ 12 w 52"/>
                <a:gd name="T15" fmla="*/ 88 h 94"/>
                <a:gd name="T16" fmla="*/ 8 w 52"/>
                <a:gd name="T17" fmla="*/ 84 h 94"/>
                <a:gd name="T18" fmla="*/ 4 w 52"/>
                <a:gd name="T19" fmla="*/ 75 h 94"/>
                <a:gd name="T20" fmla="*/ 2 w 52"/>
                <a:gd name="T21" fmla="*/ 67 h 94"/>
                <a:gd name="T22" fmla="*/ 1 w 52"/>
                <a:gd name="T23" fmla="*/ 60 h 94"/>
                <a:gd name="T24" fmla="*/ 1 w 52"/>
                <a:gd name="T25" fmla="*/ 53 h 94"/>
                <a:gd name="T26" fmla="*/ 2 w 52"/>
                <a:gd name="T27" fmla="*/ 44 h 94"/>
                <a:gd name="T28" fmla="*/ 3 w 52"/>
                <a:gd name="T29" fmla="*/ 37 h 94"/>
                <a:gd name="T30" fmla="*/ 5 w 52"/>
                <a:gd name="T31" fmla="*/ 29 h 94"/>
                <a:gd name="T32" fmla="*/ 8 w 52"/>
                <a:gd name="T33" fmla="*/ 20 h 94"/>
                <a:gd name="T34" fmla="*/ 11 w 52"/>
                <a:gd name="T35" fmla="*/ 14 h 94"/>
                <a:gd name="T36" fmla="*/ 15 w 52"/>
                <a:gd name="T37" fmla="*/ 8 h 94"/>
                <a:gd name="T38" fmla="*/ 23 w 52"/>
                <a:gd name="T39" fmla="*/ 2 h 94"/>
                <a:gd name="T40" fmla="*/ 34 w 52"/>
                <a:gd name="T41" fmla="*/ 1 h 94"/>
                <a:gd name="T42" fmla="*/ 42 w 52"/>
                <a:gd name="T43" fmla="*/ 8 h 94"/>
                <a:gd name="T44" fmla="*/ 48 w 52"/>
                <a:gd name="T45" fmla="*/ 21 h 94"/>
                <a:gd name="T46" fmla="*/ 52 w 52"/>
                <a:gd name="T47" fmla="*/ 34 h 94"/>
                <a:gd name="T48" fmla="*/ 52 w 52"/>
                <a:gd name="T49" fmla="*/ 48 h 94"/>
                <a:gd name="T50" fmla="*/ 45 w 52"/>
                <a:gd name="T51" fmla="*/ 39 h 94"/>
                <a:gd name="T52" fmla="*/ 44 w 52"/>
                <a:gd name="T53" fmla="*/ 26 h 94"/>
                <a:gd name="T54" fmla="*/ 39 w 52"/>
                <a:gd name="T55" fmla="*/ 10 h 94"/>
                <a:gd name="T56" fmla="*/ 27 w 52"/>
                <a:gd name="T57" fmla="*/ 5 h 94"/>
                <a:gd name="T58" fmla="*/ 19 w 52"/>
                <a:gd name="T59" fmla="*/ 8 h 94"/>
                <a:gd name="T60" fmla="*/ 15 w 52"/>
                <a:gd name="T61" fmla="*/ 13 h 94"/>
                <a:gd name="T62" fmla="*/ 12 w 52"/>
                <a:gd name="T63" fmla="*/ 19 h 94"/>
                <a:gd name="T64" fmla="*/ 9 w 52"/>
                <a:gd name="T65" fmla="*/ 28 h 94"/>
                <a:gd name="T66" fmla="*/ 7 w 52"/>
                <a:gd name="T67" fmla="*/ 38 h 94"/>
                <a:gd name="T68" fmla="*/ 6 w 52"/>
                <a:gd name="T69" fmla="*/ 46 h 94"/>
                <a:gd name="T70" fmla="*/ 6 w 52"/>
                <a:gd name="T71" fmla="*/ 53 h 94"/>
                <a:gd name="T72" fmla="*/ 7 w 52"/>
                <a:gd name="T73" fmla="*/ 59 h 94"/>
                <a:gd name="T74" fmla="*/ 8 w 52"/>
                <a:gd name="T75" fmla="*/ 65 h 94"/>
                <a:gd name="T76" fmla="*/ 10 w 52"/>
                <a:gd name="T77" fmla="*/ 72 h 94"/>
                <a:gd name="T78" fmla="*/ 15 w 52"/>
                <a:gd name="T79" fmla="*/ 80 h 94"/>
                <a:gd name="T80" fmla="*/ 21 w 52"/>
                <a:gd name="T81" fmla="*/ 85 h 94"/>
                <a:gd name="T82" fmla="*/ 27 w 52"/>
                <a:gd name="T83" fmla="*/ 84 h 94"/>
                <a:gd name="T84" fmla="*/ 33 w 52"/>
                <a:gd name="T85" fmla="*/ 79 h 94"/>
                <a:gd name="T86" fmla="*/ 37 w 52"/>
                <a:gd name="T87" fmla="*/ 71 h 94"/>
                <a:gd name="T88" fmla="*/ 42 w 52"/>
                <a:gd name="T89" fmla="*/ 60 h 94"/>
                <a:gd name="T90" fmla="*/ 44 w 52"/>
                <a:gd name="T91"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94">
                  <a:moveTo>
                    <a:pt x="52" y="48"/>
                  </a:moveTo>
                  <a:cubicBezTo>
                    <a:pt x="52" y="47"/>
                    <a:pt x="51" y="47"/>
                    <a:pt x="52" y="48"/>
                  </a:cubicBezTo>
                  <a:cubicBezTo>
                    <a:pt x="52" y="50"/>
                    <a:pt x="52" y="50"/>
                    <a:pt x="51" y="53"/>
                  </a:cubicBezTo>
                  <a:cubicBezTo>
                    <a:pt x="52" y="55"/>
                    <a:pt x="50" y="56"/>
                    <a:pt x="51" y="57"/>
                  </a:cubicBezTo>
                  <a:cubicBezTo>
                    <a:pt x="50" y="58"/>
                    <a:pt x="50" y="60"/>
                    <a:pt x="50" y="61"/>
                  </a:cubicBezTo>
                  <a:cubicBezTo>
                    <a:pt x="49" y="63"/>
                    <a:pt x="48" y="64"/>
                    <a:pt x="49" y="66"/>
                  </a:cubicBezTo>
                  <a:cubicBezTo>
                    <a:pt x="48" y="69"/>
                    <a:pt x="48" y="69"/>
                    <a:pt x="47" y="71"/>
                  </a:cubicBezTo>
                  <a:cubicBezTo>
                    <a:pt x="46" y="71"/>
                    <a:pt x="46" y="73"/>
                    <a:pt x="45" y="75"/>
                  </a:cubicBezTo>
                  <a:cubicBezTo>
                    <a:pt x="45" y="77"/>
                    <a:pt x="44" y="78"/>
                    <a:pt x="44" y="78"/>
                  </a:cubicBezTo>
                  <a:cubicBezTo>
                    <a:pt x="45" y="80"/>
                    <a:pt x="43" y="81"/>
                    <a:pt x="42" y="81"/>
                  </a:cubicBezTo>
                  <a:cubicBezTo>
                    <a:pt x="40" y="83"/>
                    <a:pt x="39" y="84"/>
                    <a:pt x="40" y="85"/>
                  </a:cubicBezTo>
                  <a:cubicBezTo>
                    <a:pt x="40" y="86"/>
                    <a:pt x="38" y="88"/>
                    <a:pt x="37" y="87"/>
                  </a:cubicBezTo>
                  <a:cubicBezTo>
                    <a:pt x="37" y="88"/>
                    <a:pt x="35" y="89"/>
                    <a:pt x="34" y="90"/>
                  </a:cubicBezTo>
                  <a:cubicBezTo>
                    <a:pt x="33" y="90"/>
                    <a:pt x="33" y="90"/>
                    <a:pt x="32" y="91"/>
                  </a:cubicBezTo>
                  <a:cubicBezTo>
                    <a:pt x="32" y="91"/>
                    <a:pt x="31" y="91"/>
                    <a:pt x="31" y="92"/>
                  </a:cubicBezTo>
                  <a:cubicBezTo>
                    <a:pt x="30" y="92"/>
                    <a:pt x="29" y="92"/>
                    <a:pt x="29" y="92"/>
                  </a:cubicBezTo>
                  <a:cubicBezTo>
                    <a:pt x="28" y="93"/>
                    <a:pt x="27" y="93"/>
                    <a:pt x="26" y="93"/>
                  </a:cubicBezTo>
                  <a:cubicBezTo>
                    <a:pt x="25" y="94"/>
                    <a:pt x="24" y="94"/>
                    <a:pt x="24" y="94"/>
                  </a:cubicBezTo>
                  <a:cubicBezTo>
                    <a:pt x="23" y="94"/>
                    <a:pt x="23" y="93"/>
                    <a:pt x="22" y="93"/>
                  </a:cubicBezTo>
                  <a:cubicBezTo>
                    <a:pt x="22" y="94"/>
                    <a:pt x="22" y="93"/>
                    <a:pt x="20" y="93"/>
                  </a:cubicBezTo>
                  <a:cubicBezTo>
                    <a:pt x="18" y="92"/>
                    <a:pt x="19" y="91"/>
                    <a:pt x="18" y="92"/>
                  </a:cubicBezTo>
                  <a:cubicBezTo>
                    <a:pt x="16" y="93"/>
                    <a:pt x="16" y="91"/>
                    <a:pt x="15" y="91"/>
                  </a:cubicBezTo>
                  <a:cubicBezTo>
                    <a:pt x="16" y="90"/>
                    <a:pt x="15" y="89"/>
                    <a:pt x="14" y="90"/>
                  </a:cubicBezTo>
                  <a:cubicBezTo>
                    <a:pt x="13" y="89"/>
                    <a:pt x="12" y="89"/>
                    <a:pt x="12" y="88"/>
                  </a:cubicBezTo>
                  <a:cubicBezTo>
                    <a:pt x="12" y="89"/>
                    <a:pt x="12" y="87"/>
                    <a:pt x="11" y="87"/>
                  </a:cubicBezTo>
                  <a:cubicBezTo>
                    <a:pt x="10" y="87"/>
                    <a:pt x="10" y="86"/>
                    <a:pt x="9" y="86"/>
                  </a:cubicBezTo>
                  <a:cubicBezTo>
                    <a:pt x="10" y="85"/>
                    <a:pt x="8" y="84"/>
                    <a:pt x="8" y="84"/>
                  </a:cubicBezTo>
                  <a:cubicBezTo>
                    <a:pt x="8" y="85"/>
                    <a:pt x="7" y="83"/>
                    <a:pt x="6" y="81"/>
                  </a:cubicBezTo>
                  <a:cubicBezTo>
                    <a:pt x="5" y="80"/>
                    <a:pt x="5" y="79"/>
                    <a:pt x="5" y="78"/>
                  </a:cubicBezTo>
                  <a:cubicBezTo>
                    <a:pt x="4" y="77"/>
                    <a:pt x="4" y="76"/>
                    <a:pt x="4" y="75"/>
                  </a:cubicBezTo>
                  <a:cubicBezTo>
                    <a:pt x="4" y="73"/>
                    <a:pt x="3" y="72"/>
                    <a:pt x="3" y="71"/>
                  </a:cubicBezTo>
                  <a:cubicBezTo>
                    <a:pt x="2" y="70"/>
                    <a:pt x="2" y="69"/>
                    <a:pt x="2" y="69"/>
                  </a:cubicBezTo>
                  <a:cubicBezTo>
                    <a:pt x="1" y="69"/>
                    <a:pt x="3" y="67"/>
                    <a:pt x="2" y="67"/>
                  </a:cubicBezTo>
                  <a:cubicBezTo>
                    <a:pt x="4" y="67"/>
                    <a:pt x="3" y="65"/>
                    <a:pt x="2" y="64"/>
                  </a:cubicBezTo>
                  <a:cubicBezTo>
                    <a:pt x="2" y="64"/>
                    <a:pt x="2" y="62"/>
                    <a:pt x="1" y="62"/>
                  </a:cubicBezTo>
                  <a:cubicBezTo>
                    <a:pt x="2" y="61"/>
                    <a:pt x="2" y="60"/>
                    <a:pt x="1" y="60"/>
                  </a:cubicBezTo>
                  <a:cubicBezTo>
                    <a:pt x="2" y="58"/>
                    <a:pt x="1" y="58"/>
                    <a:pt x="1" y="57"/>
                  </a:cubicBezTo>
                  <a:cubicBezTo>
                    <a:pt x="1" y="56"/>
                    <a:pt x="0" y="55"/>
                    <a:pt x="1" y="55"/>
                  </a:cubicBezTo>
                  <a:cubicBezTo>
                    <a:pt x="2" y="54"/>
                    <a:pt x="0" y="52"/>
                    <a:pt x="1" y="53"/>
                  </a:cubicBezTo>
                  <a:cubicBezTo>
                    <a:pt x="1" y="51"/>
                    <a:pt x="0" y="51"/>
                    <a:pt x="1" y="50"/>
                  </a:cubicBezTo>
                  <a:cubicBezTo>
                    <a:pt x="1" y="49"/>
                    <a:pt x="1" y="48"/>
                    <a:pt x="1" y="47"/>
                  </a:cubicBezTo>
                  <a:cubicBezTo>
                    <a:pt x="1" y="46"/>
                    <a:pt x="2" y="45"/>
                    <a:pt x="2" y="44"/>
                  </a:cubicBezTo>
                  <a:cubicBezTo>
                    <a:pt x="4" y="43"/>
                    <a:pt x="2" y="43"/>
                    <a:pt x="2" y="42"/>
                  </a:cubicBezTo>
                  <a:cubicBezTo>
                    <a:pt x="2" y="41"/>
                    <a:pt x="3" y="39"/>
                    <a:pt x="2" y="39"/>
                  </a:cubicBezTo>
                  <a:cubicBezTo>
                    <a:pt x="3" y="39"/>
                    <a:pt x="2" y="37"/>
                    <a:pt x="3" y="37"/>
                  </a:cubicBezTo>
                  <a:cubicBezTo>
                    <a:pt x="3" y="36"/>
                    <a:pt x="3" y="35"/>
                    <a:pt x="3" y="35"/>
                  </a:cubicBezTo>
                  <a:cubicBezTo>
                    <a:pt x="4" y="33"/>
                    <a:pt x="4" y="32"/>
                    <a:pt x="4" y="32"/>
                  </a:cubicBezTo>
                  <a:cubicBezTo>
                    <a:pt x="4" y="30"/>
                    <a:pt x="5" y="30"/>
                    <a:pt x="5" y="29"/>
                  </a:cubicBezTo>
                  <a:cubicBezTo>
                    <a:pt x="4" y="27"/>
                    <a:pt x="5" y="27"/>
                    <a:pt x="6" y="26"/>
                  </a:cubicBezTo>
                  <a:cubicBezTo>
                    <a:pt x="7" y="24"/>
                    <a:pt x="7" y="25"/>
                    <a:pt x="7" y="23"/>
                  </a:cubicBezTo>
                  <a:cubicBezTo>
                    <a:pt x="6" y="21"/>
                    <a:pt x="7" y="22"/>
                    <a:pt x="8" y="20"/>
                  </a:cubicBezTo>
                  <a:cubicBezTo>
                    <a:pt x="8" y="19"/>
                    <a:pt x="9" y="18"/>
                    <a:pt x="9" y="18"/>
                  </a:cubicBezTo>
                  <a:cubicBezTo>
                    <a:pt x="9" y="17"/>
                    <a:pt x="10" y="16"/>
                    <a:pt x="10" y="15"/>
                  </a:cubicBezTo>
                  <a:cubicBezTo>
                    <a:pt x="10" y="15"/>
                    <a:pt x="12" y="15"/>
                    <a:pt x="11" y="14"/>
                  </a:cubicBezTo>
                  <a:cubicBezTo>
                    <a:pt x="11" y="13"/>
                    <a:pt x="13" y="12"/>
                    <a:pt x="12" y="12"/>
                  </a:cubicBezTo>
                  <a:cubicBezTo>
                    <a:pt x="14" y="11"/>
                    <a:pt x="13" y="11"/>
                    <a:pt x="14" y="10"/>
                  </a:cubicBezTo>
                  <a:cubicBezTo>
                    <a:pt x="14" y="8"/>
                    <a:pt x="15" y="8"/>
                    <a:pt x="15" y="8"/>
                  </a:cubicBezTo>
                  <a:cubicBezTo>
                    <a:pt x="15" y="7"/>
                    <a:pt x="16" y="6"/>
                    <a:pt x="17" y="6"/>
                  </a:cubicBezTo>
                  <a:cubicBezTo>
                    <a:pt x="18" y="5"/>
                    <a:pt x="19" y="5"/>
                    <a:pt x="20" y="4"/>
                  </a:cubicBezTo>
                  <a:cubicBezTo>
                    <a:pt x="20" y="5"/>
                    <a:pt x="22" y="3"/>
                    <a:pt x="23" y="2"/>
                  </a:cubicBezTo>
                  <a:cubicBezTo>
                    <a:pt x="24" y="1"/>
                    <a:pt x="26" y="1"/>
                    <a:pt x="26" y="1"/>
                  </a:cubicBezTo>
                  <a:cubicBezTo>
                    <a:pt x="29" y="1"/>
                    <a:pt x="28" y="0"/>
                    <a:pt x="30" y="1"/>
                  </a:cubicBezTo>
                  <a:cubicBezTo>
                    <a:pt x="31" y="2"/>
                    <a:pt x="31" y="2"/>
                    <a:pt x="34" y="1"/>
                  </a:cubicBezTo>
                  <a:cubicBezTo>
                    <a:pt x="34" y="2"/>
                    <a:pt x="36" y="3"/>
                    <a:pt x="37" y="3"/>
                  </a:cubicBezTo>
                  <a:cubicBezTo>
                    <a:pt x="38" y="3"/>
                    <a:pt x="38" y="5"/>
                    <a:pt x="40" y="6"/>
                  </a:cubicBezTo>
                  <a:cubicBezTo>
                    <a:pt x="40" y="7"/>
                    <a:pt x="41" y="8"/>
                    <a:pt x="42" y="8"/>
                  </a:cubicBezTo>
                  <a:cubicBezTo>
                    <a:pt x="44" y="10"/>
                    <a:pt x="43" y="10"/>
                    <a:pt x="44" y="11"/>
                  </a:cubicBezTo>
                  <a:cubicBezTo>
                    <a:pt x="45" y="12"/>
                    <a:pt x="45" y="13"/>
                    <a:pt x="46" y="14"/>
                  </a:cubicBezTo>
                  <a:cubicBezTo>
                    <a:pt x="46" y="16"/>
                    <a:pt x="48" y="18"/>
                    <a:pt x="48" y="21"/>
                  </a:cubicBezTo>
                  <a:cubicBezTo>
                    <a:pt x="48" y="22"/>
                    <a:pt x="49" y="24"/>
                    <a:pt x="50" y="25"/>
                  </a:cubicBezTo>
                  <a:cubicBezTo>
                    <a:pt x="50" y="26"/>
                    <a:pt x="50" y="27"/>
                    <a:pt x="51" y="30"/>
                  </a:cubicBezTo>
                  <a:cubicBezTo>
                    <a:pt x="51" y="31"/>
                    <a:pt x="51" y="32"/>
                    <a:pt x="52" y="34"/>
                  </a:cubicBezTo>
                  <a:cubicBezTo>
                    <a:pt x="50" y="36"/>
                    <a:pt x="52" y="37"/>
                    <a:pt x="52" y="39"/>
                  </a:cubicBezTo>
                  <a:cubicBezTo>
                    <a:pt x="52" y="40"/>
                    <a:pt x="52" y="43"/>
                    <a:pt x="52" y="44"/>
                  </a:cubicBezTo>
                  <a:cubicBezTo>
                    <a:pt x="52" y="45"/>
                    <a:pt x="51" y="47"/>
                    <a:pt x="52" y="48"/>
                  </a:cubicBezTo>
                  <a:close/>
                  <a:moveTo>
                    <a:pt x="44" y="47"/>
                  </a:moveTo>
                  <a:cubicBezTo>
                    <a:pt x="45" y="45"/>
                    <a:pt x="44" y="44"/>
                    <a:pt x="45" y="43"/>
                  </a:cubicBezTo>
                  <a:cubicBezTo>
                    <a:pt x="45" y="41"/>
                    <a:pt x="45" y="39"/>
                    <a:pt x="45" y="39"/>
                  </a:cubicBezTo>
                  <a:cubicBezTo>
                    <a:pt x="44" y="37"/>
                    <a:pt x="44" y="36"/>
                    <a:pt x="45" y="35"/>
                  </a:cubicBezTo>
                  <a:cubicBezTo>
                    <a:pt x="44" y="33"/>
                    <a:pt x="45" y="33"/>
                    <a:pt x="45" y="30"/>
                  </a:cubicBezTo>
                  <a:cubicBezTo>
                    <a:pt x="44" y="30"/>
                    <a:pt x="44" y="27"/>
                    <a:pt x="44" y="26"/>
                  </a:cubicBezTo>
                  <a:cubicBezTo>
                    <a:pt x="43" y="24"/>
                    <a:pt x="44" y="24"/>
                    <a:pt x="43" y="22"/>
                  </a:cubicBezTo>
                  <a:cubicBezTo>
                    <a:pt x="42" y="19"/>
                    <a:pt x="43" y="18"/>
                    <a:pt x="42" y="16"/>
                  </a:cubicBezTo>
                  <a:cubicBezTo>
                    <a:pt x="41" y="15"/>
                    <a:pt x="41" y="11"/>
                    <a:pt x="39" y="10"/>
                  </a:cubicBezTo>
                  <a:cubicBezTo>
                    <a:pt x="37" y="8"/>
                    <a:pt x="37" y="8"/>
                    <a:pt x="35" y="6"/>
                  </a:cubicBezTo>
                  <a:cubicBezTo>
                    <a:pt x="33" y="5"/>
                    <a:pt x="32" y="4"/>
                    <a:pt x="30" y="4"/>
                  </a:cubicBezTo>
                  <a:cubicBezTo>
                    <a:pt x="28" y="4"/>
                    <a:pt x="27" y="4"/>
                    <a:pt x="27" y="5"/>
                  </a:cubicBezTo>
                  <a:cubicBezTo>
                    <a:pt x="26" y="5"/>
                    <a:pt x="25" y="5"/>
                    <a:pt x="24" y="5"/>
                  </a:cubicBezTo>
                  <a:cubicBezTo>
                    <a:pt x="23" y="6"/>
                    <a:pt x="22" y="6"/>
                    <a:pt x="21" y="6"/>
                  </a:cubicBezTo>
                  <a:cubicBezTo>
                    <a:pt x="21" y="7"/>
                    <a:pt x="19" y="7"/>
                    <a:pt x="19" y="8"/>
                  </a:cubicBezTo>
                  <a:cubicBezTo>
                    <a:pt x="18" y="8"/>
                    <a:pt x="18" y="9"/>
                    <a:pt x="18" y="10"/>
                  </a:cubicBezTo>
                  <a:cubicBezTo>
                    <a:pt x="17" y="11"/>
                    <a:pt x="17" y="11"/>
                    <a:pt x="16" y="12"/>
                  </a:cubicBezTo>
                  <a:cubicBezTo>
                    <a:pt x="16" y="13"/>
                    <a:pt x="15" y="12"/>
                    <a:pt x="15" y="13"/>
                  </a:cubicBezTo>
                  <a:cubicBezTo>
                    <a:pt x="14" y="14"/>
                    <a:pt x="14" y="15"/>
                    <a:pt x="14" y="15"/>
                  </a:cubicBezTo>
                  <a:cubicBezTo>
                    <a:pt x="14" y="16"/>
                    <a:pt x="14" y="16"/>
                    <a:pt x="13" y="17"/>
                  </a:cubicBezTo>
                  <a:cubicBezTo>
                    <a:pt x="13" y="17"/>
                    <a:pt x="13" y="19"/>
                    <a:pt x="12" y="19"/>
                  </a:cubicBezTo>
                  <a:cubicBezTo>
                    <a:pt x="11" y="20"/>
                    <a:pt x="11" y="21"/>
                    <a:pt x="11" y="22"/>
                  </a:cubicBezTo>
                  <a:cubicBezTo>
                    <a:pt x="10" y="23"/>
                    <a:pt x="11" y="23"/>
                    <a:pt x="10" y="25"/>
                  </a:cubicBezTo>
                  <a:cubicBezTo>
                    <a:pt x="9" y="27"/>
                    <a:pt x="9" y="27"/>
                    <a:pt x="9" y="28"/>
                  </a:cubicBezTo>
                  <a:cubicBezTo>
                    <a:pt x="9" y="29"/>
                    <a:pt x="8" y="31"/>
                    <a:pt x="8" y="31"/>
                  </a:cubicBezTo>
                  <a:cubicBezTo>
                    <a:pt x="8" y="32"/>
                    <a:pt x="7" y="34"/>
                    <a:pt x="7" y="35"/>
                  </a:cubicBezTo>
                  <a:cubicBezTo>
                    <a:pt x="7" y="36"/>
                    <a:pt x="7" y="37"/>
                    <a:pt x="7" y="38"/>
                  </a:cubicBezTo>
                  <a:cubicBezTo>
                    <a:pt x="7" y="39"/>
                    <a:pt x="7" y="39"/>
                    <a:pt x="6" y="41"/>
                  </a:cubicBezTo>
                  <a:cubicBezTo>
                    <a:pt x="6" y="42"/>
                    <a:pt x="5" y="44"/>
                    <a:pt x="6" y="44"/>
                  </a:cubicBezTo>
                  <a:cubicBezTo>
                    <a:pt x="5" y="45"/>
                    <a:pt x="6" y="46"/>
                    <a:pt x="6" y="46"/>
                  </a:cubicBezTo>
                  <a:cubicBezTo>
                    <a:pt x="6" y="48"/>
                    <a:pt x="7" y="49"/>
                    <a:pt x="6" y="48"/>
                  </a:cubicBezTo>
                  <a:cubicBezTo>
                    <a:pt x="6" y="50"/>
                    <a:pt x="7" y="51"/>
                    <a:pt x="6" y="50"/>
                  </a:cubicBezTo>
                  <a:cubicBezTo>
                    <a:pt x="5" y="52"/>
                    <a:pt x="6" y="51"/>
                    <a:pt x="6" y="53"/>
                  </a:cubicBezTo>
                  <a:cubicBezTo>
                    <a:pt x="6" y="54"/>
                    <a:pt x="7" y="54"/>
                    <a:pt x="7" y="55"/>
                  </a:cubicBezTo>
                  <a:cubicBezTo>
                    <a:pt x="7" y="56"/>
                    <a:pt x="7" y="56"/>
                    <a:pt x="7" y="57"/>
                  </a:cubicBezTo>
                  <a:cubicBezTo>
                    <a:pt x="6" y="58"/>
                    <a:pt x="7" y="58"/>
                    <a:pt x="7" y="59"/>
                  </a:cubicBezTo>
                  <a:cubicBezTo>
                    <a:pt x="6" y="59"/>
                    <a:pt x="7" y="60"/>
                    <a:pt x="7" y="61"/>
                  </a:cubicBezTo>
                  <a:cubicBezTo>
                    <a:pt x="7" y="61"/>
                    <a:pt x="6" y="62"/>
                    <a:pt x="7" y="63"/>
                  </a:cubicBezTo>
                  <a:cubicBezTo>
                    <a:pt x="8" y="63"/>
                    <a:pt x="8" y="65"/>
                    <a:pt x="8" y="65"/>
                  </a:cubicBezTo>
                  <a:cubicBezTo>
                    <a:pt x="8" y="67"/>
                    <a:pt x="8" y="68"/>
                    <a:pt x="9" y="67"/>
                  </a:cubicBezTo>
                  <a:cubicBezTo>
                    <a:pt x="8" y="67"/>
                    <a:pt x="9" y="68"/>
                    <a:pt x="9" y="69"/>
                  </a:cubicBezTo>
                  <a:cubicBezTo>
                    <a:pt x="9" y="71"/>
                    <a:pt x="9" y="70"/>
                    <a:pt x="10" y="72"/>
                  </a:cubicBezTo>
                  <a:cubicBezTo>
                    <a:pt x="9" y="73"/>
                    <a:pt x="12" y="73"/>
                    <a:pt x="12" y="75"/>
                  </a:cubicBezTo>
                  <a:cubicBezTo>
                    <a:pt x="13" y="75"/>
                    <a:pt x="12" y="77"/>
                    <a:pt x="13" y="77"/>
                  </a:cubicBezTo>
                  <a:cubicBezTo>
                    <a:pt x="12" y="78"/>
                    <a:pt x="15" y="79"/>
                    <a:pt x="15" y="80"/>
                  </a:cubicBezTo>
                  <a:cubicBezTo>
                    <a:pt x="16" y="80"/>
                    <a:pt x="15" y="82"/>
                    <a:pt x="17" y="82"/>
                  </a:cubicBezTo>
                  <a:cubicBezTo>
                    <a:pt x="16" y="82"/>
                    <a:pt x="19" y="84"/>
                    <a:pt x="18" y="84"/>
                  </a:cubicBezTo>
                  <a:cubicBezTo>
                    <a:pt x="17" y="86"/>
                    <a:pt x="19" y="85"/>
                    <a:pt x="21" y="85"/>
                  </a:cubicBezTo>
                  <a:cubicBezTo>
                    <a:pt x="21" y="85"/>
                    <a:pt x="20" y="84"/>
                    <a:pt x="23" y="85"/>
                  </a:cubicBezTo>
                  <a:cubicBezTo>
                    <a:pt x="23" y="86"/>
                    <a:pt x="23" y="83"/>
                    <a:pt x="25" y="85"/>
                  </a:cubicBezTo>
                  <a:cubicBezTo>
                    <a:pt x="26" y="85"/>
                    <a:pt x="26" y="85"/>
                    <a:pt x="27" y="84"/>
                  </a:cubicBezTo>
                  <a:cubicBezTo>
                    <a:pt x="28" y="84"/>
                    <a:pt x="28" y="84"/>
                    <a:pt x="29" y="83"/>
                  </a:cubicBezTo>
                  <a:cubicBezTo>
                    <a:pt x="30" y="83"/>
                    <a:pt x="31" y="80"/>
                    <a:pt x="31" y="81"/>
                  </a:cubicBezTo>
                  <a:cubicBezTo>
                    <a:pt x="32" y="79"/>
                    <a:pt x="32" y="80"/>
                    <a:pt x="33" y="79"/>
                  </a:cubicBezTo>
                  <a:cubicBezTo>
                    <a:pt x="34" y="79"/>
                    <a:pt x="34" y="77"/>
                    <a:pt x="35" y="76"/>
                  </a:cubicBezTo>
                  <a:cubicBezTo>
                    <a:pt x="35" y="76"/>
                    <a:pt x="36" y="75"/>
                    <a:pt x="37" y="74"/>
                  </a:cubicBezTo>
                  <a:cubicBezTo>
                    <a:pt x="37" y="73"/>
                    <a:pt x="37" y="72"/>
                    <a:pt x="37" y="71"/>
                  </a:cubicBezTo>
                  <a:cubicBezTo>
                    <a:pt x="36" y="70"/>
                    <a:pt x="38" y="69"/>
                    <a:pt x="39" y="67"/>
                  </a:cubicBezTo>
                  <a:cubicBezTo>
                    <a:pt x="39" y="65"/>
                    <a:pt x="40" y="64"/>
                    <a:pt x="41" y="64"/>
                  </a:cubicBezTo>
                  <a:cubicBezTo>
                    <a:pt x="41" y="63"/>
                    <a:pt x="41" y="61"/>
                    <a:pt x="42" y="60"/>
                  </a:cubicBezTo>
                  <a:cubicBezTo>
                    <a:pt x="42" y="59"/>
                    <a:pt x="42" y="57"/>
                    <a:pt x="43" y="56"/>
                  </a:cubicBezTo>
                  <a:cubicBezTo>
                    <a:pt x="44" y="54"/>
                    <a:pt x="45" y="54"/>
                    <a:pt x="44" y="51"/>
                  </a:cubicBezTo>
                  <a:cubicBezTo>
                    <a:pt x="43" y="51"/>
                    <a:pt x="45" y="50"/>
                    <a:pt x="44" y="4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6" name="Freeform 11"/>
            <p:cNvSpPr>
              <a:spLocks noEditPoints="1"/>
            </p:cNvSpPr>
            <p:nvPr/>
          </p:nvSpPr>
          <p:spPr bwMode="auto">
            <a:xfrm>
              <a:off x="2676" y="2807"/>
              <a:ext cx="149" cy="252"/>
            </a:xfrm>
            <a:custGeom>
              <a:avLst/>
              <a:gdLst>
                <a:gd name="T0" fmla="*/ 60 w 63"/>
                <a:gd name="T1" fmla="*/ 65 h 107"/>
                <a:gd name="T2" fmla="*/ 55 w 63"/>
                <a:gd name="T3" fmla="*/ 80 h 107"/>
                <a:gd name="T4" fmla="*/ 48 w 63"/>
                <a:gd name="T5" fmla="*/ 92 h 107"/>
                <a:gd name="T6" fmla="*/ 38 w 63"/>
                <a:gd name="T7" fmla="*/ 100 h 107"/>
                <a:gd name="T8" fmla="*/ 25 w 63"/>
                <a:gd name="T9" fmla="*/ 104 h 107"/>
                <a:gd name="T10" fmla="*/ 12 w 63"/>
                <a:gd name="T11" fmla="*/ 98 h 107"/>
                <a:gd name="T12" fmla="*/ 8 w 63"/>
                <a:gd name="T13" fmla="*/ 93 h 107"/>
                <a:gd name="T14" fmla="*/ 6 w 63"/>
                <a:gd name="T15" fmla="*/ 87 h 107"/>
                <a:gd name="T16" fmla="*/ 3 w 63"/>
                <a:gd name="T17" fmla="*/ 81 h 107"/>
                <a:gd name="T18" fmla="*/ 1 w 63"/>
                <a:gd name="T19" fmla="*/ 74 h 107"/>
                <a:gd name="T20" fmla="*/ 1 w 63"/>
                <a:gd name="T21" fmla="*/ 66 h 107"/>
                <a:gd name="T22" fmla="*/ 1 w 63"/>
                <a:gd name="T23" fmla="*/ 59 h 107"/>
                <a:gd name="T24" fmla="*/ 1 w 63"/>
                <a:gd name="T25" fmla="*/ 51 h 107"/>
                <a:gd name="T26" fmla="*/ 2 w 63"/>
                <a:gd name="T27" fmla="*/ 44 h 107"/>
                <a:gd name="T28" fmla="*/ 4 w 63"/>
                <a:gd name="T29" fmla="*/ 36 h 107"/>
                <a:gd name="T30" fmla="*/ 6 w 63"/>
                <a:gd name="T31" fmla="*/ 29 h 107"/>
                <a:gd name="T32" fmla="*/ 10 w 63"/>
                <a:gd name="T33" fmla="*/ 20 h 107"/>
                <a:gd name="T34" fmla="*/ 14 w 63"/>
                <a:gd name="T35" fmla="*/ 13 h 107"/>
                <a:gd name="T36" fmla="*/ 19 w 63"/>
                <a:gd name="T37" fmla="*/ 7 h 107"/>
                <a:gd name="T38" fmla="*/ 24 w 63"/>
                <a:gd name="T39" fmla="*/ 4 h 107"/>
                <a:gd name="T40" fmla="*/ 29 w 63"/>
                <a:gd name="T41" fmla="*/ 1 h 107"/>
                <a:gd name="T42" fmla="*/ 35 w 63"/>
                <a:gd name="T43" fmla="*/ 1 h 107"/>
                <a:gd name="T44" fmla="*/ 42 w 63"/>
                <a:gd name="T45" fmla="*/ 3 h 107"/>
                <a:gd name="T46" fmla="*/ 51 w 63"/>
                <a:gd name="T47" fmla="*/ 11 h 107"/>
                <a:gd name="T48" fmla="*/ 57 w 63"/>
                <a:gd name="T49" fmla="*/ 22 h 107"/>
                <a:gd name="T50" fmla="*/ 61 w 63"/>
                <a:gd name="T51" fmla="*/ 38 h 107"/>
                <a:gd name="T52" fmla="*/ 62 w 63"/>
                <a:gd name="T53" fmla="*/ 54 h 107"/>
                <a:gd name="T54" fmla="*/ 48 w 63"/>
                <a:gd name="T55" fmla="*/ 49 h 107"/>
                <a:gd name="T56" fmla="*/ 49 w 63"/>
                <a:gd name="T57" fmla="*/ 34 h 107"/>
                <a:gd name="T58" fmla="*/ 46 w 63"/>
                <a:gd name="T59" fmla="*/ 19 h 107"/>
                <a:gd name="T60" fmla="*/ 42 w 63"/>
                <a:gd name="T61" fmla="*/ 8 h 107"/>
                <a:gd name="T62" fmla="*/ 33 w 63"/>
                <a:gd name="T63" fmla="*/ 5 h 107"/>
                <a:gd name="T64" fmla="*/ 27 w 63"/>
                <a:gd name="T65" fmla="*/ 6 h 107"/>
                <a:gd name="T66" fmla="*/ 21 w 63"/>
                <a:gd name="T67" fmla="*/ 10 h 107"/>
                <a:gd name="T68" fmla="*/ 15 w 63"/>
                <a:gd name="T69" fmla="*/ 18 h 107"/>
                <a:gd name="T70" fmla="*/ 10 w 63"/>
                <a:gd name="T71" fmla="*/ 29 h 107"/>
                <a:gd name="T72" fmla="*/ 8 w 63"/>
                <a:gd name="T73" fmla="*/ 35 h 107"/>
                <a:gd name="T74" fmla="*/ 7 w 63"/>
                <a:gd name="T75" fmla="*/ 42 h 107"/>
                <a:gd name="T76" fmla="*/ 6 w 63"/>
                <a:gd name="T77" fmla="*/ 49 h 107"/>
                <a:gd name="T78" fmla="*/ 6 w 63"/>
                <a:gd name="T79" fmla="*/ 57 h 107"/>
                <a:gd name="T80" fmla="*/ 6 w 63"/>
                <a:gd name="T81" fmla="*/ 64 h 107"/>
                <a:gd name="T82" fmla="*/ 7 w 63"/>
                <a:gd name="T83" fmla="*/ 71 h 107"/>
                <a:gd name="T84" fmla="*/ 9 w 63"/>
                <a:gd name="T85" fmla="*/ 78 h 107"/>
                <a:gd name="T86" fmla="*/ 13 w 63"/>
                <a:gd name="T87" fmla="*/ 86 h 107"/>
                <a:gd name="T88" fmla="*/ 18 w 63"/>
                <a:gd name="T89" fmla="*/ 92 h 107"/>
                <a:gd name="T90" fmla="*/ 26 w 63"/>
                <a:gd name="T91" fmla="*/ 95 h 107"/>
                <a:gd name="T92" fmla="*/ 39 w 63"/>
                <a:gd name="T93" fmla="*/ 85 h 107"/>
                <a:gd name="T94" fmla="*/ 45 w 63"/>
                <a:gd name="T95" fmla="*/ 71 h 107"/>
                <a:gd name="T96" fmla="*/ 48 w 63"/>
                <a:gd name="T97" fmla="*/ 5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 h="107">
                  <a:moveTo>
                    <a:pt x="62" y="54"/>
                  </a:moveTo>
                  <a:cubicBezTo>
                    <a:pt x="61" y="56"/>
                    <a:pt x="61" y="58"/>
                    <a:pt x="61" y="59"/>
                  </a:cubicBezTo>
                  <a:cubicBezTo>
                    <a:pt x="62" y="61"/>
                    <a:pt x="62" y="62"/>
                    <a:pt x="60" y="65"/>
                  </a:cubicBezTo>
                  <a:cubicBezTo>
                    <a:pt x="61" y="66"/>
                    <a:pt x="59" y="68"/>
                    <a:pt x="59" y="69"/>
                  </a:cubicBezTo>
                  <a:cubicBezTo>
                    <a:pt x="58" y="72"/>
                    <a:pt x="57" y="73"/>
                    <a:pt x="57" y="75"/>
                  </a:cubicBezTo>
                  <a:cubicBezTo>
                    <a:pt x="55" y="75"/>
                    <a:pt x="55" y="77"/>
                    <a:pt x="55" y="80"/>
                  </a:cubicBezTo>
                  <a:cubicBezTo>
                    <a:pt x="54" y="80"/>
                    <a:pt x="54" y="84"/>
                    <a:pt x="52" y="85"/>
                  </a:cubicBezTo>
                  <a:cubicBezTo>
                    <a:pt x="52" y="86"/>
                    <a:pt x="51" y="87"/>
                    <a:pt x="50" y="88"/>
                  </a:cubicBezTo>
                  <a:cubicBezTo>
                    <a:pt x="50" y="91"/>
                    <a:pt x="49" y="92"/>
                    <a:pt x="48" y="92"/>
                  </a:cubicBezTo>
                  <a:cubicBezTo>
                    <a:pt x="47" y="93"/>
                    <a:pt x="43" y="93"/>
                    <a:pt x="45" y="95"/>
                  </a:cubicBezTo>
                  <a:cubicBezTo>
                    <a:pt x="44" y="95"/>
                    <a:pt x="42" y="96"/>
                    <a:pt x="42" y="98"/>
                  </a:cubicBezTo>
                  <a:cubicBezTo>
                    <a:pt x="39" y="98"/>
                    <a:pt x="39" y="101"/>
                    <a:pt x="38" y="100"/>
                  </a:cubicBezTo>
                  <a:cubicBezTo>
                    <a:pt x="38" y="100"/>
                    <a:pt x="35" y="104"/>
                    <a:pt x="34" y="102"/>
                  </a:cubicBezTo>
                  <a:cubicBezTo>
                    <a:pt x="30" y="104"/>
                    <a:pt x="32" y="103"/>
                    <a:pt x="29" y="104"/>
                  </a:cubicBezTo>
                  <a:cubicBezTo>
                    <a:pt x="30" y="107"/>
                    <a:pt x="26" y="105"/>
                    <a:pt x="25" y="104"/>
                  </a:cubicBezTo>
                  <a:cubicBezTo>
                    <a:pt x="22" y="103"/>
                    <a:pt x="22" y="104"/>
                    <a:pt x="20" y="103"/>
                  </a:cubicBezTo>
                  <a:cubicBezTo>
                    <a:pt x="19" y="100"/>
                    <a:pt x="18" y="103"/>
                    <a:pt x="16" y="100"/>
                  </a:cubicBezTo>
                  <a:cubicBezTo>
                    <a:pt x="15" y="99"/>
                    <a:pt x="16" y="100"/>
                    <a:pt x="12" y="98"/>
                  </a:cubicBezTo>
                  <a:cubicBezTo>
                    <a:pt x="13" y="97"/>
                    <a:pt x="12" y="96"/>
                    <a:pt x="12" y="95"/>
                  </a:cubicBezTo>
                  <a:cubicBezTo>
                    <a:pt x="11" y="95"/>
                    <a:pt x="10" y="94"/>
                    <a:pt x="10" y="94"/>
                  </a:cubicBezTo>
                  <a:cubicBezTo>
                    <a:pt x="9" y="94"/>
                    <a:pt x="9" y="94"/>
                    <a:pt x="8" y="93"/>
                  </a:cubicBezTo>
                  <a:cubicBezTo>
                    <a:pt x="8" y="93"/>
                    <a:pt x="8" y="92"/>
                    <a:pt x="7" y="91"/>
                  </a:cubicBezTo>
                  <a:cubicBezTo>
                    <a:pt x="8" y="90"/>
                    <a:pt x="7" y="90"/>
                    <a:pt x="7" y="89"/>
                  </a:cubicBezTo>
                  <a:cubicBezTo>
                    <a:pt x="7" y="88"/>
                    <a:pt x="6" y="89"/>
                    <a:pt x="6" y="87"/>
                  </a:cubicBezTo>
                  <a:cubicBezTo>
                    <a:pt x="5" y="86"/>
                    <a:pt x="5" y="85"/>
                    <a:pt x="5" y="85"/>
                  </a:cubicBezTo>
                  <a:cubicBezTo>
                    <a:pt x="6" y="84"/>
                    <a:pt x="4" y="84"/>
                    <a:pt x="4" y="83"/>
                  </a:cubicBezTo>
                  <a:cubicBezTo>
                    <a:pt x="4" y="82"/>
                    <a:pt x="3" y="82"/>
                    <a:pt x="3" y="81"/>
                  </a:cubicBezTo>
                  <a:cubicBezTo>
                    <a:pt x="3" y="80"/>
                    <a:pt x="3" y="79"/>
                    <a:pt x="3" y="80"/>
                  </a:cubicBezTo>
                  <a:cubicBezTo>
                    <a:pt x="3" y="80"/>
                    <a:pt x="3" y="79"/>
                    <a:pt x="2" y="78"/>
                  </a:cubicBezTo>
                  <a:cubicBezTo>
                    <a:pt x="2" y="77"/>
                    <a:pt x="1" y="75"/>
                    <a:pt x="1" y="74"/>
                  </a:cubicBezTo>
                  <a:cubicBezTo>
                    <a:pt x="1" y="74"/>
                    <a:pt x="1" y="74"/>
                    <a:pt x="1" y="72"/>
                  </a:cubicBezTo>
                  <a:cubicBezTo>
                    <a:pt x="0" y="72"/>
                    <a:pt x="0" y="69"/>
                    <a:pt x="1" y="69"/>
                  </a:cubicBezTo>
                  <a:cubicBezTo>
                    <a:pt x="1" y="69"/>
                    <a:pt x="1" y="67"/>
                    <a:pt x="1" y="66"/>
                  </a:cubicBezTo>
                  <a:cubicBezTo>
                    <a:pt x="1" y="64"/>
                    <a:pt x="1" y="65"/>
                    <a:pt x="1" y="64"/>
                  </a:cubicBezTo>
                  <a:cubicBezTo>
                    <a:pt x="0" y="65"/>
                    <a:pt x="2" y="63"/>
                    <a:pt x="1" y="62"/>
                  </a:cubicBezTo>
                  <a:cubicBezTo>
                    <a:pt x="2" y="61"/>
                    <a:pt x="0" y="60"/>
                    <a:pt x="1" y="59"/>
                  </a:cubicBezTo>
                  <a:cubicBezTo>
                    <a:pt x="1" y="57"/>
                    <a:pt x="0" y="57"/>
                    <a:pt x="1" y="57"/>
                  </a:cubicBezTo>
                  <a:cubicBezTo>
                    <a:pt x="0" y="56"/>
                    <a:pt x="0" y="55"/>
                    <a:pt x="1" y="54"/>
                  </a:cubicBezTo>
                  <a:cubicBezTo>
                    <a:pt x="0" y="53"/>
                    <a:pt x="0" y="52"/>
                    <a:pt x="1" y="51"/>
                  </a:cubicBezTo>
                  <a:cubicBezTo>
                    <a:pt x="1" y="50"/>
                    <a:pt x="2" y="50"/>
                    <a:pt x="1" y="49"/>
                  </a:cubicBezTo>
                  <a:cubicBezTo>
                    <a:pt x="0" y="47"/>
                    <a:pt x="2" y="47"/>
                    <a:pt x="2" y="46"/>
                  </a:cubicBezTo>
                  <a:cubicBezTo>
                    <a:pt x="0" y="44"/>
                    <a:pt x="4" y="43"/>
                    <a:pt x="2" y="44"/>
                  </a:cubicBezTo>
                  <a:cubicBezTo>
                    <a:pt x="1" y="42"/>
                    <a:pt x="2" y="42"/>
                    <a:pt x="2" y="41"/>
                  </a:cubicBezTo>
                  <a:cubicBezTo>
                    <a:pt x="3" y="41"/>
                    <a:pt x="3" y="41"/>
                    <a:pt x="3" y="39"/>
                  </a:cubicBezTo>
                  <a:cubicBezTo>
                    <a:pt x="5" y="38"/>
                    <a:pt x="4" y="36"/>
                    <a:pt x="4" y="36"/>
                  </a:cubicBezTo>
                  <a:cubicBezTo>
                    <a:pt x="5" y="36"/>
                    <a:pt x="4" y="35"/>
                    <a:pt x="4" y="33"/>
                  </a:cubicBezTo>
                  <a:cubicBezTo>
                    <a:pt x="3" y="32"/>
                    <a:pt x="8" y="32"/>
                    <a:pt x="6" y="31"/>
                  </a:cubicBezTo>
                  <a:cubicBezTo>
                    <a:pt x="5" y="30"/>
                    <a:pt x="7" y="31"/>
                    <a:pt x="6" y="29"/>
                  </a:cubicBezTo>
                  <a:cubicBezTo>
                    <a:pt x="6" y="28"/>
                    <a:pt x="6" y="28"/>
                    <a:pt x="7" y="27"/>
                  </a:cubicBezTo>
                  <a:cubicBezTo>
                    <a:pt x="7" y="26"/>
                    <a:pt x="7" y="25"/>
                    <a:pt x="7" y="24"/>
                  </a:cubicBezTo>
                  <a:cubicBezTo>
                    <a:pt x="8" y="22"/>
                    <a:pt x="7" y="23"/>
                    <a:pt x="10" y="20"/>
                  </a:cubicBezTo>
                  <a:cubicBezTo>
                    <a:pt x="10" y="19"/>
                    <a:pt x="11" y="18"/>
                    <a:pt x="11" y="17"/>
                  </a:cubicBezTo>
                  <a:cubicBezTo>
                    <a:pt x="11" y="15"/>
                    <a:pt x="12" y="15"/>
                    <a:pt x="12" y="14"/>
                  </a:cubicBezTo>
                  <a:cubicBezTo>
                    <a:pt x="12" y="14"/>
                    <a:pt x="13" y="13"/>
                    <a:pt x="14" y="13"/>
                  </a:cubicBezTo>
                  <a:cubicBezTo>
                    <a:pt x="14" y="12"/>
                    <a:pt x="14" y="12"/>
                    <a:pt x="16" y="10"/>
                  </a:cubicBezTo>
                  <a:cubicBezTo>
                    <a:pt x="16" y="9"/>
                    <a:pt x="16" y="8"/>
                    <a:pt x="17" y="8"/>
                  </a:cubicBezTo>
                  <a:cubicBezTo>
                    <a:pt x="17" y="7"/>
                    <a:pt x="18" y="6"/>
                    <a:pt x="19" y="7"/>
                  </a:cubicBezTo>
                  <a:cubicBezTo>
                    <a:pt x="19" y="8"/>
                    <a:pt x="20" y="5"/>
                    <a:pt x="20" y="6"/>
                  </a:cubicBezTo>
                  <a:cubicBezTo>
                    <a:pt x="21" y="4"/>
                    <a:pt x="21" y="5"/>
                    <a:pt x="22" y="5"/>
                  </a:cubicBezTo>
                  <a:cubicBezTo>
                    <a:pt x="24" y="4"/>
                    <a:pt x="24" y="6"/>
                    <a:pt x="24" y="4"/>
                  </a:cubicBezTo>
                  <a:cubicBezTo>
                    <a:pt x="23" y="2"/>
                    <a:pt x="25" y="3"/>
                    <a:pt x="25" y="2"/>
                  </a:cubicBezTo>
                  <a:cubicBezTo>
                    <a:pt x="26" y="1"/>
                    <a:pt x="26" y="2"/>
                    <a:pt x="27" y="2"/>
                  </a:cubicBezTo>
                  <a:cubicBezTo>
                    <a:pt x="29" y="1"/>
                    <a:pt x="30" y="1"/>
                    <a:pt x="29" y="1"/>
                  </a:cubicBezTo>
                  <a:cubicBezTo>
                    <a:pt x="29" y="1"/>
                    <a:pt x="30" y="2"/>
                    <a:pt x="31" y="0"/>
                  </a:cubicBezTo>
                  <a:cubicBezTo>
                    <a:pt x="31" y="1"/>
                    <a:pt x="33" y="0"/>
                    <a:pt x="34" y="1"/>
                  </a:cubicBezTo>
                  <a:cubicBezTo>
                    <a:pt x="34" y="1"/>
                    <a:pt x="34" y="1"/>
                    <a:pt x="35" y="1"/>
                  </a:cubicBezTo>
                  <a:cubicBezTo>
                    <a:pt x="36" y="1"/>
                    <a:pt x="37" y="1"/>
                    <a:pt x="38" y="1"/>
                  </a:cubicBezTo>
                  <a:cubicBezTo>
                    <a:pt x="38" y="2"/>
                    <a:pt x="38" y="2"/>
                    <a:pt x="39" y="3"/>
                  </a:cubicBezTo>
                  <a:cubicBezTo>
                    <a:pt x="40" y="3"/>
                    <a:pt x="41" y="3"/>
                    <a:pt x="42" y="3"/>
                  </a:cubicBezTo>
                  <a:cubicBezTo>
                    <a:pt x="42" y="3"/>
                    <a:pt x="44" y="4"/>
                    <a:pt x="45" y="5"/>
                  </a:cubicBezTo>
                  <a:cubicBezTo>
                    <a:pt x="47" y="6"/>
                    <a:pt x="49" y="6"/>
                    <a:pt x="48" y="8"/>
                  </a:cubicBezTo>
                  <a:cubicBezTo>
                    <a:pt x="51" y="10"/>
                    <a:pt x="50" y="10"/>
                    <a:pt x="51" y="11"/>
                  </a:cubicBezTo>
                  <a:cubicBezTo>
                    <a:pt x="53" y="13"/>
                    <a:pt x="53" y="16"/>
                    <a:pt x="53" y="15"/>
                  </a:cubicBezTo>
                  <a:cubicBezTo>
                    <a:pt x="53" y="18"/>
                    <a:pt x="54" y="18"/>
                    <a:pt x="55" y="19"/>
                  </a:cubicBezTo>
                  <a:cubicBezTo>
                    <a:pt x="54" y="20"/>
                    <a:pt x="56" y="21"/>
                    <a:pt x="57" y="22"/>
                  </a:cubicBezTo>
                  <a:cubicBezTo>
                    <a:pt x="58" y="25"/>
                    <a:pt x="58" y="25"/>
                    <a:pt x="59" y="28"/>
                  </a:cubicBezTo>
                  <a:cubicBezTo>
                    <a:pt x="60" y="29"/>
                    <a:pt x="60" y="32"/>
                    <a:pt x="60" y="33"/>
                  </a:cubicBezTo>
                  <a:cubicBezTo>
                    <a:pt x="60" y="34"/>
                    <a:pt x="61" y="36"/>
                    <a:pt x="61" y="38"/>
                  </a:cubicBezTo>
                  <a:cubicBezTo>
                    <a:pt x="62" y="39"/>
                    <a:pt x="61" y="43"/>
                    <a:pt x="62" y="43"/>
                  </a:cubicBezTo>
                  <a:cubicBezTo>
                    <a:pt x="62" y="45"/>
                    <a:pt x="63" y="47"/>
                    <a:pt x="62" y="49"/>
                  </a:cubicBezTo>
                  <a:cubicBezTo>
                    <a:pt x="62" y="50"/>
                    <a:pt x="61" y="52"/>
                    <a:pt x="62" y="54"/>
                  </a:cubicBezTo>
                  <a:cubicBezTo>
                    <a:pt x="62" y="53"/>
                    <a:pt x="61" y="54"/>
                    <a:pt x="62" y="54"/>
                  </a:cubicBezTo>
                  <a:close/>
                  <a:moveTo>
                    <a:pt x="48" y="53"/>
                  </a:moveTo>
                  <a:cubicBezTo>
                    <a:pt x="48" y="51"/>
                    <a:pt x="48" y="51"/>
                    <a:pt x="48" y="49"/>
                  </a:cubicBezTo>
                  <a:cubicBezTo>
                    <a:pt x="50" y="47"/>
                    <a:pt x="49" y="48"/>
                    <a:pt x="49" y="44"/>
                  </a:cubicBezTo>
                  <a:cubicBezTo>
                    <a:pt x="50" y="43"/>
                    <a:pt x="49" y="40"/>
                    <a:pt x="49" y="39"/>
                  </a:cubicBezTo>
                  <a:cubicBezTo>
                    <a:pt x="49" y="37"/>
                    <a:pt x="49" y="35"/>
                    <a:pt x="49" y="34"/>
                  </a:cubicBezTo>
                  <a:cubicBezTo>
                    <a:pt x="50" y="33"/>
                    <a:pt x="48" y="31"/>
                    <a:pt x="48" y="30"/>
                  </a:cubicBezTo>
                  <a:cubicBezTo>
                    <a:pt x="47" y="29"/>
                    <a:pt x="47" y="25"/>
                    <a:pt x="48" y="25"/>
                  </a:cubicBezTo>
                  <a:cubicBezTo>
                    <a:pt x="49" y="22"/>
                    <a:pt x="47" y="19"/>
                    <a:pt x="46" y="19"/>
                  </a:cubicBezTo>
                  <a:cubicBezTo>
                    <a:pt x="45" y="19"/>
                    <a:pt x="44" y="17"/>
                    <a:pt x="43" y="16"/>
                  </a:cubicBezTo>
                  <a:cubicBezTo>
                    <a:pt x="42" y="15"/>
                    <a:pt x="43" y="13"/>
                    <a:pt x="43" y="13"/>
                  </a:cubicBezTo>
                  <a:cubicBezTo>
                    <a:pt x="43" y="11"/>
                    <a:pt x="43" y="9"/>
                    <a:pt x="42" y="8"/>
                  </a:cubicBezTo>
                  <a:cubicBezTo>
                    <a:pt x="41" y="7"/>
                    <a:pt x="40" y="7"/>
                    <a:pt x="39" y="8"/>
                  </a:cubicBezTo>
                  <a:cubicBezTo>
                    <a:pt x="38" y="7"/>
                    <a:pt x="37" y="6"/>
                    <a:pt x="36" y="6"/>
                  </a:cubicBezTo>
                  <a:cubicBezTo>
                    <a:pt x="36" y="6"/>
                    <a:pt x="34" y="6"/>
                    <a:pt x="33" y="5"/>
                  </a:cubicBezTo>
                  <a:cubicBezTo>
                    <a:pt x="32" y="5"/>
                    <a:pt x="32" y="5"/>
                    <a:pt x="31" y="5"/>
                  </a:cubicBezTo>
                  <a:cubicBezTo>
                    <a:pt x="31" y="6"/>
                    <a:pt x="30" y="4"/>
                    <a:pt x="29" y="5"/>
                  </a:cubicBezTo>
                  <a:cubicBezTo>
                    <a:pt x="27" y="6"/>
                    <a:pt x="26" y="7"/>
                    <a:pt x="27" y="6"/>
                  </a:cubicBezTo>
                  <a:cubicBezTo>
                    <a:pt x="26" y="7"/>
                    <a:pt x="26" y="6"/>
                    <a:pt x="25" y="7"/>
                  </a:cubicBezTo>
                  <a:cubicBezTo>
                    <a:pt x="24" y="7"/>
                    <a:pt x="24" y="8"/>
                    <a:pt x="23" y="8"/>
                  </a:cubicBezTo>
                  <a:cubicBezTo>
                    <a:pt x="23" y="8"/>
                    <a:pt x="22" y="10"/>
                    <a:pt x="21" y="10"/>
                  </a:cubicBezTo>
                  <a:cubicBezTo>
                    <a:pt x="21" y="11"/>
                    <a:pt x="19" y="11"/>
                    <a:pt x="19" y="12"/>
                  </a:cubicBezTo>
                  <a:cubicBezTo>
                    <a:pt x="18" y="13"/>
                    <a:pt x="18" y="14"/>
                    <a:pt x="17" y="15"/>
                  </a:cubicBezTo>
                  <a:cubicBezTo>
                    <a:pt x="16" y="16"/>
                    <a:pt x="15" y="17"/>
                    <a:pt x="15" y="18"/>
                  </a:cubicBezTo>
                  <a:cubicBezTo>
                    <a:pt x="14" y="19"/>
                    <a:pt x="13" y="20"/>
                    <a:pt x="13" y="21"/>
                  </a:cubicBezTo>
                  <a:cubicBezTo>
                    <a:pt x="12" y="23"/>
                    <a:pt x="12" y="24"/>
                    <a:pt x="11" y="26"/>
                  </a:cubicBezTo>
                  <a:cubicBezTo>
                    <a:pt x="11" y="27"/>
                    <a:pt x="10" y="28"/>
                    <a:pt x="10" y="29"/>
                  </a:cubicBezTo>
                  <a:cubicBezTo>
                    <a:pt x="9" y="29"/>
                    <a:pt x="10" y="31"/>
                    <a:pt x="9" y="30"/>
                  </a:cubicBezTo>
                  <a:cubicBezTo>
                    <a:pt x="9" y="30"/>
                    <a:pt x="8" y="29"/>
                    <a:pt x="8" y="33"/>
                  </a:cubicBezTo>
                  <a:cubicBezTo>
                    <a:pt x="7" y="32"/>
                    <a:pt x="8" y="35"/>
                    <a:pt x="8" y="35"/>
                  </a:cubicBezTo>
                  <a:cubicBezTo>
                    <a:pt x="7" y="37"/>
                    <a:pt x="8" y="36"/>
                    <a:pt x="7" y="37"/>
                  </a:cubicBezTo>
                  <a:cubicBezTo>
                    <a:pt x="7" y="36"/>
                    <a:pt x="9" y="40"/>
                    <a:pt x="7" y="40"/>
                  </a:cubicBezTo>
                  <a:cubicBezTo>
                    <a:pt x="7" y="41"/>
                    <a:pt x="8" y="42"/>
                    <a:pt x="7" y="42"/>
                  </a:cubicBezTo>
                  <a:cubicBezTo>
                    <a:pt x="7" y="44"/>
                    <a:pt x="6" y="43"/>
                    <a:pt x="6" y="44"/>
                  </a:cubicBezTo>
                  <a:cubicBezTo>
                    <a:pt x="6" y="47"/>
                    <a:pt x="6" y="48"/>
                    <a:pt x="6" y="47"/>
                  </a:cubicBezTo>
                  <a:cubicBezTo>
                    <a:pt x="4" y="48"/>
                    <a:pt x="8" y="47"/>
                    <a:pt x="6" y="49"/>
                  </a:cubicBezTo>
                  <a:cubicBezTo>
                    <a:pt x="5" y="50"/>
                    <a:pt x="6" y="52"/>
                    <a:pt x="5" y="52"/>
                  </a:cubicBezTo>
                  <a:cubicBezTo>
                    <a:pt x="6" y="52"/>
                    <a:pt x="6" y="54"/>
                    <a:pt x="6" y="54"/>
                  </a:cubicBezTo>
                  <a:cubicBezTo>
                    <a:pt x="7" y="53"/>
                    <a:pt x="6" y="57"/>
                    <a:pt x="6" y="57"/>
                  </a:cubicBezTo>
                  <a:cubicBezTo>
                    <a:pt x="5" y="58"/>
                    <a:pt x="6" y="59"/>
                    <a:pt x="6" y="59"/>
                  </a:cubicBezTo>
                  <a:cubicBezTo>
                    <a:pt x="5" y="60"/>
                    <a:pt x="5" y="61"/>
                    <a:pt x="5" y="61"/>
                  </a:cubicBezTo>
                  <a:cubicBezTo>
                    <a:pt x="5" y="62"/>
                    <a:pt x="6" y="62"/>
                    <a:pt x="6" y="64"/>
                  </a:cubicBezTo>
                  <a:cubicBezTo>
                    <a:pt x="6" y="64"/>
                    <a:pt x="5" y="65"/>
                    <a:pt x="6" y="66"/>
                  </a:cubicBezTo>
                  <a:cubicBezTo>
                    <a:pt x="7" y="67"/>
                    <a:pt x="7" y="67"/>
                    <a:pt x="7" y="68"/>
                  </a:cubicBezTo>
                  <a:cubicBezTo>
                    <a:pt x="7" y="70"/>
                    <a:pt x="7" y="71"/>
                    <a:pt x="7" y="71"/>
                  </a:cubicBezTo>
                  <a:cubicBezTo>
                    <a:pt x="7" y="72"/>
                    <a:pt x="8" y="74"/>
                    <a:pt x="8" y="73"/>
                  </a:cubicBezTo>
                  <a:cubicBezTo>
                    <a:pt x="6" y="73"/>
                    <a:pt x="9" y="73"/>
                    <a:pt x="9" y="75"/>
                  </a:cubicBezTo>
                  <a:cubicBezTo>
                    <a:pt x="10" y="76"/>
                    <a:pt x="10" y="77"/>
                    <a:pt x="9" y="78"/>
                  </a:cubicBezTo>
                  <a:cubicBezTo>
                    <a:pt x="10" y="80"/>
                    <a:pt x="11" y="80"/>
                    <a:pt x="11" y="81"/>
                  </a:cubicBezTo>
                  <a:cubicBezTo>
                    <a:pt x="11" y="82"/>
                    <a:pt x="13" y="81"/>
                    <a:pt x="12" y="84"/>
                  </a:cubicBezTo>
                  <a:cubicBezTo>
                    <a:pt x="12" y="84"/>
                    <a:pt x="11" y="85"/>
                    <a:pt x="13" y="86"/>
                  </a:cubicBezTo>
                  <a:cubicBezTo>
                    <a:pt x="13" y="88"/>
                    <a:pt x="13" y="86"/>
                    <a:pt x="14" y="87"/>
                  </a:cubicBezTo>
                  <a:cubicBezTo>
                    <a:pt x="15" y="87"/>
                    <a:pt x="15" y="89"/>
                    <a:pt x="16" y="89"/>
                  </a:cubicBezTo>
                  <a:cubicBezTo>
                    <a:pt x="16" y="91"/>
                    <a:pt x="18" y="91"/>
                    <a:pt x="18" y="92"/>
                  </a:cubicBezTo>
                  <a:cubicBezTo>
                    <a:pt x="19" y="94"/>
                    <a:pt x="20" y="94"/>
                    <a:pt x="20" y="93"/>
                  </a:cubicBezTo>
                  <a:cubicBezTo>
                    <a:pt x="21" y="94"/>
                    <a:pt x="22" y="95"/>
                    <a:pt x="23" y="94"/>
                  </a:cubicBezTo>
                  <a:cubicBezTo>
                    <a:pt x="24" y="95"/>
                    <a:pt x="25" y="95"/>
                    <a:pt x="26" y="95"/>
                  </a:cubicBezTo>
                  <a:cubicBezTo>
                    <a:pt x="26" y="93"/>
                    <a:pt x="31" y="94"/>
                    <a:pt x="31" y="94"/>
                  </a:cubicBezTo>
                  <a:cubicBezTo>
                    <a:pt x="33" y="94"/>
                    <a:pt x="33" y="91"/>
                    <a:pt x="35" y="90"/>
                  </a:cubicBezTo>
                  <a:cubicBezTo>
                    <a:pt x="36" y="89"/>
                    <a:pt x="37" y="88"/>
                    <a:pt x="39" y="85"/>
                  </a:cubicBezTo>
                  <a:cubicBezTo>
                    <a:pt x="40" y="84"/>
                    <a:pt x="42" y="81"/>
                    <a:pt x="42" y="79"/>
                  </a:cubicBezTo>
                  <a:cubicBezTo>
                    <a:pt x="42" y="79"/>
                    <a:pt x="44" y="77"/>
                    <a:pt x="44" y="75"/>
                  </a:cubicBezTo>
                  <a:cubicBezTo>
                    <a:pt x="45" y="75"/>
                    <a:pt x="45" y="71"/>
                    <a:pt x="45" y="71"/>
                  </a:cubicBezTo>
                  <a:cubicBezTo>
                    <a:pt x="45" y="70"/>
                    <a:pt x="46" y="69"/>
                    <a:pt x="46" y="67"/>
                  </a:cubicBezTo>
                  <a:cubicBezTo>
                    <a:pt x="47" y="66"/>
                    <a:pt x="47" y="64"/>
                    <a:pt x="47" y="62"/>
                  </a:cubicBezTo>
                  <a:cubicBezTo>
                    <a:pt x="49" y="60"/>
                    <a:pt x="48" y="60"/>
                    <a:pt x="48" y="58"/>
                  </a:cubicBezTo>
                  <a:cubicBezTo>
                    <a:pt x="46" y="57"/>
                    <a:pt x="49" y="52"/>
                    <a:pt x="48" y="53"/>
                  </a:cubicBezTo>
                  <a:cubicBezTo>
                    <a:pt x="47" y="52"/>
                    <a:pt x="49" y="53"/>
                    <a:pt x="48" y="53"/>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7" name="Freeform 12"/>
            <p:cNvSpPr>
              <a:spLocks noEditPoints="1"/>
            </p:cNvSpPr>
            <p:nvPr/>
          </p:nvSpPr>
          <p:spPr bwMode="auto">
            <a:xfrm>
              <a:off x="3165" y="3262"/>
              <a:ext cx="147" cy="260"/>
            </a:xfrm>
            <a:custGeom>
              <a:avLst/>
              <a:gdLst>
                <a:gd name="T0" fmla="*/ 62 w 62"/>
                <a:gd name="T1" fmla="*/ 51 h 110"/>
                <a:gd name="T2" fmla="*/ 60 w 62"/>
                <a:gd name="T3" fmla="*/ 41 h 110"/>
                <a:gd name="T4" fmla="*/ 58 w 62"/>
                <a:gd name="T5" fmla="*/ 25 h 110"/>
                <a:gd name="T6" fmla="*/ 45 w 62"/>
                <a:gd name="T7" fmla="*/ 4 h 110"/>
                <a:gd name="T8" fmla="*/ 31 w 62"/>
                <a:gd name="T9" fmla="*/ 1 h 110"/>
                <a:gd name="T10" fmla="*/ 20 w 62"/>
                <a:gd name="T11" fmla="*/ 7 h 110"/>
                <a:gd name="T12" fmla="*/ 14 w 62"/>
                <a:gd name="T13" fmla="*/ 14 h 110"/>
                <a:gd name="T14" fmla="*/ 12 w 62"/>
                <a:gd name="T15" fmla="*/ 16 h 110"/>
                <a:gd name="T16" fmla="*/ 11 w 62"/>
                <a:gd name="T17" fmla="*/ 20 h 110"/>
                <a:gd name="T18" fmla="*/ 8 w 62"/>
                <a:gd name="T19" fmla="*/ 26 h 110"/>
                <a:gd name="T20" fmla="*/ 5 w 62"/>
                <a:gd name="T21" fmla="*/ 34 h 110"/>
                <a:gd name="T22" fmla="*/ 2 w 62"/>
                <a:gd name="T23" fmla="*/ 52 h 110"/>
                <a:gd name="T24" fmla="*/ 1 w 62"/>
                <a:gd name="T25" fmla="*/ 60 h 110"/>
                <a:gd name="T26" fmla="*/ 2 w 62"/>
                <a:gd name="T27" fmla="*/ 67 h 110"/>
                <a:gd name="T28" fmla="*/ 2 w 62"/>
                <a:gd name="T29" fmla="*/ 71 h 110"/>
                <a:gd name="T30" fmla="*/ 2 w 62"/>
                <a:gd name="T31" fmla="*/ 77 h 110"/>
                <a:gd name="T32" fmla="*/ 3 w 62"/>
                <a:gd name="T33" fmla="*/ 82 h 110"/>
                <a:gd name="T34" fmla="*/ 4 w 62"/>
                <a:gd name="T35" fmla="*/ 88 h 110"/>
                <a:gd name="T36" fmla="*/ 8 w 62"/>
                <a:gd name="T37" fmla="*/ 93 h 110"/>
                <a:gd name="T38" fmla="*/ 12 w 62"/>
                <a:gd name="T39" fmla="*/ 100 h 110"/>
                <a:gd name="T40" fmla="*/ 16 w 62"/>
                <a:gd name="T41" fmla="*/ 107 h 110"/>
                <a:gd name="T42" fmla="*/ 21 w 62"/>
                <a:gd name="T43" fmla="*/ 109 h 110"/>
                <a:gd name="T44" fmla="*/ 26 w 62"/>
                <a:gd name="T45" fmla="*/ 110 h 110"/>
                <a:gd name="T46" fmla="*/ 31 w 62"/>
                <a:gd name="T47" fmla="*/ 109 h 110"/>
                <a:gd name="T48" fmla="*/ 41 w 62"/>
                <a:gd name="T49" fmla="*/ 106 h 110"/>
                <a:gd name="T50" fmla="*/ 47 w 62"/>
                <a:gd name="T51" fmla="*/ 99 h 110"/>
                <a:gd name="T52" fmla="*/ 55 w 62"/>
                <a:gd name="T53" fmla="*/ 85 h 110"/>
                <a:gd name="T54" fmla="*/ 58 w 62"/>
                <a:gd name="T55" fmla="*/ 78 h 110"/>
                <a:gd name="T56" fmla="*/ 60 w 62"/>
                <a:gd name="T57" fmla="*/ 67 h 110"/>
                <a:gd name="T58" fmla="*/ 61 w 62"/>
                <a:gd name="T59" fmla="*/ 57 h 110"/>
                <a:gd name="T60" fmla="*/ 52 w 62"/>
                <a:gd name="T61" fmla="*/ 62 h 110"/>
                <a:gd name="T62" fmla="*/ 50 w 62"/>
                <a:gd name="T63" fmla="*/ 71 h 110"/>
                <a:gd name="T64" fmla="*/ 45 w 62"/>
                <a:gd name="T65" fmla="*/ 84 h 110"/>
                <a:gd name="T66" fmla="*/ 38 w 62"/>
                <a:gd name="T67" fmla="*/ 94 h 110"/>
                <a:gd name="T68" fmla="*/ 28 w 62"/>
                <a:gd name="T69" fmla="*/ 101 h 110"/>
                <a:gd name="T70" fmla="*/ 21 w 62"/>
                <a:gd name="T71" fmla="*/ 97 h 110"/>
                <a:gd name="T72" fmla="*/ 15 w 62"/>
                <a:gd name="T73" fmla="*/ 89 h 110"/>
                <a:gd name="T74" fmla="*/ 14 w 62"/>
                <a:gd name="T75" fmla="*/ 85 h 110"/>
                <a:gd name="T76" fmla="*/ 10 w 62"/>
                <a:gd name="T77" fmla="*/ 72 h 110"/>
                <a:gd name="T78" fmla="*/ 10 w 62"/>
                <a:gd name="T79" fmla="*/ 54 h 110"/>
                <a:gd name="T80" fmla="*/ 12 w 62"/>
                <a:gd name="T81" fmla="*/ 35 h 110"/>
                <a:gd name="T82" fmla="*/ 24 w 62"/>
                <a:gd name="T83" fmla="*/ 12 h 110"/>
                <a:gd name="T84" fmla="*/ 29 w 62"/>
                <a:gd name="T85" fmla="*/ 8 h 110"/>
                <a:gd name="T86" fmla="*/ 40 w 62"/>
                <a:gd name="T87" fmla="*/ 9 h 110"/>
                <a:gd name="T88" fmla="*/ 47 w 62"/>
                <a:gd name="T89" fmla="*/ 17 h 110"/>
                <a:gd name="T90" fmla="*/ 49 w 62"/>
                <a:gd name="T91" fmla="*/ 23 h 110"/>
                <a:gd name="T92" fmla="*/ 51 w 62"/>
                <a:gd name="T93" fmla="*/ 30 h 110"/>
                <a:gd name="T94" fmla="*/ 52 w 62"/>
                <a:gd name="T95" fmla="*/ 33 h 110"/>
                <a:gd name="T96" fmla="*/ 52 w 62"/>
                <a:gd name="T97" fmla="*/ 39 h 110"/>
                <a:gd name="T98" fmla="*/ 52 w 62"/>
                <a:gd name="T99" fmla="*/ 45 h 110"/>
                <a:gd name="T100" fmla="*/ 54 w 62"/>
                <a:gd name="T101" fmla="*/ 50 h 110"/>
                <a:gd name="T102" fmla="*/ 54 w 62"/>
                <a:gd name="T103"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 h="110">
                  <a:moveTo>
                    <a:pt x="61" y="57"/>
                  </a:moveTo>
                  <a:cubicBezTo>
                    <a:pt x="62" y="56"/>
                    <a:pt x="62" y="56"/>
                    <a:pt x="62" y="56"/>
                  </a:cubicBezTo>
                  <a:cubicBezTo>
                    <a:pt x="61" y="56"/>
                    <a:pt x="61" y="56"/>
                    <a:pt x="61" y="56"/>
                  </a:cubicBezTo>
                  <a:cubicBezTo>
                    <a:pt x="61" y="56"/>
                    <a:pt x="61" y="55"/>
                    <a:pt x="61" y="54"/>
                  </a:cubicBezTo>
                  <a:cubicBezTo>
                    <a:pt x="61" y="53"/>
                    <a:pt x="62" y="52"/>
                    <a:pt x="62" y="51"/>
                  </a:cubicBezTo>
                  <a:cubicBezTo>
                    <a:pt x="62" y="49"/>
                    <a:pt x="62" y="48"/>
                    <a:pt x="61" y="47"/>
                  </a:cubicBezTo>
                  <a:cubicBezTo>
                    <a:pt x="61" y="47"/>
                    <a:pt x="61" y="47"/>
                    <a:pt x="61" y="46"/>
                  </a:cubicBezTo>
                  <a:cubicBezTo>
                    <a:pt x="61" y="46"/>
                    <a:pt x="61" y="46"/>
                    <a:pt x="61" y="46"/>
                  </a:cubicBezTo>
                  <a:cubicBezTo>
                    <a:pt x="61" y="46"/>
                    <a:pt x="61" y="46"/>
                    <a:pt x="61" y="46"/>
                  </a:cubicBezTo>
                  <a:cubicBezTo>
                    <a:pt x="61" y="45"/>
                    <a:pt x="60" y="43"/>
                    <a:pt x="60" y="41"/>
                  </a:cubicBezTo>
                  <a:cubicBezTo>
                    <a:pt x="60" y="41"/>
                    <a:pt x="60" y="41"/>
                    <a:pt x="60" y="41"/>
                  </a:cubicBezTo>
                  <a:cubicBezTo>
                    <a:pt x="61" y="39"/>
                    <a:pt x="61" y="39"/>
                    <a:pt x="61" y="37"/>
                  </a:cubicBezTo>
                  <a:cubicBezTo>
                    <a:pt x="61" y="37"/>
                    <a:pt x="60" y="36"/>
                    <a:pt x="60" y="36"/>
                  </a:cubicBezTo>
                  <a:cubicBezTo>
                    <a:pt x="60" y="34"/>
                    <a:pt x="60" y="32"/>
                    <a:pt x="59" y="30"/>
                  </a:cubicBezTo>
                  <a:cubicBezTo>
                    <a:pt x="59" y="29"/>
                    <a:pt x="59" y="27"/>
                    <a:pt x="58" y="25"/>
                  </a:cubicBezTo>
                  <a:cubicBezTo>
                    <a:pt x="57" y="22"/>
                    <a:pt x="56" y="20"/>
                    <a:pt x="55" y="17"/>
                  </a:cubicBezTo>
                  <a:cubicBezTo>
                    <a:pt x="54" y="15"/>
                    <a:pt x="53" y="12"/>
                    <a:pt x="51" y="10"/>
                  </a:cubicBezTo>
                  <a:cubicBezTo>
                    <a:pt x="51" y="8"/>
                    <a:pt x="50" y="7"/>
                    <a:pt x="48" y="6"/>
                  </a:cubicBezTo>
                  <a:cubicBezTo>
                    <a:pt x="47" y="6"/>
                    <a:pt x="46" y="5"/>
                    <a:pt x="45" y="4"/>
                  </a:cubicBezTo>
                  <a:cubicBezTo>
                    <a:pt x="45" y="4"/>
                    <a:pt x="45" y="4"/>
                    <a:pt x="45" y="4"/>
                  </a:cubicBezTo>
                  <a:cubicBezTo>
                    <a:pt x="44" y="3"/>
                    <a:pt x="43" y="3"/>
                    <a:pt x="42" y="2"/>
                  </a:cubicBezTo>
                  <a:cubicBezTo>
                    <a:pt x="41" y="2"/>
                    <a:pt x="41" y="2"/>
                    <a:pt x="40" y="2"/>
                  </a:cubicBezTo>
                  <a:cubicBezTo>
                    <a:pt x="39" y="1"/>
                    <a:pt x="37" y="0"/>
                    <a:pt x="36" y="0"/>
                  </a:cubicBezTo>
                  <a:cubicBezTo>
                    <a:pt x="35" y="0"/>
                    <a:pt x="34" y="0"/>
                    <a:pt x="34" y="0"/>
                  </a:cubicBezTo>
                  <a:cubicBezTo>
                    <a:pt x="32" y="0"/>
                    <a:pt x="32" y="0"/>
                    <a:pt x="31" y="1"/>
                  </a:cubicBezTo>
                  <a:cubicBezTo>
                    <a:pt x="30" y="1"/>
                    <a:pt x="30" y="1"/>
                    <a:pt x="30" y="1"/>
                  </a:cubicBezTo>
                  <a:cubicBezTo>
                    <a:pt x="28" y="1"/>
                    <a:pt x="27" y="1"/>
                    <a:pt x="26" y="1"/>
                  </a:cubicBezTo>
                  <a:cubicBezTo>
                    <a:pt x="26" y="2"/>
                    <a:pt x="26" y="2"/>
                    <a:pt x="26" y="2"/>
                  </a:cubicBezTo>
                  <a:cubicBezTo>
                    <a:pt x="25" y="3"/>
                    <a:pt x="24" y="3"/>
                    <a:pt x="23" y="5"/>
                  </a:cubicBezTo>
                  <a:cubicBezTo>
                    <a:pt x="22" y="5"/>
                    <a:pt x="21" y="6"/>
                    <a:pt x="20" y="7"/>
                  </a:cubicBezTo>
                  <a:cubicBezTo>
                    <a:pt x="19" y="7"/>
                    <a:pt x="19" y="8"/>
                    <a:pt x="18" y="8"/>
                  </a:cubicBezTo>
                  <a:cubicBezTo>
                    <a:pt x="18" y="9"/>
                    <a:pt x="17" y="10"/>
                    <a:pt x="17" y="11"/>
                  </a:cubicBezTo>
                  <a:cubicBezTo>
                    <a:pt x="16" y="11"/>
                    <a:pt x="15" y="12"/>
                    <a:pt x="15" y="12"/>
                  </a:cubicBezTo>
                  <a:cubicBezTo>
                    <a:pt x="15" y="12"/>
                    <a:pt x="15" y="13"/>
                    <a:pt x="15" y="13"/>
                  </a:cubicBezTo>
                  <a:cubicBezTo>
                    <a:pt x="14" y="13"/>
                    <a:pt x="14" y="14"/>
                    <a:pt x="14" y="14"/>
                  </a:cubicBezTo>
                  <a:cubicBezTo>
                    <a:pt x="14" y="14"/>
                    <a:pt x="14" y="14"/>
                    <a:pt x="14" y="14"/>
                  </a:cubicBezTo>
                  <a:cubicBezTo>
                    <a:pt x="14" y="14"/>
                    <a:pt x="14" y="14"/>
                    <a:pt x="14" y="14"/>
                  </a:cubicBezTo>
                  <a:cubicBezTo>
                    <a:pt x="14" y="14"/>
                    <a:pt x="14" y="14"/>
                    <a:pt x="13" y="15"/>
                  </a:cubicBezTo>
                  <a:cubicBezTo>
                    <a:pt x="13" y="15"/>
                    <a:pt x="13" y="15"/>
                    <a:pt x="13" y="15"/>
                  </a:cubicBezTo>
                  <a:cubicBezTo>
                    <a:pt x="12" y="16"/>
                    <a:pt x="12" y="16"/>
                    <a:pt x="12" y="16"/>
                  </a:cubicBezTo>
                  <a:cubicBezTo>
                    <a:pt x="12" y="16"/>
                    <a:pt x="12" y="17"/>
                    <a:pt x="12" y="17"/>
                  </a:cubicBezTo>
                  <a:cubicBezTo>
                    <a:pt x="12" y="17"/>
                    <a:pt x="12" y="17"/>
                    <a:pt x="12" y="17"/>
                  </a:cubicBezTo>
                  <a:cubicBezTo>
                    <a:pt x="12" y="18"/>
                    <a:pt x="12" y="18"/>
                    <a:pt x="12" y="18"/>
                  </a:cubicBezTo>
                  <a:cubicBezTo>
                    <a:pt x="11" y="18"/>
                    <a:pt x="11" y="18"/>
                    <a:pt x="11" y="19"/>
                  </a:cubicBezTo>
                  <a:cubicBezTo>
                    <a:pt x="11" y="20"/>
                    <a:pt x="11" y="20"/>
                    <a:pt x="11" y="20"/>
                  </a:cubicBezTo>
                  <a:cubicBezTo>
                    <a:pt x="11" y="20"/>
                    <a:pt x="11" y="20"/>
                    <a:pt x="11" y="20"/>
                  </a:cubicBezTo>
                  <a:cubicBezTo>
                    <a:pt x="11" y="20"/>
                    <a:pt x="10" y="20"/>
                    <a:pt x="10" y="21"/>
                  </a:cubicBezTo>
                  <a:cubicBezTo>
                    <a:pt x="10" y="21"/>
                    <a:pt x="8" y="23"/>
                    <a:pt x="9" y="24"/>
                  </a:cubicBezTo>
                  <a:cubicBezTo>
                    <a:pt x="9" y="24"/>
                    <a:pt x="8" y="25"/>
                    <a:pt x="8" y="25"/>
                  </a:cubicBezTo>
                  <a:cubicBezTo>
                    <a:pt x="8" y="25"/>
                    <a:pt x="8" y="26"/>
                    <a:pt x="8" y="26"/>
                  </a:cubicBezTo>
                  <a:cubicBezTo>
                    <a:pt x="8" y="26"/>
                    <a:pt x="8" y="27"/>
                    <a:pt x="7" y="27"/>
                  </a:cubicBezTo>
                  <a:cubicBezTo>
                    <a:pt x="7" y="28"/>
                    <a:pt x="7" y="28"/>
                    <a:pt x="7" y="28"/>
                  </a:cubicBezTo>
                  <a:cubicBezTo>
                    <a:pt x="7" y="29"/>
                    <a:pt x="7" y="29"/>
                    <a:pt x="7" y="29"/>
                  </a:cubicBezTo>
                  <a:cubicBezTo>
                    <a:pt x="6" y="30"/>
                    <a:pt x="6" y="31"/>
                    <a:pt x="6" y="31"/>
                  </a:cubicBezTo>
                  <a:cubicBezTo>
                    <a:pt x="5" y="32"/>
                    <a:pt x="5" y="33"/>
                    <a:pt x="5" y="34"/>
                  </a:cubicBezTo>
                  <a:cubicBezTo>
                    <a:pt x="5" y="35"/>
                    <a:pt x="5" y="36"/>
                    <a:pt x="5" y="36"/>
                  </a:cubicBezTo>
                  <a:cubicBezTo>
                    <a:pt x="5" y="38"/>
                    <a:pt x="4" y="39"/>
                    <a:pt x="3" y="41"/>
                  </a:cubicBezTo>
                  <a:cubicBezTo>
                    <a:pt x="3" y="41"/>
                    <a:pt x="3" y="41"/>
                    <a:pt x="3" y="41"/>
                  </a:cubicBezTo>
                  <a:cubicBezTo>
                    <a:pt x="3" y="45"/>
                    <a:pt x="2" y="48"/>
                    <a:pt x="2" y="51"/>
                  </a:cubicBezTo>
                  <a:cubicBezTo>
                    <a:pt x="2" y="52"/>
                    <a:pt x="2" y="52"/>
                    <a:pt x="2" y="52"/>
                  </a:cubicBezTo>
                  <a:cubicBezTo>
                    <a:pt x="1" y="54"/>
                    <a:pt x="1" y="56"/>
                    <a:pt x="1" y="57"/>
                  </a:cubicBezTo>
                  <a:cubicBezTo>
                    <a:pt x="1" y="58"/>
                    <a:pt x="1" y="58"/>
                    <a:pt x="1" y="58"/>
                  </a:cubicBezTo>
                  <a:cubicBezTo>
                    <a:pt x="1" y="59"/>
                    <a:pt x="1" y="60"/>
                    <a:pt x="1" y="60"/>
                  </a:cubicBezTo>
                  <a:cubicBezTo>
                    <a:pt x="1" y="60"/>
                    <a:pt x="1" y="60"/>
                    <a:pt x="1" y="60"/>
                  </a:cubicBezTo>
                  <a:cubicBezTo>
                    <a:pt x="1" y="60"/>
                    <a:pt x="1" y="60"/>
                    <a:pt x="1" y="60"/>
                  </a:cubicBezTo>
                  <a:cubicBezTo>
                    <a:pt x="1" y="61"/>
                    <a:pt x="1" y="62"/>
                    <a:pt x="1" y="63"/>
                  </a:cubicBezTo>
                  <a:cubicBezTo>
                    <a:pt x="1" y="63"/>
                    <a:pt x="0" y="64"/>
                    <a:pt x="1" y="65"/>
                  </a:cubicBezTo>
                  <a:cubicBezTo>
                    <a:pt x="1" y="66"/>
                    <a:pt x="1" y="66"/>
                    <a:pt x="1" y="67"/>
                  </a:cubicBezTo>
                  <a:cubicBezTo>
                    <a:pt x="1" y="67"/>
                    <a:pt x="2" y="67"/>
                    <a:pt x="2" y="67"/>
                  </a:cubicBezTo>
                  <a:cubicBezTo>
                    <a:pt x="2" y="67"/>
                    <a:pt x="2" y="67"/>
                    <a:pt x="2" y="67"/>
                  </a:cubicBezTo>
                  <a:cubicBezTo>
                    <a:pt x="1" y="68"/>
                    <a:pt x="1" y="68"/>
                    <a:pt x="1" y="68"/>
                  </a:cubicBezTo>
                  <a:cubicBezTo>
                    <a:pt x="1" y="69"/>
                    <a:pt x="1" y="69"/>
                    <a:pt x="2" y="69"/>
                  </a:cubicBezTo>
                  <a:cubicBezTo>
                    <a:pt x="2" y="69"/>
                    <a:pt x="2" y="69"/>
                    <a:pt x="1" y="70"/>
                  </a:cubicBezTo>
                  <a:cubicBezTo>
                    <a:pt x="1" y="71"/>
                    <a:pt x="1" y="71"/>
                    <a:pt x="1" y="71"/>
                  </a:cubicBezTo>
                  <a:cubicBezTo>
                    <a:pt x="2" y="71"/>
                    <a:pt x="2" y="71"/>
                    <a:pt x="2" y="71"/>
                  </a:cubicBezTo>
                  <a:cubicBezTo>
                    <a:pt x="2" y="71"/>
                    <a:pt x="2" y="72"/>
                    <a:pt x="2" y="72"/>
                  </a:cubicBezTo>
                  <a:cubicBezTo>
                    <a:pt x="2" y="72"/>
                    <a:pt x="2" y="73"/>
                    <a:pt x="2" y="73"/>
                  </a:cubicBezTo>
                  <a:cubicBezTo>
                    <a:pt x="2" y="73"/>
                    <a:pt x="2" y="73"/>
                    <a:pt x="2" y="73"/>
                  </a:cubicBezTo>
                  <a:cubicBezTo>
                    <a:pt x="1" y="73"/>
                    <a:pt x="1" y="74"/>
                    <a:pt x="2" y="76"/>
                  </a:cubicBezTo>
                  <a:cubicBezTo>
                    <a:pt x="3" y="77"/>
                    <a:pt x="3" y="77"/>
                    <a:pt x="2" y="77"/>
                  </a:cubicBezTo>
                  <a:cubicBezTo>
                    <a:pt x="2" y="77"/>
                    <a:pt x="2" y="78"/>
                    <a:pt x="2" y="78"/>
                  </a:cubicBezTo>
                  <a:cubicBezTo>
                    <a:pt x="2" y="78"/>
                    <a:pt x="2" y="79"/>
                    <a:pt x="3" y="79"/>
                  </a:cubicBezTo>
                  <a:cubicBezTo>
                    <a:pt x="2" y="80"/>
                    <a:pt x="3" y="80"/>
                    <a:pt x="3" y="81"/>
                  </a:cubicBezTo>
                  <a:cubicBezTo>
                    <a:pt x="3" y="81"/>
                    <a:pt x="3" y="81"/>
                    <a:pt x="3" y="81"/>
                  </a:cubicBezTo>
                  <a:cubicBezTo>
                    <a:pt x="3" y="82"/>
                    <a:pt x="3" y="82"/>
                    <a:pt x="3" y="82"/>
                  </a:cubicBezTo>
                  <a:cubicBezTo>
                    <a:pt x="4" y="82"/>
                    <a:pt x="4" y="82"/>
                    <a:pt x="4" y="82"/>
                  </a:cubicBezTo>
                  <a:cubicBezTo>
                    <a:pt x="4" y="82"/>
                    <a:pt x="4" y="82"/>
                    <a:pt x="4" y="82"/>
                  </a:cubicBezTo>
                  <a:cubicBezTo>
                    <a:pt x="4" y="83"/>
                    <a:pt x="4" y="83"/>
                    <a:pt x="4" y="84"/>
                  </a:cubicBezTo>
                  <a:cubicBezTo>
                    <a:pt x="3" y="85"/>
                    <a:pt x="3" y="87"/>
                    <a:pt x="4" y="88"/>
                  </a:cubicBezTo>
                  <a:cubicBezTo>
                    <a:pt x="4" y="88"/>
                    <a:pt x="4" y="88"/>
                    <a:pt x="4" y="88"/>
                  </a:cubicBezTo>
                  <a:cubicBezTo>
                    <a:pt x="5" y="88"/>
                    <a:pt x="5" y="89"/>
                    <a:pt x="5" y="90"/>
                  </a:cubicBezTo>
                  <a:cubicBezTo>
                    <a:pt x="6" y="90"/>
                    <a:pt x="6" y="91"/>
                    <a:pt x="7" y="92"/>
                  </a:cubicBezTo>
                  <a:cubicBezTo>
                    <a:pt x="7" y="92"/>
                    <a:pt x="7" y="92"/>
                    <a:pt x="7" y="92"/>
                  </a:cubicBezTo>
                  <a:cubicBezTo>
                    <a:pt x="7" y="92"/>
                    <a:pt x="7" y="92"/>
                    <a:pt x="7" y="92"/>
                  </a:cubicBezTo>
                  <a:cubicBezTo>
                    <a:pt x="7" y="93"/>
                    <a:pt x="8" y="93"/>
                    <a:pt x="8" y="93"/>
                  </a:cubicBezTo>
                  <a:cubicBezTo>
                    <a:pt x="9" y="93"/>
                    <a:pt x="9" y="93"/>
                    <a:pt x="9" y="95"/>
                  </a:cubicBezTo>
                  <a:cubicBezTo>
                    <a:pt x="8" y="96"/>
                    <a:pt x="9" y="97"/>
                    <a:pt x="9" y="97"/>
                  </a:cubicBezTo>
                  <a:cubicBezTo>
                    <a:pt x="10" y="98"/>
                    <a:pt x="10" y="98"/>
                    <a:pt x="11" y="99"/>
                  </a:cubicBezTo>
                  <a:cubicBezTo>
                    <a:pt x="11" y="101"/>
                    <a:pt x="11" y="101"/>
                    <a:pt x="11" y="101"/>
                  </a:cubicBezTo>
                  <a:cubicBezTo>
                    <a:pt x="12" y="100"/>
                    <a:pt x="12" y="100"/>
                    <a:pt x="12" y="100"/>
                  </a:cubicBezTo>
                  <a:cubicBezTo>
                    <a:pt x="12" y="100"/>
                    <a:pt x="12" y="100"/>
                    <a:pt x="12" y="99"/>
                  </a:cubicBezTo>
                  <a:cubicBezTo>
                    <a:pt x="12" y="100"/>
                    <a:pt x="12" y="100"/>
                    <a:pt x="12" y="100"/>
                  </a:cubicBezTo>
                  <a:cubicBezTo>
                    <a:pt x="12" y="101"/>
                    <a:pt x="13" y="102"/>
                    <a:pt x="13" y="103"/>
                  </a:cubicBezTo>
                  <a:cubicBezTo>
                    <a:pt x="13" y="104"/>
                    <a:pt x="14" y="105"/>
                    <a:pt x="14" y="106"/>
                  </a:cubicBezTo>
                  <a:cubicBezTo>
                    <a:pt x="15" y="107"/>
                    <a:pt x="16" y="107"/>
                    <a:pt x="16" y="107"/>
                  </a:cubicBezTo>
                  <a:cubicBezTo>
                    <a:pt x="16" y="107"/>
                    <a:pt x="17" y="107"/>
                    <a:pt x="17" y="107"/>
                  </a:cubicBezTo>
                  <a:cubicBezTo>
                    <a:pt x="18" y="108"/>
                    <a:pt x="18" y="109"/>
                    <a:pt x="19" y="109"/>
                  </a:cubicBezTo>
                  <a:cubicBezTo>
                    <a:pt x="20" y="109"/>
                    <a:pt x="20" y="109"/>
                    <a:pt x="20" y="109"/>
                  </a:cubicBezTo>
                  <a:cubicBezTo>
                    <a:pt x="20" y="109"/>
                    <a:pt x="20" y="108"/>
                    <a:pt x="21" y="108"/>
                  </a:cubicBezTo>
                  <a:cubicBezTo>
                    <a:pt x="21" y="108"/>
                    <a:pt x="21" y="109"/>
                    <a:pt x="21" y="109"/>
                  </a:cubicBezTo>
                  <a:cubicBezTo>
                    <a:pt x="21" y="110"/>
                    <a:pt x="23" y="110"/>
                    <a:pt x="23" y="110"/>
                  </a:cubicBezTo>
                  <a:cubicBezTo>
                    <a:pt x="24" y="110"/>
                    <a:pt x="24" y="110"/>
                    <a:pt x="24" y="110"/>
                  </a:cubicBezTo>
                  <a:cubicBezTo>
                    <a:pt x="25" y="110"/>
                    <a:pt x="25" y="110"/>
                    <a:pt x="25" y="110"/>
                  </a:cubicBezTo>
                  <a:cubicBezTo>
                    <a:pt x="26" y="110"/>
                    <a:pt x="26" y="110"/>
                    <a:pt x="26" y="110"/>
                  </a:cubicBezTo>
                  <a:cubicBezTo>
                    <a:pt x="26" y="110"/>
                    <a:pt x="26" y="110"/>
                    <a:pt x="26" y="110"/>
                  </a:cubicBezTo>
                  <a:cubicBezTo>
                    <a:pt x="26" y="110"/>
                    <a:pt x="26" y="110"/>
                    <a:pt x="26" y="110"/>
                  </a:cubicBezTo>
                  <a:cubicBezTo>
                    <a:pt x="27" y="110"/>
                    <a:pt x="27" y="110"/>
                    <a:pt x="27" y="110"/>
                  </a:cubicBezTo>
                  <a:cubicBezTo>
                    <a:pt x="27" y="110"/>
                    <a:pt x="27" y="110"/>
                    <a:pt x="28" y="109"/>
                  </a:cubicBezTo>
                  <a:cubicBezTo>
                    <a:pt x="29" y="109"/>
                    <a:pt x="29" y="108"/>
                    <a:pt x="30" y="108"/>
                  </a:cubicBezTo>
                  <a:cubicBezTo>
                    <a:pt x="30" y="108"/>
                    <a:pt x="31" y="108"/>
                    <a:pt x="31" y="109"/>
                  </a:cubicBezTo>
                  <a:cubicBezTo>
                    <a:pt x="31" y="110"/>
                    <a:pt x="31" y="110"/>
                    <a:pt x="31" y="110"/>
                  </a:cubicBezTo>
                  <a:cubicBezTo>
                    <a:pt x="32" y="110"/>
                    <a:pt x="32" y="110"/>
                    <a:pt x="32" y="110"/>
                  </a:cubicBezTo>
                  <a:cubicBezTo>
                    <a:pt x="36" y="108"/>
                    <a:pt x="37" y="108"/>
                    <a:pt x="37" y="108"/>
                  </a:cubicBezTo>
                  <a:cubicBezTo>
                    <a:pt x="37" y="107"/>
                    <a:pt x="38" y="107"/>
                    <a:pt x="38" y="107"/>
                  </a:cubicBezTo>
                  <a:cubicBezTo>
                    <a:pt x="39" y="107"/>
                    <a:pt x="40" y="107"/>
                    <a:pt x="41" y="106"/>
                  </a:cubicBezTo>
                  <a:cubicBezTo>
                    <a:pt x="41" y="105"/>
                    <a:pt x="42" y="104"/>
                    <a:pt x="42" y="104"/>
                  </a:cubicBezTo>
                  <a:cubicBezTo>
                    <a:pt x="43" y="103"/>
                    <a:pt x="43" y="103"/>
                    <a:pt x="44" y="103"/>
                  </a:cubicBezTo>
                  <a:cubicBezTo>
                    <a:pt x="44" y="103"/>
                    <a:pt x="44" y="103"/>
                    <a:pt x="44" y="103"/>
                  </a:cubicBezTo>
                  <a:cubicBezTo>
                    <a:pt x="45" y="102"/>
                    <a:pt x="45" y="101"/>
                    <a:pt x="46" y="101"/>
                  </a:cubicBezTo>
                  <a:cubicBezTo>
                    <a:pt x="46" y="100"/>
                    <a:pt x="46" y="100"/>
                    <a:pt x="47" y="99"/>
                  </a:cubicBezTo>
                  <a:cubicBezTo>
                    <a:pt x="48" y="98"/>
                    <a:pt x="49" y="97"/>
                    <a:pt x="49" y="96"/>
                  </a:cubicBezTo>
                  <a:cubicBezTo>
                    <a:pt x="50" y="95"/>
                    <a:pt x="51" y="93"/>
                    <a:pt x="52" y="92"/>
                  </a:cubicBezTo>
                  <a:cubicBezTo>
                    <a:pt x="52" y="91"/>
                    <a:pt x="53" y="90"/>
                    <a:pt x="53" y="89"/>
                  </a:cubicBezTo>
                  <a:cubicBezTo>
                    <a:pt x="54" y="87"/>
                    <a:pt x="54" y="86"/>
                    <a:pt x="54" y="86"/>
                  </a:cubicBezTo>
                  <a:cubicBezTo>
                    <a:pt x="54" y="85"/>
                    <a:pt x="54" y="85"/>
                    <a:pt x="55" y="85"/>
                  </a:cubicBezTo>
                  <a:cubicBezTo>
                    <a:pt x="55" y="85"/>
                    <a:pt x="55" y="84"/>
                    <a:pt x="55" y="84"/>
                  </a:cubicBezTo>
                  <a:cubicBezTo>
                    <a:pt x="55" y="83"/>
                    <a:pt x="55" y="83"/>
                    <a:pt x="56" y="82"/>
                  </a:cubicBezTo>
                  <a:cubicBezTo>
                    <a:pt x="57" y="82"/>
                    <a:pt x="58" y="82"/>
                    <a:pt x="58" y="81"/>
                  </a:cubicBezTo>
                  <a:cubicBezTo>
                    <a:pt x="59" y="80"/>
                    <a:pt x="58" y="79"/>
                    <a:pt x="58" y="78"/>
                  </a:cubicBezTo>
                  <a:cubicBezTo>
                    <a:pt x="58" y="78"/>
                    <a:pt x="58" y="78"/>
                    <a:pt x="58" y="78"/>
                  </a:cubicBezTo>
                  <a:cubicBezTo>
                    <a:pt x="58" y="77"/>
                    <a:pt x="58" y="76"/>
                    <a:pt x="58" y="74"/>
                  </a:cubicBezTo>
                  <a:cubicBezTo>
                    <a:pt x="58" y="74"/>
                    <a:pt x="58" y="74"/>
                    <a:pt x="58" y="74"/>
                  </a:cubicBezTo>
                  <a:cubicBezTo>
                    <a:pt x="57" y="73"/>
                    <a:pt x="59" y="69"/>
                    <a:pt x="60" y="68"/>
                  </a:cubicBezTo>
                  <a:cubicBezTo>
                    <a:pt x="60" y="68"/>
                    <a:pt x="60" y="68"/>
                    <a:pt x="60" y="68"/>
                  </a:cubicBezTo>
                  <a:cubicBezTo>
                    <a:pt x="60" y="67"/>
                    <a:pt x="60" y="67"/>
                    <a:pt x="60" y="67"/>
                  </a:cubicBezTo>
                  <a:cubicBezTo>
                    <a:pt x="60" y="66"/>
                    <a:pt x="60" y="65"/>
                    <a:pt x="60" y="64"/>
                  </a:cubicBezTo>
                  <a:cubicBezTo>
                    <a:pt x="60" y="64"/>
                    <a:pt x="61" y="63"/>
                    <a:pt x="61" y="63"/>
                  </a:cubicBezTo>
                  <a:cubicBezTo>
                    <a:pt x="61" y="62"/>
                    <a:pt x="61" y="61"/>
                    <a:pt x="61" y="60"/>
                  </a:cubicBezTo>
                  <a:cubicBezTo>
                    <a:pt x="61" y="59"/>
                    <a:pt x="61" y="58"/>
                    <a:pt x="61" y="58"/>
                  </a:cubicBezTo>
                  <a:cubicBezTo>
                    <a:pt x="61" y="57"/>
                    <a:pt x="61" y="57"/>
                    <a:pt x="61" y="57"/>
                  </a:cubicBezTo>
                  <a:cubicBezTo>
                    <a:pt x="61" y="57"/>
                    <a:pt x="61" y="57"/>
                    <a:pt x="61" y="57"/>
                  </a:cubicBezTo>
                  <a:cubicBezTo>
                    <a:pt x="62" y="57"/>
                    <a:pt x="62" y="57"/>
                    <a:pt x="62" y="57"/>
                  </a:cubicBezTo>
                  <a:lnTo>
                    <a:pt x="61" y="57"/>
                  </a:lnTo>
                  <a:close/>
                  <a:moveTo>
                    <a:pt x="51" y="61"/>
                  </a:moveTo>
                  <a:cubicBezTo>
                    <a:pt x="51" y="61"/>
                    <a:pt x="51" y="61"/>
                    <a:pt x="52" y="62"/>
                  </a:cubicBezTo>
                  <a:cubicBezTo>
                    <a:pt x="51" y="62"/>
                    <a:pt x="51" y="63"/>
                    <a:pt x="51" y="63"/>
                  </a:cubicBezTo>
                  <a:cubicBezTo>
                    <a:pt x="50" y="64"/>
                    <a:pt x="50" y="65"/>
                    <a:pt x="51" y="66"/>
                  </a:cubicBezTo>
                  <a:cubicBezTo>
                    <a:pt x="50" y="67"/>
                    <a:pt x="50" y="68"/>
                    <a:pt x="50" y="69"/>
                  </a:cubicBezTo>
                  <a:cubicBezTo>
                    <a:pt x="50" y="69"/>
                    <a:pt x="50" y="70"/>
                    <a:pt x="50" y="70"/>
                  </a:cubicBezTo>
                  <a:cubicBezTo>
                    <a:pt x="50" y="71"/>
                    <a:pt x="50" y="71"/>
                    <a:pt x="50" y="71"/>
                  </a:cubicBezTo>
                  <a:cubicBezTo>
                    <a:pt x="50" y="73"/>
                    <a:pt x="49" y="73"/>
                    <a:pt x="48" y="75"/>
                  </a:cubicBezTo>
                  <a:cubicBezTo>
                    <a:pt x="47" y="76"/>
                    <a:pt x="46" y="79"/>
                    <a:pt x="47" y="81"/>
                  </a:cubicBezTo>
                  <a:cubicBezTo>
                    <a:pt x="46" y="81"/>
                    <a:pt x="46" y="82"/>
                    <a:pt x="46" y="82"/>
                  </a:cubicBezTo>
                  <a:cubicBezTo>
                    <a:pt x="46" y="83"/>
                    <a:pt x="46" y="84"/>
                    <a:pt x="46" y="84"/>
                  </a:cubicBezTo>
                  <a:cubicBezTo>
                    <a:pt x="46" y="84"/>
                    <a:pt x="46" y="84"/>
                    <a:pt x="45" y="84"/>
                  </a:cubicBezTo>
                  <a:cubicBezTo>
                    <a:pt x="45" y="84"/>
                    <a:pt x="44" y="84"/>
                    <a:pt x="44" y="84"/>
                  </a:cubicBezTo>
                  <a:cubicBezTo>
                    <a:pt x="43" y="85"/>
                    <a:pt x="43" y="85"/>
                    <a:pt x="43" y="86"/>
                  </a:cubicBezTo>
                  <a:cubicBezTo>
                    <a:pt x="43" y="87"/>
                    <a:pt x="44" y="87"/>
                    <a:pt x="43" y="88"/>
                  </a:cubicBezTo>
                  <a:cubicBezTo>
                    <a:pt x="43" y="89"/>
                    <a:pt x="43" y="89"/>
                    <a:pt x="41" y="90"/>
                  </a:cubicBezTo>
                  <a:cubicBezTo>
                    <a:pt x="39" y="92"/>
                    <a:pt x="39" y="93"/>
                    <a:pt x="38" y="94"/>
                  </a:cubicBezTo>
                  <a:cubicBezTo>
                    <a:pt x="38" y="95"/>
                    <a:pt x="38" y="95"/>
                    <a:pt x="37" y="96"/>
                  </a:cubicBezTo>
                  <a:cubicBezTo>
                    <a:pt x="35" y="97"/>
                    <a:pt x="34" y="98"/>
                    <a:pt x="32" y="99"/>
                  </a:cubicBezTo>
                  <a:cubicBezTo>
                    <a:pt x="32" y="99"/>
                    <a:pt x="32" y="99"/>
                    <a:pt x="32" y="99"/>
                  </a:cubicBezTo>
                  <a:cubicBezTo>
                    <a:pt x="31" y="100"/>
                    <a:pt x="30" y="101"/>
                    <a:pt x="29" y="101"/>
                  </a:cubicBezTo>
                  <a:cubicBezTo>
                    <a:pt x="28" y="101"/>
                    <a:pt x="28" y="101"/>
                    <a:pt x="28" y="101"/>
                  </a:cubicBezTo>
                  <a:cubicBezTo>
                    <a:pt x="28" y="101"/>
                    <a:pt x="28" y="101"/>
                    <a:pt x="28" y="101"/>
                  </a:cubicBezTo>
                  <a:cubicBezTo>
                    <a:pt x="26" y="99"/>
                    <a:pt x="25" y="99"/>
                    <a:pt x="24" y="99"/>
                  </a:cubicBezTo>
                  <a:cubicBezTo>
                    <a:pt x="24" y="99"/>
                    <a:pt x="23" y="99"/>
                    <a:pt x="22" y="99"/>
                  </a:cubicBezTo>
                  <a:cubicBezTo>
                    <a:pt x="22" y="98"/>
                    <a:pt x="22" y="98"/>
                    <a:pt x="22" y="98"/>
                  </a:cubicBezTo>
                  <a:cubicBezTo>
                    <a:pt x="22" y="98"/>
                    <a:pt x="21" y="98"/>
                    <a:pt x="21" y="97"/>
                  </a:cubicBezTo>
                  <a:cubicBezTo>
                    <a:pt x="20" y="96"/>
                    <a:pt x="19" y="95"/>
                    <a:pt x="18" y="94"/>
                  </a:cubicBezTo>
                  <a:cubicBezTo>
                    <a:pt x="18" y="93"/>
                    <a:pt x="18" y="92"/>
                    <a:pt x="18" y="91"/>
                  </a:cubicBezTo>
                  <a:cubicBezTo>
                    <a:pt x="17" y="91"/>
                    <a:pt x="17" y="91"/>
                    <a:pt x="16" y="91"/>
                  </a:cubicBezTo>
                  <a:cubicBezTo>
                    <a:pt x="16" y="91"/>
                    <a:pt x="16" y="91"/>
                    <a:pt x="16" y="91"/>
                  </a:cubicBezTo>
                  <a:cubicBezTo>
                    <a:pt x="16" y="91"/>
                    <a:pt x="15" y="90"/>
                    <a:pt x="15" y="89"/>
                  </a:cubicBezTo>
                  <a:cubicBezTo>
                    <a:pt x="15" y="89"/>
                    <a:pt x="15" y="89"/>
                    <a:pt x="15" y="89"/>
                  </a:cubicBezTo>
                  <a:cubicBezTo>
                    <a:pt x="15" y="89"/>
                    <a:pt x="15" y="89"/>
                    <a:pt x="15" y="89"/>
                  </a:cubicBezTo>
                  <a:cubicBezTo>
                    <a:pt x="15" y="88"/>
                    <a:pt x="15" y="88"/>
                    <a:pt x="15" y="88"/>
                  </a:cubicBezTo>
                  <a:cubicBezTo>
                    <a:pt x="15" y="88"/>
                    <a:pt x="15" y="87"/>
                    <a:pt x="14" y="87"/>
                  </a:cubicBezTo>
                  <a:cubicBezTo>
                    <a:pt x="14" y="86"/>
                    <a:pt x="14" y="86"/>
                    <a:pt x="14" y="85"/>
                  </a:cubicBezTo>
                  <a:cubicBezTo>
                    <a:pt x="14" y="84"/>
                    <a:pt x="14" y="83"/>
                    <a:pt x="12" y="82"/>
                  </a:cubicBezTo>
                  <a:cubicBezTo>
                    <a:pt x="12" y="80"/>
                    <a:pt x="11" y="79"/>
                    <a:pt x="11" y="77"/>
                  </a:cubicBezTo>
                  <a:cubicBezTo>
                    <a:pt x="11" y="77"/>
                    <a:pt x="11" y="77"/>
                    <a:pt x="11" y="76"/>
                  </a:cubicBezTo>
                  <a:cubicBezTo>
                    <a:pt x="11" y="76"/>
                    <a:pt x="11" y="75"/>
                    <a:pt x="11" y="75"/>
                  </a:cubicBezTo>
                  <a:cubicBezTo>
                    <a:pt x="11" y="74"/>
                    <a:pt x="11" y="73"/>
                    <a:pt x="10" y="72"/>
                  </a:cubicBezTo>
                  <a:cubicBezTo>
                    <a:pt x="10" y="70"/>
                    <a:pt x="10" y="68"/>
                    <a:pt x="10" y="67"/>
                  </a:cubicBezTo>
                  <a:cubicBezTo>
                    <a:pt x="10" y="67"/>
                    <a:pt x="10" y="66"/>
                    <a:pt x="9" y="65"/>
                  </a:cubicBezTo>
                  <a:cubicBezTo>
                    <a:pt x="9" y="65"/>
                    <a:pt x="9" y="64"/>
                    <a:pt x="9" y="63"/>
                  </a:cubicBezTo>
                  <a:cubicBezTo>
                    <a:pt x="10" y="61"/>
                    <a:pt x="10" y="59"/>
                    <a:pt x="10" y="57"/>
                  </a:cubicBezTo>
                  <a:cubicBezTo>
                    <a:pt x="10" y="56"/>
                    <a:pt x="10" y="55"/>
                    <a:pt x="10" y="54"/>
                  </a:cubicBezTo>
                  <a:cubicBezTo>
                    <a:pt x="10" y="53"/>
                    <a:pt x="10" y="53"/>
                    <a:pt x="10" y="53"/>
                  </a:cubicBezTo>
                  <a:cubicBezTo>
                    <a:pt x="10" y="51"/>
                    <a:pt x="10" y="50"/>
                    <a:pt x="10" y="48"/>
                  </a:cubicBezTo>
                  <a:cubicBezTo>
                    <a:pt x="10" y="46"/>
                    <a:pt x="10" y="44"/>
                    <a:pt x="11" y="43"/>
                  </a:cubicBezTo>
                  <a:cubicBezTo>
                    <a:pt x="11" y="43"/>
                    <a:pt x="11" y="43"/>
                    <a:pt x="11" y="43"/>
                  </a:cubicBezTo>
                  <a:cubicBezTo>
                    <a:pt x="11" y="40"/>
                    <a:pt x="11" y="38"/>
                    <a:pt x="12" y="35"/>
                  </a:cubicBezTo>
                  <a:cubicBezTo>
                    <a:pt x="13" y="35"/>
                    <a:pt x="13" y="34"/>
                    <a:pt x="13" y="33"/>
                  </a:cubicBezTo>
                  <a:cubicBezTo>
                    <a:pt x="14" y="30"/>
                    <a:pt x="15" y="27"/>
                    <a:pt x="16" y="24"/>
                  </a:cubicBezTo>
                  <a:cubicBezTo>
                    <a:pt x="18" y="22"/>
                    <a:pt x="19" y="20"/>
                    <a:pt x="20" y="18"/>
                  </a:cubicBezTo>
                  <a:cubicBezTo>
                    <a:pt x="20" y="17"/>
                    <a:pt x="21" y="17"/>
                    <a:pt x="21" y="16"/>
                  </a:cubicBezTo>
                  <a:cubicBezTo>
                    <a:pt x="22" y="15"/>
                    <a:pt x="24" y="14"/>
                    <a:pt x="24" y="12"/>
                  </a:cubicBezTo>
                  <a:cubicBezTo>
                    <a:pt x="25" y="12"/>
                    <a:pt x="25" y="12"/>
                    <a:pt x="25" y="11"/>
                  </a:cubicBezTo>
                  <a:cubicBezTo>
                    <a:pt x="26" y="11"/>
                    <a:pt x="26" y="11"/>
                    <a:pt x="27" y="11"/>
                  </a:cubicBezTo>
                  <a:cubicBezTo>
                    <a:pt x="27" y="11"/>
                    <a:pt x="27" y="11"/>
                    <a:pt x="27" y="11"/>
                  </a:cubicBezTo>
                  <a:cubicBezTo>
                    <a:pt x="27" y="11"/>
                    <a:pt x="27" y="11"/>
                    <a:pt x="27" y="11"/>
                  </a:cubicBezTo>
                  <a:cubicBezTo>
                    <a:pt x="29" y="9"/>
                    <a:pt x="29" y="9"/>
                    <a:pt x="29" y="8"/>
                  </a:cubicBezTo>
                  <a:cubicBezTo>
                    <a:pt x="31" y="8"/>
                    <a:pt x="33" y="8"/>
                    <a:pt x="34" y="7"/>
                  </a:cubicBezTo>
                  <a:cubicBezTo>
                    <a:pt x="35" y="7"/>
                    <a:pt x="35" y="7"/>
                    <a:pt x="35" y="7"/>
                  </a:cubicBezTo>
                  <a:cubicBezTo>
                    <a:pt x="36" y="8"/>
                    <a:pt x="36" y="8"/>
                    <a:pt x="37" y="8"/>
                  </a:cubicBezTo>
                  <a:cubicBezTo>
                    <a:pt x="38" y="8"/>
                    <a:pt x="40" y="8"/>
                    <a:pt x="40" y="9"/>
                  </a:cubicBezTo>
                  <a:cubicBezTo>
                    <a:pt x="40" y="9"/>
                    <a:pt x="40" y="9"/>
                    <a:pt x="40" y="9"/>
                  </a:cubicBezTo>
                  <a:cubicBezTo>
                    <a:pt x="41" y="10"/>
                    <a:pt x="41" y="10"/>
                    <a:pt x="41" y="10"/>
                  </a:cubicBezTo>
                  <a:cubicBezTo>
                    <a:pt x="42" y="10"/>
                    <a:pt x="42" y="10"/>
                    <a:pt x="43" y="11"/>
                  </a:cubicBezTo>
                  <a:cubicBezTo>
                    <a:pt x="43" y="12"/>
                    <a:pt x="43" y="12"/>
                    <a:pt x="43" y="12"/>
                  </a:cubicBezTo>
                  <a:cubicBezTo>
                    <a:pt x="43" y="12"/>
                    <a:pt x="44" y="14"/>
                    <a:pt x="45" y="14"/>
                  </a:cubicBezTo>
                  <a:cubicBezTo>
                    <a:pt x="46" y="15"/>
                    <a:pt x="47" y="16"/>
                    <a:pt x="47" y="17"/>
                  </a:cubicBezTo>
                  <a:cubicBezTo>
                    <a:pt x="47" y="18"/>
                    <a:pt x="48" y="20"/>
                    <a:pt x="48" y="20"/>
                  </a:cubicBezTo>
                  <a:cubicBezTo>
                    <a:pt x="48" y="20"/>
                    <a:pt x="48" y="20"/>
                    <a:pt x="48" y="20"/>
                  </a:cubicBezTo>
                  <a:cubicBezTo>
                    <a:pt x="48" y="21"/>
                    <a:pt x="48" y="21"/>
                    <a:pt x="49" y="22"/>
                  </a:cubicBezTo>
                  <a:cubicBezTo>
                    <a:pt x="49" y="22"/>
                    <a:pt x="49" y="23"/>
                    <a:pt x="50" y="23"/>
                  </a:cubicBezTo>
                  <a:cubicBezTo>
                    <a:pt x="49" y="23"/>
                    <a:pt x="49" y="23"/>
                    <a:pt x="49" y="23"/>
                  </a:cubicBezTo>
                  <a:cubicBezTo>
                    <a:pt x="49" y="23"/>
                    <a:pt x="49" y="23"/>
                    <a:pt x="49" y="23"/>
                  </a:cubicBezTo>
                  <a:cubicBezTo>
                    <a:pt x="50" y="25"/>
                    <a:pt x="50" y="26"/>
                    <a:pt x="50" y="26"/>
                  </a:cubicBezTo>
                  <a:cubicBezTo>
                    <a:pt x="50" y="26"/>
                    <a:pt x="50" y="27"/>
                    <a:pt x="50" y="27"/>
                  </a:cubicBezTo>
                  <a:cubicBezTo>
                    <a:pt x="50" y="27"/>
                    <a:pt x="50" y="28"/>
                    <a:pt x="51" y="30"/>
                  </a:cubicBezTo>
                  <a:cubicBezTo>
                    <a:pt x="51" y="30"/>
                    <a:pt x="51" y="30"/>
                    <a:pt x="51" y="30"/>
                  </a:cubicBezTo>
                  <a:cubicBezTo>
                    <a:pt x="51" y="30"/>
                    <a:pt x="51" y="30"/>
                    <a:pt x="51" y="30"/>
                  </a:cubicBezTo>
                  <a:cubicBezTo>
                    <a:pt x="52" y="30"/>
                    <a:pt x="52" y="31"/>
                    <a:pt x="52" y="31"/>
                  </a:cubicBezTo>
                  <a:cubicBezTo>
                    <a:pt x="52" y="31"/>
                    <a:pt x="52" y="31"/>
                    <a:pt x="52" y="31"/>
                  </a:cubicBezTo>
                  <a:cubicBezTo>
                    <a:pt x="52" y="32"/>
                    <a:pt x="52" y="32"/>
                    <a:pt x="52" y="32"/>
                  </a:cubicBezTo>
                  <a:cubicBezTo>
                    <a:pt x="51" y="32"/>
                    <a:pt x="51" y="33"/>
                    <a:pt x="52" y="33"/>
                  </a:cubicBezTo>
                  <a:cubicBezTo>
                    <a:pt x="52" y="33"/>
                    <a:pt x="52" y="33"/>
                    <a:pt x="52" y="34"/>
                  </a:cubicBezTo>
                  <a:cubicBezTo>
                    <a:pt x="51" y="35"/>
                    <a:pt x="52" y="35"/>
                    <a:pt x="52" y="36"/>
                  </a:cubicBezTo>
                  <a:cubicBezTo>
                    <a:pt x="52" y="36"/>
                    <a:pt x="52" y="36"/>
                    <a:pt x="52" y="37"/>
                  </a:cubicBezTo>
                  <a:cubicBezTo>
                    <a:pt x="52" y="37"/>
                    <a:pt x="52" y="38"/>
                    <a:pt x="52" y="39"/>
                  </a:cubicBezTo>
                  <a:cubicBezTo>
                    <a:pt x="52" y="39"/>
                    <a:pt x="52" y="39"/>
                    <a:pt x="52" y="39"/>
                  </a:cubicBezTo>
                  <a:cubicBezTo>
                    <a:pt x="53" y="40"/>
                    <a:pt x="53" y="40"/>
                    <a:pt x="53" y="40"/>
                  </a:cubicBezTo>
                  <a:cubicBezTo>
                    <a:pt x="53" y="40"/>
                    <a:pt x="53" y="40"/>
                    <a:pt x="52" y="41"/>
                  </a:cubicBezTo>
                  <a:cubicBezTo>
                    <a:pt x="52" y="41"/>
                    <a:pt x="52" y="41"/>
                    <a:pt x="52" y="41"/>
                  </a:cubicBezTo>
                  <a:cubicBezTo>
                    <a:pt x="52" y="43"/>
                    <a:pt x="52" y="44"/>
                    <a:pt x="52" y="44"/>
                  </a:cubicBezTo>
                  <a:cubicBezTo>
                    <a:pt x="52" y="44"/>
                    <a:pt x="52" y="45"/>
                    <a:pt x="52" y="45"/>
                  </a:cubicBezTo>
                  <a:cubicBezTo>
                    <a:pt x="52" y="45"/>
                    <a:pt x="52" y="45"/>
                    <a:pt x="52" y="45"/>
                  </a:cubicBezTo>
                  <a:cubicBezTo>
                    <a:pt x="52" y="45"/>
                    <a:pt x="52" y="45"/>
                    <a:pt x="52" y="45"/>
                  </a:cubicBezTo>
                  <a:cubicBezTo>
                    <a:pt x="53" y="46"/>
                    <a:pt x="53" y="46"/>
                    <a:pt x="53" y="46"/>
                  </a:cubicBezTo>
                  <a:cubicBezTo>
                    <a:pt x="53" y="48"/>
                    <a:pt x="53" y="49"/>
                    <a:pt x="53" y="49"/>
                  </a:cubicBezTo>
                  <a:cubicBezTo>
                    <a:pt x="53" y="49"/>
                    <a:pt x="53" y="50"/>
                    <a:pt x="54" y="50"/>
                  </a:cubicBezTo>
                  <a:cubicBezTo>
                    <a:pt x="54" y="51"/>
                    <a:pt x="54" y="51"/>
                    <a:pt x="53" y="52"/>
                  </a:cubicBezTo>
                  <a:cubicBezTo>
                    <a:pt x="53" y="52"/>
                    <a:pt x="53" y="52"/>
                    <a:pt x="53" y="52"/>
                  </a:cubicBezTo>
                  <a:cubicBezTo>
                    <a:pt x="53" y="53"/>
                    <a:pt x="53" y="53"/>
                    <a:pt x="54" y="55"/>
                  </a:cubicBezTo>
                  <a:cubicBezTo>
                    <a:pt x="54" y="55"/>
                    <a:pt x="54" y="56"/>
                    <a:pt x="54" y="56"/>
                  </a:cubicBezTo>
                  <a:cubicBezTo>
                    <a:pt x="54" y="56"/>
                    <a:pt x="54" y="56"/>
                    <a:pt x="54" y="56"/>
                  </a:cubicBezTo>
                  <a:cubicBezTo>
                    <a:pt x="54" y="56"/>
                    <a:pt x="53" y="56"/>
                    <a:pt x="53" y="56"/>
                  </a:cubicBezTo>
                  <a:cubicBezTo>
                    <a:pt x="53" y="56"/>
                    <a:pt x="53" y="56"/>
                    <a:pt x="53" y="56"/>
                  </a:cubicBezTo>
                  <a:cubicBezTo>
                    <a:pt x="52" y="56"/>
                    <a:pt x="52" y="56"/>
                    <a:pt x="52" y="56"/>
                  </a:cubicBezTo>
                  <a:cubicBezTo>
                    <a:pt x="51" y="59"/>
                    <a:pt x="51" y="60"/>
                    <a:pt x="51" y="6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8" name="Freeform 13"/>
            <p:cNvSpPr>
              <a:spLocks noEditPoints="1"/>
            </p:cNvSpPr>
            <p:nvPr/>
          </p:nvSpPr>
          <p:spPr bwMode="auto">
            <a:xfrm>
              <a:off x="4060" y="3123"/>
              <a:ext cx="825" cy="430"/>
            </a:xfrm>
            <a:custGeom>
              <a:avLst/>
              <a:gdLst>
                <a:gd name="T0" fmla="*/ 330 w 349"/>
                <a:gd name="T1" fmla="*/ 7 h 182"/>
                <a:gd name="T2" fmla="*/ 301 w 349"/>
                <a:gd name="T3" fmla="*/ 23 h 182"/>
                <a:gd name="T4" fmla="*/ 265 w 349"/>
                <a:gd name="T5" fmla="*/ 41 h 182"/>
                <a:gd name="T6" fmla="*/ 254 w 349"/>
                <a:gd name="T7" fmla="*/ 47 h 182"/>
                <a:gd name="T8" fmla="*/ 222 w 349"/>
                <a:gd name="T9" fmla="*/ 64 h 182"/>
                <a:gd name="T10" fmla="*/ 187 w 349"/>
                <a:gd name="T11" fmla="*/ 80 h 182"/>
                <a:gd name="T12" fmla="*/ 178 w 349"/>
                <a:gd name="T13" fmla="*/ 86 h 182"/>
                <a:gd name="T14" fmla="*/ 160 w 349"/>
                <a:gd name="T15" fmla="*/ 97 h 182"/>
                <a:gd name="T16" fmla="*/ 135 w 349"/>
                <a:gd name="T17" fmla="*/ 110 h 182"/>
                <a:gd name="T18" fmla="*/ 116 w 349"/>
                <a:gd name="T19" fmla="*/ 119 h 182"/>
                <a:gd name="T20" fmla="*/ 99 w 349"/>
                <a:gd name="T21" fmla="*/ 128 h 182"/>
                <a:gd name="T22" fmla="*/ 83 w 349"/>
                <a:gd name="T23" fmla="*/ 136 h 182"/>
                <a:gd name="T24" fmla="*/ 62 w 349"/>
                <a:gd name="T25" fmla="*/ 148 h 182"/>
                <a:gd name="T26" fmla="*/ 49 w 349"/>
                <a:gd name="T27" fmla="*/ 155 h 182"/>
                <a:gd name="T28" fmla="*/ 36 w 349"/>
                <a:gd name="T29" fmla="*/ 162 h 182"/>
                <a:gd name="T30" fmla="*/ 28 w 349"/>
                <a:gd name="T31" fmla="*/ 161 h 182"/>
                <a:gd name="T32" fmla="*/ 31 w 349"/>
                <a:gd name="T33" fmla="*/ 147 h 182"/>
                <a:gd name="T34" fmla="*/ 28 w 349"/>
                <a:gd name="T35" fmla="*/ 134 h 182"/>
                <a:gd name="T36" fmla="*/ 27 w 349"/>
                <a:gd name="T37" fmla="*/ 124 h 182"/>
                <a:gd name="T38" fmla="*/ 23 w 349"/>
                <a:gd name="T39" fmla="*/ 114 h 182"/>
                <a:gd name="T40" fmla="*/ 37 w 349"/>
                <a:gd name="T41" fmla="*/ 108 h 182"/>
                <a:gd name="T42" fmla="*/ 71 w 349"/>
                <a:gd name="T43" fmla="*/ 91 h 182"/>
                <a:gd name="T44" fmla="*/ 98 w 349"/>
                <a:gd name="T45" fmla="*/ 78 h 182"/>
                <a:gd name="T46" fmla="*/ 135 w 349"/>
                <a:gd name="T47" fmla="*/ 62 h 182"/>
                <a:gd name="T48" fmla="*/ 157 w 349"/>
                <a:gd name="T49" fmla="*/ 51 h 182"/>
                <a:gd name="T50" fmla="*/ 167 w 349"/>
                <a:gd name="T51" fmla="*/ 46 h 182"/>
                <a:gd name="T52" fmla="*/ 163 w 349"/>
                <a:gd name="T53" fmla="*/ 40 h 182"/>
                <a:gd name="T54" fmla="*/ 148 w 349"/>
                <a:gd name="T55" fmla="*/ 47 h 182"/>
                <a:gd name="T56" fmla="*/ 115 w 349"/>
                <a:gd name="T57" fmla="*/ 63 h 182"/>
                <a:gd name="T58" fmla="*/ 83 w 349"/>
                <a:gd name="T59" fmla="*/ 79 h 182"/>
                <a:gd name="T60" fmla="*/ 59 w 349"/>
                <a:gd name="T61" fmla="*/ 91 h 182"/>
                <a:gd name="T62" fmla="*/ 29 w 349"/>
                <a:gd name="T63" fmla="*/ 105 h 182"/>
                <a:gd name="T64" fmla="*/ 18 w 349"/>
                <a:gd name="T65" fmla="*/ 111 h 182"/>
                <a:gd name="T66" fmla="*/ 6 w 349"/>
                <a:gd name="T67" fmla="*/ 120 h 182"/>
                <a:gd name="T68" fmla="*/ 2 w 349"/>
                <a:gd name="T69" fmla="*/ 132 h 182"/>
                <a:gd name="T70" fmla="*/ 1 w 349"/>
                <a:gd name="T71" fmla="*/ 148 h 182"/>
                <a:gd name="T72" fmla="*/ 1 w 349"/>
                <a:gd name="T73" fmla="*/ 159 h 182"/>
                <a:gd name="T74" fmla="*/ 6 w 349"/>
                <a:gd name="T75" fmla="*/ 176 h 182"/>
                <a:gd name="T76" fmla="*/ 29 w 349"/>
                <a:gd name="T77" fmla="*/ 178 h 182"/>
                <a:gd name="T78" fmla="*/ 51 w 349"/>
                <a:gd name="T79" fmla="*/ 165 h 182"/>
                <a:gd name="T80" fmla="*/ 68 w 349"/>
                <a:gd name="T81" fmla="*/ 157 h 182"/>
                <a:gd name="T82" fmla="*/ 89 w 349"/>
                <a:gd name="T83" fmla="*/ 144 h 182"/>
                <a:gd name="T84" fmla="*/ 116 w 349"/>
                <a:gd name="T85" fmla="*/ 131 h 182"/>
                <a:gd name="T86" fmla="*/ 142 w 349"/>
                <a:gd name="T87" fmla="*/ 117 h 182"/>
                <a:gd name="T88" fmla="*/ 174 w 349"/>
                <a:gd name="T89" fmla="*/ 100 h 182"/>
                <a:gd name="T90" fmla="*/ 186 w 349"/>
                <a:gd name="T91" fmla="*/ 94 h 182"/>
                <a:gd name="T92" fmla="*/ 211 w 349"/>
                <a:gd name="T93" fmla="*/ 81 h 182"/>
                <a:gd name="T94" fmla="*/ 257 w 349"/>
                <a:gd name="T95" fmla="*/ 57 h 182"/>
                <a:gd name="T96" fmla="*/ 267 w 349"/>
                <a:gd name="T97" fmla="*/ 51 h 182"/>
                <a:gd name="T98" fmla="*/ 302 w 349"/>
                <a:gd name="T99" fmla="*/ 32 h 182"/>
                <a:gd name="T100" fmla="*/ 344 w 349"/>
                <a:gd name="T101" fmla="*/ 10 h 182"/>
                <a:gd name="T102" fmla="*/ 6 w 349"/>
                <a:gd name="T103" fmla="*/ 134 h 182"/>
                <a:gd name="T104" fmla="*/ 11 w 349"/>
                <a:gd name="T105" fmla="*/ 121 h 182"/>
                <a:gd name="T106" fmla="*/ 17 w 349"/>
                <a:gd name="T107" fmla="*/ 127 h 182"/>
                <a:gd name="T108" fmla="*/ 19 w 349"/>
                <a:gd name="T109" fmla="*/ 134 h 182"/>
                <a:gd name="T110" fmla="*/ 19 w 349"/>
                <a:gd name="T111" fmla="*/ 146 h 182"/>
                <a:gd name="T112" fmla="*/ 19 w 349"/>
                <a:gd name="T113" fmla="*/ 151 h 182"/>
                <a:gd name="T114" fmla="*/ 17 w 349"/>
                <a:gd name="T115" fmla="*/ 165 h 182"/>
                <a:gd name="T116" fmla="*/ 11 w 349"/>
                <a:gd name="T117" fmla="*/ 168 h 182"/>
                <a:gd name="T118" fmla="*/ 8 w 349"/>
                <a:gd name="T119" fmla="*/ 163 h 182"/>
                <a:gd name="T120" fmla="*/ 7 w 349"/>
                <a:gd name="T121"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9" h="182">
                  <a:moveTo>
                    <a:pt x="349" y="3"/>
                  </a:moveTo>
                  <a:cubicBezTo>
                    <a:pt x="349" y="2"/>
                    <a:pt x="348" y="2"/>
                    <a:pt x="348" y="2"/>
                  </a:cubicBezTo>
                  <a:cubicBezTo>
                    <a:pt x="348" y="2"/>
                    <a:pt x="347" y="2"/>
                    <a:pt x="347" y="1"/>
                  </a:cubicBezTo>
                  <a:cubicBezTo>
                    <a:pt x="346" y="1"/>
                    <a:pt x="344" y="0"/>
                    <a:pt x="343" y="1"/>
                  </a:cubicBezTo>
                  <a:cubicBezTo>
                    <a:pt x="343" y="1"/>
                    <a:pt x="342" y="1"/>
                    <a:pt x="342" y="1"/>
                  </a:cubicBezTo>
                  <a:cubicBezTo>
                    <a:pt x="341" y="2"/>
                    <a:pt x="341" y="2"/>
                    <a:pt x="340" y="3"/>
                  </a:cubicBezTo>
                  <a:cubicBezTo>
                    <a:pt x="338" y="3"/>
                    <a:pt x="337" y="4"/>
                    <a:pt x="336" y="5"/>
                  </a:cubicBezTo>
                  <a:cubicBezTo>
                    <a:pt x="334" y="6"/>
                    <a:pt x="333" y="7"/>
                    <a:pt x="330" y="7"/>
                  </a:cubicBezTo>
                  <a:cubicBezTo>
                    <a:pt x="329" y="8"/>
                    <a:pt x="326" y="9"/>
                    <a:pt x="324" y="11"/>
                  </a:cubicBezTo>
                  <a:cubicBezTo>
                    <a:pt x="323" y="11"/>
                    <a:pt x="323" y="11"/>
                    <a:pt x="322" y="12"/>
                  </a:cubicBezTo>
                  <a:cubicBezTo>
                    <a:pt x="321" y="13"/>
                    <a:pt x="319" y="14"/>
                    <a:pt x="317" y="14"/>
                  </a:cubicBezTo>
                  <a:cubicBezTo>
                    <a:pt x="317" y="14"/>
                    <a:pt x="317" y="14"/>
                    <a:pt x="317" y="14"/>
                  </a:cubicBezTo>
                  <a:cubicBezTo>
                    <a:pt x="317" y="15"/>
                    <a:pt x="317" y="15"/>
                    <a:pt x="317" y="15"/>
                  </a:cubicBezTo>
                  <a:cubicBezTo>
                    <a:pt x="315" y="16"/>
                    <a:pt x="313" y="17"/>
                    <a:pt x="311" y="18"/>
                  </a:cubicBezTo>
                  <a:cubicBezTo>
                    <a:pt x="309" y="20"/>
                    <a:pt x="307" y="20"/>
                    <a:pt x="305" y="21"/>
                  </a:cubicBezTo>
                  <a:cubicBezTo>
                    <a:pt x="302" y="21"/>
                    <a:pt x="302" y="21"/>
                    <a:pt x="301" y="23"/>
                  </a:cubicBezTo>
                  <a:cubicBezTo>
                    <a:pt x="300" y="23"/>
                    <a:pt x="299" y="24"/>
                    <a:pt x="298" y="25"/>
                  </a:cubicBezTo>
                  <a:cubicBezTo>
                    <a:pt x="297" y="25"/>
                    <a:pt x="297" y="25"/>
                    <a:pt x="297" y="25"/>
                  </a:cubicBezTo>
                  <a:cubicBezTo>
                    <a:pt x="297" y="26"/>
                    <a:pt x="296" y="26"/>
                    <a:pt x="295" y="26"/>
                  </a:cubicBezTo>
                  <a:cubicBezTo>
                    <a:pt x="294" y="26"/>
                    <a:pt x="293" y="27"/>
                    <a:pt x="292" y="27"/>
                  </a:cubicBezTo>
                  <a:cubicBezTo>
                    <a:pt x="286" y="30"/>
                    <a:pt x="282" y="32"/>
                    <a:pt x="276" y="36"/>
                  </a:cubicBezTo>
                  <a:cubicBezTo>
                    <a:pt x="275" y="36"/>
                    <a:pt x="275" y="36"/>
                    <a:pt x="274" y="37"/>
                  </a:cubicBezTo>
                  <a:cubicBezTo>
                    <a:pt x="273" y="37"/>
                    <a:pt x="272" y="38"/>
                    <a:pt x="270" y="39"/>
                  </a:cubicBezTo>
                  <a:cubicBezTo>
                    <a:pt x="267" y="39"/>
                    <a:pt x="266" y="40"/>
                    <a:pt x="265" y="41"/>
                  </a:cubicBezTo>
                  <a:cubicBezTo>
                    <a:pt x="265" y="41"/>
                    <a:pt x="265" y="41"/>
                    <a:pt x="265" y="41"/>
                  </a:cubicBezTo>
                  <a:cubicBezTo>
                    <a:pt x="263" y="40"/>
                    <a:pt x="261" y="41"/>
                    <a:pt x="260" y="43"/>
                  </a:cubicBezTo>
                  <a:cubicBezTo>
                    <a:pt x="260" y="43"/>
                    <a:pt x="260" y="44"/>
                    <a:pt x="260" y="44"/>
                  </a:cubicBezTo>
                  <a:cubicBezTo>
                    <a:pt x="260" y="44"/>
                    <a:pt x="260" y="44"/>
                    <a:pt x="260" y="44"/>
                  </a:cubicBezTo>
                  <a:cubicBezTo>
                    <a:pt x="259" y="44"/>
                    <a:pt x="258" y="45"/>
                    <a:pt x="257" y="45"/>
                  </a:cubicBezTo>
                  <a:cubicBezTo>
                    <a:pt x="257" y="45"/>
                    <a:pt x="257" y="46"/>
                    <a:pt x="257" y="46"/>
                  </a:cubicBezTo>
                  <a:cubicBezTo>
                    <a:pt x="257" y="46"/>
                    <a:pt x="257" y="46"/>
                    <a:pt x="256" y="46"/>
                  </a:cubicBezTo>
                  <a:cubicBezTo>
                    <a:pt x="256" y="46"/>
                    <a:pt x="255" y="46"/>
                    <a:pt x="254" y="47"/>
                  </a:cubicBezTo>
                  <a:cubicBezTo>
                    <a:pt x="252" y="47"/>
                    <a:pt x="250" y="48"/>
                    <a:pt x="248" y="51"/>
                  </a:cubicBezTo>
                  <a:cubicBezTo>
                    <a:pt x="247" y="51"/>
                    <a:pt x="247" y="51"/>
                    <a:pt x="247" y="51"/>
                  </a:cubicBezTo>
                  <a:cubicBezTo>
                    <a:pt x="247" y="53"/>
                    <a:pt x="245" y="53"/>
                    <a:pt x="243" y="53"/>
                  </a:cubicBezTo>
                  <a:cubicBezTo>
                    <a:pt x="242" y="53"/>
                    <a:pt x="242" y="53"/>
                    <a:pt x="242" y="53"/>
                  </a:cubicBezTo>
                  <a:cubicBezTo>
                    <a:pt x="240" y="53"/>
                    <a:pt x="238" y="54"/>
                    <a:pt x="236" y="56"/>
                  </a:cubicBezTo>
                  <a:cubicBezTo>
                    <a:pt x="236" y="56"/>
                    <a:pt x="235" y="57"/>
                    <a:pt x="235" y="57"/>
                  </a:cubicBezTo>
                  <a:cubicBezTo>
                    <a:pt x="232" y="59"/>
                    <a:pt x="229" y="60"/>
                    <a:pt x="227" y="62"/>
                  </a:cubicBezTo>
                  <a:cubicBezTo>
                    <a:pt x="225" y="62"/>
                    <a:pt x="224" y="63"/>
                    <a:pt x="222" y="64"/>
                  </a:cubicBezTo>
                  <a:cubicBezTo>
                    <a:pt x="209" y="71"/>
                    <a:pt x="209" y="71"/>
                    <a:pt x="209" y="71"/>
                  </a:cubicBezTo>
                  <a:cubicBezTo>
                    <a:pt x="209" y="71"/>
                    <a:pt x="209" y="71"/>
                    <a:pt x="209" y="71"/>
                  </a:cubicBezTo>
                  <a:cubicBezTo>
                    <a:pt x="207" y="73"/>
                    <a:pt x="205" y="74"/>
                    <a:pt x="203" y="75"/>
                  </a:cubicBezTo>
                  <a:cubicBezTo>
                    <a:pt x="202" y="75"/>
                    <a:pt x="202" y="75"/>
                    <a:pt x="201" y="75"/>
                  </a:cubicBezTo>
                  <a:cubicBezTo>
                    <a:pt x="200" y="76"/>
                    <a:pt x="199" y="76"/>
                    <a:pt x="198" y="77"/>
                  </a:cubicBezTo>
                  <a:cubicBezTo>
                    <a:pt x="196" y="76"/>
                    <a:pt x="193" y="78"/>
                    <a:pt x="192" y="79"/>
                  </a:cubicBezTo>
                  <a:cubicBezTo>
                    <a:pt x="191" y="79"/>
                    <a:pt x="191" y="79"/>
                    <a:pt x="190" y="79"/>
                  </a:cubicBezTo>
                  <a:cubicBezTo>
                    <a:pt x="189" y="79"/>
                    <a:pt x="188" y="79"/>
                    <a:pt x="187" y="80"/>
                  </a:cubicBezTo>
                  <a:cubicBezTo>
                    <a:pt x="187" y="81"/>
                    <a:pt x="187" y="82"/>
                    <a:pt x="187" y="83"/>
                  </a:cubicBezTo>
                  <a:cubicBezTo>
                    <a:pt x="186" y="83"/>
                    <a:pt x="186" y="84"/>
                    <a:pt x="185" y="84"/>
                  </a:cubicBezTo>
                  <a:cubicBezTo>
                    <a:pt x="185" y="84"/>
                    <a:pt x="185" y="84"/>
                    <a:pt x="185" y="84"/>
                  </a:cubicBezTo>
                  <a:cubicBezTo>
                    <a:pt x="185" y="84"/>
                    <a:pt x="185" y="84"/>
                    <a:pt x="184" y="84"/>
                  </a:cubicBezTo>
                  <a:cubicBezTo>
                    <a:pt x="183" y="84"/>
                    <a:pt x="181" y="84"/>
                    <a:pt x="180" y="85"/>
                  </a:cubicBezTo>
                  <a:cubicBezTo>
                    <a:pt x="180" y="85"/>
                    <a:pt x="180" y="86"/>
                    <a:pt x="180" y="86"/>
                  </a:cubicBezTo>
                  <a:cubicBezTo>
                    <a:pt x="180" y="86"/>
                    <a:pt x="180" y="86"/>
                    <a:pt x="180" y="86"/>
                  </a:cubicBezTo>
                  <a:cubicBezTo>
                    <a:pt x="179" y="86"/>
                    <a:pt x="178" y="86"/>
                    <a:pt x="178" y="86"/>
                  </a:cubicBezTo>
                  <a:cubicBezTo>
                    <a:pt x="178" y="87"/>
                    <a:pt x="178" y="87"/>
                    <a:pt x="178" y="88"/>
                  </a:cubicBezTo>
                  <a:cubicBezTo>
                    <a:pt x="178" y="88"/>
                    <a:pt x="177" y="88"/>
                    <a:pt x="177" y="88"/>
                  </a:cubicBezTo>
                  <a:cubicBezTo>
                    <a:pt x="177" y="88"/>
                    <a:pt x="176" y="88"/>
                    <a:pt x="175" y="89"/>
                  </a:cubicBezTo>
                  <a:cubicBezTo>
                    <a:pt x="173" y="89"/>
                    <a:pt x="172" y="90"/>
                    <a:pt x="171" y="91"/>
                  </a:cubicBezTo>
                  <a:cubicBezTo>
                    <a:pt x="169" y="92"/>
                    <a:pt x="169" y="92"/>
                    <a:pt x="169" y="92"/>
                  </a:cubicBezTo>
                  <a:cubicBezTo>
                    <a:pt x="168" y="92"/>
                    <a:pt x="167" y="93"/>
                    <a:pt x="166" y="93"/>
                  </a:cubicBezTo>
                  <a:cubicBezTo>
                    <a:pt x="165" y="94"/>
                    <a:pt x="165" y="94"/>
                    <a:pt x="165" y="94"/>
                  </a:cubicBezTo>
                  <a:cubicBezTo>
                    <a:pt x="164" y="95"/>
                    <a:pt x="162" y="96"/>
                    <a:pt x="160" y="97"/>
                  </a:cubicBezTo>
                  <a:cubicBezTo>
                    <a:pt x="158" y="98"/>
                    <a:pt x="156" y="98"/>
                    <a:pt x="154" y="99"/>
                  </a:cubicBezTo>
                  <a:cubicBezTo>
                    <a:pt x="153" y="100"/>
                    <a:pt x="152" y="101"/>
                    <a:pt x="150" y="102"/>
                  </a:cubicBezTo>
                  <a:cubicBezTo>
                    <a:pt x="150" y="103"/>
                    <a:pt x="149" y="103"/>
                    <a:pt x="149" y="103"/>
                  </a:cubicBezTo>
                  <a:cubicBezTo>
                    <a:pt x="147" y="105"/>
                    <a:pt x="145" y="106"/>
                    <a:pt x="143" y="106"/>
                  </a:cubicBezTo>
                  <a:cubicBezTo>
                    <a:pt x="143" y="106"/>
                    <a:pt x="143" y="106"/>
                    <a:pt x="143" y="106"/>
                  </a:cubicBezTo>
                  <a:cubicBezTo>
                    <a:pt x="142" y="106"/>
                    <a:pt x="141" y="106"/>
                    <a:pt x="141" y="107"/>
                  </a:cubicBezTo>
                  <a:cubicBezTo>
                    <a:pt x="141" y="108"/>
                    <a:pt x="139" y="108"/>
                    <a:pt x="137" y="108"/>
                  </a:cubicBezTo>
                  <a:cubicBezTo>
                    <a:pt x="136" y="109"/>
                    <a:pt x="135" y="109"/>
                    <a:pt x="135" y="110"/>
                  </a:cubicBezTo>
                  <a:cubicBezTo>
                    <a:pt x="135" y="110"/>
                    <a:pt x="134" y="110"/>
                    <a:pt x="134" y="110"/>
                  </a:cubicBezTo>
                  <a:cubicBezTo>
                    <a:pt x="134" y="113"/>
                    <a:pt x="133" y="113"/>
                    <a:pt x="132" y="113"/>
                  </a:cubicBezTo>
                  <a:cubicBezTo>
                    <a:pt x="132" y="113"/>
                    <a:pt x="131" y="113"/>
                    <a:pt x="131" y="113"/>
                  </a:cubicBezTo>
                  <a:cubicBezTo>
                    <a:pt x="130" y="113"/>
                    <a:pt x="129" y="113"/>
                    <a:pt x="129" y="113"/>
                  </a:cubicBezTo>
                  <a:cubicBezTo>
                    <a:pt x="128" y="113"/>
                    <a:pt x="128" y="113"/>
                    <a:pt x="128" y="113"/>
                  </a:cubicBezTo>
                  <a:cubicBezTo>
                    <a:pt x="127" y="115"/>
                    <a:pt x="125" y="115"/>
                    <a:pt x="123" y="116"/>
                  </a:cubicBezTo>
                  <a:cubicBezTo>
                    <a:pt x="123" y="116"/>
                    <a:pt x="123" y="116"/>
                    <a:pt x="123" y="116"/>
                  </a:cubicBezTo>
                  <a:cubicBezTo>
                    <a:pt x="121" y="117"/>
                    <a:pt x="118" y="118"/>
                    <a:pt x="116" y="119"/>
                  </a:cubicBezTo>
                  <a:cubicBezTo>
                    <a:pt x="115" y="119"/>
                    <a:pt x="114" y="120"/>
                    <a:pt x="113" y="121"/>
                  </a:cubicBezTo>
                  <a:cubicBezTo>
                    <a:pt x="113" y="122"/>
                    <a:pt x="112" y="122"/>
                    <a:pt x="112" y="122"/>
                  </a:cubicBezTo>
                  <a:cubicBezTo>
                    <a:pt x="112" y="122"/>
                    <a:pt x="112" y="122"/>
                    <a:pt x="112" y="122"/>
                  </a:cubicBezTo>
                  <a:cubicBezTo>
                    <a:pt x="111" y="122"/>
                    <a:pt x="110" y="121"/>
                    <a:pt x="109" y="121"/>
                  </a:cubicBezTo>
                  <a:cubicBezTo>
                    <a:pt x="107" y="121"/>
                    <a:pt x="105" y="122"/>
                    <a:pt x="105" y="124"/>
                  </a:cubicBezTo>
                  <a:cubicBezTo>
                    <a:pt x="105" y="124"/>
                    <a:pt x="105" y="125"/>
                    <a:pt x="105" y="126"/>
                  </a:cubicBezTo>
                  <a:cubicBezTo>
                    <a:pt x="102" y="128"/>
                    <a:pt x="100" y="128"/>
                    <a:pt x="100" y="128"/>
                  </a:cubicBezTo>
                  <a:cubicBezTo>
                    <a:pt x="99" y="128"/>
                    <a:pt x="99" y="128"/>
                    <a:pt x="99" y="128"/>
                  </a:cubicBezTo>
                  <a:cubicBezTo>
                    <a:pt x="98" y="128"/>
                    <a:pt x="97" y="129"/>
                    <a:pt x="97" y="129"/>
                  </a:cubicBezTo>
                  <a:cubicBezTo>
                    <a:pt x="97" y="129"/>
                    <a:pt x="97" y="130"/>
                    <a:pt x="97" y="130"/>
                  </a:cubicBezTo>
                  <a:cubicBezTo>
                    <a:pt x="97" y="130"/>
                    <a:pt x="97" y="130"/>
                    <a:pt x="96" y="130"/>
                  </a:cubicBezTo>
                  <a:cubicBezTo>
                    <a:pt x="96" y="130"/>
                    <a:pt x="96" y="130"/>
                    <a:pt x="96" y="130"/>
                  </a:cubicBezTo>
                  <a:cubicBezTo>
                    <a:pt x="96" y="130"/>
                    <a:pt x="95" y="130"/>
                    <a:pt x="95" y="131"/>
                  </a:cubicBezTo>
                  <a:cubicBezTo>
                    <a:pt x="94" y="131"/>
                    <a:pt x="94" y="131"/>
                    <a:pt x="94" y="131"/>
                  </a:cubicBezTo>
                  <a:cubicBezTo>
                    <a:pt x="93" y="132"/>
                    <a:pt x="91" y="132"/>
                    <a:pt x="90" y="133"/>
                  </a:cubicBezTo>
                  <a:cubicBezTo>
                    <a:pt x="87" y="133"/>
                    <a:pt x="85" y="135"/>
                    <a:pt x="83" y="136"/>
                  </a:cubicBezTo>
                  <a:cubicBezTo>
                    <a:pt x="82" y="137"/>
                    <a:pt x="81" y="138"/>
                    <a:pt x="80" y="139"/>
                  </a:cubicBezTo>
                  <a:cubicBezTo>
                    <a:pt x="79" y="139"/>
                    <a:pt x="78" y="139"/>
                    <a:pt x="78" y="139"/>
                  </a:cubicBezTo>
                  <a:cubicBezTo>
                    <a:pt x="76" y="140"/>
                    <a:pt x="75" y="141"/>
                    <a:pt x="74" y="141"/>
                  </a:cubicBezTo>
                  <a:cubicBezTo>
                    <a:pt x="73" y="141"/>
                    <a:pt x="73" y="141"/>
                    <a:pt x="73" y="141"/>
                  </a:cubicBezTo>
                  <a:cubicBezTo>
                    <a:pt x="72" y="143"/>
                    <a:pt x="71" y="143"/>
                    <a:pt x="69" y="144"/>
                  </a:cubicBezTo>
                  <a:cubicBezTo>
                    <a:pt x="69" y="144"/>
                    <a:pt x="68" y="144"/>
                    <a:pt x="68" y="144"/>
                  </a:cubicBezTo>
                  <a:cubicBezTo>
                    <a:pt x="64" y="144"/>
                    <a:pt x="63" y="146"/>
                    <a:pt x="63" y="147"/>
                  </a:cubicBezTo>
                  <a:cubicBezTo>
                    <a:pt x="63" y="148"/>
                    <a:pt x="63" y="148"/>
                    <a:pt x="62" y="148"/>
                  </a:cubicBezTo>
                  <a:cubicBezTo>
                    <a:pt x="62" y="148"/>
                    <a:pt x="62" y="148"/>
                    <a:pt x="62" y="149"/>
                  </a:cubicBezTo>
                  <a:cubicBezTo>
                    <a:pt x="62" y="149"/>
                    <a:pt x="62" y="149"/>
                    <a:pt x="62" y="150"/>
                  </a:cubicBezTo>
                  <a:cubicBezTo>
                    <a:pt x="62" y="150"/>
                    <a:pt x="61" y="150"/>
                    <a:pt x="60" y="150"/>
                  </a:cubicBezTo>
                  <a:cubicBezTo>
                    <a:pt x="60" y="150"/>
                    <a:pt x="60" y="149"/>
                    <a:pt x="59" y="149"/>
                  </a:cubicBezTo>
                  <a:cubicBezTo>
                    <a:pt x="56" y="150"/>
                    <a:pt x="55" y="151"/>
                    <a:pt x="54" y="152"/>
                  </a:cubicBezTo>
                  <a:cubicBezTo>
                    <a:pt x="54" y="152"/>
                    <a:pt x="54" y="152"/>
                    <a:pt x="54" y="152"/>
                  </a:cubicBezTo>
                  <a:cubicBezTo>
                    <a:pt x="54" y="152"/>
                    <a:pt x="53" y="152"/>
                    <a:pt x="53" y="153"/>
                  </a:cubicBezTo>
                  <a:cubicBezTo>
                    <a:pt x="52" y="153"/>
                    <a:pt x="51" y="153"/>
                    <a:pt x="49" y="155"/>
                  </a:cubicBezTo>
                  <a:cubicBezTo>
                    <a:pt x="49" y="155"/>
                    <a:pt x="48" y="156"/>
                    <a:pt x="47" y="156"/>
                  </a:cubicBezTo>
                  <a:cubicBezTo>
                    <a:pt x="46" y="156"/>
                    <a:pt x="45" y="156"/>
                    <a:pt x="44" y="157"/>
                  </a:cubicBezTo>
                  <a:cubicBezTo>
                    <a:pt x="44" y="157"/>
                    <a:pt x="44" y="157"/>
                    <a:pt x="44" y="158"/>
                  </a:cubicBezTo>
                  <a:cubicBezTo>
                    <a:pt x="44" y="159"/>
                    <a:pt x="43" y="158"/>
                    <a:pt x="43" y="158"/>
                  </a:cubicBezTo>
                  <a:cubicBezTo>
                    <a:pt x="42" y="158"/>
                    <a:pt x="40" y="158"/>
                    <a:pt x="39" y="159"/>
                  </a:cubicBezTo>
                  <a:cubicBezTo>
                    <a:pt x="39" y="159"/>
                    <a:pt x="39" y="159"/>
                    <a:pt x="39" y="160"/>
                  </a:cubicBezTo>
                  <a:cubicBezTo>
                    <a:pt x="38" y="161"/>
                    <a:pt x="37" y="162"/>
                    <a:pt x="36" y="162"/>
                  </a:cubicBezTo>
                  <a:cubicBezTo>
                    <a:pt x="36" y="162"/>
                    <a:pt x="36" y="162"/>
                    <a:pt x="36" y="162"/>
                  </a:cubicBezTo>
                  <a:cubicBezTo>
                    <a:pt x="35" y="162"/>
                    <a:pt x="35" y="162"/>
                    <a:pt x="34" y="162"/>
                  </a:cubicBezTo>
                  <a:cubicBezTo>
                    <a:pt x="34" y="163"/>
                    <a:pt x="34" y="163"/>
                    <a:pt x="34" y="163"/>
                  </a:cubicBezTo>
                  <a:cubicBezTo>
                    <a:pt x="33" y="163"/>
                    <a:pt x="32" y="164"/>
                    <a:pt x="31" y="164"/>
                  </a:cubicBezTo>
                  <a:cubicBezTo>
                    <a:pt x="31" y="165"/>
                    <a:pt x="30" y="165"/>
                    <a:pt x="30" y="165"/>
                  </a:cubicBezTo>
                  <a:cubicBezTo>
                    <a:pt x="30" y="165"/>
                    <a:pt x="29" y="165"/>
                    <a:pt x="29" y="165"/>
                  </a:cubicBezTo>
                  <a:cubicBezTo>
                    <a:pt x="29" y="165"/>
                    <a:pt x="29" y="165"/>
                    <a:pt x="29" y="164"/>
                  </a:cubicBezTo>
                  <a:cubicBezTo>
                    <a:pt x="29" y="164"/>
                    <a:pt x="29" y="164"/>
                    <a:pt x="28" y="164"/>
                  </a:cubicBezTo>
                  <a:cubicBezTo>
                    <a:pt x="27" y="162"/>
                    <a:pt x="28" y="162"/>
                    <a:pt x="28" y="161"/>
                  </a:cubicBezTo>
                  <a:cubicBezTo>
                    <a:pt x="29" y="161"/>
                    <a:pt x="29" y="161"/>
                    <a:pt x="29" y="161"/>
                  </a:cubicBezTo>
                  <a:cubicBezTo>
                    <a:pt x="29" y="161"/>
                    <a:pt x="29" y="160"/>
                    <a:pt x="29" y="160"/>
                  </a:cubicBezTo>
                  <a:cubicBezTo>
                    <a:pt x="30" y="158"/>
                    <a:pt x="31" y="157"/>
                    <a:pt x="31" y="156"/>
                  </a:cubicBezTo>
                  <a:cubicBezTo>
                    <a:pt x="31" y="155"/>
                    <a:pt x="31" y="154"/>
                    <a:pt x="31" y="154"/>
                  </a:cubicBezTo>
                  <a:cubicBezTo>
                    <a:pt x="32" y="152"/>
                    <a:pt x="32" y="151"/>
                    <a:pt x="30" y="150"/>
                  </a:cubicBezTo>
                  <a:cubicBezTo>
                    <a:pt x="30" y="150"/>
                    <a:pt x="30" y="149"/>
                    <a:pt x="30" y="149"/>
                  </a:cubicBezTo>
                  <a:cubicBezTo>
                    <a:pt x="30" y="149"/>
                    <a:pt x="30" y="149"/>
                    <a:pt x="30" y="149"/>
                  </a:cubicBezTo>
                  <a:cubicBezTo>
                    <a:pt x="30" y="148"/>
                    <a:pt x="31" y="148"/>
                    <a:pt x="31" y="147"/>
                  </a:cubicBezTo>
                  <a:cubicBezTo>
                    <a:pt x="31" y="146"/>
                    <a:pt x="31" y="145"/>
                    <a:pt x="31" y="145"/>
                  </a:cubicBezTo>
                  <a:cubicBezTo>
                    <a:pt x="31" y="145"/>
                    <a:pt x="31" y="144"/>
                    <a:pt x="31" y="144"/>
                  </a:cubicBezTo>
                  <a:cubicBezTo>
                    <a:pt x="31" y="144"/>
                    <a:pt x="31" y="143"/>
                    <a:pt x="30" y="142"/>
                  </a:cubicBezTo>
                  <a:cubicBezTo>
                    <a:pt x="30" y="142"/>
                    <a:pt x="30" y="141"/>
                    <a:pt x="30" y="141"/>
                  </a:cubicBezTo>
                  <a:cubicBezTo>
                    <a:pt x="30" y="141"/>
                    <a:pt x="29" y="140"/>
                    <a:pt x="29" y="139"/>
                  </a:cubicBezTo>
                  <a:cubicBezTo>
                    <a:pt x="29" y="139"/>
                    <a:pt x="29" y="139"/>
                    <a:pt x="30" y="139"/>
                  </a:cubicBezTo>
                  <a:cubicBezTo>
                    <a:pt x="30" y="138"/>
                    <a:pt x="30" y="138"/>
                    <a:pt x="30" y="138"/>
                  </a:cubicBezTo>
                  <a:cubicBezTo>
                    <a:pt x="30" y="136"/>
                    <a:pt x="29" y="135"/>
                    <a:pt x="28" y="134"/>
                  </a:cubicBezTo>
                  <a:cubicBezTo>
                    <a:pt x="29" y="134"/>
                    <a:pt x="29" y="134"/>
                    <a:pt x="29" y="134"/>
                  </a:cubicBezTo>
                  <a:cubicBezTo>
                    <a:pt x="29" y="133"/>
                    <a:pt x="29" y="133"/>
                    <a:pt x="29" y="133"/>
                  </a:cubicBezTo>
                  <a:cubicBezTo>
                    <a:pt x="29" y="133"/>
                    <a:pt x="29" y="132"/>
                    <a:pt x="28" y="132"/>
                  </a:cubicBezTo>
                  <a:cubicBezTo>
                    <a:pt x="28" y="132"/>
                    <a:pt x="28" y="131"/>
                    <a:pt x="28" y="130"/>
                  </a:cubicBezTo>
                  <a:cubicBezTo>
                    <a:pt x="28" y="129"/>
                    <a:pt x="28" y="129"/>
                    <a:pt x="28" y="128"/>
                  </a:cubicBezTo>
                  <a:cubicBezTo>
                    <a:pt x="28" y="128"/>
                    <a:pt x="28" y="128"/>
                    <a:pt x="28" y="128"/>
                  </a:cubicBezTo>
                  <a:cubicBezTo>
                    <a:pt x="28" y="127"/>
                    <a:pt x="28" y="126"/>
                    <a:pt x="28" y="125"/>
                  </a:cubicBezTo>
                  <a:cubicBezTo>
                    <a:pt x="28" y="125"/>
                    <a:pt x="27" y="124"/>
                    <a:pt x="27" y="124"/>
                  </a:cubicBezTo>
                  <a:cubicBezTo>
                    <a:pt x="27" y="124"/>
                    <a:pt x="27" y="124"/>
                    <a:pt x="27" y="124"/>
                  </a:cubicBezTo>
                  <a:cubicBezTo>
                    <a:pt x="27" y="123"/>
                    <a:pt x="26" y="123"/>
                    <a:pt x="26" y="123"/>
                  </a:cubicBezTo>
                  <a:cubicBezTo>
                    <a:pt x="25" y="122"/>
                    <a:pt x="25" y="122"/>
                    <a:pt x="24" y="120"/>
                  </a:cubicBezTo>
                  <a:cubicBezTo>
                    <a:pt x="24" y="120"/>
                    <a:pt x="24" y="120"/>
                    <a:pt x="24" y="120"/>
                  </a:cubicBezTo>
                  <a:cubicBezTo>
                    <a:pt x="24" y="117"/>
                    <a:pt x="23" y="116"/>
                    <a:pt x="21" y="116"/>
                  </a:cubicBezTo>
                  <a:cubicBezTo>
                    <a:pt x="21" y="116"/>
                    <a:pt x="21" y="115"/>
                    <a:pt x="21" y="115"/>
                  </a:cubicBezTo>
                  <a:cubicBezTo>
                    <a:pt x="22" y="115"/>
                    <a:pt x="22" y="115"/>
                    <a:pt x="22" y="114"/>
                  </a:cubicBezTo>
                  <a:cubicBezTo>
                    <a:pt x="22" y="114"/>
                    <a:pt x="22" y="114"/>
                    <a:pt x="23" y="114"/>
                  </a:cubicBezTo>
                  <a:cubicBezTo>
                    <a:pt x="23" y="114"/>
                    <a:pt x="23" y="114"/>
                    <a:pt x="23" y="114"/>
                  </a:cubicBezTo>
                  <a:cubicBezTo>
                    <a:pt x="23" y="113"/>
                    <a:pt x="24" y="113"/>
                    <a:pt x="24" y="113"/>
                  </a:cubicBezTo>
                  <a:cubicBezTo>
                    <a:pt x="24" y="113"/>
                    <a:pt x="25" y="113"/>
                    <a:pt x="25" y="113"/>
                  </a:cubicBezTo>
                  <a:cubicBezTo>
                    <a:pt x="25" y="113"/>
                    <a:pt x="26" y="113"/>
                    <a:pt x="26" y="113"/>
                  </a:cubicBezTo>
                  <a:cubicBezTo>
                    <a:pt x="28" y="111"/>
                    <a:pt x="30" y="111"/>
                    <a:pt x="30" y="111"/>
                  </a:cubicBezTo>
                  <a:cubicBezTo>
                    <a:pt x="30" y="111"/>
                    <a:pt x="31" y="111"/>
                    <a:pt x="31" y="111"/>
                  </a:cubicBezTo>
                  <a:cubicBezTo>
                    <a:pt x="31" y="111"/>
                    <a:pt x="32" y="110"/>
                    <a:pt x="33" y="110"/>
                  </a:cubicBezTo>
                  <a:cubicBezTo>
                    <a:pt x="35" y="109"/>
                    <a:pt x="36" y="109"/>
                    <a:pt x="37" y="108"/>
                  </a:cubicBezTo>
                  <a:cubicBezTo>
                    <a:pt x="41" y="107"/>
                    <a:pt x="45" y="105"/>
                    <a:pt x="48" y="103"/>
                  </a:cubicBezTo>
                  <a:cubicBezTo>
                    <a:pt x="51" y="102"/>
                    <a:pt x="53" y="101"/>
                    <a:pt x="55" y="100"/>
                  </a:cubicBezTo>
                  <a:cubicBezTo>
                    <a:pt x="56" y="100"/>
                    <a:pt x="57" y="98"/>
                    <a:pt x="58" y="97"/>
                  </a:cubicBezTo>
                  <a:cubicBezTo>
                    <a:pt x="58" y="96"/>
                    <a:pt x="59" y="96"/>
                    <a:pt x="59" y="96"/>
                  </a:cubicBezTo>
                  <a:cubicBezTo>
                    <a:pt x="59" y="96"/>
                    <a:pt x="59" y="96"/>
                    <a:pt x="60" y="96"/>
                  </a:cubicBezTo>
                  <a:cubicBezTo>
                    <a:pt x="60" y="97"/>
                    <a:pt x="61" y="97"/>
                    <a:pt x="62" y="96"/>
                  </a:cubicBezTo>
                  <a:cubicBezTo>
                    <a:pt x="63" y="94"/>
                    <a:pt x="66" y="93"/>
                    <a:pt x="68" y="92"/>
                  </a:cubicBezTo>
                  <a:cubicBezTo>
                    <a:pt x="69" y="92"/>
                    <a:pt x="70" y="92"/>
                    <a:pt x="71" y="91"/>
                  </a:cubicBezTo>
                  <a:cubicBezTo>
                    <a:pt x="72" y="91"/>
                    <a:pt x="74" y="91"/>
                    <a:pt x="75" y="90"/>
                  </a:cubicBezTo>
                  <a:cubicBezTo>
                    <a:pt x="78" y="90"/>
                    <a:pt x="79" y="88"/>
                    <a:pt x="81" y="87"/>
                  </a:cubicBezTo>
                  <a:cubicBezTo>
                    <a:pt x="81" y="87"/>
                    <a:pt x="81" y="86"/>
                    <a:pt x="82" y="86"/>
                  </a:cubicBezTo>
                  <a:cubicBezTo>
                    <a:pt x="82" y="86"/>
                    <a:pt x="82" y="86"/>
                    <a:pt x="83" y="86"/>
                  </a:cubicBezTo>
                  <a:cubicBezTo>
                    <a:pt x="86" y="83"/>
                    <a:pt x="87" y="83"/>
                    <a:pt x="89" y="83"/>
                  </a:cubicBezTo>
                  <a:cubicBezTo>
                    <a:pt x="89" y="83"/>
                    <a:pt x="89" y="83"/>
                    <a:pt x="90" y="83"/>
                  </a:cubicBezTo>
                  <a:cubicBezTo>
                    <a:pt x="90" y="83"/>
                    <a:pt x="90" y="83"/>
                    <a:pt x="90" y="83"/>
                  </a:cubicBezTo>
                  <a:cubicBezTo>
                    <a:pt x="93" y="81"/>
                    <a:pt x="96" y="79"/>
                    <a:pt x="98" y="78"/>
                  </a:cubicBezTo>
                  <a:cubicBezTo>
                    <a:pt x="101" y="76"/>
                    <a:pt x="105" y="75"/>
                    <a:pt x="107" y="75"/>
                  </a:cubicBezTo>
                  <a:cubicBezTo>
                    <a:pt x="107" y="75"/>
                    <a:pt x="107" y="75"/>
                    <a:pt x="107" y="75"/>
                  </a:cubicBezTo>
                  <a:cubicBezTo>
                    <a:pt x="107" y="75"/>
                    <a:pt x="107" y="75"/>
                    <a:pt x="107" y="75"/>
                  </a:cubicBezTo>
                  <a:cubicBezTo>
                    <a:pt x="111" y="74"/>
                    <a:pt x="114" y="72"/>
                    <a:pt x="116" y="71"/>
                  </a:cubicBezTo>
                  <a:cubicBezTo>
                    <a:pt x="118" y="69"/>
                    <a:pt x="119" y="68"/>
                    <a:pt x="123" y="67"/>
                  </a:cubicBezTo>
                  <a:cubicBezTo>
                    <a:pt x="125" y="66"/>
                    <a:pt x="126" y="66"/>
                    <a:pt x="127" y="65"/>
                  </a:cubicBezTo>
                  <a:cubicBezTo>
                    <a:pt x="129" y="65"/>
                    <a:pt x="130" y="64"/>
                    <a:pt x="131" y="63"/>
                  </a:cubicBezTo>
                  <a:cubicBezTo>
                    <a:pt x="133" y="63"/>
                    <a:pt x="134" y="63"/>
                    <a:pt x="135" y="62"/>
                  </a:cubicBezTo>
                  <a:cubicBezTo>
                    <a:pt x="136" y="61"/>
                    <a:pt x="137" y="61"/>
                    <a:pt x="137" y="61"/>
                  </a:cubicBezTo>
                  <a:cubicBezTo>
                    <a:pt x="138" y="60"/>
                    <a:pt x="138" y="60"/>
                    <a:pt x="138" y="60"/>
                  </a:cubicBezTo>
                  <a:cubicBezTo>
                    <a:pt x="141" y="60"/>
                    <a:pt x="143" y="59"/>
                    <a:pt x="144" y="59"/>
                  </a:cubicBezTo>
                  <a:cubicBezTo>
                    <a:pt x="144" y="58"/>
                    <a:pt x="144" y="58"/>
                    <a:pt x="145" y="58"/>
                  </a:cubicBezTo>
                  <a:cubicBezTo>
                    <a:pt x="145" y="58"/>
                    <a:pt x="145" y="58"/>
                    <a:pt x="145" y="58"/>
                  </a:cubicBezTo>
                  <a:cubicBezTo>
                    <a:pt x="146" y="58"/>
                    <a:pt x="150" y="57"/>
                    <a:pt x="151" y="54"/>
                  </a:cubicBezTo>
                  <a:cubicBezTo>
                    <a:pt x="152" y="54"/>
                    <a:pt x="153" y="53"/>
                    <a:pt x="154" y="53"/>
                  </a:cubicBezTo>
                  <a:cubicBezTo>
                    <a:pt x="155" y="52"/>
                    <a:pt x="156" y="51"/>
                    <a:pt x="157" y="51"/>
                  </a:cubicBezTo>
                  <a:cubicBezTo>
                    <a:pt x="157" y="51"/>
                    <a:pt x="157" y="51"/>
                    <a:pt x="157" y="51"/>
                  </a:cubicBezTo>
                  <a:cubicBezTo>
                    <a:pt x="158" y="50"/>
                    <a:pt x="160" y="50"/>
                    <a:pt x="161" y="49"/>
                  </a:cubicBezTo>
                  <a:cubicBezTo>
                    <a:pt x="161" y="49"/>
                    <a:pt x="161" y="49"/>
                    <a:pt x="161" y="49"/>
                  </a:cubicBezTo>
                  <a:cubicBezTo>
                    <a:pt x="162" y="49"/>
                    <a:pt x="162" y="49"/>
                    <a:pt x="162" y="49"/>
                  </a:cubicBezTo>
                  <a:cubicBezTo>
                    <a:pt x="163" y="48"/>
                    <a:pt x="164" y="48"/>
                    <a:pt x="165" y="47"/>
                  </a:cubicBezTo>
                  <a:cubicBezTo>
                    <a:pt x="166" y="47"/>
                    <a:pt x="167" y="46"/>
                    <a:pt x="167" y="46"/>
                  </a:cubicBezTo>
                  <a:cubicBezTo>
                    <a:pt x="167" y="46"/>
                    <a:pt x="167" y="46"/>
                    <a:pt x="167" y="46"/>
                  </a:cubicBezTo>
                  <a:cubicBezTo>
                    <a:pt x="167" y="46"/>
                    <a:pt x="167" y="46"/>
                    <a:pt x="167" y="46"/>
                  </a:cubicBezTo>
                  <a:cubicBezTo>
                    <a:pt x="168" y="46"/>
                    <a:pt x="168" y="46"/>
                    <a:pt x="168" y="46"/>
                  </a:cubicBezTo>
                  <a:cubicBezTo>
                    <a:pt x="169" y="46"/>
                    <a:pt x="171" y="45"/>
                    <a:pt x="171" y="44"/>
                  </a:cubicBezTo>
                  <a:cubicBezTo>
                    <a:pt x="172" y="44"/>
                    <a:pt x="172" y="44"/>
                    <a:pt x="173" y="43"/>
                  </a:cubicBezTo>
                  <a:cubicBezTo>
                    <a:pt x="173" y="42"/>
                    <a:pt x="173" y="41"/>
                    <a:pt x="172" y="39"/>
                  </a:cubicBezTo>
                  <a:cubicBezTo>
                    <a:pt x="172" y="38"/>
                    <a:pt x="170" y="37"/>
                    <a:pt x="167" y="37"/>
                  </a:cubicBezTo>
                  <a:cubicBezTo>
                    <a:pt x="167" y="37"/>
                    <a:pt x="167" y="38"/>
                    <a:pt x="166" y="38"/>
                  </a:cubicBezTo>
                  <a:cubicBezTo>
                    <a:pt x="166" y="38"/>
                    <a:pt x="166" y="38"/>
                    <a:pt x="165" y="38"/>
                  </a:cubicBezTo>
                  <a:cubicBezTo>
                    <a:pt x="164" y="39"/>
                    <a:pt x="164" y="39"/>
                    <a:pt x="163" y="40"/>
                  </a:cubicBezTo>
                  <a:cubicBezTo>
                    <a:pt x="163" y="40"/>
                    <a:pt x="162" y="40"/>
                    <a:pt x="162" y="40"/>
                  </a:cubicBezTo>
                  <a:cubicBezTo>
                    <a:pt x="160" y="41"/>
                    <a:pt x="159" y="42"/>
                    <a:pt x="158" y="42"/>
                  </a:cubicBezTo>
                  <a:cubicBezTo>
                    <a:pt x="158" y="42"/>
                    <a:pt x="158" y="42"/>
                    <a:pt x="158" y="42"/>
                  </a:cubicBezTo>
                  <a:cubicBezTo>
                    <a:pt x="158" y="42"/>
                    <a:pt x="157" y="42"/>
                    <a:pt x="157" y="42"/>
                  </a:cubicBezTo>
                  <a:cubicBezTo>
                    <a:pt x="156" y="43"/>
                    <a:pt x="155" y="43"/>
                    <a:pt x="154" y="44"/>
                  </a:cubicBezTo>
                  <a:cubicBezTo>
                    <a:pt x="154" y="43"/>
                    <a:pt x="154" y="43"/>
                    <a:pt x="153" y="43"/>
                  </a:cubicBezTo>
                  <a:cubicBezTo>
                    <a:pt x="153" y="43"/>
                    <a:pt x="152" y="44"/>
                    <a:pt x="151" y="45"/>
                  </a:cubicBezTo>
                  <a:cubicBezTo>
                    <a:pt x="151" y="45"/>
                    <a:pt x="150" y="46"/>
                    <a:pt x="148" y="47"/>
                  </a:cubicBezTo>
                  <a:cubicBezTo>
                    <a:pt x="146" y="46"/>
                    <a:pt x="143" y="49"/>
                    <a:pt x="142" y="51"/>
                  </a:cubicBezTo>
                  <a:cubicBezTo>
                    <a:pt x="141" y="52"/>
                    <a:pt x="140" y="52"/>
                    <a:pt x="139" y="52"/>
                  </a:cubicBezTo>
                  <a:cubicBezTo>
                    <a:pt x="137" y="52"/>
                    <a:pt x="136" y="52"/>
                    <a:pt x="135" y="54"/>
                  </a:cubicBezTo>
                  <a:cubicBezTo>
                    <a:pt x="134" y="55"/>
                    <a:pt x="133" y="56"/>
                    <a:pt x="132" y="56"/>
                  </a:cubicBezTo>
                  <a:cubicBezTo>
                    <a:pt x="131" y="56"/>
                    <a:pt x="131" y="56"/>
                    <a:pt x="130" y="56"/>
                  </a:cubicBezTo>
                  <a:cubicBezTo>
                    <a:pt x="130" y="56"/>
                    <a:pt x="129" y="56"/>
                    <a:pt x="128" y="57"/>
                  </a:cubicBezTo>
                  <a:cubicBezTo>
                    <a:pt x="124" y="58"/>
                    <a:pt x="121" y="60"/>
                    <a:pt x="120" y="60"/>
                  </a:cubicBezTo>
                  <a:cubicBezTo>
                    <a:pt x="119" y="61"/>
                    <a:pt x="118" y="61"/>
                    <a:pt x="115" y="63"/>
                  </a:cubicBezTo>
                  <a:cubicBezTo>
                    <a:pt x="113" y="64"/>
                    <a:pt x="113" y="64"/>
                    <a:pt x="113" y="64"/>
                  </a:cubicBezTo>
                  <a:cubicBezTo>
                    <a:pt x="111" y="65"/>
                    <a:pt x="107" y="67"/>
                    <a:pt x="105" y="68"/>
                  </a:cubicBezTo>
                  <a:cubicBezTo>
                    <a:pt x="105" y="67"/>
                    <a:pt x="104" y="67"/>
                    <a:pt x="104" y="67"/>
                  </a:cubicBezTo>
                  <a:cubicBezTo>
                    <a:pt x="103" y="67"/>
                    <a:pt x="102" y="68"/>
                    <a:pt x="101" y="69"/>
                  </a:cubicBezTo>
                  <a:cubicBezTo>
                    <a:pt x="100" y="71"/>
                    <a:pt x="98" y="72"/>
                    <a:pt x="97" y="73"/>
                  </a:cubicBezTo>
                  <a:cubicBezTo>
                    <a:pt x="97" y="73"/>
                    <a:pt x="97" y="73"/>
                    <a:pt x="97" y="73"/>
                  </a:cubicBezTo>
                  <a:cubicBezTo>
                    <a:pt x="95" y="74"/>
                    <a:pt x="92" y="75"/>
                    <a:pt x="87" y="76"/>
                  </a:cubicBezTo>
                  <a:cubicBezTo>
                    <a:pt x="85" y="77"/>
                    <a:pt x="84" y="78"/>
                    <a:pt x="83" y="79"/>
                  </a:cubicBezTo>
                  <a:cubicBezTo>
                    <a:pt x="82" y="80"/>
                    <a:pt x="81" y="80"/>
                    <a:pt x="81" y="80"/>
                  </a:cubicBezTo>
                  <a:cubicBezTo>
                    <a:pt x="81" y="80"/>
                    <a:pt x="81" y="80"/>
                    <a:pt x="81" y="80"/>
                  </a:cubicBezTo>
                  <a:cubicBezTo>
                    <a:pt x="81" y="80"/>
                    <a:pt x="80" y="80"/>
                    <a:pt x="80" y="80"/>
                  </a:cubicBezTo>
                  <a:cubicBezTo>
                    <a:pt x="80" y="80"/>
                    <a:pt x="79" y="80"/>
                    <a:pt x="79" y="81"/>
                  </a:cubicBezTo>
                  <a:cubicBezTo>
                    <a:pt x="79" y="81"/>
                    <a:pt x="77" y="83"/>
                    <a:pt x="73" y="84"/>
                  </a:cubicBezTo>
                  <a:cubicBezTo>
                    <a:pt x="73" y="84"/>
                    <a:pt x="73" y="84"/>
                    <a:pt x="72" y="84"/>
                  </a:cubicBezTo>
                  <a:cubicBezTo>
                    <a:pt x="71" y="85"/>
                    <a:pt x="68" y="87"/>
                    <a:pt x="66" y="88"/>
                  </a:cubicBezTo>
                  <a:cubicBezTo>
                    <a:pt x="64" y="90"/>
                    <a:pt x="61" y="91"/>
                    <a:pt x="59" y="91"/>
                  </a:cubicBezTo>
                  <a:cubicBezTo>
                    <a:pt x="59" y="90"/>
                    <a:pt x="59" y="90"/>
                    <a:pt x="58" y="91"/>
                  </a:cubicBezTo>
                  <a:cubicBezTo>
                    <a:pt x="58" y="91"/>
                    <a:pt x="58" y="91"/>
                    <a:pt x="58" y="91"/>
                  </a:cubicBezTo>
                  <a:cubicBezTo>
                    <a:pt x="57" y="91"/>
                    <a:pt x="56" y="92"/>
                    <a:pt x="52" y="94"/>
                  </a:cubicBezTo>
                  <a:cubicBezTo>
                    <a:pt x="50" y="94"/>
                    <a:pt x="48" y="95"/>
                    <a:pt x="45" y="97"/>
                  </a:cubicBezTo>
                  <a:cubicBezTo>
                    <a:pt x="43" y="99"/>
                    <a:pt x="41" y="99"/>
                    <a:pt x="39" y="100"/>
                  </a:cubicBezTo>
                  <a:cubicBezTo>
                    <a:pt x="38" y="101"/>
                    <a:pt x="36" y="101"/>
                    <a:pt x="34" y="103"/>
                  </a:cubicBezTo>
                  <a:cubicBezTo>
                    <a:pt x="33" y="103"/>
                    <a:pt x="32" y="103"/>
                    <a:pt x="31" y="104"/>
                  </a:cubicBezTo>
                  <a:cubicBezTo>
                    <a:pt x="31" y="105"/>
                    <a:pt x="30" y="105"/>
                    <a:pt x="29" y="105"/>
                  </a:cubicBezTo>
                  <a:cubicBezTo>
                    <a:pt x="29" y="105"/>
                    <a:pt x="29" y="105"/>
                    <a:pt x="29" y="105"/>
                  </a:cubicBezTo>
                  <a:cubicBezTo>
                    <a:pt x="28" y="105"/>
                    <a:pt x="28" y="105"/>
                    <a:pt x="28" y="105"/>
                  </a:cubicBezTo>
                  <a:cubicBezTo>
                    <a:pt x="26" y="105"/>
                    <a:pt x="24" y="105"/>
                    <a:pt x="23" y="106"/>
                  </a:cubicBezTo>
                  <a:cubicBezTo>
                    <a:pt x="23" y="107"/>
                    <a:pt x="22" y="108"/>
                    <a:pt x="22" y="109"/>
                  </a:cubicBezTo>
                  <a:cubicBezTo>
                    <a:pt x="22" y="109"/>
                    <a:pt x="21" y="109"/>
                    <a:pt x="20" y="109"/>
                  </a:cubicBezTo>
                  <a:cubicBezTo>
                    <a:pt x="20" y="109"/>
                    <a:pt x="20" y="109"/>
                    <a:pt x="20" y="109"/>
                  </a:cubicBezTo>
                  <a:cubicBezTo>
                    <a:pt x="19" y="109"/>
                    <a:pt x="19" y="110"/>
                    <a:pt x="19" y="110"/>
                  </a:cubicBezTo>
                  <a:cubicBezTo>
                    <a:pt x="19" y="110"/>
                    <a:pt x="18" y="111"/>
                    <a:pt x="18" y="111"/>
                  </a:cubicBezTo>
                  <a:cubicBezTo>
                    <a:pt x="18" y="111"/>
                    <a:pt x="18" y="111"/>
                    <a:pt x="18" y="111"/>
                  </a:cubicBezTo>
                  <a:cubicBezTo>
                    <a:pt x="18" y="111"/>
                    <a:pt x="17" y="111"/>
                    <a:pt x="17" y="111"/>
                  </a:cubicBezTo>
                  <a:cubicBezTo>
                    <a:pt x="17" y="111"/>
                    <a:pt x="16" y="111"/>
                    <a:pt x="16" y="111"/>
                  </a:cubicBezTo>
                  <a:cubicBezTo>
                    <a:pt x="15" y="111"/>
                    <a:pt x="14" y="111"/>
                    <a:pt x="14" y="112"/>
                  </a:cubicBezTo>
                  <a:cubicBezTo>
                    <a:pt x="12" y="111"/>
                    <a:pt x="10" y="113"/>
                    <a:pt x="9" y="115"/>
                  </a:cubicBezTo>
                  <a:cubicBezTo>
                    <a:pt x="8" y="116"/>
                    <a:pt x="8" y="116"/>
                    <a:pt x="8" y="116"/>
                  </a:cubicBezTo>
                  <a:cubicBezTo>
                    <a:pt x="7" y="117"/>
                    <a:pt x="7" y="118"/>
                    <a:pt x="6" y="119"/>
                  </a:cubicBezTo>
                  <a:cubicBezTo>
                    <a:pt x="6" y="119"/>
                    <a:pt x="6" y="120"/>
                    <a:pt x="6" y="120"/>
                  </a:cubicBezTo>
                  <a:cubicBezTo>
                    <a:pt x="6" y="120"/>
                    <a:pt x="6" y="120"/>
                    <a:pt x="7" y="120"/>
                  </a:cubicBezTo>
                  <a:cubicBezTo>
                    <a:pt x="6" y="121"/>
                    <a:pt x="5" y="122"/>
                    <a:pt x="4" y="123"/>
                  </a:cubicBezTo>
                  <a:cubicBezTo>
                    <a:pt x="4" y="123"/>
                    <a:pt x="4" y="125"/>
                    <a:pt x="4" y="125"/>
                  </a:cubicBezTo>
                  <a:cubicBezTo>
                    <a:pt x="4" y="126"/>
                    <a:pt x="4" y="127"/>
                    <a:pt x="4" y="127"/>
                  </a:cubicBezTo>
                  <a:cubicBezTo>
                    <a:pt x="3" y="127"/>
                    <a:pt x="3" y="127"/>
                    <a:pt x="3" y="128"/>
                  </a:cubicBezTo>
                  <a:cubicBezTo>
                    <a:pt x="3" y="128"/>
                    <a:pt x="3" y="129"/>
                    <a:pt x="4" y="129"/>
                  </a:cubicBezTo>
                  <a:cubicBezTo>
                    <a:pt x="4" y="129"/>
                    <a:pt x="3" y="130"/>
                    <a:pt x="2" y="131"/>
                  </a:cubicBezTo>
                  <a:cubicBezTo>
                    <a:pt x="2" y="131"/>
                    <a:pt x="2" y="132"/>
                    <a:pt x="2" y="132"/>
                  </a:cubicBezTo>
                  <a:cubicBezTo>
                    <a:pt x="2" y="132"/>
                    <a:pt x="2" y="133"/>
                    <a:pt x="2" y="133"/>
                  </a:cubicBezTo>
                  <a:cubicBezTo>
                    <a:pt x="3" y="133"/>
                    <a:pt x="3" y="134"/>
                    <a:pt x="3" y="134"/>
                  </a:cubicBezTo>
                  <a:cubicBezTo>
                    <a:pt x="3" y="134"/>
                    <a:pt x="3" y="135"/>
                    <a:pt x="2" y="135"/>
                  </a:cubicBezTo>
                  <a:cubicBezTo>
                    <a:pt x="2" y="136"/>
                    <a:pt x="1" y="136"/>
                    <a:pt x="2" y="137"/>
                  </a:cubicBezTo>
                  <a:cubicBezTo>
                    <a:pt x="1" y="137"/>
                    <a:pt x="1" y="138"/>
                    <a:pt x="1" y="140"/>
                  </a:cubicBezTo>
                  <a:cubicBezTo>
                    <a:pt x="0" y="141"/>
                    <a:pt x="0" y="142"/>
                    <a:pt x="0" y="144"/>
                  </a:cubicBezTo>
                  <a:cubicBezTo>
                    <a:pt x="0" y="144"/>
                    <a:pt x="0" y="146"/>
                    <a:pt x="1" y="146"/>
                  </a:cubicBezTo>
                  <a:cubicBezTo>
                    <a:pt x="2" y="146"/>
                    <a:pt x="2" y="147"/>
                    <a:pt x="1" y="148"/>
                  </a:cubicBezTo>
                  <a:cubicBezTo>
                    <a:pt x="1" y="148"/>
                    <a:pt x="1" y="149"/>
                    <a:pt x="1" y="149"/>
                  </a:cubicBezTo>
                  <a:cubicBezTo>
                    <a:pt x="0" y="150"/>
                    <a:pt x="1" y="151"/>
                    <a:pt x="1" y="151"/>
                  </a:cubicBezTo>
                  <a:cubicBezTo>
                    <a:pt x="2" y="152"/>
                    <a:pt x="1" y="152"/>
                    <a:pt x="1" y="153"/>
                  </a:cubicBezTo>
                  <a:cubicBezTo>
                    <a:pt x="1" y="153"/>
                    <a:pt x="1" y="153"/>
                    <a:pt x="1" y="154"/>
                  </a:cubicBezTo>
                  <a:cubicBezTo>
                    <a:pt x="1" y="155"/>
                    <a:pt x="1" y="156"/>
                    <a:pt x="1" y="156"/>
                  </a:cubicBezTo>
                  <a:cubicBezTo>
                    <a:pt x="1" y="157"/>
                    <a:pt x="1" y="157"/>
                    <a:pt x="1" y="157"/>
                  </a:cubicBezTo>
                  <a:cubicBezTo>
                    <a:pt x="1" y="157"/>
                    <a:pt x="1" y="157"/>
                    <a:pt x="1" y="157"/>
                  </a:cubicBezTo>
                  <a:cubicBezTo>
                    <a:pt x="1" y="158"/>
                    <a:pt x="1" y="158"/>
                    <a:pt x="1" y="159"/>
                  </a:cubicBezTo>
                  <a:cubicBezTo>
                    <a:pt x="1" y="159"/>
                    <a:pt x="1" y="159"/>
                    <a:pt x="1" y="160"/>
                  </a:cubicBezTo>
                  <a:cubicBezTo>
                    <a:pt x="1" y="160"/>
                    <a:pt x="1" y="161"/>
                    <a:pt x="1" y="162"/>
                  </a:cubicBezTo>
                  <a:cubicBezTo>
                    <a:pt x="1" y="165"/>
                    <a:pt x="2" y="166"/>
                    <a:pt x="2" y="167"/>
                  </a:cubicBezTo>
                  <a:cubicBezTo>
                    <a:pt x="2" y="167"/>
                    <a:pt x="2" y="167"/>
                    <a:pt x="2" y="167"/>
                  </a:cubicBezTo>
                  <a:cubicBezTo>
                    <a:pt x="3" y="168"/>
                    <a:pt x="3" y="169"/>
                    <a:pt x="3" y="170"/>
                  </a:cubicBezTo>
                  <a:cubicBezTo>
                    <a:pt x="3" y="170"/>
                    <a:pt x="3" y="171"/>
                    <a:pt x="4" y="171"/>
                  </a:cubicBezTo>
                  <a:cubicBezTo>
                    <a:pt x="3" y="173"/>
                    <a:pt x="4" y="173"/>
                    <a:pt x="5" y="174"/>
                  </a:cubicBezTo>
                  <a:cubicBezTo>
                    <a:pt x="5" y="175"/>
                    <a:pt x="6" y="175"/>
                    <a:pt x="6" y="176"/>
                  </a:cubicBezTo>
                  <a:cubicBezTo>
                    <a:pt x="6" y="176"/>
                    <a:pt x="7" y="177"/>
                    <a:pt x="7" y="178"/>
                  </a:cubicBezTo>
                  <a:cubicBezTo>
                    <a:pt x="8" y="180"/>
                    <a:pt x="10" y="181"/>
                    <a:pt x="13" y="180"/>
                  </a:cubicBezTo>
                  <a:cubicBezTo>
                    <a:pt x="13" y="180"/>
                    <a:pt x="13" y="180"/>
                    <a:pt x="14" y="180"/>
                  </a:cubicBezTo>
                  <a:cubicBezTo>
                    <a:pt x="15" y="181"/>
                    <a:pt x="16" y="182"/>
                    <a:pt x="17" y="182"/>
                  </a:cubicBezTo>
                  <a:cubicBezTo>
                    <a:pt x="17" y="182"/>
                    <a:pt x="18" y="182"/>
                    <a:pt x="18" y="182"/>
                  </a:cubicBezTo>
                  <a:cubicBezTo>
                    <a:pt x="19" y="182"/>
                    <a:pt x="19" y="181"/>
                    <a:pt x="20" y="181"/>
                  </a:cubicBezTo>
                  <a:cubicBezTo>
                    <a:pt x="21" y="181"/>
                    <a:pt x="23" y="180"/>
                    <a:pt x="23" y="180"/>
                  </a:cubicBezTo>
                  <a:cubicBezTo>
                    <a:pt x="27" y="181"/>
                    <a:pt x="29" y="180"/>
                    <a:pt x="29" y="178"/>
                  </a:cubicBezTo>
                  <a:cubicBezTo>
                    <a:pt x="32" y="178"/>
                    <a:pt x="34" y="177"/>
                    <a:pt x="35" y="176"/>
                  </a:cubicBezTo>
                  <a:cubicBezTo>
                    <a:pt x="35" y="176"/>
                    <a:pt x="35" y="176"/>
                    <a:pt x="35" y="176"/>
                  </a:cubicBezTo>
                  <a:cubicBezTo>
                    <a:pt x="38" y="176"/>
                    <a:pt x="39" y="174"/>
                    <a:pt x="40" y="172"/>
                  </a:cubicBezTo>
                  <a:cubicBezTo>
                    <a:pt x="43" y="169"/>
                    <a:pt x="43" y="170"/>
                    <a:pt x="44" y="169"/>
                  </a:cubicBezTo>
                  <a:cubicBezTo>
                    <a:pt x="47" y="169"/>
                    <a:pt x="48" y="168"/>
                    <a:pt x="48" y="167"/>
                  </a:cubicBezTo>
                  <a:cubicBezTo>
                    <a:pt x="49" y="167"/>
                    <a:pt x="49" y="167"/>
                    <a:pt x="49" y="167"/>
                  </a:cubicBezTo>
                  <a:cubicBezTo>
                    <a:pt x="50" y="167"/>
                    <a:pt x="50" y="166"/>
                    <a:pt x="50" y="166"/>
                  </a:cubicBezTo>
                  <a:cubicBezTo>
                    <a:pt x="50" y="165"/>
                    <a:pt x="51" y="165"/>
                    <a:pt x="51" y="165"/>
                  </a:cubicBezTo>
                  <a:cubicBezTo>
                    <a:pt x="51" y="165"/>
                    <a:pt x="51" y="165"/>
                    <a:pt x="51" y="165"/>
                  </a:cubicBezTo>
                  <a:cubicBezTo>
                    <a:pt x="52" y="165"/>
                    <a:pt x="52" y="165"/>
                    <a:pt x="52" y="165"/>
                  </a:cubicBezTo>
                  <a:cubicBezTo>
                    <a:pt x="53" y="165"/>
                    <a:pt x="54" y="165"/>
                    <a:pt x="55" y="164"/>
                  </a:cubicBezTo>
                  <a:cubicBezTo>
                    <a:pt x="56" y="163"/>
                    <a:pt x="57" y="162"/>
                    <a:pt x="58" y="162"/>
                  </a:cubicBezTo>
                  <a:cubicBezTo>
                    <a:pt x="59" y="162"/>
                    <a:pt x="59" y="161"/>
                    <a:pt x="60" y="161"/>
                  </a:cubicBezTo>
                  <a:cubicBezTo>
                    <a:pt x="61" y="161"/>
                    <a:pt x="63" y="160"/>
                    <a:pt x="64" y="159"/>
                  </a:cubicBezTo>
                  <a:cubicBezTo>
                    <a:pt x="64" y="159"/>
                    <a:pt x="65" y="159"/>
                    <a:pt x="67" y="158"/>
                  </a:cubicBezTo>
                  <a:cubicBezTo>
                    <a:pt x="67" y="158"/>
                    <a:pt x="67" y="157"/>
                    <a:pt x="68" y="157"/>
                  </a:cubicBezTo>
                  <a:cubicBezTo>
                    <a:pt x="69" y="158"/>
                    <a:pt x="70" y="157"/>
                    <a:pt x="71" y="156"/>
                  </a:cubicBezTo>
                  <a:cubicBezTo>
                    <a:pt x="72" y="155"/>
                    <a:pt x="72" y="155"/>
                    <a:pt x="73" y="154"/>
                  </a:cubicBezTo>
                  <a:cubicBezTo>
                    <a:pt x="74" y="153"/>
                    <a:pt x="75" y="153"/>
                    <a:pt x="76" y="153"/>
                  </a:cubicBezTo>
                  <a:cubicBezTo>
                    <a:pt x="76" y="153"/>
                    <a:pt x="77" y="153"/>
                    <a:pt x="78" y="152"/>
                  </a:cubicBezTo>
                  <a:cubicBezTo>
                    <a:pt x="79" y="152"/>
                    <a:pt x="81" y="151"/>
                    <a:pt x="82" y="150"/>
                  </a:cubicBezTo>
                  <a:cubicBezTo>
                    <a:pt x="83" y="149"/>
                    <a:pt x="83" y="149"/>
                    <a:pt x="84" y="148"/>
                  </a:cubicBezTo>
                  <a:cubicBezTo>
                    <a:pt x="85" y="148"/>
                    <a:pt x="85" y="148"/>
                    <a:pt x="85" y="148"/>
                  </a:cubicBezTo>
                  <a:cubicBezTo>
                    <a:pt x="86" y="146"/>
                    <a:pt x="87" y="145"/>
                    <a:pt x="89" y="144"/>
                  </a:cubicBezTo>
                  <a:cubicBezTo>
                    <a:pt x="91" y="143"/>
                    <a:pt x="92" y="143"/>
                    <a:pt x="94" y="143"/>
                  </a:cubicBezTo>
                  <a:cubicBezTo>
                    <a:pt x="94" y="143"/>
                    <a:pt x="95" y="143"/>
                    <a:pt x="95" y="143"/>
                  </a:cubicBezTo>
                  <a:cubicBezTo>
                    <a:pt x="99" y="140"/>
                    <a:pt x="99" y="140"/>
                    <a:pt x="99" y="140"/>
                  </a:cubicBezTo>
                  <a:cubicBezTo>
                    <a:pt x="100" y="140"/>
                    <a:pt x="100" y="140"/>
                    <a:pt x="101" y="139"/>
                  </a:cubicBezTo>
                  <a:cubicBezTo>
                    <a:pt x="102" y="140"/>
                    <a:pt x="104" y="139"/>
                    <a:pt x="104" y="138"/>
                  </a:cubicBezTo>
                  <a:cubicBezTo>
                    <a:pt x="106" y="137"/>
                    <a:pt x="107" y="136"/>
                    <a:pt x="108" y="136"/>
                  </a:cubicBezTo>
                  <a:cubicBezTo>
                    <a:pt x="109" y="135"/>
                    <a:pt x="110" y="135"/>
                    <a:pt x="110" y="134"/>
                  </a:cubicBezTo>
                  <a:cubicBezTo>
                    <a:pt x="112" y="135"/>
                    <a:pt x="115" y="134"/>
                    <a:pt x="116" y="131"/>
                  </a:cubicBezTo>
                  <a:cubicBezTo>
                    <a:pt x="117" y="131"/>
                    <a:pt x="117" y="131"/>
                    <a:pt x="118" y="130"/>
                  </a:cubicBezTo>
                  <a:cubicBezTo>
                    <a:pt x="119" y="130"/>
                    <a:pt x="119" y="129"/>
                    <a:pt x="121" y="128"/>
                  </a:cubicBezTo>
                  <a:cubicBezTo>
                    <a:pt x="122" y="128"/>
                    <a:pt x="123" y="128"/>
                    <a:pt x="124" y="127"/>
                  </a:cubicBezTo>
                  <a:cubicBezTo>
                    <a:pt x="125" y="127"/>
                    <a:pt x="126" y="127"/>
                    <a:pt x="127" y="127"/>
                  </a:cubicBezTo>
                  <a:cubicBezTo>
                    <a:pt x="129" y="126"/>
                    <a:pt x="132" y="125"/>
                    <a:pt x="133" y="122"/>
                  </a:cubicBezTo>
                  <a:cubicBezTo>
                    <a:pt x="134" y="123"/>
                    <a:pt x="134" y="123"/>
                    <a:pt x="134" y="123"/>
                  </a:cubicBezTo>
                  <a:cubicBezTo>
                    <a:pt x="137" y="123"/>
                    <a:pt x="139" y="120"/>
                    <a:pt x="140" y="118"/>
                  </a:cubicBezTo>
                  <a:cubicBezTo>
                    <a:pt x="141" y="118"/>
                    <a:pt x="142" y="117"/>
                    <a:pt x="142" y="117"/>
                  </a:cubicBezTo>
                  <a:cubicBezTo>
                    <a:pt x="144" y="116"/>
                    <a:pt x="145" y="115"/>
                    <a:pt x="146" y="115"/>
                  </a:cubicBezTo>
                  <a:cubicBezTo>
                    <a:pt x="146" y="115"/>
                    <a:pt x="146" y="115"/>
                    <a:pt x="146" y="115"/>
                  </a:cubicBezTo>
                  <a:cubicBezTo>
                    <a:pt x="148" y="114"/>
                    <a:pt x="150" y="114"/>
                    <a:pt x="151" y="113"/>
                  </a:cubicBezTo>
                  <a:cubicBezTo>
                    <a:pt x="152" y="113"/>
                    <a:pt x="153" y="113"/>
                    <a:pt x="154" y="113"/>
                  </a:cubicBezTo>
                  <a:cubicBezTo>
                    <a:pt x="156" y="112"/>
                    <a:pt x="158" y="111"/>
                    <a:pt x="160" y="108"/>
                  </a:cubicBezTo>
                  <a:cubicBezTo>
                    <a:pt x="162" y="107"/>
                    <a:pt x="165" y="105"/>
                    <a:pt x="167" y="104"/>
                  </a:cubicBezTo>
                  <a:cubicBezTo>
                    <a:pt x="169" y="103"/>
                    <a:pt x="170" y="103"/>
                    <a:pt x="170" y="102"/>
                  </a:cubicBezTo>
                  <a:cubicBezTo>
                    <a:pt x="172" y="102"/>
                    <a:pt x="173" y="101"/>
                    <a:pt x="174" y="100"/>
                  </a:cubicBezTo>
                  <a:cubicBezTo>
                    <a:pt x="176" y="99"/>
                    <a:pt x="176" y="99"/>
                    <a:pt x="176" y="99"/>
                  </a:cubicBezTo>
                  <a:cubicBezTo>
                    <a:pt x="177" y="99"/>
                    <a:pt x="178" y="98"/>
                    <a:pt x="179" y="98"/>
                  </a:cubicBezTo>
                  <a:cubicBezTo>
                    <a:pt x="180" y="97"/>
                    <a:pt x="180" y="97"/>
                    <a:pt x="180" y="97"/>
                  </a:cubicBezTo>
                  <a:cubicBezTo>
                    <a:pt x="181" y="96"/>
                    <a:pt x="181" y="95"/>
                    <a:pt x="182" y="95"/>
                  </a:cubicBezTo>
                  <a:cubicBezTo>
                    <a:pt x="182" y="95"/>
                    <a:pt x="182" y="95"/>
                    <a:pt x="182" y="95"/>
                  </a:cubicBezTo>
                  <a:cubicBezTo>
                    <a:pt x="182" y="96"/>
                    <a:pt x="182" y="96"/>
                    <a:pt x="183" y="96"/>
                  </a:cubicBezTo>
                  <a:cubicBezTo>
                    <a:pt x="184" y="96"/>
                    <a:pt x="184" y="96"/>
                    <a:pt x="185" y="95"/>
                  </a:cubicBezTo>
                  <a:cubicBezTo>
                    <a:pt x="185" y="95"/>
                    <a:pt x="185" y="94"/>
                    <a:pt x="186" y="94"/>
                  </a:cubicBezTo>
                  <a:cubicBezTo>
                    <a:pt x="187" y="94"/>
                    <a:pt x="189" y="93"/>
                    <a:pt x="190" y="92"/>
                  </a:cubicBezTo>
                  <a:cubicBezTo>
                    <a:pt x="191" y="91"/>
                    <a:pt x="191" y="91"/>
                    <a:pt x="192" y="91"/>
                  </a:cubicBezTo>
                  <a:cubicBezTo>
                    <a:pt x="192" y="91"/>
                    <a:pt x="192" y="91"/>
                    <a:pt x="192" y="91"/>
                  </a:cubicBezTo>
                  <a:cubicBezTo>
                    <a:pt x="193" y="91"/>
                    <a:pt x="193" y="90"/>
                    <a:pt x="193" y="90"/>
                  </a:cubicBezTo>
                  <a:cubicBezTo>
                    <a:pt x="194" y="88"/>
                    <a:pt x="194" y="88"/>
                    <a:pt x="195" y="88"/>
                  </a:cubicBezTo>
                  <a:cubicBezTo>
                    <a:pt x="196" y="88"/>
                    <a:pt x="197" y="88"/>
                    <a:pt x="198" y="87"/>
                  </a:cubicBezTo>
                  <a:cubicBezTo>
                    <a:pt x="199" y="86"/>
                    <a:pt x="201" y="85"/>
                    <a:pt x="203" y="85"/>
                  </a:cubicBezTo>
                  <a:cubicBezTo>
                    <a:pt x="206" y="85"/>
                    <a:pt x="209" y="83"/>
                    <a:pt x="211" y="81"/>
                  </a:cubicBezTo>
                  <a:cubicBezTo>
                    <a:pt x="213" y="80"/>
                    <a:pt x="214" y="79"/>
                    <a:pt x="215" y="78"/>
                  </a:cubicBezTo>
                  <a:cubicBezTo>
                    <a:pt x="229" y="71"/>
                    <a:pt x="229" y="71"/>
                    <a:pt x="229" y="71"/>
                  </a:cubicBezTo>
                  <a:cubicBezTo>
                    <a:pt x="230" y="71"/>
                    <a:pt x="232" y="70"/>
                    <a:pt x="233" y="69"/>
                  </a:cubicBezTo>
                  <a:cubicBezTo>
                    <a:pt x="236" y="68"/>
                    <a:pt x="239" y="66"/>
                    <a:pt x="241" y="65"/>
                  </a:cubicBezTo>
                  <a:cubicBezTo>
                    <a:pt x="242" y="65"/>
                    <a:pt x="242" y="65"/>
                    <a:pt x="242" y="65"/>
                  </a:cubicBezTo>
                  <a:cubicBezTo>
                    <a:pt x="246" y="62"/>
                    <a:pt x="249" y="60"/>
                    <a:pt x="252" y="59"/>
                  </a:cubicBezTo>
                  <a:cubicBezTo>
                    <a:pt x="253" y="58"/>
                    <a:pt x="253" y="58"/>
                    <a:pt x="254" y="58"/>
                  </a:cubicBezTo>
                  <a:cubicBezTo>
                    <a:pt x="255" y="58"/>
                    <a:pt x="256" y="58"/>
                    <a:pt x="257" y="57"/>
                  </a:cubicBezTo>
                  <a:cubicBezTo>
                    <a:pt x="258" y="57"/>
                    <a:pt x="258" y="56"/>
                    <a:pt x="259" y="56"/>
                  </a:cubicBezTo>
                  <a:cubicBezTo>
                    <a:pt x="259" y="55"/>
                    <a:pt x="260" y="54"/>
                    <a:pt x="261" y="54"/>
                  </a:cubicBezTo>
                  <a:cubicBezTo>
                    <a:pt x="262" y="54"/>
                    <a:pt x="262" y="54"/>
                    <a:pt x="262" y="54"/>
                  </a:cubicBezTo>
                  <a:cubicBezTo>
                    <a:pt x="262" y="54"/>
                    <a:pt x="262" y="54"/>
                    <a:pt x="263" y="54"/>
                  </a:cubicBezTo>
                  <a:cubicBezTo>
                    <a:pt x="263" y="54"/>
                    <a:pt x="264" y="54"/>
                    <a:pt x="264" y="54"/>
                  </a:cubicBezTo>
                  <a:cubicBezTo>
                    <a:pt x="265" y="54"/>
                    <a:pt x="265" y="54"/>
                    <a:pt x="266" y="53"/>
                  </a:cubicBezTo>
                  <a:cubicBezTo>
                    <a:pt x="266" y="53"/>
                    <a:pt x="266" y="52"/>
                    <a:pt x="266" y="52"/>
                  </a:cubicBezTo>
                  <a:cubicBezTo>
                    <a:pt x="266" y="52"/>
                    <a:pt x="267" y="51"/>
                    <a:pt x="267" y="51"/>
                  </a:cubicBezTo>
                  <a:cubicBezTo>
                    <a:pt x="267" y="51"/>
                    <a:pt x="268" y="50"/>
                    <a:pt x="269" y="50"/>
                  </a:cubicBezTo>
                  <a:cubicBezTo>
                    <a:pt x="271" y="49"/>
                    <a:pt x="273" y="48"/>
                    <a:pt x="276" y="46"/>
                  </a:cubicBezTo>
                  <a:cubicBezTo>
                    <a:pt x="277" y="45"/>
                    <a:pt x="279" y="44"/>
                    <a:pt x="281" y="44"/>
                  </a:cubicBezTo>
                  <a:cubicBezTo>
                    <a:pt x="282" y="43"/>
                    <a:pt x="284" y="42"/>
                    <a:pt x="285" y="41"/>
                  </a:cubicBezTo>
                  <a:cubicBezTo>
                    <a:pt x="289" y="39"/>
                    <a:pt x="292" y="38"/>
                    <a:pt x="296" y="36"/>
                  </a:cubicBezTo>
                  <a:cubicBezTo>
                    <a:pt x="298" y="35"/>
                    <a:pt x="299" y="34"/>
                    <a:pt x="300" y="33"/>
                  </a:cubicBezTo>
                  <a:cubicBezTo>
                    <a:pt x="301" y="33"/>
                    <a:pt x="301" y="32"/>
                    <a:pt x="301" y="32"/>
                  </a:cubicBezTo>
                  <a:cubicBezTo>
                    <a:pt x="302" y="32"/>
                    <a:pt x="302" y="32"/>
                    <a:pt x="302" y="32"/>
                  </a:cubicBezTo>
                  <a:cubicBezTo>
                    <a:pt x="303" y="32"/>
                    <a:pt x="304" y="31"/>
                    <a:pt x="305" y="31"/>
                  </a:cubicBezTo>
                  <a:cubicBezTo>
                    <a:pt x="306" y="30"/>
                    <a:pt x="307" y="29"/>
                    <a:pt x="308" y="29"/>
                  </a:cubicBezTo>
                  <a:cubicBezTo>
                    <a:pt x="312" y="28"/>
                    <a:pt x="315" y="26"/>
                    <a:pt x="318" y="24"/>
                  </a:cubicBezTo>
                  <a:cubicBezTo>
                    <a:pt x="319" y="23"/>
                    <a:pt x="320" y="22"/>
                    <a:pt x="321" y="22"/>
                  </a:cubicBezTo>
                  <a:cubicBezTo>
                    <a:pt x="334" y="15"/>
                    <a:pt x="334" y="15"/>
                    <a:pt x="334" y="15"/>
                  </a:cubicBezTo>
                  <a:cubicBezTo>
                    <a:pt x="335" y="14"/>
                    <a:pt x="335" y="14"/>
                    <a:pt x="335" y="14"/>
                  </a:cubicBezTo>
                  <a:cubicBezTo>
                    <a:pt x="337" y="13"/>
                    <a:pt x="338" y="12"/>
                    <a:pt x="339" y="12"/>
                  </a:cubicBezTo>
                  <a:cubicBezTo>
                    <a:pt x="339" y="12"/>
                    <a:pt x="343" y="11"/>
                    <a:pt x="344" y="10"/>
                  </a:cubicBezTo>
                  <a:cubicBezTo>
                    <a:pt x="345" y="9"/>
                    <a:pt x="345" y="8"/>
                    <a:pt x="346" y="8"/>
                  </a:cubicBezTo>
                  <a:cubicBezTo>
                    <a:pt x="346" y="8"/>
                    <a:pt x="346" y="8"/>
                    <a:pt x="347" y="8"/>
                  </a:cubicBezTo>
                  <a:cubicBezTo>
                    <a:pt x="347" y="8"/>
                    <a:pt x="347" y="8"/>
                    <a:pt x="348" y="7"/>
                  </a:cubicBezTo>
                  <a:cubicBezTo>
                    <a:pt x="348" y="6"/>
                    <a:pt x="348" y="5"/>
                    <a:pt x="348" y="5"/>
                  </a:cubicBezTo>
                  <a:cubicBezTo>
                    <a:pt x="348" y="5"/>
                    <a:pt x="348" y="4"/>
                    <a:pt x="349" y="4"/>
                  </a:cubicBezTo>
                  <a:cubicBezTo>
                    <a:pt x="349" y="3"/>
                    <a:pt x="349" y="3"/>
                    <a:pt x="349" y="3"/>
                  </a:cubicBezTo>
                  <a:close/>
                  <a:moveTo>
                    <a:pt x="6" y="137"/>
                  </a:moveTo>
                  <a:cubicBezTo>
                    <a:pt x="7" y="136"/>
                    <a:pt x="7" y="134"/>
                    <a:pt x="6" y="134"/>
                  </a:cubicBezTo>
                  <a:cubicBezTo>
                    <a:pt x="6" y="134"/>
                    <a:pt x="6" y="134"/>
                    <a:pt x="6" y="134"/>
                  </a:cubicBezTo>
                  <a:cubicBezTo>
                    <a:pt x="6" y="134"/>
                    <a:pt x="6" y="133"/>
                    <a:pt x="6" y="133"/>
                  </a:cubicBezTo>
                  <a:cubicBezTo>
                    <a:pt x="7" y="133"/>
                    <a:pt x="7" y="132"/>
                    <a:pt x="7" y="132"/>
                  </a:cubicBezTo>
                  <a:cubicBezTo>
                    <a:pt x="7" y="131"/>
                    <a:pt x="7" y="131"/>
                    <a:pt x="7" y="131"/>
                  </a:cubicBezTo>
                  <a:cubicBezTo>
                    <a:pt x="7" y="130"/>
                    <a:pt x="7" y="130"/>
                    <a:pt x="8" y="129"/>
                  </a:cubicBezTo>
                  <a:cubicBezTo>
                    <a:pt x="8" y="129"/>
                    <a:pt x="10" y="128"/>
                    <a:pt x="10" y="126"/>
                  </a:cubicBezTo>
                  <a:cubicBezTo>
                    <a:pt x="10" y="126"/>
                    <a:pt x="10" y="125"/>
                    <a:pt x="9" y="124"/>
                  </a:cubicBezTo>
                  <a:cubicBezTo>
                    <a:pt x="10" y="124"/>
                    <a:pt x="11" y="123"/>
                    <a:pt x="11" y="121"/>
                  </a:cubicBezTo>
                  <a:cubicBezTo>
                    <a:pt x="11" y="120"/>
                    <a:pt x="13" y="119"/>
                    <a:pt x="14" y="119"/>
                  </a:cubicBezTo>
                  <a:cubicBezTo>
                    <a:pt x="14" y="119"/>
                    <a:pt x="15" y="119"/>
                    <a:pt x="15" y="119"/>
                  </a:cubicBezTo>
                  <a:cubicBezTo>
                    <a:pt x="15" y="119"/>
                    <a:pt x="15" y="119"/>
                    <a:pt x="15" y="119"/>
                  </a:cubicBezTo>
                  <a:cubicBezTo>
                    <a:pt x="16" y="119"/>
                    <a:pt x="16" y="119"/>
                    <a:pt x="16" y="119"/>
                  </a:cubicBezTo>
                  <a:cubicBezTo>
                    <a:pt x="16" y="119"/>
                    <a:pt x="16" y="120"/>
                    <a:pt x="16" y="120"/>
                  </a:cubicBezTo>
                  <a:cubicBezTo>
                    <a:pt x="16" y="121"/>
                    <a:pt x="16" y="122"/>
                    <a:pt x="17" y="123"/>
                  </a:cubicBezTo>
                  <a:cubicBezTo>
                    <a:pt x="17" y="124"/>
                    <a:pt x="17" y="124"/>
                    <a:pt x="16" y="125"/>
                  </a:cubicBezTo>
                  <a:cubicBezTo>
                    <a:pt x="16" y="125"/>
                    <a:pt x="16" y="126"/>
                    <a:pt x="17" y="127"/>
                  </a:cubicBezTo>
                  <a:cubicBezTo>
                    <a:pt x="18" y="127"/>
                    <a:pt x="18" y="127"/>
                    <a:pt x="18" y="127"/>
                  </a:cubicBezTo>
                  <a:cubicBezTo>
                    <a:pt x="18" y="128"/>
                    <a:pt x="19" y="129"/>
                    <a:pt x="19" y="129"/>
                  </a:cubicBezTo>
                  <a:cubicBezTo>
                    <a:pt x="19" y="129"/>
                    <a:pt x="19" y="129"/>
                    <a:pt x="19" y="129"/>
                  </a:cubicBezTo>
                  <a:cubicBezTo>
                    <a:pt x="19" y="131"/>
                    <a:pt x="19" y="131"/>
                    <a:pt x="19" y="131"/>
                  </a:cubicBezTo>
                  <a:cubicBezTo>
                    <a:pt x="19" y="131"/>
                    <a:pt x="19" y="131"/>
                    <a:pt x="19" y="132"/>
                  </a:cubicBezTo>
                  <a:cubicBezTo>
                    <a:pt x="21" y="132"/>
                    <a:pt x="22" y="133"/>
                    <a:pt x="22" y="133"/>
                  </a:cubicBezTo>
                  <a:cubicBezTo>
                    <a:pt x="22" y="133"/>
                    <a:pt x="21" y="133"/>
                    <a:pt x="21" y="133"/>
                  </a:cubicBezTo>
                  <a:cubicBezTo>
                    <a:pt x="20" y="133"/>
                    <a:pt x="19" y="134"/>
                    <a:pt x="19" y="134"/>
                  </a:cubicBezTo>
                  <a:cubicBezTo>
                    <a:pt x="19" y="135"/>
                    <a:pt x="19" y="135"/>
                    <a:pt x="19" y="135"/>
                  </a:cubicBezTo>
                  <a:cubicBezTo>
                    <a:pt x="19" y="136"/>
                    <a:pt x="19" y="137"/>
                    <a:pt x="19" y="137"/>
                  </a:cubicBezTo>
                  <a:cubicBezTo>
                    <a:pt x="19" y="138"/>
                    <a:pt x="19" y="138"/>
                    <a:pt x="19" y="139"/>
                  </a:cubicBezTo>
                  <a:cubicBezTo>
                    <a:pt x="19" y="139"/>
                    <a:pt x="19" y="139"/>
                    <a:pt x="19" y="139"/>
                  </a:cubicBezTo>
                  <a:cubicBezTo>
                    <a:pt x="19" y="139"/>
                    <a:pt x="19" y="139"/>
                    <a:pt x="19" y="139"/>
                  </a:cubicBezTo>
                  <a:cubicBezTo>
                    <a:pt x="19" y="141"/>
                    <a:pt x="18" y="142"/>
                    <a:pt x="19" y="143"/>
                  </a:cubicBezTo>
                  <a:cubicBezTo>
                    <a:pt x="19" y="143"/>
                    <a:pt x="19" y="143"/>
                    <a:pt x="19" y="144"/>
                  </a:cubicBezTo>
                  <a:cubicBezTo>
                    <a:pt x="19" y="144"/>
                    <a:pt x="19" y="146"/>
                    <a:pt x="19" y="146"/>
                  </a:cubicBezTo>
                  <a:cubicBezTo>
                    <a:pt x="19" y="146"/>
                    <a:pt x="19" y="147"/>
                    <a:pt x="19" y="147"/>
                  </a:cubicBezTo>
                  <a:cubicBezTo>
                    <a:pt x="19" y="147"/>
                    <a:pt x="19" y="147"/>
                    <a:pt x="19" y="147"/>
                  </a:cubicBezTo>
                  <a:cubicBezTo>
                    <a:pt x="19" y="147"/>
                    <a:pt x="20" y="148"/>
                    <a:pt x="20" y="148"/>
                  </a:cubicBezTo>
                  <a:cubicBezTo>
                    <a:pt x="20" y="149"/>
                    <a:pt x="20" y="149"/>
                    <a:pt x="20" y="149"/>
                  </a:cubicBezTo>
                  <a:cubicBezTo>
                    <a:pt x="20" y="149"/>
                    <a:pt x="19" y="149"/>
                    <a:pt x="19" y="150"/>
                  </a:cubicBezTo>
                  <a:cubicBezTo>
                    <a:pt x="19" y="150"/>
                    <a:pt x="19" y="150"/>
                    <a:pt x="19" y="151"/>
                  </a:cubicBezTo>
                  <a:cubicBezTo>
                    <a:pt x="19" y="151"/>
                    <a:pt x="19" y="151"/>
                    <a:pt x="19" y="151"/>
                  </a:cubicBezTo>
                  <a:cubicBezTo>
                    <a:pt x="19" y="151"/>
                    <a:pt x="19" y="151"/>
                    <a:pt x="19" y="151"/>
                  </a:cubicBezTo>
                  <a:cubicBezTo>
                    <a:pt x="19" y="152"/>
                    <a:pt x="19" y="154"/>
                    <a:pt x="19" y="154"/>
                  </a:cubicBezTo>
                  <a:cubicBezTo>
                    <a:pt x="19" y="154"/>
                    <a:pt x="19" y="154"/>
                    <a:pt x="19" y="154"/>
                  </a:cubicBezTo>
                  <a:cubicBezTo>
                    <a:pt x="18" y="156"/>
                    <a:pt x="18" y="157"/>
                    <a:pt x="18" y="159"/>
                  </a:cubicBezTo>
                  <a:cubicBezTo>
                    <a:pt x="18" y="159"/>
                    <a:pt x="18" y="159"/>
                    <a:pt x="18" y="159"/>
                  </a:cubicBezTo>
                  <a:cubicBezTo>
                    <a:pt x="19" y="160"/>
                    <a:pt x="19" y="160"/>
                    <a:pt x="18" y="160"/>
                  </a:cubicBezTo>
                  <a:cubicBezTo>
                    <a:pt x="18" y="161"/>
                    <a:pt x="17" y="161"/>
                    <a:pt x="17" y="162"/>
                  </a:cubicBezTo>
                  <a:cubicBezTo>
                    <a:pt x="17" y="162"/>
                    <a:pt x="17" y="162"/>
                    <a:pt x="18" y="163"/>
                  </a:cubicBezTo>
                  <a:cubicBezTo>
                    <a:pt x="18" y="163"/>
                    <a:pt x="17" y="164"/>
                    <a:pt x="17" y="165"/>
                  </a:cubicBezTo>
                  <a:cubicBezTo>
                    <a:pt x="17" y="165"/>
                    <a:pt x="17" y="165"/>
                    <a:pt x="17" y="166"/>
                  </a:cubicBezTo>
                  <a:cubicBezTo>
                    <a:pt x="17" y="167"/>
                    <a:pt x="16" y="168"/>
                    <a:pt x="16" y="168"/>
                  </a:cubicBezTo>
                  <a:cubicBezTo>
                    <a:pt x="16" y="169"/>
                    <a:pt x="15" y="169"/>
                    <a:pt x="15" y="169"/>
                  </a:cubicBezTo>
                  <a:cubicBezTo>
                    <a:pt x="15" y="169"/>
                    <a:pt x="15" y="170"/>
                    <a:pt x="15" y="170"/>
                  </a:cubicBezTo>
                  <a:cubicBezTo>
                    <a:pt x="14" y="171"/>
                    <a:pt x="14" y="171"/>
                    <a:pt x="14" y="171"/>
                  </a:cubicBezTo>
                  <a:cubicBezTo>
                    <a:pt x="14" y="171"/>
                    <a:pt x="14" y="171"/>
                    <a:pt x="14" y="171"/>
                  </a:cubicBezTo>
                  <a:cubicBezTo>
                    <a:pt x="14" y="171"/>
                    <a:pt x="13" y="171"/>
                    <a:pt x="13" y="171"/>
                  </a:cubicBezTo>
                  <a:cubicBezTo>
                    <a:pt x="13" y="171"/>
                    <a:pt x="11" y="169"/>
                    <a:pt x="11" y="168"/>
                  </a:cubicBezTo>
                  <a:cubicBezTo>
                    <a:pt x="11" y="168"/>
                    <a:pt x="11" y="168"/>
                    <a:pt x="11" y="168"/>
                  </a:cubicBezTo>
                  <a:cubicBezTo>
                    <a:pt x="10" y="167"/>
                    <a:pt x="10" y="167"/>
                    <a:pt x="10" y="167"/>
                  </a:cubicBezTo>
                  <a:cubicBezTo>
                    <a:pt x="9" y="167"/>
                    <a:pt x="9" y="167"/>
                    <a:pt x="9" y="167"/>
                  </a:cubicBezTo>
                  <a:cubicBezTo>
                    <a:pt x="9" y="167"/>
                    <a:pt x="9" y="167"/>
                    <a:pt x="9" y="167"/>
                  </a:cubicBezTo>
                  <a:cubicBezTo>
                    <a:pt x="9" y="167"/>
                    <a:pt x="9" y="166"/>
                    <a:pt x="9" y="165"/>
                  </a:cubicBezTo>
                  <a:cubicBezTo>
                    <a:pt x="9" y="165"/>
                    <a:pt x="9" y="164"/>
                    <a:pt x="9" y="164"/>
                  </a:cubicBezTo>
                  <a:cubicBezTo>
                    <a:pt x="9" y="164"/>
                    <a:pt x="8" y="164"/>
                    <a:pt x="8" y="164"/>
                  </a:cubicBezTo>
                  <a:cubicBezTo>
                    <a:pt x="8" y="163"/>
                    <a:pt x="8" y="163"/>
                    <a:pt x="8" y="163"/>
                  </a:cubicBezTo>
                  <a:cubicBezTo>
                    <a:pt x="8" y="162"/>
                    <a:pt x="8" y="161"/>
                    <a:pt x="8" y="161"/>
                  </a:cubicBezTo>
                  <a:cubicBezTo>
                    <a:pt x="8" y="161"/>
                    <a:pt x="8" y="160"/>
                    <a:pt x="8" y="160"/>
                  </a:cubicBezTo>
                  <a:cubicBezTo>
                    <a:pt x="5" y="159"/>
                    <a:pt x="6" y="156"/>
                    <a:pt x="6" y="153"/>
                  </a:cubicBezTo>
                  <a:cubicBezTo>
                    <a:pt x="7" y="153"/>
                    <a:pt x="7" y="153"/>
                    <a:pt x="7" y="153"/>
                  </a:cubicBezTo>
                  <a:cubicBezTo>
                    <a:pt x="7" y="151"/>
                    <a:pt x="7" y="150"/>
                    <a:pt x="7" y="149"/>
                  </a:cubicBezTo>
                  <a:cubicBezTo>
                    <a:pt x="7" y="148"/>
                    <a:pt x="7" y="146"/>
                    <a:pt x="6" y="145"/>
                  </a:cubicBezTo>
                  <a:cubicBezTo>
                    <a:pt x="6" y="144"/>
                    <a:pt x="6" y="143"/>
                    <a:pt x="6" y="142"/>
                  </a:cubicBezTo>
                  <a:cubicBezTo>
                    <a:pt x="7" y="141"/>
                    <a:pt x="7" y="140"/>
                    <a:pt x="7" y="140"/>
                  </a:cubicBezTo>
                  <a:cubicBezTo>
                    <a:pt x="7" y="140"/>
                    <a:pt x="6" y="139"/>
                    <a:pt x="6" y="139"/>
                  </a:cubicBezTo>
                  <a:cubicBezTo>
                    <a:pt x="6" y="139"/>
                    <a:pt x="6" y="139"/>
                    <a:pt x="6" y="139"/>
                  </a:cubicBezTo>
                  <a:cubicBezTo>
                    <a:pt x="6" y="139"/>
                    <a:pt x="6" y="139"/>
                    <a:pt x="6" y="13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39" name="Freeform 14"/>
            <p:cNvSpPr>
              <a:spLocks/>
            </p:cNvSpPr>
            <p:nvPr/>
          </p:nvSpPr>
          <p:spPr bwMode="auto">
            <a:xfrm>
              <a:off x="4540" y="3071"/>
              <a:ext cx="215" cy="114"/>
            </a:xfrm>
            <a:custGeom>
              <a:avLst/>
              <a:gdLst>
                <a:gd name="T0" fmla="*/ 6 w 91"/>
                <a:gd name="T1" fmla="*/ 48 h 48"/>
                <a:gd name="T2" fmla="*/ 10 w 91"/>
                <a:gd name="T3" fmla="*/ 47 h 48"/>
                <a:gd name="T4" fmla="*/ 13 w 91"/>
                <a:gd name="T5" fmla="*/ 46 h 48"/>
                <a:gd name="T6" fmla="*/ 16 w 91"/>
                <a:gd name="T7" fmla="*/ 44 h 48"/>
                <a:gd name="T8" fmla="*/ 16 w 91"/>
                <a:gd name="T9" fmla="*/ 43 h 48"/>
                <a:gd name="T10" fmla="*/ 19 w 91"/>
                <a:gd name="T11" fmla="*/ 43 h 48"/>
                <a:gd name="T12" fmla="*/ 28 w 91"/>
                <a:gd name="T13" fmla="*/ 38 h 48"/>
                <a:gd name="T14" fmla="*/ 33 w 91"/>
                <a:gd name="T15" fmla="*/ 37 h 48"/>
                <a:gd name="T16" fmla="*/ 39 w 91"/>
                <a:gd name="T17" fmla="*/ 33 h 48"/>
                <a:gd name="T18" fmla="*/ 43 w 91"/>
                <a:gd name="T19" fmla="*/ 31 h 48"/>
                <a:gd name="T20" fmla="*/ 49 w 91"/>
                <a:gd name="T21" fmla="*/ 29 h 48"/>
                <a:gd name="T22" fmla="*/ 53 w 91"/>
                <a:gd name="T23" fmla="*/ 26 h 48"/>
                <a:gd name="T24" fmla="*/ 59 w 91"/>
                <a:gd name="T25" fmla="*/ 24 h 48"/>
                <a:gd name="T26" fmla="*/ 61 w 91"/>
                <a:gd name="T27" fmla="*/ 23 h 48"/>
                <a:gd name="T28" fmla="*/ 66 w 91"/>
                <a:gd name="T29" fmla="*/ 20 h 48"/>
                <a:gd name="T30" fmla="*/ 69 w 91"/>
                <a:gd name="T31" fmla="*/ 19 h 48"/>
                <a:gd name="T32" fmla="*/ 70 w 91"/>
                <a:gd name="T33" fmla="*/ 18 h 48"/>
                <a:gd name="T34" fmla="*/ 74 w 91"/>
                <a:gd name="T35" fmla="*/ 16 h 48"/>
                <a:gd name="T36" fmla="*/ 74 w 91"/>
                <a:gd name="T37" fmla="*/ 16 h 48"/>
                <a:gd name="T38" fmla="*/ 85 w 91"/>
                <a:gd name="T39" fmla="*/ 11 h 48"/>
                <a:gd name="T40" fmla="*/ 90 w 91"/>
                <a:gd name="T41" fmla="*/ 9 h 48"/>
                <a:gd name="T42" fmla="*/ 91 w 91"/>
                <a:gd name="T43" fmla="*/ 4 h 48"/>
                <a:gd name="T44" fmla="*/ 80 w 91"/>
                <a:gd name="T45" fmla="*/ 3 h 48"/>
                <a:gd name="T46" fmla="*/ 80 w 91"/>
                <a:gd name="T47" fmla="*/ 3 h 48"/>
                <a:gd name="T48" fmla="*/ 70 w 91"/>
                <a:gd name="T49" fmla="*/ 8 h 48"/>
                <a:gd name="T50" fmla="*/ 64 w 91"/>
                <a:gd name="T51" fmla="*/ 12 h 48"/>
                <a:gd name="T52" fmla="*/ 60 w 91"/>
                <a:gd name="T53" fmla="*/ 13 h 48"/>
                <a:gd name="T54" fmla="*/ 54 w 91"/>
                <a:gd name="T55" fmla="*/ 16 h 48"/>
                <a:gd name="T56" fmla="*/ 46 w 91"/>
                <a:gd name="T57" fmla="*/ 20 h 48"/>
                <a:gd name="T58" fmla="*/ 44 w 91"/>
                <a:gd name="T59" fmla="*/ 21 h 48"/>
                <a:gd name="T60" fmla="*/ 40 w 91"/>
                <a:gd name="T61" fmla="*/ 23 h 48"/>
                <a:gd name="T62" fmla="*/ 39 w 91"/>
                <a:gd name="T63" fmla="*/ 23 h 48"/>
                <a:gd name="T64" fmla="*/ 36 w 91"/>
                <a:gd name="T65" fmla="*/ 25 h 48"/>
                <a:gd name="T66" fmla="*/ 34 w 91"/>
                <a:gd name="T67" fmla="*/ 26 h 48"/>
                <a:gd name="T68" fmla="*/ 28 w 91"/>
                <a:gd name="T69" fmla="*/ 29 h 48"/>
                <a:gd name="T70" fmla="*/ 24 w 91"/>
                <a:gd name="T71" fmla="*/ 31 h 48"/>
                <a:gd name="T72" fmla="*/ 18 w 91"/>
                <a:gd name="T73" fmla="*/ 34 h 48"/>
                <a:gd name="T74" fmla="*/ 18 w 91"/>
                <a:gd name="T75" fmla="*/ 34 h 48"/>
                <a:gd name="T76" fmla="*/ 9 w 91"/>
                <a:gd name="T77" fmla="*/ 38 h 48"/>
                <a:gd name="T78" fmla="*/ 3 w 91"/>
                <a:gd name="T79" fmla="*/ 41 h 48"/>
                <a:gd name="T80" fmla="*/ 5 w 91"/>
                <a:gd name="T8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 h="48">
                  <a:moveTo>
                    <a:pt x="5" y="48"/>
                  </a:moveTo>
                  <a:cubicBezTo>
                    <a:pt x="6" y="48"/>
                    <a:pt x="6" y="48"/>
                    <a:pt x="6" y="48"/>
                  </a:cubicBezTo>
                  <a:cubicBezTo>
                    <a:pt x="6" y="48"/>
                    <a:pt x="7" y="48"/>
                    <a:pt x="7" y="48"/>
                  </a:cubicBezTo>
                  <a:cubicBezTo>
                    <a:pt x="8" y="48"/>
                    <a:pt x="9" y="47"/>
                    <a:pt x="10" y="47"/>
                  </a:cubicBezTo>
                  <a:cubicBezTo>
                    <a:pt x="12" y="46"/>
                    <a:pt x="12" y="46"/>
                    <a:pt x="12" y="46"/>
                  </a:cubicBezTo>
                  <a:cubicBezTo>
                    <a:pt x="12" y="46"/>
                    <a:pt x="12" y="46"/>
                    <a:pt x="13" y="46"/>
                  </a:cubicBezTo>
                  <a:cubicBezTo>
                    <a:pt x="13" y="46"/>
                    <a:pt x="15" y="45"/>
                    <a:pt x="15" y="44"/>
                  </a:cubicBezTo>
                  <a:cubicBezTo>
                    <a:pt x="16" y="44"/>
                    <a:pt x="16" y="44"/>
                    <a:pt x="16" y="44"/>
                  </a:cubicBezTo>
                  <a:cubicBezTo>
                    <a:pt x="16" y="44"/>
                    <a:pt x="16" y="43"/>
                    <a:pt x="16" y="43"/>
                  </a:cubicBezTo>
                  <a:cubicBezTo>
                    <a:pt x="16" y="43"/>
                    <a:pt x="16" y="43"/>
                    <a:pt x="16" y="43"/>
                  </a:cubicBezTo>
                  <a:cubicBezTo>
                    <a:pt x="17" y="44"/>
                    <a:pt x="17" y="44"/>
                    <a:pt x="18" y="44"/>
                  </a:cubicBezTo>
                  <a:cubicBezTo>
                    <a:pt x="19" y="44"/>
                    <a:pt x="19" y="43"/>
                    <a:pt x="19" y="43"/>
                  </a:cubicBezTo>
                  <a:cubicBezTo>
                    <a:pt x="20" y="42"/>
                    <a:pt x="21" y="41"/>
                    <a:pt x="22" y="40"/>
                  </a:cubicBezTo>
                  <a:cubicBezTo>
                    <a:pt x="24" y="40"/>
                    <a:pt x="26" y="39"/>
                    <a:pt x="28" y="38"/>
                  </a:cubicBezTo>
                  <a:cubicBezTo>
                    <a:pt x="30" y="37"/>
                    <a:pt x="31" y="37"/>
                    <a:pt x="32" y="37"/>
                  </a:cubicBezTo>
                  <a:cubicBezTo>
                    <a:pt x="32" y="37"/>
                    <a:pt x="32" y="37"/>
                    <a:pt x="33" y="37"/>
                  </a:cubicBezTo>
                  <a:cubicBezTo>
                    <a:pt x="35" y="36"/>
                    <a:pt x="36" y="35"/>
                    <a:pt x="38" y="34"/>
                  </a:cubicBezTo>
                  <a:cubicBezTo>
                    <a:pt x="39" y="33"/>
                    <a:pt x="39" y="33"/>
                    <a:pt x="39" y="33"/>
                  </a:cubicBezTo>
                  <a:cubicBezTo>
                    <a:pt x="40" y="32"/>
                    <a:pt x="41" y="32"/>
                    <a:pt x="43" y="31"/>
                  </a:cubicBezTo>
                  <a:cubicBezTo>
                    <a:pt x="43" y="31"/>
                    <a:pt x="43" y="31"/>
                    <a:pt x="43" y="31"/>
                  </a:cubicBezTo>
                  <a:cubicBezTo>
                    <a:pt x="45" y="30"/>
                    <a:pt x="46" y="30"/>
                    <a:pt x="47" y="30"/>
                  </a:cubicBezTo>
                  <a:cubicBezTo>
                    <a:pt x="47" y="29"/>
                    <a:pt x="48" y="29"/>
                    <a:pt x="49" y="29"/>
                  </a:cubicBezTo>
                  <a:cubicBezTo>
                    <a:pt x="49" y="29"/>
                    <a:pt x="49" y="29"/>
                    <a:pt x="49" y="29"/>
                  </a:cubicBezTo>
                  <a:cubicBezTo>
                    <a:pt x="51" y="28"/>
                    <a:pt x="51" y="28"/>
                    <a:pt x="53" y="26"/>
                  </a:cubicBezTo>
                  <a:cubicBezTo>
                    <a:pt x="55" y="27"/>
                    <a:pt x="56" y="26"/>
                    <a:pt x="58" y="25"/>
                  </a:cubicBezTo>
                  <a:cubicBezTo>
                    <a:pt x="58" y="25"/>
                    <a:pt x="59" y="25"/>
                    <a:pt x="59" y="24"/>
                  </a:cubicBezTo>
                  <a:cubicBezTo>
                    <a:pt x="59" y="24"/>
                    <a:pt x="59" y="24"/>
                    <a:pt x="59" y="24"/>
                  </a:cubicBezTo>
                  <a:cubicBezTo>
                    <a:pt x="60" y="23"/>
                    <a:pt x="60" y="23"/>
                    <a:pt x="61" y="23"/>
                  </a:cubicBezTo>
                  <a:cubicBezTo>
                    <a:pt x="62" y="23"/>
                    <a:pt x="63" y="22"/>
                    <a:pt x="64" y="21"/>
                  </a:cubicBezTo>
                  <a:cubicBezTo>
                    <a:pt x="64" y="21"/>
                    <a:pt x="65" y="21"/>
                    <a:pt x="66" y="20"/>
                  </a:cubicBezTo>
                  <a:cubicBezTo>
                    <a:pt x="66" y="20"/>
                    <a:pt x="68" y="19"/>
                    <a:pt x="68" y="19"/>
                  </a:cubicBezTo>
                  <a:cubicBezTo>
                    <a:pt x="68" y="19"/>
                    <a:pt x="69" y="19"/>
                    <a:pt x="69" y="19"/>
                  </a:cubicBezTo>
                  <a:cubicBezTo>
                    <a:pt x="69" y="19"/>
                    <a:pt x="70" y="19"/>
                    <a:pt x="70" y="18"/>
                  </a:cubicBezTo>
                  <a:cubicBezTo>
                    <a:pt x="70" y="18"/>
                    <a:pt x="70" y="18"/>
                    <a:pt x="70" y="18"/>
                  </a:cubicBezTo>
                  <a:cubicBezTo>
                    <a:pt x="70" y="18"/>
                    <a:pt x="70" y="18"/>
                    <a:pt x="70" y="18"/>
                  </a:cubicBezTo>
                  <a:cubicBezTo>
                    <a:pt x="70" y="17"/>
                    <a:pt x="72" y="16"/>
                    <a:pt x="74" y="16"/>
                  </a:cubicBezTo>
                  <a:cubicBezTo>
                    <a:pt x="74" y="16"/>
                    <a:pt x="74" y="16"/>
                    <a:pt x="74" y="16"/>
                  </a:cubicBezTo>
                  <a:cubicBezTo>
                    <a:pt x="74" y="16"/>
                    <a:pt x="74" y="16"/>
                    <a:pt x="74" y="16"/>
                  </a:cubicBezTo>
                  <a:cubicBezTo>
                    <a:pt x="80" y="14"/>
                    <a:pt x="80" y="14"/>
                    <a:pt x="80" y="14"/>
                  </a:cubicBezTo>
                  <a:cubicBezTo>
                    <a:pt x="81" y="13"/>
                    <a:pt x="83" y="12"/>
                    <a:pt x="85" y="11"/>
                  </a:cubicBezTo>
                  <a:cubicBezTo>
                    <a:pt x="86" y="11"/>
                    <a:pt x="87" y="11"/>
                    <a:pt x="87" y="11"/>
                  </a:cubicBezTo>
                  <a:cubicBezTo>
                    <a:pt x="89" y="10"/>
                    <a:pt x="89" y="10"/>
                    <a:pt x="90" y="9"/>
                  </a:cubicBezTo>
                  <a:cubicBezTo>
                    <a:pt x="91" y="9"/>
                    <a:pt x="91" y="5"/>
                    <a:pt x="91" y="5"/>
                  </a:cubicBezTo>
                  <a:cubicBezTo>
                    <a:pt x="91" y="4"/>
                    <a:pt x="91" y="4"/>
                    <a:pt x="91" y="4"/>
                  </a:cubicBezTo>
                  <a:cubicBezTo>
                    <a:pt x="91" y="1"/>
                    <a:pt x="88" y="0"/>
                    <a:pt x="86" y="1"/>
                  </a:cubicBezTo>
                  <a:cubicBezTo>
                    <a:pt x="84" y="1"/>
                    <a:pt x="81" y="2"/>
                    <a:pt x="80" y="3"/>
                  </a:cubicBezTo>
                  <a:cubicBezTo>
                    <a:pt x="80" y="3"/>
                    <a:pt x="80" y="3"/>
                    <a:pt x="80" y="3"/>
                  </a:cubicBezTo>
                  <a:cubicBezTo>
                    <a:pt x="80" y="3"/>
                    <a:pt x="80" y="3"/>
                    <a:pt x="80" y="3"/>
                  </a:cubicBezTo>
                  <a:cubicBezTo>
                    <a:pt x="78" y="4"/>
                    <a:pt x="77" y="4"/>
                    <a:pt x="76" y="5"/>
                  </a:cubicBezTo>
                  <a:cubicBezTo>
                    <a:pt x="74" y="6"/>
                    <a:pt x="71" y="7"/>
                    <a:pt x="70" y="8"/>
                  </a:cubicBezTo>
                  <a:cubicBezTo>
                    <a:pt x="69" y="8"/>
                    <a:pt x="67" y="9"/>
                    <a:pt x="65" y="11"/>
                  </a:cubicBezTo>
                  <a:cubicBezTo>
                    <a:pt x="65" y="11"/>
                    <a:pt x="64" y="11"/>
                    <a:pt x="64" y="12"/>
                  </a:cubicBezTo>
                  <a:cubicBezTo>
                    <a:pt x="63" y="12"/>
                    <a:pt x="62" y="13"/>
                    <a:pt x="60" y="13"/>
                  </a:cubicBezTo>
                  <a:cubicBezTo>
                    <a:pt x="60" y="13"/>
                    <a:pt x="60" y="13"/>
                    <a:pt x="60" y="13"/>
                  </a:cubicBezTo>
                  <a:cubicBezTo>
                    <a:pt x="59" y="14"/>
                    <a:pt x="59" y="14"/>
                    <a:pt x="59" y="14"/>
                  </a:cubicBezTo>
                  <a:cubicBezTo>
                    <a:pt x="57" y="15"/>
                    <a:pt x="56" y="15"/>
                    <a:pt x="54" y="16"/>
                  </a:cubicBezTo>
                  <a:cubicBezTo>
                    <a:pt x="50" y="17"/>
                    <a:pt x="49" y="18"/>
                    <a:pt x="49" y="19"/>
                  </a:cubicBezTo>
                  <a:cubicBezTo>
                    <a:pt x="48" y="19"/>
                    <a:pt x="47" y="20"/>
                    <a:pt x="46" y="20"/>
                  </a:cubicBezTo>
                  <a:cubicBezTo>
                    <a:pt x="46" y="20"/>
                    <a:pt x="46" y="20"/>
                    <a:pt x="46" y="20"/>
                  </a:cubicBezTo>
                  <a:cubicBezTo>
                    <a:pt x="45" y="20"/>
                    <a:pt x="45" y="20"/>
                    <a:pt x="44" y="21"/>
                  </a:cubicBezTo>
                  <a:cubicBezTo>
                    <a:pt x="43" y="21"/>
                    <a:pt x="41" y="22"/>
                    <a:pt x="41" y="23"/>
                  </a:cubicBezTo>
                  <a:cubicBezTo>
                    <a:pt x="40" y="23"/>
                    <a:pt x="40" y="23"/>
                    <a:pt x="40" y="23"/>
                  </a:cubicBezTo>
                  <a:cubicBezTo>
                    <a:pt x="40" y="23"/>
                    <a:pt x="40" y="23"/>
                    <a:pt x="40" y="23"/>
                  </a:cubicBezTo>
                  <a:cubicBezTo>
                    <a:pt x="40" y="23"/>
                    <a:pt x="40" y="23"/>
                    <a:pt x="39" y="23"/>
                  </a:cubicBezTo>
                  <a:cubicBezTo>
                    <a:pt x="37" y="24"/>
                    <a:pt x="37" y="24"/>
                    <a:pt x="36" y="24"/>
                  </a:cubicBezTo>
                  <a:cubicBezTo>
                    <a:pt x="36" y="24"/>
                    <a:pt x="36" y="25"/>
                    <a:pt x="36" y="25"/>
                  </a:cubicBezTo>
                  <a:cubicBezTo>
                    <a:pt x="35" y="25"/>
                    <a:pt x="35" y="25"/>
                    <a:pt x="35" y="25"/>
                  </a:cubicBezTo>
                  <a:cubicBezTo>
                    <a:pt x="35" y="25"/>
                    <a:pt x="34" y="26"/>
                    <a:pt x="34" y="26"/>
                  </a:cubicBezTo>
                  <a:cubicBezTo>
                    <a:pt x="33" y="26"/>
                    <a:pt x="32" y="26"/>
                    <a:pt x="32" y="27"/>
                  </a:cubicBezTo>
                  <a:cubicBezTo>
                    <a:pt x="30" y="27"/>
                    <a:pt x="28" y="28"/>
                    <a:pt x="28" y="29"/>
                  </a:cubicBezTo>
                  <a:cubicBezTo>
                    <a:pt x="28" y="29"/>
                    <a:pt x="28" y="29"/>
                    <a:pt x="27" y="29"/>
                  </a:cubicBezTo>
                  <a:cubicBezTo>
                    <a:pt x="27" y="29"/>
                    <a:pt x="25" y="29"/>
                    <a:pt x="24" y="31"/>
                  </a:cubicBezTo>
                  <a:cubicBezTo>
                    <a:pt x="24" y="31"/>
                    <a:pt x="23" y="31"/>
                    <a:pt x="23" y="31"/>
                  </a:cubicBezTo>
                  <a:cubicBezTo>
                    <a:pt x="22" y="31"/>
                    <a:pt x="19" y="31"/>
                    <a:pt x="18" y="34"/>
                  </a:cubicBezTo>
                  <a:cubicBezTo>
                    <a:pt x="18" y="34"/>
                    <a:pt x="18" y="34"/>
                    <a:pt x="18" y="34"/>
                  </a:cubicBezTo>
                  <a:cubicBezTo>
                    <a:pt x="18" y="34"/>
                    <a:pt x="18" y="34"/>
                    <a:pt x="18" y="34"/>
                  </a:cubicBezTo>
                  <a:cubicBezTo>
                    <a:pt x="17" y="34"/>
                    <a:pt x="15" y="34"/>
                    <a:pt x="13" y="36"/>
                  </a:cubicBezTo>
                  <a:cubicBezTo>
                    <a:pt x="11" y="37"/>
                    <a:pt x="10" y="37"/>
                    <a:pt x="9" y="38"/>
                  </a:cubicBezTo>
                  <a:cubicBezTo>
                    <a:pt x="9" y="38"/>
                    <a:pt x="9" y="38"/>
                    <a:pt x="8" y="38"/>
                  </a:cubicBezTo>
                  <a:cubicBezTo>
                    <a:pt x="3" y="41"/>
                    <a:pt x="3" y="41"/>
                    <a:pt x="3" y="41"/>
                  </a:cubicBezTo>
                  <a:cubicBezTo>
                    <a:pt x="1" y="42"/>
                    <a:pt x="0" y="44"/>
                    <a:pt x="1" y="46"/>
                  </a:cubicBezTo>
                  <a:cubicBezTo>
                    <a:pt x="2" y="48"/>
                    <a:pt x="4" y="48"/>
                    <a:pt x="5" y="48"/>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0" name="Freeform 15"/>
            <p:cNvSpPr>
              <a:spLocks/>
            </p:cNvSpPr>
            <p:nvPr/>
          </p:nvSpPr>
          <p:spPr bwMode="auto">
            <a:xfrm>
              <a:off x="5147" y="3718"/>
              <a:ext cx="479" cy="211"/>
            </a:xfrm>
            <a:custGeom>
              <a:avLst/>
              <a:gdLst>
                <a:gd name="T0" fmla="*/ 16 w 203"/>
                <a:gd name="T1" fmla="*/ 39 h 89"/>
                <a:gd name="T2" fmla="*/ 33 w 203"/>
                <a:gd name="T3" fmla="*/ 42 h 89"/>
                <a:gd name="T4" fmla="*/ 44 w 203"/>
                <a:gd name="T5" fmla="*/ 45 h 89"/>
                <a:gd name="T6" fmla="*/ 55 w 203"/>
                <a:gd name="T7" fmla="*/ 49 h 89"/>
                <a:gd name="T8" fmla="*/ 69 w 203"/>
                <a:gd name="T9" fmla="*/ 52 h 89"/>
                <a:gd name="T10" fmla="*/ 83 w 203"/>
                <a:gd name="T11" fmla="*/ 57 h 89"/>
                <a:gd name="T12" fmla="*/ 97 w 203"/>
                <a:gd name="T13" fmla="*/ 61 h 89"/>
                <a:gd name="T14" fmla="*/ 119 w 203"/>
                <a:gd name="T15" fmla="*/ 67 h 89"/>
                <a:gd name="T16" fmla="*/ 132 w 203"/>
                <a:gd name="T17" fmla="*/ 71 h 89"/>
                <a:gd name="T18" fmla="*/ 147 w 203"/>
                <a:gd name="T19" fmla="*/ 75 h 89"/>
                <a:gd name="T20" fmla="*/ 159 w 203"/>
                <a:gd name="T21" fmla="*/ 77 h 89"/>
                <a:gd name="T22" fmla="*/ 171 w 203"/>
                <a:gd name="T23" fmla="*/ 79 h 89"/>
                <a:gd name="T24" fmla="*/ 186 w 203"/>
                <a:gd name="T25" fmla="*/ 74 h 89"/>
                <a:gd name="T26" fmla="*/ 194 w 203"/>
                <a:gd name="T27" fmla="*/ 61 h 89"/>
                <a:gd name="T28" fmla="*/ 188 w 203"/>
                <a:gd name="T29" fmla="*/ 50 h 89"/>
                <a:gd name="T30" fmla="*/ 178 w 203"/>
                <a:gd name="T31" fmla="*/ 45 h 89"/>
                <a:gd name="T32" fmla="*/ 161 w 203"/>
                <a:gd name="T33" fmla="*/ 41 h 89"/>
                <a:gd name="T34" fmla="*/ 143 w 203"/>
                <a:gd name="T35" fmla="*/ 36 h 89"/>
                <a:gd name="T36" fmla="*/ 124 w 203"/>
                <a:gd name="T37" fmla="*/ 30 h 89"/>
                <a:gd name="T38" fmla="*/ 92 w 203"/>
                <a:gd name="T39" fmla="*/ 25 h 89"/>
                <a:gd name="T40" fmla="*/ 73 w 203"/>
                <a:gd name="T41" fmla="*/ 21 h 89"/>
                <a:gd name="T42" fmla="*/ 58 w 203"/>
                <a:gd name="T43" fmla="*/ 17 h 89"/>
                <a:gd name="T44" fmla="*/ 46 w 203"/>
                <a:gd name="T45" fmla="*/ 14 h 89"/>
                <a:gd name="T46" fmla="*/ 38 w 203"/>
                <a:gd name="T47" fmla="*/ 6 h 89"/>
                <a:gd name="T48" fmla="*/ 48 w 203"/>
                <a:gd name="T49" fmla="*/ 4 h 89"/>
                <a:gd name="T50" fmla="*/ 60 w 203"/>
                <a:gd name="T51" fmla="*/ 6 h 89"/>
                <a:gd name="T52" fmla="*/ 72 w 203"/>
                <a:gd name="T53" fmla="*/ 9 h 89"/>
                <a:gd name="T54" fmla="*/ 83 w 203"/>
                <a:gd name="T55" fmla="*/ 12 h 89"/>
                <a:gd name="T56" fmla="*/ 105 w 203"/>
                <a:gd name="T57" fmla="*/ 18 h 89"/>
                <a:gd name="T58" fmla="*/ 126 w 203"/>
                <a:gd name="T59" fmla="*/ 24 h 89"/>
                <a:gd name="T60" fmla="*/ 139 w 203"/>
                <a:gd name="T61" fmla="*/ 28 h 89"/>
                <a:gd name="T62" fmla="*/ 158 w 203"/>
                <a:gd name="T63" fmla="*/ 33 h 89"/>
                <a:gd name="T64" fmla="*/ 176 w 203"/>
                <a:gd name="T65" fmla="*/ 38 h 89"/>
                <a:gd name="T66" fmla="*/ 192 w 203"/>
                <a:gd name="T67" fmla="*/ 44 h 89"/>
                <a:gd name="T68" fmla="*/ 198 w 203"/>
                <a:gd name="T69" fmla="*/ 51 h 89"/>
                <a:gd name="T70" fmla="*/ 201 w 203"/>
                <a:gd name="T71" fmla="*/ 62 h 89"/>
                <a:gd name="T72" fmla="*/ 195 w 203"/>
                <a:gd name="T73" fmla="*/ 75 h 89"/>
                <a:gd name="T74" fmla="*/ 179 w 203"/>
                <a:gd name="T75" fmla="*/ 86 h 89"/>
                <a:gd name="T76" fmla="*/ 160 w 203"/>
                <a:gd name="T77" fmla="*/ 87 h 89"/>
                <a:gd name="T78" fmla="*/ 149 w 203"/>
                <a:gd name="T79" fmla="*/ 84 h 89"/>
                <a:gd name="T80" fmla="*/ 134 w 203"/>
                <a:gd name="T81" fmla="*/ 81 h 89"/>
                <a:gd name="T82" fmla="*/ 116 w 203"/>
                <a:gd name="T83" fmla="*/ 78 h 89"/>
                <a:gd name="T84" fmla="*/ 94 w 203"/>
                <a:gd name="T85" fmla="*/ 72 h 89"/>
                <a:gd name="T86" fmla="*/ 79 w 203"/>
                <a:gd name="T87" fmla="*/ 68 h 89"/>
                <a:gd name="T88" fmla="*/ 65 w 203"/>
                <a:gd name="T89" fmla="*/ 65 h 89"/>
                <a:gd name="T90" fmla="*/ 52 w 203"/>
                <a:gd name="T91" fmla="*/ 62 h 89"/>
                <a:gd name="T92" fmla="*/ 40 w 203"/>
                <a:gd name="T93" fmla="*/ 58 h 89"/>
                <a:gd name="T94" fmla="*/ 30 w 203"/>
                <a:gd name="T95" fmla="*/ 56 h 89"/>
                <a:gd name="T96" fmla="*/ 13 w 203"/>
                <a:gd name="T97" fmla="*/ 50 h 89"/>
                <a:gd name="T98" fmla="*/ 3 w 203"/>
                <a:gd name="T99"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3" h="89">
                  <a:moveTo>
                    <a:pt x="4" y="38"/>
                  </a:moveTo>
                  <a:cubicBezTo>
                    <a:pt x="6" y="39"/>
                    <a:pt x="8" y="39"/>
                    <a:pt x="10" y="38"/>
                  </a:cubicBezTo>
                  <a:cubicBezTo>
                    <a:pt x="12" y="36"/>
                    <a:pt x="15" y="39"/>
                    <a:pt x="16" y="39"/>
                  </a:cubicBezTo>
                  <a:cubicBezTo>
                    <a:pt x="17" y="39"/>
                    <a:pt x="22" y="39"/>
                    <a:pt x="22" y="40"/>
                  </a:cubicBezTo>
                  <a:cubicBezTo>
                    <a:pt x="24" y="41"/>
                    <a:pt x="26" y="41"/>
                    <a:pt x="28" y="41"/>
                  </a:cubicBezTo>
                  <a:cubicBezTo>
                    <a:pt x="30" y="42"/>
                    <a:pt x="33" y="43"/>
                    <a:pt x="33" y="42"/>
                  </a:cubicBezTo>
                  <a:cubicBezTo>
                    <a:pt x="35" y="40"/>
                    <a:pt x="35" y="43"/>
                    <a:pt x="36" y="43"/>
                  </a:cubicBezTo>
                  <a:cubicBezTo>
                    <a:pt x="38" y="46"/>
                    <a:pt x="38" y="43"/>
                    <a:pt x="40" y="44"/>
                  </a:cubicBezTo>
                  <a:cubicBezTo>
                    <a:pt x="42" y="46"/>
                    <a:pt x="37" y="44"/>
                    <a:pt x="44" y="45"/>
                  </a:cubicBezTo>
                  <a:cubicBezTo>
                    <a:pt x="44" y="47"/>
                    <a:pt x="46" y="44"/>
                    <a:pt x="47" y="47"/>
                  </a:cubicBezTo>
                  <a:cubicBezTo>
                    <a:pt x="49" y="45"/>
                    <a:pt x="51" y="42"/>
                    <a:pt x="51" y="48"/>
                  </a:cubicBezTo>
                  <a:cubicBezTo>
                    <a:pt x="51" y="46"/>
                    <a:pt x="53" y="47"/>
                    <a:pt x="55" y="49"/>
                  </a:cubicBezTo>
                  <a:cubicBezTo>
                    <a:pt x="55" y="50"/>
                    <a:pt x="55" y="50"/>
                    <a:pt x="58" y="50"/>
                  </a:cubicBezTo>
                  <a:cubicBezTo>
                    <a:pt x="60" y="50"/>
                    <a:pt x="61" y="50"/>
                    <a:pt x="63" y="51"/>
                  </a:cubicBezTo>
                  <a:cubicBezTo>
                    <a:pt x="65" y="49"/>
                    <a:pt x="65" y="53"/>
                    <a:pt x="69" y="52"/>
                  </a:cubicBezTo>
                  <a:cubicBezTo>
                    <a:pt x="68" y="52"/>
                    <a:pt x="74" y="55"/>
                    <a:pt x="74" y="54"/>
                  </a:cubicBezTo>
                  <a:cubicBezTo>
                    <a:pt x="76" y="57"/>
                    <a:pt x="77" y="55"/>
                    <a:pt x="78" y="56"/>
                  </a:cubicBezTo>
                  <a:cubicBezTo>
                    <a:pt x="80" y="56"/>
                    <a:pt x="81" y="55"/>
                    <a:pt x="83" y="57"/>
                  </a:cubicBezTo>
                  <a:cubicBezTo>
                    <a:pt x="86" y="59"/>
                    <a:pt x="90" y="58"/>
                    <a:pt x="90" y="59"/>
                  </a:cubicBezTo>
                  <a:cubicBezTo>
                    <a:pt x="93" y="59"/>
                    <a:pt x="94" y="59"/>
                    <a:pt x="95" y="60"/>
                  </a:cubicBezTo>
                  <a:cubicBezTo>
                    <a:pt x="97" y="61"/>
                    <a:pt x="97" y="61"/>
                    <a:pt x="97" y="61"/>
                  </a:cubicBezTo>
                  <a:cubicBezTo>
                    <a:pt x="102" y="60"/>
                    <a:pt x="104" y="61"/>
                    <a:pt x="106" y="63"/>
                  </a:cubicBezTo>
                  <a:cubicBezTo>
                    <a:pt x="108" y="65"/>
                    <a:pt x="111" y="66"/>
                    <a:pt x="114" y="66"/>
                  </a:cubicBezTo>
                  <a:cubicBezTo>
                    <a:pt x="115" y="68"/>
                    <a:pt x="116" y="64"/>
                    <a:pt x="119" y="67"/>
                  </a:cubicBezTo>
                  <a:cubicBezTo>
                    <a:pt x="121" y="67"/>
                    <a:pt x="121" y="68"/>
                    <a:pt x="123" y="68"/>
                  </a:cubicBezTo>
                  <a:cubicBezTo>
                    <a:pt x="125" y="69"/>
                    <a:pt x="127" y="69"/>
                    <a:pt x="128" y="69"/>
                  </a:cubicBezTo>
                  <a:cubicBezTo>
                    <a:pt x="129" y="69"/>
                    <a:pt x="130" y="69"/>
                    <a:pt x="132" y="71"/>
                  </a:cubicBezTo>
                  <a:cubicBezTo>
                    <a:pt x="133" y="73"/>
                    <a:pt x="136" y="72"/>
                    <a:pt x="137" y="72"/>
                  </a:cubicBezTo>
                  <a:cubicBezTo>
                    <a:pt x="138" y="74"/>
                    <a:pt x="143" y="73"/>
                    <a:pt x="143" y="74"/>
                  </a:cubicBezTo>
                  <a:cubicBezTo>
                    <a:pt x="143" y="72"/>
                    <a:pt x="144" y="75"/>
                    <a:pt x="147" y="75"/>
                  </a:cubicBezTo>
                  <a:cubicBezTo>
                    <a:pt x="148" y="74"/>
                    <a:pt x="150" y="74"/>
                    <a:pt x="151" y="76"/>
                  </a:cubicBezTo>
                  <a:cubicBezTo>
                    <a:pt x="153" y="76"/>
                    <a:pt x="152" y="79"/>
                    <a:pt x="156" y="77"/>
                  </a:cubicBezTo>
                  <a:cubicBezTo>
                    <a:pt x="159" y="80"/>
                    <a:pt x="160" y="81"/>
                    <a:pt x="159" y="77"/>
                  </a:cubicBezTo>
                  <a:cubicBezTo>
                    <a:pt x="161" y="79"/>
                    <a:pt x="161" y="78"/>
                    <a:pt x="162" y="78"/>
                  </a:cubicBezTo>
                  <a:cubicBezTo>
                    <a:pt x="163" y="79"/>
                    <a:pt x="165" y="79"/>
                    <a:pt x="166" y="79"/>
                  </a:cubicBezTo>
                  <a:cubicBezTo>
                    <a:pt x="170" y="78"/>
                    <a:pt x="170" y="78"/>
                    <a:pt x="171" y="79"/>
                  </a:cubicBezTo>
                  <a:cubicBezTo>
                    <a:pt x="174" y="82"/>
                    <a:pt x="174" y="79"/>
                    <a:pt x="176" y="79"/>
                  </a:cubicBezTo>
                  <a:cubicBezTo>
                    <a:pt x="178" y="77"/>
                    <a:pt x="180" y="78"/>
                    <a:pt x="181" y="77"/>
                  </a:cubicBezTo>
                  <a:cubicBezTo>
                    <a:pt x="184" y="77"/>
                    <a:pt x="183" y="74"/>
                    <a:pt x="186" y="74"/>
                  </a:cubicBezTo>
                  <a:cubicBezTo>
                    <a:pt x="187" y="75"/>
                    <a:pt x="192" y="74"/>
                    <a:pt x="190" y="70"/>
                  </a:cubicBezTo>
                  <a:cubicBezTo>
                    <a:pt x="196" y="70"/>
                    <a:pt x="191" y="64"/>
                    <a:pt x="193" y="66"/>
                  </a:cubicBezTo>
                  <a:cubicBezTo>
                    <a:pt x="199" y="65"/>
                    <a:pt x="194" y="63"/>
                    <a:pt x="194" y="61"/>
                  </a:cubicBezTo>
                  <a:cubicBezTo>
                    <a:pt x="193" y="56"/>
                    <a:pt x="192" y="58"/>
                    <a:pt x="194" y="57"/>
                  </a:cubicBezTo>
                  <a:cubicBezTo>
                    <a:pt x="198" y="57"/>
                    <a:pt x="196" y="52"/>
                    <a:pt x="192" y="53"/>
                  </a:cubicBezTo>
                  <a:cubicBezTo>
                    <a:pt x="190" y="52"/>
                    <a:pt x="189" y="54"/>
                    <a:pt x="188" y="50"/>
                  </a:cubicBezTo>
                  <a:cubicBezTo>
                    <a:pt x="187" y="52"/>
                    <a:pt x="186" y="45"/>
                    <a:pt x="183" y="47"/>
                  </a:cubicBezTo>
                  <a:cubicBezTo>
                    <a:pt x="183" y="46"/>
                    <a:pt x="182" y="45"/>
                    <a:pt x="181" y="44"/>
                  </a:cubicBezTo>
                  <a:cubicBezTo>
                    <a:pt x="180" y="44"/>
                    <a:pt x="178" y="45"/>
                    <a:pt x="178" y="45"/>
                  </a:cubicBezTo>
                  <a:cubicBezTo>
                    <a:pt x="180" y="43"/>
                    <a:pt x="176" y="43"/>
                    <a:pt x="172" y="44"/>
                  </a:cubicBezTo>
                  <a:cubicBezTo>
                    <a:pt x="170" y="43"/>
                    <a:pt x="167" y="42"/>
                    <a:pt x="166" y="42"/>
                  </a:cubicBezTo>
                  <a:cubicBezTo>
                    <a:pt x="162" y="42"/>
                    <a:pt x="163" y="40"/>
                    <a:pt x="161" y="41"/>
                  </a:cubicBezTo>
                  <a:cubicBezTo>
                    <a:pt x="158" y="41"/>
                    <a:pt x="157" y="40"/>
                    <a:pt x="155" y="39"/>
                  </a:cubicBezTo>
                  <a:cubicBezTo>
                    <a:pt x="152" y="39"/>
                    <a:pt x="150" y="39"/>
                    <a:pt x="148" y="39"/>
                  </a:cubicBezTo>
                  <a:cubicBezTo>
                    <a:pt x="146" y="39"/>
                    <a:pt x="144" y="38"/>
                    <a:pt x="143" y="36"/>
                  </a:cubicBezTo>
                  <a:cubicBezTo>
                    <a:pt x="140" y="36"/>
                    <a:pt x="137" y="36"/>
                    <a:pt x="131" y="34"/>
                  </a:cubicBezTo>
                  <a:cubicBezTo>
                    <a:pt x="133" y="30"/>
                    <a:pt x="130" y="30"/>
                    <a:pt x="128" y="33"/>
                  </a:cubicBezTo>
                  <a:cubicBezTo>
                    <a:pt x="127" y="31"/>
                    <a:pt x="125" y="30"/>
                    <a:pt x="124" y="30"/>
                  </a:cubicBezTo>
                  <a:cubicBezTo>
                    <a:pt x="122" y="29"/>
                    <a:pt x="121" y="29"/>
                    <a:pt x="119" y="31"/>
                  </a:cubicBezTo>
                  <a:cubicBezTo>
                    <a:pt x="116" y="31"/>
                    <a:pt x="112" y="29"/>
                    <a:pt x="108" y="28"/>
                  </a:cubicBezTo>
                  <a:cubicBezTo>
                    <a:pt x="102" y="27"/>
                    <a:pt x="95" y="27"/>
                    <a:pt x="92" y="25"/>
                  </a:cubicBezTo>
                  <a:cubicBezTo>
                    <a:pt x="88" y="24"/>
                    <a:pt x="84" y="24"/>
                    <a:pt x="85" y="23"/>
                  </a:cubicBezTo>
                  <a:cubicBezTo>
                    <a:pt x="84" y="24"/>
                    <a:pt x="82" y="24"/>
                    <a:pt x="79" y="22"/>
                  </a:cubicBezTo>
                  <a:cubicBezTo>
                    <a:pt x="77" y="22"/>
                    <a:pt x="74" y="22"/>
                    <a:pt x="73" y="21"/>
                  </a:cubicBezTo>
                  <a:cubicBezTo>
                    <a:pt x="71" y="20"/>
                    <a:pt x="69" y="20"/>
                    <a:pt x="68" y="19"/>
                  </a:cubicBezTo>
                  <a:cubicBezTo>
                    <a:pt x="63" y="20"/>
                    <a:pt x="61" y="17"/>
                    <a:pt x="61" y="18"/>
                  </a:cubicBezTo>
                  <a:cubicBezTo>
                    <a:pt x="60" y="17"/>
                    <a:pt x="58" y="17"/>
                    <a:pt x="58" y="17"/>
                  </a:cubicBezTo>
                  <a:cubicBezTo>
                    <a:pt x="56" y="18"/>
                    <a:pt x="55" y="17"/>
                    <a:pt x="54" y="16"/>
                  </a:cubicBezTo>
                  <a:cubicBezTo>
                    <a:pt x="52" y="17"/>
                    <a:pt x="52" y="15"/>
                    <a:pt x="50" y="15"/>
                  </a:cubicBezTo>
                  <a:cubicBezTo>
                    <a:pt x="49" y="14"/>
                    <a:pt x="48" y="15"/>
                    <a:pt x="46" y="14"/>
                  </a:cubicBezTo>
                  <a:cubicBezTo>
                    <a:pt x="44" y="13"/>
                    <a:pt x="44" y="10"/>
                    <a:pt x="42" y="11"/>
                  </a:cubicBezTo>
                  <a:cubicBezTo>
                    <a:pt x="42" y="11"/>
                    <a:pt x="41" y="11"/>
                    <a:pt x="39" y="10"/>
                  </a:cubicBezTo>
                  <a:cubicBezTo>
                    <a:pt x="38" y="13"/>
                    <a:pt x="35" y="6"/>
                    <a:pt x="38" y="6"/>
                  </a:cubicBezTo>
                  <a:cubicBezTo>
                    <a:pt x="40" y="8"/>
                    <a:pt x="37" y="0"/>
                    <a:pt x="40" y="4"/>
                  </a:cubicBezTo>
                  <a:cubicBezTo>
                    <a:pt x="41" y="4"/>
                    <a:pt x="43" y="2"/>
                    <a:pt x="44" y="4"/>
                  </a:cubicBezTo>
                  <a:cubicBezTo>
                    <a:pt x="44" y="3"/>
                    <a:pt x="45" y="2"/>
                    <a:pt x="48" y="4"/>
                  </a:cubicBezTo>
                  <a:cubicBezTo>
                    <a:pt x="52" y="7"/>
                    <a:pt x="53" y="3"/>
                    <a:pt x="52" y="5"/>
                  </a:cubicBezTo>
                  <a:cubicBezTo>
                    <a:pt x="54" y="5"/>
                    <a:pt x="57" y="6"/>
                    <a:pt x="56" y="5"/>
                  </a:cubicBezTo>
                  <a:cubicBezTo>
                    <a:pt x="57" y="7"/>
                    <a:pt x="61" y="6"/>
                    <a:pt x="60" y="6"/>
                  </a:cubicBezTo>
                  <a:cubicBezTo>
                    <a:pt x="62" y="6"/>
                    <a:pt x="64" y="11"/>
                    <a:pt x="64" y="7"/>
                  </a:cubicBezTo>
                  <a:cubicBezTo>
                    <a:pt x="65" y="9"/>
                    <a:pt x="67" y="10"/>
                    <a:pt x="68" y="9"/>
                  </a:cubicBezTo>
                  <a:cubicBezTo>
                    <a:pt x="69" y="9"/>
                    <a:pt x="71" y="9"/>
                    <a:pt x="72" y="9"/>
                  </a:cubicBezTo>
                  <a:cubicBezTo>
                    <a:pt x="73" y="10"/>
                    <a:pt x="74" y="10"/>
                    <a:pt x="76" y="10"/>
                  </a:cubicBezTo>
                  <a:cubicBezTo>
                    <a:pt x="77" y="11"/>
                    <a:pt x="78" y="10"/>
                    <a:pt x="79" y="11"/>
                  </a:cubicBezTo>
                  <a:cubicBezTo>
                    <a:pt x="80" y="10"/>
                    <a:pt x="82" y="9"/>
                    <a:pt x="83" y="12"/>
                  </a:cubicBezTo>
                  <a:cubicBezTo>
                    <a:pt x="86" y="13"/>
                    <a:pt x="85" y="12"/>
                    <a:pt x="87" y="13"/>
                  </a:cubicBezTo>
                  <a:cubicBezTo>
                    <a:pt x="92" y="14"/>
                    <a:pt x="95" y="16"/>
                    <a:pt x="99" y="16"/>
                  </a:cubicBezTo>
                  <a:cubicBezTo>
                    <a:pt x="101" y="17"/>
                    <a:pt x="103" y="17"/>
                    <a:pt x="105" y="18"/>
                  </a:cubicBezTo>
                  <a:cubicBezTo>
                    <a:pt x="107" y="18"/>
                    <a:pt x="108" y="19"/>
                    <a:pt x="110" y="19"/>
                  </a:cubicBezTo>
                  <a:cubicBezTo>
                    <a:pt x="118" y="21"/>
                    <a:pt x="113" y="21"/>
                    <a:pt x="118" y="22"/>
                  </a:cubicBezTo>
                  <a:cubicBezTo>
                    <a:pt x="119" y="25"/>
                    <a:pt x="121" y="23"/>
                    <a:pt x="126" y="24"/>
                  </a:cubicBezTo>
                  <a:cubicBezTo>
                    <a:pt x="126" y="23"/>
                    <a:pt x="127" y="24"/>
                    <a:pt x="129" y="24"/>
                  </a:cubicBezTo>
                  <a:cubicBezTo>
                    <a:pt x="134" y="25"/>
                    <a:pt x="132" y="24"/>
                    <a:pt x="134" y="26"/>
                  </a:cubicBezTo>
                  <a:cubicBezTo>
                    <a:pt x="136" y="27"/>
                    <a:pt x="137" y="26"/>
                    <a:pt x="139" y="28"/>
                  </a:cubicBezTo>
                  <a:cubicBezTo>
                    <a:pt x="140" y="28"/>
                    <a:pt x="146" y="31"/>
                    <a:pt x="145" y="29"/>
                  </a:cubicBezTo>
                  <a:cubicBezTo>
                    <a:pt x="149" y="32"/>
                    <a:pt x="152" y="29"/>
                    <a:pt x="154" y="32"/>
                  </a:cubicBezTo>
                  <a:cubicBezTo>
                    <a:pt x="155" y="32"/>
                    <a:pt x="157" y="33"/>
                    <a:pt x="158" y="33"/>
                  </a:cubicBezTo>
                  <a:cubicBezTo>
                    <a:pt x="159" y="33"/>
                    <a:pt x="160" y="35"/>
                    <a:pt x="162" y="34"/>
                  </a:cubicBezTo>
                  <a:cubicBezTo>
                    <a:pt x="165" y="34"/>
                    <a:pt x="169" y="38"/>
                    <a:pt x="171" y="37"/>
                  </a:cubicBezTo>
                  <a:cubicBezTo>
                    <a:pt x="173" y="37"/>
                    <a:pt x="174" y="37"/>
                    <a:pt x="176" y="38"/>
                  </a:cubicBezTo>
                  <a:cubicBezTo>
                    <a:pt x="177" y="38"/>
                    <a:pt x="179" y="39"/>
                    <a:pt x="180" y="39"/>
                  </a:cubicBezTo>
                  <a:cubicBezTo>
                    <a:pt x="182" y="39"/>
                    <a:pt x="185" y="42"/>
                    <a:pt x="186" y="41"/>
                  </a:cubicBezTo>
                  <a:cubicBezTo>
                    <a:pt x="186" y="43"/>
                    <a:pt x="188" y="44"/>
                    <a:pt x="192" y="44"/>
                  </a:cubicBezTo>
                  <a:cubicBezTo>
                    <a:pt x="193" y="45"/>
                    <a:pt x="193" y="44"/>
                    <a:pt x="196" y="45"/>
                  </a:cubicBezTo>
                  <a:cubicBezTo>
                    <a:pt x="198" y="46"/>
                    <a:pt x="197" y="46"/>
                    <a:pt x="197" y="49"/>
                  </a:cubicBezTo>
                  <a:cubicBezTo>
                    <a:pt x="198" y="47"/>
                    <a:pt x="199" y="48"/>
                    <a:pt x="198" y="51"/>
                  </a:cubicBezTo>
                  <a:cubicBezTo>
                    <a:pt x="199" y="53"/>
                    <a:pt x="197" y="55"/>
                    <a:pt x="200" y="55"/>
                  </a:cubicBezTo>
                  <a:cubicBezTo>
                    <a:pt x="200" y="58"/>
                    <a:pt x="202" y="59"/>
                    <a:pt x="201" y="59"/>
                  </a:cubicBezTo>
                  <a:cubicBezTo>
                    <a:pt x="202" y="59"/>
                    <a:pt x="200" y="60"/>
                    <a:pt x="201" y="62"/>
                  </a:cubicBezTo>
                  <a:cubicBezTo>
                    <a:pt x="201" y="65"/>
                    <a:pt x="203" y="64"/>
                    <a:pt x="200" y="66"/>
                  </a:cubicBezTo>
                  <a:cubicBezTo>
                    <a:pt x="199" y="67"/>
                    <a:pt x="201" y="68"/>
                    <a:pt x="199" y="69"/>
                  </a:cubicBezTo>
                  <a:cubicBezTo>
                    <a:pt x="199" y="72"/>
                    <a:pt x="196" y="76"/>
                    <a:pt x="195" y="75"/>
                  </a:cubicBezTo>
                  <a:cubicBezTo>
                    <a:pt x="194" y="77"/>
                    <a:pt x="193" y="80"/>
                    <a:pt x="190" y="79"/>
                  </a:cubicBezTo>
                  <a:cubicBezTo>
                    <a:pt x="190" y="79"/>
                    <a:pt x="186" y="81"/>
                    <a:pt x="185" y="83"/>
                  </a:cubicBezTo>
                  <a:cubicBezTo>
                    <a:pt x="182" y="86"/>
                    <a:pt x="180" y="85"/>
                    <a:pt x="179" y="86"/>
                  </a:cubicBezTo>
                  <a:cubicBezTo>
                    <a:pt x="177" y="89"/>
                    <a:pt x="174" y="86"/>
                    <a:pt x="172" y="87"/>
                  </a:cubicBezTo>
                  <a:cubicBezTo>
                    <a:pt x="169" y="86"/>
                    <a:pt x="167" y="88"/>
                    <a:pt x="165" y="87"/>
                  </a:cubicBezTo>
                  <a:cubicBezTo>
                    <a:pt x="163" y="86"/>
                    <a:pt x="162" y="86"/>
                    <a:pt x="160" y="87"/>
                  </a:cubicBezTo>
                  <a:cubicBezTo>
                    <a:pt x="162" y="85"/>
                    <a:pt x="158" y="85"/>
                    <a:pt x="157" y="86"/>
                  </a:cubicBezTo>
                  <a:cubicBezTo>
                    <a:pt x="157" y="83"/>
                    <a:pt x="155" y="87"/>
                    <a:pt x="153" y="85"/>
                  </a:cubicBezTo>
                  <a:cubicBezTo>
                    <a:pt x="153" y="85"/>
                    <a:pt x="149" y="84"/>
                    <a:pt x="149" y="84"/>
                  </a:cubicBezTo>
                  <a:cubicBezTo>
                    <a:pt x="147" y="84"/>
                    <a:pt x="147" y="84"/>
                    <a:pt x="145" y="84"/>
                  </a:cubicBezTo>
                  <a:cubicBezTo>
                    <a:pt x="143" y="84"/>
                    <a:pt x="144" y="83"/>
                    <a:pt x="141" y="83"/>
                  </a:cubicBezTo>
                  <a:cubicBezTo>
                    <a:pt x="137" y="80"/>
                    <a:pt x="136" y="82"/>
                    <a:pt x="134" y="81"/>
                  </a:cubicBezTo>
                  <a:cubicBezTo>
                    <a:pt x="132" y="82"/>
                    <a:pt x="131" y="81"/>
                    <a:pt x="129" y="80"/>
                  </a:cubicBezTo>
                  <a:cubicBezTo>
                    <a:pt x="126" y="77"/>
                    <a:pt x="124" y="78"/>
                    <a:pt x="121" y="78"/>
                  </a:cubicBezTo>
                  <a:cubicBezTo>
                    <a:pt x="119" y="79"/>
                    <a:pt x="118" y="78"/>
                    <a:pt x="116" y="78"/>
                  </a:cubicBezTo>
                  <a:cubicBezTo>
                    <a:pt x="115" y="77"/>
                    <a:pt x="114" y="77"/>
                    <a:pt x="112" y="76"/>
                  </a:cubicBezTo>
                  <a:cubicBezTo>
                    <a:pt x="106" y="76"/>
                    <a:pt x="107" y="76"/>
                    <a:pt x="103" y="74"/>
                  </a:cubicBezTo>
                  <a:cubicBezTo>
                    <a:pt x="101" y="75"/>
                    <a:pt x="98" y="74"/>
                    <a:pt x="94" y="72"/>
                  </a:cubicBezTo>
                  <a:cubicBezTo>
                    <a:pt x="92" y="72"/>
                    <a:pt x="90" y="71"/>
                    <a:pt x="88" y="71"/>
                  </a:cubicBezTo>
                  <a:cubicBezTo>
                    <a:pt x="88" y="68"/>
                    <a:pt x="82" y="68"/>
                    <a:pt x="83" y="69"/>
                  </a:cubicBezTo>
                  <a:cubicBezTo>
                    <a:pt x="81" y="70"/>
                    <a:pt x="80" y="69"/>
                    <a:pt x="79" y="68"/>
                  </a:cubicBezTo>
                  <a:cubicBezTo>
                    <a:pt x="76" y="67"/>
                    <a:pt x="77" y="68"/>
                    <a:pt x="74" y="67"/>
                  </a:cubicBezTo>
                  <a:cubicBezTo>
                    <a:pt x="73" y="66"/>
                    <a:pt x="72" y="66"/>
                    <a:pt x="69" y="66"/>
                  </a:cubicBezTo>
                  <a:cubicBezTo>
                    <a:pt x="66" y="66"/>
                    <a:pt x="63" y="64"/>
                    <a:pt x="65" y="65"/>
                  </a:cubicBezTo>
                  <a:cubicBezTo>
                    <a:pt x="64" y="67"/>
                    <a:pt x="61" y="64"/>
                    <a:pt x="61" y="64"/>
                  </a:cubicBezTo>
                  <a:cubicBezTo>
                    <a:pt x="58" y="63"/>
                    <a:pt x="57" y="64"/>
                    <a:pt x="56" y="63"/>
                  </a:cubicBezTo>
                  <a:cubicBezTo>
                    <a:pt x="55" y="62"/>
                    <a:pt x="52" y="64"/>
                    <a:pt x="52" y="62"/>
                  </a:cubicBezTo>
                  <a:cubicBezTo>
                    <a:pt x="51" y="63"/>
                    <a:pt x="46" y="62"/>
                    <a:pt x="48" y="60"/>
                  </a:cubicBezTo>
                  <a:cubicBezTo>
                    <a:pt x="47" y="60"/>
                    <a:pt x="45" y="61"/>
                    <a:pt x="44" y="59"/>
                  </a:cubicBezTo>
                  <a:cubicBezTo>
                    <a:pt x="41" y="62"/>
                    <a:pt x="43" y="56"/>
                    <a:pt x="40" y="58"/>
                  </a:cubicBezTo>
                  <a:cubicBezTo>
                    <a:pt x="38" y="54"/>
                    <a:pt x="37" y="61"/>
                    <a:pt x="36" y="57"/>
                  </a:cubicBezTo>
                  <a:cubicBezTo>
                    <a:pt x="37" y="59"/>
                    <a:pt x="35" y="57"/>
                    <a:pt x="32" y="56"/>
                  </a:cubicBezTo>
                  <a:cubicBezTo>
                    <a:pt x="31" y="57"/>
                    <a:pt x="31" y="56"/>
                    <a:pt x="30" y="56"/>
                  </a:cubicBezTo>
                  <a:cubicBezTo>
                    <a:pt x="29" y="55"/>
                    <a:pt x="27" y="56"/>
                    <a:pt x="25" y="54"/>
                  </a:cubicBezTo>
                  <a:cubicBezTo>
                    <a:pt x="20" y="53"/>
                    <a:pt x="19" y="53"/>
                    <a:pt x="19" y="52"/>
                  </a:cubicBezTo>
                  <a:cubicBezTo>
                    <a:pt x="16" y="49"/>
                    <a:pt x="15" y="51"/>
                    <a:pt x="13" y="50"/>
                  </a:cubicBezTo>
                  <a:cubicBezTo>
                    <a:pt x="12" y="49"/>
                    <a:pt x="10" y="49"/>
                    <a:pt x="9" y="48"/>
                  </a:cubicBezTo>
                  <a:cubicBezTo>
                    <a:pt x="8" y="48"/>
                    <a:pt x="6" y="47"/>
                    <a:pt x="6" y="46"/>
                  </a:cubicBezTo>
                  <a:cubicBezTo>
                    <a:pt x="4" y="45"/>
                    <a:pt x="6" y="45"/>
                    <a:pt x="3" y="44"/>
                  </a:cubicBezTo>
                  <a:cubicBezTo>
                    <a:pt x="1" y="44"/>
                    <a:pt x="0" y="40"/>
                    <a:pt x="2" y="40"/>
                  </a:cubicBezTo>
                  <a:cubicBezTo>
                    <a:pt x="2" y="40"/>
                    <a:pt x="3" y="39"/>
                    <a:pt x="4" y="38"/>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1" name="Freeform 16"/>
            <p:cNvSpPr>
              <a:spLocks/>
            </p:cNvSpPr>
            <p:nvPr/>
          </p:nvSpPr>
          <p:spPr bwMode="auto">
            <a:xfrm>
              <a:off x="2015" y="-246"/>
              <a:ext cx="3644" cy="4815"/>
            </a:xfrm>
            <a:custGeom>
              <a:avLst/>
              <a:gdLst>
                <a:gd name="T0" fmla="*/ 435 w 1543"/>
                <a:gd name="T1" fmla="*/ 395 h 2038"/>
                <a:gd name="T2" fmla="*/ 720 w 1543"/>
                <a:gd name="T3" fmla="*/ 193 h 2038"/>
                <a:gd name="T4" fmla="*/ 1107 w 1543"/>
                <a:gd name="T5" fmla="*/ 200 h 2038"/>
                <a:gd name="T6" fmla="*/ 1420 w 1543"/>
                <a:gd name="T7" fmla="*/ 426 h 2038"/>
                <a:gd name="T8" fmla="*/ 1488 w 1543"/>
                <a:gd name="T9" fmla="*/ 787 h 2038"/>
                <a:gd name="T10" fmla="*/ 1272 w 1543"/>
                <a:gd name="T11" fmla="*/ 1082 h 2038"/>
                <a:gd name="T12" fmla="*/ 1458 w 1543"/>
                <a:gd name="T13" fmla="*/ 940 h 2038"/>
                <a:gd name="T14" fmla="*/ 1526 w 1543"/>
                <a:gd name="T15" fmla="*/ 559 h 2038"/>
                <a:gd name="T16" fmla="*/ 1357 w 1543"/>
                <a:gd name="T17" fmla="*/ 211 h 2038"/>
                <a:gd name="T18" fmla="*/ 958 w 1543"/>
                <a:gd name="T19" fmla="*/ 50 h 2038"/>
                <a:gd name="T20" fmla="*/ 576 w 1543"/>
                <a:gd name="T21" fmla="*/ 79 h 2038"/>
                <a:gd name="T22" fmla="*/ 246 w 1543"/>
                <a:gd name="T23" fmla="*/ 291 h 2038"/>
                <a:gd name="T24" fmla="*/ 77 w 1543"/>
                <a:gd name="T25" fmla="*/ 658 h 2038"/>
                <a:gd name="T26" fmla="*/ 95 w 1543"/>
                <a:gd name="T27" fmla="*/ 1034 h 2038"/>
                <a:gd name="T28" fmla="*/ 253 w 1543"/>
                <a:gd name="T29" fmla="*/ 1368 h 2038"/>
                <a:gd name="T30" fmla="*/ 464 w 1543"/>
                <a:gd name="T31" fmla="*/ 1583 h 2038"/>
                <a:gd name="T32" fmla="*/ 746 w 1543"/>
                <a:gd name="T33" fmla="*/ 1778 h 2038"/>
                <a:gd name="T34" fmla="*/ 1048 w 1543"/>
                <a:gd name="T35" fmla="*/ 1927 h 2038"/>
                <a:gd name="T36" fmla="*/ 1144 w 1543"/>
                <a:gd name="T37" fmla="*/ 2020 h 2038"/>
                <a:gd name="T38" fmla="*/ 855 w 1543"/>
                <a:gd name="T39" fmla="*/ 1908 h 2038"/>
                <a:gd name="T40" fmla="*/ 609 w 1543"/>
                <a:gd name="T41" fmla="*/ 1769 h 2038"/>
                <a:gd name="T42" fmla="*/ 406 w 1543"/>
                <a:gd name="T43" fmla="*/ 1613 h 2038"/>
                <a:gd name="T44" fmla="*/ 234 w 1543"/>
                <a:gd name="T45" fmla="*/ 1434 h 2038"/>
                <a:gd name="T46" fmla="*/ 84 w 1543"/>
                <a:gd name="T47" fmla="*/ 1195 h 2038"/>
                <a:gd name="T48" fmla="*/ 7 w 1543"/>
                <a:gd name="T49" fmla="*/ 827 h 2038"/>
                <a:gd name="T50" fmla="*/ 65 w 1543"/>
                <a:gd name="T51" fmla="*/ 478 h 2038"/>
                <a:gd name="T52" fmla="*/ 294 w 1543"/>
                <a:gd name="T53" fmla="*/ 195 h 2038"/>
                <a:gd name="T54" fmla="*/ 649 w 1543"/>
                <a:gd name="T55" fmla="*/ 24 h 2038"/>
                <a:gd name="T56" fmla="*/ 1087 w 1543"/>
                <a:gd name="T57" fmla="*/ 37 h 2038"/>
                <a:gd name="T58" fmla="*/ 1434 w 1543"/>
                <a:gd name="T59" fmla="*/ 259 h 2038"/>
                <a:gd name="T60" fmla="*/ 1540 w 1543"/>
                <a:gd name="T61" fmla="*/ 615 h 2038"/>
                <a:gd name="T62" fmla="*/ 1460 w 1543"/>
                <a:gd name="T63" fmla="*/ 953 h 2038"/>
                <a:gd name="T64" fmla="*/ 1528 w 1543"/>
                <a:gd name="T65" fmla="*/ 685 h 2038"/>
                <a:gd name="T66" fmla="*/ 1455 w 1543"/>
                <a:gd name="T67" fmla="*/ 301 h 2038"/>
                <a:gd name="T68" fmla="*/ 1149 w 1543"/>
                <a:gd name="T69" fmla="*/ 66 h 2038"/>
                <a:gd name="T70" fmla="*/ 714 w 1543"/>
                <a:gd name="T71" fmla="*/ 20 h 2038"/>
                <a:gd name="T72" fmla="*/ 353 w 1543"/>
                <a:gd name="T73" fmla="*/ 158 h 2038"/>
                <a:gd name="T74" fmla="*/ 103 w 1543"/>
                <a:gd name="T75" fmla="*/ 434 h 2038"/>
                <a:gd name="T76" fmla="*/ 20 w 1543"/>
                <a:gd name="T77" fmla="*/ 816 h 2038"/>
                <a:gd name="T78" fmla="*/ 90 w 1543"/>
                <a:gd name="T79" fmla="*/ 1186 h 2038"/>
                <a:gd name="T80" fmla="*/ 245 w 1543"/>
                <a:gd name="T81" fmla="*/ 1429 h 2038"/>
                <a:gd name="T82" fmla="*/ 415 w 1543"/>
                <a:gd name="T83" fmla="*/ 1603 h 2038"/>
                <a:gd name="T84" fmla="*/ 678 w 1543"/>
                <a:gd name="T85" fmla="*/ 1797 h 2038"/>
                <a:gd name="T86" fmla="*/ 918 w 1543"/>
                <a:gd name="T87" fmla="*/ 1927 h 2038"/>
                <a:gd name="T88" fmla="*/ 1234 w 1543"/>
                <a:gd name="T89" fmla="*/ 2030 h 2038"/>
                <a:gd name="T90" fmla="*/ 881 w 1543"/>
                <a:gd name="T91" fmla="*/ 1864 h 2038"/>
                <a:gd name="T92" fmla="*/ 617 w 1543"/>
                <a:gd name="T93" fmla="*/ 1719 h 2038"/>
                <a:gd name="T94" fmla="*/ 397 w 1543"/>
                <a:gd name="T95" fmla="*/ 1545 h 2038"/>
                <a:gd name="T96" fmla="*/ 190 w 1543"/>
                <a:gd name="T97" fmla="*/ 1295 h 2038"/>
                <a:gd name="T98" fmla="*/ 67 w 1543"/>
                <a:gd name="T99" fmla="*/ 922 h 2038"/>
                <a:gd name="T100" fmla="*/ 85 w 1543"/>
                <a:gd name="T101" fmla="*/ 554 h 2038"/>
                <a:gd name="T102" fmla="*/ 303 w 1543"/>
                <a:gd name="T103" fmla="*/ 226 h 2038"/>
                <a:gd name="T104" fmla="*/ 664 w 1543"/>
                <a:gd name="T105" fmla="*/ 46 h 2038"/>
                <a:gd name="T106" fmla="*/ 1059 w 1543"/>
                <a:gd name="T107" fmla="*/ 58 h 2038"/>
                <a:gd name="T108" fmla="*/ 1407 w 1543"/>
                <a:gd name="T109" fmla="*/ 248 h 2038"/>
                <a:gd name="T110" fmla="*/ 1531 w 1543"/>
                <a:gd name="T111" fmla="*/ 605 h 2038"/>
                <a:gd name="T112" fmla="*/ 1450 w 1543"/>
                <a:gd name="T113" fmla="*/ 970 h 2038"/>
                <a:gd name="T114" fmla="*/ 1305 w 1543"/>
                <a:gd name="T115" fmla="*/ 1067 h 2038"/>
                <a:gd name="T116" fmla="*/ 1482 w 1543"/>
                <a:gd name="T117" fmla="*/ 761 h 2038"/>
                <a:gd name="T118" fmla="*/ 1377 w 1543"/>
                <a:gd name="T119" fmla="*/ 393 h 2038"/>
                <a:gd name="T120" fmla="*/ 1042 w 1543"/>
                <a:gd name="T121" fmla="*/ 190 h 2038"/>
                <a:gd name="T122" fmla="*/ 675 w 1543"/>
                <a:gd name="T123" fmla="*/ 213 h 2038"/>
                <a:gd name="T124" fmla="*/ 423 w 1543"/>
                <a:gd name="T125" fmla="*/ 429 h 2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43" h="2038">
                  <a:moveTo>
                    <a:pt x="346" y="711"/>
                  </a:moveTo>
                  <a:cubicBezTo>
                    <a:pt x="348" y="709"/>
                    <a:pt x="347" y="710"/>
                    <a:pt x="345" y="707"/>
                  </a:cubicBezTo>
                  <a:cubicBezTo>
                    <a:pt x="345" y="704"/>
                    <a:pt x="346" y="703"/>
                    <a:pt x="345" y="702"/>
                  </a:cubicBezTo>
                  <a:cubicBezTo>
                    <a:pt x="344" y="700"/>
                    <a:pt x="344" y="700"/>
                    <a:pt x="344" y="698"/>
                  </a:cubicBezTo>
                  <a:cubicBezTo>
                    <a:pt x="345" y="696"/>
                    <a:pt x="343" y="696"/>
                    <a:pt x="345" y="693"/>
                  </a:cubicBezTo>
                  <a:cubicBezTo>
                    <a:pt x="345" y="691"/>
                    <a:pt x="345" y="689"/>
                    <a:pt x="345" y="689"/>
                  </a:cubicBezTo>
                  <a:cubicBezTo>
                    <a:pt x="345" y="686"/>
                    <a:pt x="346" y="686"/>
                    <a:pt x="345" y="684"/>
                  </a:cubicBezTo>
                  <a:cubicBezTo>
                    <a:pt x="344" y="681"/>
                    <a:pt x="344" y="681"/>
                    <a:pt x="345" y="679"/>
                  </a:cubicBezTo>
                  <a:cubicBezTo>
                    <a:pt x="343" y="680"/>
                    <a:pt x="344" y="677"/>
                    <a:pt x="345" y="675"/>
                  </a:cubicBezTo>
                  <a:cubicBezTo>
                    <a:pt x="346" y="674"/>
                    <a:pt x="344" y="671"/>
                    <a:pt x="345" y="670"/>
                  </a:cubicBezTo>
                  <a:cubicBezTo>
                    <a:pt x="344" y="667"/>
                    <a:pt x="344" y="664"/>
                    <a:pt x="345" y="666"/>
                  </a:cubicBezTo>
                  <a:cubicBezTo>
                    <a:pt x="344" y="667"/>
                    <a:pt x="345" y="664"/>
                    <a:pt x="346" y="660"/>
                  </a:cubicBezTo>
                  <a:cubicBezTo>
                    <a:pt x="349" y="659"/>
                    <a:pt x="344" y="658"/>
                    <a:pt x="346" y="657"/>
                  </a:cubicBezTo>
                  <a:cubicBezTo>
                    <a:pt x="346" y="655"/>
                    <a:pt x="343" y="656"/>
                    <a:pt x="346" y="652"/>
                  </a:cubicBezTo>
                  <a:cubicBezTo>
                    <a:pt x="346" y="648"/>
                    <a:pt x="345" y="651"/>
                    <a:pt x="346" y="648"/>
                  </a:cubicBezTo>
                  <a:cubicBezTo>
                    <a:pt x="350" y="647"/>
                    <a:pt x="347" y="647"/>
                    <a:pt x="347" y="643"/>
                  </a:cubicBezTo>
                  <a:cubicBezTo>
                    <a:pt x="344" y="640"/>
                    <a:pt x="345" y="640"/>
                    <a:pt x="347" y="639"/>
                  </a:cubicBezTo>
                  <a:cubicBezTo>
                    <a:pt x="348" y="635"/>
                    <a:pt x="346" y="637"/>
                    <a:pt x="348" y="633"/>
                  </a:cubicBezTo>
                  <a:cubicBezTo>
                    <a:pt x="348" y="629"/>
                    <a:pt x="348" y="631"/>
                    <a:pt x="349" y="627"/>
                  </a:cubicBezTo>
                  <a:cubicBezTo>
                    <a:pt x="349" y="622"/>
                    <a:pt x="346" y="626"/>
                    <a:pt x="349" y="621"/>
                  </a:cubicBezTo>
                  <a:cubicBezTo>
                    <a:pt x="348" y="618"/>
                    <a:pt x="348" y="620"/>
                    <a:pt x="350" y="615"/>
                  </a:cubicBezTo>
                  <a:cubicBezTo>
                    <a:pt x="349" y="611"/>
                    <a:pt x="351" y="610"/>
                    <a:pt x="351" y="609"/>
                  </a:cubicBezTo>
                  <a:cubicBezTo>
                    <a:pt x="353" y="606"/>
                    <a:pt x="352" y="606"/>
                    <a:pt x="352" y="603"/>
                  </a:cubicBezTo>
                  <a:cubicBezTo>
                    <a:pt x="354" y="602"/>
                    <a:pt x="353" y="600"/>
                    <a:pt x="353" y="597"/>
                  </a:cubicBezTo>
                  <a:cubicBezTo>
                    <a:pt x="352" y="594"/>
                    <a:pt x="354" y="595"/>
                    <a:pt x="355" y="591"/>
                  </a:cubicBezTo>
                  <a:cubicBezTo>
                    <a:pt x="357" y="589"/>
                    <a:pt x="353" y="587"/>
                    <a:pt x="356" y="584"/>
                  </a:cubicBezTo>
                  <a:cubicBezTo>
                    <a:pt x="357" y="580"/>
                    <a:pt x="357" y="578"/>
                    <a:pt x="358" y="576"/>
                  </a:cubicBezTo>
                  <a:cubicBezTo>
                    <a:pt x="359" y="570"/>
                    <a:pt x="359" y="570"/>
                    <a:pt x="360" y="568"/>
                  </a:cubicBezTo>
                  <a:cubicBezTo>
                    <a:pt x="362" y="566"/>
                    <a:pt x="362" y="563"/>
                    <a:pt x="362" y="562"/>
                  </a:cubicBezTo>
                  <a:cubicBezTo>
                    <a:pt x="363" y="560"/>
                    <a:pt x="363" y="558"/>
                    <a:pt x="363" y="555"/>
                  </a:cubicBezTo>
                  <a:cubicBezTo>
                    <a:pt x="363" y="553"/>
                    <a:pt x="364" y="553"/>
                    <a:pt x="365" y="549"/>
                  </a:cubicBezTo>
                  <a:cubicBezTo>
                    <a:pt x="368" y="548"/>
                    <a:pt x="366" y="545"/>
                    <a:pt x="367" y="543"/>
                  </a:cubicBezTo>
                  <a:cubicBezTo>
                    <a:pt x="366" y="541"/>
                    <a:pt x="369" y="537"/>
                    <a:pt x="369" y="537"/>
                  </a:cubicBezTo>
                  <a:cubicBezTo>
                    <a:pt x="368" y="533"/>
                    <a:pt x="371" y="536"/>
                    <a:pt x="371" y="530"/>
                  </a:cubicBezTo>
                  <a:cubicBezTo>
                    <a:pt x="372" y="527"/>
                    <a:pt x="373" y="526"/>
                    <a:pt x="373" y="525"/>
                  </a:cubicBezTo>
                  <a:cubicBezTo>
                    <a:pt x="374" y="522"/>
                    <a:pt x="373" y="520"/>
                    <a:pt x="375" y="518"/>
                  </a:cubicBezTo>
                  <a:cubicBezTo>
                    <a:pt x="378" y="517"/>
                    <a:pt x="377" y="513"/>
                    <a:pt x="377" y="512"/>
                  </a:cubicBezTo>
                  <a:cubicBezTo>
                    <a:pt x="376" y="510"/>
                    <a:pt x="376" y="511"/>
                    <a:pt x="379" y="509"/>
                  </a:cubicBezTo>
                  <a:cubicBezTo>
                    <a:pt x="382" y="507"/>
                    <a:pt x="380" y="505"/>
                    <a:pt x="380" y="506"/>
                  </a:cubicBezTo>
                  <a:cubicBezTo>
                    <a:pt x="378" y="505"/>
                    <a:pt x="383" y="500"/>
                    <a:pt x="382" y="500"/>
                  </a:cubicBezTo>
                  <a:cubicBezTo>
                    <a:pt x="384" y="498"/>
                    <a:pt x="382" y="496"/>
                    <a:pt x="384" y="493"/>
                  </a:cubicBezTo>
                  <a:cubicBezTo>
                    <a:pt x="386" y="491"/>
                    <a:pt x="385" y="490"/>
                    <a:pt x="387" y="488"/>
                  </a:cubicBezTo>
                  <a:cubicBezTo>
                    <a:pt x="387" y="486"/>
                    <a:pt x="388" y="483"/>
                    <a:pt x="389" y="483"/>
                  </a:cubicBezTo>
                  <a:cubicBezTo>
                    <a:pt x="389" y="482"/>
                    <a:pt x="391" y="483"/>
                    <a:pt x="391" y="479"/>
                  </a:cubicBezTo>
                  <a:cubicBezTo>
                    <a:pt x="390" y="478"/>
                    <a:pt x="394" y="476"/>
                    <a:pt x="393" y="473"/>
                  </a:cubicBezTo>
                  <a:cubicBezTo>
                    <a:pt x="394" y="474"/>
                    <a:pt x="394" y="472"/>
                    <a:pt x="394" y="469"/>
                  </a:cubicBezTo>
                  <a:cubicBezTo>
                    <a:pt x="398" y="469"/>
                    <a:pt x="397" y="465"/>
                    <a:pt x="397" y="464"/>
                  </a:cubicBezTo>
                  <a:cubicBezTo>
                    <a:pt x="399" y="462"/>
                    <a:pt x="399" y="463"/>
                    <a:pt x="400" y="459"/>
                  </a:cubicBezTo>
                  <a:cubicBezTo>
                    <a:pt x="402" y="456"/>
                    <a:pt x="402" y="456"/>
                    <a:pt x="402" y="454"/>
                  </a:cubicBezTo>
                  <a:cubicBezTo>
                    <a:pt x="404" y="451"/>
                    <a:pt x="402" y="450"/>
                    <a:pt x="404" y="450"/>
                  </a:cubicBezTo>
                  <a:cubicBezTo>
                    <a:pt x="404" y="448"/>
                    <a:pt x="404" y="448"/>
                    <a:pt x="405" y="447"/>
                  </a:cubicBezTo>
                  <a:cubicBezTo>
                    <a:pt x="406" y="446"/>
                    <a:pt x="406" y="445"/>
                    <a:pt x="407" y="444"/>
                  </a:cubicBezTo>
                  <a:cubicBezTo>
                    <a:pt x="407" y="443"/>
                    <a:pt x="407" y="442"/>
                    <a:pt x="408" y="441"/>
                  </a:cubicBezTo>
                  <a:cubicBezTo>
                    <a:pt x="409" y="440"/>
                    <a:pt x="410" y="439"/>
                    <a:pt x="410" y="437"/>
                  </a:cubicBezTo>
                  <a:cubicBezTo>
                    <a:pt x="411" y="437"/>
                    <a:pt x="411" y="435"/>
                    <a:pt x="412" y="434"/>
                  </a:cubicBezTo>
                  <a:cubicBezTo>
                    <a:pt x="412" y="434"/>
                    <a:pt x="413" y="432"/>
                    <a:pt x="413" y="432"/>
                  </a:cubicBezTo>
                  <a:cubicBezTo>
                    <a:pt x="414" y="431"/>
                    <a:pt x="415" y="430"/>
                    <a:pt x="415" y="429"/>
                  </a:cubicBezTo>
                  <a:cubicBezTo>
                    <a:pt x="415" y="427"/>
                    <a:pt x="414" y="427"/>
                    <a:pt x="416" y="426"/>
                  </a:cubicBezTo>
                  <a:cubicBezTo>
                    <a:pt x="417" y="425"/>
                    <a:pt x="418" y="424"/>
                    <a:pt x="418" y="423"/>
                  </a:cubicBezTo>
                  <a:cubicBezTo>
                    <a:pt x="420" y="422"/>
                    <a:pt x="419" y="422"/>
                    <a:pt x="420" y="420"/>
                  </a:cubicBezTo>
                  <a:cubicBezTo>
                    <a:pt x="422" y="419"/>
                    <a:pt x="420" y="420"/>
                    <a:pt x="421" y="417"/>
                  </a:cubicBezTo>
                  <a:cubicBezTo>
                    <a:pt x="421" y="415"/>
                    <a:pt x="422" y="416"/>
                    <a:pt x="423" y="414"/>
                  </a:cubicBezTo>
                  <a:cubicBezTo>
                    <a:pt x="423" y="415"/>
                    <a:pt x="425" y="415"/>
                    <a:pt x="425" y="412"/>
                  </a:cubicBezTo>
                  <a:cubicBezTo>
                    <a:pt x="426" y="412"/>
                    <a:pt x="424" y="410"/>
                    <a:pt x="426" y="409"/>
                  </a:cubicBezTo>
                  <a:cubicBezTo>
                    <a:pt x="429" y="407"/>
                    <a:pt x="427" y="406"/>
                    <a:pt x="428" y="406"/>
                  </a:cubicBezTo>
                  <a:cubicBezTo>
                    <a:pt x="428" y="403"/>
                    <a:pt x="430" y="404"/>
                    <a:pt x="430" y="403"/>
                  </a:cubicBezTo>
                  <a:cubicBezTo>
                    <a:pt x="430" y="402"/>
                    <a:pt x="431" y="401"/>
                    <a:pt x="431" y="400"/>
                  </a:cubicBezTo>
                  <a:cubicBezTo>
                    <a:pt x="433" y="401"/>
                    <a:pt x="434" y="399"/>
                    <a:pt x="433" y="398"/>
                  </a:cubicBezTo>
                  <a:cubicBezTo>
                    <a:pt x="435" y="396"/>
                    <a:pt x="434" y="396"/>
                    <a:pt x="435" y="395"/>
                  </a:cubicBezTo>
                  <a:cubicBezTo>
                    <a:pt x="435" y="394"/>
                    <a:pt x="439" y="395"/>
                    <a:pt x="437" y="392"/>
                  </a:cubicBezTo>
                  <a:cubicBezTo>
                    <a:pt x="437" y="391"/>
                    <a:pt x="440" y="390"/>
                    <a:pt x="439" y="390"/>
                  </a:cubicBezTo>
                  <a:cubicBezTo>
                    <a:pt x="438" y="388"/>
                    <a:pt x="439" y="387"/>
                    <a:pt x="440" y="387"/>
                  </a:cubicBezTo>
                  <a:cubicBezTo>
                    <a:pt x="440" y="386"/>
                    <a:pt x="440" y="384"/>
                    <a:pt x="442" y="384"/>
                  </a:cubicBezTo>
                  <a:cubicBezTo>
                    <a:pt x="443" y="384"/>
                    <a:pt x="442" y="383"/>
                    <a:pt x="444" y="382"/>
                  </a:cubicBezTo>
                  <a:cubicBezTo>
                    <a:pt x="446" y="381"/>
                    <a:pt x="445" y="379"/>
                    <a:pt x="446" y="379"/>
                  </a:cubicBezTo>
                  <a:cubicBezTo>
                    <a:pt x="448" y="378"/>
                    <a:pt x="450" y="374"/>
                    <a:pt x="450" y="374"/>
                  </a:cubicBezTo>
                  <a:cubicBezTo>
                    <a:pt x="448" y="373"/>
                    <a:pt x="454" y="371"/>
                    <a:pt x="454" y="368"/>
                  </a:cubicBezTo>
                  <a:cubicBezTo>
                    <a:pt x="458" y="367"/>
                    <a:pt x="456" y="366"/>
                    <a:pt x="457" y="364"/>
                  </a:cubicBezTo>
                  <a:cubicBezTo>
                    <a:pt x="457" y="364"/>
                    <a:pt x="459" y="360"/>
                    <a:pt x="460" y="360"/>
                  </a:cubicBezTo>
                  <a:cubicBezTo>
                    <a:pt x="463" y="360"/>
                    <a:pt x="462" y="357"/>
                    <a:pt x="464" y="356"/>
                  </a:cubicBezTo>
                  <a:cubicBezTo>
                    <a:pt x="466" y="353"/>
                    <a:pt x="464" y="353"/>
                    <a:pt x="467" y="351"/>
                  </a:cubicBezTo>
                  <a:cubicBezTo>
                    <a:pt x="468" y="350"/>
                    <a:pt x="467" y="347"/>
                    <a:pt x="471" y="347"/>
                  </a:cubicBezTo>
                  <a:cubicBezTo>
                    <a:pt x="471" y="346"/>
                    <a:pt x="473" y="345"/>
                    <a:pt x="474" y="343"/>
                  </a:cubicBezTo>
                  <a:cubicBezTo>
                    <a:pt x="477" y="344"/>
                    <a:pt x="478" y="340"/>
                    <a:pt x="478" y="339"/>
                  </a:cubicBezTo>
                  <a:cubicBezTo>
                    <a:pt x="479" y="338"/>
                    <a:pt x="481" y="336"/>
                    <a:pt x="482" y="335"/>
                  </a:cubicBezTo>
                  <a:cubicBezTo>
                    <a:pt x="481" y="335"/>
                    <a:pt x="483" y="333"/>
                    <a:pt x="486" y="331"/>
                  </a:cubicBezTo>
                  <a:cubicBezTo>
                    <a:pt x="486" y="329"/>
                    <a:pt x="491" y="325"/>
                    <a:pt x="489" y="327"/>
                  </a:cubicBezTo>
                  <a:cubicBezTo>
                    <a:pt x="492" y="325"/>
                    <a:pt x="492" y="325"/>
                    <a:pt x="493" y="323"/>
                  </a:cubicBezTo>
                  <a:cubicBezTo>
                    <a:pt x="497" y="325"/>
                    <a:pt x="496" y="318"/>
                    <a:pt x="497" y="319"/>
                  </a:cubicBezTo>
                  <a:cubicBezTo>
                    <a:pt x="499" y="320"/>
                    <a:pt x="495" y="316"/>
                    <a:pt x="501" y="315"/>
                  </a:cubicBezTo>
                  <a:cubicBezTo>
                    <a:pt x="504" y="314"/>
                    <a:pt x="508" y="312"/>
                    <a:pt x="506" y="310"/>
                  </a:cubicBezTo>
                  <a:cubicBezTo>
                    <a:pt x="508" y="310"/>
                    <a:pt x="511" y="308"/>
                    <a:pt x="511" y="306"/>
                  </a:cubicBezTo>
                  <a:cubicBezTo>
                    <a:pt x="512" y="308"/>
                    <a:pt x="515" y="301"/>
                    <a:pt x="516" y="302"/>
                  </a:cubicBezTo>
                  <a:cubicBezTo>
                    <a:pt x="516" y="301"/>
                    <a:pt x="520" y="300"/>
                    <a:pt x="519" y="299"/>
                  </a:cubicBezTo>
                  <a:cubicBezTo>
                    <a:pt x="521" y="298"/>
                    <a:pt x="522" y="296"/>
                    <a:pt x="522" y="296"/>
                  </a:cubicBezTo>
                  <a:cubicBezTo>
                    <a:pt x="524" y="293"/>
                    <a:pt x="527" y="293"/>
                    <a:pt x="529" y="290"/>
                  </a:cubicBezTo>
                  <a:cubicBezTo>
                    <a:pt x="529" y="291"/>
                    <a:pt x="532" y="289"/>
                    <a:pt x="533" y="288"/>
                  </a:cubicBezTo>
                  <a:cubicBezTo>
                    <a:pt x="534" y="286"/>
                    <a:pt x="535" y="285"/>
                    <a:pt x="535" y="285"/>
                  </a:cubicBezTo>
                  <a:cubicBezTo>
                    <a:pt x="537" y="285"/>
                    <a:pt x="536" y="285"/>
                    <a:pt x="539" y="283"/>
                  </a:cubicBezTo>
                  <a:cubicBezTo>
                    <a:pt x="540" y="282"/>
                    <a:pt x="541" y="282"/>
                    <a:pt x="542" y="280"/>
                  </a:cubicBezTo>
                  <a:cubicBezTo>
                    <a:pt x="544" y="279"/>
                    <a:pt x="543" y="277"/>
                    <a:pt x="546" y="277"/>
                  </a:cubicBezTo>
                  <a:cubicBezTo>
                    <a:pt x="548" y="277"/>
                    <a:pt x="547" y="275"/>
                    <a:pt x="549" y="275"/>
                  </a:cubicBezTo>
                  <a:cubicBezTo>
                    <a:pt x="550" y="274"/>
                    <a:pt x="551" y="273"/>
                    <a:pt x="553" y="272"/>
                  </a:cubicBezTo>
                  <a:cubicBezTo>
                    <a:pt x="555" y="272"/>
                    <a:pt x="556" y="270"/>
                    <a:pt x="558" y="269"/>
                  </a:cubicBezTo>
                  <a:cubicBezTo>
                    <a:pt x="559" y="269"/>
                    <a:pt x="558" y="268"/>
                    <a:pt x="562" y="266"/>
                  </a:cubicBezTo>
                  <a:cubicBezTo>
                    <a:pt x="563" y="264"/>
                    <a:pt x="564" y="265"/>
                    <a:pt x="567" y="263"/>
                  </a:cubicBezTo>
                  <a:cubicBezTo>
                    <a:pt x="569" y="261"/>
                    <a:pt x="569" y="262"/>
                    <a:pt x="571" y="260"/>
                  </a:cubicBezTo>
                  <a:cubicBezTo>
                    <a:pt x="568" y="259"/>
                    <a:pt x="573" y="259"/>
                    <a:pt x="576" y="257"/>
                  </a:cubicBezTo>
                  <a:cubicBezTo>
                    <a:pt x="577" y="257"/>
                    <a:pt x="579" y="261"/>
                    <a:pt x="580" y="254"/>
                  </a:cubicBezTo>
                  <a:cubicBezTo>
                    <a:pt x="582" y="254"/>
                    <a:pt x="582" y="251"/>
                    <a:pt x="585" y="251"/>
                  </a:cubicBezTo>
                  <a:cubicBezTo>
                    <a:pt x="587" y="250"/>
                    <a:pt x="585" y="250"/>
                    <a:pt x="589" y="249"/>
                  </a:cubicBezTo>
                  <a:cubicBezTo>
                    <a:pt x="590" y="249"/>
                    <a:pt x="591" y="249"/>
                    <a:pt x="594" y="246"/>
                  </a:cubicBezTo>
                  <a:cubicBezTo>
                    <a:pt x="596" y="244"/>
                    <a:pt x="597" y="244"/>
                    <a:pt x="598" y="243"/>
                  </a:cubicBezTo>
                  <a:cubicBezTo>
                    <a:pt x="600" y="242"/>
                    <a:pt x="601" y="243"/>
                    <a:pt x="603" y="241"/>
                  </a:cubicBezTo>
                  <a:cubicBezTo>
                    <a:pt x="605" y="240"/>
                    <a:pt x="607" y="240"/>
                    <a:pt x="608" y="239"/>
                  </a:cubicBezTo>
                  <a:cubicBezTo>
                    <a:pt x="610" y="238"/>
                    <a:pt x="612" y="238"/>
                    <a:pt x="613" y="236"/>
                  </a:cubicBezTo>
                  <a:cubicBezTo>
                    <a:pt x="613" y="235"/>
                    <a:pt x="616" y="235"/>
                    <a:pt x="617" y="234"/>
                  </a:cubicBezTo>
                  <a:cubicBezTo>
                    <a:pt x="618" y="233"/>
                    <a:pt x="620" y="233"/>
                    <a:pt x="621" y="232"/>
                  </a:cubicBezTo>
                  <a:cubicBezTo>
                    <a:pt x="623" y="232"/>
                    <a:pt x="626" y="229"/>
                    <a:pt x="626" y="230"/>
                  </a:cubicBezTo>
                  <a:cubicBezTo>
                    <a:pt x="625" y="228"/>
                    <a:pt x="627" y="229"/>
                    <a:pt x="630" y="228"/>
                  </a:cubicBezTo>
                  <a:cubicBezTo>
                    <a:pt x="632" y="225"/>
                    <a:pt x="633" y="226"/>
                    <a:pt x="634" y="226"/>
                  </a:cubicBezTo>
                  <a:cubicBezTo>
                    <a:pt x="636" y="223"/>
                    <a:pt x="641" y="224"/>
                    <a:pt x="638" y="224"/>
                  </a:cubicBezTo>
                  <a:cubicBezTo>
                    <a:pt x="639" y="222"/>
                    <a:pt x="636" y="220"/>
                    <a:pt x="642" y="222"/>
                  </a:cubicBezTo>
                  <a:cubicBezTo>
                    <a:pt x="647" y="218"/>
                    <a:pt x="646" y="221"/>
                    <a:pt x="647" y="220"/>
                  </a:cubicBezTo>
                  <a:cubicBezTo>
                    <a:pt x="646" y="219"/>
                    <a:pt x="649" y="220"/>
                    <a:pt x="651" y="218"/>
                  </a:cubicBezTo>
                  <a:cubicBezTo>
                    <a:pt x="653" y="219"/>
                    <a:pt x="652" y="216"/>
                    <a:pt x="655" y="216"/>
                  </a:cubicBezTo>
                  <a:cubicBezTo>
                    <a:pt x="657" y="218"/>
                    <a:pt x="658" y="216"/>
                    <a:pt x="660" y="215"/>
                  </a:cubicBezTo>
                  <a:cubicBezTo>
                    <a:pt x="662" y="217"/>
                    <a:pt x="662" y="215"/>
                    <a:pt x="664" y="213"/>
                  </a:cubicBezTo>
                  <a:cubicBezTo>
                    <a:pt x="668" y="211"/>
                    <a:pt x="670" y="213"/>
                    <a:pt x="673" y="209"/>
                  </a:cubicBezTo>
                  <a:cubicBezTo>
                    <a:pt x="674" y="208"/>
                    <a:pt x="676" y="209"/>
                    <a:pt x="678" y="207"/>
                  </a:cubicBezTo>
                  <a:cubicBezTo>
                    <a:pt x="679" y="206"/>
                    <a:pt x="682" y="208"/>
                    <a:pt x="683" y="206"/>
                  </a:cubicBezTo>
                  <a:cubicBezTo>
                    <a:pt x="686" y="205"/>
                    <a:pt x="687" y="204"/>
                    <a:pt x="689" y="205"/>
                  </a:cubicBezTo>
                  <a:cubicBezTo>
                    <a:pt x="690" y="203"/>
                    <a:pt x="692" y="203"/>
                    <a:pt x="694" y="202"/>
                  </a:cubicBezTo>
                  <a:cubicBezTo>
                    <a:pt x="694" y="202"/>
                    <a:pt x="697" y="200"/>
                    <a:pt x="699" y="200"/>
                  </a:cubicBezTo>
                  <a:cubicBezTo>
                    <a:pt x="700" y="198"/>
                    <a:pt x="701" y="200"/>
                    <a:pt x="704" y="199"/>
                  </a:cubicBezTo>
                  <a:cubicBezTo>
                    <a:pt x="706" y="200"/>
                    <a:pt x="709" y="199"/>
                    <a:pt x="710" y="197"/>
                  </a:cubicBezTo>
                  <a:cubicBezTo>
                    <a:pt x="711" y="194"/>
                    <a:pt x="715" y="198"/>
                    <a:pt x="715" y="196"/>
                  </a:cubicBezTo>
                  <a:cubicBezTo>
                    <a:pt x="717" y="193"/>
                    <a:pt x="717" y="192"/>
                    <a:pt x="720" y="193"/>
                  </a:cubicBezTo>
                  <a:cubicBezTo>
                    <a:pt x="720" y="194"/>
                    <a:pt x="723" y="196"/>
                    <a:pt x="725" y="193"/>
                  </a:cubicBezTo>
                  <a:cubicBezTo>
                    <a:pt x="727" y="193"/>
                    <a:pt x="730" y="191"/>
                    <a:pt x="730" y="192"/>
                  </a:cubicBezTo>
                  <a:cubicBezTo>
                    <a:pt x="730" y="192"/>
                    <a:pt x="735" y="191"/>
                    <a:pt x="736" y="190"/>
                  </a:cubicBezTo>
                  <a:cubicBezTo>
                    <a:pt x="736" y="189"/>
                    <a:pt x="740" y="191"/>
                    <a:pt x="741" y="189"/>
                  </a:cubicBezTo>
                  <a:cubicBezTo>
                    <a:pt x="743" y="188"/>
                    <a:pt x="745" y="185"/>
                    <a:pt x="747" y="187"/>
                  </a:cubicBezTo>
                  <a:cubicBezTo>
                    <a:pt x="745" y="188"/>
                    <a:pt x="749" y="186"/>
                    <a:pt x="750" y="186"/>
                  </a:cubicBezTo>
                  <a:cubicBezTo>
                    <a:pt x="752" y="186"/>
                    <a:pt x="753" y="188"/>
                    <a:pt x="754" y="186"/>
                  </a:cubicBezTo>
                  <a:cubicBezTo>
                    <a:pt x="755" y="185"/>
                    <a:pt x="756" y="187"/>
                    <a:pt x="757" y="185"/>
                  </a:cubicBezTo>
                  <a:cubicBezTo>
                    <a:pt x="758" y="184"/>
                    <a:pt x="758" y="184"/>
                    <a:pt x="761" y="184"/>
                  </a:cubicBezTo>
                  <a:cubicBezTo>
                    <a:pt x="762" y="182"/>
                    <a:pt x="763" y="184"/>
                    <a:pt x="765" y="183"/>
                  </a:cubicBezTo>
                  <a:cubicBezTo>
                    <a:pt x="765" y="183"/>
                    <a:pt x="767" y="184"/>
                    <a:pt x="768" y="183"/>
                  </a:cubicBezTo>
                  <a:cubicBezTo>
                    <a:pt x="771" y="182"/>
                    <a:pt x="771" y="184"/>
                    <a:pt x="774" y="182"/>
                  </a:cubicBezTo>
                  <a:cubicBezTo>
                    <a:pt x="777" y="179"/>
                    <a:pt x="778" y="182"/>
                    <a:pt x="779" y="181"/>
                  </a:cubicBezTo>
                  <a:cubicBezTo>
                    <a:pt x="782" y="179"/>
                    <a:pt x="781" y="180"/>
                    <a:pt x="784" y="179"/>
                  </a:cubicBezTo>
                  <a:cubicBezTo>
                    <a:pt x="788" y="179"/>
                    <a:pt x="790" y="179"/>
                    <a:pt x="790" y="179"/>
                  </a:cubicBezTo>
                  <a:cubicBezTo>
                    <a:pt x="792" y="178"/>
                    <a:pt x="793" y="178"/>
                    <a:pt x="796" y="178"/>
                  </a:cubicBezTo>
                  <a:cubicBezTo>
                    <a:pt x="797" y="179"/>
                    <a:pt x="799" y="176"/>
                    <a:pt x="801" y="177"/>
                  </a:cubicBezTo>
                  <a:cubicBezTo>
                    <a:pt x="805" y="180"/>
                    <a:pt x="803" y="179"/>
                    <a:pt x="806" y="176"/>
                  </a:cubicBezTo>
                  <a:cubicBezTo>
                    <a:pt x="808" y="175"/>
                    <a:pt x="810" y="175"/>
                    <a:pt x="812" y="176"/>
                  </a:cubicBezTo>
                  <a:cubicBezTo>
                    <a:pt x="811" y="176"/>
                    <a:pt x="816" y="176"/>
                    <a:pt x="817" y="175"/>
                  </a:cubicBezTo>
                  <a:cubicBezTo>
                    <a:pt x="818" y="175"/>
                    <a:pt x="821" y="175"/>
                    <a:pt x="823" y="174"/>
                  </a:cubicBezTo>
                  <a:cubicBezTo>
                    <a:pt x="824" y="172"/>
                    <a:pt x="826" y="173"/>
                    <a:pt x="828" y="174"/>
                  </a:cubicBezTo>
                  <a:cubicBezTo>
                    <a:pt x="830" y="174"/>
                    <a:pt x="831" y="173"/>
                    <a:pt x="834" y="173"/>
                  </a:cubicBezTo>
                  <a:cubicBezTo>
                    <a:pt x="836" y="173"/>
                    <a:pt x="838" y="173"/>
                    <a:pt x="839" y="172"/>
                  </a:cubicBezTo>
                  <a:cubicBezTo>
                    <a:pt x="839" y="172"/>
                    <a:pt x="843" y="173"/>
                    <a:pt x="845" y="172"/>
                  </a:cubicBezTo>
                  <a:cubicBezTo>
                    <a:pt x="848" y="174"/>
                    <a:pt x="848" y="171"/>
                    <a:pt x="850" y="171"/>
                  </a:cubicBezTo>
                  <a:cubicBezTo>
                    <a:pt x="852" y="172"/>
                    <a:pt x="855" y="168"/>
                    <a:pt x="856" y="171"/>
                  </a:cubicBezTo>
                  <a:cubicBezTo>
                    <a:pt x="857" y="172"/>
                    <a:pt x="857" y="169"/>
                    <a:pt x="861" y="170"/>
                  </a:cubicBezTo>
                  <a:cubicBezTo>
                    <a:pt x="863" y="169"/>
                    <a:pt x="863" y="171"/>
                    <a:pt x="867" y="170"/>
                  </a:cubicBezTo>
                  <a:cubicBezTo>
                    <a:pt x="865" y="169"/>
                    <a:pt x="869" y="169"/>
                    <a:pt x="872" y="170"/>
                  </a:cubicBezTo>
                  <a:cubicBezTo>
                    <a:pt x="874" y="169"/>
                    <a:pt x="875" y="169"/>
                    <a:pt x="878" y="170"/>
                  </a:cubicBezTo>
                  <a:cubicBezTo>
                    <a:pt x="880" y="169"/>
                    <a:pt x="880" y="171"/>
                    <a:pt x="883" y="170"/>
                  </a:cubicBezTo>
                  <a:cubicBezTo>
                    <a:pt x="887" y="172"/>
                    <a:pt x="887" y="169"/>
                    <a:pt x="889" y="169"/>
                  </a:cubicBezTo>
                  <a:cubicBezTo>
                    <a:pt x="891" y="170"/>
                    <a:pt x="894" y="169"/>
                    <a:pt x="894" y="169"/>
                  </a:cubicBezTo>
                  <a:cubicBezTo>
                    <a:pt x="897" y="168"/>
                    <a:pt x="898" y="168"/>
                    <a:pt x="900" y="169"/>
                  </a:cubicBezTo>
                  <a:cubicBezTo>
                    <a:pt x="900" y="168"/>
                    <a:pt x="904" y="168"/>
                    <a:pt x="906" y="169"/>
                  </a:cubicBezTo>
                  <a:cubicBezTo>
                    <a:pt x="908" y="169"/>
                    <a:pt x="910" y="169"/>
                    <a:pt x="912" y="169"/>
                  </a:cubicBezTo>
                  <a:cubicBezTo>
                    <a:pt x="916" y="170"/>
                    <a:pt x="916" y="168"/>
                    <a:pt x="918" y="169"/>
                  </a:cubicBezTo>
                  <a:cubicBezTo>
                    <a:pt x="921" y="168"/>
                    <a:pt x="924" y="169"/>
                    <a:pt x="924" y="169"/>
                  </a:cubicBezTo>
                  <a:cubicBezTo>
                    <a:pt x="927" y="170"/>
                    <a:pt x="929" y="171"/>
                    <a:pt x="931" y="169"/>
                  </a:cubicBezTo>
                  <a:cubicBezTo>
                    <a:pt x="933" y="168"/>
                    <a:pt x="934" y="169"/>
                    <a:pt x="936" y="169"/>
                  </a:cubicBezTo>
                  <a:cubicBezTo>
                    <a:pt x="938" y="169"/>
                    <a:pt x="943" y="169"/>
                    <a:pt x="942" y="170"/>
                  </a:cubicBezTo>
                  <a:cubicBezTo>
                    <a:pt x="944" y="170"/>
                    <a:pt x="947" y="167"/>
                    <a:pt x="948" y="170"/>
                  </a:cubicBezTo>
                  <a:cubicBezTo>
                    <a:pt x="949" y="167"/>
                    <a:pt x="953" y="170"/>
                    <a:pt x="954" y="170"/>
                  </a:cubicBezTo>
                  <a:cubicBezTo>
                    <a:pt x="953" y="173"/>
                    <a:pt x="957" y="170"/>
                    <a:pt x="960" y="170"/>
                  </a:cubicBezTo>
                  <a:cubicBezTo>
                    <a:pt x="960" y="171"/>
                    <a:pt x="963" y="171"/>
                    <a:pt x="966" y="170"/>
                  </a:cubicBezTo>
                  <a:cubicBezTo>
                    <a:pt x="969" y="170"/>
                    <a:pt x="969" y="170"/>
                    <a:pt x="972" y="171"/>
                  </a:cubicBezTo>
                  <a:cubicBezTo>
                    <a:pt x="973" y="171"/>
                    <a:pt x="976" y="171"/>
                    <a:pt x="978" y="172"/>
                  </a:cubicBezTo>
                  <a:cubicBezTo>
                    <a:pt x="980" y="173"/>
                    <a:pt x="982" y="172"/>
                    <a:pt x="984" y="172"/>
                  </a:cubicBezTo>
                  <a:cubicBezTo>
                    <a:pt x="985" y="172"/>
                    <a:pt x="987" y="172"/>
                    <a:pt x="990" y="173"/>
                  </a:cubicBezTo>
                  <a:cubicBezTo>
                    <a:pt x="990" y="173"/>
                    <a:pt x="993" y="172"/>
                    <a:pt x="996" y="174"/>
                  </a:cubicBezTo>
                  <a:cubicBezTo>
                    <a:pt x="999" y="176"/>
                    <a:pt x="1000" y="175"/>
                    <a:pt x="1001" y="174"/>
                  </a:cubicBezTo>
                  <a:cubicBezTo>
                    <a:pt x="1002" y="176"/>
                    <a:pt x="1004" y="175"/>
                    <a:pt x="1008" y="175"/>
                  </a:cubicBezTo>
                  <a:cubicBezTo>
                    <a:pt x="1010" y="176"/>
                    <a:pt x="1011" y="176"/>
                    <a:pt x="1014" y="176"/>
                  </a:cubicBezTo>
                  <a:cubicBezTo>
                    <a:pt x="1015" y="176"/>
                    <a:pt x="1019" y="176"/>
                    <a:pt x="1019" y="177"/>
                  </a:cubicBezTo>
                  <a:cubicBezTo>
                    <a:pt x="1021" y="178"/>
                    <a:pt x="1024" y="178"/>
                    <a:pt x="1025" y="179"/>
                  </a:cubicBezTo>
                  <a:cubicBezTo>
                    <a:pt x="1026" y="179"/>
                    <a:pt x="1028" y="182"/>
                    <a:pt x="1031" y="180"/>
                  </a:cubicBezTo>
                  <a:cubicBezTo>
                    <a:pt x="1034" y="181"/>
                    <a:pt x="1034" y="182"/>
                    <a:pt x="1037" y="181"/>
                  </a:cubicBezTo>
                  <a:cubicBezTo>
                    <a:pt x="1038" y="183"/>
                    <a:pt x="1041" y="184"/>
                    <a:pt x="1044" y="182"/>
                  </a:cubicBezTo>
                  <a:cubicBezTo>
                    <a:pt x="1045" y="183"/>
                    <a:pt x="1048" y="181"/>
                    <a:pt x="1050" y="184"/>
                  </a:cubicBezTo>
                  <a:cubicBezTo>
                    <a:pt x="1049" y="186"/>
                    <a:pt x="1055" y="184"/>
                    <a:pt x="1057" y="186"/>
                  </a:cubicBezTo>
                  <a:cubicBezTo>
                    <a:pt x="1061" y="186"/>
                    <a:pt x="1061" y="184"/>
                    <a:pt x="1063" y="187"/>
                  </a:cubicBezTo>
                  <a:cubicBezTo>
                    <a:pt x="1065" y="186"/>
                    <a:pt x="1068" y="187"/>
                    <a:pt x="1069" y="189"/>
                  </a:cubicBezTo>
                  <a:cubicBezTo>
                    <a:pt x="1071" y="188"/>
                    <a:pt x="1074" y="189"/>
                    <a:pt x="1075" y="191"/>
                  </a:cubicBezTo>
                  <a:cubicBezTo>
                    <a:pt x="1075" y="191"/>
                    <a:pt x="1083" y="192"/>
                    <a:pt x="1082" y="192"/>
                  </a:cubicBezTo>
                  <a:cubicBezTo>
                    <a:pt x="1084" y="193"/>
                    <a:pt x="1084" y="192"/>
                    <a:pt x="1088" y="194"/>
                  </a:cubicBezTo>
                  <a:cubicBezTo>
                    <a:pt x="1090" y="193"/>
                    <a:pt x="1092" y="198"/>
                    <a:pt x="1094" y="196"/>
                  </a:cubicBezTo>
                  <a:cubicBezTo>
                    <a:pt x="1097" y="198"/>
                    <a:pt x="1097" y="197"/>
                    <a:pt x="1101" y="198"/>
                  </a:cubicBezTo>
                  <a:cubicBezTo>
                    <a:pt x="1101" y="200"/>
                    <a:pt x="1103" y="197"/>
                    <a:pt x="1107" y="200"/>
                  </a:cubicBezTo>
                  <a:cubicBezTo>
                    <a:pt x="1110" y="199"/>
                    <a:pt x="1111" y="200"/>
                    <a:pt x="1113" y="202"/>
                  </a:cubicBezTo>
                  <a:cubicBezTo>
                    <a:pt x="1113" y="203"/>
                    <a:pt x="1116" y="204"/>
                    <a:pt x="1119" y="205"/>
                  </a:cubicBezTo>
                  <a:cubicBezTo>
                    <a:pt x="1122" y="206"/>
                    <a:pt x="1122" y="208"/>
                    <a:pt x="1125" y="207"/>
                  </a:cubicBezTo>
                  <a:cubicBezTo>
                    <a:pt x="1127" y="207"/>
                    <a:pt x="1129" y="208"/>
                    <a:pt x="1131" y="209"/>
                  </a:cubicBezTo>
                  <a:cubicBezTo>
                    <a:pt x="1131" y="213"/>
                    <a:pt x="1136" y="211"/>
                    <a:pt x="1137" y="211"/>
                  </a:cubicBezTo>
                  <a:cubicBezTo>
                    <a:pt x="1138" y="210"/>
                    <a:pt x="1140" y="212"/>
                    <a:pt x="1140" y="213"/>
                  </a:cubicBezTo>
                  <a:cubicBezTo>
                    <a:pt x="1140" y="212"/>
                    <a:pt x="1143" y="213"/>
                    <a:pt x="1143" y="214"/>
                  </a:cubicBezTo>
                  <a:cubicBezTo>
                    <a:pt x="1144" y="215"/>
                    <a:pt x="1147" y="215"/>
                    <a:pt x="1150" y="216"/>
                  </a:cubicBezTo>
                  <a:cubicBezTo>
                    <a:pt x="1151" y="216"/>
                    <a:pt x="1153" y="219"/>
                    <a:pt x="1156" y="219"/>
                  </a:cubicBezTo>
                  <a:cubicBezTo>
                    <a:pt x="1157" y="218"/>
                    <a:pt x="1158" y="222"/>
                    <a:pt x="1162" y="221"/>
                  </a:cubicBezTo>
                  <a:cubicBezTo>
                    <a:pt x="1164" y="223"/>
                    <a:pt x="1167" y="225"/>
                    <a:pt x="1168" y="224"/>
                  </a:cubicBezTo>
                  <a:cubicBezTo>
                    <a:pt x="1170" y="224"/>
                    <a:pt x="1171" y="227"/>
                    <a:pt x="1172" y="226"/>
                  </a:cubicBezTo>
                  <a:cubicBezTo>
                    <a:pt x="1175" y="227"/>
                    <a:pt x="1176" y="227"/>
                    <a:pt x="1176" y="228"/>
                  </a:cubicBezTo>
                  <a:cubicBezTo>
                    <a:pt x="1176" y="231"/>
                    <a:pt x="1177" y="228"/>
                    <a:pt x="1180" y="230"/>
                  </a:cubicBezTo>
                  <a:cubicBezTo>
                    <a:pt x="1180" y="229"/>
                    <a:pt x="1182" y="232"/>
                    <a:pt x="1185" y="232"/>
                  </a:cubicBezTo>
                  <a:cubicBezTo>
                    <a:pt x="1187" y="233"/>
                    <a:pt x="1186" y="234"/>
                    <a:pt x="1189" y="234"/>
                  </a:cubicBezTo>
                  <a:cubicBezTo>
                    <a:pt x="1188" y="236"/>
                    <a:pt x="1193" y="237"/>
                    <a:pt x="1194" y="236"/>
                  </a:cubicBezTo>
                  <a:cubicBezTo>
                    <a:pt x="1196" y="235"/>
                    <a:pt x="1197" y="239"/>
                    <a:pt x="1199" y="239"/>
                  </a:cubicBezTo>
                  <a:cubicBezTo>
                    <a:pt x="1199" y="240"/>
                    <a:pt x="1201" y="240"/>
                    <a:pt x="1203" y="241"/>
                  </a:cubicBezTo>
                  <a:cubicBezTo>
                    <a:pt x="1206" y="242"/>
                    <a:pt x="1207" y="242"/>
                    <a:pt x="1209" y="244"/>
                  </a:cubicBezTo>
                  <a:cubicBezTo>
                    <a:pt x="1210" y="246"/>
                    <a:pt x="1211" y="247"/>
                    <a:pt x="1214" y="247"/>
                  </a:cubicBezTo>
                  <a:cubicBezTo>
                    <a:pt x="1220" y="247"/>
                    <a:pt x="1219" y="251"/>
                    <a:pt x="1220" y="250"/>
                  </a:cubicBezTo>
                  <a:cubicBezTo>
                    <a:pt x="1223" y="251"/>
                    <a:pt x="1221" y="251"/>
                    <a:pt x="1226" y="253"/>
                  </a:cubicBezTo>
                  <a:cubicBezTo>
                    <a:pt x="1228" y="254"/>
                    <a:pt x="1232" y="254"/>
                    <a:pt x="1232" y="256"/>
                  </a:cubicBezTo>
                  <a:cubicBezTo>
                    <a:pt x="1231" y="256"/>
                    <a:pt x="1236" y="259"/>
                    <a:pt x="1237" y="260"/>
                  </a:cubicBezTo>
                  <a:cubicBezTo>
                    <a:pt x="1237" y="259"/>
                    <a:pt x="1243" y="263"/>
                    <a:pt x="1243" y="263"/>
                  </a:cubicBezTo>
                  <a:cubicBezTo>
                    <a:pt x="1242" y="266"/>
                    <a:pt x="1248" y="270"/>
                    <a:pt x="1248" y="266"/>
                  </a:cubicBezTo>
                  <a:cubicBezTo>
                    <a:pt x="1250" y="267"/>
                    <a:pt x="1252" y="269"/>
                    <a:pt x="1253" y="269"/>
                  </a:cubicBezTo>
                  <a:cubicBezTo>
                    <a:pt x="1256" y="268"/>
                    <a:pt x="1255" y="270"/>
                    <a:pt x="1257" y="272"/>
                  </a:cubicBezTo>
                  <a:cubicBezTo>
                    <a:pt x="1259" y="272"/>
                    <a:pt x="1259" y="274"/>
                    <a:pt x="1262" y="275"/>
                  </a:cubicBezTo>
                  <a:cubicBezTo>
                    <a:pt x="1266" y="276"/>
                    <a:pt x="1265" y="275"/>
                    <a:pt x="1266" y="278"/>
                  </a:cubicBezTo>
                  <a:cubicBezTo>
                    <a:pt x="1267" y="278"/>
                    <a:pt x="1271" y="277"/>
                    <a:pt x="1270" y="280"/>
                  </a:cubicBezTo>
                  <a:cubicBezTo>
                    <a:pt x="1271" y="280"/>
                    <a:pt x="1272" y="281"/>
                    <a:pt x="1275" y="284"/>
                  </a:cubicBezTo>
                  <a:cubicBezTo>
                    <a:pt x="1276" y="286"/>
                    <a:pt x="1279" y="288"/>
                    <a:pt x="1279" y="287"/>
                  </a:cubicBezTo>
                  <a:cubicBezTo>
                    <a:pt x="1278" y="287"/>
                    <a:pt x="1281" y="289"/>
                    <a:pt x="1283" y="290"/>
                  </a:cubicBezTo>
                  <a:cubicBezTo>
                    <a:pt x="1286" y="290"/>
                    <a:pt x="1288" y="290"/>
                    <a:pt x="1288" y="293"/>
                  </a:cubicBezTo>
                  <a:cubicBezTo>
                    <a:pt x="1289" y="294"/>
                    <a:pt x="1291" y="295"/>
                    <a:pt x="1292" y="296"/>
                  </a:cubicBezTo>
                  <a:cubicBezTo>
                    <a:pt x="1294" y="296"/>
                    <a:pt x="1295" y="297"/>
                    <a:pt x="1296" y="299"/>
                  </a:cubicBezTo>
                  <a:cubicBezTo>
                    <a:pt x="1297" y="300"/>
                    <a:pt x="1298" y="301"/>
                    <a:pt x="1300" y="301"/>
                  </a:cubicBezTo>
                  <a:cubicBezTo>
                    <a:pt x="1301" y="303"/>
                    <a:pt x="1301" y="304"/>
                    <a:pt x="1303" y="304"/>
                  </a:cubicBezTo>
                  <a:cubicBezTo>
                    <a:pt x="1304" y="309"/>
                    <a:pt x="1306" y="308"/>
                    <a:pt x="1307" y="307"/>
                  </a:cubicBezTo>
                  <a:cubicBezTo>
                    <a:pt x="1311" y="308"/>
                    <a:pt x="1310" y="311"/>
                    <a:pt x="1312" y="310"/>
                  </a:cubicBezTo>
                  <a:cubicBezTo>
                    <a:pt x="1314" y="312"/>
                    <a:pt x="1310" y="314"/>
                    <a:pt x="1315" y="314"/>
                  </a:cubicBezTo>
                  <a:cubicBezTo>
                    <a:pt x="1316" y="315"/>
                    <a:pt x="1319" y="316"/>
                    <a:pt x="1319" y="317"/>
                  </a:cubicBezTo>
                  <a:cubicBezTo>
                    <a:pt x="1320" y="318"/>
                    <a:pt x="1322" y="320"/>
                    <a:pt x="1323" y="320"/>
                  </a:cubicBezTo>
                  <a:cubicBezTo>
                    <a:pt x="1325" y="322"/>
                    <a:pt x="1327" y="324"/>
                    <a:pt x="1328" y="324"/>
                  </a:cubicBezTo>
                  <a:cubicBezTo>
                    <a:pt x="1334" y="323"/>
                    <a:pt x="1331" y="329"/>
                    <a:pt x="1333" y="328"/>
                  </a:cubicBezTo>
                  <a:cubicBezTo>
                    <a:pt x="1333" y="331"/>
                    <a:pt x="1334" y="330"/>
                    <a:pt x="1337" y="332"/>
                  </a:cubicBezTo>
                  <a:cubicBezTo>
                    <a:pt x="1337" y="333"/>
                    <a:pt x="1340" y="338"/>
                    <a:pt x="1343" y="337"/>
                  </a:cubicBezTo>
                  <a:cubicBezTo>
                    <a:pt x="1343" y="339"/>
                    <a:pt x="1348" y="339"/>
                    <a:pt x="1347" y="342"/>
                  </a:cubicBezTo>
                  <a:cubicBezTo>
                    <a:pt x="1349" y="341"/>
                    <a:pt x="1352" y="344"/>
                    <a:pt x="1352" y="346"/>
                  </a:cubicBezTo>
                  <a:cubicBezTo>
                    <a:pt x="1352" y="345"/>
                    <a:pt x="1357" y="349"/>
                    <a:pt x="1357" y="351"/>
                  </a:cubicBezTo>
                  <a:cubicBezTo>
                    <a:pt x="1358" y="353"/>
                    <a:pt x="1361" y="355"/>
                    <a:pt x="1362" y="355"/>
                  </a:cubicBezTo>
                  <a:cubicBezTo>
                    <a:pt x="1361" y="358"/>
                    <a:pt x="1364" y="358"/>
                    <a:pt x="1366" y="360"/>
                  </a:cubicBezTo>
                  <a:cubicBezTo>
                    <a:pt x="1370" y="363"/>
                    <a:pt x="1369" y="362"/>
                    <a:pt x="1371" y="365"/>
                  </a:cubicBezTo>
                  <a:cubicBezTo>
                    <a:pt x="1371" y="367"/>
                    <a:pt x="1373" y="367"/>
                    <a:pt x="1375" y="369"/>
                  </a:cubicBezTo>
                  <a:cubicBezTo>
                    <a:pt x="1377" y="372"/>
                    <a:pt x="1377" y="373"/>
                    <a:pt x="1380" y="374"/>
                  </a:cubicBezTo>
                  <a:cubicBezTo>
                    <a:pt x="1383" y="376"/>
                    <a:pt x="1382" y="376"/>
                    <a:pt x="1383" y="377"/>
                  </a:cubicBezTo>
                  <a:cubicBezTo>
                    <a:pt x="1383" y="377"/>
                    <a:pt x="1384" y="381"/>
                    <a:pt x="1385" y="381"/>
                  </a:cubicBezTo>
                  <a:cubicBezTo>
                    <a:pt x="1389" y="382"/>
                    <a:pt x="1388" y="383"/>
                    <a:pt x="1388" y="384"/>
                  </a:cubicBezTo>
                  <a:cubicBezTo>
                    <a:pt x="1390" y="385"/>
                    <a:pt x="1389" y="385"/>
                    <a:pt x="1391" y="387"/>
                  </a:cubicBezTo>
                  <a:cubicBezTo>
                    <a:pt x="1391" y="386"/>
                    <a:pt x="1394" y="393"/>
                    <a:pt x="1394" y="391"/>
                  </a:cubicBezTo>
                  <a:cubicBezTo>
                    <a:pt x="1394" y="393"/>
                    <a:pt x="1397" y="393"/>
                    <a:pt x="1397" y="394"/>
                  </a:cubicBezTo>
                  <a:cubicBezTo>
                    <a:pt x="1398" y="400"/>
                    <a:pt x="1399" y="395"/>
                    <a:pt x="1401" y="399"/>
                  </a:cubicBezTo>
                  <a:cubicBezTo>
                    <a:pt x="1402" y="402"/>
                    <a:pt x="1402" y="404"/>
                    <a:pt x="1405" y="405"/>
                  </a:cubicBezTo>
                  <a:cubicBezTo>
                    <a:pt x="1407" y="407"/>
                    <a:pt x="1406" y="407"/>
                    <a:pt x="1409" y="410"/>
                  </a:cubicBezTo>
                  <a:cubicBezTo>
                    <a:pt x="1411" y="412"/>
                    <a:pt x="1409" y="413"/>
                    <a:pt x="1413" y="415"/>
                  </a:cubicBezTo>
                  <a:cubicBezTo>
                    <a:pt x="1413" y="420"/>
                    <a:pt x="1416" y="420"/>
                    <a:pt x="1416" y="420"/>
                  </a:cubicBezTo>
                  <a:cubicBezTo>
                    <a:pt x="1416" y="421"/>
                    <a:pt x="1418" y="423"/>
                    <a:pt x="1420" y="426"/>
                  </a:cubicBezTo>
                  <a:cubicBezTo>
                    <a:pt x="1422" y="426"/>
                    <a:pt x="1422" y="428"/>
                    <a:pt x="1424" y="431"/>
                  </a:cubicBezTo>
                  <a:cubicBezTo>
                    <a:pt x="1427" y="435"/>
                    <a:pt x="1429" y="435"/>
                    <a:pt x="1428" y="437"/>
                  </a:cubicBezTo>
                  <a:cubicBezTo>
                    <a:pt x="1428" y="435"/>
                    <a:pt x="1431" y="442"/>
                    <a:pt x="1431" y="443"/>
                  </a:cubicBezTo>
                  <a:cubicBezTo>
                    <a:pt x="1431" y="445"/>
                    <a:pt x="1434" y="450"/>
                    <a:pt x="1435" y="448"/>
                  </a:cubicBezTo>
                  <a:cubicBezTo>
                    <a:pt x="1437" y="452"/>
                    <a:pt x="1438" y="452"/>
                    <a:pt x="1438" y="454"/>
                  </a:cubicBezTo>
                  <a:cubicBezTo>
                    <a:pt x="1439" y="459"/>
                    <a:pt x="1439" y="455"/>
                    <a:pt x="1441" y="459"/>
                  </a:cubicBezTo>
                  <a:cubicBezTo>
                    <a:pt x="1439" y="460"/>
                    <a:pt x="1443" y="463"/>
                    <a:pt x="1444" y="464"/>
                  </a:cubicBezTo>
                  <a:cubicBezTo>
                    <a:pt x="1444" y="464"/>
                    <a:pt x="1447" y="468"/>
                    <a:pt x="1446" y="469"/>
                  </a:cubicBezTo>
                  <a:cubicBezTo>
                    <a:pt x="1445" y="469"/>
                    <a:pt x="1447" y="472"/>
                    <a:pt x="1449" y="474"/>
                  </a:cubicBezTo>
                  <a:cubicBezTo>
                    <a:pt x="1451" y="475"/>
                    <a:pt x="1452" y="476"/>
                    <a:pt x="1452" y="479"/>
                  </a:cubicBezTo>
                  <a:cubicBezTo>
                    <a:pt x="1453" y="478"/>
                    <a:pt x="1451" y="482"/>
                    <a:pt x="1454" y="483"/>
                  </a:cubicBezTo>
                  <a:cubicBezTo>
                    <a:pt x="1454" y="486"/>
                    <a:pt x="1452" y="485"/>
                    <a:pt x="1456" y="488"/>
                  </a:cubicBezTo>
                  <a:cubicBezTo>
                    <a:pt x="1458" y="491"/>
                    <a:pt x="1456" y="492"/>
                    <a:pt x="1458" y="493"/>
                  </a:cubicBezTo>
                  <a:cubicBezTo>
                    <a:pt x="1461" y="494"/>
                    <a:pt x="1457" y="498"/>
                    <a:pt x="1461" y="498"/>
                  </a:cubicBezTo>
                  <a:cubicBezTo>
                    <a:pt x="1462" y="501"/>
                    <a:pt x="1460" y="502"/>
                    <a:pt x="1463" y="504"/>
                  </a:cubicBezTo>
                  <a:cubicBezTo>
                    <a:pt x="1462" y="505"/>
                    <a:pt x="1470" y="509"/>
                    <a:pt x="1465" y="509"/>
                  </a:cubicBezTo>
                  <a:cubicBezTo>
                    <a:pt x="1466" y="509"/>
                    <a:pt x="1469" y="511"/>
                    <a:pt x="1468" y="514"/>
                  </a:cubicBezTo>
                  <a:cubicBezTo>
                    <a:pt x="1468" y="516"/>
                    <a:pt x="1470" y="516"/>
                    <a:pt x="1469" y="519"/>
                  </a:cubicBezTo>
                  <a:cubicBezTo>
                    <a:pt x="1470" y="521"/>
                    <a:pt x="1474" y="526"/>
                    <a:pt x="1471" y="524"/>
                  </a:cubicBezTo>
                  <a:cubicBezTo>
                    <a:pt x="1475" y="526"/>
                    <a:pt x="1475" y="528"/>
                    <a:pt x="1473" y="530"/>
                  </a:cubicBezTo>
                  <a:cubicBezTo>
                    <a:pt x="1473" y="532"/>
                    <a:pt x="1476" y="532"/>
                    <a:pt x="1475" y="535"/>
                  </a:cubicBezTo>
                  <a:cubicBezTo>
                    <a:pt x="1475" y="535"/>
                    <a:pt x="1475" y="540"/>
                    <a:pt x="1477" y="541"/>
                  </a:cubicBezTo>
                  <a:cubicBezTo>
                    <a:pt x="1479" y="541"/>
                    <a:pt x="1480" y="548"/>
                    <a:pt x="1479" y="547"/>
                  </a:cubicBezTo>
                  <a:cubicBezTo>
                    <a:pt x="1479" y="552"/>
                    <a:pt x="1481" y="551"/>
                    <a:pt x="1480" y="552"/>
                  </a:cubicBezTo>
                  <a:cubicBezTo>
                    <a:pt x="1482" y="553"/>
                    <a:pt x="1482" y="558"/>
                    <a:pt x="1482" y="558"/>
                  </a:cubicBezTo>
                  <a:cubicBezTo>
                    <a:pt x="1487" y="562"/>
                    <a:pt x="1484" y="558"/>
                    <a:pt x="1483" y="563"/>
                  </a:cubicBezTo>
                  <a:cubicBezTo>
                    <a:pt x="1486" y="564"/>
                    <a:pt x="1481" y="566"/>
                    <a:pt x="1485" y="569"/>
                  </a:cubicBezTo>
                  <a:cubicBezTo>
                    <a:pt x="1485" y="575"/>
                    <a:pt x="1480" y="569"/>
                    <a:pt x="1486" y="575"/>
                  </a:cubicBezTo>
                  <a:cubicBezTo>
                    <a:pt x="1484" y="578"/>
                    <a:pt x="1487" y="578"/>
                    <a:pt x="1487" y="581"/>
                  </a:cubicBezTo>
                  <a:cubicBezTo>
                    <a:pt x="1487" y="583"/>
                    <a:pt x="1486" y="584"/>
                    <a:pt x="1489" y="586"/>
                  </a:cubicBezTo>
                  <a:cubicBezTo>
                    <a:pt x="1490" y="587"/>
                    <a:pt x="1487" y="589"/>
                    <a:pt x="1489" y="590"/>
                  </a:cubicBezTo>
                  <a:cubicBezTo>
                    <a:pt x="1488" y="593"/>
                    <a:pt x="1493" y="592"/>
                    <a:pt x="1490" y="595"/>
                  </a:cubicBezTo>
                  <a:cubicBezTo>
                    <a:pt x="1497" y="596"/>
                    <a:pt x="1493" y="597"/>
                    <a:pt x="1491" y="599"/>
                  </a:cubicBezTo>
                  <a:cubicBezTo>
                    <a:pt x="1491" y="602"/>
                    <a:pt x="1495" y="605"/>
                    <a:pt x="1492" y="604"/>
                  </a:cubicBezTo>
                  <a:cubicBezTo>
                    <a:pt x="1494" y="605"/>
                    <a:pt x="1490" y="609"/>
                    <a:pt x="1492" y="608"/>
                  </a:cubicBezTo>
                  <a:cubicBezTo>
                    <a:pt x="1492" y="608"/>
                    <a:pt x="1494" y="609"/>
                    <a:pt x="1493" y="612"/>
                  </a:cubicBezTo>
                  <a:cubicBezTo>
                    <a:pt x="1494" y="614"/>
                    <a:pt x="1494" y="615"/>
                    <a:pt x="1493" y="617"/>
                  </a:cubicBezTo>
                  <a:cubicBezTo>
                    <a:pt x="1493" y="617"/>
                    <a:pt x="1494" y="621"/>
                    <a:pt x="1494" y="621"/>
                  </a:cubicBezTo>
                  <a:cubicBezTo>
                    <a:pt x="1493" y="623"/>
                    <a:pt x="1495" y="626"/>
                    <a:pt x="1495" y="628"/>
                  </a:cubicBezTo>
                  <a:cubicBezTo>
                    <a:pt x="1494" y="629"/>
                    <a:pt x="1495" y="631"/>
                    <a:pt x="1495" y="634"/>
                  </a:cubicBezTo>
                  <a:cubicBezTo>
                    <a:pt x="1495" y="636"/>
                    <a:pt x="1495" y="638"/>
                    <a:pt x="1495" y="638"/>
                  </a:cubicBezTo>
                  <a:cubicBezTo>
                    <a:pt x="1497" y="640"/>
                    <a:pt x="1495" y="641"/>
                    <a:pt x="1496" y="641"/>
                  </a:cubicBezTo>
                  <a:cubicBezTo>
                    <a:pt x="1496" y="643"/>
                    <a:pt x="1497" y="647"/>
                    <a:pt x="1496" y="647"/>
                  </a:cubicBezTo>
                  <a:cubicBezTo>
                    <a:pt x="1497" y="649"/>
                    <a:pt x="1495" y="651"/>
                    <a:pt x="1496" y="654"/>
                  </a:cubicBezTo>
                  <a:cubicBezTo>
                    <a:pt x="1496" y="656"/>
                    <a:pt x="1497" y="657"/>
                    <a:pt x="1497" y="660"/>
                  </a:cubicBezTo>
                  <a:cubicBezTo>
                    <a:pt x="1498" y="661"/>
                    <a:pt x="1497" y="663"/>
                    <a:pt x="1497" y="665"/>
                  </a:cubicBezTo>
                  <a:cubicBezTo>
                    <a:pt x="1497" y="667"/>
                    <a:pt x="1496" y="669"/>
                    <a:pt x="1497" y="669"/>
                  </a:cubicBezTo>
                  <a:cubicBezTo>
                    <a:pt x="1497" y="670"/>
                    <a:pt x="1496" y="671"/>
                    <a:pt x="1497" y="673"/>
                  </a:cubicBezTo>
                  <a:cubicBezTo>
                    <a:pt x="1497" y="674"/>
                    <a:pt x="1499" y="677"/>
                    <a:pt x="1497" y="678"/>
                  </a:cubicBezTo>
                  <a:cubicBezTo>
                    <a:pt x="1497" y="678"/>
                    <a:pt x="1496" y="678"/>
                    <a:pt x="1497" y="681"/>
                  </a:cubicBezTo>
                  <a:cubicBezTo>
                    <a:pt x="1498" y="683"/>
                    <a:pt x="1496" y="684"/>
                    <a:pt x="1496" y="686"/>
                  </a:cubicBezTo>
                  <a:cubicBezTo>
                    <a:pt x="1496" y="688"/>
                    <a:pt x="1496" y="692"/>
                    <a:pt x="1496" y="693"/>
                  </a:cubicBezTo>
                  <a:cubicBezTo>
                    <a:pt x="1498" y="694"/>
                    <a:pt x="1495" y="698"/>
                    <a:pt x="1496" y="700"/>
                  </a:cubicBezTo>
                  <a:cubicBezTo>
                    <a:pt x="1498" y="700"/>
                    <a:pt x="1496" y="703"/>
                    <a:pt x="1497" y="706"/>
                  </a:cubicBezTo>
                  <a:cubicBezTo>
                    <a:pt x="1496" y="707"/>
                    <a:pt x="1496" y="709"/>
                    <a:pt x="1496" y="709"/>
                  </a:cubicBezTo>
                  <a:cubicBezTo>
                    <a:pt x="1495" y="711"/>
                    <a:pt x="1498" y="710"/>
                    <a:pt x="1496" y="713"/>
                  </a:cubicBezTo>
                  <a:cubicBezTo>
                    <a:pt x="1496" y="716"/>
                    <a:pt x="1496" y="717"/>
                    <a:pt x="1495" y="719"/>
                  </a:cubicBezTo>
                  <a:cubicBezTo>
                    <a:pt x="1494" y="720"/>
                    <a:pt x="1495" y="724"/>
                    <a:pt x="1495" y="726"/>
                  </a:cubicBezTo>
                  <a:cubicBezTo>
                    <a:pt x="1496" y="727"/>
                    <a:pt x="1492" y="730"/>
                    <a:pt x="1495" y="732"/>
                  </a:cubicBezTo>
                  <a:cubicBezTo>
                    <a:pt x="1491" y="734"/>
                    <a:pt x="1496" y="735"/>
                    <a:pt x="1494" y="739"/>
                  </a:cubicBezTo>
                  <a:cubicBezTo>
                    <a:pt x="1495" y="741"/>
                    <a:pt x="1495" y="744"/>
                    <a:pt x="1494" y="744"/>
                  </a:cubicBezTo>
                  <a:cubicBezTo>
                    <a:pt x="1494" y="747"/>
                    <a:pt x="1495" y="746"/>
                    <a:pt x="1493" y="749"/>
                  </a:cubicBezTo>
                  <a:cubicBezTo>
                    <a:pt x="1495" y="751"/>
                    <a:pt x="1494" y="755"/>
                    <a:pt x="1493" y="755"/>
                  </a:cubicBezTo>
                  <a:cubicBezTo>
                    <a:pt x="1490" y="755"/>
                    <a:pt x="1491" y="757"/>
                    <a:pt x="1492" y="760"/>
                  </a:cubicBezTo>
                  <a:cubicBezTo>
                    <a:pt x="1490" y="762"/>
                    <a:pt x="1491" y="764"/>
                    <a:pt x="1491" y="765"/>
                  </a:cubicBezTo>
                  <a:cubicBezTo>
                    <a:pt x="1493" y="767"/>
                    <a:pt x="1490" y="770"/>
                    <a:pt x="1491" y="771"/>
                  </a:cubicBezTo>
                  <a:cubicBezTo>
                    <a:pt x="1489" y="775"/>
                    <a:pt x="1490" y="772"/>
                    <a:pt x="1490" y="776"/>
                  </a:cubicBezTo>
                  <a:cubicBezTo>
                    <a:pt x="1489" y="778"/>
                    <a:pt x="1491" y="780"/>
                    <a:pt x="1489" y="782"/>
                  </a:cubicBezTo>
                  <a:cubicBezTo>
                    <a:pt x="1489" y="785"/>
                    <a:pt x="1490" y="785"/>
                    <a:pt x="1488" y="787"/>
                  </a:cubicBezTo>
                  <a:cubicBezTo>
                    <a:pt x="1487" y="789"/>
                    <a:pt x="1489" y="792"/>
                    <a:pt x="1488" y="793"/>
                  </a:cubicBezTo>
                  <a:cubicBezTo>
                    <a:pt x="1488" y="795"/>
                    <a:pt x="1487" y="795"/>
                    <a:pt x="1487" y="798"/>
                  </a:cubicBezTo>
                  <a:cubicBezTo>
                    <a:pt x="1485" y="799"/>
                    <a:pt x="1487" y="802"/>
                    <a:pt x="1486" y="803"/>
                  </a:cubicBezTo>
                  <a:cubicBezTo>
                    <a:pt x="1485" y="806"/>
                    <a:pt x="1487" y="807"/>
                    <a:pt x="1485" y="809"/>
                  </a:cubicBezTo>
                  <a:cubicBezTo>
                    <a:pt x="1485" y="812"/>
                    <a:pt x="1484" y="813"/>
                    <a:pt x="1484" y="814"/>
                  </a:cubicBezTo>
                  <a:cubicBezTo>
                    <a:pt x="1482" y="818"/>
                    <a:pt x="1483" y="818"/>
                    <a:pt x="1483" y="820"/>
                  </a:cubicBezTo>
                  <a:cubicBezTo>
                    <a:pt x="1480" y="823"/>
                    <a:pt x="1483" y="822"/>
                    <a:pt x="1482" y="825"/>
                  </a:cubicBezTo>
                  <a:cubicBezTo>
                    <a:pt x="1482" y="825"/>
                    <a:pt x="1482" y="828"/>
                    <a:pt x="1480" y="830"/>
                  </a:cubicBezTo>
                  <a:cubicBezTo>
                    <a:pt x="1480" y="832"/>
                    <a:pt x="1480" y="834"/>
                    <a:pt x="1479" y="836"/>
                  </a:cubicBezTo>
                  <a:cubicBezTo>
                    <a:pt x="1479" y="838"/>
                    <a:pt x="1478" y="840"/>
                    <a:pt x="1478" y="842"/>
                  </a:cubicBezTo>
                  <a:cubicBezTo>
                    <a:pt x="1477" y="844"/>
                    <a:pt x="1478" y="844"/>
                    <a:pt x="1476" y="847"/>
                  </a:cubicBezTo>
                  <a:cubicBezTo>
                    <a:pt x="1476" y="848"/>
                    <a:pt x="1476" y="850"/>
                    <a:pt x="1475" y="853"/>
                  </a:cubicBezTo>
                  <a:cubicBezTo>
                    <a:pt x="1475" y="855"/>
                    <a:pt x="1474" y="857"/>
                    <a:pt x="1473" y="858"/>
                  </a:cubicBezTo>
                  <a:cubicBezTo>
                    <a:pt x="1471" y="859"/>
                    <a:pt x="1473" y="861"/>
                    <a:pt x="1472" y="862"/>
                  </a:cubicBezTo>
                  <a:cubicBezTo>
                    <a:pt x="1470" y="863"/>
                    <a:pt x="1471" y="865"/>
                    <a:pt x="1471" y="865"/>
                  </a:cubicBezTo>
                  <a:cubicBezTo>
                    <a:pt x="1470" y="868"/>
                    <a:pt x="1471" y="868"/>
                    <a:pt x="1470" y="869"/>
                  </a:cubicBezTo>
                  <a:cubicBezTo>
                    <a:pt x="1469" y="871"/>
                    <a:pt x="1470" y="870"/>
                    <a:pt x="1469" y="872"/>
                  </a:cubicBezTo>
                  <a:cubicBezTo>
                    <a:pt x="1467" y="875"/>
                    <a:pt x="1470" y="874"/>
                    <a:pt x="1468" y="876"/>
                  </a:cubicBezTo>
                  <a:cubicBezTo>
                    <a:pt x="1466" y="875"/>
                    <a:pt x="1470" y="879"/>
                    <a:pt x="1467" y="879"/>
                  </a:cubicBezTo>
                  <a:cubicBezTo>
                    <a:pt x="1465" y="882"/>
                    <a:pt x="1466" y="887"/>
                    <a:pt x="1465" y="886"/>
                  </a:cubicBezTo>
                  <a:cubicBezTo>
                    <a:pt x="1466" y="888"/>
                    <a:pt x="1462" y="889"/>
                    <a:pt x="1463" y="892"/>
                  </a:cubicBezTo>
                  <a:cubicBezTo>
                    <a:pt x="1465" y="893"/>
                    <a:pt x="1460" y="897"/>
                    <a:pt x="1461" y="898"/>
                  </a:cubicBezTo>
                  <a:cubicBezTo>
                    <a:pt x="1457" y="897"/>
                    <a:pt x="1459" y="904"/>
                    <a:pt x="1458" y="904"/>
                  </a:cubicBezTo>
                  <a:cubicBezTo>
                    <a:pt x="1458" y="904"/>
                    <a:pt x="1454" y="912"/>
                    <a:pt x="1455" y="910"/>
                  </a:cubicBezTo>
                  <a:cubicBezTo>
                    <a:pt x="1453" y="914"/>
                    <a:pt x="1456" y="913"/>
                    <a:pt x="1453" y="916"/>
                  </a:cubicBezTo>
                  <a:cubicBezTo>
                    <a:pt x="1453" y="918"/>
                    <a:pt x="1451" y="919"/>
                    <a:pt x="1450" y="922"/>
                  </a:cubicBezTo>
                  <a:cubicBezTo>
                    <a:pt x="1449" y="924"/>
                    <a:pt x="1449" y="928"/>
                    <a:pt x="1447" y="928"/>
                  </a:cubicBezTo>
                  <a:cubicBezTo>
                    <a:pt x="1445" y="930"/>
                    <a:pt x="1445" y="931"/>
                    <a:pt x="1444" y="934"/>
                  </a:cubicBezTo>
                  <a:cubicBezTo>
                    <a:pt x="1446" y="937"/>
                    <a:pt x="1442" y="937"/>
                    <a:pt x="1441" y="940"/>
                  </a:cubicBezTo>
                  <a:cubicBezTo>
                    <a:pt x="1439" y="942"/>
                    <a:pt x="1439" y="940"/>
                    <a:pt x="1439" y="944"/>
                  </a:cubicBezTo>
                  <a:cubicBezTo>
                    <a:pt x="1439" y="947"/>
                    <a:pt x="1436" y="948"/>
                    <a:pt x="1436" y="949"/>
                  </a:cubicBezTo>
                  <a:cubicBezTo>
                    <a:pt x="1437" y="952"/>
                    <a:pt x="1434" y="953"/>
                    <a:pt x="1433" y="954"/>
                  </a:cubicBezTo>
                  <a:cubicBezTo>
                    <a:pt x="1432" y="957"/>
                    <a:pt x="1432" y="955"/>
                    <a:pt x="1430" y="959"/>
                  </a:cubicBezTo>
                  <a:cubicBezTo>
                    <a:pt x="1427" y="960"/>
                    <a:pt x="1431" y="960"/>
                    <a:pt x="1428" y="965"/>
                  </a:cubicBezTo>
                  <a:cubicBezTo>
                    <a:pt x="1425" y="966"/>
                    <a:pt x="1426" y="967"/>
                    <a:pt x="1424" y="969"/>
                  </a:cubicBezTo>
                  <a:cubicBezTo>
                    <a:pt x="1425" y="971"/>
                    <a:pt x="1423" y="971"/>
                    <a:pt x="1421" y="973"/>
                  </a:cubicBezTo>
                  <a:cubicBezTo>
                    <a:pt x="1421" y="975"/>
                    <a:pt x="1419" y="977"/>
                    <a:pt x="1418" y="978"/>
                  </a:cubicBezTo>
                  <a:cubicBezTo>
                    <a:pt x="1417" y="979"/>
                    <a:pt x="1415" y="980"/>
                    <a:pt x="1415" y="983"/>
                  </a:cubicBezTo>
                  <a:cubicBezTo>
                    <a:pt x="1413" y="984"/>
                    <a:pt x="1410" y="986"/>
                    <a:pt x="1411" y="987"/>
                  </a:cubicBezTo>
                  <a:cubicBezTo>
                    <a:pt x="1411" y="988"/>
                    <a:pt x="1412" y="990"/>
                    <a:pt x="1408" y="991"/>
                  </a:cubicBezTo>
                  <a:cubicBezTo>
                    <a:pt x="1404" y="990"/>
                    <a:pt x="1406" y="993"/>
                    <a:pt x="1404" y="996"/>
                  </a:cubicBezTo>
                  <a:cubicBezTo>
                    <a:pt x="1406" y="998"/>
                    <a:pt x="1403" y="999"/>
                    <a:pt x="1401" y="1000"/>
                  </a:cubicBezTo>
                  <a:cubicBezTo>
                    <a:pt x="1402" y="1002"/>
                    <a:pt x="1403" y="1002"/>
                    <a:pt x="1397" y="1004"/>
                  </a:cubicBezTo>
                  <a:cubicBezTo>
                    <a:pt x="1398" y="1007"/>
                    <a:pt x="1396" y="1007"/>
                    <a:pt x="1393" y="1009"/>
                  </a:cubicBezTo>
                  <a:cubicBezTo>
                    <a:pt x="1391" y="1008"/>
                    <a:pt x="1391" y="1013"/>
                    <a:pt x="1388" y="1013"/>
                  </a:cubicBezTo>
                  <a:cubicBezTo>
                    <a:pt x="1386" y="1013"/>
                    <a:pt x="1384" y="1015"/>
                    <a:pt x="1384" y="1018"/>
                  </a:cubicBezTo>
                  <a:cubicBezTo>
                    <a:pt x="1381" y="1019"/>
                    <a:pt x="1380" y="1023"/>
                    <a:pt x="1379" y="1023"/>
                  </a:cubicBezTo>
                  <a:cubicBezTo>
                    <a:pt x="1378" y="1026"/>
                    <a:pt x="1379" y="1026"/>
                    <a:pt x="1374" y="1027"/>
                  </a:cubicBezTo>
                  <a:cubicBezTo>
                    <a:pt x="1372" y="1028"/>
                    <a:pt x="1370" y="1027"/>
                    <a:pt x="1369" y="1031"/>
                  </a:cubicBezTo>
                  <a:cubicBezTo>
                    <a:pt x="1365" y="1035"/>
                    <a:pt x="1369" y="1031"/>
                    <a:pt x="1364" y="1035"/>
                  </a:cubicBezTo>
                  <a:cubicBezTo>
                    <a:pt x="1363" y="1038"/>
                    <a:pt x="1360" y="1038"/>
                    <a:pt x="1359" y="1039"/>
                  </a:cubicBezTo>
                  <a:cubicBezTo>
                    <a:pt x="1357" y="1044"/>
                    <a:pt x="1356" y="1043"/>
                    <a:pt x="1353" y="1043"/>
                  </a:cubicBezTo>
                  <a:cubicBezTo>
                    <a:pt x="1348" y="1046"/>
                    <a:pt x="1350" y="1045"/>
                    <a:pt x="1348" y="1047"/>
                  </a:cubicBezTo>
                  <a:cubicBezTo>
                    <a:pt x="1346" y="1049"/>
                    <a:pt x="1347" y="1050"/>
                    <a:pt x="1345" y="1049"/>
                  </a:cubicBezTo>
                  <a:cubicBezTo>
                    <a:pt x="1345" y="1053"/>
                    <a:pt x="1344" y="1051"/>
                    <a:pt x="1341" y="1051"/>
                  </a:cubicBezTo>
                  <a:cubicBezTo>
                    <a:pt x="1341" y="1050"/>
                    <a:pt x="1341" y="1052"/>
                    <a:pt x="1338" y="1053"/>
                  </a:cubicBezTo>
                  <a:cubicBezTo>
                    <a:pt x="1335" y="1054"/>
                    <a:pt x="1336" y="1055"/>
                    <a:pt x="1335" y="1055"/>
                  </a:cubicBezTo>
                  <a:cubicBezTo>
                    <a:pt x="1335" y="1058"/>
                    <a:pt x="1331" y="1058"/>
                    <a:pt x="1331" y="1057"/>
                  </a:cubicBezTo>
                  <a:cubicBezTo>
                    <a:pt x="1329" y="1057"/>
                    <a:pt x="1329" y="1058"/>
                    <a:pt x="1328" y="1059"/>
                  </a:cubicBezTo>
                  <a:cubicBezTo>
                    <a:pt x="1325" y="1059"/>
                    <a:pt x="1325" y="1063"/>
                    <a:pt x="1322" y="1062"/>
                  </a:cubicBezTo>
                  <a:cubicBezTo>
                    <a:pt x="1321" y="1063"/>
                    <a:pt x="1319" y="1064"/>
                    <a:pt x="1317" y="1065"/>
                  </a:cubicBezTo>
                  <a:cubicBezTo>
                    <a:pt x="1316" y="1065"/>
                    <a:pt x="1314" y="1066"/>
                    <a:pt x="1311" y="1067"/>
                  </a:cubicBezTo>
                  <a:cubicBezTo>
                    <a:pt x="1309" y="1068"/>
                    <a:pt x="1309" y="1071"/>
                    <a:pt x="1306" y="1070"/>
                  </a:cubicBezTo>
                  <a:cubicBezTo>
                    <a:pt x="1303" y="1069"/>
                    <a:pt x="1300" y="1073"/>
                    <a:pt x="1301" y="1072"/>
                  </a:cubicBezTo>
                  <a:cubicBezTo>
                    <a:pt x="1299" y="1072"/>
                    <a:pt x="1297" y="1071"/>
                    <a:pt x="1295" y="1074"/>
                  </a:cubicBezTo>
                  <a:cubicBezTo>
                    <a:pt x="1291" y="1075"/>
                    <a:pt x="1293" y="1075"/>
                    <a:pt x="1290" y="1076"/>
                  </a:cubicBezTo>
                  <a:cubicBezTo>
                    <a:pt x="1288" y="1077"/>
                    <a:pt x="1286" y="1081"/>
                    <a:pt x="1284" y="1078"/>
                  </a:cubicBezTo>
                  <a:cubicBezTo>
                    <a:pt x="1283" y="1077"/>
                    <a:pt x="1279" y="1081"/>
                    <a:pt x="1278" y="1080"/>
                  </a:cubicBezTo>
                  <a:cubicBezTo>
                    <a:pt x="1274" y="1079"/>
                    <a:pt x="1274" y="1082"/>
                    <a:pt x="1272" y="1082"/>
                  </a:cubicBezTo>
                  <a:cubicBezTo>
                    <a:pt x="1270" y="1081"/>
                    <a:pt x="1269" y="1084"/>
                    <a:pt x="1266" y="1083"/>
                  </a:cubicBezTo>
                  <a:cubicBezTo>
                    <a:pt x="1266" y="1086"/>
                    <a:pt x="1264" y="1081"/>
                    <a:pt x="1261" y="1085"/>
                  </a:cubicBezTo>
                  <a:cubicBezTo>
                    <a:pt x="1262" y="1085"/>
                    <a:pt x="1255" y="1086"/>
                    <a:pt x="1255" y="1086"/>
                  </a:cubicBezTo>
                  <a:cubicBezTo>
                    <a:pt x="1253" y="1086"/>
                    <a:pt x="1248" y="1089"/>
                    <a:pt x="1249" y="1087"/>
                  </a:cubicBezTo>
                  <a:cubicBezTo>
                    <a:pt x="1248" y="1088"/>
                    <a:pt x="1246" y="1088"/>
                    <a:pt x="1243" y="1088"/>
                  </a:cubicBezTo>
                  <a:cubicBezTo>
                    <a:pt x="1241" y="1090"/>
                    <a:pt x="1239" y="1089"/>
                    <a:pt x="1237" y="1089"/>
                  </a:cubicBezTo>
                  <a:cubicBezTo>
                    <a:pt x="1235" y="1089"/>
                    <a:pt x="1234" y="1090"/>
                    <a:pt x="1231" y="1090"/>
                  </a:cubicBezTo>
                  <a:cubicBezTo>
                    <a:pt x="1228" y="1089"/>
                    <a:pt x="1228" y="1087"/>
                    <a:pt x="1225" y="1090"/>
                  </a:cubicBezTo>
                  <a:cubicBezTo>
                    <a:pt x="1224" y="1091"/>
                    <a:pt x="1219" y="1091"/>
                    <a:pt x="1219" y="1090"/>
                  </a:cubicBezTo>
                  <a:cubicBezTo>
                    <a:pt x="1214" y="1093"/>
                    <a:pt x="1216" y="1093"/>
                    <a:pt x="1213" y="1090"/>
                  </a:cubicBezTo>
                  <a:cubicBezTo>
                    <a:pt x="1212" y="1088"/>
                    <a:pt x="1212" y="1090"/>
                    <a:pt x="1213" y="1090"/>
                  </a:cubicBezTo>
                  <a:cubicBezTo>
                    <a:pt x="1213" y="1091"/>
                    <a:pt x="1215" y="1090"/>
                    <a:pt x="1214" y="1089"/>
                  </a:cubicBezTo>
                  <a:cubicBezTo>
                    <a:pt x="1217" y="1088"/>
                    <a:pt x="1213" y="1090"/>
                    <a:pt x="1218" y="1089"/>
                  </a:cubicBezTo>
                  <a:cubicBezTo>
                    <a:pt x="1223" y="1091"/>
                    <a:pt x="1223" y="1087"/>
                    <a:pt x="1223" y="1089"/>
                  </a:cubicBezTo>
                  <a:cubicBezTo>
                    <a:pt x="1222" y="1092"/>
                    <a:pt x="1226" y="1088"/>
                    <a:pt x="1227" y="1089"/>
                  </a:cubicBezTo>
                  <a:cubicBezTo>
                    <a:pt x="1230" y="1088"/>
                    <a:pt x="1234" y="1088"/>
                    <a:pt x="1232" y="1089"/>
                  </a:cubicBezTo>
                  <a:cubicBezTo>
                    <a:pt x="1233" y="1090"/>
                    <a:pt x="1235" y="1089"/>
                    <a:pt x="1236" y="1089"/>
                  </a:cubicBezTo>
                  <a:cubicBezTo>
                    <a:pt x="1238" y="1088"/>
                    <a:pt x="1239" y="1088"/>
                    <a:pt x="1241" y="1088"/>
                  </a:cubicBezTo>
                  <a:cubicBezTo>
                    <a:pt x="1243" y="1087"/>
                    <a:pt x="1243" y="1087"/>
                    <a:pt x="1245" y="1088"/>
                  </a:cubicBezTo>
                  <a:cubicBezTo>
                    <a:pt x="1246" y="1088"/>
                    <a:pt x="1247" y="1088"/>
                    <a:pt x="1250" y="1088"/>
                  </a:cubicBezTo>
                  <a:cubicBezTo>
                    <a:pt x="1252" y="1086"/>
                    <a:pt x="1252" y="1087"/>
                    <a:pt x="1254" y="1087"/>
                  </a:cubicBezTo>
                  <a:cubicBezTo>
                    <a:pt x="1258" y="1088"/>
                    <a:pt x="1258" y="1086"/>
                    <a:pt x="1259" y="1086"/>
                  </a:cubicBezTo>
                  <a:cubicBezTo>
                    <a:pt x="1261" y="1083"/>
                    <a:pt x="1259" y="1087"/>
                    <a:pt x="1263" y="1086"/>
                  </a:cubicBezTo>
                  <a:cubicBezTo>
                    <a:pt x="1266" y="1087"/>
                    <a:pt x="1266" y="1084"/>
                    <a:pt x="1268" y="1085"/>
                  </a:cubicBezTo>
                  <a:cubicBezTo>
                    <a:pt x="1271" y="1083"/>
                    <a:pt x="1271" y="1086"/>
                    <a:pt x="1272" y="1084"/>
                  </a:cubicBezTo>
                  <a:cubicBezTo>
                    <a:pt x="1274" y="1081"/>
                    <a:pt x="1274" y="1079"/>
                    <a:pt x="1276" y="1083"/>
                  </a:cubicBezTo>
                  <a:cubicBezTo>
                    <a:pt x="1277" y="1082"/>
                    <a:pt x="1279" y="1081"/>
                    <a:pt x="1281" y="1082"/>
                  </a:cubicBezTo>
                  <a:cubicBezTo>
                    <a:pt x="1281" y="1083"/>
                    <a:pt x="1286" y="1078"/>
                    <a:pt x="1285" y="1081"/>
                  </a:cubicBezTo>
                  <a:cubicBezTo>
                    <a:pt x="1287" y="1079"/>
                    <a:pt x="1288" y="1080"/>
                    <a:pt x="1291" y="1079"/>
                  </a:cubicBezTo>
                  <a:cubicBezTo>
                    <a:pt x="1292" y="1078"/>
                    <a:pt x="1296" y="1079"/>
                    <a:pt x="1297" y="1077"/>
                  </a:cubicBezTo>
                  <a:cubicBezTo>
                    <a:pt x="1300" y="1076"/>
                    <a:pt x="1301" y="1075"/>
                    <a:pt x="1302" y="1075"/>
                  </a:cubicBezTo>
                  <a:cubicBezTo>
                    <a:pt x="1306" y="1076"/>
                    <a:pt x="1306" y="1073"/>
                    <a:pt x="1308" y="1073"/>
                  </a:cubicBezTo>
                  <a:cubicBezTo>
                    <a:pt x="1311" y="1072"/>
                    <a:pt x="1313" y="1071"/>
                    <a:pt x="1314" y="1071"/>
                  </a:cubicBezTo>
                  <a:cubicBezTo>
                    <a:pt x="1317" y="1070"/>
                    <a:pt x="1319" y="1071"/>
                    <a:pt x="1319" y="1069"/>
                  </a:cubicBezTo>
                  <a:cubicBezTo>
                    <a:pt x="1320" y="1068"/>
                    <a:pt x="1322" y="1067"/>
                    <a:pt x="1325" y="1066"/>
                  </a:cubicBezTo>
                  <a:cubicBezTo>
                    <a:pt x="1327" y="1066"/>
                    <a:pt x="1329" y="1062"/>
                    <a:pt x="1330" y="1064"/>
                  </a:cubicBezTo>
                  <a:cubicBezTo>
                    <a:pt x="1332" y="1062"/>
                    <a:pt x="1332" y="1062"/>
                    <a:pt x="1334" y="1062"/>
                  </a:cubicBezTo>
                  <a:cubicBezTo>
                    <a:pt x="1336" y="1063"/>
                    <a:pt x="1336" y="1060"/>
                    <a:pt x="1337" y="1060"/>
                  </a:cubicBezTo>
                  <a:cubicBezTo>
                    <a:pt x="1339" y="1058"/>
                    <a:pt x="1342" y="1059"/>
                    <a:pt x="1341" y="1059"/>
                  </a:cubicBezTo>
                  <a:cubicBezTo>
                    <a:pt x="1343" y="1055"/>
                    <a:pt x="1343" y="1059"/>
                    <a:pt x="1344" y="1056"/>
                  </a:cubicBezTo>
                  <a:cubicBezTo>
                    <a:pt x="1346" y="1052"/>
                    <a:pt x="1345" y="1054"/>
                    <a:pt x="1348" y="1054"/>
                  </a:cubicBezTo>
                  <a:cubicBezTo>
                    <a:pt x="1349" y="1054"/>
                    <a:pt x="1350" y="1055"/>
                    <a:pt x="1351" y="1052"/>
                  </a:cubicBezTo>
                  <a:cubicBezTo>
                    <a:pt x="1351" y="1051"/>
                    <a:pt x="1354" y="1048"/>
                    <a:pt x="1356" y="1049"/>
                  </a:cubicBezTo>
                  <a:cubicBezTo>
                    <a:pt x="1359" y="1048"/>
                    <a:pt x="1358" y="1046"/>
                    <a:pt x="1361" y="1046"/>
                  </a:cubicBezTo>
                  <a:cubicBezTo>
                    <a:pt x="1363" y="1046"/>
                    <a:pt x="1365" y="1043"/>
                    <a:pt x="1366" y="1043"/>
                  </a:cubicBezTo>
                  <a:cubicBezTo>
                    <a:pt x="1368" y="1042"/>
                    <a:pt x="1369" y="1040"/>
                    <a:pt x="1371" y="1039"/>
                  </a:cubicBezTo>
                  <a:cubicBezTo>
                    <a:pt x="1369" y="1038"/>
                    <a:pt x="1369" y="1038"/>
                    <a:pt x="1376" y="1036"/>
                  </a:cubicBezTo>
                  <a:cubicBezTo>
                    <a:pt x="1376" y="1037"/>
                    <a:pt x="1380" y="1035"/>
                    <a:pt x="1381" y="1032"/>
                  </a:cubicBezTo>
                  <a:cubicBezTo>
                    <a:pt x="1381" y="1029"/>
                    <a:pt x="1384" y="1033"/>
                    <a:pt x="1385" y="1028"/>
                  </a:cubicBezTo>
                  <a:cubicBezTo>
                    <a:pt x="1386" y="1025"/>
                    <a:pt x="1388" y="1026"/>
                    <a:pt x="1390" y="1024"/>
                  </a:cubicBezTo>
                  <a:cubicBezTo>
                    <a:pt x="1389" y="1023"/>
                    <a:pt x="1396" y="1024"/>
                    <a:pt x="1394" y="1020"/>
                  </a:cubicBezTo>
                  <a:cubicBezTo>
                    <a:pt x="1400" y="1019"/>
                    <a:pt x="1397" y="1015"/>
                    <a:pt x="1399" y="1016"/>
                  </a:cubicBezTo>
                  <a:cubicBezTo>
                    <a:pt x="1402" y="1016"/>
                    <a:pt x="1401" y="1015"/>
                    <a:pt x="1403" y="1013"/>
                  </a:cubicBezTo>
                  <a:cubicBezTo>
                    <a:pt x="1401" y="1013"/>
                    <a:pt x="1405" y="1005"/>
                    <a:pt x="1407" y="1008"/>
                  </a:cubicBezTo>
                  <a:cubicBezTo>
                    <a:pt x="1410" y="1003"/>
                    <a:pt x="1410" y="1006"/>
                    <a:pt x="1411" y="1004"/>
                  </a:cubicBezTo>
                  <a:cubicBezTo>
                    <a:pt x="1415" y="1001"/>
                    <a:pt x="1416" y="997"/>
                    <a:pt x="1416" y="999"/>
                  </a:cubicBezTo>
                  <a:cubicBezTo>
                    <a:pt x="1417" y="995"/>
                    <a:pt x="1421" y="999"/>
                    <a:pt x="1419" y="995"/>
                  </a:cubicBezTo>
                  <a:cubicBezTo>
                    <a:pt x="1419" y="992"/>
                    <a:pt x="1427" y="993"/>
                    <a:pt x="1423" y="990"/>
                  </a:cubicBezTo>
                  <a:cubicBezTo>
                    <a:pt x="1424" y="989"/>
                    <a:pt x="1428" y="988"/>
                    <a:pt x="1427" y="986"/>
                  </a:cubicBezTo>
                  <a:cubicBezTo>
                    <a:pt x="1431" y="983"/>
                    <a:pt x="1428" y="981"/>
                    <a:pt x="1431" y="981"/>
                  </a:cubicBezTo>
                  <a:cubicBezTo>
                    <a:pt x="1436" y="980"/>
                    <a:pt x="1435" y="975"/>
                    <a:pt x="1436" y="974"/>
                  </a:cubicBezTo>
                  <a:cubicBezTo>
                    <a:pt x="1438" y="974"/>
                    <a:pt x="1438" y="970"/>
                    <a:pt x="1439" y="970"/>
                  </a:cubicBezTo>
                  <a:cubicBezTo>
                    <a:pt x="1440" y="969"/>
                    <a:pt x="1442" y="969"/>
                    <a:pt x="1442" y="967"/>
                  </a:cubicBezTo>
                  <a:cubicBezTo>
                    <a:pt x="1442" y="966"/>
                    <a:pt x="1443" y="964"/>
                    <a:pt x="1444" y="963"/>
                  </a:cubicBezTo>
                  <a:cubicBezTo>
                    <a:pt x="1446" y="961"/>
                    <a:pt x="1445" y="962"/>
                    <a:pt x="1447" y="959"/>
                  </a:cubicBezTo>
                  <a:cubicBezTo>
                    <a:pt x="1446" y="958"/>
                    <a:pt x="1448" y="958"/>
                    <a:pt x="1449" y="955"/>
                  </a:cubicBezTo>
                  <a:cubicBezTo>
                    <a:pt x="1449" y="950"/>
                    <a:pt x="1449" y="953"/>
                    <a:pt x="1451" y="952"/>
                  </a:cubicBezTo>
                  <a:cubicBezTo>
                    <a:pt x="1451" y="948"/>
                    <a:pt x="1452" y="948"/>
                    <a:pt x="1455" y="946"/>
                  </a:cubicBezTo>
                  <a:cubicBezTo>
                    <a:pt x="1454" y="943"/>
                    <a:pt x="1456" y="943"/>
                    <a:pt x="1458" y="940"/>
                  </a:cubicBezTo>
                  <a:cubicBezTo>
                    <a:pt x="1461" y="936"/>
                    <a:pt x="1461" y="934"/>
                    <a:pt x="1461" y="935"/>
                  </a:cubicBezTo>
                  <a:cubicBezTo>
                    <a:pt x="1461" y="932"/>
                    <a:pt x="1465" y="931"/>
                    <a:pt x="1464" y="929"/>
                  </a:cubicBezTo>
                  <a:cubicBezTo>
                    <a:pt x="1466" y="928"/>
                    <a:pt x="1466" y="924"/>
                    <a:pt x="1467" y="923"/>
                  </a:cubicBezTo>
                  <a:cubicBezTo>
                    <a:pt x="1469" y="920"/>
                    <a:pt x="1470" y="918"/>
                    <a:pt x="1470" y="917"/>
                  </a:cubicBezTo>
                  <a:cubicBezTo>
                    <a:pt x="1471" y="915"/>
                    <a:pt x="1472" y="911"/>
                    <a:pt x="1473" y="911"/>
                  </a:cubicBezTo>
                  <a:cubicBezTo>
                    <a:pt x="1476" y="911"/>
                    <a:pt x="1475" y="908"/>
                    <a:pt x="1476" y="905"/>
                  </a:cubicBezTo>
                  <a:cubicBezTo>
                    <a:pt x="1475" y="905"/>
                    <a:pt x="1479" y="901"/>
                    <a:pt x="1478" y="900"/>
                  </a:cubicBezTo>
                  <a:cubicBezTo>
                    <a:pt x="1479" y="897"/>
                    <a:pt x="1482" y="895"/>
                    <a:pt x="1481" y="893"/>
                  </a:cubicBezTo>
                  <a:cubicBezTo>
                    <a:pt x="1481" y="890"/>
                    <a:pt x="1483" y="887"/>
                    <a:pt x="1483" y="887"/>
                  </a:cubicBezTo>
                  <a:cubicBezTo>
                    <a:pt x="1485" y="885"/>
                    <a:pt x="1485" y="882"/>
                    <a:pt x="1486" y="881"/>
                  </a:cubicBezTo>
                  <a:cubicBezTo>
                    <a:pt x="1486" y="878"/>
                    <a:pt x="1487" y="878"/>
                    <a:pt x="1488" y="876"/>
                  </a:cubicBezTo>
                  <a:cubicBezTo>
                    <a:pt x="1488" y="875"/>
                    <a:pt x="1489" y="873"/>
                    <a:pt x="1489" y="871"/>
                  </a:cubicBezTo>
                  <a:cubicBezTo>
                    <a:pt x="1491" y="869"/>
                    <a:pt x="1490" y="867"/>
                    <a:pt x="1492" y="865"/>
                  </a:cubicBezTo>
                  <a:cubicBezTo>
                    <a:pt x="1493" y="864"/>
                    <a:pt x="1493" y="862"/>
                    <a:pt x="1493" y="860"/>
                  </a:cubicBezTo>
                  <a:cubicBezTo>
                    <a:pt x="1494" y="858"/>
                    <a:pt x="1494" y="857"/>
                    <a:pt x="1495" y="855"/>
                  </a:cubicBezTo>
                  <a:cubicBezTo>
                    <a:pt x="1494" y="852"/>
                    <a:pt x="1496" y="852"/>
                    <a:pt x="1496" y="850"/>
                  </a:cubicBezTo>
                  <a:cubicBezTo>
                    <a:pt x="1497" y="847"/>
                    <a:pt x="1496" y="846"/>
                    <a:pt x="1498" y="844"/>
                  </a:cubicBezTo>
                  <a:cubicBezTo>
                    <a:pt x="1500" y="844"/>
                    <a:pt x="1499" y="842"/>
                    <a:pt x="1499" y="839"/>
                  </a:cubicBezTo>
                  <a:cubicBezTo>
                    <a:pt x="1502" y="838"/>
                    <a:pt x="1499" y="836"/>
                    <a:pt x="1500" y="836"/>
                  </a:cubicBezTo>
                  <a:cubicBezTo>
                    <a:pt x="1501" y="835"/>
                    <a:pt x="1500" y="835"/>
                    <a:pt x="1501" y="832"/>
                  </a:cubicBezTo>
                  <a:cubicBezTo>
                    <a:pt x="1501" y="832"/>
                    <a:pt x="1503" y="830"/>
                    <a:pt x="1502" y="828"/>
                  </a:cubicBezTo>
                  <a:cubicBezTo>
                    <a:pt x="1503" y="826"/>
                    <a:pt x="1502" y="826"/>
                    <a:pt x="1503" y="825"/>
                  </a:cubicBezTo>
                  <a:cubicBezTo>
                    <a:pt x="1504" y="824"/>
                    <a:pt x="1505" y="823"/>
                    <a:pt x="1504" y="822"/>
                  </a:cubicBezTo>
                  <a:cubicBezTo>
                    <a:pt x="1505" y="819"/>
                    <a:pt x="1504" y="819"/>
                    <a:pt x="1505" y="818"/>
                  </a:cubicBezTo>
                  <a:cubicBezTo>
                    <a:pt x="1506" y="815"/>
                    <a:pt x="1506" y="814"/>
                    <a:pt x="1507" y="812"/>
                  </a:cubicBezTo>
                  <a:cubicBezTo>
                    <a:pt x="1508" y="809"/>
                    <a:pt x="1506" y="808"/>
                    <a:pt x="1508" y="805"/>
                  </a:cubicBezTo>
                  <a:cubicBezTo>
                    <a:pt x="1509" y="803"/>
                    <a:pt x="1509" y="802"/>
                    <a:pt x="1509" y="799"/>
                  </a:cubicBezTo>
                  <a:cubicBezTo>
                    <a:pt x="1511" y="796"/>
                    <a:pt x="1510" y="795"/>
                    <a:pt x="1511" y="792"/>
                  </a:cubicBezTo>
                  <a:cubicBezTo>
                    <a:pt x="1511" y="791"/>
                    <a:pt x="1511" y="789"/>
                    <a:pt x="1512" y="788"/>
                  </a:cubicBezTo>
                  <a:cubicBezTo>
                    <a:pt x="1512" y="788"/>
                    <a:pt x="1512" y="786"/>
                    <a:pt x="1513" y="786"/>
                  </a:cubicBezTo>
                  <a:cubicBezTo>
                    <a:pt x="1514" y="783"/>
                    <a:pt x="1514" y="782"/>
                    <a:pt x="1513" y="779"/>
                  </a:cubicBezTo>
                  <a:cubicBezTo>
                    <a:pt x="1512" y="777"/>
                    <a:pt x="1515" y="774"/>
                    <a:pt x="1515" y="773"/>
                  </a:cubicBezTo>
                  <a:cubicBezTo>
                    <a:pt x="1516" y="770"/>
                    <a:pt x="1515" y="770"/>
                    <a:pt x="1516" y="766"/>
                  </a:cubicBezTo>
                  <a:cubicBezTo>
                    <a:pt x="1516" y="764"/>
                    <a:pt x="1516" y="763"/>
                    <a:pt x="1517" y="761"/>
                  </a:cubicBezTo>
                  <a:cubicBezTo>
                    <a:pt x="1517" y="759"/>
                    <a:pt x="1518" y="757"/>
                    <a:pt x="1517" y="755"/>
                  </a:cubicBezTo>
                  <a:cubicBezTo>
                    <a:pt x="1516" y="751"/>
                    <a:pt x="1519" y="751"/>
                    <a:pt x="1518" y="749"/>
                  </a:cubicBezTo>
                  <a:cubicBezTo>
                    <a:pt x="1519" y="749"/>
                    <a:pt x="1519" y="746"/>
                    <a:pt x="1519" y="743"/>
                  </a:cubicBezTo>
                  <a:cubicBezTo>
                    <a:pt x="1520" y="742"/>
                    <a:pt x="1519" y="739"/>
                    <a:pt x="1520" y="738"/>
                  </a:cubicBezTo>
                  <a:cubicBezTo>
                    <a:pt x="1521" y="736"/>
                    <a:pt x="1519" y="734"/>
                    <a:pt x="1520" y="732"/>
                  </a:cubicBezTo>
                  <a:cubicBezTo>
                    <a:pt x="1519" y="730"/>
                    <a:pt x="1520" y="728"/>
                    <a:pt x="1521" y="726"/>
                  </a:cubicBezTo>
                  <a:cubicBezTo>
                    <a:pt x="1521" y="724"/>
                    <a:pt x="1521" y="723"/>
                    <a:pt x="1522" y="721"/>
                  </a:cubicBezTo>
                  <a:cubicBezTo>
                    <a:pt x="1521" y="718"/>
                    <a:pt x="1524" y="713"/>
                    <a:pt x="1523" y="709"/>
                  </a:cubicBezTo>
                  <a:cubicBezTo>
                    <a:pt x="1523" y="707"/>
                    <a:pt x="1524" y="705"/>
                    <a:pt x="1524" y="703"/>
                  </a:cubicBezTo>
                  <a:cubicBezTo>
                    <a:pt x="1524" y="701"/>
                    <a:pt x="1524" y="699"/>
                    <a:pt x="1524" y="698"/>
                  </a:cubicBezTo>
                  <a:cubicBezTo>
                    <a:pt x="1525" y="696"/>
                    <a:pt x="1525" y="693"/>
                    <a:pt x="1525" y="692"/>
                  </a:cubicBezTo>
                  <a:cubicBezTo>
                    <a:pt x="1527" y="691"/>
                    <a:pt x="1524" y="686"/>
                    <a:pt x="1525" y="686"/>
                  </a:cubicBezTo>
                  <a:cubicBezTo>
                    <a:pt x="1525" y="684"/>
                    <a:pt x="1527" y="683"/>
                    <a:pt x="1525" y="680"/>
                  </a:cubicBezTo>
                  <a:cubicBezTo>
                    <a:pt x="1525" y="678"/>
                    <a:pt x="1528" y="676"/>
                    <a:pt x="1526" y="674"/>
                  </a:cubicBezTo>
                  <a:cubicBezTo>
                    <a:pt x="1526" y="673"/>
                    <a:pt x="1524" y="672"/>
                    <a:pt x="1526" y="668"/>
                  </a:cubicBezTo>
                  <a:cubicBezTo>
                    <a:pt x="1526" y="668"/>
                    <a:pt x="1527" y="664"/>
                    <a:pt x="1526" y="662"/>
                  </a:cubicBezTo>
                  <a:cubicBezTo>
                    <a:pt x="1527" y="660"/>
                    <a:pt x="1528" y="658"/>
                    <a:pt x="1526" y="656"/>
                  </a:cubicBezTo>
                  <a:cubicBezTo>
                    <a:pt x="1528" y="656"/>
                    <a:pt x="1526" y="653"/>
                    <a:pt x="1527" y="650"/>
                  </a:cubicBezTo>
                  <a:cubicBezTo>
                    <a:pt x="1526" y="649"/>
                    <a:pt x="1528" y="649"/>
                    <a:pt x="1527" y="644"/>
                  </a:cubicBezTo>
                  <a:cubicBezTo>
                    <a:pt x="1528" y="642"/>
                    <a:pt x="1527" y="639"/>
                    <a:pt x="1527" y="638"/>
                  </a:cubicBezTo>
                  <a:cubicBezTo>
                    <a:pt x="1526" y="636"/>
                    <a:pt x="1526" y="633"/>
                    <a:pt x="1527" y="632"/>
                  </a:cubicBezTo>
                  <a:cubicBezTo>
                    <a:pt x="1529" y="630"/>
                    <a:pt x="1526" y="628"/>
                    <a:pt x="1527" y="626"/>
                  </a:cubicBezTo>
                  <a:cubicBezTo>
                    <a:pt x="1529" y="624"/>
                    <a:pt x="1528" y="621"/>
                    <a:pt x="1527" y="620"/>
                  </a:cubicBezTo>
                  <a:cubicBezTo>
                    <a:pt x="1529" y="618"/>
                    <a:pt x="1527" y="616"/>
                    <a:pt x="1527" y="614"/>
                  </a:cubicBezTo>
                  <a:cubicBezTo>
                    <a:pt x="1527" y="611"/>
                    <a:pt x="1526" y="610"/>
                    <a:pt x="1527" y="608"/>
                  </a:cubicBezTo>
                  <a:cubicBezTo>
                    <a:pt x="1529" y="605"/>
                    <a:pt x="1526" y="602"/>
                    <a:pt x="1527" y="602"/>
                  </a:cubicBezTo>
                  <a:cubicBezTo>
                    <a:pt x="1527" y="600"/>
                    <a:pt x="1529" y="598"/>
                    <a:pt x="1527" y="598"/>
                  </a:cubicBezTo>
                  <a:cubicBezTo>
                    <a:pt x="1529" y="596"/>
                    <a:pt x="1526" y="597"/>
                    <a:pt x="1527" y="594"/>
                  </a:cubicBezTo>
                  <a:cubicBezTo>
                    <a:pt x="1527" y="594"/>
                    <a:pt x="1528" y="590"/>
                    <a:pt x="1527" y="590"/>
                  </a:cubicBezTo>
                  <a:cubicBezTo>
                    <a:pt x="1528" y="589"/>
                    <a:pt x="1528" y="589"/>
                    <a:pt x="1527" y="586"/>
                  </a:cubicBezTo>
                  <a:cubicBezTo>
                    <a:pt x="1526" y="583"/>
                    <a:pt x="1526" y="583"/>
                    <a:pt x="1527" y="582"/>
                  </a:cubicBezTo>
                  <a:cubicBezTo>
                    <a:pt x="1528" y="580"/>
                    <a:pt x="1528" y="581"/>
                    <a:pt x="1527" y="578"/>
                  </a:cubicBezTo>
                  <a:cubicBezTo>
                    <a:pt x="1523" y="576"/>
                    <a:pt x="1527" y="572"/>
                    <a:pt x="1527" y="571"/>
                  </a:cubicBezTo>
                  <a:cubicBezTo>
                    <a:pt x="1527" y="569"/>
                    <a:pt x="1525" y="568"/>
                    <a:pt x="1527" y="565"/>
                  </a:cubicBezTo>
                  <a:cubicBezTo>
                    <a:pt x="1525" y="564"/>
                    <a:pt x="1528" y="562"/>
                    <a:pt x="1526" y="559"/>
                  </a:cubicBezTo>
                  <a:cubicBezTo>
                    <a:pt x="1527" y="559"/>
                    <a:pt x="1526" y="555"/>
                    <a:pt x="1526" y="553"/>
                  </a:cubicBezTo>
                  <a:cubicBezTo>
                    <a:pt x="1525" y="550"/>
                    <a:pt x="1527" y="548"/>
                    <a:pt x="1526" y="547"/>
                  </a:cubicBezTo>
                  <a:cubicBezTo>
                    <a:pt x="1526" y="544"/>
                    <a:pt x="1525" y="542"/>
                    <a:pt x="1525" y="541"/>
                  </a:cubicBezTo>
                  <a:cubicBezTo>
                    <a:pt x="1525" y="540"/>
                    <a:pt x="1525" y="537"/>
                    <a:pt x="1525" y="535"/>
                  </a:cubicBezTo>
                  <a:cubicBezTo>
                    <a:pt x="1524" y="532"/>
                    <a:pt x="1523" y="531"/>
                    <a:pt x="1524" y="529"/>
                  </a:cubicBezTo>
                  <a:cubicBezTo>
                    <a:pt x="1525" y="528"/>
                    <a:pt x="1523" y="526"/>
                    <a:pt x="1524" y="525"/>
                  </a:cubicBezTo>
                  <a:cubicBezTo>
                    <a:pt x="1523" y="525"/>
                    <a:pt x="1523" y="523"/>
                    <a:pt x="1523" y="521"/>
                  </a:cubicBezTo>
                  <a:cubicBezTo>
                    <a:pt x="1524" y="520"/>
                    <a:pt x="1523" y="519"/>
                    <a:pt x="1523" y="518"/>
                  </a:cubicBezTo>
                  <a:cubicBezTo>
                    <a:pt x="1523" y="517"/>
                    <a:pt x="1522" y="515"/>
                    <a:pt x="1522" y="514"/>
                  </a:cubicBezTo>
                  <a:cubicBezTo>
                    <a:pt x="1521" y="513"/>
                    <a:pt x="1522" y="511"/>
                    <a:pt x="1522" y="510"/>
                  </a:cubicBezTo>
                  <a:cubicBezTo>
                    <a:pt x="1521" y="509"/>
                    <a:pt x="1521" y="507"/>
                    <a:pt x="1521" y="506"/>
                  </a:cubicBezTo>
                  <a:cubicBezTo>
                    <a:pt x="1521" y="504"/>
                    <a:pt x="1521" y="503"/>
                    <a:pt x="1520" y="500"/>
                  </a:cubicBezTo>
                  <a:cubicBezTo>
                    <a:pt x="1519" y="498"/>
                    <a:pt x="1520" y="496"/>
                    <a:pt x="1519" y="494"/>
                  </a:cubicBezTo>
                  <a:cubicBezTo>
                    <a:pt x="1519" y="493"/>
                    <a:pt x="1519" y="490"/>
                    <a:pt x="1518" y="488"/>
                  </a:cubicBezTo>
                  <a:cubicBezTo>
                    <a:pt x="1518" y="486"/>
                    <a:pt x="1518" y="485"/>
                    <a:pt x="1517" y="483"/>
                  </a:cubicBezTo>
                  <a:cubicBezTo>
                    <a:pt x="1517" y="481"/>
                    <a:pt x="1516" y="478"/>
                    <a:pt x="1516" y="477"/>
                  </a:cubicBezTo>
                  <a:cubicBezTo>
                    <a:pt x="1515" y="476"/>
                    <a:pt x="1516" y="473"/>
                    <a:pt x="1515" y="471"/>
                  </a:cubicBezTo>
                  <a:cubicBezTo>
                    <a:pt x="1514" y="467"/>
                    <a:pt x="1513" y="468"/>
                    <a:pt x="1514" y="466"/>
                  </a:cubicBezTo>
                  <a:cubicBezTo>
                    <a:pt x="1512" y="464"/>
                    <a:pt x="1514" y="460"/>
                    <a:pt x="1512" y="460"/>
                  </a:cubicBezTo>
                  <a:cubicBezTo>
                    <a:pt x="1511" y="457"/>
                    <a:pt x="1511" y="456"/>
                    <a:pt x="1511" y="454"/>
                  </a:cubicBezTo>
                  <a:cubicBezTo>
                    <a:pt x="1508" y="450"/>
                    <a:pt x="1508" y="449"/>
                    <a:pt x="1509" y="448"/>
                  </a:cubicBezTo>
                  <a:cubicBezTo>
                    <a:pt x="1507" y="446"/>
                    <a:pt x="1507" y="444"/>
                    <a:pt x="1508" y="443"/>
                  </a:cubicBezTo>
                  <a:cubicBezTo>
                    <a:pt x="1507" y="439"/>
                    <a:pt x="1506" y="439"/>
                    <a:pt x="1506" y="437"/>
                  </a:cubicBezTo>
                  <a:cubicBezTo>
                    <a:pt x="1505" y="438"/>
                    <a:pt x="1506" y="433"/>
                    <a:pt x="1504" y="432"/>
                  </a:cubicBezTo>
                  <a:cubicBezTo>
                    <a:pt x="1506" y="432"/>
                    <a:pt x="1503" y="429"/>
                    <a:pt x="1503" y="426"/>
                  </a:cubicBezTo>
                  <a:cubicBezTo>
                    <a:pt x="1502" y="426"/>
                    <a:pt x="1501" y="423"/>
                    <a:pt x="1501" y="420"/>
                  </a:cubicBezTo>
                  <a:cubicBezTo>
                    <a:pt x="1500" y="416"/>
                    <a:pt x="1499" y="416"/>
                    <a:pt x="1498" y="414"/>
                  </a:cubicBezTo>
                  <a:cubicBezTo>
                    <a:pt x="1498" y="411"/>
                    <a:pt x="1497" y="407"/>
                    <a:pt x="1496" y="407"/>
                  </a:cubicBezTo>
                  <a:cubicBezTo>
                    <a:pt x="1497" y="405"/>
                    <a:pt x="1496" y="403"/>
                    <a:pt x="1494" y="401"/>
                  </a:cubicBezTo>
                  <a:cubicBezTo>
                    <a:pt x="1493" y="399"/>
                    <a:pt x="1492" y="397"/>
                    <a:pt x="1491" y="395"/>
                  </a:cubicBezTo>
                  <a:cubicBezTo>
                    <a:pt x="1494" y="392"/>
                    <a:pt x="1492" y="395"/>
                    <a:pt x="1489" y="389"/>
                  </a:cubicBezTo>
                  <a:cubicBezTo>
                    <a:pt x="1489" y="386"/>
                    <a:pt x="1485" y="386"/>
                    <a:pt x="1487" y="384"/>
                  </a:cubicBezTo>
                  <a:cubicBezTo>
                    <a:pt x="1488" y="384"/>
                    <a:pt x="1484" y="382"/>
                    <a:pt x="1484" y="378"/>
                  </a:cubicBezTo>
                  <a:cubicBezTo>
                    <a:pt x="1486" y="379"/>
                    <a:pt x="1479" y="375"/>
                    <a:pt x="1482" y="373"/>
                  </a:cubicBezTo>
                  <a:cubicBezTo>
                    <a:pt x="1480" y="371"/>
                    <a:pt x="1478" y="370"/>
                    <a:pt x="1480" y="368"/>
                  </a:cubicBezTo>
                  <a:cubicBezTo>
                    <a:pt x="1477" y="365"/>
                    <a:pt x="1477" y="366"/>
                    <a:pt x="1478" y="363"/>
                  </a:cubicBezTo>
                  <a:cubicBezTo>
                    <a:pt x="1478" y="361"/>
                    <a:pt x="1475" y="359"/>
                    <a:pt x="1474" y="358"/>
                  </a:cubicBezTo>
                  <a:cubicBezTo>
                    <a:pt x="1476" y="356"/>
                    <a:pt x="1474" y="355"/>
                    <a:pt x="1472" y="353"/>
                  </a:cubicBezTo>
                  <a:cubicBezTo>
                    <a:pt x="1471" y="351"/>
                    <a:pt x="1470" y="348"/>
                    <a:pt x="1469" y="347"/>
                  </a:cubicBezTo>
                  <a:cubicBezTo>
                    <a:pt x="1469" y="344"/>
                    <a:pt x="1466" y="343"/>
                    <a:pt x="1466" y="342"/>
                  </a:cubicBezTo>
                  <a:cubicBezTo>
                    <a:pt x="1469" y="341"/>
                    <a:pt x="1465" y="339"/>
                    <a:pt x="1463" y="337"/>
                  </a:cubicBezTo>
                  <a:cubicBezTo>
                    <a:pt x="1465" y="334"/>
                    <a:pt x="1459" y="333"/>
                    <a:pt x="1461" y="332"/>
                  </a:cubicBezTo>
                  <a:cubicBezTo>
                    <a:pt x="1460" y="332"/>
                    <a:pt x="1457" y="330"/>
                    <a:pt x="1458" y="327"/>
                  </a:cubicBezTo>
                  <a:cubicBezTo>
                    <a:pt x="1457" y="324"/>
                    <a:pt x="1453" y="323"/>
                    <a:pt x="1454" y="322"/>
                  </a:cubicBezTo>
                  <a:cubicBezTo>
                    <a:pt x="1451" y="319"/>
                    <a:pt x="1451" y="319"/>
                    <a:pt x="1451" y="318"/>
                  </a:cubicBezTo>
                  <a:cubicBezTo>
                    <a:pt x="1450" y="316"/>
                    <a:pt x="1451" y="311"/>
                    <a:pt x="1448" y="313"/>
                  </a:cubicBezTo>
                  <a:cubicBezTo>
                    <a:pt x="1451" y="310"/>
                    <a:pt x="1445" y="310"/>
                    <a:pt x="1445" y="308"/>
                  </a:cubicBezTo>
                  <a:cubicBezTo>
                    <a:pt x="1444" y="306"/>
                    <a:pt x="1442" y="305"/>
                    <a:pt x="1441" y="303"/>
                  </a:cubicBezTo>
                  <a:cubicBezTo>
                    <a:pt x="1440" y="301"/>
                    <a:pt x="1440" y="300"/>
                    <a:pt x="1437" y="297"/>
                  </a:cubicBezTo>
                  <a:cubicBezTo>
                    <a:pt x="1435" y="294"/>
                    <a:pt x="1437" y="295"/>
                    <a:pt x="1434" y="292"/>
                  </a:cubicBezTo>
                  <a:cubicBezTo>
                    <a:pt x="1433" y="291"/>
                    <a:pt x="1431" y="289"/>
                    <a:pt x="1430" y="287"/>
                  </a:cubicBezTo>
                  <a:cubicBezTo>
                    <a:pt x="1424" y="283"/>
                    <a:pt x="1425" y="283"/>
                    <a:pt x="1426" y="282"/>
                  </a:cubicBezTo>
                  <a:cubicBezTo>
                    <a:pt x="1423" y="279"/>
                    <a:pt x="1423" y="280"/>
                    <a:pt x="1421" y="276"/>
                  </a:cubicBezTo>
                  <a:cubicBezTo>
                    <a:pt x="1420" y="279"/>
                    <a:pt x="1415" y="274"/>
                    <a:pt x="1417" y="271"/>
                  </a:cubicBezTo>
                  <a:cubicBezTo>
                    <a:pt x="1415" y="270"/>
                    <a:pt x="1412" y="269"/>
                    <a:pt x="1413" y="266"/>
                  </a:cubicBezTo>
                  <a:cubicBezTo>
                    <a:pt x="1413" y="267"/>
                    <a:pt x="1410" y="261"/>
                    <a:pt x="1409" y="262"/>
                  </a:cubicBezTo>
                  <a:cubicBezTo>
                    <a:pt x="1408" y="263"/>
                    <a:pt x="1405" y="260"/>
                    <a:pt x="1405" y="258"/>
                  </a:cubicBezTo>
                  <a:cubicBezTo>
                    <a:pt x="1405" y="257"/>
                    <a:pt x="1401" y="255"/>
                    <a:pt x="1402" y="254"/>
                  </a:cubicBezTo>
                  <a:cubicBezTo>
                    <a:pt x="1401" y="256"/>
                    <a:pt x="1401" y="250"/>
                    <a:pt x="1398" y="250"/>
                  </a:cubicBezTo>
                  <a:cubicBezTo>
                    <a:pt x="1395" y="249"/>
                    <a:pt x="1392" y="249"/>
                    <a:pt x="1394" y="246"/>
                  </a:cubicBezTo>
                  <a:cubicBezTo>
                    <a:pt x="1392" y="245"/>
                    <a:pt x="1390" y="241"/>
                    <a:pt x="1390" y="242"/>
                  </a:cubicBezTo>
                  <a:cubicBezTo>
                    <a:pt x="1390" y="239"/>
                    <a:pt x="1387" y="238"/>
                    <a:pt x="1386" y="238"/>
                  </a:cubicBezTo>
                  <a:cubicBezTo>
                    <a:pt x="1383" y="236"/>
                    <a:pt x="1382" y="239"/>
                    <a:pt x="1382" y="234"/>
                  </a:cubicBezTo>
                  <a:cubicBezTo>
                    <a:pt x="1382" y="233"/>
                    <a:pt x="1377" y="230"/>
                    <a:pt x="1378" y="230"/>
                  </a:cubicBezTo>
                  <a:cubicBezTo>
                    <a:pt x="1376" y="227"/>
                    <a:pt x="1375" y="228"/>
                    <a:pt x="1374" y="226"/>
                  </a:cubicBezTo>
                  <a:cubicBezTo>
                    <a:pt x="1375" y="224"/>
                    <a:pt x="1371" y="225"/>
                    <a:pt x="1370" y="222"/>
                  </a:cubicBezTo>
                  <a:cubicBezTo>
                    <a:pt x="1371" y="222"/>
                    <a:pt x="1365" y="219"/>
                    <a:pt x="1365" y="218"/>
                  </a:cubicBezTo>
                  <a:cubicBezTo>
                    <a:pt x="1363" y="217"/>
                    <a:pt x="1362" y="215"/>
                    <a:pt x="1361" y="215"/>
                  </a:cubicBezTo>
                  <a:cubicBezTo>
                    <a:pt x="1362" y="216"/>
                    <a:pt x="1359" y="212"/>
                    <a:pt x="1357" y="211"/>
                  </a:cubicBezTo>
                  <a:cubicBezTo>
                    <a:pt x="1353" y="209"/>
                    <a:pt x="1351" y="210"/>
                    <a:pt x="1352" y="207"/>
                  </a:cubicBezTo>
                  <a:cubicBezTo>
                    <a:pt x="1351" y="207"/>
                    <a:pt x="1348" y="203"/>
                    <a:pt x="1347" y="203"/>
                  </a:cubicBezTo>
                  <a:cubicBezTo>
                    <a:pt x="1345" y="203"/>
                    <a:pt x="1343" y="200"/>
                    <a:pt x="1342" y="199"/>
                  </a:cubicBezTo>
                  <a:cubicBezTo>
                    <a:pt x="1341" y="196"/>
                    <a:pt x="1334" y="197"/>
                    <a:pt x="1336" y="195"/>
                  </a:cubicBezTo>
                  <a:cubicBezTo>
                    <a:pt x="1336" y="194"/>
                    <a:pt x="1331" y="189"/>
                    <a:pt x="1331" y="191"/>
                  </a:cubicBezTo>
                  <a:cubicBezTo>
                    <a:pt x="1333" y="188"/>
                    <a:pt x="1331" y="186"/>
                    <a:pt x="1326" y="187"/>
                  </a:cubicBezTo>
                  <a:cubicBezTo>
                    <a:pt x="1324" y="183"/>
                    <a:pt x="1323" y="185"/>
                    <a:pt x="1321" y="183"/>
                  </a:cubicBezTo>
                  <a:cubicBezTo>
                    <a:pt x="1318" y="181"/>
                    <a:pt x="1318" y="176"/>
                    <a:pt x="1315" y="179"/>
                  </a:cubicBezTo>
                  <a:cubicBezTo>
                    <a:pt x="1314" y="176"/>
                    <a:pt x="1309" y="176"/>
                    <a:pt x="1310" y="175"/>
                  </a:cubicBezTo>
                  <a:cubicBezTo>
                    <a:pt x="1307" y="174"/>
                    <a:pt x="1309" y="173"/>
                    <a:pt x="1308" y="172"/>
                  </a:cubicBezTo>
                  <a:cubicBezTo>
                    <a:pt x="1308" y="173"/>
                    <a:pt x="1304" y="173"/>
                    <a:pt x="1304" y="172"/>
                  </a:cubicBezTo>
                  <a:cubicBezTo>
                    <a:pt x="1304" y="170"/>
                    <a:pt x="1299" y="169"/>
                    <a:pt x="1299" y="168"/>
                  </a:cubicBezTo>
                  <a:cubicBezTo>
                    <a:pt x="1297" y="164"/>
                    <a:pt x="1295" y="166"/>
                    <a:pt x="1293" y="164"/>
                  </a:cubicBezTo>
                  <a:cubicBezTo>
                    <a:pt x="1293" y="164"/>
                    <a:pt x="1290" y="160"/>
                    <a:pt x="1288" y="161"/>
                  </a:cubicBezTo>
                  <a:cubicBezTo>
                    <a:pt x="1286" y="160"/>
                    <a:pt x="1282" y="158"/>
                    <a:pt x="1282" y="157"/>
                  </a:cubicBezTo>
                  <a:cubicBezTo>
                    <a:pt x="1282" y="157"/>
                    <a:pt x="1279" y="157"/>
                    <a:pt x="1277" y="154"/>
                  </a:cubicBezTo>
                  <a:cubicBezTo>
                    <a:pt x="1279" y="155"/>
                    <a:pt x="1274" y="151"/>
                    <a:pt x="1271" y="151"/>
                  </a:cubicBezTo>
                  <a:cubicBezTo>
                    <a:pt x="1267" y="152"/>
                    <a:pt x="1267" y="147"/>
                    <a:pt x="1265" y="147"/>
                  </a:cubicBezTo>
                  <a:cubicBezTo>
                    <a:pt x="1265" y="146"/>
                    <a:pt x="1263" y="149"/>
                    <a:pt x="1259" y="144"/>
                  </a:cubicBezTo>
                  <a:cubicBezTo>
                    <a:pt x="1259" y="144"/>
                    <a:pt x="1255" y="143"/>
                    <a:pt x="1254" y="141"/>
                  </a:cubicBezTo>
                  <a:cubicBezTo>
                    <a:pt x="1249" y="139"/>
                    <a:pt x="1252" y="137"/>
                    <a:pt x="1249" y="139"/>
                  </a:cubicBezTo>
                  <a:cubicBezTo>
                    <a:pt x="1247" y="135"/>
                    <a:pt x="1250" y="140"/>
                    <a:pt x="1244" y="136"/>
                  </a:cubicBezTo>
                  <a:cubicBezTo>
                    <a:pt x="1241" y="134"/>
                    <a:pt x="1242" y="134"/>
                    <a:pt x="1239" y="133"/>
                  </a:cubicBezTo>
                  <a:cubicBezTo>
                    <a:pt x="1236" y="132"/>
                    <a:pt x="1236" y="133"/>
                    <a:pt x="1234" y="131"/>
                  </a:cubicBezTo>
                  <a:cubicBezTo>
                    <a:pt x="1231" y="133"/>
                    <a:pt x="1231" y="132"/>
                    <a:pt x="1229" y="128"/>
                  </a:cubicBezTo>
                  <a:cubicBezTo>
                    <a:pt x="1226" y="129"/>
                    <a:pt x="1225" y="127"/>
                    <a:pt x="1224" y="126"/>
                  </a:cubicBezTo>
                  <a:cubicBezTo>
                    <a:pt x="1222" y="123"/>
                    <a:pt x="1220" y="123"/>
                    <a:pt x="1219" y="123"/>
                  </a:cubicBezTo>
                  <a:cubicBezTo>
                    <a:pt x="1216" y="122"/>
                    <a:pt x="1214" y="122"/>
                    <a:pt x="1213" y="121"/>
                  </a:cubicBezTo>
                  <a:cubicBezTo>
                    <a:pt x="1211" y="119"/>
                    <a:pt x="1209" y="117"/>
                    <a:pt x="1208" y="118"/>
                  </a:cubicBezTo>
                  <a:cubicBezTo>
                    <a:pt x="1204" y="117"/>
                    <a:pt x="1204" y="118"/>
                    <a:pt x="1203" y="116"/>
                  </a:cubicBezTo>
                  <a:cubicBezTo>
                    <a:pt x="1200" y="115"/>
                    <a:pt x="1200" y="114"/>
                    <a:pt x="1198" y="114"/>
                  </a:cubicBezTo>
                  <a:cubicBezTo>
                    <a:pt x="1197" y="114"/>
                    <a:pt x="1192" y="112"/>
                    <a:pt x="1192" y="111"/>
                  </a:cubicBezTo>
                  <a:cubicBezTo>
                    <a:pt x="1190" y="109"/>
                    <a:pt x="1189" y="110"/>
                    <a:pt x="1187" y="109"/>
                  </a:cubicBezTo>
                  <a:cubicBezTo>
                    <a:pt x="1186" y="109"/>
                    <a:pt x="1185" y="108"/>
                    <a:pt x="1182" y="107"/>
                  </a:cubicBezTo>
                  <a:cubicBezTo>
                    <a:pt x="1181" y="105"/>
                    <a:pt x="1177" y="106"/>
                    <a:pt x="1176" y="105"/>
                  </a:cubicBezTo>
                  <a:cubicBezTo>
                    <a:pt x="1175" y="103"/>
                    <a:pt x="1172" y="104"/>
                    <a:pt x="1170" y="102"/>
                  </a:cubicBezTo>
                  <a:cubicBezTo>
                    <a:pt x="1169" y="104"/>
                    <a:pt x="1166" y="101"/>
                    <a:pt x="1164" y="100"/>
                  </a:cubicBezTo>
                  <a:cubicBezTo>
                    <a:pt x="1162" y="96"/>
                    <a:pt x="1160" y="99"/>
                    <a:pt x="1158" y="98"/>
                  </a:cubicBezTo>
                  <a:cubicBezTo>
                    <a:pt x="1154" y="97"/>
                    <a:pt x="1156" y="96"/>
                    <a:pt x="1152" y="96"/>
                  </a:cubicBezTo>
                  <a:cubicBezTo>
                    <a:pt x="1149" y="93"/>
                    <a:pt x="1148" y="95"/>
                    <a:pt x="1145" y="93"/>
                  </a:cubicBezTo>
                  <a:cubicBezTo>
                    <a:pt x="1143" y="93"/>
                    <a:pt x="1142" y="92"/>
                    <a:pt x="1139" y="91"/>
                  </a:cubicBezTo>
                  <a:cubicBezTo>
                    <a:pt x="1136" y="91"/>
                    <a:pt x="1134" y="90"/>
                    <a:pt x="1133" y="89"/>
                  </a:cubicBezTo>
                  <a:cubicBezTo>
                    <a:pt x="1131" y="88"/>
                    <a:pt x="1128" y="87"/>
                    <a:pt x="1127" y="87"/>
                  </a:cubicBezTo>
                  <a:cubicBezTo>
                    <a:pt x="1124" y="86"/>
                    <a:pt x="1123" y="87"/>
                    <a:pt x="1121" y="85"/>
                  </a:cubicBezTo>
                  <a:cubicBezTo>
                    <a:pt x="1119" y="84"/>
                    <a:pt x="1117" y="83"/>
                    <a:pt x="1114" y="83"/>
                  </a:cubicBezTo>
                  <a:cubicBezTo>
                    <a:pt x="1112" y="83"/>
                    <a:pt x="1109" y="81"/>
                    <a:pt x="1108" y="81"/>
                  </a:cubicBezTo>
                  <a:cubicBezTo>
                    <a:pt x="1106" y="80"/>
                    <a:pt x="1104" y="81"/>
                    <a:pt x="1102" y="79"/>
                  </a:cubicBezTo>
                  <a:cubicBezTo>
                    <a:pt x="1099" y="78"/>
                    <a:pt x="1097" y="78"/>
                    <a:pt x="1095" y="77"/>
                  </a:cubicBezTo>
                  <a:cubicBezTo>
                    <a:pt x="1093" y="77"/>
                    <a:pt x="1091" y="76"/>
                    <a:pt x="1089" y="76"/>
                  </a:cubicBezTo>
                  <a:cubicBezTo>
                    <a:pt x="1085" y="75"/>
                    <a:pt x="1080" y="74"/>
                    <a:pt x="1076" y="72"/>
                  </a:cubicBezTo>
                  <a:cubicBezTo>
                    <a:pt x="1074" y="72"/>
                    <a:pt x="1072" y="71"/>
                    <a:pt x="1070" y="71"/>
                  </a:cubicBezTo>
                  <a:cubicBezTo>
                    <a:pt x="1067" y="70"/>
                    <a:pt x="1065" y="70"/>
                    <a:pt x="1063" y="69"/>
                  </a:cubicBezTo>
                  <a:cubicBezTo>
                    <a:pt x="1061" y="68"/>
                    <a:pt x="1060" y="67"/>
                    <a:pt x="1057" y="67"/>
                  </a:cubicBezTo>
                  <a:cubicBezTo>
                    <a:pt x="1053" y="65"/>
                    <a:pt x="1052" y="66"/>
                    <a:pt x="1051" y="66"/>
                  </a:cubicBezTo>
                  <a:cubicBezTo>
                    <a:pt x="1048" y="65"/>
                    <a:pt x="1046" y="65"/>
                    <a:pt x="1045" y="64"/>
                  </a:cubicBezTo>
                  <a:cubicBezTo>
                    <a:pt x="1041" y="64"/>
                    <a:pt x="1042" y="64"/>
                    <a:pt x="1038" y="63"/>
                  </a:cubicBezTo>
                  <a:cubicBezTo>
                    <a:pt x="1035" y="62"/>
                    <a:pt x="1032" y="62"/>
                    <a:pt x="1031" y="62"/>
                  </a:cubicBezTo>
                  <a:cubicBezTo>
                    <a:pt x="1030" y="63"/>
                    <a:pt x="1026" y="61"/>
                    <a:pt x="1025" y="61"/>
                  </a:cubicBezTo>
                  <a:cubicBezTo>
                    <a:pt x="1023" y="61"/>
                    <a:pt x="1021" y="60"/>
                    <a:pt x="1019" y="59"/>
                  </a:cubicBezTo>
                  <a:cubicBezTo>
                    <a:pt x="1016" y="60"/>
                    <a:pt x="1014" y="60"/>
                    <a:pt x="1012" y="58"/>
                  </a:cubicBezTo>
                  <a:cubicBezTo>
                    <a:pt x="1011" y="59"/>
                    <a:pt x="1007" y="59"/>
                    <a:pt x="1006" y="58"/>
                  </a:cubicBezTo>
                  <a:cubicBezTo>
                    <a:pt x="1004" y="58"/>
                    <a:pt x="1002" y="58"/>
                    <a:pt x="1000" y="56"/>
                  </a:cubicBezTo>
                  <a:cubicBezTo>
                    <a:pt x="998" y="57"/>
                    <a:pt x="996" y="55"/>
                    <a:pt x="993" y="55"/>
                  </a:cubicBezTo>
                  <a:cubicBezTo>
                    <a:pt x="988" y="53"/>
                    <a:pt x="987" y="55"/>
                    <a:pt x="987" y="54"/>
                  </a:cubicBezTo>
                  <a:cubicBezTo>
                    <a:pt x="986" y="54"/>
                    <a:pt x="985" y="56"/>
                    <a:pt x="981" y="53"/>
                  </a:cubicBezTo>
                  <a:cubicBezTo>
                    <a:pt x="978" y="53"/>
                    <a:pt x="977" y="53"/>
                    <a:pt x="974" y="52"/>
                  </a:cubicBezTo>
                  <a:cubicBezTo>
                    <a:pt x="972" y="49"/>
                    <a:pt x="969" y="53"/>
                    <a:pt x="969" y="51"/>
                  </a:cubicBezTo>
                  <a:cubicBezTo>
                    <a:pt x="967" y="51"/>
                    <a:pt x="967" y="52"/>
                    <a:pt x="964" y="50"/>
                  </a:cubicBezTo>
                  <a:cubicBezTo>
                    <a:pt x="959" y="49"/>
                    <a:pt x="960" y="51"/>
                    <a:pt x="958" y="50"/>
                  </a:cubicBezTo>
                  <a:cubicBezTo>
                    <a:pt x="957" y="51"/>
                    <a:pt x="956" y="49"/>
                    <a:pt x="953" y="49"/>
                  </a:cubicBezTo>
                  <a:cubicBezTo>
                    <a:pt x="950" y="48"/>
                    <a:pt x="951" y="49"/>
                    <a:pt x="948" y="49"/>
                  </a:cubicBezTo>
                  <a:cubicBezTo>
                    <a:pt x="945" y="49"/>
                    <a:pt x="945" y="47"/>
                    <a:pt x="942" y="47"/>
                  </a:cubicBezTo>
                  <a:cubicBezTo>
                    <a:pt x="940" y="47"/>
                    <a:pt x="939" y="46"/>
                    <a:pt x="937" y="47"/>
                  </a:cubicBezTo>
                  <a:cubicBezTo>
                    <a:pt x="935" y="45"/>
                    <a:pt x="932" y="47"/>
                    <a:pt x="931" y="46"/>
                  </a:cubicBezTo>
                  <a:cubicBezTo>
                    <a:pt x="930" y="45"/>
                    <a:pt x="928" y="46"/>
                    <a:pt x="926" y="46"/>
                  </a:cubicBezTo>
                  <a:cubicBezTo>
                    <a:pt x="924" y="46"/>
                    <a:pt x="923" y="46"/>
                    <a:pt x="921" y="45"/>
                  </a:cubicBezTo>
                  <a:cubicBezTo>
                    <a:pt x="919" y="46"/>
                    <a:pt x="918" y="44"/>
                    <a:pt x="915" y="45"/>
                  </a:cubicBezTo>
                  <a:cubicBezTo>
                    <a:pt x="914" y="45"/>
                    <a:pt x="913" y="44"/>
                    <a:pt x="910" y="44"/>
                  </a:cubicBezTo>
                  <a:cubicBezTo>
                    <a:pt x="908" y="44"/>
                    <a:pt x="906" y="44"/>
                    <a:pt x="905" y="44"/>
                  </a:cubicBezTo>
                  <a:cubicBezTo>
                    <a:pt x="903" y="44"/>
                    <a:pt x="901" y="43"/>
                    <a:pt x="899" y="43"/>
                  </a:cubicBezTo>
                  <a:cubicBezTo>
                    <a:pt x="898" y="43"/>
                    <a:pt x="896" y="42"/>
                    <a:pt x="894" y="43"/>
                  </a:cubicBezTo>
                  <a:cubicBezTo>
                    <a:pt x="892" y="43"/>
                    <a:pt x="891" y="42"/>
                    <a:pt x="888" y="43"/>
                  </a:cubicBezTo>
                  <a:cubicBezTo>
                    <a:pt x="886" y="43"/>
                    <a:pt x="885" y="43"/>
                    <a:pt x="883" y="42"/>
                  </a:cubicBezTo>
                  <a:cubicBezTo>
                    <a:pt x="881" y="42"/>
                    <a:pt x="879" y="42"/>
                    <a:pt x="877" y="42"/>
                  </a:cubicBezTo>
                  <a:cubicBezTo>
                    <a:pt x="875" y="42"/>
                    <a:pt x="872" y="41"/>
                    <a:pt x="871" y="42"/>
                  </a:cubicBezTo>
                  <a:cubicBezTo>
                    <a:pt x="871" y="42"/>
                    <a:pt x="869" y="40"/>
                    <a:pt x="865" y="41"/>
                  </a:cubicBezTo>
                  <a:cubicBezTo>
                    <a:pt x="865" y="41"/>
                    <a:pt x="861" y="42"/>
                    <a:pt x="860" y="41"/>
                  </a:cubicBezTo>
                  <a:cubicBezTo>
                    <a:pt x="858" y="41"/>
                    <a:pt x="857" y="43"/>
                    <a:pt x="854" y="41"/>
                  </a:cubicBezTo>
                  <a:cubicBezTo>
                    <a:pt x="854" y="39"/>
                    <a:pt x="847" y="39"/>
                    <a:pt x="848" y="40"/>
                  </a:cubicBezTo>
                  <a:cubicBezTo>
                    <a:pt x="845" y="38"/>
                    <a:pt x="841" y="40"/>
                    <a:pt x="841" y="41"/>
                  </a:cubicBezTo>
                  <a:cubicBezTo>
                    <a:pt x="840" y="39"/>
                    <a:pt x="836" y="44"/>
                    <a:pt x="834" y="41"/>
                  </a:cubicBezTo>
                  <a:cubicBezTo>
                    <a:pt x="833" y="39"/>
                    <a:pt x="832" y="38"/>
                    <a:pt x="828" y="40"/>
                  </a:cubicBezTo>
                  <a:cubicBezTo>
                    <a:pt x="826" y="40"/>
                    <a:pt x="825" y="41"/>
                    <a:pt x="822" y="40"/>
                  </a:cubicBezTo>
                  <a:cubicBezTo>
                    <a:pt x="816" y="41"/>
                    <a:pt x="817" y="40"/>
                    <a:pt x="816" y="40"/>
                  </a:cubicBezTo>
                  <a:cubicBezTo>
                    <a:pt x="816" y="41"/>
                    <a:pt x="813" y="41"/>
                    <a:pt x="810" y="42"/>
                  </a:cubicBezTo>
                  <a:cubicBezTo>
                    <a:pt x="807" y="39"/>
                    <a:pt x="806" y="41"/>
                    <a:pt x="805" y="41"/>
                  </a:cubicBezTo>
                  <a:cubicBezTo>
                    <a:pt x="804" y="39"/>
                    <a:pt x="800" y="39"/>
                    <a:pt x="800" y="41"/>
                  </a:cubicBezTo>
                  <a:cubicBezTo>
                    <a:pt x="797" y="40"/>
                    <a:pt x="795" y="42"/>
                    <a:pt x="794" y="41"/>
                  </a:cubicBezTo>
                  <a:cubicBezTo>
                    <a:pt x="790" y="41"/>
                    <a:pt x="791" y="41"/>
                    <a:pt x="789" y="41"/>
                  </a:cubicBezTo>
                  <a:cubicBezTo>
                    <a:pt x="786" y="39"/>
                    <a:pt x="783" y="42"/>
                    <a:pt x="783" y="41"/>
                  </a:cubicBezTo>
                  <a:cubicBezTo>
                    <a:pt x="780" y="40"/>
                    <a:pt x="779" y="42"/>
                    <a:pt x="777" y="41"/>
                  </a:cubicBezTo>
                  <a:cubicBezTo>
                    <a:pt x="777" y="40"/>
                    <a:pt x="774" y="40"/>
                    <a:pt x="772" y="42"/>
                  </a:cubicBezTo>
                  <a:cubicBezTo>
                    <a:pt x="770" y="41"/>
                    <a:pt x="770" y="42"/>
                    <a:pt x="767" y="42"/>
                  </a:cubicBezTo>
                  <a:cubicBezTo>
                    <a:pt x="764" y="43"/>
                    <a:pt x="762" y="41"/>
                    <a:pt x="760" y="42"/>
                  </a:cubicBezTo>
                  <a:cubicBezTo>
                    <a:pt x="759" y="43"/>
                    <a:pt x="757" y="42"/>
                    <a:pt x="755" y="43"/>
                  </a:cubicBezTo>
                  <a:cubicBezTo>
                    <a:pt x="754" y="41"/>
                    <a:pt x="751" y="43"/>
                    <a:pt x="749" y="43"/>
                  </a:cubicBezTo>
                  <a:cubicBezTo>
                    <a:pt x="748" y="46"/>
                    <a:pt x="747" y="44"/>
                    <a:pt x="744" y="44"/>
                  </a:cubicBezTo>
                  <a:cubicBezTo>
                    <a:pt x="741" y="43"/>
                    <a:pt x="740" y="44"/>
                    <a:pt x="737" y="44"/>
                  </a:cubicBezTo>
                  <a:cubicBezTo>
                    <a:pt x="737" y="47"/>
                    <a:pt x="733" y="44"/>
                    <a:pt x="731" y="45"/>
                  </a:cubicBezTo>
                  <a:cubicBezTo>
                    <a:pt x="729" y="46"/>
                    <a:pt x="729" y="48"/>
                    <a:pt x="725" y="45"/>
                  </a:cubicBezTo>
                  <a:cubicBezTo>
                    <a:pt x="724" y="46"/>
                    <a:pt x="721" y="46"/>
                    <a:pt x="720" y="45"/>
                  </a:cubicBezTo>
                  <a:cubicBezTo>
                    <a:pt x="719" y="44"/>
                    <a:pt x="715" y="49"/>
                    <a:pt x="713" y="46"/>
                  </a:cubicBezTo>
                  <a:cubicBezTo>
                    <a:pt x="712" y="46"/>
                    <a:pt x="707" y="47"/>
                    <a:pt x="707" y="47"/>
                  </a:cubicBezTo>
                  <a:cubicBezTo>
                    <a:pt x="706" y="48"/>
                    <a:pt x="704" y="49"/>
                    <a:pt x="701" y="48"/>
                  </a:cubicBezTo>
                  <a:cubicBezTo>
                    <a:pt x="699" y="47"/>
                    <a:pt x="699" y="49"/>
                    <a:pt x="697" y="48"/>
                  </a:cubicBezTo>
                  <a:cubicBezTo>
                    <a:pt x="697" y="50"/>
                    <a:pt x="696" y="48"/>
                    <a:pt x="693" y="49"/>
                  </a:cubicBezTo>
                  <a:cubicBezTo>
                    <a:pt x="691" y="48"/>
                    <a:pt x="690" y="49"/>
                    <a:pt x="689" y="50"/>
                  </a:cubicBezTo>
                  <a:cubicBezTo>
                    <a:pt x="685" y="48"/>
                    <a:pt x="685" y="51"/>
                    <a:pt x="685" y="50"/>
                  </a:cubicBezTo>
                  <a:cubicBezTo>
                    <a:pt x="685" y="51"/>
                    <a:pt x="681" y="49"/>
                    <a:pt x="681" y="51"/>
                  </a:cubicBezTo>
                  <a:cubicBezTo>
                    <a:pt x="678" y="50"/>
                    <a:pt x="678" y="52"/>
                    <a:pt x="677" y="51"/>
                  </a:cubicBezTo>
                  <a:cubicBezTo>
                    <a:pt x="676" y="48"/>
                    <a:pt x="674" y="53"/>
                    <a:pt x="673" y="52"/>
                  </a:cubicBezTo>
                  <a:cubicBezTo>
                    <a:pt x="670" y="52"/>
                    <a:pt x="673" y="53"/>
                    <a:pt x="669" y="53"/>
                  </a:cubicBezTo>
                  <a:cubicBezTo>
                    <a:pt x="670" y="53"/>
                    <a:pt x="668" y="52"/>
                    <a:pt x="665" y="53"/>
                  </a:cubicBezTo>
                  <a:cubicBezTo>
                    <a:pt x="663" y="53"/>
                    <a:pt x="665" y="55"/>
                    <a:pt x="662" y="54"/>
                  </a:cubicBezTo>
                  <a:cubicBezTo>
                    <a:pt x="655" y="56"/>
                    <a:pt x="657" y="53"/>
                    <a:pt x="654" y="56"/>
                  </a:cubicBezTo>
                  <a:cubicBezTo>
                    <a:pt x="653" y="56"/>
                    <a:pt x="647" y="57"/>
                    <a:pt x="648" y="57"/>
                  </a:cubicBezTo>
                  <a:cubicBezTo>
                    <a:pt x="646" y="56"/>
                    <a:pt x="644" y="60"/>
                    <a:pt x="642" y="59"/>
                  </a:cubicBezTo>
                  <a:cubicBezTo>
                    <a:pt x="640" y="60"/>
                    <a:pt x="639" y="61"/>
                    <a:pt x="636" y="61"/>
                  </a:cubicBezTo>
                  <a:cubicBezTo>
                    <a:pt x="635" y="62"/>
                    <a:pt x="631" y="62"/>
                    <a:pt x="630" y="62"/>
                  </a:cubicBezTo>
                  <a:cubicBezTo>
                    <a:pt x="629" y="61"/>
                    <a:pt x="627" y="61"/>
                    <a:pt x="625" y="64"/>
                  </a:cubicBezTo>
                  <a:cubicBezTo>
                    <a:pt x="622" y="65"/>
                    <a:pt x="621" y="65"/>
                    <a:pt x="619" y="65"/>
                  </a:cubicBezTo>
                  <a:cubicBezTo>
                    <a:pt x="617" y="66"/>
                    <a:pt x="615" y="68"/>
                    <a:pt x="613" y="67"/>
                  </a:cubicBezTo>
                  <a:cubicBezTo>
                    <a:pt x="611" y="68"/>
                    <a:pt x="610" y="68"/>
                    <a:pt x="607" y="69"/>
                  </a:cubicBezTo>
                  <a:cubicBezTo>
                    <a:pt x="605" y="70"/>
                    <a:pt x="604" y="70"/>
                    <a:pt x="601" y="71"/>
                  </a:cubicBezTo>
                  <a:cubicBezTo>
                    <a:pt x="598" y="72"/>
                    <a:pt x="596" y="71"/>
                    <a:pt x="595" y="73"/>
                  </a:cubicBezTo>
                  <a:cubicBezTo>
                    <a:pt x="593" y="73"/>
                    <a:pt x="590" y="74"/>
                    <a:pt x="589" y="75"/>
                  </a:cubicBezTo>
                  <a:cubicBezTo>
                    <a:pt x="588" y="76"/>
                    <a:pt x="585" y="78"/>
                    <a:pt x="582" y="77"/>
                  </a:cubicBezTo>
                  <a:cubicBezTo>
                    <a:pt x="580" y="78"/>
                    <a:pt x="579" y="79"/>
                    <a:pt x="576" y="79"/>
                  </a:cubicBezTo>
                  <a:cubicBezTo>
                    <a:pt x="575" y="80"/>
                    <a:pt x="572" y="80"/>
                    <a:pt x="570" y="82"/>
                  </a:cubicBezTo>
                  <a:cubicBezTo>
                    <a:pt x="570" y="82"/>
                    <a:pt x="566" y="85"/>
                    <a:pt x="564" y="84"/>
                  </a:cubicBezTo>
                  <a:cubicBezTo>
                    <a:pt x="563" y="83"/>
                    <a:pt x="561" y="85"/>
                    <a:pt x="559" y="86"/>
                  </a:cubicBezTo>
                  <a:cubicBezTo>
                    <a:pt x="557" y="86"/>
                    <a:pt x="555" y="87"/>
                    <a:pt x="553" y="88"/>
                  </a:cubicBezTo>
                  <a:cubicBezTo>
                    <a:pt x="551" y="89"/>
                    <a:pt x="550" y="90"/>
                    <a:pt x="548" y="90"/>
                  </a:cubicBezTo>
                  <a:cubicBezTo>
                    <a:pt x="547" y="91"/>
                    <a:pt x="544" y="91"/>
                    <a:pt x="543" y="92"/>
                  </a:cubicBezTo>
                  <a:cubicBezTo>
                    <a:pt x="541" y="92"/>
                    <a:pt x="538" y="90"/>
                    <a:pt x="537" y="94"/>
                  </a:cubicBezTo>
                  <a:cubicBezTo>
                    <a:pt x="535" y="95"/>
                    <a:pt x="533" y="94"/>
                    <a:pt x="531" y="96"/>
                  </a:cubicBezTo>
                  <a:cubicBezTo>
                    <a:pt x="532" y="97"/>
                    <a:pt x="526" y="97"/>
                    <a:pt x="526" y="99"/>
                  </a:cubicBezTo>
                  <a:cubicBezTo>
                    <a:pt x="524" y="102"/>
                    <a:pt x="524" y="100"/>
                    <a:pt x="521" y="101"/>
                  </a:cubicBezTo>
                  <a:cubicBezTo>
                    <a:pt x="519" y="102"/>
                    <a:pt x="518" y="104"/>
                    <a:pt x="515" y="103"/>
                  </a:cubicBezTo>
                  <a:cubicBezTo>
                    <a:pt x="513" y="104"/>
                    <a:pt x="511" y="107"/>
                    <a:pt x="510" y="106"/>
                  </a:cubicBezTo>
                  <a:cubicBezTo>
                    <a:pt x="506" y="106"/>
                    <a:pt x="506" y="107"/>
                    <a:pt x="505" y="108"/>
                  </a:cubicBezTo>
                  <a:cubicBezTo>
                    <a:pt x="502" y="109"/>
                    <a:pt x="498" y="110"/>
                    <a:pt x="497" y="112"/>
                  </a:cubicBezTo>
                  <a:cubicBezTo>
                    <a:pt x="496" y="112"/>
                    <a:pt x="494" y="115"/>
                    <a:pt x="493" y="114"/>
                  </a:cubicBezTo>
                  <a:cubicBezTo>
                    <a:pt x="493" y="115"/>
                    <a:pt x="490" y="113"/>
                    <a:pt x="489" y="115"/>
                  </a:cubicBezTo>
                  <a:cubicBezTo>
                    <a:pt x="485" y="117"/>
                    <a:pt x="486" y="117"/>
                    <a:pt x="485" y="118"/>
                  </a:cubicBezTo>
                  <a:cubicBezTo>
                    <a:pt x="483" y="116"/>
                    <a:pt x="482" y="122"/>
                    <a:pt x="481" y="119"/>
                  </a:cubicBezTo>
                  <a:cubicBezTo>
                    <a:pt x="479" y="121"/>
                    <a:pt x="479" y="120"/>
                    <a:pt x="477" y="121"/>
                  </a:cubicBezTo>
                  <a:cubicBezTo>
                    <a:pt x="476" y="121"/>
                    <a:pt x="472" y="120"/>
                    <a:pt x="473" y="123"/>
                  </a:cubicBezTo>
                  <a:cubicBezTo>
                    <a:pt x="471" y="124"/>
                    <a:pt x="471" y="126"/>
                    <a:pt x="468" y="125"/>
                  </a:cubicBezTo>
                  <a:cubicBezTo>
                    <a:pt x="466" y="128"/>
                    <a:pt x="464" y="128"/>
                    <a:pt x="464" y="128"/>
                  </a:cubicBezTo>
                  <a:cubicBezTo>
                    <a:pt x="463" y="129"/>
                    <a:pt x="460" y="129"/>
                    <a:pt x="459" y="130"/>
                  </a:cubicBezTo>
                  <a:cubicBezTo>
                    <a:pt x="456" y="130"/>
                    <a:pt x="456" y="132"/>
                    <a:pt x="455" y="132"/>
                  </a:cubicBezTo>
                  <a:cubicBezTo>
                    <a:pt x="453" y="134"/>
                    <a:pt x="452" y="135"/>
                    <a:pt x="452" y="135"/>
                  </a:cubicBezTo>
                  <a:cubicBezTo>
                    <a:pt x="451" y="136"/>
                    <a:pt x="449" y="137"/>
                    <a:pt x="447" y="137"/>
                  </a:cubicBezTo>
                  <a:cubicBezTo>
                    <a:pt x="445" y="138"/>
                    <a:pt x="444" y="138"/>
                    <a:pt x="442" y="139"/>
                  </a:cubicBezTo>
                  <a:cubicBezTo>
                    <a:pt x="440" y="140"/>
                    <a:pt x="439" y="141"/>
                    <a:pt x="438" y="142"/>
                  </a:cubicBezTo>
                  <a:cubicBezTo>
                    <a:pt x="436" y="142"/>
                    <a:pt x="436" y="144"/>
                    <a:pt x="432" y="145"/>
                  </a:cubicBezTo>
                  <a:cubicBezTo>
                    <a:pt x="431" y="147"/>
                    <a:pt x="429" y="146"/>
                    <a:pt x="426" y="148"/>
                  </a:cubicBezTo>
                  <a:cubicBezTo>
                    <a:pt x="424" y="150"/>
                    <a:pt x="422" y="150"/>
                    <a:pt x="421" y="152"/>
                  </a:cubicBezTo>
                  <a:cubicBezTo>
                    <a:pt x="418" y="152"/>
                    <a:pt x="417" y="153"/>
                    <a:pt x="415" y="155"/>
                  </a:cubicBezTo>
                  <a:cubicBezTo>
                    <a:pt x="413" y="156"/>
                    <a:pt x="410" y="157"/>
                    <a:pt x="409" y="158"/>
                  </a:cubicBezTo>
                  <a:cubicBezTo>
                    <a:pt x="409" y="160"/>
                    <a:pt x="405" y="159"/>
                    <a:pt x="404" y="162"/>
                  </a:cubicBezTo>
                  <a:cubicBezTo>
                    <a:pt x="403" y="162"/>
                    <a:pt x="402" y="164"/>
                    <a:pt x="401" y="163"/>
                  </a:cubicBezTo>
                  <a:cubicBezTo>
                    <a:pt x="402" y="164"/>
                    <a:pt x="400" y="165"/>
                    <a:pt x="398" y="165"/>
                  </a:cubicBezTo>
                  <a:cubicBezTo>
                    <a:pt x="398" y="166"/>
                    <a:pt x="395" y="167"/>
                    <a:pt x="396" y="167"/>
                  </a:cubicBezTo>
                  <a:cubicBezTo>
                    <a:pt x="393" y="166"/>
                    <a:pt x="395" y="171"/>
                    <a:pt x="393" y="169"/>
                  </a:cubicBezTo>
                  <a:cubicBezTo>
                    <a:pt x="390" y="168"/>
                    <a:pt x="390" y="170"/>
                    <a:pt x="389" y="171"/>
                  </a:cubicBezTo>
                  <a:cubicBezTo>
                    <a:pt x="386" y="170"/>
                    <a:pt x="389" y="173"/>
                    <a:pt x="387" y="172"/>
                  </a:cubicBezTo>
                  <a:cubicBezTo>
                    <a:pt x="386" y="173"/>
                    <a:pt x="385" y="173"/>
                    <a:pt x="384" y="174"/>
                  </a:cubicBezTo>
                  <a:cubicBezTo>
                    <a:pt x="382" y="174"/>
                    <a:pt x="384" y="177"/>
                    <a:pt x="382" y="176"/>
                  </a:cubicBezTo>
                  <a:cubicBezTo>
                    <a:pt x="382" y="178"/>
                    <a:pt x="377" y="180"/>
                    <a:pt x="377" y="180"/>
                  </a:cubicBezTo>
                  <a:cubicBezTo>
                    <a:pt x="374" y="181"/>
                    <a:pt x="374" y="179"/>
                    <a:pt x="371" y="184"/>
                  </a:cubicBezTo>
                  <a:cubicBezTo>
                    <a:pt x="370" y="186"/>
                    <a:pt x="368" y="187"/>
                    <a:pt x="366" y="187"/>
                  </a:cubicBezTo>
                  <a:cubicBezTo>
                    <a:pt x="362" y="188"/>
                    <a:pt x="361" y="190"/>
                    <a:pt x="360" y="191"/>
                  </a:cubicBezTo>
                  <a:cubicBezTo>
                    <a:pt x="358" y="194"/>
                    <a:pt x="357" y="193"/>
                    <a:pt x="355" y="195"/>
                  </a:cubicBezTo>
                  <a:cubicBezTo>
                    <a:pt x="351" y="197"/>
                    <a:pt x="352" y="198"/>
                    <a:pt x="349" y="199"/>
                  </a:cubicBezTo>
                  <a:cubicBezTo>
                    <a:pt x="350" y="200"/>
                    <a:pt x="346" y="202"/>
                    <a:pt x="344" y="202"/>
                  </a:cubicBezTo>
                  <a:cubicBezTo>
                    <a:pt x="343" y="205"/>
                    <a:pt x="341" y="205"/>
                    <a:pt x="339" y="207"/>
                  </a:cubicBezTo>
                  <a:cubicBezTo>
                    <a:pt x="337" y="207"/>
                    <a:pt x="336" y="208"/>
                    <a:pt x="334" y="211"/>
                  </a:cubicBezTo>
                  <a:cubicBezTo>
                    <a:pt x="330" y="213"/>
                    <a:pt x="329" y="212"/>
                    <a:pt x="328" y="215"/>
                  </a:cubicBezTo>
                  <a:cubicBezTo>
                    <a:pt x="327" y="217"/>
                    <a:pt x="325" y="217"/>
                    <a:pt x="323" y="219"/>
                  </a:cubicBezTo>
                  <a:cubicBezTo>
                    <a:pt x="321" y="222"/>
                    <a:pt x="319" y="222"/>
                    <a:pt x="318" y="223"/>
                  </a:cubicBezTo>
                  <a:cubicBezTo>
                    <a:pt x="316" y="224"/>
                    <a:pt x="316" y="228"/>
                    <a:pt x="313" y="228"/>
                  </a:cubicBezTo>
                  <a:cubicBezTo>
                    <a:pt x="311" y="228"/>
                    <a:pt x="311" y="231"/>
                    <a:pt x="308" y="232"/>
                  </a:cubicBezTo>
                  <a:cubicBezTo>
                    <a:pt x="307" y="232"/>
                    <a:pt x="304" y="236"/>
                    <a:pt x="303" y="236"/>
                  </a:cubicBezTo>
                  <a:cubicBezTo>
                    <a:pt x="298" y="238"/>
                    <a:pt x="298" y="243"/>
                    <a:pt x="298" y="240"/>
                  </a:cubicBezTo>
                  <a:cubicBezTo>
                    <a:pt x="295" y="239"/>
                    <a:pt x="296" y="245"/>
                    <a:pt x="293" y="245"/>
                  </a:cubicBezTo>
                  <a:cubicBezTo>
                    <a:pt x="291" y="249"/>
                    <a:pt x="290" y="249"/>
                    <a:pt x="288" y="249"/>
                  </a:cubicBezTo>
                  <a:cubicBezTo>
                    <a:pt x="286" y="251"/>
                    <a:pt x="285" y="251"/>
                    <a:pt x="283" y="254"/>
                  </a:cubicBezTo>
                  <a:cubicBezTo>
                    <a:pt x="280" y="257"/>
                    <a:pt x="284" y="255"/>
                    <a:pt x="278" y="258"/>
                  </a:cubicBezTo>
                  <a:cubicBezTo>
                    <a:pt x="276" y="260"/>
                    <a:pt x="271" y="263"/>
                    <a:pt x="274" y="262"/>
                  </a:cubicBezTo>
                  <a:cubicBezTo>
                    <a:pt x="271" y="262"/>
                    <a:pt x="271" y="264"/>
                    <a:pt x="269" y="267"/>
                  </a:cubicBezTo>
                  <a:cubicBezTo>
                    <a:pt x="267" y="270"/>
                    <a:pt x="266" y="271"/>
                    <a:pt x="264" y="272"/>
                  </a:cubicBezTo>
                  <a:cubicBezTo>
                    <a:pt x="263" y="274"/>
                    <a:pt x="260" y="275"/>
                    <a:pt x="260" y="276"/>
                  </a:cubicBezTo>
                  <a:cubicBezTo>
                    <a:pt x="259" y="278"/>
                    <a:pt x="256" y="279"/>
                    <a:pt x="255" y="281"/>
                  </a:cubicBezTo>
                  <a:cubicBezTo>
                    <a:pt x="254" y="282"/>
                    <a:pt x="253" y="282"/>
                    <a:pt x="250" y="286"/>
                  </a:cubicBezTo>
                  <a:cubicBezTo>
                    <a:pt x="249" y="288"/>
                    <a:pt x="246" y="290"/>
                    <a:pt x="246" y="291"/>
                  </a:cubicBezTo>
                  <a:cubicBezTo>
                    <a:pt x="241" y="295"/>
                    <a:pt x="241" y="292"/>
                    <a:pt x="242" y="296"/>
                  </a:cubicBezTo>
                  <a:cubicBezTo>
                    <a:pt x="240" y="298"/>
                    <a:pt x="238" y="297"/>
                    <a:pt x="238" y="300"/>
                  </a:cubicBezTo>
                  <a:cubicBezTo>
                    <a:pt x="237" y="300"/>
                    <a:pt x="235" y="305"/>
                    <a:pt x="235" y="303"/>
                  </a:cubicBezTo>
                  <a:cubicBezTo>
                    <a:pt x="231" y="306"/>
                    <a:pt x="229" y="305"/>
                    <a:pt x="231" y="307"/>
                  </a:cubicBezTo>
                  <a:cubicBezTo>
                    <a:pt x="231" y="306"/>
                    <a:pt x="231" y="310"/>
                    <a:pt x="228" y="310"/>
                  </a:cubicBezTo>
                  <a:cubicBezTo>
                    <a:pt x="228" y="314"/>
                    <a:pt x="226" y="312"/>
                    <a:pt x="225" y="314"/>
                  </a:cubicBezTo>
                  <a:cubicBezTo>
                    <a:pt x="228" y="315"/>
                    <a:pt x="222" y="317"/>
                    <a:pt x="222" y="318"/>
                  </a:cubicBezTo>
                  <a:cubicBezTo>
                    <a:pt x="221" y="319"/>
                    <a:pt x="221" y="319"/>
                    <a:pt x="219" y="322"/>
                  </a:cubicBezTo>
                  <a:cubicBezTo>
                    <a:pt x="218" y="322"/>
                    <a:pt x="219" y="324"/>
                    <a:pt x="216" y="326"/>
                  </a:cubicBezTo>
                  <a:cubicBezTo>
                    <a:pt x="216" y="328"/>
                    <a:pt x="216" y="334"/>
                    <a:pt x="212" y="331"/>
                  </a:cubicBezTo>
                  <a:cubicBezTo>
                    <a:pt x="209" y="333"/>
                    <a:pt x="210" y="333"/>
                    <a:pt x="208" y="336"/>
                  </a:cubicBezTo>
                  <a:cubicBezTo>
                    <a:pt x="208" y="337"/>
                    <a:pt x="203" y="339"/>
                    <a:pt x="204" y="341"/>
                  </a:cubicBezTo>
                  <a:cubicBezTo>
                    <a:pt x="203" y="341"/>
                    <a:pt x="203" y="343"/>
                    <a:pt x="201" y="343"/>
                  </a:cubicBezTo>
                  <a:cubicBezTo>
                    <a:pt x="200" y="343"/>
                    <a:pt x="200" y="345"/>
                    <a:pt x="200" y="347"/>
                  </a:cubicBezTo>
                  <a:cubicBezTo>
                    <a:pt x="199" y="345"/>
                    <a:pt x="198" y="350"/>
                    <a:pt x="196" y="352"/>
                  </a:cubicBezTo>
                  <a:cubicBezTo>
                    <a:pt x="193" y="353"/>
                    <a:pt x="193" y="355"/>
                    <a:pt x="192" y="357"/>
                  </a:cubicBezTo>
                  <a:cubicBezTo>
                    <a:pt x="189" y="359"/>
                    <a:pt x="191" y="364"/>
                    <a:pt x="189" y="363"/>
                  </a:cubicBezTo>
                  <a:cubicBezTo>
                    <a:pt x="187" y="362"/>
                    <a:pt x="187" y="366"/>
                    <a:pt x="185" y="368"/>
                  </a:cubicBezTo>
                  <a:cubicBezTo>
                    <a:pt x="180" y="370"/>
                    <a:pt x="186" y="372"/>
                    <a:pt x="181" y="374"/>
                  </a:cubicBezTo>
                  <a:cubicBezTo>
                    <a:pt x="181" y="376"/>
                    <a:pt x="178" y="379"/>
                    <a:pt x="178" y="379"/>
                  </a:cubicBezTo>
                  <a:cubicBezTo>
                    <a:pt x="179" y="383"/>
                    <a:pt x="177" y="376"/>
                    <a:pt x="175" y="383"/>
                  </a:cubicBezTo>
                  <a:cubicBezTo>
                    <a:pt x="174" y="381"/>
                    <a:pt x="170" y="387"/>
                    <a:pt x="173" y="385"/>
                  </a:cubicBezTo>
                  <a:cubicBezTo>
                    <a:pt x="169" y="387"/>
                    <a:pt x="168" y="389"/>
                    <a:pt x="171" y="391"/>
                  </a:cubicBezTo>
                  <a:cubicBezTo>
                    <a:pt x="169" y="393"/>
                    <a:pt x="166" y="395"/>
                    <a:pt x="168" y="396"/>
                  </a:cubicBezTo>
                  <a:cubicBezTo>
                    <a:pt x="166" y="398"/>
                    <a:pt x="163" y="400"/>
                    <a:pt x="164" y="402"/>
                  </a:cubicBezTo>
                  <a:cubicBezTo>
                    <a:pt x="163" y="403"/>
                    <a:pt x="162" y="406"/>
                    <a:pt x="161" y="407"/>
                  </a:cubicBezTo>
                  <a:cubicBezTo>
                    <a:pt x="162" y="406"/>
                    <a:pt x="159" y="405"/>
                    <a:pt x="159" y="410"/>
                  </a:cubicBezTo>
                  <a:cubicBezTo>
                    <a:pt x="159" y="412"/>
                    <a:pt x="162" y="413"/>
                    <a:pt x="158" y="413"/>
                  </a:cubicBezTo>
                  <a:cubicBezTo>
                    <a:pt x="158" y="412"/>
                    <a:pt x="156" y="414"/>
                    <a:pt x="154" y="419"/>
                  </a:cubicBezTo>
                  <a:cubicBezTo>
                    <a:pt x="154" y="421"/>
                    <a:pt x="150" y="425"/>
                    <a:pt x="151" y="425"/>
                  </a:cubicBezTo>
                  <a:cubicBezTo>
                    <a:pt x="146" y="429"/>
                    <a:pt x="148" y="430"/>
                    <a:pt x="148" y="431"/>
                  </a:cubicBezTo>
                  <a:cubicBezTo>
                    <a:pt x="149" y="432"/>
                    <a:pt x="147" y="435"/>
                    <a:pt x="145" y="437"/>
                  </a:cubicBezTo>
                  <a:cubicBezTo>
                    <a:pt x="146" y="441"/>
                    <a:pt x="146" y="439"/>
                    <a:pt x="141" y="442"/>
                  </a:cubicBezTo>
                  <a:cubicBezTo>
                    <a:pt x="141" y="443"/>
                    <a:pt x="142" y="446"/>
                    <a:pt x="140" y="448"/>
                  </a:cubicBezTo>
                  <a:cubicBezTo>
                    <a:pt x="139" y="447"/>
                    <a:pt x="139" y="451"/>
                    <a:pt x="137" y="455"/>
                  </a:cubicBezTo>
                  <a:cubicBezTo>
                    <a:pt x="137" y="459"/>
                    <a:pt x="133" y="455"/>
                    <a:pt x="134" y="460"/>
                  </a:cubicBezTo>
                  <a:cubicBezTo>
                    <a:pt x="133" y="463"/>
                    <a:pt x="131" y="463"/>
                    <a:pt x="131" y="466"/>
                  </a:cubicBezTo>
                  <a:cubicBezTo>
                    <a:pt x="131" y="464"/>
                    <a:pt x="133" y="471"/>
                    <a:pt x="129" y="472"/>
                  </a:cubicBezTo>
                  <a:cubicBezTo>
                    <a:pt x="128" y="475"/>
                    <a:pt x="126" y="477"/>
                    <a:pt x="126" y="478"/>
                  </a:cubicBezTo>
                  <a:cubicBezTo>
                    <a:pt x="122" y="478"/>
                    <a:pt x="124" y="485"/>
                    <a:pt x="124" y="484"/>
                  </a:cubicBezTo>
                  <a:cubicBezTo>
                    <a:pt x="121" y="485"/>
                    <a:pt x="124" y="489"/>
                    <a:pt x="121" y="490"/>
                  </a:cubicBezTo>
                  <a:cubicBezTo>
                    <a:pt x="118" y="493"/>
                    <a:pt x="119" y="492"/>
                    <a:pt x="119" y="497"/>
                  </a:cubicBezTo>
                  <a:cubicBezTo>
                    <a:pt x="117" y="497"/>
                    <a:pt x="115" y="502"/>
                    <a:pt x="116" y="502"/>
                  </a:cubicBezTo>
                  <a:cubicBezTo>
                    <a:pt x="116" y="506"/>
                    <a:pt x="116" y="508"/>
                    <a:pt x="114" y="509"/>
                  </a:cubicBezTo>
                  <a:cubicBezTo>
                    <a:pt x="111" y="512"/>
                    <a:pt x="111" y="514"/>
                    <a:pt x="112" y="515"/>
                  </a:cubicBezTo>
                  <a:cubicBezTo>
                    <a:pt x="110" y="518"/>
                    <a:pt x="110" y="520"/>
                    <a:pt x="110" y="521"/>
                  </a:cubicBezTo>
                  <a:cubicBezTo>
                    <a:pt x="109" y="522"/>
                    <a:pt x="108" y="525"/>
                    <a:pt x="107" y="527"/>
                  </a:cubicBezTo>
                  <a:cubicBezTo>
                    <a:pt x="105" y="530"/>
                    <a:pt x="107" y="530"/>
                    <a:pt x="106" y="534"/>
                  </a:cubicBezTo>
                  <a:cubicBezTo>
                    <a:pt x="105" y="536"/>
                    <a:pt x="106" y="538"/>
                    <a:pt x="103" y="540"/>
                  </a:cubicBezTo>
                  <a:cubicBezTo>
                    <a:pt x="104" y="543"/>
                    <a:pt x="101" y="540"/>
                    <a:pt x="102" y="546"/>
                  </a:cubicBezTo>
                  <a:cubicBezTo>
                    <a:pt x="99" y="547"/>
                    <a:pt x="99" y="549"/>
                    <a:pt x="100" y="552"/>
                  </a:cubicBezTo>
                  <a:cubicBezTo>
                    <a:pt x="98" y="554"/>
                    <a:pt x="101" y="557"/>
                    <a:pt x="98" y="559"/>
                  </a:cubicBezTo>
                  <a:cubicBezTo>
                    <a:pt x="99" y="560"/>
                    <a:pt x="96" y="563"/>
                    <a:pt x="96" y="565"/>
                  </a:cubicBezTo>
                  <a:cubicBezTo>
                    <a:pt x="94" y="567"/>
                    <a:pt x="95" y="570"/>
                    <a:pt x="94" y="571"/>
                  </a:cubicBezTo>
                  <a:cubicBezTo>
                    <a:pt x="95" y="573"/>
                    <a:pt x="97" y="573"/>
                    <a:pt x="93" y="577"/>
                  </a:cubicBezTo>
                  <a:cubicBezTo>
                    <a:pt x="91" y="582"/>
                    <a:pt x="94" y="580"/>
                    <a:pt x="91" y="584"/>
                  </a:cubicBezTo>
                  <a:cubicBezTo>
                    <a:pt x="90" y="586"/>
                    <a:pt x="90" y="587"/>
                    <a:pt x="89" y="590"/>
                  </a:cubicBezTo>
                  <a:cubicBezTo>
                    <a:pt x="89" y="593"/>
                    <a:pt x="87" y="594"/>
                    <a:pt x="88" y="597"/>
                  </a:cubicBezTo>
                  <a:cubicBezTo>
                    <a:pt x="88" y="598"/>
                    <a:pt x="87" y="602"/>
                    <a:pt x="87" y="603"/>
                  </a:cubicBezTo>
                  <a:cubicBezTo>
                    <a:pt x="85" y="605"/>
                    <a:pt x="86" y="610"/>
                    <a:pt x="85" y="610"/>
                  </a:cubicBezTo>
                  <a:cubicBezTo>
                    <a:pt x="84" y="613"/>
                    <a:pt x="85" y="614"/>
                    <a:pt x="83" y="616"/>
                  </a:cubicBezTo>
                  <a:cubicBezTo>
                    <a:pt x="84" y="620"/>
                    <a:pt x="82" y="621"/>
                    <a:pt x="83" y="622"/>
                  </a:cubicBezTo>
                  <a:cubicBezTo>
                    <a:pt x="82" y="623"/>
                    <a:pt x="82" y="626"/>
                    <a:pt x="81" y="628"/>
                  </a:cubicBezTo>
                  <a:cubicBezTo>
                    <a:pt x="80" y="627"/>
                    <a:pt x="81" y="628"/>
                    <a:pt x="80" y="632"/>
                  </a:cubicBezTo>
                  <a:cubicBezTo>
                    <a:pt x="81" y="632"/>
                    <a:pt x="80" y="632"/>
                    <a:pt x="80" y="635"/>
                  </a:cubicBezTo>
                  <a:cubicBezTo>
                    <a:pt x="80" y="636"/>
                    <a:pt x="79" y="641"/>
                    <a:pt x="79" y="642"/>
                  </a:cubicBezTo>
                  <a:cubicBezTo>
                    <a:pt x="79" y="643"/>
                    <a:pt x="79" y="646"/>
                    <a:pt x="78" y="648"/>
                  </a:cubicBezTo>
                  <a:cubicBezTo>
                    <a:pt x="78" y="650"/>
                    <a:pt x="77" y="651"/>
                    <a:pt x="77" y="653"/>
                  </a:cubicBezTo>
                  <a:cubicBezTo>
                    <a:pt x="75" y="654"/>
                    <a:pt x="78" y="657"/>
                    <a:pt x="77" y="658"/>
                  </a:cubicBezTo>
                  <a:cubicBezTo>
                    <a:pt x="77" y="659"/>
                    <a:pt x="75" y="659"/>
                    <a:pt x="76" y="663"/>
                  </a:cubicBezTo>
                  <a:cubicBezTo>
                    <a:pt x="78" y="667"/>
                    <a:pt x="77" y="667"/>
                    <a:pt x="75" y="668"/>
                  </a:cubicBezTo>
                  <a:cubicBezTo>
                    <a:pt x="76" y="670"/>
                    <a:pt x="76" y="672"/>
                    <a:pt x="74" y="672"/>
                  </a:cubicBezTo>
                  <a:cubicBezTo>
                    <a:pt x="75" y="674"/>
                    <a:pt x="74" y="677"/>
                    <a:pt x="74" y="678"/>
                  </a:cubicBezTo>
                  <a:cubicBezTo>
                    <a:pt x="74" y="680"/>
                    <a:pt x="73" y="679"/>
                    <a:pt x="73" y="682"/>
                  </a:cubicBezTo>
                  <a:cubicBezTo>
                    <a:pt x="73" y="684"/>
                    <a:pt x="72" y="686"/>
                    <a:pt x="73" y="687"/>
                  </a:cubicBezTo>
                  <a:cubicBezTo>
                    <a:pt x="72" y="688"/>
                    <a:pt x="72" y="689"/>
                    <a:pt x="72" y="691"/>
                  </a:cubicBezTo>
                  <a:cubicBezTo>
                    <a:pt x="72" y="691"/>
                    <a:pt x="74" y="694"/>
                    <a:pt x="72" y="695"/>
                  </a:cubicBezTo>
                  <a:cubicBezTo>
                    <a:pt x="73" y="696"/>
                    <a:pt x="70" y="696"/>
                    <a:pt x="72" y="699"/>
                  </a:cubicBezTo>
                  <a:cubicBezTo>
                    <a:pt x="71" y="702"/>
                    <a:pt x="71" y="703"/>
                    <a:pt x="71" y="702"/>
                  </a:cubicBezTo>
                  <a:cubicBezTo>
                    <a:pt x="73" y="706"/>
                    <a:pt x="72" y="705"/>
                    <a:pt x="71" y="706"/>
                  </a:cubicBezTo>
                  <a:cubicBezTo>
                    <a:pt x="71" y="709"/>
                    <a:pt x="74" y="712"/>
                    <a:pt x="71" y="710"/>
                  </a:cubicBezTo>
                  <a:cubicBezTo>
                    <a:pt x="69" y="709"/>
                    <a:pt x="69" y="713"/>
                    <a:pt x="70" y="715"/>
                  </a:cubicBezTo>
                  <a:cubicBezTo>
                    <a:pt x="70" y="717"/>
                    <a:pt x="68" y="718"/>
                    <a:pt x="70" y="721"/>
                  </a:cubicBezTo>
                  <a:cubicBezTo>
                    <a:pt x="73" y="719"/>
                    <a:pt x="71" y="726"/>
                    <a:pt x="69" y="727"/>
                  </a:cubicBezTo>
                  <a:cubicBezTo>
                    <a:pt x="68" y="727"/>
                    <a:pt x="72" y="727"/>
                    <a:pt x="69" y="732"/>
                  </a:cubicBezTo>
                  <a:cubicBezTo>
                    <a:pt x="66" y="733"/>
                    <a:pt x="69" y="736"/>
                    <a:pt x="69" y="738"/>
                  </a:cubicBezTo>
                  <a:cubicBezTo>
                    <a:pt x="68" y="740"/>
                    <a:pt x="69" y="741"/>
                    <a:pt x="69" y="744"/>
                  </a:cubicBezTo>
                  <a:cubicBezTo>
                    <a:pt x="69" y="745"/>
                    <a:pt x="69" y="746"/>
                    <a:pt x="68" y="749"/>
                  </a:cubicBezTo>
                  <a:cubicBezTo>
                    <a:pt x="68" y="752"/>
                    <a:pt x="67" y="754"/>
                    <a:pt x="68" y="755"/>
                  </a:cubicBezTo>
                  <a:cubicBezTo>
                    <a:pt x="67" y="754"/>
                    <a:pt x="67" y="759"/>
                    <a:pt x="69" y="760"/>
                  </a:cubicBezTo>
                  <a:cubicBezTo>
                    <a:pt x="69" y="761"/>
                    <a:pt x="67" y="764"/>
                    <a:pt x="68" y="766"/>
                  </a:cubicBezTo>
                  <a:cubicBezTo>
                    <a:pt x="65" y="768"/>
                    <a:pt x="68" y="768"/>
                    <a:pt x="68" y="773"/>
                  </a:cubicBezTo>
                  <a:cubicBezTo>
                    <a:pt x="68" y="775"/>
                    <a:pt x="70" y="776"/>
                    <a:pt x="68" y="779"/>
                  </a:cubicBezTo>
                  <a:cubicBezTo>
                    <a:pt x="67" y="781"/>
                    <a:pt x="68" y="784"/>
                    <a:pt x="68" y="786"/>
                  </a:cubicBezTo>
                  <a:cubicBezTo>
                    <a:pt x="66" y="788"/>
                    <a:pt x="69" y="792"/>
                    <a:pt x="68" y="792"/>
                  </a:cubicBezTo>
                  <a:cubicBezTo>
                    <a:pt x="67" y="795"/>
                    <a:pt x="68" y="796"/>
                    <a:pt x="68" y="799"/>
                  </a:cubicBezTo>
                  <a:cubicBezTo>
                    <a:pt x="68" y="803"/>
                    <a:pt x="67" y="803"/>
                    <a:pt x="68" y="806"/>
                  </a:cubicBezTo>
                  <a:cubicBezTo>
                    <a:pt x="67" y="806"/>
                    <a:pt x="67" y="809"/>
                    <a:pt x="68" y="810"/>
                  </a:cubicBezTo>
                  <a:cubicBezTo>
                    <a:pt x="69" y="810"/>
                    <a:pt x="69" y="813"/>
                    <a:pt x="68" y="814"/>
                  </a:cubicBezTo>
                  <a:cubicBezTo>
                    <a:pt x="69" y="818"/>
                    <a:pt x="68" y="819"/>
                    <a:pt x="68" y="819"/>
                  </a:cubicBezTo>
                  <a:cubicBezTo>
                    <a:pt x="68" y="821"/>
                    <a:pt x="67" y="820"/>
                    <a:pt x="69" y="823"/>
                  </a:cubicBezTo>
                  <a:cubicBezTo>
                    <a:pt x="71" y="823"/>
                    <a:pt x="69" y="827"/>
                    <a:pt x="69" y="828"/>
                  </a:cubicBezTo>
                  <a:cubicBezTo>
                    <a:pt x="69" y="829"/>
                    <a:pt x="69" y="833"/>
                    <a:pt x="69" y="832"/>
                  </a:cubicBezTo>
                  <a:cubicBezTo>
                    <a:pt x="68" y="835"/>
                    <a:pt x="69" y="836"/>
                    <a:pt x="69" y="837"/>
                  </a:cubicBezTo>
                  <a:cubicBezTo>
                    <a:pt x="69" y="840"/>
                    <a:pt x="70" y="842"/>
                    <a:pt x="69" y="843"/>
                  </a:cubicBezTo>
                  <a:cubicBezTo>
                    <a:pt x="69" y="844"/>
                    <a:pt x="70" y="847"/>
                    <a:pt x="70" y="849"/>
                  </a:cubicBezTo>
                  <a:cubicBezTo>
                    <a:pt x="70" y="850"/>
                    <a:pt x="70" y="853"/>
                    <a:pt x="70" y="855"/>
                  </a:cubicBezTo>
                  <a:cubicBezTo>
                    <a:pt x="71" y="856"/>
                    <a:pt x="71" y="858"/>
                    <a:pt x="70" y="860"/>
                  </a:cubicBezTo>
                  <a:cubicBezTo>
                    <a:pt x="71" y="862"/>
                    <a:pt x="70" y="863"/>
                    <a:pt x="71" y="866"/>
                  </a:cubicBezTo>
                  <a:cubicBezTo>
                    <a:pt x="70" y="868"/>
                    <a:pt x="70" y="869"/>
                    <a:pt x="71" y="872"/>
                  </a:cubicBezTo>
                  <a:cubicBezTo>
                    <a:pt x="72" y="874"/>
                    <a:pt x="71" y="875"/>
                    <a:pt x="71" y="877"/>
                  </a:cubicBezTo>
                  <a:cubicBezTo>
                    <a:pt x="71" y="879"/>
                    <a:pt x="71" y="881"/>
                    <a:pt x="72" y="883"/>
                  </a:cubicBezTo>
                  <a:cubicBezTo>
                    <a:pt x="72" y="884"/>
                    <a:pt x="72" y="886"/>
                    <a:pt x="72" y="888"/>
                  </a:cubicBezTo>
                  <a:cubicBezTo>
                    <a:pt x="72" y="889"/>
                    <a:pt x="73" y="892"/>
                    <a:pt x="73" y="894"/>
                  </a:cubicBezTo>
                  <a:cubicBezTo>
                    <a:pt x="72" y="895"/>
                    <a:pt x="75" y="897"/>
                    <a:pt x="73" y="900"/>
                  </a:cubicBezTo>
                  <a:cubicBezTo>
                    <a:pt x="75" y="899"/>
                    <a:pt x="73" y="904"/>
                    <a:pt x="74" y="905"/>
                  </a:cubicBezTo>
                  <a:cubicBezTo>
                    <a:pt x="74" y="905"/>
                    <a:pt x="74" y="908"/>
                    <a:pt x="74" y="911"/>
                  </a:cubicBezTo>
                  <a:cubicBezTo>
                    <a:pt x="74" y="913"/>
                    <a:pt x="76" y="915"/>
                    <a:pt x="75" y="917"/>
                  </a:cubicBezTo>
                  <a:cubicBezTo>
                    <a:pt x="75" y="922"/>
                    <a:pt x="77" y="921"/>
                    <a:pt x="76" y="924"/>
                  </a:cubicBezTo>
                  <a:cubicBezTo>
                    <a:pt x="74" y="927"/>
                    <a:pt x="76" y="929"/>
                    <a:pt x="77" y="931"/>
                  </a:cubicBezTo>
                  <a:cubicBezTo>
                    <a:pt x="77" y="933"/>
                    <a:pt x="77" y="935"/>
                    <a:pt x="78" y="937"/>
                  </a:cubicBezTo>
                  <a:cubicBezTo>
                    <a:pt x="77" y="940"/>
                    <a:pt x="78" y="941"/>
                    <a:pt x="78" y="944"/>
                  </a:cubicBezTo>
                  <a:cubicBezTo>
                    <a:pt x="79" y="946"/>
                    <a:pt x="78" y="948"/>
                    <a:pt x="79" y="950"/>
                  </a:cubicBezTo>
                  <a:cubicBezTo>
                    <a:pt x="79" y="952"/>
                    <a:pt x="80" y="954"/>
                    <a:pt x="80" y="957"/>
                  </a:cubicBezTo>
                  <a:cubicBezTo>
                    <a:pt x="80" y="959"/>
                    <a:pt x="81" y="961"/>
                    <a:pt x="81" y="963"/>
                  </a:cubicBezTo>
                  <a:cubicBezTo>
                    <a:pt x="82" y="964"/>
                    <a:pt x="81" y="965"/>
                    <a:pt x="81" y="967"/>
                  </a:cubicBezTo>
                  <a:cubicBezTo>
                    <a:pt x="81" y="969"/>
                    <a:pt x="80" y="969"/>
                    <a:pt x="82" y="970"/>
                  </a:cubicBezTo>
                  <a:cubicBezTo>
                    <a:pt x="84" y="973"/>
                    <a:pt x="82" y="974"/>
                    <a:pt x="84" y="976"/>
                  </a:cubicBezTo>
                  <a:cubicBezTo>
                    <a:pt x="83" y="977"/>
                    <a:pt x="84" y="980"/>
                    <a:pt x="85" y="983"/>
                  </a:cubicBezTo>
                  <a:cubicBezTo>
                    <a:pt x="85" y="985"/>
                    <a:pt x="84" y="986"/>
                    <a:pt x="86" y="989"/>
                  </a:cubicBezTo>
                  <a:cubicBezTo>
                    <a:pt x="87" y="992"/>
                    <a:pt x="86" y="993"/>
                    <a:pt x="87" y="996"/>
                  </a:cubicBezTo>
                  <a:cubicBezTo>
                    <a:pt x="87" y="998"/>
                    <a:pt x="87" y="999"/>
                    <a:pt x="88" y="1002"/>
                  </a:cubicBezTo>
                  <a:cubicBezTo>
                    <a:pt x="89" y="1002"/>
                    <a:pt x="89" y="1007"/>
                    <a:pt x="90" y="1008"/>
                  </a:cubicBezTo>
                  <a:cubicBezTo>
                    <a:pt x="90" y="1010"/>
                    <a:pt x="90" y="1008"/>
                    <a:pt x="90" y="1012"/>
                  </a:cubicBezTo>
                  <a:cubicBezTo>
                    <a:pt x="90" y="1014"/>
                    <a:pt x="90" y="1013"/>
                    <a:pt x="91" y="1015"/>
                  </a:cubicBezTo>
                  <a:cubicBezTo>
                    <a:pt x="92" y="1018"/>
                    <a:pt x="94" y="1021"/>
                    <a:pt x="92" y="1021"/>
                  </a:cubicBezTo>
                  <a:cubicBezTo>
                    <a:pt x="95" y="1027"/>
                    <a:pt x="94" y="1027"/>
                    <a:pt x="94" y="1028"/>
                  </a:cubicBezTo>
                  <a:cubicBezTo>
                    <a:pt x="95" y="1028"/>
                    <a:pt x="95" y="1035"/>
                    <a:pt x="95" y="1034"/>
                  </a:cubicBezTo>
                  <a:cubicBezTo>
                    <a:pt x="98" y="1038"/>
                    <a:pt x="94" y="1038"/>
                    <a:pt x="97" y="1041"/>
                  </a:cubicBezTo>
                  <a:cubicBezTo>
                    <a:pt x="98" y="1042"/>
                    <a:pt x="95" y="1043"/>
                    <a:pt x="99" y="1046"/>
                  </a:cubicBezTo>
                  <a:cubicBezTo>
                    <a:pt x="98" y="1048"/>
                    <a:pt x="99" y="1050"/>
                    <a:pt x="100" y="1052"/>
                  </a:cubicBezTo>
                  <a:cubicBezTo>
                    <a:pt x="100" y="1053"/>
                    <a:pt x="100" y="1055"/>
                    <a:pt x="101" y="1057"/>
                  </a:cubicBezTo>
                  <a:cubicBezTo>
                    <a:pt x="100" y="1058"/>
                    <a:pt x="102" y="1060"/>
                    <a:pt x="103" y="1063"/>
                  </a:cubicBezTo>
                  <a:cubicBezTo>
                    <a:pt x="103" y="1064"/>
                    <a:pt x="104" y="1067"/>
                    <a:pt x="104" y="1068"/>
                  </a:cubicBezTo>
                  <a:cubicBezTo>
                    <a:pt x="105" y="1070"/>
                    <a:pt x="106" y="1071"/>
                    <a:pt x="106" y="1074"/>
                  </a:cubicBezTo>
                  <a:cubicBezTo>
                    <a:pt x="106" y="1077"/>
                    <a:pt x="109" y="1077"/>
                    <a:pt x="107" y="1079"/>
                  </a:cubicBezTo>
                  <a:cubicBezTo>
                    <a:pt x="107" y="1082"/>
                    <a:pt x="108" y="1084"/>
                    <a:pt x="109" y="1085"/>
                  </a:cubicBezTo>
                  <a:cubicBezTo>
                    <a:pt x="105" y="1088"/>
                    <a:pt x="109" y="1087"/>
                    <a:pt x="111" y="1090"/>
                  </a:cubicBezTo>
                  <a:cubicBezTo>
                    <a:pt x="111" y="1092"/>
                    <a:pt x="113" y="1093"/>
                    <a:pt x="112" y="1095"/>
                  </a:cubicBezTo>
                  <a:cubicBezTo>
                    <a:pt x="113" y="1095"/>
                    <a:pt x="113" y="1098"/>
                    <a:pt x="114" y="1101"/>
                  </a:cubicBezTo>
                  <a:cubicBezTo>
                    <a:pt x="114" y="1102"/>
                    <a:pt x="115" y="1106"/>
                    <a:pt x="115" y="1106"/>
                  </a:cubicBezTo>
                  <a:cubicBezTo>
                    <a:pt x="113" y="1106"/>
                    <a:pt x="118" y="1108"/>
                    <a:pt x="117" y="1111"/>
                  </a:cubicBezTo>
                  <a:cubicBezTo>
                    <a:pt x="116" y="1112"/>
                    <a:pt x="116" y="1112"/>
                    <a:pt x="116" y="1114"/>
                  </a:cubicBezTo>
                  <a:cubicBezTo>
                    <a:pt x="117" y="1114"/>
                    <a:pt x="118" y="1115"/>
                    <a:pt x="119" y="1117"/>
                  </a:cubicBezTo>
                  <a:cubicBezTo>
                    <a:pt x="118" y="1118"/>
                    <a:pt x="119" y="1120"/>
                    <a:pt x="119" y="1120"/>
                  </a:cubicBezTo>
                  <a:cubicBezTo>
                    <a:pt x="118" y="1121"/>
                    <a:pt x="121" y="1123"/>
                    <a:pt x="121" y="1123"/>
                  </a:cubicBezTo>
                  <a:cubicBezTo>
                    <a:pt x="123" y="1125"/>
                    <a:pt x="124" y="1127"/>
                    <a:pt x="123" y="1129"/>
                  </a:cubicBezTo>
                  <a:cubicBezTo>
                    <a:pt x="125" y="1132"/>
                    <a:pt x="126" y="1134"/>
                    <a:pt x="126" y="1135"/>
                  </a:cubicBezTo>
                  <a:cubicBezTo>
                    <a:pt x="126" y="1137"/>
                    <a:pt x="127" y="1138"/>
                    <a:pt x="128" y="1142"/>
                  </a:cubicBezTo>
                  <a:cubicBezTo>
                    <a:pt x="129" y="1144"/>
                    <a:pt x="130" y="1144"/>
                    <a:pt x="130" y="1148"/>
                  </a:cubicBezTo>
                  <a:cubicBezTo>
                    <a:pt x="132" y="1150"/>
                    <a:pt x="133" y="1153"/>
                    <a:pt x="133" y="1154"/>
                  </a:cubicBezTo>
                  <a:cubicBezTo>
                    <a:pt x="133" y="1157"/>
                    <a:pt x="131" y="1158"/>
                    <a:pt x="134" y="1158"/>
                  </a:cubicBezTo>
                  <a:cubicBezTo>
                    <a:pt x="134" y="1159"/>
                    <a:pt x="137" y="1160"/>
                    <a:pt x="136" y="1162"/>
                  </a:cubicBezTo>
                  <a:cubicBezTo>
                    <a:pt x="138" y="1165"/>
                    <a:pt x="139" y="1166"/>
                    <a:pt x="138" y="1166"/>
                  </a:cubicBezTo>
                  <a:cubicBezTo>
                    <a:pt x="139" y="1167"/>
                    <a:pt x="138" y="1167"/>
                    <a:pt x="140" y="1170"/>
                  </a:cubicBezTo>
                  <a:cubicBezTo>
                    <a:pt x="140" y="1172"/>
                    <a:pt x="141" y="1171"/>
                    <a:pt x="142" y="1174"/>
                  </a:cubicBezTo>
                  <a:cubicBezTo>
                    <a:pt x="142" y="1176"/>
                    <a:pt x="143" y="1177"/>
                    <a:pt x="143" y="1178"/>
                  </a:cubicBezTo>
                  <a:cubicBezTo>
                    <a:pt x="145" y="1178"/>
                    <a:pt x="144" y="1180"/>
                    <a:pt x="145" y="1182"/>
                  </a:cubicBezTo>
                  <a:cubicBezTo>
                    <a:pt x="145" y="1186"/>
                    <a:pt x="145" y="1185"/>
                    <a:pt x="147" y="1186"/>
                  </a:cubicBezTo>
                  <a:cubicBezTo>
                    <a:pt x="148" y="1188"/>
                    <a:pt x="148" y="1190"/>
                    <a:pt x="149" y="1192"/>
                  </a:cubicBezTo>
                  <a:cubicBezTo>
                    <a:pt x="150" y="1195"/>
                    <a:pt x="149" y="1196"/>
                    <a:pt x="151" y="1197"/>
                  </a:cubicBezTo>
                  <a:cubicBezTo>
                    <a:pt x="155" y="1199"/>
                    <a:pt x="150" y="1202"/>
                    <a:pt x="154" y="1202"/>
                  </a:cubicBezTo>
                  <a:cubicBezTo>
                    <a:pt x="154" y="1204"/>
                    <a:pt x="153" y="1206"/>
                    <a:pt x="156" y="1208"/>
                  </a:cubicBezTo>
                  <a:cubicBezTo>
                    <a:pt x="158" y="1210"/>
                    <a:pt x="158" y="1211"/>
                    <a:pt x="159" y="1213"/>
                  </a:cubicBezTo>
                  <a:cubicBezTo>
                    <a:pt x="157" y="1213"/>
                    <a:pt x="160" y="1218"/>
                    <a:pt x="162" y="1218"/>
                  </a:cubicBezTo>
                  <a:cubicBezTo>
                    <a:pt x="161" y="1219"/>
                    <a:pt x="164" y="1221"/>
                    <a:pt x="164" y="1223"/>
                  </a:cubicBezTo>
                  <a:cubicBezTo>
                    <a:pt x="167" y="1226"/>
                    <a:pt x="167" y="1230"/>
                    <a:pt x="167" y="1229"/>
                  </a:cubicBezTo>
                  <a:cubicBezTo>
                    <a:pt x="169" y="1234"/>
                    <a:pt x="165" y="1231"/>
                    <a:pt x="169" y="1234"/>
                  </a:cubicBezTo>
                  <a:cubicBezTo>
                    <a:pt x="173" y="1234"/>
                    <a:pt x="172" y="1237"/>
                    <a:pt x="172" y="1239"/>
                  </a:cubicBezTo>
                  <a:cubicBezTo>
                    <a:pt x="169" y="1242"/>
                    <a:pt x="172" y="1245"/>
                    <a:pt x="175" y="1244"/>
                  </a:cubicBezTo>
                  <a:cubicBezTo>
                    <a:pt x="175" y="1244"/>
                    <a:pt x="176" y="1247"/>
                    <a:pt x="178" y="1249"/>
                  </a:cubicBezTo>
                  <a:cubicBezTo>
                    <a:pt x="179" y="1252"/>
                    <a:pt x="180" y="1251"/>
                    <a:pt x="180" y="1255"/>
                  </a:cubicBezTo>
                  <a:cubicBezTo>
                    <a:pt x="184" y="1255"/>
                    <a:pt x="181" y="1260"/>
                    <a:pt x="183" y="1257"/>
                  </a:cubicBezTo>
                  <a:cubicBezTo>
                    <a:pt x="182" y="1257"/>
                    <a:pt x="183" y="1260"/>
                    <a:pt x="184" y="1261"/>
                  </a:cubicBezTo>
                  <a:cubicBezTo>
                    <a:pt x="183" y="1262"/>
                    <a:pt x="187" y="1264"/>
                    <a:pt x="188" y="1267"/>
                  </a:cubicBezTo>
                  <a:cubicBezTo>
                    <a:pt x="192" y="1271"/>
                    <a:pt x="192" y="1271"/>
                    <a:pt x="190" y="1272"/>
                  </a:cubicBezTo>
                  <a:cubicBezTo>
                    <a:pt x="192" y="1274"/>
                    <a:pt x="191" y="1275"/>
                    <a:pt x="194" y="1278"/>
                  </a:cubicBezTo>
                  <a:cubicBezTo>
                    <a:pt x="196" y="1282"/>
                    <a:pt x="198" y="1282"/>
                    <a:pt x="197" y="1284"/>
                  </a:cubicBezTo>
                  <a:cubicBezTo>
                    <a:pt x="196" y="1284"/>
                    <a:pt x="198" y="1286"/>
                    <a:pt x="200" y="1289"/>
                  </a:cubicBezTo>
                  <a:cubicBezTo>
                    <a:pt x="201" y="1291"/>
                    <a:pt x="203" y="1293"/>
                    <a:pt x="203" y="1294"/>
                  </a:cubicBezTo>
                  <a:cubicBezTo>
                    <a:pt x="201" y="1298"/>
                    <a:pt x="206" y="1299"/>
                    <a:pt x="206" y="1299"/>
                  </a:cubicBezTo>
                  <a:cubicBezTo>
                    <a:pt x="208" y="1301"/>
                    <a:pt x="208" y="1304"/>
                    <a:pt x="209" y="1304"/>
                  </a:cubicBezTo>
                  <a:cubicBezTo>
                    <a:pt x="214" y="1305"/>
                    <a:pt x="211" y="1306"/>
                    <a:pt x="212" y="1309"/>
                  </a:cubicBezTo>
                  <a:cubicBezTo>
                    <a:pt x="215" y="1312"/>
                    <a:pt x="214" y="1313"/>
                    <a:pt x="215" y="1314"/>
                  </a:cubicBezTo>
                  <a:cubicBezTo>
                    <a:pt x="214" y="1315"/>
                    <a:pt x="218" y="1317"/>
                    <a:pt x="219" y="1318"/>
                  </a:cubicBezTo>
                  <a:cubicBezTo>
                    <a:pt x="221" y="1320"/>
                    <a:pt x="223" y="1322"/>
                    <a:pt x="222" y="1323"/>
                  </a:cubicBezTo>
                  <a:cubicBezTo>
                    <a:pt x="223" y="1326"/>
                    <a:pt x="225" y="1329"/>
                    <a:pt x="225" y="1328"/>
                  </a:cubicBezTo>
                  <a:cubicBezTo>
                    <a:pt x="226" y="1331"/>
                    <a:pt x="230" y="1332"/>
                    <a:pt x="228" y="1333"/>
                  </a:cubicBezTo>
                  <a:cubicBezTo>
                    <a:pt x="231" y="1336"/>
                    <a:pt x="232" y="1335"/>
                    <a:pt x="232" y="1338"/>
                  </a:cubicBezTo>
                  <a:cubicBezTo>
                    <a:pt x="232" y="1341"/>
                    <a:pt x="233" y="1341"/>
                    <a:pt x="235" y="1343"/>
                  </a:cubicBezTo>
                  <a:cubicBezTo>
                    <a:pt x="236" y="1342"/>
                    <a:pt x="237" y="1347"/>
                    <a:pt x="237" y="1347"/>
                  </a:cubicBezTo>
                  <a:cubicBezTo>
                    <a:pt x="235" y="1347"/>
                    <a:pt x="240" y="1350"/>
                    <a:pt x="240" y="1350"/>
                  </a:cubicBezTo>
                  <a:cubicBezTo>
                    <a:pt x="240" y="1352"/>
                    <a:pt x="240" y="1351"/>
                    <a:pt x="243" y="1353"/>
                  </a:cubicBezTo>
                  <a:cubicBezTo>
                    <a:pt x="243" y="1356"/>
                    <a:pt x="243" y="1356"/>
                    <a:pt x="245" y="1357"/>
                  </a:cubicBezTo>
                  <a:cubicBezTo>
                    <a:pt x="246" y="1358"/>
                    <a:pt x="248" y="1360"/>
                    <a:pt x="248" y="1360"/>
                  </a:cubicBezTo>
                  <a:cubicBezTo>
                    <a:pt x="250" y="1361"/>
                    <a:pt x="249" y="1362"/>
                    <a:pt x="250" y="1364"/>
                  </a:cubicBezTo>
                  <a:cubicBezTo>
                    <a:pt x="252" y="1367"/>
                    <a:pt x="253" y="1366"/>
                    <a:pt x="253" y="1368"/>
                  </a:cubicBezTo>
                  <a:cubicBezTo>
                    <a:pt x="255" y="1369"/>
                    <a:pt x="255" y="1369"/>
                    <a:pt x="256" y="1371"/>
                  </a:cubicBezTo>
                  <a:cubicBezTo>
                    <a:pt x="257" y="1373"/>
                    <a:pt x="258" y="1373"/>
                    <a:pt x="258" y="1374"/>
                  </a:cubicBezTo>
                  <a:cubicBezTo>
                    <a:pt x="259" y="1375"/>
                    <a:pt x="259" y="1375"/>
                    <a:pt x="260" y="1376"/>
                  </a:cubicBezTo>
                  <a:cubicBezTo>
                    <a:pt x="261" y="1379"/>
                    <a:pt x="263" y="1379"/>
                    <a:pt x="263" y="1380"/>
                  </a:cubicBezTo>
                  <a:cubicBezTo>
                    <a:pt x="265" y="1381"/>
                    <a:pt x="263" y="1380"/>
                    <a:pt x="264" y="1382"/>
                  </a:cubicBezTo>
                  <a:cubicBezTo>
                    <a:pt x="262" y="1383"/>
                    <a:pt x="265" y="1382"/>
                    <a:pt x="265" y="1384"/>
                  </a:cubicBezTo>
                  <a:cubicBezTo>
                    <a:pt x="267" y="1384"/>
                    <a:pt x="267" y="1385"/>
                    <a:pt x="268" y="1387"/>
                  </a:cubicBezTo>
                  <a:cubicBezTo>
                    <a:pt x="270" y="1389"/>
                    <a:pt x="270" y="1390"/>
                    <a:pt x="270" y="1390"/>
                  </a:cubicBezTo>
                  <a:cubicBezTo>
                    <a:pt x="270" y="1390"/>
                    <a:pt x="270" y="1391"/>
                    <a:pt x="272" y="1392"/>
                  </a:cubicBezTo>
                  <a:cubicBezTo>
                    <a:pt x="274" y="1393"/>
                    <a:pt x="274" y="1397"/>
                    <a:pt x="276" y="1397"/>
                  </a:cubicBezTo>
                  <a:cubicBezTo>
                    <a:pt x="278" y="1400"/>
                    <a:pt x="279" y="1401"/>
                    <a:pt x="280" y="1402"/>
                  </a:cubicBezTo>
                  <a:cubicBezTo>
                    <a:pt x="280" y="1405"/>
                    <a:pt x="283" y="1406"/>
                    <a:pt x="284" y="1407"/>
                  </a:cubicBezTo>
                  <a:cubicBezTo>
                    <a:pt x="286" y="1412"/>
                    <a:pt x="289" y="1410"/>
                    <a:pt x="288" y="1412"/>
                  </a:cubicBezTo>
                  <a:cubicBezTo>
                    <a:pt x="288" y="1412"/>
                    <a:pt x="289" y="1413"/>
                    <a:pt x="290" y="1414"/>
                  </a:cubicBezTo>
                  <a:cubicBezTo>
                    <a:pt x="291" y="1415"/>
                    <a:pt x="294" y="1416"/>
                    <a:pt x="293" y="1418"/>
                  </a:cubicBezTo>
                  <a:cubicBezTo>
                    <a:pt x="295" y="1419"/>
                    <a:pt x="299" y="1421"/>
                    <a:pt x="297" y="1422"/>
                  </a:cubicBezTo>
                  <a:cubicBezTo>
                    <a:pt x="297" y="1423"/>
                    <a:pt x="297" y="1426"/>
                    <a:pt x="299" y="1427"/>
                  </a:cubicBezTo>
                  <a:cubicBezTo>
                    <a:pt x="300" y="1430"/>
                    <a:pt x="301" y="1426"/>
                    <a:pt x="301" y="1427"/>
                  </a:cubicBezTo>
                  <a:cubicBezTo>
                    <a:pt x="304" y="1428"/>
                    <a:pt x="307" y="1434"/>
                    <a:pt x="305" y="1432"/>
                  </a:cubicBezTo>
                  <a:cubicBezTo>
                    <a:pt x="303" y="1433"/>
                    <a:pt x="308" y="1435"/>
                    <a:pt x="309" y="1437"/>
                  </a:cubicBezTo>
                  <a:cubicBezTo>
                    <a:pt x="310" y="1437"/>
                    <a:pt x="311" y="1438"/>
                    <a:pt x="313" y="1441"/>
                  </a:cubicBezTo>
                  <a:cubicBezTo>
                    <a:pt x="315" y="1443"/>
                    <a:pt x="316" y="1443"/>
                    <a:pt x="316" y="1445"/>
                  </a:cubicBezTo>
                  <a:cubicBezTo>
                    <a:pt x="318" y="1448"/>
                    <a:pt x="318" y="1447"/>
                    <a:pt x="320" y="1449"/>
                  </a:cubicBezTo>
                  <a:cubicBezTo>
                    <a:pt x="322" y="1450"/>
                    <a:pt x="324" y="1452"/>
                    <a:pt x="324" y="1453"/>
                  </a:cubicBezTo>
                  <a:cubicBezTo>
                    <a:pt x="324" y="1454"/>
                    <a:pt x="329" y="1456"/>
                    <a:pt x="328" y="1457"/>
                  </a:cubicBezTo>
                  <a:cubicBezTo>
                    <a:pt x="329" y="1457"/>
                    <a:pt x="327" y="1459"/>
                    <a:pt x="331" y="1461"/>
                  </a:cubicBezTo>
                  <a:cubicBezTo>
                    <a:pt x="334" y="1464"/>
                    <a:pt x="334" y="1462"/>
                    <a:pt x="335" y="1465"/>
                  </a:cubicBezTo>
                  <a:cubicBezTo>
                    <a:pt x="337" y="1465"/>
                    <a:pt x="338" y="1465"/>
                    <a:pt x="339" y="1468"/>
                  </a:cubicBezTo>
                  <a:cubicBezTo>
                    <a:pt x="339" y="1470"/>
                    <a:pt x="340" y="1471"/>
                    <a:pt x="343" y="1473"/>
                  </a:cubicBezTo>
                  <a:cubicBezTo>
                    <a:pt x="344" y="1475"/>
                    <a:pt x="346" y="1475"/>
                    <a:pt x="347" y="1477"/>
                  </a:cubicBezTo>
                  <a:cubicBezTo>
                    <a:pt x="347" y="1477"/>
                    <a:pt x="349" y="1480"/>
                    <a:pt x="350" y="1481"/>
                  </a:cubicBezTo>
                  <a:cubicBezTo>
                    <a:pt x="351" y="1480"/>
                    <a:pt x="352" y="1481"/>
                    <a:pt x="354" y="1485"/>
                  </a:cubicBezTo>
                  <a:cubicBezTo>
                    <a:pt x="354" y="1484"/>
                    <a:pt x="356" y="1486"/>
                    <a:pt x="357" y="1487"/>
                  </a:cubicBezTo>
                  <a:cubicBezTo>
                    <a:pt x="357" y="1489"/>
                    <a:pt x="358" y="1490"/>
                    <a:pt x="360" y="1490"/>
                  </a:cubicBezTo>
                  <a:cubicBezTo>
                    <a:pt x="363" y="1491"/>
                    <a:pt x="361" y="1492"/>
                    <a:pt x="364" y="1494"/>
                  </a:cubicBezTo>
                  <a:cubicBezTo>
                    <a:pt x="363" y="1494"/>
                    <a:pt x="367" y="1497"/>
                    <a:pt x="367" y="1496"/>
                  </a:cubicBezTo>
                  <a:cubicBezTo>
                    <a:pt x="367" y="1496"/>
                    <a:pt x="370" y="1497"/>
                    <a:pt x="369" y="1499"/>
                  </a:cubicBezTo>
                  <a:cubicBezTo>
                    <a:pt x="373" y="1501"/>
                    <a:pt x="371" y="1503"/>
                    <a:pt x="374" y="1504"/>
                  </a:cubicBezTo>
                  <a:cubicBezTo>
                    <a:pt x="375" y="1503"/>
                    <a:pt x="378" y="1506"/>
                    <a:pt x="379" y="1508"/>
                  </a:cubicBezTo>
                  <a:cubicBezTo>
                    <a:pt x="381" y="1511"/>
                    <a:pt x="383" y="1511"/>
                    <a:pt x="383" y="1512"/>
                  </a:cubicBezTo>
                  <a:cubicBezTo>
                    <a:pt x="385" y="1515"/>
                    <a:pt x="386" y="1515"/>
                    <a:pt x="387" y="1516"/>
                  </a:cubicBezTo>
                  <a:cubicBezTo>
                    <a:pt x="387" y="1517"/>
                    <a:pt x="390" y="1519"/>
                    <a:pt x="391" y="1520"/>
                  </a:cubicBezTo>
                  <a:cubicBezTo>
                    <a:pt x="392" y="1521"/>
                    <a:pt x="392" y="1520"/>
                    <a:pt x="393" y="1521"/>
                  </a:cubicBezTo>
                  <a:cubicBezTo>
                    <a:pt x="394" y="1522"/>
                    <a:pt x="396" y="1522"/>
                    <a:pt x="396" y="1524"/>
                  </a:cubicBezTo>
                  <a:cubicBezTo>
                    <a:pt x="397" y="1526"/>
                    <a:pt x="398" y="1527"/>
                    <a:pt x="400" y="1528"/>
                  </a:cubicBezTo>
                  <a:cubicBezTo>
                    <a:pt x="402" y="1530"/>
                    <a:pt x="403" y="1530"/>
                    <a:pt x="404" y="1532"/>
                  </a:cubicBezTo>
                  <a:cubicBezTo>
                    <a:pt x="405" y="1534"/>
                    <a:pt x="404" y="1533"/>
                    <a:pt x="406" y="1534"/>
                  </a:cubicBezTo>
                  <a:cubicBezTo>
                    <a:pt x="407" y="1533"/>
                    <a:pt x="407" y="1533"/>
                    <a:pt x="409" y="1536"/>
                  </a:cubicBezTo>
                  <a:cubicBezTo>
                    <a:pt x="409" y="1537"/>
                    <a:pt x="409" y="1537"/>
                    <a:pt x="411" y="1539"/>
                  </a:cubicBezTo>
                  <a:cubicBezTo>
                    <a:pt x="411" y="1540"/>
                    <a:pt x="413" y="1540"/>
                    <a:pt x="413" y="1540"/>
                  </a:cubicBezTo>
                  <a:cubicBezTo>
                    <a:pt x="414" y="1540"/>
                    <a:pt x="415" y="1541"/>
                    <a:pt x="417" y="1542"/>
                  </a:cubicBezTo>
                  <a:cubicBezTo>
                    <a:pt x="417" y="1543"/>
                    <a:pt x="418" y="1544"/>
                    <a:pt x="418" y="1544"/>
                  </a:cubicBezTo>
                  <a:cubicBezTo>
                    <a:pt x="418" y="1544"/>
                    <a:pt x="418" y="1543"/>
                    <a:pt x="418" y="1544"/>
                  </a:cubicBezTo>
                  <a:cubicBezTo>
                    <a:pt x="419" y="1543"/>
                    <a:pt x="420" y="1546"/>
                    <a:pt x="422" y="1548"/>
                  </a:cubicBezTo>
                  <a:cubicBezTo>
                    <a:pt x="424" y="1549"/>
                    <a:pt x="422" y="1549"/>
                    <a:pt x="424" y="1549"/>
                  </a:cubicBezTo>
                  <a:cubicBezTo>
                    <a:pt x="424" y="1549"/>
                    <a:pt x="424" y="1551"/>
                    <a:pt x="427" y="1551"/>
                  </a:cubicBezTo>
                  <a:cubicBezTo>
                    <a:pt x="429" y="1554"/>
                    <a:pt x="427" y="1552"/>
                    <a:pt x="431" y="1555"/>
                  </a:cubicBezTo>
                  <a:cubicBezTo>
                    <a:pt x="430" y="1554"/>
                    <a:pt x="430" y="1555"/>
                    <a:pt x="432" y="1557"/>
                  </a:cubicBezTo>
                  <a:cubicBezTo>
                    <a:pt x="433" y="1559"/>
                    <a:pt x="434" y="1559"/>
                    <a:pt x="435" y="1559"/>
                  </a:cubicBezTo>
                  <a:cubicBezTo>
                    <a:pt x="438" y="1560"/>
                    <a:pt x="438" y="1561"/>
                    <a:pt x="438" y="1561"/>
                  </a:cubicBezTo>
                  <a:cubicBezTo>
                    <a:pt x="439" y="1563"/>
                    <a:pt x="438" y="1562"/>
                    <a:pt x="440" y="1563"/>
                  </a:cubicBezTo>
                  <a:cubicBezTo>
                    <a:pt x="440" y="1562"/>
                    <a:pt x="442" y="1564"/>
                    <a:pt x="443" y="1565"/>
                  </a:cubicBezTo>
                  <a:cubicBezTo>
                    <a:pt x="442" y="1568"/>
                    <a:pt x="443" y="1564"/>
                    <a:pt x="446" y="1568"/>
                  </a:cubicBezTo>
                  <a:cubicBezTo>
                    <a:pt x="446" y="1570"/>
                    <a:pt x="448" y="1570"/>
                    <a:pt x="449" y="1571"/>
                  </a:cubicBezTo>
                  <a:cubicBezTo>
                    <a:pt x="451" y="1571"/>
                    <a:pt x="453" y="1574"/>
                    <a:pt x="452" y="1573"/>
                  </a:cubicBezTo>
                  <a:cubicBezTo>
                    <a:pt x="452" y="1574"/>
                    <a:pt x="454" y="1574"/>
                    <a:pt x="455" y="1576"/>
                  </a:cubicBezTo>
                  <a:cubicBezTo>
                    <a:pt x="459" y="1575"/>
                    <a:pt x="455" y="1577"/>
                    <a:pt x="458" y="1578"/>
                  </a:cubicBezTo>
                  <a:cubicBezTo>
                    <a:pt x="459" y="1576"/>
                    <a:pt x="460" y="1579"/>
                    <a:pt x="461" y="1579"/>
                  </a:cubicBezTo>
                  <a:cubicBezTo>
                    <a:pt x="463" y="1580"/>
                    <a:pt x="464" y="1579"/>
                    <a:pt x="464" y="1583"/>
                  </a:cubicBezTo>
                  <a:cubicBezTo>
                    <a:pt x="465" y="1585"/>
                    <a:pt x="469" y="1584"/>
                    <a:pt x="468" y="1586"/>
                  </a:cubicBezTo>
                  <a:cubicBezTo>
                    <a:pt x="472" y="1588"/>
                    <a:pt x="471" y="1589"/>
                    <a:pt x="473" y="1590"/>
                  </a:cubicBezTo>
                  <a:cubicBezTo>
                    <a:pt x="475" y="1591"/>
                    <a:pt x="475" y="1591"/>
                    <a:pt x="478" y="1594"/>
                  </a:cubicBezTo>
                  <a:cubicBezTo>
                    <a:pt x="481" y="1596"/>
                    <a:pt x="482" y="1597"/>
                    <a:pt x="483" y="1599"/>
                  </a:cubicBezTo>
                  <a:cubicBezTo>
                    <a:pt x="486" y="1599"/>
                    <a:pt x="487" y="1602"/>
                    <a:pt x="489" y="1603"/>
                  </a:cubicBezTo>
                  <a:cubicBezTo>
                    <a:pt x="492" y="1604"/>
                    <a:pt x="492" y="1604"/>
                    <a:pt x="494" y="1607"/>
                  </a:cubicBezTo>
                  <a:cubicBezTo>
                    <a:pt x="497" y="1609"/>
                    <a:pt x="498" y="1609"/>
                    <a:pt x="499" y="1611"/>
                  </a:cubicBezTo>
                  <a:cubicBezTo>
                    <a:pt x="499" y="1611"/>
                    <a:pt x="501" y="1612"/>
                    <a:pt x="502" y="1612"/>
                  </a:cubicBezTo>
                  <a:cubicBezTo>
                    <a:pt x="502" y="1612"/>
                    <a:pt x="503" y="1613"/>
                    <a:pt x="504" y="1615"/>
                  </a:cubicBezTo>
                  <a:cubicBezTo>
                    <a:pt x="505" y="1616"/>
                    <a:pt x="505" y="1616"/>
                    <a:pt x="506" y="1617"/>
                  </a:cubicBezTo>
                  <a:cubicBezTo>
                    <a:pt x="507" y="1617"/>
                    <a:pt x="509" y="1618"/>
                    <a:pt x="509" y="1619"/>
                  </a:cubicBezTo>
                  <a:cubicBezTo>
                    <a:pt x="511" y="1619"/>
                    <a:pt x="513" y="1620"/>
                    <a:pt x="514" y="1622"/>
                  </a:cubicBezTo>
                  <a:cubicBezTo>
                    <a:pt x="514" y="1624"/>
                    <a:pt x="515" y="1624"/>
                    <a:pt x="517" y="1624"/>
                  </a:cubicBezTo>
                  <a:cubicBezTo>
                    <a:pt x="518" y="1624"/>
                    <a:pt x="520" y="1626"/>
                    <a:pt x="518" y="1626"/>
                  </a:cubicBezTo>
                  <a:cubicBezTo>
                    <a:pt x="518" y="1628"/>
                    <a:pt x="522" y="1627"/>
                    <a:pt x="523" y="1629"/>
                  </a:cubicBezTo>
                  <a:cubicBezTo>
                    <a:pt x="525" y="1629"/>
                    <a:pt x="525" y="1630"/>
                    <a:pt x="527" y="1632"/>
                  </a:cubicBezTo>
                  <a:cubicBezTo>
                    <a:pt x="529" y="1633"/>
                    <a:pt x="531" y="1633"/>
                    <a:pt x="531" y="1635"/>
                  </a:cubicBezTo>
                  <a:cubicBezTo>
                    <a:pt x="533" y="1636"/>
                    <a:pt x="533" y="1637"/>
                    <a:pt x="536" y="1639"/>
                  </a:cubicBezTo>
                  <a:cubicBezTo>
                    <a:pt x="539" y="1639"/>
                    <a:pt x="539" y="1642"/>
                    <a:pt x="541" y="1643"/>
                  </a:cubicBezTo>
                  <a:cubicBezTo>
                    <a:pt x="541" y="1641"/>
                    <a:pt x="546" y="1644"/>
                    <a:pt x="546" y="1646"/>
                  </a:cubicBezTo>
                  <a:cubicBezTo>
                    <a:pt x="547" y="1646"/>
                    <a:pt x="550" y="1646"/>
                    <a:pt x="550" y="1649"/>
                  </a:cubicBezTo>
                  <a:cubicBezTo>
                    <a:pt x="553" y="1648"/>
                    <a:pt x="554" y="1651"/>
                    <a:pt x="555" y="1653"/>
                  </a:cubicBezTo>
                  <a:cubicBezTo>
                    <a:pt x="556" y="1654"/>
                    <a:pt x="557" y="1655"/>
                    <a:pt x="559" y="1656"/>
                  </a:cubicBezTo>
                  <a:cubicBezTo>
                    <a:pt x="561" y="1660"/>
                    <a:pt x="561" y="1659"/>
                    <a:pt x="564" y="1659"/>
                  </a:cubicBezTo>
                  <a:cubicBezTo>
                    <a:pt x="568" y="1659"/>
                    <a:pt x="567" y="1661"/>
                    <a:pt x="568" y="1663"/>
                  </a:cubicBezTo>
                  <a:cubicBezTo>
                    <a:pt x="569" y="1665"/>
                    <a:pt x="571" y="1666"/>
                    <a:pt x="573" y="1666"/>
                  </a:cubicBezTo>
                  <a:cubicBezTo>
                    <a:pt x="576" y="1666"/>
                    <a:pt x="579" y="1667"/>
                    <a:pt x="579" y="1670"/>
                  </a:cubicBezTo>
                  <a:cubicBezTo>
                    <a:pt x="580" y="1670"/>
                    <a:pt x="584" y="1670"/>
                    <a:pt x="583" y="1673"/>
                  </a:cubicBezTo>
                  <a:cubicBezTo>
                    <a:pt x="585" y="1673"/>
                    <a:pt x="589" y="1673"/>
                    <a:pt x="588" y="1676"/>
                  </a:cubicBezTo>
                  <a:cubicBezTo>
                    <a:pt x="592" y="1678"/>
                    <a:pt x="591" y="1680"/>
                    <a:pt x="593" y="1680"/>
                  </a:cubicBezTo>
                  <a:cubicBezTo>
                    <a:pt x="593" y="1681"/>
                    <a:pt x="594" y="1681"/>
                    <a:pt x="595" y="1682"/>
                  </a:cubicBezTo>
                  <a:cubicBezTo>
                    <a:pt x="596" y="1682"/>
                    <a:pt x="597" y="1683"/>
                    <a:pt x="598" y="1684"/>
                  </a:cubicBezTo>
                  <a:cubicBezTo>
                    <a:pt x="598" y="1684"/>
                    <a:pt x="599" y="1684"/>
                    <a:pt x="600" y="1684"/>
                  </a:cubicBezTo>
                  <a:cubicBezTo>
                    <a:pt x="602" y="1685"/>
                    <a:pt x="603" y="1686"/>
                    <a:pt x="602" y="1687"/>
                  </a:cubicBezTo>
                  <a:cubicBezTo>
                    <a:pt x="603" y="1688"/>
                    <a:pt x="604" y="1688"/>
                    <a:pt x="606" y="1690"/>
                  </a:cubicBezTo>
                  <a:cubicBezTo>
                    <a:pt x="605" y="1694"/>
                    <a:pt x="609" y="1691"/>
                    <a:pt x="610" y="1693"/>
                  </a:cubicBezTo>
                  <a:cubicBezTo>
                    <a:pt x="610" y="1694"/>
                    <a:pt x="614" y="1694"/>
                    <a:pt x="614" y="1695"/>
                  </a:cubicBezTo>
                  <a:cubicBezTo>
                    <a:pt x="616" y="1695"/>
                    <a:pt x="615" y="1697"/>
                    <a:pt x="617" y="1698"/>
                  </a:cubicBezTo>
                  <a:cubicBezTo>
                    <a:pt x="620" y="1700"/>
                    <a:pt x="618" y="1699"/>
                    <a:pt x="621" y="1700"/>
                  </a:cubicBezTo>
                  <a:cubicBezTo>
                    <a:pt x="622" y="1702"/>
                    <a:pt x="623" y="1701"/>
                    <a:pt x="625" y="1703"/>
                  </a:cubicBezTo>
                  <a:cubicBezTo>
                    <a:pt x="625" y="1705"/>
                    <a:pt x="629" y="1703"/>
                    <a:pt x="629" y="1705"/>
                  </a:cubicBezTo>
                  <a:cubicBezTo>
                    <a:pt x="632" y="1706"/>
                    <a:pt x="632" y="1707"/>
                    <a:pt x="632" y="1708"/>
                  </a:cubicBezTo>
                  <a:cubicBezTo>
                    <a:pt x="632" y="1709"/>
                    <a:pt x="635" y="1710"/>
                    <a:pt x="637" y="1711"/>
                  </a:cubicBezTo>
                  <a:cubicBezTo>
                    <a:pt x="638" y="1712"/>
                    <a:pt x="640" y="1712"/>
                    <a:pt x="642" y="1715"/>
                  </a:cubicBezTo>
                  <a:cubicBezTo>
                    <a:pt x="641" y="1716"/>
                    <a:pt x="641" y="1717"/>
                    <a:pt x="642" y="1717"/>
                  </a:cubicBezTo>
                  <a:cubicBezTo>
                    <a:pt x="643" y="1717"/>
                    <a:pt x="644" y="1718"/>
                    <a:pt x="647" y="1718"/>
                  </a:cubicBezTo>
                  <a:cubicBezTo>
                    <a:pt x="648" y="1721"/>
                    <a:pt x="651" y="1719"/>
                    <a:pt x="652" y="1721"/>
                  </a:cubicBezTo>
                  <a:cubicBezTo>
                    <a:pt x="654" y="1721"/>
                    <a:pt x="657" y="1723"/>
                    <a:pt x="657" y="1724"/>
                  </a:cubicBezTo>
                  <a:cubicBezTo>
                    <a:pt x="659" y="1727"/>
                    <a:pt x="660" y="1726"/>
                    <a:pt x="662" y="1728"/>
                  </a:cubicBezTo>
                  <a:cubicBezTo>
                    <a:pt x="664" y="1729"/>
                    <a:pt x="666" y="1730"/>
                    <a:pt x="667" y="1731"/>
                  </a:cubicBezTo>
                  <a:cubicBezTo>
                    <a:pt x="669" y="1732"/>
                    <a:pt x="671" y="1733"/>
                    <a:pt x="673" y="1734"/>
                  </a:cubicBezTo>
                  <a:cubicBezTo>
                    <a:pt x="675" y="1736"/>
                    <a:pt x="677" y="1737"/>
                    <a:pt x="679" y="1739"/>
                  </a:cubicBezTo>
                  <a:cubicBezTo>
                    <a:pt x="680" y="1739"/>
                    <a:pt x="682" y="1740"/>
                    <a:pt x="683" y="1740"/>
                  </a:cubicBezTo>
                  <a:cubicBezTo>
                    <a:pt x="683" y="1742"/>
                    <a:pt x="684" y="1741"/>
                    <a:pt x="686" y="1743"/>
                  </a:cubicBezTo>
                  <a:cubicBezTo>
                    <a:pt x="689" y="1743"/>
                    <a:pt x="689" y="1744"/>
                    <a:pt x="690" y="1745"/>
                  </a:cubicBezTo>
                  <a:cubicBezTo>
                    <a:pt x="693" y="1747"/>
                    <a:pt x="691" y="1745"/>
                    <a:pt x="693" y="1747"/>
                  </a:cubicBezTo>
                  <a:cubicBezTo>
                    <a:pt x="696" y="1747"/>
                    <a:pt x="699" y="1746"/>
                    <a:pt x="699" y="1749"/>
                  </a:cubicBezTo>
                  <a:cubicBezTo>
                    <a:pt x="701" y="1750"/>
                    <a:pt x="705" y="1753"/>
                    <a:pt x="704" y="1754"/>
                  </a:cubicBezTo>
                  <a:cubicBezTo>
                    <a:pt x="707" y="1754"/>
                    <a:pt x="708" y="1756"/>
                    <a:pt x="710" y="1757"/>
                  </a:cubicBezTo>
                  <a:cubicBezTo>
                    <a:pt x="711" y="1758"/>
                    <a:pt x="713" y="1759"/>
                    <a:pt x="716" y="1760"/>
                  </a:cubicBezTo>
                  <a:cubicBezTo>
                    <a:pt x="719" y="1761"/>
                    <a:pt x="721" y="1761"/>
                    <a:pt x="723" y="1762"/>
                  </a:cubicBezTo>
                  <a:cubicBezTo>
                    <a:pt x="724" y="1763"/>
                    <a:pt x="726" y="1765"/>
                    <a:pt x="727" y="1767"/>
                  </a:cubicBezTo>
                  <a:cubicBezTo>
                    <a:pt x="728" y="1768"/>
                    <a:pt x="729" y="1769"/>
                    <a:pt x="730" y="1769"/>
                  </a:cubicBezTo>
                  <a:cubicBezTo>
                    <a:pt x="731" y="1769"/>
                    <a:pt x="733" y="1769"/>
                    <a:pt x="733" y="1770"/>
                  </a:cubicBezTo>
                  <a:cubicBezTo>
                    <a:pt x="734" y="1771"/>
                    <a:pt x="735" y="1772"/>
                    <a:pt x="736" y="1772"/>
                  </a:cubicBezTo>
                  <a:cubicBezTo>
                    <a:pt x="737" y="1771"/>
                    <a:pt x="737" y="1773"/>
                    <a:pt x="739" y="1774"/>
                  </a:cubicBezTo>
                  <a:cubicBezTo>
                    <a:pt x="738" y="1774"/>
                    <a:pt x="740" y="1774"/>
                    <a:pt x="740" y="1775"/>
                  </a:cubicBezTo>
                  <a:cubicBezTo>
                    <a:pt x="742" y="1777"/>
                    <a:pt x="743" y="1777"/>
                    <a:pt x="743" y="1777"/>
                  </a:cubicBezTo>
                  <a:cubicBezTo>
                    <a:pt x="744" y="1778"/>
                    <a:pt x="744" y="1776"/>
                    <a:pt x="746" y="1778"/>
                  </a:cubicBezTo>
                  <a:cubicBezTo>
                    <a:pt x="747" y="1778"/>
                    <a:pt x="746" y="1779"/>
                    <a:pt x="749" y="1779"/>
                  </a:cubicBezTo>
                  <a:cubicBezTo>
                    <a:pt x="752" y="1780"/>
                    <a:pt x="752" y="1780"/>
                    <a:pt x="751" y="1781"/>
                  </a:cubicBezTo>
                  <a:cubicBezTo>
                    <a:pt x="752" y="1779"/>
                    <a:pt x="752" y="1783"/>
                    <a:pt x="754" y="1782"/>
                  </a:cubicBezTo>
                  <a:cubicBezTo>
                    <a:pt x="754" y="1783"/>
                    <a:pt x="756" y="1785"/>
                    <a:pt x="756" y="1784"/>
                  </a:cubicBezTo>
                  <a:cubicBezTo>
                    <a:pt x="759" y="1784"/>
                    <a:pt x="759" y="1784"/>
                    <a:pt x="759" y="1785"/>
                  </a:cubicBezTo>
                  <a:cubicBezTo>
                    <a:pt x="760" y="1785"/>
                    <a:pt x="763" y="1788"/>
                    <a:pt x="761" y="1786"/>
                  </a:cubicBezTo>
                  <a:cubicBezTo>
                    <a:pt x="763" y="1787"/>
                    <a:pt x="762" y="1787"/>
                    <a:pt x="764" y="1788"/>
                  </a:cubicBezTo>
                  <a:cubicBezTo>
                    <a:pt x="763" y="1788"/>
                    <a:pt x="766" y="1787"/>
                    <a:pt x="766" y="1789"/>
                  </a:cubicBezTo>
                  <a:cubicBezTo>
                    <a:pt x="767" y="1789"/>
                    <a:pt x="767" y="1789"/>
                    <a:pt x="769" y="1790"/>
                  </a:cubicBezTo>
                  <a:cubicBezTo>
                    <a:pt x="772" y="1792"/>
                    <a:pt x="770" y="1793"/>
                    <a:pt x="772" y="1792"/>
                  </a:cubicBezTo>
                  <a:cubicBezTo>
                    <a:pt x="772" y="1792"/>
                    <a:pt x="773" y="1792"/>
                    <a:pt x="774" y="1793"/>
                  </a:cubicBezTo>
                  <a:cubicBezTo>
                    <a:pt x="776" y="1793"/>
                    <a:pt x="776" y="1794"/>
                    <a:pt x="777" y="1795"/>
                  </a:cubicBezTo>
                  <a:cubicBezTo>
                    <a:pt x="777" y="1796"/>
                    <a:pt x="777" y="1796"/>
                    <a:pt x="779" y="1796"/>
                  </a:cubicBezTo>
                  <a:cubicBezTo>
                    <a:pt x="781" y="1798"/>
                    <a:pt x="783" y="1801"/>
                    <a:pt x="782" y="1799"/>
                  </a:cubicBezTo>
                  <a:cubicBezTo>
                    <a:pt x="782" y="1800"/>
                    <a:pt x="782" y="1801"/>
                    <a:pt x="784" y="1799"/>
                  </a:cubicBezTo>
                  <a:cubicBezTo>
                    <a:pt x="786" y="1800"/>
                    <a:pt x="789" y="1800"/>
                    <a:pt x="789" y="1801"/>
                  </a:cubicBezTo>
                  <a:cubicBezTo>
                    <a:pt x="790" y="1802"/>
                    <a:pt x="791" y="1802"/>
                    <a:pt x="794" y="1804"/>
                  </a:cubicBezTo>
                  <a:cubicBezTo>
                    <a:pt x="797" y="1806"/>
                    <a:pt x="797" y="1806"/>
                    <a:pt x="799" y="1807"/>
                  </a:cubicBezTo>
                  <a:cubicBezTo>
                    <a:pt x="801" y="1807"/>
                    <a:pt x="803" y="1809"/>
                    <a:pt x="804" y="1810"/>
                  </a:cubicBezTo>
                  <a:cubicBezTo>
                    <a:pt x="807" y="1811"/>
                    <a:pt x="808" y="1811"/>
                    <a:pt x="810" y="1812"/>
                  </a:cubicBezTo>
                  <a:cubicBezTo>
                    <a:pt x="811" y="1815"/>
                    <a:pt x="813" y="1816"/>
                    <a:pt x="815" y="1816"/>
                  </a:cubicBezTo>
                  <a:cubicBezTo>
                    <a:pt x="817" y="1816"/>
                    <a:pt x="819" y="1816"/>
                    <a:pt x="820" y="1818"/>
                  </a:cubicBezTo>
                  <a:cubicBezTo>
                    <a:pt x="821" y="1818"/>
                    <a:pt x="822" y="1820"/>
                    <a:pt x="823" y="1821"/>
                  </a:cubicBezTo>
                  <a:cubicBezTo>
                    <a:pt x="824" y="1821"/>
                    <a:pt x="825" y="1822"/>
                    <a:pt x="826" y="1821"/>
                  </a:cubicBezTo>
                  <a:cubicBezTo>
                    <a:pt x="830" y="1824"/>
                    <a:pt x="830" y="1821"/>
                    <a:pt x="832" y="1824"/>
                  </a:cubicBezTo>
                  <a:cubicBezTo>
                    <a:pt x="831" y="1826"/>
                    <a:pt x="835" y="1827"/>
                    <a:pt x="837" y="1828"/>
                  </a:cubicBezTo>
                  <a:cubicBezTo>
                    <a:pt x="838" y="1829"/>
                    <a:pt x="841" y="1829"/>
                    <a:pt x="843" y="1830"/>
                  </a:cubicBezTo>
                  <a:cubicBezTo>
                    <a:pt x="845" y="1830"/>
                    <a:pt x="847" y="1831"/>
                    <a:pt x="850" y="1833"/>
                  </a:cubicBezTo>
                  <a:cubicBezTo>
                    <a:pt x="852" y="1833"/>
                    <a:pt x="853" y="1835"/>
                    <a:pt x="855" y="1836"/>
                  </a:cubicBezTo>
                  <a:cubicBezTo>
                    <a:pt x="857" y="1837"/>
                    <a:pt x="859" y="1838"/>
                    <a:pt x="860" y="1839"/>
                  </a:cubicBezTo>
                  <a:cubicBezTo>
                    <a:pt x="862" y="1839"/>
                    <a:pt x="864" y="1840"/>
                    <a:pt x="866" y="1841"/>
                  </a:cubicBezTo>
                  <a:cubicBezTo>
                    <a:pt x="868" y="1842"/>
                    <a:pt x="869" y="1841"/>
                    <a:pt x="871" y="1844"/>
                  </a:cubicBezTo>
                  <a:cubicBezTo>
                    <a:pt x="874" y="1843"/>
                    <a:pt x="875" y="1846"/>
                    <a:pt x="876" y="1846"/>
                  </a:cubicBezTo>
                  <a:cubicBezTo>
                    <a:pt x="878" y="1850"/>
                    <a:pt x="878" y="1848"/>
                    <a:pt x="881" y="1850"/>
                  </a:cubicBezTo>
                  <a:cubicBezTo>
                    <a:pt x="882" y="1851"/>
                    <a:pt x="887" y="1852"/>
                    <a:pt x="887" y="1852"/>
                  </a:cubicBezTo>
                  <a:cubicBezTo>
                    <a:pt x="888" y="1851"/>
                    <a:pt x="890" y="1851"/>
                    <a:pt x="890" y="1852"/>
                  </a:cubicBezTo>
                  <a:cubicBezTo>
                    <a:pt x="890" y="1853"/>
                    <a:pt x="890" y="1853"/>
                    <a:pt x="892" y="1854"/>
                  </a:cubicBezTo>
                  <a:cubicBezTo>
                    <a:pt x="894" y="1853"/>
                    <a:pt x="896" y="1855"/>
                    <a:pt x="895" y="1855"/>
                  </a:cubicBezTo>
                  <a:cubicBezTo>
                    <a:pt x="896" y="1856"/>
                    <a:pt x="898" y="1855"/>
                    <a:pt x="897" y="1857"/>
                  </a:cubicBezTo>
                  <a:cubicBezTo>
                    <a:pt x="895" y="1857"/>
                    <a:pt x="900" y="1857"/>
                    <a:pt x="900" y="1857"/>
                  </a:cubicBezTo>
                  <a:cubicBezTo>
                    <a:pt x="901" y="1857"/>
                    <a:pt x="904" y="1857"/>
                    <a:pt x="902" y="1860"/>
                  </a:cubicBezTo>
                  <a:cubicBezTo>
                    <a:pt x="902" y="1860"/>
                    <a:pt x="903" y="1861"/>
                    <a:pt x="904" y="1862"/>
                  </a:cubicBezTo>
                  <a:cubicBezTo>
                    <a:pt x="905" y="1862"/>
                    <a:pt x="907" y="1862"/>
                    <a:pt x="908" y="1862"/>
                  </a:cubicBezTo>
                  <a:cubicBezTo>
                    <a:pt x="908" y="1866"/>
                    <a:pt x="909" y="1863"/>
                    <a:pt x="912" y="1865"/>
                  </a:cubicBezTo>
                  <a:cubicBezTo>
                    <a:pt x="913" y="1867"/>
                    <a:pt x="918" y="1867"/>
                    <a:pt x="918" y="1867"/>
                  </a:cubicBezTo>
                  <a:cubicBezTo>
                    <a:pt x="921" y="1869"/>
                    <a:pt x="923" y="1867"/>
                    <a:pt x="923" y="1870"/>
                  </a:cubicBezTo>
                  <a:cubicBezTo>
                    <a:pt x="927" y="1873"/>
                    <a:pt x="929" y="1871"/>
                    <a:pt x="929" y="1872"/>
                  </a:cubicBezTo>
                  <a:cubicBezTo>
                    <a:pt x="931" y="1872"/>
                    <a:pt x="927" y="1873"/>
                    <a:pt x="934" y="1875"/>
                  </a:cubicBezTo>
                  <a:cubicBezTo>
                    <a:pt x="937" y="1878"/>
                    <a:pt x="938" y="1875"/>
                    <a:pt x="939" y="1877"/>
                  </a:cubicBezTo>
                  <a:cubicBezTo>
                    <a:pt x="941" y="1879"/>
                    <a:pt x="942" y="1879"/>
                    <a:pt x="945" y="1880"/>
                  </a:cubicBezTo>
                  <a:cubicBezTo>
                    <a:pt x="946" y="1880"/>
                    <a:pt x="949" y="1881"/>
                    <a:pt x="950" y="1882"/>
                  </a:cubicBezTo>
                  <a:cubicBezTo>
                    <a:pt x="953" y="1883"/>
                    <a:pt x="955" y="1885"/>
                    <a:pt x="955" y="1885"/>
                  </a:cubicBezTo>
                  <a:cubicBezTo>
                    <a:pt x="957" y="1886"/>
                    <a:pt x="959" y="1889"/>
                    <a:pt x="961" y="1888"/>
                  </a:cubicBezTo>
                  <a:cubicBezTo>
                    <a:pt x="962" y="1889"/>
                    <a:pt x="965" y="1889"/>
                    <a:pt x="966" y="1890"/>
                  </a:cubicBezTo>
                  <a:cubicBezTo>
                    <a:pt x="967" y="1891"/>
                    <a:pt x="970" y="1892"/>
                    <a:pt x="972" y="1893"/>
                  </a:cubicBezTo>
                  <a:cubicBezTo>
                    <a:pt x="973" y="1894"/>
                    <a:pt x="974" y="1895"/>
                    <a:pt x="976" y="1896"/>
                  </a:cubicBezTo>
                  <a:cubicBezTo>
                    <a:pt x="978" y="1897"/>
                    <a:pt x="980" y="1898"/>
                    <a:pt x="982" y="1898"/>
                  </a:cubicBezTo>
                  <a:cubicBezTo>
                    <a:pt x="984" y="1901"/>
                    <a:pt x="989" y="1902"/>
                    <a:pt x="993" y="1903"/>
                  </a:cubicBezTo>
                  <a:cubicBezTo>
                    <a:pt x="996" y="1903"/>
                    <a:pt x="997" y="1905"/>
                    <a:pt x="999" y="1905"/>
                  </a:cubicBezTo>
                  <a:cubicBezTo>
                    <a:pt x="1001" y="1906"/>
                    <a:pt x="1002" y="1906"/>
                    <a:pt x="1004" y="1908"/>
                  </a:cubicBezTo>
                  <a:cubicBezTo>
                    <a:pt x="1008" y="1908"/>
                    <a:pt x="1007" y="1909"/>
                    <a:pt x="1010" y="1910"/>
                  </a:cubicBezTo>
                  <a:cubicBezTo>
                    <a:pt x="1010" y="1911"/>
                    <a:pt x="1013" y="1914"/>
                    <a:pt x="1015" y="1913"/>
                  </a:cubicBezTo>
                  <a:cubicBezTo>
                    <a:pt x="1013" y="1913"/>
                    <a:pt x="1018" y="1913"/>
                    <a:pt x="1020" y="1916"/>
                  </a:cubicBezTo>
                  <a:cubicBezTo>
                    <a:pt x="1022" y="1918"/>
                    <a:pt x="1025" y="1916"/>
                    <a:pt x="1026" y="1917"/>
                  </a:cubicBezTo>
                  <a:cubicBezTo>
                    <a:pt x="1025" y="1918"/>
                    <a:pt x="1028" y="1918"/>
                    <a:pt x="1029" y="1919"/>
                  </a:cubicBezTo>
                  <a:cubicBezTo>
                    <a:pt x="1029" y="1919"/>
                    <a:pt x="1031" y="1920"/>
                    <a:pt x="1032" y="1919"/>
                  </a:cubicBezTo>
                  <a:cubicBezTo>
                    <a:pt x="1034" y="1920"/>
                    <a:pt x="1037" y="1921"/>
                    <a:pt x="1037" y="1922"/>
                  </a:cubicBezTo>
                  <a:cubicBezTo>
                    <a:pt x="1038" y="1923"/>
                    <a:pt x="1040" y="1924"/>
                    <a:pt x="1042" y="1925"/>
                  </a:cubicBezTo>
                  <a:cubicBezTo>
                    <a:pt x="1044" y="1926"/>
                    <a:pt x="1046" y="1926"/>
                    <a:pt x="1048" y="1927"/>
                  </a:cubicBezTo>
                  <a:cubicBezTo>
                    <a:pt x="1051" y="1929"/>
                    <a:pt x="1055" y="1930"/>
                    <a:pt x="1058" y="1932"/>
                  </a:cubicBezTo>
                  <a:cubicBezTo>
                    <a:pt x="1062" y="1934"/>
                    <a:pt x="1066" y="1936"/>
                    <a:pt x="1071" y="1937"/>
                  </a:cubicBezTo>
                  <a:cubicBezTo>
                    <a:pt x="1073" y="1938"/>
                    <a:pt x="1075" y="1939"/>
                    <a:pt x="1077" y="1940"/>
                  </a:cubicBezTo>
                  <a:cubicBezTo>
                    <a:pt x="1078" y="1942"/>
                    <a:pt x="1077" y="1942"/>
                    <a:pt x="1080" y="1943"/>
                  </a:cubicBezTo>
                  <a:cubicBezTo>
                    <a:pt x="1082" y="1942"/>
                    <a:pt x="1082" y="1944"/>
                    <a:pt x="1083" y="1943"/>
                  </a:cubicBezTo>
                  <a:cubicBezTo>
                    <a:pt x="1086" y="1941"/>
                    <a:pt x="1086" y="1943"/>
                    <a:pt x="1086" y="1942"/>
                  </a:cubicBezTo>
                  <a:cubicBezTo>
                    <a:pt x="1088" y="1943"/>
                    <a:pt x="1088" y="1944"/>
                    <a:pt x="1089" y="1945"/>
                  </a:cubicBezTo>
                  <a:cubicBezTo>
                    <a:pt x="1093" y="1946"/>
                    <a:pt x="1094" y="1949"/>
                    <a:pt x="1095" y="1948"/>
                  </a:cubicBezTo>
                  <a:cubicBezTo>
                    <a:pt x="1098" y="1950"/>
                    <a:pt x="1099" y="1949"/>
                    <a:pt x="1098" y="1949"/>
                  </a:cubicBezTo>
                  <a:cubicBezTo>
                    <a:pt x="1101" y="1950"/>
                    <a:pt x="1100" y="1950"/>
                    <a:pt x="1101" y="1951"/>
                  </a:cubicBezTo>
                  <a:cubicBezTo>
                    <a:pt x="1103" y="1952"/>
                    <a:pt x="1105" y="1951"/>
                    <a:pt x="1107" y="1953"/>
                  </a:cubicBezTo>
                  <a:cubicBezTo>
                    <a:pt x="1108" y="1954"/>
                    <a:pt x="1109" y="1954"/>
                    <a:pt x="1110" y="1955"/>
                  </a:cubicBezTo>
                  <a:cubicBezTo>
                    <a:pt x="1111" y="1955"/>
                    <a:pt x="1112" y="1955"/>
                    <a:pt x="1113" y="1956"/>
                  </a:cubicBezTo>
                  <a:cubicBezTo>
                    <a:pt x="1114" y="1957"/>
                    <a:pt x="1115" y="1959"/>
                    <a:pt x="1116" y="1957"/>
                  </a:cubicBezTo>
                  <a:cubicBezTo>
                    <a:pt x="1117" y="1958"/>
                    <a:pt x="1118" y="1959"/>
                    <a:pt x="1119" y="1958"/>
                  </a:cubicBezTo>
                  <a:cubicBezTo>
                    <a:pt x="1119" y="1958"/>
                    <a:pt x="1121" y="1959"/>
                    <a:pt x="1123" y="1960"/>
                  </a:cubicBezTo>
                  <a:cubicBezTo>
                    <a:pt x="1124" y="1960"/>
                    <a:pt x="1126" y="1960"/>
                    <a:pt x="1126" y="1961"/>
                  </a:cubicBezTo>
                  <a:cubicBezTo>
                    <a:pt x="1126" y="1962"/>
                    <a:pt x="1131" y="1964"/>
                    <a:pt x="1134" y="1964"/>
                  </a:cubicBezTo>
                  <a:cubicBezTo>
                    <a:pt x="1135" y="1966"/>
                    <a:pt x="1138" y="1966"/>
                    <a:pt x="1141" y="1967"/>
                  </a:cubicBezTo>
                  <a:cubicBezTo>
                    <a:pt x="1144" y="1968"/>
                    <a:pt x="1143" y="1968"/>
                    <a:pt x="1146" y="1970"/>
                  </a:cubicBezTo>
                  <a:cubicBezTo>
                    <a:pt x="1149" y="1972"/>
                    <a:pt x="1150" y="1972"/>
                    <a:pt x="1152" y="1972"/>
                  </a:cubicBezTo>
                  <a:cubicBezTo>
                    <a:pt x="1152" y="1970"/>
                    <a:pt x="1152" y="1973"/>
                    <a:pt x="1154" y="1973"/>
                  </a:cubicBezTo>
                  <a:cubicBezTo>
                    <a:pt x="1156" y="1972"/>
                    <a:pt x="1155" y="1974"/>
                    <a:pt x="1157" y="1974"/>
                  </a:cubicBezTo>
                  <a:cubicBezTo>
                    <a:pt x="1160" y="1975"/>
                    <a:pt x="1161" y="1975"/>
                    <a:pt x="1163" y="1976"/>
                  </a:cubicBezTo>
                  <a:cubicBezTo>
                    <a:pt x="1164" y="1976"/>
                    <a:pt x="1166" y="1977"/>
                    <a:pt x="1167" y="1978"/>
                  </a:cubicBezTo>
                  <a:cubicBezTo>
                    <a:pt x="1168" y="1978"/>
                    <a:pt x="1169" y="1979"/>
                    <a:pt x="1169" y="1979"/>
                  </a:cubicBezTo>
                  <a:cubicBezTo>
                    <a:pt x="1170" y="1979"/>
                    <a:pt x="1174" y="1979"/>
                    <a:pt x="1174" y="1981"/>
                  </a:cubicBezTo>
                  <a:cubicBezTo>
                    <a:pt x="1174" y="1982"/>
                    <a:pt x="1178" y="1984"/>
                    <a:pt x="1179" y="1983"/>
                  </a:cubicBezTo>
                  <a:cubicBezTo>
                    <a:pt x="1182" y="1983"/>
                    <a:pt x="1182" y="1986"/>
                    <a:pt x="1184" y="1985"/>
                  </a:cubicBezTo>
                  <a:cubicBezTo>
                    <a:pt x="1185" y="1984"/>
                    <a:pt x="1189" y="1987"/>
                    <a:pt x="1190" y="1987"/>
                  </a:cubicBezTo>
                  <a:cubicBezTo>
                    <a:pt x="1190" y="1989"/>
                    <a:pt x="1193" y="1990"/>
                    <a:pt x="1195" y="1989"/>
                  </a:cubicBezTo>
                  <a:cubicBezTo>
                    <a:pt x="1198" y="1990"/>
                    <a:pt x="1198" y="1991"/>
                    <a:pt x="1200" y="1991"/>
                  </a:cubicBezTo>
                  <a:cubicBezTo>
                    <a:pt x="1202" y="1990"/>
                    <a:pt x="1204" y="1993"/>
                    <a:pt x="1206" y="1994"/>
                  </a:cubicBezTo>
                  <a:cubicBezTo>
                    <a:pt x="1208" y="1992"/>
                    <a:pt x="1211" y="1995"/>
                    <a:pt x="1212" y="1996"/>
                  </a:cubicBezTo>
                  <a:cubicBezTo>
                    <a:pt x="1212" y="1993"/>
                    <a:pt x="1217" y="1995"/>
                    <a:pt x="1217" y="1998"/>
                  </a:cubicBezTo>
                  <a:cubicBezTo>
                    <a:pt x="1217" y="1999"/>
                    <a:pt x="1219" y="1997"/>
                    <a:pt x="1223" y="2000"/>
                  </a:cubicBezTo>
                  <a:cubicBezTo>
                    <a:pt x="1222" y="2003"/>
                    <a:pt x="1223" y="2001"/>
                    <a:pt x="1228" y="2002"/>
                  </a:cubicBezTo>
                  <a:cubicBezTo>
                    <a:pt x="1229" y="2002"/>
                    <a:pt x="1231" y="2002"/>
                    <a:pt x="1232" y="2002"/>
                  </a:cubicBezTo>
                  <a:cubicBezTo>
                    <a:pt x="1232" y="2002"/>
                    <a:pt x="1233" y="2003"/>
                    <a:pt x="1234" y="2005"/>
                  </a:cubicBezTo>
                  <a:cubicBezTo>
                    <a:pt x="1240" y="2007"/>
                    <a:pt x="1240" y="2006"/>
                    <a:pt x="1241" y="2007"/>
                  </a:cubicBezTo>
                  <a:cubicBezTo>
                    <a:pt x="1240" y="2010"/>
                    <a:pt x="1246" y="2010"/>
                    <a:pt x="1246" y="2009"/>
                  </a:cubicBezTo>
                  <a:cubicBezTo>
                    <a:pt x="1250" y="2009"/>
                    <a:pt x="1251" y="2011"/>
                    <a:pt x="1251" y="2011"/>
                  </a:cubicBezTo>
                  <a:cubicBezTo>
                    <a:pt x="1252" y="2014"/>
                    <a:pt x="1255" y="2016"/>
                    <a:pt x="1256" y="2014"/>
                  </a:cubicBezTo>
                  <a:cubicBezTo>
                    <a:pt x="1258" y="2016"/>
                    <a:pt x="1257" y="2017"/>
                    <a:pt x="1259" y="2020"/>
                  </a:cubicBezTo>
                  <a:cubicBezTo>
                    <a:pt x="1260" y="2023"/>
                    <a:pt x="1257" y="2024"/>
                    <a:pt x="1257" y="2026"/>
                  </a:cubicBezTo>
                  <a:cubicBezTo>
                    <a:pt x="1253" y="2032"/>
                    <a:pt x="1256" y="2029"/>
                    <a:pt x="1253" y="2030"/>
                  </a:cubicBezTo>
                  <a:cubicBezTo>
                    <a:pt x="1249" y="2030"/>
                    <a:pt x="1250" y="2031"/>
                    <a:pt x="1249" y="2033"/>
                  </a:cubicBezTo>
                  <a:cubicBezTo>
                    <a:pt x="1247" y="2033"/>
                    <a:pt x="1247" y="2033"/>
                    <a:pt x="1244" y="2034"/>
                  </a:cubicBezTo>
                  <a:cubicBezTo>
                    <a:pt x="1243" y="2034"/>
                    <a:pt x="1240" y="2036"/>
                    <a:pt x="1239" y="2036"/>
                  </a:cubicBezTo>
                  <a:cubicBezTo>
                    <a:pt x="1236" y="2037"/>
                    <a:pt x="1237" y="2037"/>
                    <a:pt x="1234" y="2036"/>
                  </a:cubicBezTo>
                  <a:cubicBezTo>
                    <a:pt x="1233" y="2036"/>
                    <a:pt x="1232" y="2035"/>
                    <a:pt x="1231" y="2036"/>
                  </a:cubicBezTo>
                  <a:cubicBezTo>
                    <a:pt x="1230" y="2035"/>
                    <a:pt x="1228" y="2038"/>
                    <a:pt x="1225" y="2037"/>
                  </a:cubicBezTo>
                  <a:cubicBezTo>
                    <a:pt x="1223" y="2035"/>
                    <a:pt x="1222" y="2036"/>
                    <a:pt x="1221" y="2036"/>
                  </a:cubicBezTo>
                  <a:cubicBezTo>
                    <a:pt x="1218" y="2036"/>
                    <a:pt x="1217" y="2035"/>
                    <a:pt x="1216" y="2036"/>
                  </a:cubicBezTo>
                  <a:cubicBezTo>
                    <a:pt x="1213" y="2033"/>
                    <a:pt x="1214" y="2034"/>
                    <a:pt x="1211" y="2035"/>
                  </a:cubicBezTo>
                  <a:cubicBezTo>
                    <a:pt x="1208" y="2034"/>
                    <a:pt x="1208" y="2035"/>
                    <a:pt x="1206" y="2034"/>
                  </a:cubicBezTo>
                  <a:cubicBezTo>
                    <a:pt x="1205" y="2035"/>
                    <a:pt x="1205" y="2034"/>
                    <a:pt x="1202" y="2034"/>
                  </a:cubicBezTo>
                  <a:cubicBezTo>
                    <a:pt x="1200" y="2034"/>
                    <a:pt x="1199" y="2033"/>
                    <a:pt x="1197" y="2033"/>
                  </a:cubicBezTo>
                  <a:cubicBezTo>
                    <a:pt x="1195" y="2034"/>
                    <a:pt x="1196" y="2034"/>
                    <a:pt x="1193" y="2032"/>
                  </a:cubicBezTo>
                  <a:cubicBezTo>
                    <a:pt x="1191" y="2034"/>
                    <a:pt x="1189" y="2032"/>
                    <a:pt x="1188" y="2031"/>
                  </a:cubicBezTo>
                  <a:cubicBezTo>
                    <a:pt x="1187" y="2031"/>
                    <a:pt x="1185" y="2031"/>
                    <a:pt x="1183" y="2030"/>
                  </a:cubicBezTo>
                  <a:cubicBezTo>
                    <a:pt x="1182" y="2029"/>
                    <a:pt x="1181" y="2028"/>
                    <a:pt x="1179" y="2029"/>
                  </a:cubicBezTo>
                  <a:cubicBezTo>
                    <a:pt x="1178" y="2028"/>
                    <a:pt x="1177" y="2026"/>
                    <a:pt x="1175" y="2028"/>
                  </a:cubicBezTo>
                  <a:cubicBezTo>
                    <a:pt x="1173" y="2025"/>
                    <a:pt x="1171" y="2028"/>
                    <a:pt x="1171" y="2027"/>
                  </a:cubicBezTo>
                  <a:cubicBezTo>
                    <a:pt x="1169" y="2027"/>
                    <a:pt x="1168" y="2024"/>
                    <a:pt x="1166" y="2026"/>
                  </a:cubicBezTo>
                  <a:cubicBezTo>
                    <a:pt x="1166" y="2026"/>
                    <a:pt x="1160" y="2026"/>
                    <a:pt x="1162" y="2025"/>
                  </a:cubicBezTo>
                  <a:cubicBezTo>
                    <a:pt x="1160" y="2023"/>
                    <a:pt x="1159" y="2020"/>
                    <a:pt x="1156" y="2022"/>
                  </a:cubicBezTo>
                  <a:cubicBezTo>
                    <a:pt x="1151" y="2024"/>
                    <a:pt x="1149" y="2023"/>
                    <a:pt x="1150" y="2022"/>
                  </a:cubicBezTo>
                  <a:cubicBezTo>
                    <a:pt x="1149" y="2023"/>
                    <a:pt x="1145" y="2022"/>
                    <a:pt x="1144" y="2020"/>
                  </a:cubicBezTo>
                  <a:cubicBezTo>
                    <a:pt x="1143" y="2022"/>
                    <a:pt x="1139" y="2017"/>
                    <a:pt x="1138" y="2019"/>
                  </a:cubicBezTo>
                  <a:cubicBezTo>
                    <a:pt x="1137" y="2019"/>
                    <a:pt x="1134" y="2017"/>
                    <a:pt x="1132" y="2017"/>
                  </a:cubicBezTo>
                  <a:cubicBezTo>
                    <a:pt x="1129" y="2016"/>
                    <a:pt x="1128" y="2016"/>
                    <a:pt x="1126" y="2015"/>
                  </a:cubicBezTo>
                  <a:cubicBezTo>
                    <a:pt x="1124" y="2015"/>
                    <a:pt x="1127" y="2016"/>
                    <a:pt x="1122" y="2013"/>
                  </a:cubicBezTo>
                  <a:cubicBezTo>
                    <a:pt x="1124" y="2013"/>
                    <a:pt x="1122" y="2012"/>
                    <a:pt x="1118" y="2013"/>
                  </a:cubicBezTo>
                  <a:cubicBezTo>
                    <a:pt x="1114" y="2012"/>
                    <a:pt x="1115" y="2014"/>
                    <a:pt x="1113" y="2011"/>
                  </a:cubicBezTo>
                  <a:cubicBezTo>
                    <a:pt x="1112" y="2011"/>
                    <a:pt x="1111" y="2012"/>
                    <a:pt x="1109" y="2010"/>
                  </a:cubicBezTo>
                  <a:cubicBezTo>
                    <a:pt x="1107" y="2009"/>
                    <a:pt x="1107" y="2008"/>
                    <a:pt x="1105" y="2009"/>
                  </a:cubicBezTo>
                  <a:cubicBezTo>
                    <a:pt x="1103" y="2008"/>
                    <a:pt x="1102" y="2008"/>
                    <a:pt x="1100" y="2007"/>
                  </a:cubicBezTo>
                  <a:cubicBezTo>
                    <a:pt x="1099" y="2007"/>
                    <a:pt x="1097" y="2007"/>
                    <a:pt x="1096" y="2006"/>
                  </a:cubicBezTo>
                  <a:cubicBezTo>
                    <a:pt x="1093" y="2006"/>
                    <a:pt x="1094" y="2004"/>
                    <a:pt x="1091" y="2004"/>
                  </a:cubicBezTo>
                  <a:cubicBezTo>
                    <a:pt x="1090" y="2005"/>
                    <a:pt x="1088" y="2002"/>
                    <a:pt x="1088" y="2003"/>
                  </a:cubicBezTo>
                  <a:cubicBezTo>
                    <a:pt x="1084" y="2001"/>
                    <a:pt x="1088" y="2002"/>
                    <a:pt x="1084" y="2002"/>
                  </a:cubicBezTo>
                  <a:cubicBezTo>
                    <a:pt x="1087" y="2002"/>
                    <a:pt x="1083" y="2001"/>
                    <a:pt x="1080" y="2001"/>
                  </a:cubicBezTo>
                  <a:cubicBezTo>
                    <a:pt x="1078" y="2001"/>
                    <a:pt x="1079" y="1997"/>
                    <a:pt x="1076" y="1999"/>
                  </a:cubicBezTo>
                  <a:cubicBezTo>
                    <a:pt x="1075" y="2000"/>
                    <a:pt x="1073" y="1999"/>
                    <a:pt x="1073" y="1999"/>
                  </a:cubicBezTo>
                  <a:cubicBezTo>
                    <a:pt x="1073" y="1997"/>
                    <a:pt x="1069" y="1997"/>
                    <a:pt x="1068" y="1997"/>
                  </a:cubicBezTo>
                  <a:cubicBezTo>
                    <a:pt x="1067" y="1996"/>
                    <a:pt x="1064" y="1999"/>
                    <a:pt x="1063" y="1995"/>
                  </a:cubicBezTo>
                  <a:cubicBezTo>
                    <a:pt x="1061" y="1994"/>
                    <a:pt x="1059" y="1993"/>
                    <a:pt x="1057" y="1993"/>
                  </a:cubicBezTo>
                  <a:cubicBezTo>
                    <a:pt x="1054" y="1991"/>
                    <a:pt x="1053" y="1992"/>
                    <a:pt x="1051" y="1991"/>
                  </a:cubicBezTo>
                  <a:cubicBezTo>
                    <a:pt x="1050" y="1991"/>
                    <a:pt x="1048" y="1990"/>
                    <a:pt x="1045" y="1989"/>
                  </a:cubicBezTo>
                  <a:cubicBezTo>
                    <a:pt x="1042" y="1988"/>
                    <a:pt x="1041" y="1989"/>
                    <a:pt x="1040" y="1987"/>
                  </a:cubicBezTo>
                  <a:cubicBezTo>
                    <a:pt x="1040" y="1987"/>
                    <a:pt x="1037" y="1983"/>
                    <a:pt x="1034" y="1985"/>
                  </a:cubicBezTo>
                  <a:cubicBezTo>
                    <a:pt x="1031" y="1985"/>
                    <a:pt x="1030" y="1984"/>
                    <a:pt x="1028" y="1983"/>
                  </a:cubicBezTo>
                  <a:cubicBezTo>
                    <a:pt x="1027" y="1983"/>
                    <a:pt x="1025" y="1983"/>
                    <a:pt x="1022" y="1980"/>
                  </a:cubicBezTo>
                  <a:cubicBezTo>
                    <a:pt x="1024" y="1978"/>
                    <a:pt x="1021" y="1979"/>
                    <a:pt x="1019" y="1979"/>
                  </a:cubicBezTo>
                  <a:cubicBezTo>
                    <a:pt x="1019" y="1976"/>
                    <a:pt x="1018" y="1979"/>
                    <a:pt x="1015" y="1978"/>
                  </a:cubicBezTo>
                  <a:cubicBezTo>
                    <a:pt x="1013" y="1978"/>
                    <a:pt x="1011" y="1976"/>
                    <a:pt x="1011" y="1976"/>
                  </a:cubicBezTo>
                  <a:cubicBezTo>
                    <a:pt x="1010" y="1976"/>
                    <a:pt x="1008" y="1975"/>
                    <a:pt x="1008" y="1975"/>
                  </a:cubicBezTo>
                  <a:cubicBezTo>
                    <a:pt x="1005" y="1976"/>
                    <a:pt x="1005" y="1974"/>
                    <a:pt x="1004" y="1974"/>
                  </a:cubicBezTo>
                  <a:cubicBezTo>
                    <a:pt x="1003" y="1974"/>
                    <a:pt x="1002" y="1972"/>
                    <a:pt x="1000" y="1972"/>
                  </a:cubicBezTo>
                  <a:cubicBezTo>
                    <a:pt x="999" y="1972"/>
                    <a:pt x="998" y="1972"/>
                    <a:pt x="996" y="1970"/>
                  </a:cubicBezTo>
                  <a:cubicBezTo>
                    <a:pt x="994" y="1969"/>
                    <a:pt x="995" y="1967"/>
                    <a:pt x="989" y="1968"/>
                  </a:cubicBezTo>
                  <a:cubicBezTo>
                    <a:pt x="991" y="1968"/>
                    <a:pt x="988" y="1967"/>
                    <a:pt x="985" y="1965"/>
                  </a:cubicBezTo>
                  <a:cubicBezTo>
                    <a:pt x="985" y="1965"/>
                    <a:pt x="981" y="1964"/>
                    <a:pt x="978" y="1963"/>
                  </a:cubicBezTo>
                  <a:cubicBezTo>
                    <a:pt x="979" y="1962"/>
                    <a:pt x="977" y="1961"/>
                    <a:pt x="974" y="1961"/>
                  </a:cubicBezTo>
                  <a:cubicBezTo>
                    <a:pt x="973" y="1961"/>
                    <a:pt x="972" y="1961"/>
                    <a:pt x="971" y="1960"/>
                  </a:cubicBezTo>
                  <a:cubicBezTo>
                    <a:pt x="970" y="1960"/>
                    <a:pt x="969" y="1960"/>
                    <a:pt x="967" y="1959"/>
                  </a:cubicBezTo>
                  <a:cubicBezTo>
                    <a:pt x="966" y="1958"/>
                    <a:pt x="964" y="1957"/>
                    <a:pt x="963" y="1956"/>
                  </a:cubicBezTo>
                  <a:cubicBezTo>
                    <a:pt x="963" y="1956"/>
                    <a:pt x="961" y="1956"/>
                    <a:pt x="960" y="1956"/>
                  </a:cubicBezTo>
                  <a:cubicBezTo>
                    <a:pt x="960" y="1955"/>
                    <a:pt x="957" y="1955"/>
                    <a:pt x="957" y="1954"/>
                  </a:cubicBezTo>
                  <a:cubicBezTo>
                    <a:pt x="955" y="1954"/>
                    <a:pt x="954" y="1955"/>
                    <a:pt x="952" y="1953"/>
                  </a:cubicBezTo>
                  <a:cubicBezTo>
                    <a:pt x="951" y="1951"/>
                    <a:pt x="950" y="1951"/>
                    <a:pt x="949" y="1950"/>
                  </a:cubicBezTo>
                  <a:cubicBezTo>
                    <a:pt x="950" y="1949"/>
                    <a:pt x="948" y="1950"/>
                    <a:pt x="946" y="1950"/>
                  </a:cubicBezTo>
                  <a:cubicBezTo>
                    <a:pt x="943" y="1949"/>
                    <a:pt x="940" y="1949"/>
                    <a:pt x="940" y="1949"/>
                  </a:cubicBezTo>
                  <a:cubicBezTo>
                    <a:pt x="938" y="1949"/>
                    <a:pt x="939" y="1949"/>
                    <a:pt x="937" y="1948"/>
                  </a:cubicBezTo>
                  <a:cubicBezTo>
                    <a:pt x="938" y="1948"/>
                    <a:pt x="936" y="1946"/>
                    <a:pt x="935" y="1945"/>
                  </a:cubicBezTo>
                  <a:cubicBezTo>
                    <a:pt x="932" y="1944"/>
                    <a:pt x="930" y="1944"/>
                    <a:pt x="929" y="1943"/>
                  </a:cubicBezTo>
                  <a:cubicBezTo>
                    <a:pt x="925" y="1943"/>
                    <a:pt x="926" y="1941"/>
                    <a:pt x="924" y="1941"/>
                  </a:cubicBezTo>
                  <a:cubicBezTo>
                    <a:pt x="924" y="1939"/>
                    <a:pt x="921" y="1939"/>
                    <a:pt x="920" y="1940"/>
                  </a:cubicBezTo>
                  <a:cubicBezTo>
                    <a:pt x="919" y="1940"/>
                    <a:pt x="917" y="1938"/>
                    <a:pt x="918" y="1938"/>
                  </a:cubicBezTo>
                  <a:cubicBezTo>
                    <a:pt x="918" y="1939"/>
                    <a:pt x="913" y="1937"/>
                    <a:pt x="914" y="1937"/>
                  </a:cubicBezTo>
                  <a:cubicBezTo>
                    <a:pt x="912" y="1936"/>
                    <a:pt x="912" y="1936"/>
                    <a:pt x="912" y="1935"/>
                  </a:cubicBezTo>
                  <a:cubicBezTo>
                    <a:pt x="913" y="1935"/>
                    <a:pt x="909" y="1936"/>
                    <a:pt x="909" y="1934"/>
                  </a:cubicBezTo>
                  <a:cubicBezTo>
                    <a:pt x="909" y="1932"/>
                    <a:pt x="906" y="1933"/>
                    <a:pt x="906" y="1932"/>
                  </a:cubicBezTo>
                  <a:cubicBezTo>
                    <a:pt x="903" y="1930"/>
                    <a:pt x="904" y="1930"/>
                    <a:pt x="903" y="1931"/>
                  </a:cubicBezTo>
                  <a:cubicBezTo>
                    <a:pt x="903" y="1930"/>
                    <a:pt x="900" y="1930"/>
                    <a:pt x="900" y="1930"/>
                  </a:cubicBezTo>
                  <a:cubicBezTo>
                    <a:pt x="898" y="1930"/>
                    <a:pt x="896" y="1928"/>
                    <a:pt x="896" y="1928"/>
                  </a:cubicBezTo>
                  <a:cubicBezTo>
                    <a:pt x="895" y="1928"/>
                    <a:pt x="894" y="1927"/>
                    <a:pt x="893" y="1927"/>
                  </a:cubicBezTo>
                  <a:cubicBezTo>
                    <a:pt x="893" y="1927"/>
                    <a:pt x="889" y="1926"/>
                    <a:pt x="888" y="1924"/>
                  </a:cubicBezTo>
                  <a:cubicBezTo>
                    <a:pt x="883" y="1922"/>
                    <a:pt x="885" y="1922"/>
                    <a:pt x="884" y="1922"/>
                  </a:cubicBezTo>
                  <a:cubicBezTo>
                    <a:pt x="883" y="1922"/>
                    <a:pt x="880" y="1919"/>
                    <a:pt x="880" y="1921"/>
                  </a:cubicBezTo>
                  <a:cubicBezTo>
                    <a:pt x="881" y="1920"/>
                    <a:pt x="877" y="1920"/>
                    <a:pt x="876" y="1919"/>
                  </a:cubicBezTo>
                  <a:cubicBezTo>
                    <a:pt x="875" y="1917"/>
                    <a:pt x="873" y="1917"/>
                    <a:pt x="872" y="1917"/>
                  </a:cubicBezTo>
                  <a:cubicBezTo>
                    <a:pt x="871" y="1917"/>
                    <a:pt x="868" y="1917"/>
                    <a:pt x="868" y="1915"/>
                  </a:cubicBezTo>
                  <a:cubicBezTo>
                    <a:pt x="867" y="1916"/>
                    <a:pt x="864" y="1915"/>
                    <a:pt x="864" y="1913"/>
                  </a:cubicBezTo>
                  <a:cubicBezTo>
                    <a:pt x="862" y="1912"/>
                    <a:pt x="862" y="1912"/>
                    <a:pt x="861" y="1912"/>
                  </a:cubicBezTo>
                  <a:cubicBezTo>
                    <a:pt x="860" y="1911"/>
                    <a:pt x="858" y="1911"/>
                    <a:pt x="858" y="1910"/>
                  </a:cubicBezTo>
                  <a:cubicBezTo>
                    <a:pt x="856" y="1910"/>
                    <a:pt x="856" y="1909"/>
                    <a:pt x="855" y="1908"/>
                  </a:cubicBezTo>
                  <a:cubicBezTo>
                    <a:pt x="854" y="1908"/>
                    <a:pt x="853" y="1907"/>
                    <a:pt x="852" y="1907"/>
                  </a:cubicBezTo>
                  <a:cubicBezTo>
                    <a:pt x="852" y="1907"/>
                    <a:pt x="849" y="1907"/>
                    <a:pt x="848" y="1906"/>
                  </a:cubicBezTo>
                  <a:cubicBezTo>
                    <a:pt x="846" y="1905"/>
                    <a:pt x="845" y="1905"/>
                    <a:pt x="845" y="1904"/>
                  </a:cubicBezTo>
                  <a:cubicBezTo>
                    <a:pt x="845" y="1904"/>
                    <a:pt x="844" y="1904"/>
                    <a:pt x="843" y="1903"/>
                  </a:cubicBezTo>
                  <a:cubicBezTo>
                    <a:pt x="843" y="1903"/>
                    <a:pt x="842" y="1904"/>
                    <a:pt x="840" y="1902"/>
                  </a:cubicBezTo>
                  <a:cubicBezTo>
                    <a:pt x="837" y="1902"/>
                    <a:pt x="836" y="1900"/>
                    <a:pt x="835" y="1900"/>
                  </a:cubicBezTo>
                  <a:cubicBezTo>
                    <a:pt x="833" y="1899"/>
                    <a:pt x="834" y="1899"/>
                    <a:pt x="833" y="1899"/>
                  </a:cubicBezTo>
                  <a:cubicBezTo>
                    <a:pt x="832" y="1899"/>
                    <a:pt x="831" y="1898"/>
                    <a:pt x="830" y="1898"/>
                  </a:cubicBezTo>
                  <a:cubicBezTo>
                    <a:pt x="830" y="1898"/>
                    <a:pt x="829" y="1897"/>
                    <a:pt x="828" y="1896"/>
                  </a:cubicBezTo>
                  <a:cubicBezTo>
                    <a:pt x="826" y="1895"/>
                    <a:pt x="825" y="1896"/>
                    <a:pt x="824" y="1895"/>
                  </a:cubicBezTo>
                  <a:cubicBezTo>
                    <a:pt x="824" y="1894"/>
                    <a:pt x="822" y="1894"/>
                    <a:pt x="822" y="1893"/>
                  </a:cubicBezTo>
                  <a:cubicBezTo>
                    <a:pt x="821" y="1893"/>
                    <a:pt x="820" y="1893"/>
                    <a:pt x="819" y="1892"/>
                  </a:cubicBezTo>
                  <a:cubicBezTo>
                    <a:pt x="819" y="1892"/>
                    <a:pt x="817" y="1890"/>
                    <a:pt x="816" y="1890"/>
                  </a:cubicBezTo>
                  <a:cubicBezTo>
                    <a:pt x="814" y="1888"/>
                    <a:pt x="812" y="1888"/>
                    <a:pt x="811" y="1887"/>
                  </a:cubicBezTo>
                  <a:cubicBezTo>
                    <a:pt x="809" y="1886"/>
                    <a:pt x="808" y="1885"/>
                    <a:pt x="806" y="1885"/>
                  </a:cubicBezTo>
                  <a:cubicBezTo>
                    <a:pt x="805" y="1884"/>
                    <a:pt x="803" y="1885"/>
                    <a:pt x="801" y="1883"/>
                  </a:cubicBezTo>
                  <a:cubicBezTo>
                    <a:pt x="799" y="1881"/>
                    <a:pt x="796" y="1879"/>
                    <a:pt x="796" y="1880"/>
                  </a:cubicBezTo>
                  <a:cubicBezTo>
                    <a:pt x="794" y="1878"/>
                    <a:pt x="794" y="1880"/>
                    <a:pt x="791" y="1877"/>
                  </a:cubicBezTo>
                  <a:cubicBezTo>
                    <a:pt x="792" y="1877"/>
                    <a:pt x="792" y="1876"/>
                    <a:pt x="790" y="1875"/>
                  </a:cubicBezTo>
                  <a:cubicBezTo>
                    <a:pt x="789" y="1875"/>
                    <a:pt x="788" y="1874"/>
                    <a:pt x="786" y="1875"/>
                  </a:cubicBezTo>
                  <a:cubicBezTo>
                    <a:pt x="785" y="1874"/>
                    <a:pt x="784" y="1873"/>
                    <a:pt x="783" y="1872"/>
                  </a:cubicBezTo>
                  <a:cubicBezTo>
                    <a:pt x="782" y="1872"/>
                    <a:pt x="781" y="1872"/>
                    <a:pt x="780" y="1872"/>
                  </a:cubicBezTo>
                  <a:cubicBezTo>
                    <a:pt x="778" y="1871"/>
                    <a:pt x="776" y="1872"/>
                    <a:pt x="777" y="1869"/>
                  </a:cubicBezTo>
                  <a:cubicBezTo>
                    <a:pt x="775" y="1869"/>
                    <a:pt x="772" y="1867"/>
                    <a:pt x="772" y="1867"/>
                  </a:cubicBezTo>
                  <a:cubicBezTo>
                    <a:pt x="770" y="1864"/>
                    <a:pt x="769" y="1867"/>
                    <a:pt x="767" y="1864"/>
                  </a:cubicBezTo>
                  <a:cubicBezTo>
                    <a:pt x="765" y="1864"/>
                    <a:pt x="764" y="1864"/>
                    <a:pt x="763" y="1863"/>
                  </a:cubicBezTo>
                  <a:cubicBezTo>
                    <a:pt x="763" y="1862"/>
                    <a:pt x="762" y="1862"/>
                    <a:pt x="762" y="1861"/>
                  </a:cubicBezTo>
                  <a:cubicBezTo>
                    <a:pt x="761" y="1859"/>
                    <a:pt x="757" y="1860"/>
                    <a:pt x="757" y="1859"/>
                  </a:cubicBezTo>
                  <a:cubicBezTo>
                    <a:pt x="756" y="1858"/>
                    <a:pt x="755" y="1856"/>
                    <a:pt x="755" y="1856"/>
                  </a:cubicBezTo>
                  <a:cubicBezTo>
                    <a:pt x="755" y="1856"/>
                    <a:pt x="753" y="1855"/>
                    <a:pt x="751" y="1855"/>
                  </a:cubicBezTo>
                  <a:cubicBezTo>
                    <a:pt x="750" y="1856"/>
                    <a:pt x="750" y="1855"/>
                    <a:pt x="749" y="1854"/>
                  </a:cubicBezTo>
                  <a:cubicBezTo>
                    <a:pt x="748" y="1854"/>
                    <a:pt x="747" y="1853"/>
                    <a:pt x="746" y="1853"/>
                  </a:cubicBezTo>
                  <a:cubicBezTo>
                    <a:pt x="745" y="1851"/>
                    <a:pt x="742" y="1851"/>
                    <a:pt x="741" y="1849"/>
                  </a:cubicBezTo>
                  <a:cubicBezTo>
                    <a:pt x="740" y="1849"/>
                    <a:pt x="739" y="1848"/>
                    <a:pt x="737" y="1847"/>
                  </a:cubicBezTo>
                  <a:cubicBezTo>
                    <a:pt x="737" y="1848"/>
                    <a:pt x="735" y="1848"/>
                    <a:pt x="735" y="1846"/>
                  </a:cubicBezTo>
                  <a:cubicBezTo>
                    <a:pt x="735" y="1846"/>
                    <a:pt x="735" y="1847"/>
                    <a:pt x="733" y="1845"/>
                  </a:cubicBezTo>
                  <a:cubicBezTo>
                    <a:pt x="733" y="1844"/>
                    <a:pt x="730" y="1844"/>
                    <a:pt x="729" y="1843"/>
                  </a:cubicBezTo>
                  <a:cubicBezTo>
                    <a:pt x="730" y="1843"/>
                    <a:pt x="727" y="1843"/>
                    <a:pt x="727" y="1842"/>
                  </a:cubicBezTo>
                  <a:cubicBezTo>
                    <a:pt x="727" y="1842"/>
                    <a:pt x="725" y="1842"/>
                    <a:pt x="724" y="1840"/>
                  </a:cubicBezTo>
                  <a:cubicBezTo>
                    <a:pt x="723" y="1840"/>
                    <a:pt x="722" y="1838"/>
                    <a:pt x="721" y="1838"/>
                  </a:cubicBezTo>
                  <a:cubicBezTo>
                    <a:pt x="719" y="1838"/>
                    <a:pt x="717" y="1836"/>
                    <a:pt x="718" y="1837"/>
                  </a:cubicBezTo>
                  <a:cubicBezTo>
                    <a:pt x="717" y="1836"/>
                    <a:pt x="714" y="1836"/>
                    <a:pt x="715" y="1835"/>
                  </a:cubicBezTo>
                  <a:cubicBezTo>
                    <a:pt x="715" y="1835"/>
                    <a:pt x="712" y="1832"/>
                    <a:pt x="713" y="1834"/>
                  </a:cubicBezTo>
                  <a:cubicBezTo>
                    <a:pt x="712" y="1834"/>
                    <a:pt x="710" y="1830"/>
                    <a:pt x="710" y="1832"/>
                  </a:cubicBezTo>
                  <a:cubicBezTo>
                    <a:pt x="709" y="1832"/>
                    <a:pt x="707" y="1831"/>
                    <a:pt x="707" y="1830"/>
                  </a:cubicBezTo>
                  <a:cubicBezTo>
                    <a:pt x="707" y="1828"/>
                    <a:pt x="704" y="1830"/>
                    <a:pt x="705" y="1829"/>
                  </a:cubicBezTo>
                  <a:cubicBezTo>
                    <a:pt x="702" y="1829"/>
                    <a:pt x="703" y="1829"/>
                    <a:pt x="702" y="1827"/>
                  </a:cubicBezTo>
                  <a:cubicBezTo>
                    <a:pt x="700" y="1825"/>
                    <a:pt x="698" y="1825"/>
                    <a:pt x="699" y="1826"/>
                  </a:cubicBezTo>
                  <a:cubicBezTo>
                    <a:pt x="697" y="1826"/>
                    <a:pt x="695" y="1825"/>
                    <a:pt x="696" y="1824"/>
                  </a:cubicBezTo>
                  <a:cubicBezTo>
                    <a:pt x="695" y="1823"/>
                    <a:pt x="695" y="1823"/>
                    <a:pt x="693" y="1822"/>
                  </a:cubicBezTo>
                  <a:cubicBezTo>
                    <a:pt x="692" y="1822"/>
                    <a:pt x="692" y="1823"/>
                    <a:pt x="691" y="1821"/>
                  </a:cubicBezTo>
                  <a:cubicBezTo>
                    <a:pt x="689" y="1820"/>
                    <a:pt x="688" y="1819"/>
                    <a:pt x="686" y="1818"/>
                  </a:cubicBezTo>
                  <a:cubicBezTo>
                    <a:pt x="685" y="1817"/>
                    <a:pt x="684" y="1816"/>
                    <a:pt x="683" y="1816"/>
                  </a:cubicBezTo>
                  <a:cubicBezTo>
                    <a:pt x="682" y="1815"/>
                    <a:pt x="681" y="1814"/>
                    <a:pt x="680" y="1814"/>
                  </a:cubicBezTo>
                  <a:cubicBezTo>
                    <a:pt x="676" y="1814"/>
                    <a:pt x="675" y="1813"/>
                    <a:pt x="674" y="1811"/>
                  </a:cubicBezTo>
                  <a:cubicBezTo>
                    <a:pt x="673" y="1810"/>
                    <a:pt x="671" y="1812"/>
                    <a:pt x="669" y="1807"/>
                  </a:cubicBezTo>
                  <a:cubicBezTo>
                    <a:pt x="668" y="1810"/>
                    <a:pt x="664" y="1806"/>
                    <a:pt x="664" y="1804"/>
                  </a:cubicBezTo>
                  <a:cubicBezTo>
                    <a:pt x="663" y="1803"/>
                    <a:pt x="660" y="1801"/>
                    <a:pt x="658" y="1801"/>
                  </a:cubicBezTo>
                  <a:cubicBezTo>
                    <a:pt x="655" y="1801"/>
                    <a:pt x="655" y="1798"/>
                    <a:pt x="654" y="1798"/>
                  </a:cubicBezTo>
                  <a:cubicBezTo>
                    <a:pt x="651" y="1797"/>
                    <a:pt x="652" y="1794"/>
                    <a:pt x="649" y="1795"/>
                  </a:cubicBezTo>
                  <a:cubicBezTo>
                    <a:pt x="648" y="1797"/>
                    <a:pt x="645" y="1792"/>
                    <a:pt x="645" y="1792"/>
                  </a:cubicBezTo>
                  <a:cubicBezTo>
                    <a:pt x="641" y="1791"/>
                    <a:pt x="641" y="1790"/>
                    <a:pt x="640" y="1789"/>
                  </a:cubicBezTo>
                  <a:cubicBezTo>
                    <a:pt x="641" y="1786"/>
                    <a:pt x="637" y="1787"/>
                    <a:pt x="636" y="1786"/>
                  </a:cubicBezTo>
                  <a:cubicBezTo>
                    <a:pt x="632" y="1785"/>
                    <a:pt x="630" y="1784"/>
                    <a:pt x="631" y="1784"/>
                  </a:cubicBezTo>
                  <a:cubicBezTo>
                    <a:pt x="631" y="1781"/>
                    <a:pt x="630" y="1781"/>
                    <a:pt x="627" y="1780"/>
                  </a:cubicBezTo>
                  <a:cubicBezTo>
                    <a:pt x="627" y="1781"/>
                    <a:pt x="625" y="1779"/>
                    <a:pt x="622" y="1778"/>
                  </a:cubicBezTo>
                  <a:cubicBezTo>
                    <a:pt x="619" y="1777"/>
                    <a:pt x="619" y="1778"/>
                    <a:pt x="618" y="1775"/>
                  </a:cubicBezTo>
                  <a:cubicBezTo>
                    <a:pt x="617" y="1774"/>
                    <a:pt x="617" y="1772"/>
                    <a:pt x="613" y="1772"/>
                  </a:cubicBezTo>
                  <a:cubicBezTo>
                    <a:pt x="612" y="1771"/>
                    <a:pt x="611" y="1770"/>
                    <a:pt x="609" y="1769"/>
                  </a:cubicBezTo>
                  <a:cubicBezTo>
                    <a:pt x="608" y="1768"/>
                    <a:pt x="606" y="1767"/>
                    <a:pt x="605" y="1766"/>
                  </a:cubicBezTo>
                  <a:cubicBezTo>
                    <a:pt x="603" y="1765"/>
                    <a:pt x="601" y="1763"/>
                    <a:pt x="599" y="1762"/>
                  </a:cubicBezTo>
                  <a:cubicBezTo>
                    <a:pt x="598" y="1761"/>
                    <a:pt x="596" y="1760"/>
                    <a:pt x="594" y="1759"/>
                  </a:cubicBezTo>
                  <a:cubicBezTo>
                    <a:pt x="591" y="1756"/>
                    <a:pt x="590" y="1756"/>
                    <a:pt x="588" y="1754"/>
                  </a:cubicBezTo>
                  <a:cubicBezTo>
                    <a:pt x="585" y="1756"/>
                    <a:pt x="582" y="1752"/>
                    <a:pt x="584" y="1752"/>
                  </a:cubicBezTo>
                  <a:cubicBezTo>
                    <a:pt x="583" y="1751"/>
                    <a:pt x="580" y="1746"/>
                    <a:pt x="581" y="1749"/>
                  </a:cubicBezTo>
                  <a:cubicBezTo>
                    <a:pt x="579" y="1747"/>
                    <a:pt x="580" y="1747"/>
                    <a:pt x="578" y="1748"/>
                  </a:cubicBezTo>
                  <a:cubicBezTo>
                    <a:pt x="574" y="1745"/>
                    <a:pt x="575" y="1743"/>
                    <a:pt x="572" y="1744"/>
                  </a:cubicBezTo>
                  <a:cubicBezTo>
                    <a:pt x="569" y="1742"/>
                    <a:pt x="567" y="1739"/>
                    <a:pt x="567" y="1740"/>
                  </a:cubicBezTo>
                  <a:cubicBezTo>
                    <a:pt x="566" y="1738"/>
                    <a:pt x="565" y="1737"/>
                    <a:pt x="564" y="1737"/>
                  </a:cubicBezTo>
                  <a:cubicBezTo>
                    <a:pt x="562" y="1736"/>
                    <a:pt x="562" y="1736"/>
                    <a:pt x="561" y="1736"/>
                  </a:cubicBezTo>
                  <a:cubicBezTo>
                    <a:pt x="559" y="1734"/>
                    <a:pt x="560" y="1731"/>
                    <a:pt x="556" y="1732"/>
                  </a:cubicBezTo>
                  <a:cubicBezTo>
                    <a:pt x="555" y="1732"/>
                    <a:pt x="554" y="1732"/>
                    <a:pt x="553" y="1731"/>
                  </a:cubicBezTo>
                  <a:cubicBezTo>
                    <a:pt x="553" y="1731"/>
                    <a:pt x="550" y="1730"/>
                    <a:pt x="550" y="1728"/>
                  </a:cubicBezTo>
                  <a:cubicBezTo>
                    <a:pt x="550" y="1728"/>
                    <a:pt x="550" y="1726"/>
                    <a:pt x="548" y="1726"/>
                  </a:cubicBezTo>
                  <a:cubicBezTo>
                    <a:pt x="547" y="1725"/>
                    <a:pt x="546" y="1724"/>
                    <a:pt x="545" y="1723"/>
                  </a:cubicBezTo>
                  <a:cubicBezTo>
                    <a:pt x="544" y="1722"/>
                    <a:pt x="543" y="1721"/>
                    <a:pt x="542" y="1721"/>
                  </a:cubicBezTo>
                  <a:cubicBezTo>
                    <a:pt x="540" y="1721"/>
                    <a:pt x="540" y="1719"/>
                    <a:pt x="539" y="1720"/>
                  </a:cubicBezTo>
                  <a:cubicBezTo>
                    <a:pt x="538" y="1720"/>
                    <a:pt x="535" y="1718"/>
                    <a:pt x="535" y="1717"/>
                  </a:cubicBezTo>
                  <a:cubicBezTo>
                    <a:pt x="534" y="1715"/>
                    <a:pt x="533" y="1715"/>
                    <a:pt x="532" y="1714"/>
                  </a:cubicBezTo>
                  <a:cubicBezTo>
                    <a:pt x="530" y="1712"/>
                    <a:pt x="529" y="1710"/>
                    <a:pt x="528" y="1712"/>
                  </a:cubicBezTo>
                  <a:cubicBezTo>
                    <a:pt x="526" y="1710"/>
                    <a:pt x="526" y="1711"/>
                    <a:pt x="525" y="1709"/>
                  </a:cubicBezTo>
                  <a:cubicBezTo>
                    <a:pt x="525" y="1708"/>
                    <a:pt x="524" y="1708"/>
                    <a:pt x="523" y="1708"/>
                  </a:cubicBezTo>
                  <a:cubicBezTo>
                    <a:pt x="522" y="1706"/>
                    <a:pt x="523" y="1706"/>
                    <a:pt x="520" y="1706"/>
                  </a:cubicBezTo>
                  <a:cubicBezTo>
                    <a:pt x="519" y="1705"/>
                    <a:pt x="518" y="1705"/>
                    <a:pt x="517" y="1704"/>
                  </a:cubicBezTo>
                  <a:cubicBezTo>
                    <a:pt x="516" y="1702"/>
                    <a:pt x="516" y="1702"/>
                    <a:pt x="515" y="1702"/>
                  </a:cubicBezTo>
                  <a:cubicBezTo>
                    <a:pt x="513" y="1702"/>
                    <a:pt x="513" y="1701"/>
                    <a:pt x="512" y="1700"/>
                  </a:cubicBezTo>
                  <a:cubicBezTo>
                    <a:pt x="511" y="1700"/>
                    <a:pt x="510" y="1698"/>
                    <a:pt x="509" y="1698"/>
                  </a:cubicBezTo>
                  <a:cubicBezTo>
                    <a:pt x="508" y="1697"/>
                    <a:pt x="506" y="1697"/>
                    <a:pt x="507" y="1696"/>
                  </a:cubicBezTo>
                  <a:cubicBezTo>
                    <a:pt x="506" y="1695"/>
                    <a:pt x="505" y="1693"/>
                    <a:pt x="504" y="1693"/>
                  </a:cubicBezTo>
                  <a:cubicBezTo>
                    <a:pt x="504" y="1692"/>
                    <a:pt x="503" y="1694"/>
                    <a:pt x="501" y="1691"/>
                  </a:cubicBezTo>
                  <a:cubicBezTo>
                    <a:pt x="500" y="1690"/>
                    <a:pt x="501" y="1691"/>
                    <a:pt x="498" y="1690"/>
                  </a:cubicBezTo>
                  <a:cubicBezTo>
                    <a:pt x="497" y="1689"/>
                    <a:pt x="495" y="1690"/>
                    <a:pt x="496" y="1687"/>
                  </a:cubicBezTo>
                  <a:cubicBezTo>
                    <a:pt x="496" y="1685"/>
                    <a:pt x="495" y="1683"/>
                    <a:pt x="493" y="1685"/>
                  </a:cubicBezTo>
                  <a:cubicBezTo>
                    <a:pt x="492" y="1685"/>
                    <a:pt x="492" y="1685"/>
                    <a:pt x="490" y="1683"/>
                  </a:cubicBezTo>
                  <a:cubicBezTo>
                    <a:pt x="490" y="1682"/>
                    <a:pt x="490" y="1681"/>
                    <a:pt x="489" y="1680"/>
                  </a:cubicBezTo>
                  <a:cubicBezTo>
                    <a:pt x="489" y="1678"/>
                    <a:pt x="487" y="1679"/>
                    <a:pt x="485" y="1679"/>
                  </a:cubicBezTo>
                  <a:cubicBezTo>
                    <a:pt x="484" y="1679"/>
                    <a:pt x="483" y="1674"/>
                    <a:pt x="482" y="1675"/>
                  </a:cubicBezTo>
                  <a:cubicBezTo>
                    <a:pt x="480" y="1672"/>
                    <a:pt x="482" y="1673"/>
                    <a:pt x="479" y="1674"/>
                  </a:cubicBezTo>
                  <a:cubicBezTo>
                    <a:pt x="479" y="1671"/>
                    <a:pt x="478" y="1671"/>
                    <a:pt x="477" y="1671"/>
                  </a:cubicBezTo>
                  <a:cubicBezTo>
                    <a:pt x="476" y="1671"/>
                    <a:pt x="475" y="1671"/>
                    <a:pt x="475" y="1670"/>
                  </a:cubicBezTo>
                  <a:cubicBezTo>
                    <a:pt x="476" y="1668"/>
                    <a:pt x="475" y="1669"/>
                    <a:pt x="476" y="1669"/>
                  </a:cubicBezTo>
                  <a:cubicBezTo>
                    <a:pt x="475" y="1670"/>
                    <a:pt x="473" y="1669"/>
                    <a:pt x="472" y="1670"/>
                  </a:cubicBezTo>
                  <a:cubicBezTo>
                    <a:pt x="470" y="1670"/>
                    <a:pt x="471" y="1667"/>
                    <a:pt x="469" y="1666"/>
                  </a:cubicBezTo>
                  <a:cubicBezTo>
                    <a:pt x="466" y="1665"/>
                    <a:pt x="468" y="1665"/>
                    <a:pt x="467" y="1664"/>
                  </a:cubicBezTo>
                  <a:cubicBezTo>
                    <a:pt x="467" y="1665"/>
                    <a:pt x="465" y="1665"/>
                    <a:pt x="464" y="1662"/>
                  </a:cubicBezTo>
                  <a:cubicBezTo>
                    <a:pt x="463" y="1661"/>
                    <a:pt x="462" y="1659"/>
                    <a:pt x="461" y="1658"/>
                  </a:cubicBezTo>
                  <a:cubicBezTo>
                    <a:pt x="460" y="1657"/>
                    <a:pt x="458" y="1657"/>
                    <a:pt x="459" y="1657"/>
                  </a:cubicBezTo>
                  <a:cubicBezTo>
                    <a:pt x="458" y="1657"/>
                    <a:pt x="457" y="1656"/>
                    <a:pt x="456" y="1655"/>
                  </a:cubicBezTo>
                  <a:cubicBezTo>
                    <a:pt x="454" y="1652"/>
                    <a:pt x="453" y="1654"/>
                    <a:pt x="453" y="1653"/>
                  </a:cubicBezTo>
                  <a:cubicBezTo>
                    <a:pt x="451" y="1652"/>
                    <a:pt x="452" y="1653"/>
                    <a:pt x="451" y="1651"/>
                  </a:cubicBezTo>
                  <a:cubicBezTo>
                    <a:pt x="450" y="1651"/>
                    <a:pt x="448" y="1650"/>
                    <a:pt x="448" y="1649"/>
                  </a:cubicBezTo>
                  <a:cubicBezTo>
                    <a:pt x="447" y="1648"/>
                    <a:pt x="447" y="1647"/>
                    <a:pt x="446" y="1647"/>
                  </a:cubicBezTo>
                  <a:cubicBezTo>
                    <a:pt x="445" y="1645"/>
                    <a:pt x="444" y="1644"/>
                    <a:pt x="443" y="1644"/>
                  </a:cubicBezTo>
                  <a:cubicBezTo>
                    <a:pt x="443" y="1643"/>
                    <a:pt x="442" y="1642"/>
                    <a:pt x="442" y="1642"/>
                  </a:cubicBezTo>
                  <a:cubicBezTo>
                    <a:pt x="442" y="1641"/>
                    <a:pt x="440" y="1640"/>
                    <a:pt x="439" y="1640"/>
                  </a:cubicBezTo>
                  <a:cubicBezTo>
                    <a:pt x="438" y="1638"/>
                    <a:pt x="437" y="1638"/>
                    <a:pt x="436" y="1637"/>
                  </a:cubicBezTo>
                  <a:cubicBezTo>
                    <a:pt x="434" y="1636"/>
                    <a:pt x="434" y="1636"/>
                    <a:pt x="433" y="1636"/>
                  </a:cubicBezTo>
                  <a:cubicBezTo>
                    <a:pt x="431" y="1636"/>
                    <a:pt x="430" y="1634"/>
                    <a:pt x="429" y="1634"/>
                  </a:cubicBezTo>
                  <a:cubicBezTo>
                    <a:pt x="427" y="1633"/>
                    <a:pt x="428" y="1632"/>
                    <a:pt x="427" y="1631"/>
                  </a:cubicBezTo>
                  <a:cubicBezTo>
                    <a:pt x="426" y="1632"/>
                    <a:pt x="425" y="1630"/>
                    <a:pt x="425" y="1629"/>
                  </a:cubicBezTo>
                  <a:cubicBezTo>
                    <a:pt x="423" y="1629"/>
                    <a:pt x="424" y="1628"/>
                    <a:pt x="422" y="1627"/>
                  </a:cubicBezTo>
                  <a:cubicBezTo>
                    <a:pt x="426" y="1628"/>
                    <a:pt x="420" y="1625"/>
                    <a:pt x="421" y="1624"/>
                  </a:cubicBezTo>
                  <a:cubicBezTo>
                    <a:pt x="418" y="1624"/>
                    <a:pt x="419" y="1622"/>
                    <a:pt x="417" y="1622"/>
                  </a:cubicBezTo>
                  <a:cubicBezTo>
                    <a:pt x="417" y="1621"/>
                    <a:pt x="417" y="1620"/>
                    <a:pt x="416" y="1620"/>
                  </a:cubicBezTo>
                  <a:cubicBezTo>
                    <a:pt x="415" y="1620"/>
                    <a:pt x="415" y="1619"/>
                    <a:pt x="412" y="1618"/>
                  </a:cubicBezTo>
                  <a:cubicBezTo>
                    <a:pt x="410" y="1616"/>
                    <a:pt x="409" y="1615"/>
                    <a:pt x="409" y="1615"/>
                  </a:cubicBezTo>
                  <a:cubicBezTo>
                    <a:pt x="408" y="1616"/>
                    <a:pt x="406" y="1615"/>
                    <a:pt x="407" y="1613"/>
                  </a:cubicBezTo>
                  <a:cubicBezTo>
                    <a:pt x="407" y="1613"/>
                    <a:pt x="407" y="1613"/>
                    <a:pt x="406" y="1613"/>
                  </a:cubicBezTo>
                  <a:cubicBezTo>
                    <a:pt x="405" y="1611"/>
                    <a:pt x="403" y="1610"/>
                    <a:pt x="402" y="1609"/>
                  </a:cubicBezTo>
                  <a:cubicBezTo>
                    <a:pt x="399" y="1608"/>
                    <a:pt x="399" y="1607"/>
                    <a:pt x="398" y="1606"/>
                  </a:cubicBezTo>
                  <a:cubicBezTo>
                    <a:pt x="398" y="1605"/>
                    <a:pt x="398" y="1605"/>
                    <a:pt x="397" y="1605"/>
                  </a:cubicBezTo>
                  <a:cubicBezTo>
                    <a:pt x="396" y="1603"/>
                    <a:pt x="396" y="1603"/>
                    <a:pt x="395" y="1603"/>
                  </a:cubicBezTo>
                  <a:cubicBezTo>
                    <a:pt x="393" y="1602"/>
                    <a:pt x="392" y="1602"/>
                    <a:pt x="392" y="1600"/>
                  </a:cubicBezTo>
                  <a:cubicBezTo>
                    <a:pt x="390" y="1598"/>
                    <a:pt x="389" y="1598"/>
                    <a:pt x="389" y="1598"/>
                  </a:cubicBezTo>
                  <a:cubicBezTo>
                    <a:pt x="388" y="1597"/>
                    <a:pt x="388" y="1596"/>
                    <a:pt x="386" y="1596"/>
                  </a:cubicBezTo>
                  <a:cubicBezTo>
                    <a:pt x="386" y="1595"/>
                    <a:pt x="385" y="1594"/>
                    <a:pt x="384" y="1593"/>
                  </a:cubicBezTo>
                  <a:cubicBezTo>
                    <a:pt x="384" y="1593"/>
                    <a:pt x="383" y="1592"/>
                    <a:pt x="382" y="1590"/>
                  </a:cubicBezTo>
                  <a:cubicBezTo>
                    <a:pt x="382" y="1589"/>
                    <a:pt x="381" y="1589"/>
                    <a:pt x="380" y="1587"/>
                  </a:cubicBezTo>
                  <a:cubicBezTo>
                    <a:pt x="380" y="1586"/>
                    <a:pt x="379" y="1586"/>
                    <a:pt x="378" y="1585"/>
                  </a:cubicBezTo>
                  <a:cubicBezTo>
                    <a:pt x="377" y="1585"/>
                    <a:pt x="376" y="1584"/>
                    <a:pt x="375" y="1583"/>
                  </a:cubicBezTo>
                  <a:cubicBezTo>
                    <a:pt x="374" y="1582"/>
                    <a:pt x="373" y="1582"/>
                    <a:pt x="372" y="1581"/>
                  </a:cubicBezTo>
                  <a:cubicBezTo>
                    <a:pt x="370" y="1580"/>
                    <a:pt x="369" y="1579"/>
                    <a:pt x="368" y="1579"/>
                  </a:cubicBezTo>
                  <a:cubicBezTo>
                    <a:pt x="367" y="1578"/>
                    <a:pt x="367" y="1577"/>
                    <a:pt x="366" y="1576"/>
                  </a:cubicBezTo>
                  <a:cubicBezTo>
                    <a:pt x="365" y="1576"/>
                    <a:pt x="364" y="1576"/>
                    <a:pt x="364" y="1574"/>
                  </a:cubicBezTo>
                  <a:cubicBezTo>
                    <a:pt x="363" y="1574"/>
                    <a:pt x="363" y="1572"/>
                    <a:pt x="362" y="1572"/>
                  </a:cubicBezTo>
                  <a:cubicBezTo>
                    <a:pt x="360" y="1571"/>
                    <a:pt x="359" y="1570"/>
                    <a:pt x="358" y="1570"/>
                  </a:cubicBezTo>
                  <a:cubicBezTo>
                    <a:pt x="357" y="1568"/>
                    <a:pt x="357" y="1569"/>
                    <a:pt x="356" y="1567"/>
                  </a:cubicBezTo>
                  <a:cubicBezTo>
                    <a:pt x="355" y="1566"/>
                    <a:pt x="354" y="1566"/>
                    <a:pt x="354" y="1565"/>
                  </a:cubicBezTo>
                  <a:cubicBezTo>
                    <a:pt x="353" y="1564"/>
                    <a:pt x="353" y="1562"/>
                    <a:pt x="352" y="1562"/>
                  </a:cubicBezTo>
                  <a:cubicBezTo>
                    <a:pt x="351" y="1561"/>
                    <a:pt x="351" y="1561"/>
                    <a:pt x="350" y="1560"/>
                  </a:cubicBezTo>
                  <a:cubicBezTo>
                    <a:pt x="349" y="1558"/>
                    <a:pt x="349" y="1559"/>
                    <a:pt x="347" y="1558"/>
                  </a:cubicBezTo>
                  <a:cubicBezTo>
                    <a:pt x="345" y="1556"/>
                    <a:pt x="346" y="1557"/>
                    <a:pt x="345" y="1556"/>
                  </a:cubicBezTo>
                  <a:cubicBezTo>
                    <a:pt x="343" y="1556"/>
                    <a:pt x="343" y="1553"/>
                    <a:pt x="343" y="1553"/>
                  </a:cubicBezTo>
                  <a:cubicBezTo>
                    <a:pt x="341" y="1553"/>
                    <a:pt x="340" y="1551"/>
                    <a:pt x="340" y="1551"/>
                  </a:cubicBezTo>
                  <a:cubicBezTo>
                    <a:pt x="339" y="1550"/>
                    <a:pt x="339" y="1550"/>
                    <a:pt x="338" y="1548"/>
                  </a:cubicBezTo>
                  <a:cubicBezTo>
                    <a:pt x="337" y="1546"/>
                    <a:pt x="336" y="1545"/>
                    <a:pt x="336" y="1545"/>
                  </a:cubicBezTo>
                  <a:cubicBezTo>
                    <a:pt x="335" y="1544"/>
                    <a:pt x="334" y="1543"/>
                    <a:pt x="333" y="1543"/>
                  </a:cubicBezTo>
                  <a:cubicBezTo>
                    <a:pt x="333" y="1544"/>
                    <a:pt x="332" y="1542"/>
                    <a:pt x="330" y="1541"/>
                  </a:cubicBezTo>
                  <a:cubicBezTo>
                    <a:pt x="334" y="1540"/>
                    <a:pt x="329" y="1540"/>
                    <a:pt x="328" y="1538"/>
                  </a:cubicBezTo>
                  <a:cubicBezTo>
                    <a:pt x="329" y="1537"/>
                    <a:pt x="326" y="1537"/>
                    <a:pt x="326" y="1537"/>
                  </a:cubicBezTo>
                  <a:cubicBezTo>
                    <a:pt x="325" y="1536"/>
                    <a:pt x="324" y="1537"/>
                    <a:pt x="323" y="1533"/>
                  </a:cubicBezTo>
                  <a:cubicBezTo>
                    <a:pt x="325" y="1533"/>
                    <a:pt x="324" y="1532"/>
                    <a:pt x="322" y="1530"/>
                  </a:cubicBezTo>
                  <a:cubicBezTo>
                    <a:pt x="322" y="1530"/>
                    <a:pt x="320" y="1528"/>
                    <a:pt x="320" y="1531"/>
                  </a:cubicBezTo>
                  <a:cubicBezTo>
                    <a:pt x="321" y="1533"/>
                    <a:pt x="317" y="1527"/>
                    <a:pt x="318" y="1528"/>
                  </a:cubicBezTo>
                  <a:cubicBezTo>
                    <a:pt x="317" y="1526"/>
                    <a:pt x="318" y="1527"/>
                    <a:pt x="317" y="1525"/>
                  </a:cubicBezTo>
                  <a:cubicBezTo>
                    <a:pt x="316" y="1525"/>
                    <a:pt x="315" y="1526"/>
                    <a:pt x="314" y="1524"/>
                  </a:cubicBezTo>
                  <a:cubicBezTo>
                    <a:pt x="315" y="1519"/>
                    <a:pt x="313" y="1524"/>
                    <a:pt x="311" y="1521"/>
                  </a:cubicBezTo>
                  <a:cubicBezTo>
                    <a:pt x="307" y="1521"/>
                    <a:pt x="309" y="1517"/>
                    <a:pt x="309" y="1518"/>
                  </a:cubicBezTo>
                  <a:cubicBezTo>
                    <a:pt x="310" y="1518"/>
                    <a:pt x="309" y="1517"/>
                    <a:pt x="307" y="1516"/>
                  </a:cubicBezTo>
                  <a:cubicBezTo>
                    <a:pt x="306" y="1515"/>
                    <a:pt x="305" y="1515"/>
                    <a:pt x="304" y="1514"/>
                  </a:cubicBezTo>
                  <a:cubicBezTo>
                    <a:pt x="304" y="1513"/>
                    <a:pt x="303" y="1512"/>
                    <a:pt x="303" y="1511"/>
                  </a:cubicBezTo>
                  <a:cubicBezTo>
                    <a:pt x="302" y="1511"/>
                    <a:pt x="301" y="1510"/>
                    <a:pt x="300" y="1509"/>
                  </a:cubicBezTo>
                  <a:cubicBezTo>
                    <a:pt x="298" y="1508"/>
                    <a:pt x="298" y="1507"/>
                    <a:pt x="297" y="1506"/>
                  </a:cubicBezTo>
                  <a:cubicBezTo>
                    <a:pt x="296" y="1505"/>
                    <a:pt x="296" y="1504"/>
                    <a:pt x="295" y="1504"/>
                  </a:cubicBezTo>
                  <a:cubicBezTo>
                    <a:pt x="293" y="1503"/>
                    <a:pt x="292" y="1500"/>
                    <a:pt x="291" y="1500"/>
                  </a:cubicBezTo>
                  <a:cubicBezTo>
                    <a:pt x="290" y="1499"/>
                    <a:pt x="289" y="1498"/>
                    <a:pt x="287" y="1495"/>
                  </a:cubicBezTo>
                  <a:cubicBezTo>
                    <a:pt x="286" y="1495"/>
                    <a:pt x="286" y="1493"/>
                    <a:pt x="284" y="1491"/>
                  </a:cubicBezTo>
                  <a:cubicBezTo>
                    <a:pt x="283" y="1491"/>
                    <a:pt x="283" y="1489"/>
                    <a:pt x="280" y="1487"/>
                  </a:cubicBezTo>
                  <a:cubicBezTo>
                    <a:pt x="277" y="1485"/>
                    <a:pt x="279" y="1486"/>
                    <a:pt x="276" y="1483"/>
                  </a:cubicBezTo>
                  <a:cubicBezTo>
                    <a:pt x="275" y="1483"/>
                    <a:pt x="274" y="1482"/>
                    <a:pt x="272" y="1479"/>
                  </a:cubicBezTo>
                  <a:cubicBezTo>
                    <a:pt x="272" y="1477"/>
                    <a:pt x="270" y="1475"/>
                    <a:pt x="270" y="1475"/>
                  </a:cubicBezTo>
                  <a:cubicBezTo>
                    <a:pt x="270" y="1474"/>
                    <a:pt x="267" y="1474"/>
                    <a:pt x="268" y="1473"/>
                  </a:cubicBezTo>
                  <a:cubicBezTo>
                    <a:pt x="268" y="1473"/>
                    <a:pt x="266" y="1474"/>
                    <a:pt x="265" y="1473"/>
                  </a:cubicBezTo>
                  <a:cubicBezTo>
                    <a:pt x="265" y="1473"/>
                    <a:pt x="263" y="1470"/>
                    <a:pt x="265" y="1470"/>
                  </a:cubicBezTo>
                  <a:cubicBezTo>
                    <a:pt x="264" y="1470"/>
                    <a:pt x="265" y="1468"/>
                    <a:pt x="264" y="1467"/>
                  </a:cubicBezTo>
                  <a:cubicBezTo>
                    <a:pt x="264" y="1468"/>
                    <a:pt x="261" y="1466"/>
                    <a:pt x="261" y="1466"/>
                  </a:cubicBezTo>
                  <a:cubicBezTo>
                    <a:pt x="261" y="1466"/>
                    <a:pt x="260" y="1466"/>
                    <a:pt x="259" y="1464"/>
                  </a:cubicBezTo>
                  <a:cubicBezTo>
                    <a:pt x="260" y="1463"/>
                    <a:pt x="258" y="1464"/>
                    <a:pt x="257" y="1461"/>
                  </a:cubicBezTo>
                  <a:cubicBezTo>
                    <a:pt x="255" y="1460"/>
                    <a:pt x="254" y="1456"/>
                    <a:pt x="253" y="1457"/>
                  </a:cubicBezTo>
                  <a:cubicBezTo>
                    <a:pt x="255" y="1457"/>
                    <a:pt x="254" y="1456"/>
                    <a:pt x="253" y="1455"/>
                  </a:cubicBezTo>
                  <a:cubicBezTo>
                    <a:pt x="252" y="1454"/>
                    <a:pt x="250" y="1452"/>
                    <a:pt x="250" y="1453"/>
                  </a:cubicBezTo>
                  <a:cubicBezTo>
                    <a:pt x="248" y="1450"/>
                    <a:pt x="248" y="1448"/>
                    <a:pt x="246" y="1448"/>
                  </a:cubicBezTo>
                  <a:cubicBezTo>
                    <a:pt x="245" y="1448"/>
                    <a:pt x="245" y="1446"/>
                    <a:pt x="242" y="1444"/>
                  </a:cubicBezTo>
                  <a:cubicBezTo>
                    <a:pt x="242" y="1443"/>
                    <a:pt x="242" y="1441"/>
                    <a:pt x="240" y="1441"/>
                  </a:cubicBezTo>
                  <a:cubicBezTo>
                    <a:pt x="240" y="1441"/>
                    <a:pt x="238" y="1438"/>
                    <a:pt x="238" y="1439"/>
                  </a:cubicBezTo>
                  <a:cubicBezTo>
                    <a:pt x="237" y="1439"/>
                    <a:pt x="238" y="1436"/>
                    <a:pt x="236" y="1436"/>
                  </a:cubicBezTo>
                  <a:cubicBezTo>
                    <a:pt x="236" y="1434"/>
                    <a:pt x="235" y="1434"/>
                    <a:pt x="234" y="1434"/>
                  </a:cubicBezTo>
                  <a:cubicBezTo>
                    <a:pt x="233" y="1433"/>
                    <a:pt x="235" y="1432"/>
                    <a:pt x="232" y="1431"/>
                  </a:cubicBezTo>
                  <a:cubicBezTo>
                    <a:pt x="229" y="1430"/>
                    <a:pt x="230" y="1431"/>
                    <a:pt x="230" y="1428"/>
                  </a:cubicBezTo>
                  <a:cubicBezTo>
                    <a:pt x="230" y="1428"/>
                    <a:pt x="227" y="1427"/>
                    <a:pt x="228" y="1426"/>
                  </a:cubicBezTo>
                  <a:cubicBezTo>
                    <a:pt x="227" y="1424"/>
                    <a:pt x="224" y="1425"/>
                    <a:pt x="226" y="1423"/>
                  </a:cubicBezTo>
                  <a:cubicBezTo>
                    <a:pt x="226" y="1424"/>
                    <a:pt x="222" y="1422"/>
                    <a:pt x="224" y="1421"/>
                  </a:cubicBezTo>
                  <a:cubicBezTo>
                    <a:pt x="224" y="1421"/>
                    <a:pt x="221" y="1420"/>
                    <a:pt x="221" y="1418"/>
                  </a:cubicBezTo>
                  <a:cubicBezTo>
                    <a:pt x="219" y="1419"/>
                    <a:pt x="219" y="1419"/>
                    <a:pt x="220" y="1416"/>
                  </a:cubicBezTo>
                  <a:cubicBezTo>
                    <a:pt x="218" y="1417"/>
                    <a:pt x="218" y="1413"/>
                    <a:pt x="217" y="1413"/>
                  </a:cubicBezTo>
                  <a:cubicBezTo>
                    <a:pt x="215" y="1413"/>
                    <a:pt x="216" y="1410"/>
                    <a:pt x="216" y="1410"/>
                  </a:cubicBezTo>
                  <a:cubicBezTo>
                    <a:pt x="214" y="1410"/>
                    <a:pt x="215" y="1408"/>
                    <a:pt x="213" y="1408"/>
                  </a:cubicBezTo>
                  <a:cubicBezTo>
                    <a:pt x="212" y="1409"/>
                    <a:pt x="211" y="1404"/>
                    <a:pt x="211" y="1405"/>
                  </a:cubicBezTo>
                  <a:cubicBezTo>
                    <a:pt x="210" y="1404"/>
                    <a:pt x="210" y="1402"/>
                    <a:pt x="209" y="1403"/>
                  </a:cubicBezTo>
                  <a:cubicBezTo>
                    <a:pt x="208" y="1403"/>
                    <a:pt x="207" y="1400"/>
                    <a:pt x="207" y="1400"/>
                  </a:cubicBezTo>
                  <a:cubicBezTo>
                    <a:pt x="208" y="1399"/>
                    <a:pt x="207" y="1397"/>
                    <a:pt x="205" y="1397"/>
                  </a:cubicBezTo>
                  <a:cubicBezTo>
                    <a:pt x="204" y="1395"/>
                    <a:pt x="203" y="1395"/>
                    <a:pt x="203" y="1394"/>
                  </a:cubicBezTo>
                  <a:cubicBezTo>
                    <a:pt x="203" y="1392"/>
                    <a:pt x="201" y="1395"/>
                    <a:pt x="201" y="1392"/>
                  </a:cubicBezTo>
                  <a:cubicBezTo>
                    <a:pt x="201" y="1391"/>
                    <a:pt x="200" y="1390"/>
                    <a:pt x="199" y="1389"/>
                  </a:cubicBezTo>
                  <a:cubicBezTo>
                    <a:pt x="198" y="1389"/>
                    <a:pt x="196" y="1389"/>
                    <a:pt x="197" y="1387"/>
                  </a:cubicBezTo>
                  <a:cubicBezTo>
                    <a:pt x="194" y="1384"/>
                    <a:pt x="194" y="1386"/>
                    <a:pt x="195" y="1384"/>
                  </a:cubicBezTo>
                  <a:cubicBezTo>
                    <a:pt x="195" y="1384"/>
                    <a:pt x="193" y="1382"/>
                    <a:pt x="193" y="1381"/>
                  </a:cubicBezTo>
                  <a:cubicBezTo>
                    <a:pt x="191" y="1380"/>
                    <a:pt x="191" y="1381"/>
                    <a:pt x="191" y="1379"/>
                  </a:cubicBezTo>
                  <a:cubicBezTo>
                    <a:pt x="189" y="1378"/>
                    <a:pt x="191" y="1378"/>
                    <a:pt x="189" y="1376"/>
                  </a:cubicBezTo>
                  <a:cubicBezTo>
                    <a:pt x="190" y="1376"/>
                    <a:pt x="188" y="1372"/>
                    <a:pt x="187" y="1373"/>
                  </a:cubicBezTo>
                  <a:cubicBezTo>
                    <a:pt x="187" y="1372"/>
                    <a:pt x="186" y="1371"/>
                    <a:pt x="185" y="1371"/>
                  </a:cubicBezTo>
                  <a:cubicBezTo>
                    <a:pt x="186" y="1370"/>
                    <a:pt x="184" y="1368"/>
                    <a:pt x="184" y="1368"/>
                  </a:cubicBezTo>
                  <a:cubicBezTo>
                    <a:pt x="183" y="1367"/>
                    <a:pt x="182" y="1367"/>
                    <a:pt x="182" y="1365"/>
                  </a:cubicBezTo>
                  <a:cubicBezTo>
                    <a:pt x="182" y="1365"/>
                    <a:pt x="183" y="1363"/>
                    <a:pt x="180" y="1363"/>
                  </a:cubicBezTo>
                  <a:cubicBezTo>
                    <a:pt x="179" y="1362"/>
                    <a:pt x="177" y="1362"/>
                    <a:pt x="178" y="1361"/>
                  </a:cubicBezTo>
                  <a:cubicBezTo>
                    <a:pt x="178" y="1360"/>
                    <a:pt x="177" y="1359"/>
                    <a:pt x="177" y="1358"/>
                  </a:cubicBezTo>
                  <a:cubicBezTo>
                    <a:pt x="175" y="1358"/>
                    <a:pt x="176" y="1357"/>
                    <a:pt x="175" y="1356"/>
                  </a:cubicBezTo>
                  <a:cubicBezTo>
                    <a:pt x="174" y="1355"/>
                    <a:pt x="172" y="1354"/>
                    <a:pt x="173" y="1354"/>
                  </a:cubicBezTo>
                  <a:cubicBezTo>
                    <a:pt x="172" y="1353"/>
                    <a:pt x="172" y="1351"/>
                    <a:pt x="171" y="1351"/>
                  </a:cubicBezTo>
                  <a:cubicBezTo>
                    <a:pt x="170" y="1350"/>
                    <a:pt x="170" y="1349"/>
                    <a:pt x="168" y="1347"/>
                  </a:cubicBezTo>
                  <a:cubicBezTo>
                    <a:pt x="167" y="1346"/>
                    <a:pt x="167" y="1344"/>
                    <a:pt x="166" y="1344"/>
                  </a:cubicBezTo>
                  <a:cubicBezTo>
                    <a:pt x="166" y="1343"/>
                    <a:pt x="166" y="1343"/>
                    <a:pt x="165" y="1341"/>
                  </a:cubicBezTo>
                  <a:cubicBezTo>
                    <a:pt x="163" y="1338"/>
                    <a:pt x="164" y="1337"/>
                    <a:pt x="162" y="1336"/>
                  </a:cubicBezTo>
                  <a:cubicBezTo>
                    <a:pt x="160" y="1337"/>
                    <a:pt x="161" y="1334"/>
                    <a:pt x="160" y="1334"/>
                  </a:cubicBezTo>
                  <a:cubicBezTo>
                    <a:pt x="160" y="1332"/>
                    <a:pt x="160" y="1331"/>
                    <a:pt x="158" y="1331"/>
                  </a:cubicBezTo>
                  <a:cubicBezTo>
                    <a:pt x="155" y="1332"/>
                    <a:pt x="156" y="1329"/>
                    <a:pt x="155" y="1327"/>
                  </a:cubicBezTo>
                  <a:cubicBezTo>
                    <a:pt x="155" y="1325"/>
                    <a:pt x="153" y="1326"/>
                    <a:pt x="153" y="1325"/>
                  </a:cubicBezTo>
                  <a:cubicBezTo>
                    <a:pt x="152" y="1324"/>
                    <a:pt x="151" y="1323"/>
                    <a:pt x="151" y="1321"/>
                  </a:cubicBezTo>
                  <a:cubicBezTo>
                    <a:pt x="148" y="1321"/>
                    <a:pt x="149" y="1319"/>
                    <a:pt x="148" y="1316"/>
                  </a:cubicBezTo>
                  <a:cubicBezTo>
                    <a:pt x="146" y="1315"/>
                    <a:pt x="147" y="1312"/>
                    <a:pt x="145" y="1311"/>
                  </a:cubicBezTo>
                  <a:cubicBezTo>
                    <a:pt x="143" y="1310"/>
                    <a:pt x="143" y="1307"/>
                    <a:pt x="141" y="1306"/>
                  </a:cubicBezTo>
                  <a:cubicBezTo>
                    <a:pt x="141" y="1305"/>
                    <a:pt x="140" y="1303"/>
                    <a:pt x="139" y="1301"/>
                  </a:cubicBezTo>
                  <a:cubicBezTo>
                    <a:pt x="138" y="1299"/>
                    <a:pt x="137" y="1299"/>
                    <a:pt x="136" y="1297"/>
                  </a:cubicBezTo>
                  <a:cubicBezTo>
                    <a:pt x="135" y="1296"/>
                    <a:pt x="134" y="1295"/>
                    <a:pt x="134" y="1293"/>
                  </a:cubicBezTo>
                  <a:cubicBezTo>
                    <a:pt x="134" y="1292"/>
                    <a:pt x="133" y="1291"/>
                    <a:pt x="132" y="1289"/>
                  </a:cubicBezTo>
                  <a:cubicBezTo>
                    <a:pt x="131" y="1289"/>
                    <a:pt x="129" y="1287"/>
                    <a:pt x="129" y="1285"/>
                  </a:cubicBezTo>
                  <a:cubicBezTo>
                    <a:pt x="129" y="1284"/>
                    <a:pt x="128" y="1281"/>
                    <a:pt x="127" y="1281"/>
                  </a:cubicBezTo>
                  <a:cubicBezTo>
                    <a:pt x="126" y="1281"/>
                    <a:pt x="127" y="1280"/>
                    <a:pt x="125" y="1278"/>
                  </a:cubicBezTo>
                  <a:cubicBezTo>
                    <a:pt x="125" y="1276"/>
                    <a:pt x="125" y="1276"/>
                    <a:pt x="123" y="1274"/>
                  </a:cubicBezTo>
                  <a:cubicBezTo>
                    <a:pt x="120" y="1271"/>
                    <a:pt x="124" y="1272"/>
                    <a:pt x="121" y="1270"/>
                  </a:cubicBezTo>
                  <a:cubicBezTo>
                    <a:pt x="122" y="1268"/>
                    <a:pt x="118" y="1265"/>
                    <a:pt x="118" y="1265"/>
                  </a:cubicBezTo>
                  <a:cubicBezTo>
                    <a:pt x="118" y="1264"/>
                    <a:pt x="115" y="1260"/>
                    <a:pt x="115" y="1259"/>
                  </a:cubicBezTo>
                  <a:cubicBezTo>
                    <a:pt x="112" y="1256"/>
                    <a:pt x="114" y="1256"/>
                    <a:pt x="112" y="1254"/>
                  </a:cubicBezTo>
                  <a:cubicBezTo>
                    <a:pt x="111" y="1250"/>
                    <a:pt x="111" y="1251"/>
                    <a:pt x="110" y="1249"/>
                  </a:cubicBezTo>
                  <a:cubicBezTo>
                    <a:pt x="110" y="1246"/>
                    <a:pt x="107" y="1244"/>
                    <a:pt x="107" y="1244"/>
                  </a:cubicBezTo>
                  <a:cubicBezTo>
                    <a:pt x="107" y="1240"/>
                    <a:pt x="105" y="1239"/>
                    <a:pt x="104" y="1238"/>
                  </a:cubicBezTo>
                  <a:cubicBezTo>
                    <a:pt x="102" y="1238"/>
                    <a:pt x="102" y="1233"/>
                    <a:pt x="102" y="1234"/>
                  </a:cubicBezTo>
                  <a:cubicBezTo>
                    <a:pt x="101" y="1232"/>
                    <a:pt x="102" y="1231"/>
                    <a:pt x="100" y="1230"/>
                  </a:cubicBezTo>
                  <a:cubicBezTo>
                    <a:pt x="100" y="1228"/>
                    <a:pt x="100" y="1228"/>
                    <a:pt x="99" y="1226"/>
                  </a:cubicBezTo>
                  <a:cubicBezTo>
                    <a:pt x="98" y="1225"/>
                    <a:pt x="95" y="1224"/>
                    <a:pt x="96" y="1222"/>
                  </a:cubicBezTo>
                  <a:cubicBezTo>
                    <a:pt x="96" y="1221"/>
                    <a:pt x="96" y="1219"/>
                    <a:pt x="94" y="1218"/>
                  </a:cubicBezTo>
                  <a:cubicBezTo>
                    <a:pt x="92" y="1216"/>
                    <a:pt x="95" y="1217"/>
                    <a:pt x="93" y="1214"/>
                  </a:cubicBezTo>
                  <a:cubicBezTo>
                    <a:pt x="92" y="1212"/>
                    <a:pt x="94" y="1213"/>
                    <a:pt x="91" y="1210"/>
                  </a:cubicBezTo>
                  <a:cubicBezTo>
                    <a:pt x="91" y="1210"/>
                    <a:pt x="87" y="1209"/>
                    <a:pt x="89" y="1206"/>
                  </a:cubicBezTo>
                  <a:cubicBezTo>
                    <a:pt x="87" y="1207"/>
                    <a:pt x="90" y="1205"/>
                    <a:pt x="87" y="1201"/>
                  </a:cubicBezTo>
                  <a:cubicBezTo>
                    <a:pt x="84" y="1200"/>
                    <a:pt x="85" y="1197"/>
                    <a:pt x="84" y="1195"/>
                  </a:cubicBezTo>
                  <a:cubicBezTo>
                    <a:pt x="86" y="1193"/>
                    <a:pt x="84" y="1192"/>
                    <a:pt x="82" y="1190"/>
                  </a:cubicBezTo>
                  <a:cubicBezTo>
                    <a:pt x="80" y="1187"/>
                    <a:pt x="81" y="1186"/>
                    <a:pt x="80" y="1184"/>
                  </a:cubicBezTo>
                  <a:cubicBezTo>
                    <a:pt x="79" y="1183"/>
                    <a:pt x="79" y="1182"/>
                    <a:pt x="78" y="1179"/>
                  </a:cubicBezTo>
                  <a:cubicBezTo>
                    <a:pt x="77" y="1178"/>
                    <a:pt x="76" y="1176"/>
                    <a:pt x="75" y="1174"/>
                  </a:cubicBezTo>
                  <a:cubicBezTo>
                    <a:pt x="74" y="1174"/>
                    <a:pt x="75" y="1168"/>
                    <a:pt x="72" y="1168"/>
                  </a:cubicBezTo>
                  <a:cubicBezTo>
                    <a:pt x="71" y="1166"/>
                    <a:pt x="71" y="1167"/>
                    <a:pt x="70" y="1165"/>
                  </a:cubicBezTo>
                  <a:cubicBezTo>
                    <a:pt x="69" y="1163"/>
                    <a:pt x="70" y="1163"/>
                    <a:pt x="70" y="1161"/>
                  </a:cubicBezTo>
                  <a:cubicBezTo>
                    <a:pt x="69" y="1160"/>
                    <a:pt x="68" y="1159"/>
                    <a:pt x="69" y="1157"/>
                  </a:cubicBezTo>
                  <a:cubicBezTo>
                    <a:pt x="67" y="1156"/>
                    <a:pt x="67" y="1155"/>
                    <a:pt x="67" y="1154"/>
                  </a:cubicBezTo>
                  <a:cubicBezTo>
                    <a:pt x="66" y="1153"/>
                    <a:pt x="65" y="1151"/>
                    <a:pt x="66" y="1149"/>
                  </a:cubicBezTo>
                  <a:cubicBezTo>
                    <a:pt x="63" y="1147"/>
                    <a:pt x="64" y="1145"/>
                    <a:pt x="64" y="1143"/>
                  </a:cubicBezTo>
                  <a:cubicBezTo>
                    <a:pt x="64" y="1141"/>
                    <a:pt x="63" y="1139"/>
                    <a:pt x="61" y="1136"/>
                  </a:cubicBezTo>
                  <a:cubicBezTo>
                    <a:pt x="61" y="1136"/>
                    <a:pt x="61" y="1130"/>
                    <a:pt x="59" y="1130"/>
                  </a:cubicBezTo>
                  <a:cubicBezTo>
                    <a:pt x="57" y="1129"/>
                    <a:pt x="59" y="1127"/>
                    <a:pt x="58" y="1127"/>
                  </a:cubicBezTo>
                  <a:cubicBezTo>
                    <a:pt x="58" y="1128"/>
                    <a:pt x="56" y="1124"/>
                    <a:pt x="57" y="1124"/>
                  </a:cubicBezTo>
                  <a:cubicBezTo>
                    <a:pt x="57" y="1119"/>
                    <a:pt x="56" y="1121"/>
                    <a:pt x="54" y="1117"/>
                  </a:cubicBezTo>
                  <a:cubicBezTo>
                    <a:pt x="50" y="1115"/>
                    <a:pt x="54" y="1115"/>
                    <a:pt x="53" y="1111"/>
                  </a:cubicBezTo>
                  <a:cubicBezTo>
                    <a:pt x="55" y="1108"/>
                    <a:pt x="53" y="1108"/>
                    <a:pt x="51" y="1105"/>
                  </a:cubicBezTo>
                  <a:cubicBezTo>
                    <a:pt x="51" y="1104"/>
                    <a:pt x="50" y="1103"/>
                    <a:pt x="50" y="1102"/>
                  </a:cubicBezTo>
                  <a:cubicBezTo>
                    <a:pt x="47" y="1101"/>
                    <a:pt x="50" y="1099"/>
                    <a:pt x="49" y="1098"/>
                  </a:cubicBezTo>
                  <a:cubicBezTo>
                    <a:pt x="49" y="1096"/>
                    <a:pt x="47" y="1095"/>
                    <a:pt x="47" y="1092"/>
                  </a:cubicBezTo>
                  <a:cubicBezTo>
                    <a:pt x="46" y="1089"/>
                    <a:pt x="47" y="1088"/>
                    <a:pt x="45" y="1085"/>
                  </a:cubicBezTo>
                  <a:cubicBezTo>
                    <a:pt x="47" y="1084"/>
                    <a:pt x="42" y="1082"/>
                    <a:pt x="43" y="1079"/>
                  </a:cubicBezTo>
                  <a:cubicBezTo>
                    <a:pt x="44" y="1079"/>
                    <a:pt x="43" y="1079"/>
                    <a:pt x="43" y="1076"/>
                  </a:cubicBezTo>
                  <a:cubicBezTo>
                    <a:pt x="42" y="1075"/>
                    <a:pt x="42" y="1073"/>
                    <a:pt x="41" y="1073"/>
                  </a:cubicBezTo>
                  <a:cubicBezTo>
                    <a:pt x="41" y="1072"/>
                    <a:pt x="41" y="1070"/>
                    <a:pt x="40" y="1066"/>
                  </a:cubicBezTo>
                  <a:cubicBezTo>
                    <a:pt x="40" y="1063"/>
                    <a:pt x="38" y="1063"/>
                    <a:pt x="38" y="1060"/>
                  </a:cubicBezTo>
                  <a:cubicBezTo>
                    <a:pt x="38" y="1059"/>
                    <a:pt x="35" y="1054"/>
                    <a:pt x="36" y="1053"/>
                  </a:cubicBezTo>
                  <a:cubicBezTo>
                    <a:pt x="34" y="1051"/>
                    <a:pt x="35" y="1049"/>
                    <a:pt x="35" y="1047"/>
                  </a:cubicBezTo>
                  <a:cubicBezTo>
                    <a:pt x="36" y="1045"/>
                    <a:pt x="33" y="1044"/>
                    <a:pt x="33" y="1040"/>
                  </a:cubicBezTo>
                  <a:cubicBezTo>
                    <a:pt x="34" y="1037"/>
                    <a:pt x="33" y="1038"/>
                    <a:pt x="32" y="1034"/>
                  </a:cubicBezTo>
                  <a:cubicBezTo>
                    <a:pt x="30" y="1032"/>
                    <a:pt x="30" y="1032"/>
                    <a:pt x="30" y="1028"/>
                  </a:cubicBezTo>
                  <a:cubicBezTo>
                    <a:pt x="28" y="1029"/>
                    <a:pt x="29" y="1028"/>
                    <a:pt x="28" y="1026"/>
                  </a:cubicBezTo>
                  <a:cubicBezTo>
                    <a:pt x="30" y="1024"/>
                    <a:pt x="29" y="1025"/>
                    <a:pt x="29" y="1021"/>
                  </a:cubicBezTo>
                  <a:cubicBezTo>
                    <a:pt x="28" y="1019"/>
                    <a:pt x="27" y="1015"/>
                    <a:pt x="27" y="1014"/>
                  </a:cubicBezTo>
                  <a:cubicBezTo>
                    <a:pt x="29" y="1013"/>
                    <a:pt x="28" y="1010"/>
                    <a:pt x="26" y="1008"/>
                  </a:cubicBezTo>
                  <a:cubicBezTo>
                    <a:pt x="26" y="1007"/>
                    <a:pt x="25" y="1005"/>
                    <a:pt x="25" y="1001"/>
                  </a:cubicBezTo>
                  <a:cubicBezTo>
                    <a:pt x="23" y="1000"/>
                    <a:pt x="28" y="995"/>
                    <a:pt x="23" y="995"/>
                  </a:cubicBezTo>
                  <a:cubicBezTo>
                    <a:pt x="24" y="994"/>
                    <a:pt x="25" y="991"/>
                    <a:pt x="22" y="989"/>
                  </a:cubicBezTo>
                  <a:cubicBezTo>
                    <a:pt x="23" y="989"/>
                    <a:pt x="22" y="985"/>
                    <a:pt x="21" y="983"/>
                  </a:cubicBezTo>
                  <a:cubicBezTo>
                    <a:pt x="23" y="983"/>
                    <a:pt x="21" y="980"/>
                    <a:pt x="20" y="977"/>
                  </a:cubicBezTo>
                  <a:cubicBezTo>
                    <a:pt x="19" y="976"/>
                    <a:pt x="20" y="975"/>
                    <a:pt x="19" y="972"/>
                  </a:cubicBezTo>
                  <a:cubicBezTo>
                    <a:pt x="18" y="971"/>
                    <a:pt x="19" y="968"/>
                    <a:pt x="19" y="966"/>
                  </a:cubicBezTo>
                  <a:cubicBezTo>
                    <a:pt x="18" y="962"/>
                    <a:pt x="16" y="963"/>
                    <a:pt x="18" y="960"/>
                  </a:cubicBezTo>
                  <a:cubicBezTo>
                    <a:pt x="18" y="960"/>
                    <a:pt x="17" y="955"/>
                    <a:pt x="17" y="954"/>
                  </a:cubicBezTo>
                  <a:cubicBezTo>
                    <a:pt x="17" y="953"/>
                    <a:pt x="15" y="952"/>
                    <a:pt x="16" y="949"/>
                  </a:cubicBezTo>
                  <a:cubicBezTo>
                    <a:pt x="14" y="947"/>
                    <a:pt x="16" y="945"/>
                    <a:pt x="15" y="943"/>
                  </a:cubicBezTo>
                  <a:cubicBezTo>
                    <a:pt x="14" y="939"/>
                    <a:pt x="15" y="941"/>
                    <a:pt x="14" y="937"/>
                  </a:cubicBezTo>
                  <a:cubicBezTo>
                    <a:pt x="16" y="935"/>
                    <a:pt x="14" y="932"/>
                    <a:pt x="14" y="931"/>
                  </a:cubicBezTo>
                  <a:cubicBezTo>
                    <a:pt x="17" y="927"/>
                    <a:pt x="13" y="926"/>
                    <a:pt x="13" y="926"/>
                  </a:cubicBezTo>
                  <a:cubicBezTo>
                    <a:pt x="13" y="924"/>
                    <a:pt x="12" y="920"/>
                    <a:pt x="13" y="920"/>
                  </a:cubicBezTo>
                  <a:cubicBezTo>
                    <a:pt x="14" y="917"/>
                    <a:pt x="9" y="913"/>
                    <a:pt x="12" y="914"/>
                  </a:cubicBezTo>
                  <a:cubicBezTo>
                    <a:pt x="12" y="913"/>
                    <a:pt x="10" y="911"/>
                    <a:pt x="11" y="908"/>
                  </a:cubicBezTo>
                  <a:cubicBezTo>
                    <a:pt x="13" y="907"/>
                    <a:pt x="13" y="903"/>
                    <a:pt x="11" y="902"/>
                  </a:cubicBezTo>
                  <a:cubicBezTo>
                    <a:pt x="8" y="902"/>
                    <a:pt x="13" y="904"/>
                    <a:pt x="11" y="898"/>
                  </a:cubicBezTo>
                  <a:cubicBezTo>
                    <a:pt x="11" y="895"/>
                    <a:pt x="11" y="896"/>
                    <a:pt x="10" y="896"/>
                  </a:cubicBezTo>
                  <a:cubicBezTo>
                    <a:pt x="12" y="895"/>
                    <a:pt x="10" y="893"/>
                    <a:pt x="10" y="889"/>
                  </a:cubicBezTo>
                  <a:cubicBezTo>
                    <a:pt x="10" y="886"/>
                    <a:pt x="10" y="886"/>
                    <a:pt x="9" y="882"/>
                  </a:cubicBezTo>
                  <a:cubicBezTo>
                    <a:pt x="10" y="879"/>
                    <a:pt x="9" y="877"/>
                    <a:pt x="9" y="876"/>
                  </a:cubicBezTo>
                  <a:cubicBezTo>
                    <a:pt x="10" y="874"/>
                    <a:pt x="9" y="874"/>
                    <a:pt x="9" y="869"/>
                  </a:cubicBezTo>
                  <a:cubicBezTo>
                    <a:pt x="8" y="865"/>
                    <a:pt x="6" y="868"/>
                    <a:pt x="9" y="866"/>
                  </a:cubicBezTo>
                  <a:cubicBezTo>
                    <a:pt x="9" y="866"/>
                    <a:pt x="7" y="865"/>
                    <a:pt x="8" y="863"/>
                  </a:cubicBezTo>
                  <a:cubicBezTo>
                    <a:pt x="8" y="862"/>
                    <a:pt x="8" y="862"/>
                    <a:pt x="8" y="859"/>
                  </a:cubicBezTo>
                  <a:cubicBezTo>
                    <a:pt x="3" y="859"/>
                    <a:pt x="7" y="858"/>
                    <a:pt x="7" y="855"/>
                  </a:cubicBezTo>
                  <a:cubicBezTo>
                    <a:pt x="5" y="853"/>
                    <a:pt x="6" y="851"/>
                    <a:pt x="7" y="849"/>
                  </a:cubicBezTo>
                  <a:cubicBezTo>
                    <a:pt x="8" y="847"/>
                    <a:pt x="7" y="844"/>
                    <a:pt x="7" y="842"/>
                  </a:cubicBezTo>
                  <a:cubicBezTo>
                    <a:pt x="8" y="841"/>
                    <a:pt x="9" y="836"/>
                    <a:pt x="7" y="836"/>
                  </a:cubicBezTo>
                  <a:cubicBezTo>
                    <a:pt x="6" y="833"/>
                    <a:pt x="4" y="833"/>
                    <a:pt x="7" y="830"/>
                  </a:cubicBezTo>
                  <a:cubicBezTo>
                    <a:pt x="11" y="830"/>
                    <a:pt x="6" y="827"/>
                    <a:pt x="7" y="827"/>
                  </a:cubicBezTo>
                  <a:cubicBezTo>
                    <a:pt x="7" y="827"/>
                    <a:pt x="6" y="826"/>
                    <a:pt x="7" y="823"/>
                  </a:cubicBezTo>
                  <a:cubicBezTo>
                    <a:pt x="4" y="818"/>
                    <a:pt x="9" y="820"/>
                    <a:pt x="6" y="816"/>
                  </a:cubicBezTo>
                  <a:cubicBezTo>
                    <a:pt x="0" y="813"/>
                    <a:pt x="6" y="814"/>
                    <a:pt x="6" y="809"/>
                  </a:cubicBezTo>
                  <a:cubicBezTo>
                    <a:pt x="7" y="805"/>
                    <a:pt x="6" y="806"/>
                    <a:pt x="6" y="803"/>
                  </a:cubicBezTo>
                  <a:cubicBezTo>
                    <a:pt x="6" y="801"/>
                    <a:pt x="6" y="800"/>
                    <a:pt x="7" y="796"/>
                  </a:cubicBezTo>
                  <a:cubicBezTo>
                    <a:pt x="5" y="793"/>
                    <a:pt x="5" y="793"/>
                    <a:pt x="6" y="792"/>
                  </a:cubicBezTo>
                  <a:cubicBezTo>
                    <a:pt x="7" y="792"/>
                    <a:pt x="7" y="790"/>
                    <a:pt x="7" y="789"/>
                  </a:cubicBezTo>
                  <a:cubicBezTo>
                    <a:pt x="5" y="787"/>
                    <a:pt x="6" y="783"/>
                    <a:pt x="7" y="783"/>
                  </a:cubicBezTo>
                  <a:cubicBezTo>
                    <a:pt x="7" y="780"/>
                    <a:pt x="8" y="778"/>
                    <a:pt x="7" y="776"/>
                  </a:cubicBezTo>
                  <a:cubicBezTo>
                    <a:pt x="8" y="773"/>
                    <a:pt x="8" y="771"/>
                    <a:pt x="7" y="769"/>
                  </a:cubicBezTo>
                  <a:cubicBezTo>
                    <a:pt x="7" y="767"/>
                    <a:pt x="8" y="765"/>
                    <a:pt x="8" y="763"/>
                  </a:cubicBezTo>
                  <a:cubicBezTo>
                    <a:pt x="7" y="759"/>
                    <a:pt x="9" y="757"/>
                    <a:pt x="8" y="756"/>
                  </a:cubicBezTo>
                  <a:cubicBezTo>
                    <a:pt x="8" y="754"/>
                    <a:pt x="6" y="753"/>
                    <a:pt x="8" y="749"/>
                  </a:cubicBezTo>
                  <a:cubicBezTo>
                    <a:pt x="7" y="745"/>
                    <a:pt x="10" y="744"/>
                    <a:pt x="9" y="743"/>
                  </a:cubicBezTo>
                  <a:cubicBezTo>
                    <a:pt x="5" y="741"/>
                    <a:pt x="7" y="740"/>
                    <a:pt x="9" y="739"/>
                  </a:cubicBezTo>
                  <a:cubicBezTo>
                    <a:pt x="9" y="738"/>
                    <a:pt x="9" y="738"/>
                    <a:pt x="9" y="736"/>
                  </a:cubicBezTo>
                  <a:cubicBezTo>
                    <a:pt x="7" y="735"/>
                    <a:pt x="7" y="733"/>
                    <a:pt x="8" y="732"/>
                  </a:cubicBezTo>
                  <a:cubicBezTo>
                    <a:pt x="8" y="731"/>
                    <a:pt x="6" y="730"/>
                    <a:pt x="9" y="729"/>
                  </a:cubicBezTo>
                  <a:cubicBezTo>
                    <a:pt x="8" y="730"/>
                    <a:pt x="11" y="730"/>
                    <a:pt x="10" y="726"/>
                  </a:cubicBezTo>
                  <a:cubicBezTo>
                    <a:pt x="10" y="724"/>
                    <a:pt x="11" y="725"/>
                    <a:pt x="10" y="722"/>
                  </a:cubicBezTo>
                  <a:cubicBezTo>
                    <a:pt x="8" y="721"/>
                    <a:pt x="11" y="719"/>
                    <a:pt x="11" y="716"/>
                  </a:cubicBezTo>
                  <a:cubicBezTo>
                    <a:pt x="8" y="715"/>
                    <a:pt x="12" y="710"/>
                    <a:pt x="11" y="710"/>
                  </a:cubicBezTo>
                  <a:cubicBezTo>
                    <a:pt x="11" y="708"/>
                    <a:pt x="15" y="708"/>
                    <a:pt x="12" y="703"/>
                  </a:cubicBezTo>
                  <a:cubicBezTo>
                    <a:pt x="13" y="701"/>
                    <a:pt x="10" y="699"/>
                    <a:pt x="13" y="698"/>
                  </a:cubicBezTo>
                  <a:cubicBezTo>
                    <a:pt x="11" y="695"/>
                    <a:pt x="11" y="696"/>
                    <a:pt x="13" y="692"/>
                  </a:cubicBezTo>
                  <a:cubicBezTo>
                    <a:pt x="11" y="691"/>
                    <a:pt x="12" y="689"/>
                    <a:pt x="14" y="686"/>
                  </a:cubicBezTo>
                  <a:cubicBezTo>
                    <a:pt x="14" y="685"/>
                    <a:pt x="16" y="681"/>
                    <a:pt x="14" y="681"/>
                  </a:cubicBezTo>
                  <a:cubicBezTo>
                    <a:pt x="13" y="679"/>
                    <a:pt x="15" y="675"/>
                    <a:pt x="15" y="675"/>
                  </a:cubicBezTo>
                  <a:cubicBezTo>
                    <a:pt x="14" y="673"/>
                    <a:pt x="14" y="672"/>
                    <a:pt x="16" y="670"/>
                  </a:cubicBezTo>
                  <a:cubicBezTo>
                    <a:pt x="16" y="667"/>
                    <a:pt x="17" y="664"/>
                    <a:pt x="16" y="664"/>
                  </a:cubicBezTo>
                  <a:cubicBezTo>
                    <a:pt x="14" y="663"/>
                    <a:pt x="17" y="661"/>
                    <a:pt x="17" y="659"/>
                  </a:cubicBezTo>
                  <a:cubicBezTo>
                    <a:pt x="16" y="655"/>
                    <a:pt x="21" y="654"/>
                    <a:pt x="18" y="653"/>
                  </a:cubicBezTo>
                  <a:cubicBezTo>
                    <a:pt x="18" y="652"/>
                    <a:pt x="22" y="652"/>
                    <a:pt x="19" y="648"/>
                  </a:cubicBezTo>
                  <a:cubicBezTo>
                    <a:pt x="21" y="646"/>
                    <a:pt x="19" y="643"/>
                    <a:pt x="20" y="642"/>
                  </a:cubicBezTo>
                  <a:cubicBezTo>
                    <a:pt x="20" y="642"/>
                    <a:pt x="18" y="639"/>
                    <a:pt x="21" y="637"/>
                  </a:cubicBezTo>
                  <a:cubicBezTo>
                    <a:pt x="21" y="634"/>
                    <a:pt x="18" y="637"/>
                    <a:pt x="22" y="631"/>
                  </a:cubicBezTo>
                  <a:cubicBezTo>
                    <a:pt x="24" y="630"/>
                    <a:pt x="24" y="628"/>
                    <a:pt x="23" y="626"/>
                  </a:cubicBezTo>
                  <a:cubicBezTo>
                    <a:pt x="22" y="625"/>
                    <a:pt x="22" y="620"/>
                    <a:pt x="24" y="620"/>
                  </a:cubicBezTo>
                  <a:cubicBezTo>
                    <a:pt x="25" y="617"/>
                    <a:pt x="23" y="618"/>
                    <a:pt x="25" y="613"/>
                  </a:cubicBezTo>
                  <a:cubicBezTo>
                    <a:pt x="26" y="612"/>
                    <a:pt x="27" y="608"/>
                    <a:pt x="26" y="608"/>
                  </a:cubicBezTo>
                  <a:cubicBezTo>
                    <a:pt x="28" y="606"/>
                    <a:pt x="25" y="605"/>
                    <a:pt x="27" y="602"/>
                  </a:cubicBezTo>
                  <a:cubicBezTo>
                    <a:pt x="30" y="600"/>
                    <a:pt x="26" y="595"/>
                    <a:pt x="29" y="597"/>
                  </a:cubicBezTo>
                  <a:cubicBezTo>
                    <a:pt x="30" y="595"/>
                    <a:pt x="30" y="592"/>
                    <a:pt x="30" y="591"/>
                  </a:cubicBezTo>
                  <a:cubicBezTo>
                    <a:pt x="30" y="591"/>
                    <a:pt x="29" y="588"/>
                    <a:pt x="31" y="585"/>
                  </a:cubicBezTo>
                  <a:cubicBezTo>
                    <a:pt x="32" y="582"/>
                    <a:pt x="31" y="582"/>
                    <a:pt x="32" y="580"/>
                  </a:cubicBezTo>
                  <a:cubicBezTo>
                    <a:pt x="35" y="579"/>
                    <a:pt x="32" y="578"/>
                    <a:pt x="34" y="575"/>
                  </a:cubicBezTo>
                  <a:cubicBezTo>
                    <a:pt x="34" y="573"/>
                    <a:pt x="37" y="571"/>
                    <a:pt x="35" y="569"/>
                  </a:cubicBezTo>
                  <a:cubicBezTo>
                    <a:pt x="35" y="570"/>
                    <a:pt x="35" y="566"/>
                    <a:pt x="36" y="564"/>
                  </a:cubicBezTo>
                  <a:cubicBezTo>
                    <a:pt x="36" y="563"/>
                    <a:pt x="38" y="562"/>
                    <a:pt x="38" y="558"/>
                  </a:cubicBezTo>
                  <a:cubicBezTo>
                    <a:pt x="40" y="555"/>
                    <a:pt x="40" y="556"/>
                    <a:pt x="38" y="555"/>
                  </a:cubicBezTo>
                  <a:cubicBezTo>
                    <a:pt x="39" y="553"/>
                    <a:pt x="38" y="553"/>
                    <a:pt x="39" y="552"/>
                  </a:cubicBezTo>
                  <a:cubicBezTo>
                    <a:pt x="38" y="552"/>
                    <a:pt x="37" y="550"/>
                    <a:pt x="40" y="549"/>
                  </a:cubicBezTo>
                  <a:cubicBezTo>
                    <a:pt x="40" y="549"/>
                    <a:pt x="43" y="548"/>
                    <a:pt x="41" y="546"/>
                  </a:cubicBezTo>
                  <a:cubicBezTo>
                    <a:pt x="39" y="547"/>
                    <a:pt x="40" y="544"/>
                    <a:pt x="42" y="543"/>
                  </a:cubicBezTo>
                  <a:cubicBezTo>
                    <a:pt x="42" y="543"/>
                    <a:pt x="45" y="542"/>
                    <a:pt x="42" y="540"/>
                  </a:cubicBezTo>
                  <a:cubicBezTo>
                    <a:pt x="45" y="538"/>
                    <a:pt x="45" y="536"/>
                    <a:pt x="44" y="536"/>
                  </a:cubicBezTo>
                  <a:cubicBezTo>
                    <a:pt x="45" y="533"/>
                    <a:pt x="47" y="533"/>
                    <a:pt x="45" y="532"/>
                  </a:cubicBezTo>
                  <a:cubicBezTo>
                    <a:pt x="45" y="529"/>
                    <a:pt x="45" y="527"/>
                    <a:pt x="46" y="528"/>
                  </a:cubicBezTo>
                  <a:cubicBezTo>
                    <a:pt x="47" y="526"/>
                    <a:pt x="48" y="526"/>
                    <a:pt x="48" y="523"/>
                  </a:cubicBezTo>
                  <a:cubicBezTo>
                    <a:pt x="49" y="522"/>
                    <a:pt x="50" y="519"/>
                    <a:pt x="49" y="518"/>
                  </a:cubicBezTo>
                  <a:cubicBezTo>
                    <a:pt x="50" y="519"/>
                    <a:pt x="50" y="515"/>
                    <a:pt x="51" y="514"/>
                  </a:cubicBezTo>
                  <a:cubicBezTo>
                    <a:pt x="51" y="513"/>
                    <a:pt x="51" y="512"/>
                    <a:pt x="53" y="510"/>
                  </a:cubicBezTo>
                  <a:cubicBezTo>
                    <a:pt x="51" y="508"/>
                    <a:pt x="54" y="504"/>
                    <a:pt x="54" y="505"/>
                  </a:cubicBezTo>
                  <a:cubicBezTo>
                    <a:pt x="54" y="507"/>
                    <a:pt x="54" y="499"/>
                    <a:pt x="55" y="501"/>
                  </a:cubicBezTo>
                  <a:cubicBezTo>
                    <a:pt x="57" y="499"/>
                    <a:pt x="55" y="497"/>
                    <a:pt x="57" y="497"/>
                  </a:cubicBezTo>
                  <a:cubicBezTo>
                    <a:pt x="60" y="493"/>
                    <a:pt x="59" y="497"/>
                    <a:pt x="59" y="492"/>
                  </a:cubicBezTo>
                  <a:cubicBezTo>
                    <a:pt x="60" y="490"/>
                    <a:pt x="59" y="489"/>
                    <a:pt x="61" y="488"/>
                  </a:cubicBezTo>
                  <a:cubicBezTo>
                    <a:pt x="61" y="485"/>
                    <a:pt x="62" y="484"/>
                    <a:pt x="63" y="483"/>
                  </a:cubicBezTo>
                  <a:cubicBezTo>
                    <a:pt x="60" y="481"/>
                    <a:pt x="64" y="481"/>
                    <a:pt x="65" y="478"/>
                  </a:cubicBezTo>
                  <a:cubicBezTo>
                    <a:pt x="66" y="474"/>
                    <a:pt x="64" y="472"/>
                    <a:pt x="67" y="473"/>
                  </a:cubicBezTo>
                  <a:cubicBezTo>
                    <a:pt x="72" y="476"/>
                    <a:pt x="69" y="469"/>
                    <a:pt x="69" y="469"/>
                  </a:cubicBezTo>
                  <a:cubicBezTo>
                    <a:pt x="72" y="472"/>
                    <a:pt x="70" y="463"/>
                    <a:pt x="72" y="464"/>
                  </a:cubicBezTo>
                  <a:cubicBezTo>
                    <a:pt x="71" y="467"/>
                    <a:pt x="71" y="464"/>
                    <a:pt x="74" y="459"/>
                  </a:cubicBezTo>
                  <a:cubicBezTo>
                    <a:pt x="75" y="459"/>
                    <a:pt x="75" y="456"/>
                    <a:pt x="76" y="455"/>
                  </a:cubicBezTo>
                  <a:cubicBezTo>
                    <a:pt x="80" y="455"/>
                    <a:pt x="76" y="453"/>
                    <a:pt x="79" y="450"/>
                  </a:cubicBezTo>
                  <a:cubicBezTo>
                    <a:pt x="76" y="448"/>
                    <a:pt x="78" y="449"/>
                    <a:pt x="81" y="445"/>
                  </a:cubicBezTo>
                  <a:cubicBezTo>
                    <a:pt x="81" y="443"/>
                    <a:pt x="84" y="443"/>
                    <a:pt x="84" y="441"/>
                  </a:cubicBezTo>
                  <a:cubicBezTo>
                    <a:pt x="84" y="438"/>
                    <a:pt x="84" y="436"/>
                    <a:pt x="86" y="436"/>
                  </a:cubicBezTo>
                  <a:cubicBezTo>
                    <a:pt x="88" y="434"/>
                    <a:pt x="87" y="431"/>
                    <a:pt x="89" y="431"/>
                  </a:cubicBezTo>
                  <a:cubicBezTo>
                    <a:pt x="87" y="430"/>
                    <a:pt x="90" y="428"/>
                    <a:pt x="91" y="427"/>
                  </a:cubicBezTo>
                  <a:cubicBezTo>
                    <a:pt x="92" y="426"/>
                    <a:pt x="94" y="424"/>
                    <a:pt x="94" y="422"/>
                  </a:cubicBezTo>
                  <a:cubicBezTo>
                    <a:pt x="96" y="422"/>
                    <a:pt x="96" y="419"/>
                    <a:pt x="96" y="418"/>
                  </a:cubicBezTo>
                  <a:cubicBezTo>
                    <a:pt x="97" y="416"/>
                    <a:pt x="98" y="413"/>
                    <a:pt x="99" y="414"/>
                  </a:cubicBezTo>
                  <a:cubicBezTo>
                    <a:pt x="100" y="413"/>
                    <a:pt x="101" y="412"/>
                    <a:pt x="102" y="410"/>
                  </a:cubicBezTo>
                  <a:cubicBezTo>
                    <a:pt x="102" y="410"/>
                    <a:pt x="103" y="407"/>
                    <a:pt x="104" y="405"/>
                  </a:cubicBezTo>
                  <a:cubicBezTo>
                    <a:pt x="104" y="406"/>
                    <a:pt x="105" y="402"/>
                    <a:pt x="107" y="401"/>
                  </a:cubicBezTo>
                  <a:cubicBezTo>
                    <a:pt x="109" y="399"/>
                    <a:pt x="110" y="397"/>
                    <a:pt x="109" y="397"/>
                  </a:cubicBezTo>
                  <a:cubicBezTo>
                    <a:pt x="110" y="396"/>
                    <a:pt x="110" y="395"/>
                    <a:pt x="113" y="393"/>
                  </a:cubicBezTo>
                  <a:cubicBezTo>
                    <a:pt x="115" y="390"/>
                    <a:pt x="113" y="389"/>
                    <a:pt x="115" y="389"/>
                  </a:cubicBezTo>
                  <a:cubicBezTo>
                    <a:pt x="115" y="387"/>
                    <a:pt x="115" y="386"/>
                    <a:pt x="118" y="384"/>
                  </a:cubicBezTo>
                  <a:cubicBezTo>
                    <a:pt x="119" y="383"/>
                    <a:pt x="121" y="381"/>
                    <a:pt x="120" y="380"/>
                  </a:cubicBezTo>
                  <a:cubicBezTo>
                    <a:pt x="121" y="380"/>
                    <a:pt x="123" y="378"/>
                    <a:pt x="123" y="377"/>
                  </a:cubicBezTo>
                  <a:cubicBezTo>
                    <a:pt x="126" y="376"/>
                    <a:pt x="126" y="372"/>
                    <a:pt x="126" y="372"/>
                  </a:cubicBezTo>
                  <a:cubicBezTo>
                    <a:pt x="127" y="367"/>
                    <a:pt x="126" y="373"/>
                    <a:pt x="129" y="369"/>
                  </a:cubicBezTo>
                  <a:cubicBezTo>
                    <a:pt x="129" y="370"/>
                    <a:pt x="131" y="366"/>
                    <a:pt x="132" y="364"/>
                  </a:cubicBezTo>
                  <a:cubicBezTo>
                    <a:pt x="134" y="361"/>
                    <a:pt x="134" y="363"/>
                    <a:pt x="135" y="360"/>
                  </a:cubicBezTo>
                  <a:cubicBezTo>
                    <a:pt x="137" y="362"/>
                    <a:pt x="137" y="354"/>
                    <a:pt x="138" y="356"/>
                  </a:cubicBezTo>
                  <a:cubicBezTo>
                    <a:pt x="139" y="354"/>
                    <a:pt x="139" y="352"/>
                    <a:pt x="141" y="352"/>
                  </a:cubicBezTo>
                  <a:cubicBezTo>
                    <a:pt x="143" y="352"/>
                    <a:pt x="144" y="349"/>
                    <a:pt x="145" y="347"/>
                  </a:cubicBezTo>
                  <a:cubicBezTo>
                    <a:pt x="146" y="346"/>
                    <a:pt x="146" y="344"/>
                    <a:pt x="148" y="343"/>
                  </a:cubicBezTo>
                  <a:cubicBezTo>
                    <a:pt x="149" y="341"/>
                    <a:pt x="151" y="342"/>
                    <a:pt x="152" y="339"/>
                  </a:cubicBezTo>
                  <a:cubicBezTo>
                    <a:pt x="154" y="338"/>
                    <a:pt x="155" y="336"/>
                    <a:pt x="155" y="334"/>
                  </a:cubicBezTo>
                  <a:cubicBezTo>
                    <a:pt x="156" y="333"/>
                    <a:pt x="156" y="332"/>
                    <a:pt x="159" y="330"/>
                  </a:cubicBezTo>
                  <a:cubicBezTo>
                    <a:pt x="161" y="325"/>
                    <a:pt x="160" y="326"/>
                    <a:pt x="163" y="325"/>
                  </a:cubicBezTo>
                  <a:cubicBezTo>
                    <a:pt x="163" y="325"/>
                    <a:pt x="164" y="320"/>
                    <a:pt x="166" y="321"/>
                  </a:cubicBezTo>
                  <a:cubicBezTo>
                    <a:pt x="169" y="321"/>
                    <a:pt x="167" y="318"/>
                    <a:pt x="169" y="317"/>
                  </a:cubicBezTo>
                  <a:cubicBezTo>
                    <a:pt x="169" y="316"/>
                    <a:pt x="174" y="313"/>
                    <a:pt x="173" y="312"/>
                  </a:cubicBezTo>
                  <a:cubicBezTo>
                    <a:pt x="175" y="311"/>
                    <a:pt x="173" y="310"/>
                    <a:pt x="177" y="308"/>
                  </a:cubicBezTo>
                  <a:cubicBezTo>
                    <a:pt x="179" y="308"/>
                    <a:pt x="177" y="303"/>
                    <a:pt x="180" y="304"/>
                  </a:cubicBezTo>
                  <a:cubicBezTo>
                    <a:pt x="181" y="303"/>
                    <a:pt x="182" y="304"/>
                    <a:pt x="184" y="299"/>
                  </a:cubicBezTo>
                  <a:cubicBezTo>
                    <a:pt x="186" y="295"/>
                    <a:pt x="183" y="297"/>
                    <a:pt x="188" y="296"/>
                  </a:cubicBezTo>
                  <a:cubicBezTo>
                    <a:pt x="193" y="300"/>
                    <a:pt x="189" y="292"/>
                    <a:pt x="192" y="292"/>
                  </a:cubicBezTo>
                  <a:cubicBezTo>
                    <a:pt x="196" y="291"/>
                    <a:pt x="196" y="291"/>
                    <a:pt x="195" y="287"/>
                  </a:cubicBezTo>
                  <a:cubicBezTo>
                    <a:pt x="193" y="289"/>
                    <a:pt x="195" y="284"/>
                    <a:pt x="199" y="283"/>
                  </a:cubicBezTo>
                  <a:cubicBezTo>
                    <a:pt x="202" y="281"/>
                    <a:pt x="199" y="283"/>
                    <a:pt x="203" y="279"/>
                  </a:cubicBezTo>
                  <a:cubicBezTo>
                    <a:pt x="202" y="277"/>
                    <a:pt x="204" y="278"/>
                    <a:pt x="206" y="275"/>
                  </a:cubicBezTo>
                  <a:cubicBezTo>
                    <a:pt x="207" y="275"/>
                    <a:pt x="216" y="273"/>
                    <a:pt x="211" y="271"/>
                  </a:cubicBezTo>
                  <a:cubicBezTo>
                    <a:pt x="211" y="271"/>
                    <a:pt x="214" y="269"/>
                    <a:pt x="215" y="267"/>
                  </a:cubicBezTo>
                  <a:cubicBezTo>
                    <a:pt x="217" y="265"/>
                    <a:pt x="219" y="266"/>
                    <a:pt x="219" y="263"/>
                  </a:cubicBezTo>
                  <a:cubicBezTo>
                    <a:pt x="221" y="266"/>
                    <a:pt x="222" y="260"/>
                    <a:pt x="223" y="258"/>
                  </a:cubicBezTo>
                  <a:cubicBezTo>
                    <a:pt x="224" y="258"/>
                    <a:pt x="223" y="257"/>
                    <a:pt x="227" y="255"/>
                  </a:cubicBezTo>
                  <a:cubicBezTo>
                    <a:pt x="228" y="253"/>
                    <a:pt x="229" y="250"/>
                    <a:pt x="231" y="251"/>
                  </a:cubicBezTo>
                  <a:cubicBezTo>
                    <a:pt x="233" y="247"/>
                    <a:pt x="234" y="245"/>
                    <a:pt x="235" y="247"/>
                  </a:cubicBezTo>
                  <a:cubicBezTo>
                    <a:pt x="237" y="245"/>
                    <a:pt x="239" y="242"/>
                    <a:pt x="239" y="243"/>
                  </a:cubicBezTo>
                  <a:cubicBezTo>
                    <a:pt x="240" y="243"/>
                    <a:pt x="240" y="240"/>
                    <a:pt x="243" y="239"/>
                  </a:cubicBezTo>
                  <a:cubicBezTo>
                    <a:pt x="245" y="238"/>
                    <a:pt x="245" y="236"/>
                    <a:pt x="247" y="235"/>
                  </a:cubicBezTo>
                  <a:cubicBezTo>
                    <a:pt x="248" y="232"/>
                    <a:pt x="249" y="236"/>
                    <a:pt x="251" y="231"/>
                  </a:cubicBezTo>
                  <a:cubicBezTo>
                    <a:pt x="252" y="230"/>
                    <a:pt x="254" y="227"/>
                    <a:pt x="255" y="228"/>
                  </a:cubicBezTo>
                  <a:cubicBezTo>
                    <a:pt x="256" y="227"/>
                    <a:pt x="257" y="225"/>
                    <a:pt x="259" y="224"/>
                  </a:cubicBezTo>
                  <a:cubicBezTo>
                    <a:pt x="263" y="223"/>
                    <a:pt x="261" y="221"/>
                    <a:pt x="264" y="220"/>
                  </a:cubicBezTo>
                  <a:cubicBezTo>
                    <a:pt x="264" y="218"/>
                    <a:pt x="266" y="217"/>
                    <a:pt x="268" y="217"/>
                  </a:cubicBezTo>
                  <a:cubicBezTo>
                    <a:pt x="269" y="216"/>
                    <a:pt x="271" y="215"/>
                    <a:pt x="272" y="214"/>
                  </a:cubicBezTo>
                  <a:cubicBezTo>
                    <a:pt x="273" y="213"/>
                    <a:pt x="273" y="211"/>
                    <a:pt x="276" y="209"/>
                  </a:cubicBezTo>
                  <a:cubicBezTo>
                    <a:pt x="277" y="207"/>
                    <a:pt x="278" y="207"/>
                    <a:pt x="280" y="205"/>
                  </a:cubicBezTo>
                  <a:cubicBezTo>
                    <a:pt x="283" y="202"/>
                    <a:pt x="283" y="203"/>
                    <a:pt x="285" y="202"/>
                  </a:cubicBezTo>
                  <a:cubicBezTo>
                    <a:pt x="286" y="203"/>
                    <a:pt x="289" y="201"/>
                    <a:pt x="288" y="200"/>
                  </a:cubicBezTo>
                  <a:cubicBezTo>
                    <a:pt x="288" y="200"/>
                    <a:pt x="290" y="201"/>
                    <a:pt x="291" y="197"/>
                  </a:cubicBezTo>
                  <a:cubicBezTo>
                    <a:pt x="290" y="198"/>
                    <a:pt x="296" y="196"/>
                    <a:pt x="294" y="195"/>
                  </a:cubicBezTo>
                  <a:cubicBezTo>
                    <a:pt x="295" y="191"/>
                    <a:pt x="299" y="193"/>
                    <a:pt x="297" y="192"/>
                  </a:cubicBezTo>
                  <a:cubicBezTo>
                    <a:pt x="299" y="190"/>
                    <a:pt x="297" y="191"/>
                    <a:pt x="300" y="190"/>
                  </a:cubicBezTo>
                  <a:cubicBezTo>
                    <a:pt x="302" y="189"/>
                    <a:pt x="305" y="189"/>
                    <a:pt x="303" y="188"/>
                  </a:cubicBezTo>
                  <a:cubicBezTo>
                    <a:pt x="306" y="186"/>
                    <a:pt x="306" y="185"/>
                    <a:pt x="308" y="184"/>
                  </a:cubicBezTo>
                  <a:cubicBezTo>
                    <a:pt x="310" y="182"/>
                    <a:pt x="311" y="178"/>
                    <a:pt x="312" y="180"/>
                  </a:cubicBezTo>
                  <a:cubicBezTo>
                    <a:pt x="314" y="177"/>
                    <a:pt x="314" y="179"/>
                    <a:pt x="317" y="177"/>
                  </a:cubicBezTo>
                  <a:cubicBezTo>
                    <a:pt x="317" y="177"/>
                    <a:pt x="321" y="175"/>
                    <a:pt x="322" y="174"/>
                  </a:cubicBezTo>
                  <a:cubicBezTo>
                    <a:pt x="326" y="170"/>
                    <a:pt x="324" y="169"/>
                    <a:pt x="327" y="170"/>
                  </a:cubicBezTo>
                  <a:cubicBezTo>
                    <a:pt x="327" y="166"/>
                    <a:pt x="331" y="168"/>
                    <a:pt x="331" y="167"/>
                  </a:cubicBezTo>
                  <a:cubicBezTo>
                    <a:pt x="330" y="165"/>
                    <a:pt x="333" y="163"/>
                    <a:pt x="336" y="163"/>
                  </a:cubicBezTo>
                  <a:cubicBezTo>
                    <a:pt x="338" y="163"/>
                    <a:pt x="340" y="159"/>
                    <a:pt x="341" y="160"/>
                  </a:cubicBezTo>
                  <a:cubicBezTo>
                    <a:pt x="342" y="158"/>
                    <a:pt x="345" y="157"/>
                    <a:pt x="345" y="157"/>
                  </a:cubicBezTo>
                  <a:cubicBezTo>
                    <a:pt x="347" y="155"/>
                    <a:pt x="348" y="154"/>
                    <a:pt x="350" y="153"/>
                  </a:cubicBezTo>
                  <a:cubicBezTo>
                    <a:pt x="351" y="154"/>
                    <a:pt x="353" y="150"/>
                    <a:pt x="355" y="150"/>
                  </a:cubicBezTo>
                  <a:cubicBezTo>
                    <a:pt x="357" y="149"/>
                    <a:pt x="360" y="149"/>
                    <a:pt x="360" y="147"/>
                  </a:cubicBezTo>
                  <a:cubicBezTo>
                    <a:pt x="362" y="147"/>
                    <a:pt x="364" y="146"/>
                    <a:pt x="365" y="143"/>
                  </a:cubicBezTo>
                  <a:cubicBezTo>
                    <a:pt x="368" y="141"/>
                    <a:pt x="370" y="144"/>
                    <a:pt x="371" y="140"/>
                  </a:cubicBezTo>
                  <a:cubicBezTo>
                    <a:pt x="373" y="140"/>
                    <a:pt x="373" y="139"/>
                    <a:pt x="373" y="138"/>
                  </a:cubicBezTo>
                  <a:cubicBezTo>
                    <a:pt x="373" y="137"/>
                    <a:pt x="376" y="136"/>
                    <a:pt x="377" y="136"/>
                  </a:cubicBezTo>
                  <a:cubicBezTo>
                    <a:pt x="378" y="135"/>
                    <a:pt x="381" y="134"/>
                    <a:pt x="382" y="133"/>
                  </a:cubicBezTo>
                  <a:cubicBezTo>
                    <a:pt x="384" y="133"/>
                    <a:pt x="384" y="130"/>
                    <a:pt x="386" y="131"/>
                  </a:cubicBezTo>
                  <a:cubicBezTo>
                    <a:pt x="385" y="129"/>
                    <a:pt x="387" y="130"/>
                    <a:pt x="388" y="129"/>
                  </a:cubicBezTo>
                  <a:cubicBezTo>
                    <a:pt x="390" y="128"/>
                    <a:pt x="392" y="130"/>
                    <a:pt x="394" y="126"/>
                  </a:cubicBezTo>
                  <a:cubicBezTo>
                    <a:pt x="397" y="126"/>
                    <a:pt x="399" y="121"/>
                    <a:pt x="400" y="122"/>
                  </a:cubicBezTo>
                  <a:cubicBezTo>
                    <a:pt x="401" y="122"/>
                    <a:pt x="401" y="122"/>
                    <a:pt x="405" y="119"/>
                  </a:cubicBezTo>
                  <a:cubicBezTo>
                    <a:pt x="408" y="118"/>
                    <a:pt x="408" y="115"/>
                    <a:pt x="411" y="116"/>
                  </a:cubicBezTo>
                  <a:cubicBezTo>
                    <a:pt x="415" y="113"/>
                    <a:pt x="414" y="115"/>
                    <a:pt x="417" y="113"/>
                  </a:cubicBezTo>
                  <a:cubicBezTo>
                    <a:pt x="418" y="113"/>
                    <a:pt x="419" y="111"/>
                    <a:pt x="422" y="110"/>
                  </a:cubicBezTo>
                  <a:cubicBezTo>
                    <a:pt x="425" y="112"/>
                    <a:pt x="427" y="107"/>
                    <a:pt x="428" y="106"/>
                  </a:cubicBezTo>
                  <a:cubicBezTo>
                    <a:pt x="429" y="105"/>
                    <a:pt x="431" y="107"/>
                    <a:pt x="434" y="103"/>
                  </a:cubicBezTo>
                  <a:cubicBezTo>
                    <a:pt x="437" y="102"/>
                    <a:pt x="436" y="104"/>
                    <a:pt x="437" y="102"/>
                  </a:cubicBezTo>
                  <a:cubicBezTo>
                    <a:pt x="439" y="101"/>
                    <a:pt x="438" y="101"/>
                    <a:pt x="440" y="100"/>
                  </a:cubicBezTo>
                  <a:cubicBezTo>
                    <a:pt x="443" y="97"/>
                    <a:pt x="445" y="96"/>
                    <a:pt x="446" y="97"/>
                  </a:cubicBezTo>
                  <a:cubicBezTo>
                    <a:pt x="446" y="95"/>
                    <a:pt x="448" y="94"/>
                    <a:pt x="451" y="95"/>
                  </a:cubicBezTo>
                  <a:cubicBezTo>
                    <a:pt x="452" y="94"/>
                    <a:pt x="453" y="93"/>
                    <a:pt x="456" y="92"/>
                  </a:cubicBezTo>
                  <a:cubicBezTo>
                    <a:pt x="458" y="90"/>
                    <a:pt x="459" y="89"/>
                    <a:pt x="461" y="89"/>
                  </a:cubicBezTo>
                  <a:cubicBezTo>
                    <a:pt x="465" y="90"/>
                    <a:pt x="463" y="89"/>
                    <a:pt x="467" y="87"/>
                  </a:cubicBezTo>
                  <a:cubicBezTo>
                    <a:pt x="469" y="84"/>
                    <a:pt x="471" y="85"/>
                    <a:pt x="472" y="84"/>
                  </a:cubicBezTo>
                  <a:cubicBezTo>
                    <a:pt x="475" y="81"/>
                    <a:pt x="474" y="82"/>
                    <a:pt x="477" y="82"/>
                  </a:cubicBezTo>
                  <a:cubicBezTo>
                    <a:pt x="479" y="82"/>
                    <a:pt x="480" y="81"/>
                    <a:pt x="483" y="80"/>
                  </a:cubicBezTo>
                  <a:cubicBezTo>
                    <a:pt x="486" y="80"/>
                    <a:pt x="486" y="79"/>
                    <a:pt x="488" y="77"/>
                  </a:cubicBezTo>
                  <a:cubicBezTo>
                    <a:pt x="488" y="77"/>
                    <a:pt x="492" y="74"/>
                    <a:pt x="494" y="75"/>
                  </a:cubicBezTo>
                  <a:cubicBezTo>
                    <a:pt x="494" y="75"/>
                    <a:pt x="496" y="77"/>
                    <a:pt x="499" y="72"/>
                  </a:cubicBezTo>
                  <a:cubicBezTo>
                    <a:pt x="502" y="71"/>
                    <a:pt x="502" y="71"/>
                    <a:pt x="504" y="70"/>
                  </a:cubicBezTo>
                  <a:cubicBezTo>
                    <a:pt x="505" y="69"/>
                    <a:pt x="508" y="68"/>
                    <a:pt x="510" y="68"/>
                  </a:cubicBezTo>
                  <a:cubicBezTo>
                    <a:pt x="510" y="67"/>
                    <a:pt x="514" y="66"/>
                    <a:pt x="515" y="66"/>
                  </a:cubicBezTo>
                  <a:cubicBezTo>
                    <a:pt x="520" y="64"/>
                    <a:pt x="516" y="66"/>
                    <a:pt x="521" y="63"/>
                  </a:cubicBezTo>
                  <a:cubicBezTo>
                    <a:pt x="523" y="61"/>
                    <a:pt x="524" y="63"/>
                    <a:pt x="526" y="61"/>
                  </a:cubicBezTo>
                  <a:cubicBezTo>
                    <a:pt x="527" y="59"/>
                    <a:pt x="530" y="61"/>
                    <a:pt x="532" y="59"/>
                  </a:cubicBezTo>
                  <a:cubicBezTo>
                    <a:pt x="534" y="58"/>
                    <a:pt x="536" y="56"/>
                    <a:pt x="537" y="57"/>
                  </a:cubicBezTo>
                  <a:cubicBezTo>
                    <a:pt x="540" y="56"/>
                    <a:pt x="541" y="54"/>
                    <a:pt x="544" y="55"/>
                  </a:cubicBezTo>
                  <a:cubicBezTo>
                    <a:pt x="547" y="55"/>
                    <a:pt x="547" y="52"/>
                    <a:pt x="550" y="52"/>
                  </a:cubicBezTo>
                  <a:cubicBezTo>
                    <a:pt x="550" y="51"/>
                    <a:pt x="552" y="50"/>
                    <a:pt x="554" y="51"/>
                  </a:cubicBezTo>
                  <a:cubicBezTo>
                    <a:pt x="555" y="50"/>
                    <a:pt x="555" y="49"/>
                    <a:pt x="557" y="50"/>
                  </a:cubicBezTo>
                  <a:cubicBezTo>
                    <a:pt x="559" y="50"/>
                    <a:pt x="561" y="49"/>
                    <a:pt x="562" y="48"/>
                  </a:cubicBezTo>
                  <a:cubicBezTo>
                    <a:pt x="563" y="47"/>
                    <a:pt x="568" y="46"/>
                    <a:pt x="569" y="46"/>
                  </a:cubicBezTo>
                  <a:cubicBezTo>
                    <a:pt x="571" y="47"/>
                    <a:pt x="573" y="46"/>
                    <a:pt x="575" y="44"/>
                  </a:cubicBezTo>
                  <a:cubicBezTo>
                    <a:pt x="575" y="42"/>
                    <a:pt x="580" y="43"/>
                    <a:pt x="581" y="42"/>
                  </a:cubicBezTo>
                  <a:cubicBezTo>
                    <a:pt x="582" y="41"/>
                    <a:pt x="586" y="41"/>
                    <a:pt x="586" y="40"/>
                  </a:cubicBezTo>
                  <a:cubicBezTo>
                    <a:pt x="589" y="40"/>
                    <a:pt x="593" y="40"/>
                    <a:pt x="595" y="38"/>
                  </a:cubicBezTo>
                  <a:cubicBezTo>
                    <a:pt x="596" y="36"/>
                    <a:pt x="596" y="39"/>
                    <a:pt x="599" y="37"/>
                  </a:cubicBezTo>
                  <a:cubicBezTo>
                    <a:pt x="603" y="35"/>
                    <a:pt x="602" y="34"/>
                    <a:pt x="603" y="35"/>
                  </a:cubicBezTo>
                  <a:cubicBezTo>
                    <a:pt x="604" y="33"/>
                    <a:pt x="609" y="33"/>
                    <a:pt x="612" y="33"/>
                  </a:cubicBezTo>
                  <a:cubicBezTo>
                    <a:pt x="617" y="32"/>
                    <a:pt x="616" y="33"/>
                    <a:pt x="620" y="31"/>
                  </a:cubicBezTo>
                  <a:cubicBezTo>
                    <a:pt x="623" y="29"/>
                    <a:pt x="627" y="30"/>
                    <a:pt x="626" y="29"/>
                  </a:cubicBezTo>
                  <a:cubicBezTo>
                    <a:pt x="628" y="29"/>
                    <a:pt x="632" y="28"/>
                    <a:pt x="632" y="28"/>
                  </a:cubicBezTo>
                  <a:cubicBezTo>
                    <a:pt x="634" y="26"/>
                    <a:pt x="636" y="25"/>
                    <a:pt x="638" y="26"/>
                  </a:cubicBezTo>
                  <a:cubicBezTo>
                    <a:pt x="639" y="27"/>
                    <a:pt x="641" y="25"/>
                    <a:pt x="643" y="25"/>
                  </a:cubicBezTo>
                  <a:cubicBezTo>
                    <a:pt x="647" y="25"/>
                    <a:pt x="646" y="25"/>
                    <a:pt x="649" y="24"/>
                  </a:cubicBezTo>
                  <a:cubicBezTo>
                    <a:pt x="652" y="22"/>
                    <a:pt x="654" y="24"/>
                    <a:pt x="655" y="22"/>
                  </a:cubicBezTo>
                  <a:cubicBezTo>
                    <a:pt x="657" y="24"/>
                    <a:pt x="660" y="22"/>
                    <a:pt x="662" y="20"/>
                  </a:cubicBezTo>
                  <a:cubicBezTo>
                    <a:pt x="665" y="20"/>
                    <a:pt x="663" y="21"/>
                    <a:pt x="666" y="20"/>
                  </a:cubicBezTo>
                  <a:cubicBezTo>
                    <a:pt x="667" y="19"/>
                    <a:pt x="673" y="16"/>
                    <a:pt x="672" y="19"/>
                  </a:cubicBezTo>
                  <a:cubicBezTo>
                    <a:pt x="672" y="20"/>
                    <a:pt x="677" y="19"/>
                    <a:pt x="678" y="18"/>
                  </a:cubicBezTo>
                  <a:cubicBezTo>
                    <a:pt x="679" y="17"/>
                    <a:pt x="682" y="16"/>
                    <a:pt x="684" y="16"/>
                  </a:cubicBezTo>
                  <a:cubicBezTo>
                    <a:pt x="688" y="15"/>
                    <a:pt x="685" y="19"/>
                    <a:pt x="689" y="15"/>
                  </a:cubicBezTo>
                  <a:cubicBezTo>
                    <a:pt x="690" y="13"/>
                    <a:pt x="692" y="13"/>
                    <a:pt x="695" y="14"/>
                  </a:cubicBezTo>
                  <a:cubicBezTo>
                    <a:pt x="696" y="14"/>
                    <a:pt x="702" y="15"/>
                    <a:pt x="701" y="14"/>
                  </a:cubicBezTo>
                  <a:cubicBezTo>
                    <a:pt x="703" y="12"/>
                    <a:pt x="706" y="15"/>
                    <a:pt x="706" y="13"/>
                  </a:cubicBezTo>
                  <a:cubicBezTo>
                    <a:pt x="705" y="12"/>
                    <a:pt x="708" y="10"/>
                    <a:pt x="712" y="12"/>
                  </a:cubicBezTo>
                  <a:cubicBezTo>
                    <a:pt x="712" y="11"/>
                    <a:pt x="714" y="10"/>
                    <a:pt x="717" y="11"/>
                  </a:cubicBezTo>
                  <a:cubicBezTo>
                    <a:pt x="720" y="13"/>
                    <a:pt x="724" y="9"/>
                    <a:pt x="723" y="10"/>
                  </a:cubicBezTo>
                  <a:cubicBezTo>
                    <a:pt x="725" y="7"/>
                    <a:pt x="727" y="11"/>
                    <a:pt x="729" y="9"/>
                  </a:cubicBezTo>
                  <a:cubicBezTo>
                    <a:pt x="731" y="10"/>
                    <a:pt x="732" y="10"/>
                    <a:pt x="734" y="9"/>
                  </a:cubicBezTo>
                  <a:cubicBezTo>
                    <a:pt x="739" y="7"/>
                    <a:pt x="737" y="9"/>
                    <a:pt x="740" y="8"/>
                  </a:cubicBezTo>
                  <a:cubicBezTo>
                    <a:pt x="742" y="6"/>
                    <a:pt x="742" y="10"/>
                    <a:pt x="746" y="8"/>
                  </a:cubicBezTo>
                  <a:cubicBezTo>
                    <a:pt x="748" y="7"/>
                    <a:pt x="750" y="9"/>
                    <a:pt x="751" y="7"/>
                  </a:cubicBezTo>
                  <a:cubicBezTo>
                    <a:pt x="755" y="9"/>
                    <a:pt x="755" y="8"/>
                    <a:pt x="757" y="7"/>
                  </a:cubicBezTo>
                  <a:cubicBezTo>
                    <a:pt x="759" y="5"/>
                    <a:pt x="761" y="5"/>
                    <a:pt x="764" y="6"/>
                  </a:cubicBezTo>
                  <a:cubicBezTo>
                    <a:pt x="766" y="8"/>
                    <a:pt x="769" y="4"/>
                    <a:pt x="770" y="6"/>
                  </a:cubicBezTo>
                  <a:cubicBezTo>
                    <a:pt x="773" y="4"/>
                    <a:pt x="774" y="4"/>
                    <a:pt x="777" y="5"/>
                  </a:cubicBezTo>
                  <a:cubicBezTo>
                    <a:pt x="779" y="6"/>
                    <a:pt x="784" y="6"/>
                    <a:pt x="784" y="5"/>
                  </a:cubicBezTo>
                  <a:cubicBezTo>
                    <a:pt x="787" y="3"/>
                    <a:pt x="789" y="4"/>
                    <a:pt x="790" y="5"/>
                  </a:cubicBezTo>
                  <a:cubicBezTo>
                    <a:pt x="791" y="4"/>
                    <a:pt x="795" y="6"/>
                    <a:pt x="797" y="4"/>
                  </a:cubicBezTo>
                  <a:cubicBezTo>
                    <a:pt x="802" y="3"/>
                    <a:pt x="804" y="4"/>
                    <a:pt x="804" y="4"/>
                  </a:cubicBezTo>
                  <a:cubicBezTo>
                    <a:pt x="804" y="5"/>
                    <a:pt x="806" y="4"/>
                    <a:pt x="810" y="4"/>
                  </a:cubicBezTo>
                  <a:cubicBezTo>
                    <a:pt x="811" y="3"/>
                    <a:pt x="811" y="4"/>
                    <a:pt x="817" y="4"/>
                  </a:cubicBezTo>
                  <a:cubicBezTo>
                    <a:pt x="818" y="0"/>
                    <a:pt x="822" y="6"/>
                    <a:pt x="824" y="3"/>
                  </a:cubicBezTo>
                  <a:cubicBezTo>
                    <a:pt x="826" y="0"/>
                    <a:pt x="830" y="3"/>
                    <a:pt x="830" y="3"/>
                  </a:cubicBezTo>
                  <a:cubicBezTo>
                    <a:pt x="834" y="5"/>
                    <a:pt x="834" y="4"/>
                    <a:pt x="837" y="3"/>
                  </a:cubicBezTo>
                  <a:cubicBezTo>
                    <a:pt x="841" y="2"/>
                    <a:pt x="842" y="2"/>
                    <a:pt x="844" y="4"/>
                  </a:cubicBezTo>
                  <a:cubicBezTo>
                    <a:pt x="844" y="5"/>
                    <a:pt x="847" y="5"/>
                    <a:pt x="850" y="3"/>
                  </a:cubicBezTo>
                  <a:cubicBezTo>
                    <a:pt x="852" y="3"/>
                    <a:pt x="854" y="3"/>
                    <a:pt x="857" y="3"/>
                  </a:cubicBezTo>
                  <a:cubicBezTo>
                    <a:pt x="858" y="3"/>
                    <a:pt x="860" y="3"/>
                    <a:pt x="864" y="4"/>
                  </a:cubicBezTo>
                  <a:cubicBezTo>
                    <a:pt x="865" y="5"/>
                    <a:pt x="868" y="5"/>
                    <a:pt x="870" y="4"/>
                  </a:cubicBezTo>
                  <a:cubicBezTo>
                    <a:pt x="874" y="4"/>
                    <a:pt x="873" y="3"/>
                    <a:pt x="877" y="4"/>
                  </a:cubicBezTo>
                  <a:cubicBezTo>
                    <a:pt x="878" y="3"/>
                    <a:pt x="881" y="4"/>
                    <a:pt x="883" y="5"/>
                  </a:cubicBezTo>
                  <a:cubicBezTo>
                    <a:pt x="886" y="5"/>
                    <a:pt x="888" y="5"/>
                    <a:pt x="890" y="5"/>
                  </a:cubicBezTo>
                  <a:cubicBezTo>
                    <a:pt x="892" y="4"/>
                    <a:pt x="895" y="6"/>
                    <a:pt x="897" y="5"/>
                  </a:cubicBezTo>
                  <a:cubicBezTo>
                    <a:pt x="897" y="6"/>
                    <a:pt x="901" y="5"/>
                    <a:pt x="903" y="6"/>
                  </a:cubicBezTo>
                  <a:cubicBezTo>
                    <a:pt x="906" y="6"/>
                    <a:pt x="908" y="6"/>
                    <a:pt x="910" y="6"/>
                  </a:cubicBezTo>
                  <a:cubicBezTo>
                    <a:pt x="914" y="5"/>
                    <a:pt x="915" y="6"/>
                    <a:pt x="917" y="7"/>
                  </a:cubicBezTo>
                  <a:cubicBezTo>
                    <a:pt x="917" y="8"/>
                    <a:pt x="921" y="8"/>
                    <a:pt x="923" y="7"/>
                  </a:cubicBezTo>
                  <a:cubicBezTo>
                    <a:pt x="927" y="7"/>
                    <a:pt x="929" y="6"/>
                    <a:pt x="930" y="8"/>
                  </a:cubicBezTo>
                  <a:cubicBezTo>
                    <a:pt x="932" y="7"/>
                    <a:pt x="934" y="7"/>
                    <a:pt x="937" y="9"/>
                  </a:cubicBezTo>
                  <a:cubicBezTo>
                    <a:pt x="937" y="8"/>
                    <a:pt x="940" y="8"/>
                    <a:pt x="943" y="9"/>
                  </a:cubicBezTo>
                  <a:cubicBezTo>
                    <a:pt x="945" y="10"/>
                    <a:pt x="946" y="8"/>
                    <a:pt x="950" y="10"/>
                  </a:cubicBezTo>
                  <a:cubicBezTo>
                    <a:pt x="953" y="9"/>
                    <a:pt x="955" y="12"/>
                    <a:pt x="956" y="11"/>
                  </a:cubicBezTo>
                  <a:cubicBezTo>
                    <a:pt x="960" y="11"/>
                    <a:pt x="962" y="12"/>
                    <a:pt x="963" y="12"/>
                  </a:cubicBezTo>
                  <a:cubicBezTo>
                    <a:pt x="965" y="12"/>
                    <a:pt x="966" y="11"/>
                    <a:pt x="970" y="13"/>
                  </a:cubicBezTo>
                  <a:cubicBezTo>
                    <a:pt x="971" y="14"/>
                    <a:pt x="973" y="12"/>
                    <a:pt x="974" y="13"/>
                  </a:cubicBezTo>
                  <a:cubicBezTo>
                    <a:pt x="976" y="13"/>
                    <a:pt x="976" y="12"/>
                    <a:pt x="977" y="13"/>
                  </a:cubicBezTo>
                  <a:cubicBezTo>
                    <a:pt x="979" y="13"/>
                    <a:pt x="981" y="15"/>
                    <a:pt x="983" y="14"/>
                  </a:cubicBezTo>
                  <a:cubicBezTo>
                    <a:pt x="985" y="14"/>
                    <a:pt x="988" y="15"/>
                    <a:pt x="989" y="16"/>
                  </a:cubicBezTo>
                  <a:cubicBezTo>
                    <a:pt x="990" y="17"/>
                    <a:pt x="993" y="17"/>
                    <a:pt x="996" y="17"/>
                  </a:cubicBezTo>
                  <a:cubicBezTo>
                    <a:pt x="999" y="17"/>
                    <a:pt x="1000" y="18"/>
                    <a:pt x="1002" y="18"/>
                  </a:cubicBezTo>
                  <a:cubicBezTo>
                    <a:pt x="1005" y="20"/>
                    <a:pt x="1006" y="20"/>
                    <a:pt x="1009" y="19"/>
                  </a:cubicBezTo>
                  <a:cubicBezTo>
                    <a:pt x="1011" y="19"/>
                    <a:pt x="1013" y="19"/>
                    <a:pt x="1016" y="20"/>
                  </a:cubicBezTo>
                  <a:cubicBezTo>
                    <a:pt x="1018" y="21"/>
                    <a:pt x="1020" y="22"/>
                    <a:pt x="1022" y="21"/>
                  </a:cubicBezTo>
                  <a:cubicBezTo>
                    <a:pt x="1024" y="21"/>
                    <a:pt x="1028" y="22"/>
                    <a:pt x="1028" y="23"/>
                  </a:cubicBezTo>
                  <a:cubicBezTo>
                    <a:pt x="1030" y="23"/>
                    <a:pt x="1034" y="24"/>
                    <a:pt x="1035" y="24"/>
                  </a:cubicBezTo>
                  <a:cubicBezTo>
                    <a:pt x="1037" y="25"/>
                    <a:pt x="1039" y="25"/>
                    <a:pt x="1042" y="26"/>
                  </a:cubicBezTo>
                  <a:cubicBezTo>
                    <a:pt x="1045" y="28"/>
                    <a:pt x="1046" y="27"/>
                    <a:pt x="1048" y="27"/>
                  </a:cubicBezTo>
                  <a:cubicBezTo>
                    <a:pt x="1051" y="28"/>
                    <a:pt x="1053" y="28"/>
                    <a:pt x="1055" y="28"/>
                  </a:cubicBezTo>
                  <a:cubicBezTo>
                    <a:pt x="1057" y="29"/>
                    <a:pt x="1059" y="30"/>
                    <a:pt x="1061" y="30"/>
                  </a:cubicBezTo>
                  <a:cubicBezTo>
                    <a:pt x="1065" y="31"/>
                    <a:pt x="1070" y="31"/>
                    <a:pt x="1074" y="33"/>
                  </a:cubicBezTo>
                  <a:cubicBezTo>
                    <a:pt x="1076" y="34"/>
                    <a:pt x="1078" y="35"/>
                    <a:pt x="1081" y="35"/>
                  </a:cubicBezTo>
                  <a:cubicBezTo>
                    <a:pt x="1083" y="35"/>
                    <a:pt x="1085" y="36"/>
                    <a:pt x="1087" y="37"/>
                  </a:cubicBezTo>
                  <a:cubicBezTo>
                    <a:pt x="1088" y="36"/>
                    <a:pt x="1092" y="35"/>
                    <a:pt x="1093" y="38"/>
                  </a:cubicBezTo>
                  <a:cubicBezTo>
                    <a:pt x="1096" y="40"/>
                    <a:pt x="1096" y="39"/>
                    <a:pt x="1100" y="40"/>
                  </a:cubicBezTo>
                  <a:cubicBezTo>
                    <a:pt x="1102" y="40"/>
                    <a:pt x="1107" y="39"/>
                    <a:pt x="1106" y="42"/>
                  </a:cubicBezTo>
                  <a:cubicBezTo>
                    <a:pt x="1107" y="43"/>
                    <a:pt x="1112" y="42"/>
                    <a:pt x="1112" y="44"/>
                  </a:cubicBezTo>
                  <a:cubicBezTo>
                    <a:pt x="1114" y="44"/>
                    <a:pt x="1114" y="48"/>
                    <a:pt x="1118" y="47"/>
                  </a:cubicBezTo>
                  <a:cubicBezTo>
                    <a:pt x="1121" y="46"/>
                    <a:pt x="1122" y="48"/>
                    <a:pt x="1124" y="48"/>
                  </a:cubicBezTo>
                  <a:cubicBezTo>
                    <a:pt x="1125" y="49"/>
                    <a:pt x="1128" y="50"/>
                    <a:pt x="1130" y="50"/>
                  </a:cubicBezTo>
                  <a:cubicBezTo>
                    <a:pt x="1131" y="49"/>
                    <a:pt x="1135" y="51"/>
                    <a:pt x="1136" y="52"/>
                  </a:cubicBezTo>
                  <a:cubicBezTo>
                    <a:pt x="1138" y="53"/>
                    <a:pt x="1139" y="52"/>
                    <a:pt x="1141" y="53"/>
                  </a:cubicBezTo>
                  <a:cubicBezTo>
                    <a:pt x="1142" y="54"/>
                    <a:pt x="1143" y="54"/>
                    <a:pt x="1147" y="56"/>
                  </a:cubicBezTo>
                  <a:cubicBezTo>
                    <a:pt x="1146" y="57"/>
                    <a:pt x="1151" y="57"/>
                    <a:pt x="1153" y="58"/>
                  </a:cubicBezTo>
                  <a:cubicBezTo>
                    <a:pt x="1153" y="59"/>
                    <a:pt x="1156" y="59"/>
                    <a:pt x="1158" y="60"/>
                  </a:cubicBezTo>
                  <a:cubicBezTo>
                    <a:pt x="1159" y="60"/>
                    <a:pt x="1166" y="60"/>
                    <a:pt x="1164" y="62"/>
                  </a:cubicBezTo>
                  <a:cubicBezTo>
                    <a:pt x="1165" y="60"/>
                    <a:pt x="1166" y="63"/>
                    <a:pt x="1170" y="64"/>
                  </a:cubicBezTo>
                  <a:cubicBezTo>
                    <a:pt x="1171" y="67"/>
                    <a:pt x="1174" y="64"/>
                    <a:pt x="1175" y="66"/>
                  </a:cubicBezTo>
                  <a:cubicBezTo>
                    <a:pt x="1178" y="69"/>
                    <a:pt x="1179" y="66"/>
                    <a:pt x="1181" y="69"/>
                  </a:cubicBezTo>
                  <a:cubicBezTo>
                    <a:pt x="1182" y="69"/>
                    <a:pt x="1185" y="70"/>
                    <a:pt x="1187" y="71"/>
                  </a:cubicBezTo>
                  <a:cubicBezTo>
                    <a:pt x="1189" y="72"/>
                    <a:pt x="1190" y="73"/>
                    <a:pt x="1192" y="73"/>
                  </a:cubicBezTo>
                  <a:cubicBezTo>
                    <a:pt x="1195" y="76"/>
                    <a:pt x="1195" y="77"/>
                    <a:pt x="1197" y="76"/>
                  </a:cubicBezTo>
                  <a:cubicBezTo>
                    <a:pt x="1200" y="78"/>
                    <a:pt x="1201" y="77"/>
                    <a:pt x="1203" y="78"/>
                  </a:cubicBezTo>
                  <a:cubicBezTo>
                    <a:pt x="1204" y="81"/>
                    <a:pt x="1206" y="82"/>
                    <a:pt x="1208" y="80"/>
                  </a:cubicBezTo>
                  <a:cubicBezTo>
                    <a:pt x="1209" y="80"/>
                    <a:pt x="1212" y="82"/>
                    <a:pt x="1214" y="83"/>
                  </a:cubicBezTo>
                  <a:cubicBezTo>
                    <a:pt x="1217" y="85"/>
                    <a:pt x="1219" y="84"/>
                    <a:pt x="1220" y="86"/>
                  </a:cubicBezTo>
                  <a:cubicBezTo>
                    <a:pt x="1222" y="87"/>
                    <a:pt x="1223" y="87"/>
                    <a:pt x="1225" y="88"/>
                  </a:cubicBezTo>
                  <a:cubicBezTo>
                    <a:pt x="1228" y="91"/>
                    <a:pt x="1229" y="90"/>
                    <a:pt x="1230" y="91"/>
                  </a:cubicBezTo>
                  <a:cubicBezTo>
                    <a:pt x="1233" y="93"/>
                    <a:pt x="1233" y="91"/>
                    <a:pt x="1236" y="94"/>
                  </a:cubicBezTo>
                  <a:cubicBezTo>
                    <a:pt x="1237" y="93"/>
                    <a:pt x="1238" y="98"/>
                    <a:pt x="1242" y="97"/>
                  </a:cubicBezTo>
                  <a:cubicBezTo>
                    <a:pt x="1246" y="97"/>
                    <a:pt x="1247" y="99"/>
                    <a:pt x="1248" y="100"/>
                  </a:cubicBezTo>
                  <a:cubicBezTo>
                    <a:pt x="1249" y="102"/>
                    <a:pt x="1247" y="104"/>
                    <a:pt x="1253" y="103"/>
                  </a:cubicBezTo>
                  <a:cubicBezTo>
                    <a:pt x="1256" y="104"/>
                    <a:pt x="1256" y="106"/>
                    <a:pt x="1258" y="106"/>
                  </a:cubicBezTo>
                  <a:cubicBezTo>
                    <a:pt x="1258" y="107"/>
                    <a:pt x="1261" y="111"/>
                    <a:pt x="1263" y="109"/>
                  </a:cubicBezTo>
                  <a:cubicBezTo>
                    <a:pt x="1265" y="109"/>
                    <a:pt x="1267" y="110"/>
                    <a:pt x="1268" y="112"/>
                  </a:cubicBezTo>
                  <a:cubicBezTo>
                    <a:pt x="1268" y="111"/>
                    <a:pt x="1271" y="114"/>
                    <a:pt x="1273" y="115"/>
                  </a:cubicBezTo>
                  <a:cubicBezTo>
                    <a:pt x="1274" y="115"/>
                    <a:pt x="1277" y="120"/>
                    <a:pt x="1279" y="118"/>
                  </a:cubicBezTo>
                  <a:cubicBezTo>
                    <a:pt x="1280" y="118"/>
                    <a:pt x="1282" y="120"/>
                    <a:pt x="1284" y="121"/>
                  </a:cubicBezTo>
                  <a:cubicBezTo>
                    <a:pt x="1283" y="121"/>
                    <a:pt x="1287" y="121"/>
                    <a:pt x="1289" y="124"/>
                  </a:cubicBezTo>
                  <a:cubicBezTo>
                    <a:pt x="1291" y="126"/>
                    <a:pt x="1291" y="125"/>
                    <a:pt x="1294" y="127"/>
                  </a:cubicBezTo>
                  <a:cubicBezTo>
                    <a:pt x="1296" y="128"/>
                    <a:pt x="1297" y="128"/>
                    <a:pt x="1299" y="131"/>
                  </a:cubicBezTo>
                  <a:cubicBezTo>
                    <a:pt x="1299" y="131"/>
                    <a:pt x="1301" y="133"/>
                    <a:pt x="1303" y="134"/>
                  </a:cubicBezTo>
                  <a:cubicBezTo>
                    <a:pt x="1304" y="135"/>
                    <a:pt x="1305" y="137"/>
                    <a:pt x="1308" y="137"/>
                  </a:cubicBezTo>
                  <a:cubicBezTo>
                    <a:pt x="1309" y="140"/>
                    <a:pt x="1312" y="138"/>
                    <a:pt x="1313" y="141"/>
                  </a:cubicBezTo>
                  <a:cubicBezTo>
                    <a:pt x="1315" y="141"/>
                    <a:pt x="1315" y="143"/>
                    <a:pt x="1318" y="144"/>
                  </a:cubicBezTo>
                  <a:cubicBezTo>
                    <a:pt x="1319" y="145"/>
                    <a:pt x="1322" y="147"/>
                    <a:pt x="1322" y="147"/>
                  </a:cubicBezTo>
                  <a:cubicBezTo>
                    <a:pt x="1324" y="148"/>
                    <a:pt x="1324" y="149"/>
                    <a:pt x="1328" y="151"/>
                  </a:cubicBezTo>
                  <a:cubicBezTo>
                    <a:pt x="1330" y="152"/>
                    <a:pt x="1329" y="155"/>
                    <a:pt x="1332" y="155"/>
                  </a:cubicBezTo>
                  <a:cubicBezTo>
                    <a:pt x="1335" y="155"/>
                    <a:pt x="1338" y="160"/>
                    <a:pt x="1337" y="158"/>
                  </a:cubicBezTo>
                  <a:cubicBezTo>
                    <a:pt x="1339" y="161"/>
                    <a:pt x="1341" y="161"/>
                    <a:pt x="1342" y="163"/>
                  </a:cubicBezTo>
                  <a:cubicBezTo>
                    <a:pt x="1344" y="166"/>
                    <a:pt x="1347" y="163"/>
                    <a:pt x="1347" y="167"/>
                  </a:cubicBezTo>
                  <a:cubicBezTo>
                    <a:pt x="1351" y="169"/>
                    <a:pt x="1351" y="170"/>
                    <a:pt x="1353" y="171"/>
                  </a:cubicBezTo>
                  <a:cubicBezTo>
                    <a:pt x="1350" y="174"/>
                    <a:pt x="1357" y="174"/>
                    <a:pt x="1358" y="175"/>
                  </a:cubicBezTo>
                  <a:cubicBezTo>
                    <a:pt x="1359" y="179"/>
                    <a:pt x="1360" y="180"/>
                    <a:pt x="1363" y="180"/>
                  </a:cubicBezTo>
                  <a:cubicBezTo>
                    <a:pt x="1360" y="181"/>
                    <a:pt x="1367" y="182"/>
                    <a:pt x="1368" y="184"/>
                  </a:cubicBezTo>
                  <a:cubicBezTo>
                    <a:pt x="1369" y="188"/>
                    <a:pt x="1370" y="186"/>
                    <a:pt x="1371" y="188"/>
                  </a:cubicBezTo>
                  <a:cubicBezTo>
                    <a:pt x="1373" y="190"/>
                    <a:pt x="1375" y="190"/>
                    <a:pt x="1375" y="191"/>
                  </a:cubicBezTo>
                  <a:cubicBezTo>
                    <a:pt x="1376" y="191"/>
                    <a:pt x="1377" y="194"/>
                    <a:pt x="1378" y="194"/>
                  </a:cubicBezTo>
                  <a:cubicBezTo>
                    <a:pt x="1380" y="195"/>
                    <a:pt x="1378" y="197"/>
                    <a:pt x="1382" y="198"/>
                  </a:cubicBezTo>
                  <a:cubicBezTo>
                    <a:pt x="1383" y="198"/>
                    <a:pt x="1384" y="202"/>
                    <a:pt x="1385" y="202"/>
                  </a:cubicBezTo>
                  <a:cubicBezTo>
                    <a:pt x="1388" y="203"/>
                    <a:pt x="1387" y="205"/>
                    <a:pt x="1389" y="205"/>
                  </a:cubicBezTo>
                  <a:cubicBezTo>
                    <a:pt x="1390" y="208"/>
                    <a:pt x="1391" y="208"/>
                    <a:pt x="1393" y="209"/>
                  </a:cubicBezTo>
                  <a:cubicBezTo>
                    <a:pt x="1394" y="213"/>
                    <a:pt x="1395" y="211"/>
                    <a:pt x="1396" y="213"/>
                  </a:cubicBezTo>
                  <a:cubicBezTo>
                    <a:pt x="1397" y="214"/>
                    <a:pt x="1400" y="216"/>
                    <a:pt x="1401" y="217"/>
                  </a:cubicBezTo>
                  <a:cubicBezTo>
                    <a:pt x="1400" y="219"/>
                    <a:pt x="1404" y="223"/>
                    <a:pt x="1405" y="222"/>
                  </a:cubicBezTo>
                  <a:cubicBezTo>
                    <a:pt x="1407" y="222"/>
                    <a:pt x="1409" y="226"/>
                    <a:pt x="1410" y="227"/>
                  </a:cubicBezTo>
                  <a:cubicBezTo>
                    <a:pt x="1410" y="227"/>
                    <a:pt x="1412" y="233"/>
                    <a:pt x="1414" y="232"/>
                  </a:cubicBezTo>
                  <a:cubicBezTo>
                    <a:pt x="1415" y="232"/>
                    <a:pt x="1419" y="234"/>
                    <a:pt x="1418" y="238"/>
                  </a:cubicBezTo>
                  <a:cubicBezTo>
                    <a:pt x="1422" y="242"/>
                    <a:pt x="1425" y="240"/>
                    <a:pt x="1422" y="243"/>
                  </a:cubicBezTo>
                  <a:cubicBezTo>
                    <a:pt x="1422" y="243"/>
                    <a:pt x="1424" y="248"/>
                    <a:pt x="1427" y="249"/>
                  </a:cubicBezTo>
                  <a:cubicBezTo>
                    <a:pt x="1428" y="253"/>
                    <a:pt x="1429" y="252"/>
                    <a:pt x="1431" y="253"/>
                  </a:cubicBezTo>
                  <a:cubicBezTo>
                    <a:pt x="1433" y="255"/>
                    <a:pt x="1435" y="254"/>
                    <a:pt x="1434" y="259"/>
                  </a:cubicBezTo>
                  <a:cubicBezTo>
                    <a:pt x="1434" y="260"/>
                    <a:pt x="1436" y="263"/>
                    <a:pt x="1438" y="264"/>
                  </a:cubicBezTo>
                  <a:cubicBezTo>
                    <a:pt x="1439" y="268"/>
                    <a:pt x="1442" y="269"/>
                    <a:pt x="1442" y="269"/>
                  </a:cubicBezTo>
                  <a:cubicBezTo>
                    <a:pt x="1443" y="272"/>
                    <a:pt x="1445" y="273"/>
                    <a:pt x="1446" y="275"/>
                  </a:cubicBezTo>
                  <a:cubicBezTo>
                    <a:pt x="1448" y="277"/>
                    <a:pt x="1450" y="279"/>
                    <a:pt x="1450" y="281"/>
                  </a:cubicBezTo>
                  <a:cubicBezTo>
                    <a:pt x="1451" y="282"/>
                    <a:pt x="1452" y="285"/>
                    <a:pt x="1453" y="286"/>
                  </a:cubicBezTo>
                  <a:cubicBezTo>
                    <a:pt x="1455" y="289"/>
                    <a:pt x="1456" y="290"/>
                    <a:pt x="1457" y="292"/>
                  </a:cubicBezTo>
                  <a:cubicBezTo>
                    <a:pt x="1457" y="295"/>
                    <a:pt x="1459" y="297"/>
                    <a:pt x="1461" y="297"/>
                  </a:cubicBezTo>
                  <a:cubicBezTo>
                    <a:pt x="1459" y="299"/>
                    <a:pt x="1461" y="300"/>
                    <a:pt x="1463" y="302"/>
                  </a:cubicBezTo>
                  <a:cubicBezTo>
                    <a:pt x="1465" y="302"/>
                    <a:pt x="1465" y="304"/>
                    <a:pt x="1466" y="306"/>
                  </a:cubicBezTo>
                  <a:cubicBezTo>
                    <a:pt x="1466" y="308"/>
                    <a:pt x="1466" y="310"/>
                    <a:pt x="1468" y="311"/>
                  </a:cubicBezTo>
                  <a:cubicBezTo>
                    <a:pt x="1467" y="316"/>
                    <a:pt x="1467" y="314"/>
                    <a:pt x="1471" y="315"/>
                  </a:cubicBezTo>
                  <a:cubicBezTo>
                    <a:pt x="1470" y="315"/>
                    <a:pt x="1474" y="318"/>
                    <a:pt x="1473" y="319"/>
                  </a:cubicBezTo>
                  <a:cubicBezTo>
                    <a:pt x="1475" y="321"/>
                    <a:pt x="1474" y="321"/>
                    <a:pt x="1475" y="323"/>
                  </a:cubicBezTo>
                  <a:cubicBezTo>
                    <a:pt x="1476" y="326"/>
                    <a:pt x="1479" y="325"/>
                    <a:pt x="1478" y="327"/>
                  </a:cubicBezTo>
                  <a:cubicBezTo>
                    <a:pt x="1479" y="329"/>
                    <a:pt x="1480" y="331"/>
                    <a:pt x="1480" y="332"/>
                  </a:cubicBezTo>
                  <a:cubicBezTo>
                    <a:pt x="1483" y="332"/>
                    <a:pt x="1482" y="336"/>
                    <a:pt x="1483" y="338"/>
                  </a:cubicBezTo>
                  <a:cubicBezTo>
                    <a:pt x="1484" y="341"/>
                    <a:pt x="1484" y="343"/>
                    <a:pt x="1486" y="344"/>
                  </a:cubicBezTo>
                  <a:cubicBezTo>
                    <a:pt x="1487" y="347"/>
                    <a:pt x="1486" y="348"/>
                    <a:pt x="1488" y="351"/>
                  </a:cubicBezTo>
                  <a:cubicBezTo>
                    <a:pt x="1487" y="353"/>
                    <a:pt x="1490" y="354"/>
                    <a:pt x="1491" y="356"/>
                  </a:cubicBezTo>
                  <a:cubicBezTo>
                    <a:pt x="1493" y="357"/>
                    <a:pt x="1492" y="359"/>
                    <a:pt x="1494" y="363"/>
                  </a:cubicBezTo>
                  <a:cubicBezTo>
                    <a:pt x="1493" y="366"/>
                    <a:pt x="1496" y="367"/>
                    <a:pt x="1496" y="369"/>
                  </a:cubicBezTo>
                  <a:cubicBezTo>
                    <a:pt x="1497" y="369"/>
                    <a:pt x="1498" y="372"/>
                    <a:pt x="1499" y="375"/>
                  </a:cubicBezTo>
                  <a:cubicBezTo>
                    <a:pt x="1500" y="377"/>
                    <a:pt x="1501" y="379"/>
                    <a:pt x="1501" y="381"/>
                  </a:cubicBezTo>
                  <a:cubicBezTo>
                    <a:pt x="1500" y="386"/>
                    <a:pt x="1502" y="385"/>
                    <a:pt x="1503" y="386"/>
                  </a:cubicBezTo>
                  <a:cubicBezTo>
                    <a:pt x="1505" y="389"/>
                    <a:pt x="1503" y="390"/>
                    <a:pt x="1505" y="391"/>
                  </a:cubicBezTo>
                  <a:cubicBezTo>
                    <a:pt x="1506" y="392"/>
                    <a:pt x="1505" y="395"/>
                    <a:pt x="1507" y="396"/>
                  </a:cubicBezTo>
                  <a:cubicBezTo>
                    <a:pt x="1508" y="398"/>
                    <a:pt x="1507" y="398"/>
                    <a:pt x="1508" y="401"/>
                  </a:cubicBezTo>
                  <a:cubicBezTo>
                    <a:pt x="1510" y="403"/>
                    <a:pt x="1509" y="406"/>
                    <a:pt x="1510" y="407"/>
                  </a:cubicBezTo>
                  <a:cubicBezTo>
                    <a:pt x="1510" y="408"/>
                    <a:pt x="1511" y="408"/>
                    <a:pt x="1512" y="411"/>
                  </a:cubicBezTo>
                  <a:cubicBezTo>
                    <a:pt x="1512" y="414"/>
                    <a:pt x="1511" y="417"/>
                    <a:pt x="1513" y="416"/>
                  </a:cubicBezTo>
                  <a:cubicBezTo>
                    <a:pt x="1514" y="419"/>
                    <a:pt x="1514" y="421"/>
                    <a:pt x="1515" y="421"/>
                  </a:cubicBezTo>
                  <a:cubicBezTo>
                    <a:pt x="1514" y="423"/>
                    <a:pt x="1515" y="427"/>
                    <a:pt x="1517" y="427"/>
                  </a:cubicBezTo>
                  <a:cubicBezTo>
                    <a:pt x="1519" y="428"/>
                    <a:pt x="1518" y="430"/>
                    <a:pt x="1518" y="432"/>
                  </a:cubicBezTo>
                  <a:cubicBezTo>
                    <a:pt x="1519" y="433"/>
                    <a:pt x="1518" y="437"/>
                    <a:pt x="1519" y="437"/>
                  </a:cubicBezTo>
                  <a:cubicBezTo>
                    <a:pt x="1517" y="441"/>
                    <a:pt x="1522" y="443"/>
                    <a:pt x="1521" y="443"/>
                  </a:cubicBezTo>
                  <a:cubicBezTo>
                    <a:pt x="1522" y="446"/>
                    <a:pt x="1521" y="446"/>
                    <a:pt x="1522" y="449"/>
                  </a:cubicBezTo>
                  <a:cubicBezTo>
                    <a:pt x="1523" y="452"/>
                    <a:pt x="1524" y="453"/>
                    <a:pt x="1524" y="455"/>
                  </a:cubicBezTo>
                  <a:cubicBezTo>
                    <a:pt x="1524" y="459"/>
                    <a:pt x="1525" y="459"/>
                    <a:pt x="1525" y="462"/>
                  </a:cubicBezTo>
                  <a:cubicBezTo>
                    <a:pt x="1527" y="465"/>
                    <a:pt x="1525" y="466"/>
                    <a:pt x="1526" y="467"/>
                  </a:cubicBezTo>
                  <a:cubicBezTo>
                    <a:pt x="1527" y="469"/>
                    <a:pt x="1525" y="473"/>
                    <a:pt x="1528" y="473"/>
                  </a:cubicBezTo>
                  <a:cubicBezTo>
                    <a:pt x="1528" y="476"/>
                    <a:pt x="1528" y="479"/>
                    <a:pt x="1529" y="479"/>
                  </a:cubicBezTo>
                  <a:cubicBezTo>
                    <a:pt x="1528" y="482"/>
                    <a:pt x="1530" y="484"/>
                    <a:pt x="1530" y="485"/>
                  </a:cubicBezTo>
                  <a:cubicBezTo>
                    <a:pt x="1530" y="487"/>
                    <a:pt x="1530" y="489"/>
                    <a:pt x="1531" y="491"/>
                  </a:cubicBezTo>
                  <a:cubicBezTo>
                    <a:pt x="1530" y="494"/>
                    <a:pt x="1532" y="497"/>
                    <a:pt x="1532" y="497"/>
                  </a:cubicBezTo>
                  <a:cubicBezTo>
                    <a:pt x="1531" y="499"/>
                    <a:pt x="1531" y="503"/>
                    <a:pt x="1533" y="503"/>
                  </a:cubicBezTo>
                  <a:cubicBezTo>
                    <a:pt x="1532" y="507"/>
                    <a:pt x="1533" y="506"/>
                    <a:pt x="1533" y="508"/>
                  </a:cubicBezTo>
                  <a:cubicBezTo>
                    <a:pt x="1534" y="510"/>
                    <a:pt x="1532" y="510"/>
                    <a:pt x="1534" y="512"/>
                  </a:cubicBezTo>
                  <a:cubicBezTo>
                    <a:pt x="1536" y="515"/>
                    <a:pt x="1535" y="517"/>
                    <a:pt x="1535" y="517"/>
                  </a:cubicBezTo>
                  <a:cubicBezTo>
                    <a:pt x="1534" y="519"/>
                    <a:pt x="1535" y="519"/>
                    <a:pt x="1535" y="521"/>
                  </a:cubicBezTo>
                  <a:cubicBezTo>
                    <a:pt x="1536" y="522"/>
                    <a:pt x="1537" y="525"/>
                    <a:pt x="1537" y="526"/>
                  </a:cubicBezTo>
                  <a:cubicBezTo>
                    <a:pt x="1536" y="525"/>
                    <a:pt x="1539" y="530"/>
                    <a:pt x="1536" y="530"/>
                  </a:cubicBezTo>
                  <a:cubicBezTo>
                    <a:pt x="1534" y="532"/>
                    <a:pt x="1537" y="534"/>
                    <a:pt x="1537" y="535"/>
                  </a:cubicBezTo>
                  <a:cubicBezTo>
                    <a:pt x="1537" y="536"/>
                    <a:pt x="1538" y="538"/>
                    <a:pt x="1537" y="539"/>
                  </a:cubicBezTo>
                  <a:cubicBezTo>
                    <a:pt x="1536" y="542"/>
                    <a:pt x="1537" y="542"/>
                    <a:pt x="1538" y="544"/>
                  </a:cubicBezTo>
                  <a:cubicBezTo>
                    <a:pt x="1540" y="547"/>
                    <a:pt x="1536" y="546"/>
                    <a:pt x="1538" y="549"/>
                  </a:cubicBezTo>
                  <a:cubicBezTo>
                    <a:pt x="1539" y="549"/>
                    <a:pt x="1539" y="551"/>
                    <a:pt x="1539" y="553"/>
                  </a:cubicBezTo>
                  <a:cubicBezTo>
                    <a:pt x="1539" y="555"/>
                    <a:pt x="1539" y="555"/>
                    <a:pt x="1539" y="558"/>
                  </a:cubicBezTo>
                  <a:cubicBezTo>
                    <a:pt x="1538" y="560"/>
                    <a:pt x="1540" y="562"/>
                    <a:pt x="1539" y="562"/>
                  </a:cubicBezTo>
                  <a:cubicBezTo>
                    <a:pt x="1540" y="564"/>
                    <a:pt x="1540" y="566"/>
                    <a:pt x="1539" y="567"/>
                  </a:cubicBezTo>
                  <a:cubicBezTo>
                    <a:pt x="1540" y="567"/>
                    <a:pt x="1540" y="570"/>
                    <a:pt x="1539" y="572"/>
                  </a:cubicBezTo>
                  <a:cubicBezTo>
                    <a:pt x="1541" y="574"/>
                    <a:pt x="1540" y="575"/>
                    <a:pt x="1540" y="576"/>
                  </a:cubicBezTo>
                  <a:cubicBezTo>
                    <a:pt x="1540" y="579"/>
                    <a:pt x="1539" y="581"/>
                    <a:pt x="1540" y="582"/>
                  </a:cubicBezTo>
                  <a:cubicBezTo>
                    <a:pt x="1539" y="582"/>
                    <a:pt x="1540" y="585"/>
                    <a:pt x="1540" y="587"/>
                  </a:cubicBezTo>
                  <a:cubicBezTo>
                    <a:pt x="1540" y="589"/>
                    <a:pt x="1542" y="591"/>
                    <a:pt x="1540" y="592"/>
                  </a:cubicBezTo>
                  <a:cubicBezTo>
                    <a:pt x="1540" y="595"/>
                    <a:pt x="1539" y="595"/>
                    <a:pt x="1540" y="597"/>
                  </a:cubicBezTo>
                  <a:cubicBezTo>
                    <a:pt x="1539" y="599"/>
                    <a:pt x="1540" y="601"/>
                    <a:pt x="1540" y="603"/>
                  </a:cubicBezTo>
                  <a:cubicBezTo>
                    <a:pt x="1540" y="605"/>
                    <a:pt x="1538" y="605"/>
                    <a:pt x="1540" y="608"/>
                  </a:cubicBezTo>
                  <a:cubicBezTo>
                    <a:pt x="1541" y="609"/>
                    <a:pt x="1543" y="608"/>
                    <a:pt x="1540" y="611"/>
                  </a:cubicBezTo>
                  <a:cubicBezTo>
                    <a:pt x="1541" y="613"/>
                    <a:pt x="1540" y="615"/>
                    <a:pt x="1540" y="615"/>
                  </a:cubicBezTo>
                  <a:cubicBezTo>
                    <a:pt x="1539" y="616"/>
                    <a:pt x="1537" y="620"/>
                    <a:pt x="1539" y="619"/>
                  </a:cubicBezTo>
                  <a:cubicBezTo>
                    <a:pt x="1539" y="621"/>
                    <a:pt x="1540" y="621"/>
                    <a:pt x="1539" y="622"/>
                  </a:cubicBezTo>
                  <a:cubicBezTo>
                    <a:pt x="1539" y="623"/>
                    <a:pt x="1540" y="626"/>
                    <a:pt x="1540" y="625"/>
                  </a:cubicBezTo>
                  <a:cubicBezTo>
                    <a:pt x="1539" y="626"/>
                    <a:pt x="1540" y="627"/>
                    <a:pt x="1539" y="629"/>
                  </a:cubicBezTo>
                  <a:cubicBezTo>
                    <a:pt x="1539" y="631"/>
                    <a:pt x="1539" y="633"/>
                    <a:pt x="1539" y="636"/>
                  </a:cubicBezTo>
                  <a:cubicBezTo>
                    <a:pt x="1536" y="638"/>
                    <a:pt x="1538" y="642"/>
                    <a:pt x="1538" y="642"/>
                  </a:cubicBezTo>
                  <a:cubicBezTo>
                    <a:pt x="1539" y="645"/>
                    <a:pt x="1539" y="645"/>
                    <a:pt x="1538" y="649"/>
                  </a:cubicBezTo>
                  <a:cubicBezTo>
                    <a:pt x="1539" y="651"/>
                    <a:pt x="1540" y="653"/>
                    <a:pt x="1537" y="656"/>
                  </a:cubicBezTo>
                  <a:cubicBezTo>
                    <a:pt x="1536" y="657"/>
                    <a:pt x="1535" y="661"/>
                    <a:pt x="1537" y="662"/>
                  </a:cubicBezTo>
                  <a:cubicBezTo>
                    <a:pt x="1535" y="664"/>
                    <a:pt x="1537" y="667"/>
                    <a:pt x="1536" y="669"/>
                  </a:cubicBezTo>
                  <a:cubicBezTo>
                    <a:pt x="1540" y="669"/>
                    <a:pt x="1538" y="673"/>
                    <a:pt x="1535" y="674"/>
                  </a:cubicBezTo>
                  <a:cubicBezTo>
                    <a:pt x="1533" y="675"/>
                    <a:pt x="1533" y="678"/>
                    <a:pt x="1535" y="679"/>
                  </a:cubicBezTo>
                  <a:cubicBezTo>
                    <a:pt x="1535" y="682"/>
                    <a:pt x="1535" y="682"/>
                    <a:pt x="1535" y="685"/>
                  </a:cubicBezTo>
                  <a:cubicBezTo>
                    <a:pt x="1533" y="686"/>
                    <a:pt x="1532" y="686"/>
                    <a:pt x="1534" y="690"/>
                  </a:cubicBezTo>
                  <a:cubicBezTo>
                    <a:pt x="1536" y="690"/>
                    <a:pt x="1535" y="691"/>
                    <a:pt x="1533" y="695"/>
                  </a:cubicBezTo>
                  <a:cubicBezTo>
                    <a:pt x="1531" y="697"/>
                    <a:pt x="1532" y="695"/>
                    <a:pt x="1532" y="701"/>
                  </a:cubicBezTo>
                  <a:cubicBezTo>
                    <a:pt x="1531" y="701"/>
                    <a:pt x="1534" y="701"/>
                    <a:pt x="1532" y="704"/>
                  </a:cubicBezTo>
                  <a:cubicBezTo>
                    <a:pt x="1531" y="705"/>
                    <a:pt x="1532" y="707"/>
                    <a:pt x="1531" y="708"/>
                  </a:cubicBezTo>
                  <a:cubicBezTo>
                    <a:pt x="1530" y="712"/>
                    <a:pt x="1532" y="710"/>
                    <a:pt x="1531" y="711"/>
                  </a:cubicBezTo>
                  <a:cubicBezTo>
                    <a:pt x="1532" y="711"/>
                    <a:pt x="1532" y="715"/>
                    <a:pt x="1530" y="715"/>
                  </a:cubicBezTo>
                  <a:cubicBezTo>
                    <a:pt x="1530" y="717"/>
                    <a:pt x="1530" y="716"/>
                    <a:pt x="1530" y="718"/>
                  </a:cubicBezTo>
                  <a:cubicBezTo>
                    <a:pt x="1530" y="720"/>
                    <a:pt x="1530" y="721"/>
                    <a:pt x="1529" y="722"/>
                  </a:cubicBezTo>
                  <a:cubicBezTo>
                    <a:pt x="1529" y="723"/>
                    <a:pt x="1528" y="725"/>
                    <a:pt x="1528" y="726"/>
                  </a:cubicBezTo>
                  <a:cubicBezTo>
                    <a:pt x="1529" y="728"/>
                    <a:pt x="1528" y="729"/>
                    <a:pt x="1528" y="731"/>
                  </a:cubicBezTo>
                  <a:cubicBezTo>
                    <a:pt x="1528" y="731"/>
                    <a:pt x="1528" y="734"/>
                    <a:pt x="1528" y="734"/>
                  </a:cubicBezTo>
                  <a:cubicBezTo>
                    <a:pt x="1527" y="736"/>
                    <a:pt x="1527" y="738"/>
                    <a:pt x="1527" y="739"/>
                  </a:cubicBezTo>
                  <a:cubicBezTo>
                    <a:pt x="1525" y="742"/>
                    <a:pt x="1527" y="743"/>
                    <a:pt x="1526" y="744"/>
                  </a:cubicBezTo>
                  <a:cubicBezTo>
                    <a:pt x="1526" y="746"/>
                    <a:pt x="1525" y="748"/>
                    <a:pt x="1525" y="748"/>
                  </a:cubicBezTo>
                  <a:cubicBezTo>
                    <a:pt x="1525" y="749"/>
                    <a:pt x="1524" y="752"/>
                    <a:pt x="1524" y="752"/>
                  </a:cubicBezTo>
                  <a:cubicBezTo>
                    <a:pt x="1524" y="754"/>
                    <a:pt x="1524" y="755"/>
                    <a:pt x="1524" y="757"/>
                  </a:cubicBezTo>
                  <a:cubicBezTo>
                    <a:pt x="1524" y="759"/>
                    <a:pt x="1523" y="763"/>
                    <a:pt x="1523" y="763"/>
                  </a:cubicBezTo>
                  <a:cubicBezTo>
                    <a:pt x="1523" y="764"/>
                    <a:pt x="1521" y="767"/>
                    <a:pt x="1521" y="769"/>
                  </a:cubicBezTo>
                  <a:cubicBezTo>
                    <a:pt x="1522" y="770"/>
                    <a:pt x="1522" y="773"/>
                    <a:pt x="1520" y="774"/>
                  </a:cubicBezTo>
                  <a:cubicBezTo>
                    <a:pt x="1519" y="775"/>
                    <a:pt x="1519" y="779"/>
                    <a:pt x="1519" y="781"/>
                  </a:cubicBezTo>
                  <a:cubicBezTo>
                    <a:pt x="1518" y="782"/>
                    <a:pt x="1519" y="785"/>
                    <a:pt x="1518" y="786"/>
                  </a:cubicBezTo>
                  <a:cubicBezTo>
                    <a:pt x="1518" y="790"/>
                    <a:pt x="1516" y="791"/>
                    <a:pt x="1516" y="792"/>
                  </a:cubicBezTo>
                  <a:cubicBezTo>
                    <a:pt x="1515" y="793"/>
                    <a:pt x="1516" y="796"/>
                    <a:pt x="1516" y="798"/>
                  </a:cubicBezTo>
                  <a:cubicBezTo>
                    <a:pt x="1515" y="800"/>
                    <a:pt x="1515" y="802"/>
                    <a:pt x="1514" y="804"/>
                  </a:cubicBezTo>
                  <a:cubicBezTo>
                    <a:pt x="1513" y="806"/>
                    <a:pt x="1513" y="808"/>
                    <a:pt x="1512" y="810"/>
                  </a:cubicBezTo>
                  <a:cubicBezTo>
                    <a:pt x="1512" y="812"/>
                    <a:pt x="1513" y="813"/>
                    <a:pt x="1511" y="816"/>
                  </a:cubicBezTo>
                  <a:cubicBezTo>
                    <a:pt x="1511" y="817"/>
                    <a:pt x="1510" y="818"/>
                    <a:pt x="1510" y="819"/>
                  </a:cubicBezTo>
                  <a:cubicBezTo>
                    <a:pt x="1510" y="822"/>
                    <a:pt x="1510" y="822"/>
                    <a:pt x="1509" y="823"/>
                  </a:cubicBezTo>
                  <a:cubicBezTo>
                    <a:pt x="1508" y="824"/>
                    <a:pt x="1507" y="824"/>
                    <a:pt x="1508" y="827"/>
                  </a:cubicBezTo>
                  <a:cubicBezTo>
                    <a:pt x="1508" y="829"/>
                    <a:pt x="1507" y="830"/>
                    <a:pt x="1507" y="831"/>
                  </a:cubicBezTo>
                  <a:cubicBezTo>
                    <a:pt x="1508" y="834"/>
                    <a:pt x="1506" y="834"/>
                    <a:pt x="1506" y="835"/>
                  </a:cubicBezTo>
                  <a:cubicBezTo>
                    <a:pt x="1506" y="834"/>
                    <a:pt x="1507" y="837"/>
                    <a:pt x="1505" y="839"/>
                  </a:cubicBezTo>
                  <a:cubicBezTo>
                    <a:pt x="1505" y="842"/>
                    <a:pt x="1504" y="843"/>
                    <a:pt x="1503" y="845"/>
                  </a:cubicBezTo>
                  <a:cubicBezTo>
                    <a:pt x="1502" y="847"/>
                    <a:pt x="1501" y="848"/>
                    <a:pt x="1501" y="851"/>
                  </a:cubicBezTo>
                  <a:cubicBezTo>
                    <a:pt x="1499" y="853"/>
                    <a:pt x="1500" y="853"/>
                    <a:pt x="1500" y="858"/>
                  </a:cubicBezTo>
                  <a:cubicBezTo>
                    <a:pt x="1500" y="861"/>
                    <a:pt x="1497" y="863"/>
                    <a:pt x="1497" y="864"/>
                  </a:cubicBezTo>
                  <a:cubicBezTo>
                    <a:pt x="1499" y="865"/>
                    <a:pt x="1496" y="868"/>
                    <a:pt x="1496" y="868"/>
                  </a:cubicBezTo>
                  <a:cubicBezTo>
                    <a:pt x="1496" y="869"/>
                    <a:pt x="1494" y="870"/>
                    <a:pt x="1494" y="873"/>
                  </a:cubicBezTo>
                  <a:cubicBezTo>
                    <a:pt x="1493" y="874"/>
                    <a:pt x="1493" y="875"/>
                    <a:pt x="1493" y="877"/>
                  </a:cubicBezTo>
                  <a:cubicBezTo>
                    <a:pt x="1492" y="878"/>
                    <a:pt x="1493" y="879"/>
                    <a:pt x="1491" y="882"/>
                  </a:cubicBezTo>
                  <a:cubicBezTo>
                    <a:pt x="1490" y="882"/>
                    <a:pt x="1491" y="881"/>
                    <a:pt x="1490" y="886"/>
                  </a:cubicBezTo>
                  <a:cubicBezTo>
                    <a:pt x="1490" y="887"/>
                    <a:pt x="1489" y="888"/>
                    <a:pt x="1488" y="890"/>
                  </a:cubicBezTo>
                  <a:cubicBezTo>
                    <a:pt x="1489" y="891"/>
                    <a:pt x="1486" y="893"/>
                    <a:pt x="1486" y="894"/>
                  </a:cubicBezTo>
                  <a:cubicBezTo>
                    <a:pt x="1485" y="895"/>
                    <a:pt x="1483" y="896"/>
                    <a:pt x="1485" y="899"/>
                  </a:cubicBezTo>
                  <a:cubicBezTo>
                    <a:pt x="1483" y="901"/>
                    <a:pt x="1484" y="904"/>
                    <a:pt x="1483" y="904"/>
                  </a:cubicBezTo>
                  <a:cubicBezTo>
                    <a:pt x="1481" y="907"/>
                    <a:pt x="1482" y="908"/>
                    <a:pt x="1480" y="910"/>
                  </a:cubicBezTo>
                  <a:cubicBezTo>
                    <a:pt x="1480" y="911"/>
                    <a:pt x="1482" y="912"/>
                    <a:pt x="1478" y="916"/>
                  </a:cubicBezTo>
                  <a:cubicBezTo>
                    <a:pt x="1478" y="915"/>
                    <a:pt x="1476" y="918"/>
                    <a:pt x="1476" y="921"/>
                  </a:cubicBezTo>
                  <a:cubicBezTo>
                    <a:pt x="1475" y="924"/>
                    <a:pt x="1473" y="926"/>
                    <a:pt x="1473" y="927"/>
                  </a:cubicBezTo>
                  <a:cubicBezTo>
                    <a:pt x="1473" y="929"/>
                    <a:pt x="1471" y="930"/>
                    <a:pt x="1470" y="932"/>
                  </a:cubicBezTo>
                  <a:cubicBezTo>
                    <a:pt x="1469" y="933"/>
                    <a:pt x="1470" y="935"/>
                    <a:pt x="1468" y="936"/>
                  </a:cubicBezTo>
                  <a:cubicBezTo>
                    <a:pt x="1467" y="937"/>
                    <a:pt x="1466" y="938"/>
                    <a:pt x="1466" y="940"/>
                  </a:cubicBezTo>
                  <a:cubicBezTo>
                    <a:pt x="1467" y="943"/>
                    <a:pt x="1466" y="946"/>
                    <a:pt x="1464" y="945"/>
                  </a:cubicBezTo>
                  <a:cubicBezTo>
                    <a:pt x="1463" y="947"/>
                    <a:pt x="1464" y="946"/>
                    <a:pt x="1462" y="949"/>
                  </a:cubicBezTo>
                  <a:cubicBezTo>
                    <a:pt x="1461" y="949"/>
                    <a:pt x="1459" y="951"/>
                    <a:pt x="1460" y="953"/>
                  </a:cubicBezTo>
                  <a:cubicBezTo>
                    <a:pt x="1460" y="953"/>
                    <a:pt x="1457" y="955"/>
                    <a:pt x="1457" y="957"/>
                  </a:cubicBezTo>
                  <a:cubicBezTo>
                    <a:pt x="1458" y="958"/>
                    <a:pt x="1456" y="960"/>
                    <a:pt x="1455" y="961"/>
                  </a:cubicBezTo>
                  <a:cubicBezTo>
                    <a:pt x="1453" y="962"/>
                    <a:pt x="1453" y="962"/>
                    <a:pt x="1452" y="964"/>
                  </a:cubicBezTo>
                  <a:cubicBezTo>
                    <a:pt x="1451" y="966"/>
                    <a:pt x="1452" y="967"/>
                    <a:pt x="1449" y="970"/>
                  </a:cubicBezTo>
                  <a:cubicBezTo>
                    <a:pt x="1450" y="971"/>
                    <a:pt x="1447" y="973"/>
                    <a:pt x="1446" y="975"/>
                  </a:cubicBezTo>
                  <a:cubicBezTo>
                    <a:pt x="1445" y="976"/>
                    <a:pt x="1444" y="979"/>
                    <a:pt x="1442" y="979"/>
                  </a:cubicBezTo>
                  <a:cubicBezTo>
                    <a:pt x="1441" y="981"/>
                    <a:pt x="1441" y="982"/>
                    <a:pt x="1438" y="984"/>
                  </a:cubicBezTo>
                  <a:cubicBezTo>
                    <a:pt x="1438" y="985"/>
                    <a:pt x="1433" y="988"/>
                    <a:pt x="1434" y="989"/>
                  </a:cubicBezTo>
                  <a:cubicBezTo>
                    <a:pt x="1433" y="993"/>
                    <a:pt x="1433" y="993"/>
                    <a:pt x="1430" y="994"/>
                  </a:cubicBezTo>
                  <a:cubicBezTo>
                    <a:pt x="1432" y="995"/>
                    <a:pt x="1423" y="999"/>
                    <a:pt x="1426" y="994"/>
                  </a:cubicBezTo>
                  <a:cubicBezTo>
                    <a:pt x="1423" y="991"/>
                    <a:pt x="1426" y="990"/>
                    <a:pt x="1426" y="990"/>
                  </a:cubicBezTo>
                  <a:cubicBezTo>
                    <a:pt x="1429" y="989"/>
                    <a:pt x="1428" y="987"/>
                    <a:pt x="1430" y="985"/>
                  </a:cubicBezTo>
                  <a:cubicBezTo>
                    <a:pt x="1433" y="988"/>
                    <a:pt x="1435" y="982"/>
                    <a:pt x="1434" y="981"/>
                  </a:cubicBezTo>
                  <a:cubicBezTo>
                    <a:pt x="1435" y="978"/>
                    <a:pt x="1436" y="977"/>
                    <a:pt x="1437" y="976"/>
                  </a:cubicBezTo>
                  <a:cubicBezTo>
                    <a:pt x="1440" y="975"/>
                    <a:pt x="1440" y="974"/>
                    <a:pt x="1441" y="971"/>
                  </a:cubicBezTo>
                  <a:cubicBezTo>
                    <a:pt x="1443" y="970"/>
                    <a:pt x="1443" y="968"/>
                    <a:pt x="1444" y="966"/>
                  </a:cubicBezTo>
                  <a:cubicBezTo>
                    <a:pt x="1446" y="963"/>
                    <a:pt x="1446" y="964"/>
                    <a:pt x="1447" y="961"/>
                  </a:cubicBezTo>
                  <a:cubicBezTo>
                    <a:pt x="1448" y="960"/>
                    <a:pt x="1447" y="958"/>
                    <a:pt x="1450" y="957"/>
                  </a:cubicBezTo>
                  <a:cubicBezTo>
                    <a:pt x="1450" y="956"/>
                    <a:pt x="1454" y="956"/>
                    <a:pt x="1452" y="953"/>
                  </a:cubicBezTo>
                  <a:cubicBezTo>
                    <a:pt x="1452" y="952"/>
                    <a:pt x="1452" y="952"/>
                    <a:pt x="1455" y="950"/>
                  </a:cubicBezTo>
                  <a:cubicBezTo>
                    <a:pt x="1456" y="949"/>
                    <a:pt x="1455" y="950"/>
                    <a:pt x="1457" y="946"/>
                  </a:cubicBezTo>
                  <a:cubicBezTo>
                    <a:pt x="1458" y="943"/>
                    <a:pt x="1458" y="942"/>
                    <a:pt x="1459" y="942"/>
                  </a:cubicBezTo>
                  <a:cubicBezTo>
                    <a:pt x="1460" y="943"/>
                    <a:pt x="1460" y="940"/>
                    <a:pt x="1461" y="938"/>
                  </a:cubicBezTo>
                  <a:cubicBezTo>
                    <a:pt x="1462" y="937"/>
                    <a:pt x="1463" y="935"/>
                    <a:pt x="1463" y="934"/>
                  </a:cubicBezTo>
                  <a:cubicBezTo>
                    <a:pt x="1464" y="932"/>
                    <a:pt x="1462" y="931"/>
                    <a:pt x="1465" y="930"/>
                  </a:cubicBezTo>
                  <a:cubicBezTo>
                    <a:pt x="1464" y="929"/>
                    <a:pt x="1465" y="927"/>
                    <a:pt x="1467" y="924"/>
                  </a:cubicBezTo>
                  <a:cubicBezTo>
                    <a:pt x="1467" y="921"/>
                    <a:pt x="1468" y="920"/>
                    <a:pt x="1470" y="919"/>
                  </a:cubicBezTo>
                  <a:cubicBezTo>
                    <a:pt x="1469" y="916"/>
                    <a:pt x="1471" y="915"/>
                    <a:pt x="1472" y="913"/>
                  </a:cubicBezTo>
                  <a:cubicBezTo>
                    <a:pt x="1472" y="909"/>
                    <a:pt x="1474" y="910"/>
                    <a:pt x="1475" y="908"/>
                  </a:cubicBezTo>
                  <a:cubicBezTo>
                    <a:pt x="1476" y="907"/>
                    <a:pt x="1477" y="905"/>
                    <a:pt x="1477" y="902"/>
                  </a:cubicBezTo>
                  <a:cubicBezTo>
                    <a:pt x="1477" y="899"/>
                    <a:pt x="1479" y="899"/>
                    <a:pt x="1479" y="896"/>
                  </a:cubicBezTo>
                  <a:cubicBezTo>
                    <a:pt x="1481" y="895"/>
                    <a:pt x="1482" y="890"/>
                    <a:pt x="1481" y="891"/>
                  </a:cubicBezTo>
                  <a:cubicBezTo>
                    <a:pt x="1482" y="892"/>
                    <a:pt x="1484" y="887"/>
                    <a:pt x="1483" y="885"/>
                  </a:cubicBezTo>
                  <a:cubicBezTo>
                    <a:pt x="1485" y="886"/>
                    <a:pt x="1485" y="882"/>
                    <a:pt x="1485" y="881"/>
                  </a:cubicBezTo>
                  <a:cubicBezTo>
                    <a:pt x="1486" y="879"/>
                    <a:pt x="1485" y="880"/>
                    <a:pt x="1486" y="877"/>
                  </a:cubicBezTo>
                  <a:cubicBezTo>
                    <a:pt x="1487" y="875"/>
                    <a:pt x="1485" y="875"/>
                    <a:pt x="1487" y="874"/>
                  </a:cubicBezTo>
                  <a:cubicBezTo>
                    <a:pt x="1487" y="872"/>
                    <a:pt x="1489" y="872"/>
                    <a:pt x="1489" y="870"/>
                  </a:cubicBezTo>
                  <a:cubicBezTo>
                    <a:pt x="1490" y="869"/>
                    <a:pt x="1489" y="865"/>
                    <a:pt x="1490" y="866"/>
                  </a:cubicBezTo>
                  <a:cubicBezTo>
                    <a:pt x="1492" y="866"/>
                    <a:pt x="1491" y="864"/>
                    <a:pt x="1491" y="862"/>
                  </a:cubicBezTo>
                  <a:cubicBezTo>
                    <a:pt x="1494" y="862"/>
                    <a:pt x="1493" y="859"/>
                    <a:pt x="1493" y="856"/>
                  </a:cubicBezTo>
                  <a:cubicBezTo>
                    <a:pt x="1492" y="855"/>
                    <a:pt x="1494" y="850"/>
                    <a:pt x="1495" y="850"/>
                  </a:cubicBezTo>
                  <a:cubicBezTo>
                    <a:pt x="1496" y="849"/>
                    <a:pt x="1495" y="845"/>
                    <a:pt x="1497" y="843"/>
                  </a:cubicBezTo>
                  <a:cubicBezTo>
                    <a:pt x="1499" y="841"/>
                    <a:pt x="1499" y="839"/>
                    <a:pt x="1499" y="837"/>
                  </a:cubicBezTo>
                  <a:cubicBezTo>
                    <a:pt x="1500" y="833"/>
                    <a:pt x="1500" y="832"/>
                    <a:pt x="1500" y="833"/>
                  </a:cubicBezTo>
                  <a:cubicBezTo>
                    <a:pt x="1501" y="830"/>
                    <a:pt x="1500" y="828"/>
                    <a:pt x="1501" y="828"/>
                  </a:cubicBezTo>
                  <a:cubicBezTo>
                    <a:pt x="1501" y="827"/>
                    <a:pt x="1502" y="824"/>
                    <a:pt x="1502" y="824"/>
                  </a:cubicBezTo>
                  <a:cubicBezTo>
                    <a:pt x="1504" y="822"/>
                    <a:pt x="1503" y="820"/>
                    <a:pt x="1503" y="820"/>
                  </a:cubicBezTo>
                  <a:cubicBezTo>
                    <a:pt x="1503" y="818"/>
                    <a:pt x="1504" y="817"/>
                    <a:pt x="1504" y="816"/>
                  </a:cubicBezTo>
                  <a:cubicBezTo>
                    <a:pt x="1504" y="815"/>
                    <a:pt x="1505" y="813"/>
                    <a:pt x="1505" y="811"/>
                  </a:cubicBezTo>
                  <a:cubicBezTo>
                    <a:pt x="1507" y="809"/>
                    <a:pt x="1508" y="808"/>
                    <a:pt x="1507" y="805"/>
                  </a:cubicBezTo>
                  <a:cubicBezTo>
                    <a:pt x="1507" y="803"/>
                    <a:pt x="1508" y="801"/>
                    <a:pt x="1508" y="799"/>
                  </a:cubicBezTo>
                  <a:cubicBezTo>
                    <a:pt x="1509" y="796"/>
                    <a:pt x="1510" y="793"/>
                    <a:pt x="1510" y="792"/>
                  </a:cubicBezTo>
                  <a:cubicBezTo>
                    <a:pt x="1509" y="790"/>
                    <a:pt x="1512" y="787"/>
                    <a:pt x="1511" y="786"/>
                  </a:cubicBezTo>
                  <a:cubicBezTo>
                    <a:pt x="1512" y="784"/>
                    <a:pt x="1513" y="782"/>
                    <a:pt x="1513" y="779"/>
                  </a:cubicBezTo>
                  <a:cubicBezTo>
                    <a:pt x="1513" y="776"/>
                    <a:pt x="1514" y="776"/>
                    <a:pt x="1514" y="773"/>
                  </a:cubicBezTo>
                  <a:cubicBezTo>
                    <a:pt x="1514" y="771"/>
                    <a:pt x="1513" y="766"/>
                    <a:pt x="1515" y="766"/>
                  </a:cubicBezTo>
                  <a:cubicBezTo>
                    <a:pt x="1517" y="764"/>
                    <a:pt x="1516" y="762"/>
                    <a:pt x="1516" y="760"/>
                  </a:cubicBezTo>
                  <a:cubicBezTo>
                    <a:pt x="1517" y="757"/>
                    <a:pt x="1517" y="754"/>
                    <a:pt x="1518" y="750"/>
                  </a:cubicBezTo>
                  <a:cubicBezTo>
                    <a:pt x="1519" y="746"/>
                    <a:pt x="1519" y="743"/>
                    <a:pt x="1520" y="740"/>
                  </a:cubicBezTo>
                  <a:cubicBezTo>
                    <a:pt x="1520" y="740"/>
                    <a:pt x="1520" y="736"/>
                    <a:pt x="1521" y="735"/>
                  </a:cubicBezTo>
                  <a:cubicBezTo>
                    <a:pt x="1520" y="733"/>
                    <a:pt x="1521" y="732"/>
                    <a:pt x="1521" y="730"/>
                  </a:cubicBezTo>
                  <a:cubicBezTo>
                    <a:pt x="1522" y="729"/>
                    <a:pt x="1522" y="727"/>
                    <a:pt x="1523" y="726"/>
                  </a:cubicBezTo>
                  <a:cubicBezTo>
                    <a:pt x="1523" y="724"/>
                    <a:pt x="1523" y="722"/>
                    <a:pt x="1523" y="721"/>
                  </a:cubicBezTo>
                  <a:cubicBezTo>
                    <a:pt x="1522" y="719"/>
                    <a:pt x="1524" y="715"/>
                    <a:pt x="1524" y="713"/>
                  </a:cubicBezTo>
                  <a:cubicBezTo>
                    <a:pt x="1524" y="709"/>
                    <a:pt x="1525" y="708"/>
                    <a:pt x="1525" y="705"/>
                  </a:cubicBezTo>
                  <a:cubicBezTo>
                    <a:pt x="1525" y="703"/>
                    <a:pt x="1526" y="703"/>
                    <a:pt x="1526" y="701"/>
                  </a:cubicBezTo>
                  <a:cubicBezTo>
                    <a:pt x="1525" y="698"/>
                    <a:pt x="1525" y="698"/>
                    <a:pt x="1526" y="697"/>
                  </a:cubicBezTo>
                  <a:cubicBezTo>
                    <a:pt x="1527" y="695"/>
                    <a:pt x="1526" y="693"/>
                    <a:pt x="1527" y="691"/>
                  </a:cubicBezTo>
                  <a:cubicBezTo>
                    <a:pt x="1529" y="690"/>
                    <a:pt x="1526" y="688"/>
                    <a:pt x="1528" y="685"/>
                  </a:cubicBezTo>
                  <a:cubicBezTo>
                    <a:pt x="1528" y="682"/>
                    <a:pt x="1529" y="680"/>
                    <a:pt x="1528" y="679"/>
                  </a:cubicBezTo>
                  <a:cubicBezTo>
                    <a:pt x="1526" y="678"/>
                    <a:pt x="1529" y="675"/>
                    <a:pt x="1529" y="673"/>
                  </a:cubicBezTo>
                  <a:cubicBezTo>
                    <a:pt x="1530" y="673"/>
                    <a:pt x="1528" y="665"/>
                    <a:pt x="1529" y="667"/>
                  </a:cubicBezTo>
                  <a:cubicBezTo>
                    <a:pt x="1529" y="666"/>
                    <a:pt x="1529" y="662"/>
                    <a:pt x="1530" y="661"/>
                  </a:cubicBezTo>
                  <a:cubicBezTo>
                    <a:pt x="1529" y="658"/>
                    <a:pt x="1531" y="655"/>
                    <a:pt x="1531" y="654"/>
                  </a:cubicBezTo>
                  <a:cubicBezTo>
                    <a:pt x="1529" y="652"/>
                    <a:pt x="1533" y="652"/>
                    <a:pt x="1531" y="649"/>
                  </a:cubicBezTo>
                  <a:cubicBezTo>
                    <a:pt x="1531" y="647"/>
                    <a:pt x="1528" y="644"/>
                    <a:pt x="1531" y="643"/>
                  </a:cubicBezTo>
                  <a:cubicBezTo>
                    <a:pt x="1532" y="638"/>
                    <a:pt x="1532" y="638"/>
                    <a:pt x="1532" y="636"/>
                  </a:cubicBezTo>
                  <a:cubicBezTo>
                    <a:pt x="1533" y="637"/>
                    <a:pt x="1530" y="634"/>
                    <a:pt x="1532" y="630"/>
                  </a:cubicBezTo>
                  <a:cubicBezTo>
                    <a:pt x="1532" y="630"/>
                    <a:pt x="1533" y="625"/>
                    <a:pt x="1533" y="624"/>
                  </a:cubicBezTo>
                  <a:cubicBezTo>
                    <a:pt x="1534" y="622"/>
                    <a:pt x="1533" y="622"/>
                    <a:pt x="1533" y="620"/>
                  </a:cubicBezTo>
                  <a:cubicBezTo>
                    <a:pt x="1533" y="619"/>
                    <a:pt x="1532" y="619"/>
                    <a:pt x="1533" y="616"/>
                  </a:cubicBezTo>
                  <a:cubicBezTo>
                    <a:pt x="1535" y="615"/>
                    <a:pt x="1533" y="612"/>
                    <a:pt x="1534" y="612"/>
                  </a:cubicBezTo>
                  <a:cubicBezTo>
                    <a:pt x="1533" y="612"/>
                    <a:pt x="1534" y="608"/>
                    <a:pt x="1534" y="608"/>
                  </a:cubicBezTo>
                  <a:cubicBezTo>
                    <a:pt x="1533" y="608"/>
                    <a:pt x="1534" y="606"/>
                    <a:pt x="1534" y="605"/>
                  </a:cubicBezTo>
                  <a:cubicBezTo>
                    <a:pt x="1533" y="603"/>
                    <a:pt x="1534" y="602"/>
                    <a:pt x="1534" y="600"/>
                  </a:cubicBezTo>
                  <a:cubicBezTo>
                    <a:pt x="1534" y="598"/>
                    <a:pt x="1534" y="595"/>
                    <a:pt x="1534" y="594"/>
                  </a:cubicBezTo>
                  <a:cubicBezTo>
                    <a:pt x="1535" y="591"/>
                    <a:pt x="1534" y="589"/>
                    <a:pt x="1535" y="588"/>
                  </a:cubicBezTo>
                  <a:cubicBezTo>
                    <a:pt x="1535" y="587"/>
                    <a:pt x="1534" y="586"/>
                    <a:pt x="1535" y="582"/>
                  </a:cubicBezTo>
                  <a:cubicBezTo>
                    <a:pt x="1537" y="581"/>
                    <a:pt x="1537" y="577"/>
                    <a:pt x="1535" y="576"/>
                  </a:cubicBezTo>
                  <a:cubicBezTo>
                    <a:pt x="1535" y="573"/>
                    <a:pt x="1535" y="573"/>
                    <a:pt x="1535" y="570"/>
                  </a:cubicBezTo>
                  <a:cubicBezTo>
                    <a:pt x="1534" y="569"/>
                    <a:pt x="1535" y="568"/>
                    <a:pt x="1534" y="565"/>
                  </a:cubicBezTo>
                  <a:cubicBezTo>
                    <a:pt x="1535" y="564"/>
                    <a:pt x="1534" y="558"/>
                    <a:pt x="1534" y="559"/>
                  </a:cubicBezTo>
                  <a:cubicBezTo>
                    <a:pt x="1532" y="556"/>
                    <a:pt x="1536" y="554"/>
                    <a:pt x="1534" y="553"/>
                  </a:cubicBezTo>
                  <a:cubicBezTo>
                    <a:pt x="1535" y="552"/>
                    <a:pt x="1533" y="549"/>
                    <a:pt x="1534" y="547"/>
                  </a:cubicBezTo>
                  <a:cubicBezTo>
                    <a:pt x="1533" y="545"/>
                    <a:pt x="1531" y="543"/>
                    <a:pt x="1533" y="541"/>
                  </a:cubicBezTo>
                  <a:cubicBezTo>
                    <a:pt x="1533" y="540"/>
                    <a:pt x="1535" y="537"/>
                    <a:pt x="1533" y="536"/>
                  </a:cubicBezTo>
                  <a:cubicBezTo>
                    <a:pt x="1532" y="536"/>
                    <a:pt x="1533" y="533"/>
                    <a:pt x="1532" y="530"/>
                  </a:cubicBezTo>
                  <a:cubicBezTo>
                    <a:pt x="1533" y="526"/>
                    <a:pt x="1530" y="527"/>
                    <a:pt x="1531" y="524"/>
                  </a:cubicBezTo>
                  <a:cubicBezTo>
                    <a:pt x="1530" y="522"/>
                    <a:pt x="1532" y="522"/>
                    <a:pt x="1531" y="518"/>
                  </a:cubicBezTo>
                  <a:cubicBezTo>
                    <a:pt x="1529" y="517"/>
                    <a:pt x="1531" y="515"/>
                    <a:pt x="1530" y="512"/>
                  </a:cubicBezTo>
                  <a:cubicBezTo>
                    <a:pt x="1531" y="510"/>
                    <a:pt x="1531" y="510"/>
                    <a:pt x="1529" y="507"/>
                  </a:cubicBezTo>
                  <a:cubicBezTo>
                    <a:pt x="1530" y="504"/>
                    <a:pt x="1529" y="505"/>
                    <a:pt x="1528" y="501"/>
                  </a:cubicBezTo>
                  <a:cubicBezTo>
                    <a:pt x="1529" y="500"/>
                    <a:pt x="1529" y="497"/>
                    <a:pt x="1528" y="496"/>
                  </a:cubicBezTo>
                  <a:cubicBezTo>
                    <a:pt x="1528" y="492"/>
                    <a:pt x="1527" y="492"/>
                    <a:pt x="1526" y="490"/>
                  </a:cubicBezTo>
                  <a:cubicBezTo>
                    <a:pt x="1526" y="487"/>
                    <a:pt x="1527" y="485"/>
                    <a:pt x="1526" y="484"/>
                  </a:cubicBezTo>
                  <a:cubicBezTo>
                    <a:pt x="1524" y="481"/>
                    <a:pt x="1523" y="479"/>
                    <a:pt x="1524" y="478"/>
                  </a:cubicBezTo>
                  <a:cubicBezTo>
                    <a:pt x="1524" y="475"/>
                    <a:pt x="1525" y="474"/>
                    <a:pt x="1523" y="471"/>
                  </a:cubicBezTo>
                  <a:cubicBezTo>
                    <a:pt x="1519" y="469"/>
                    <a:pt x="1522" y="467"/>
                    <a:pt x="1522" y="465"/>
                  </a:cubicBezTo>
                  <a:cubicBezTo>
                    <a:pt x="1523" y="462"/>
                    <a:pt x="1521" y="461"/>
                    <a:pt x="1520" y="458"/>
                  </a:cubicBezTo>
                  <a:cubicBezTo>
                    <a:pt x="1519" y="457"/>
                    <a:pt x="1520" y="455"/>
                    <a:pt x="1519" y="452"/>
                  </a:cubicBezTo>
                  <a:cubicBezTo>
                    <a:pt x="1519" y="449"/>
                    <a:pt x="1516" y="448"/>
                    <a:pt x="1517" y="446"/>
                  </a:cubicBezTo>
                  <a:cubicBezTo>
                    <a:pt x="1516" y="442"/>
                    <a:pt x="1515" y="440"/>
                    <a:pt x="1516" y="440"/>
                  </a:cubicBezTo>
                  <a:cubicBezTo>
                    <a:pt x="1515" y="439"/>
                    <a:pt x="1514" y="437"/>
                    <a:pt x="1514" y="433"/>
                  </a:cubicBezTo>
                  <a:cubicBezTo>
                    <a:pt x="1513" y="431"/>
                    <a:pt x="1510" y="431"/>
                    <a:pt x="1512" y="429"/>
                  </a:cubicBezTo>
                  <a:cubicBezTo>
                    <a:pt x="1509" y="429"/>
                    <a:pt x="1514" y="427"/>
                    <a:pt x="1511" y="424"/>
                  </a:cubicBezTo>
                  <a:cubicBezTo>
                    <a:pt x="1510" y="421"/>
                    <a:pt x="1510" y="420"/>
                    <a:pt x="1510" y="420"/>
                  </a:cubicBezTo>
                  <a:cubicBezTo>
                    <a:pt x="1511" y="417"/>
                    <a:pt x="1511" y="416"/>
                    <a:pt x="1509" y="416"/>
                  </a:cubicBezTo>
                  <a:cubicBezTo>
                    <a:pt x="1511" y="413"/>
                    <a:pt x="1506" y="410"/>
                    <a:pt x="1506" y="408"/>
                  </a:cubicBezTo>
                  <a:cubicBezTo>
                    <a:pt x="1506" y="407"/>
                    <a:pt x="1504" y="405"/>
                    <a:pt x="1504" y="404"/>
                  </a:cubicBezTo>
                  <a:cubicBezTo>
                    <a:pt x="1503" y="400"/>
                    <a:pt x="1503" y="402"/>
                    <a:pt x="1503" y="399"/>
                  </a:cubicBezTo>
                  <a:cubicBezTo>
                    <a:pt x="1503" y="398"/>
                    <a:pt x="1502" y="397"/>
                    <a:pt x="1501" y="394"/>
                  </a:cubicBezTo>
                  <a:cubicBezTo>
                    <a:pt x="1499" y="393"/>
                    <a:pt x="1500" y="391"/>
                    <a:pt x="1499" y="388"/>
                  </a:cubicBezTo>
                  <a:cubicBezTo>
                    <a:pt x="1498" y="386"/>
                    <a:pt x="1497" y="384"/>
                    <a:pt x="1497" y="383"/>
                  </a:cubicBezTo>
                  <a:cubicBezTo>
                    <a:pt x="1495" y="383"/>
                    <a:pt x="1496" y="379"/>
                    <a:pt x="1495" y="377"/>
                  </a:cubicBezTo>
                  <a:cubicBezTo>
                    <a:pt x="1494" y="379"/>
                    <a:pt x="1493" y="372"/>
                    <a:pt x="1492" y="372"/>
                  </a:cubicBezTo>
                  <a:cubicBezTo>
                    <a:pt x="1493" y="370"/>
                    <a:pt x="1491" y="369"/>
                    <a:pt x="1490" y="367"/>
                  </a:cubicBezTo>
                  <a:cubicBezTo>
                    <a:pt x="1490" y="364"/>
                    <a:pt x="1489" y="364"/>
                    <a:pt x="1488" y="362"/>
                  </a:cubicBezTo>
                  <a:cubicBezTo>
                    <a:pt x="1487" y="360"/>
                    <a:pt x="1484" y="357"/>
                    <a:pt x="1485" y="356"/>
                  </a:cubicBezTo>
                  <a:cubicBezTo>
                    <a:pt x="1482" y="353"/>
                    <a:pt x="1483" y="352"/>
                    <a:pt x="1483" y="350"/>
                  </a:cubicBezTo>
                  <a:cubicBezTo>
                    <a:pt x="1481" y="350"/>
                    <a:pt x="1481" y="347"/>
                    <a:pt x="1480" y="345"/>
                  </a:cubicBezTo>
                  <a:cubicBezTo>
                    <a:pt x="1477" y="345"/>
                    <a:pt x="1480" y="341"/>
                    <a:pt x="1478" y="340"/>
                  </a:cubicBezTo>
                  <a:cubicBezTo>
                    <a:pt x="1477" y="337"/>
                    <a:pt x="1476" y="337"/>
                    <a:pt x="1475" y="335"/>
                  </a:cubicBezTo>
                  <a:cubicBezTo>
                    <a:pt x="1472" y="332"/>
                    <a:pt x="1472" y="329"/>
                    <a:pt x="1472" y="329"/>
                  </a:cubicBezTo>
                  <a:cubicBezTo>
                    <a:pt x="1472" y="325"/>
                    <a:pt x="1469" y="323"/>
                    <a:pt x="1469" y="323"/>
                  </a:cubicBezTo>
                  <a:cubicBezTo>
                    <a:pt x="1468" y="325"/>
                    <a:pt x="1463" y="319"/>
                    <a:pt x="1465" y="318"/>
                  </a:cubicBezTo>
                  <a:cubicBezTo>
                    <a:pt x="1463" y="314"/>
                    <a:pt x="1463" y="317"/>
                    <a:pt x="1462" y="312"/>
                  </a:cubicBezTo>
                  <a:cubicBezTo>
                    <a:pt x="1464" y="310"/>
                    <a:pt x="1460" y="305"/>
                    <a:pt x="1459" y="306"/>
                  </a:cubicBezTo>
                  <a:cubicBezTo>
                    <a:pt x="1460" y="307"/>
                    <a:pt x="1459" y="301"/>
                    <a:pt x="1455" y="301"/>
                  </a:cubicBezTo>
                  <a:cubicBezTo>
                    <a:pt x="1454" y="297"/>
                    <a:pt x="1454" y="299"/>
                    <a:pt x="1453" y="297"/>
                  </a:cubicBezTo>
                  <a:cubicBezTo>
                    <a:pt x="1453" y="295"/>
                    <a:pt x="1450" y="298"/>
                    <a:pt x="1450" y="293"/>
                  </a:cubicBezTo>
                  <a:cubicBezTo>
                    <a:pt x="1451" y="291"/>
                    <a:pt x="1448" y="291"/>
                    <a:pt x="1448" y="289"/>
                  </a:cubicBezTo>
                  <a:cubicBezTo>
                    <a:pt x="1446" y="286"/>
                    <a:pt x="1446" y="288"/>
                    <a:pt x="1446" y="286"/>
                  </a:cubicBezTo>
                  <a:cubicBezTo>
                    <a:pt x="1445" y="282"/>
                    <a:pt x="1444" y="283"/>
                    <a:pt x="1443" y="282"/>
                  </a:cubicBezTo>
                  <a:cubicBezTo>
                    <a:pt x="1442" y="280"/>
                    <a:pt x="1440" y="280"/>
                    <a:pt x="1441" y="279"/>
                  </a:cubicBezTo>
                  <a:cubicBezTo>
                    <a:pt x="1441" y="277"/>
                    <a:pt x="1441" y="276"/>
                    <a:pt x="1437" y="273"/>
                  </a:cubicBezTo>
                  <a:cubicBezTo>
                    <a:pt x="1434" y="272"/>
                    <a:pt x="1433" y="267"/>
                    <a:pt x="1433" y="268"/>
                  </a:cubicBezTo>
                  <a:cubicBezTo>
                    <a:pt x="1430" y="267"/>
                    <a:pt x="1432" y="263"/>
                    <a:pt x="1429" y="263"/>
                  </a:cubicBezTo>
                  <a:cubicBezTo>
                    <a:pt x="1423" y="263"/>
                    <a:pt x="1427" y="261"/>
                    <a:pt x="1425" y="258"/>
                  </a:cubicBezTo>
                  <a:cubicBezTo>
                    <a:pt x="1423" y="256"/>
                    <a:pt x="1423" y="253"/>
                    <a:pt x="1421" y="253"/>
                  </a:cubicBezTo>
                  <a:cubicBezTo>
                    <a:pt x="1417" y="255"/>
                    <a:pt x="1417" y="248"/>
                    <a:pt x="1418" y="249"/>
                  </a:cubicBezTo>
                  <a:cubicBezTo>
                    <a:pt x="1417" y="246"/>
                    <a:pt x="1415" y="244"/>
                    <a:pt x="1414" y="244"/>
                  </a:cubicBezTo>
                  <a:cubicBezTo>
                    <a:pt x="1411" y="244"/>
                    <a:pt x="1412" y="240"/>
                    <a:pt x="1410" y="240"/>
                  </a:cubicBezTo>
                  <a:cubicBezTo>
                    <a:pt x="1411" y="240"/>
                    <a:pt x="1409" y="241"/>
                    <a:pt x="1406" y="236"/>
                  </a:cubicBezTo>
                  <a:cubicBezTo>
                    <a:pt x="1406" y="232"/>
                    <a:pt x="1404" y="233"/>
                    <a:pt x="1403" y="231"/>
                  </a:cubicBezTo>
                  <a:cubicBezTo>
                    <a:pt x="1402" y="229"/>
                    <a:pt x="1401" y="229"/>
                    <a:pt x="1399" y="227"/>
                  </a:cubicBezTo>
                  <a:cubicBezTo>
                    <a:pt x="1394" y="226"/>
                    <a:pt x="1393" y="224"/>
                    <a:pt x="1395" y="223"/>
                  </a:cubicBezTo>
                  <a:cubicBezTo>
                    <a:pt x="1395" y="222"/>
                    <a:pt x="1391" y="218"/>
                    <a:pt x="1391" y="219"/>
                  </a:cubicBezTo>
                  <a:cubicBezTo>
                    <a:pt x="1390" y="215"/>
                    <a:pt x="1387" y="217"/>
                    <a:pt x="1387" y="215"/>
                  </a:cubicBezTo>
                  <a:cubicBezTo>
                    <a:pt x="1386" y="213"/>
                    <a:pt x="1385" y="211"/>
                    <a:pt x="1383" y="211"/>
                  </a:cubicBezTo>
                  <a:cubicBezTo>
                    <a:pt x="1385" y="210"/>
                    <a:pt x="1379" y="209"/>
                    <a:pt x="1379" y="207"/>
                  </a:cubicBezTo>
                  <a:cubicBezTo>
                    <a:pt x="1376" y="205"/>
                    <a:pt x="1376" y="203"/>
                    <a:pt x="1374" y="202"/>
                  </a:cubicBezTo>
                  <a:cubicBezTo>
                    <a:pt x="1374" y="202"/>
                    <a:pt x="1374" y="201"/>
                    <a:pt x="1370" y="199"/>
                  </a:cubicBezTo>
                  <a:cubicBezTo>
                    <a:pt x="1369" y="198"/>
                    <a:pt x="1368" y="195"/>
                    <a:pt x="1366" y="195"/>
                  </a:cubicBezTo>
                  <a:cubicBezTo>
                    <a:pt x="1364" y="192"/>
                    <a:pt x="1362" y="193"/>
                    <a:pt x="1362" y="191"/>
                  </a:cubicBezTo>
                  <a:cubicBezTo>
                    <a:pt x="1361" y="190"/>
                    <a:pt x="1356" y="192"/>
                    <a:pt x="1357" y="187"/>
                  </a:cubicBezTo>
                  <a:cubicBezTo>
                    <a:pt x="1355" y="184"/>
                    <a:pt x="1352" y="184"/>
                    <a:pt x="1352" y="182"/>
                  </a:cubicBezTo>
                  <a:cubicBezTo>
                    <a:pt x="1351" y="183"/>
                    <a:pt x="1350" y="182"/>
                    <a:pt x="1350" y="179"/>
                  </a:cubicBezTo>
                  <a:cubicBezTo>
                    <a:pt x="1349" y="175"/>
                    <a:pt x="1349" y="179"/>
                    <a:pt x="1347" y="178"/>
                  </a:cubicBezTo>
                  <a:cubicBezTo>
                    <a:pt x="1343" y="176"/>
                    <a:pt x="1343" y="173"/>
                    <a:pt x="1342" y="174"/>
                  </a:cubicBezTo>
                  <a:cubicBezTo>
                    <a:pt x="1341" y="173"/>
                    <a:pt x="1338" y="172"/>
                    <a:pt x="1337" y="170"/>
                  </a:cubicBezTo>
                  <a:cubicBezTo>
                    <a:pt x="1336" y="172"/>
                    <a:pt x="1338" y="169"/>
                    <a:pt x="1334" y="168"/>
                  </a:cubicBezTo>
                  <a:cubicBezTo>
                    <a:pt x="1334" y="168"/>
                    <a:pt x="1333" y="166"/>
                    <a:pt x="1331" y="166"/>
                  </a:cubicBezTo>
                  <a:cubicBezTo>
                    <a:pt x="1328" y="166"/>
                    <a:pt x="1332" y="164"/>
                    <a:pt x="1326" y="162"/>
                  </a:cubicBezTo>
                  <a:cubicBezTo>
                    <a:pt x="1323" y="160"/>
                    <a:pt x="1322" y="159"/>
                    <a:pt x="1321" y="158"/>
                  </a:cubicBezTo>
                  <a:cubicBezTo>
                    <a:pt x="1319" y="154"/>
                    <a:pt x="1317" y="154"/>
                    <a:pt x="1315" y="154"/>
                  </a:cubicBezTo>
                  <a:cubicBezTo>
                    <a:pt x="1311" y="154"/>
                    <a:pt x="1314" y="151"/>
                    <a:pt x="1312" y="151"/>
                  </a:cubicBezTo>
                  <a:cubicBezTo>
                    <a:pt x="1311" y="151"/>
                    <a:pt x="1307" y="149"/>
                    <a:pt x="1307" y="148"/>
                  </a:cubicBezTo>
                  <a:cubicBezTo>
                    <a:pt x="1306" y="145"/>
                    <a:pt x="1305" y="146"/>
                    <a:pt x="1302" y="144"/>
                  </a:cubicBezTo>
                  <a:cubicBezTo>
                    <a:pt x="1298" y="141"/>
                    <a:pt x="1298" y="142"/>
                    <a:pt x="1297" y="141"/>
                  </a:cubicBezTo>
                  <a:cubicBezTo>
                    <a:pt x="1296" y="138"/>
                    <a:pt x="1295" y="140"/>
                    <a:pt x="1293" y="138"/>
                  </a:cubicBezTo>
                  <a:cubicBezTo>
                    <a:pt x="1291" y="138"/>
                    <a:pt x="1288" y="136"/>
                    <a:pt x="1288" y="135"/>
                  </a:cubicBezTo>
                  <a:cubicBezTo>
                    <a:pt x="1287" y="134"/>
                    <a:pt x="1286" y="134"/>
                    <a:pt x="1283" y="132"/>
                  </a:cubicBezTo>
                  <a:cubicBezTo>
                    <a:pt x="1281" y="131"/>
                    <a:pt x="1280" y="130"/>
                    <a:pt x="1278" y="129"/>
                  </a:cubicBezTo>
                  <a:cubicBezTo>
                    <a:pt x="1275" y="127"/>
                    <a:pt x="1275" y="129"/>
                    <a:pt x="1273" y="126"/>
                  </a:cubicBezTo>
                  <a:cubicBezTo>
                    <a:pt x="1273" y="124"/>
                    <a:pt x="1270" y="123"/>
                    <a:pt x="1268" y="122"/>
                  </a:cubicBezTo>
                  <a:cubicBezTo>
                    <a:pt x="1266" y="123"/>
                    <a:pt x="1265" y="118"/>
                    <a:pt x="1263" y="120"/>
                  </a:cubicBezTo>
                  <a:cubicBezTo>
                    <a:pt x="1260" y="120"/>
                    <a:pt x="1259" y="117"/>
                    <a:pt x="1259" y="117"/>
                  </a:cubicBezTo>
                  <a:cubicBezTo>
                    <a:pt x="1258" y="115"/>
                    <a:pt x="1256" y="115"/>
                    <a:pt x="1253" y="114"/>
                  </a:cubicBezTo>
                  <a:cubicBezTo>
                    <a:pt x="1253" y="112"/>
                    <a:pt x="1251" y="117"/>
                    <a:pt x="1248" y="111"/>
                  </a:cubicBezTo>
                  <a:cubicBezTo>
                    <a:pt x="1247" y="109"/>
                    <a:pt x="1246" y="112"/>
                    <a:pt x="1243" y="109"/>
                  </a:cubicBezTo>
                  <a:cubicBezTo>
                    <a:pt x="1239" y="106"/>
                    <a:pt x="1237" y="107"/>
                    <a:pt x="1237" y="106"/>
                  </a:cubicBezTo>
                  <a:cubicBezTo>
                    <a:pt x="1232" y="103"/>
                    <a:pt x="1235" y="103"/>
                    <a:pt x="1231" y="103"/>
                  </a:cubicBezTo>
                  <a:cubicBezTo>
                    <a:pt x="1231" y="103"/>
                    <a:pt x="1228" y="101"/>
                    <a:pt x="1226" y="100"/>
                  </a:cubicBezTo>
                  <a:cubicBezTo>
                    <a:pt x="1225" y="101"/>
                    <a:pt x="1221" y="99"/>
                    <a:pt x="1220" y="97"/>
                  </a:cubicBezTo>
                  <a:cubicBezTo>
                    <a:pt x="1216" y="93"/>
                    <a:pt x="1216" y="95"/>
                    <a:pt x="1214" y="94"/>
                  </a:cubicBezTo>
                  <a:cubicBezTo>
                    <a:pt x="1210" y="94"/>
                    <a:pt x="1211" y="93"/>
                    <a:pt x="1208" y="91"/>
                  </a:cubicBezTo>
                  <a:cubicBezTo>
                    <a:pt x="1205" y="88"/>
                    <a:pt x="1205" y="91"/>
                    <a:pt x="1203" y="89"/>
                  </a:cubicBezTo>
                  <a:cubicBezTo>
                    <a:pt x="1202" y="87"/>
                    <a:pt x="1200" y="88"/>
                    <a:pt x="1197" y="86"/>
                  </a:cubicBezTo>
                  <a:cubicBezTo>
                    <a:pt x="1194" y="85"/>
                    <a:pt x="1194" y="83"/>
                    <a:pt x="1192" y="84"/>
                  </a:cubicBezTo>
                  <a:cubicBezTo>
                    <a:pt x="1188" y="87"/>
                    <a:pt x="1187" y="82"/>
                    <a:pt x="1186" y="82"/>
                  </a:cubicBezTo>
                  <a:cubicBezTo>
                    <a:pt x="1183" y="82"/>
                    <a:pt x="1187" y="80"/>
                    <a:pt x="1181" y="79"/>
                  </a:cubicBezTo>
                  <a:cubicBezTo>
                    <a:pt x="1177" y="79"/>
                    <a:pt x="1175" y="81"/>
                    <a:pt x="1176" y="77"/>
                  </a:cubicBezTo>
                  <a:cubicBezTo>
                    <a:pt x="1173" y="77"/>
                    <a:pt x="1172" y="79"/>
                    <a:pt x="1170" y="75"/>
                  </a:cubicBezTo>
                  <a:cubicBezTo>
                    <a:pt x="1168" y="75"/>
                    <a:pt x="1164" y="73"/>
                    <a:pt x="1165" y="73"/>
                  </a:cubicBezTo>
                  <a:cubicBezTo>
                    <a:pt x="1165" y="74"/>
                    <a:pt x="1162" y="71"/>
                    <a:pt x="1160" y="71"/>
                  </a:cubicBezTo>
                  <a:cubicBezTo>
                    <a:pt x="1160" y="70"/>
                    <a:pt x="1155" y="70"/>
                    <a:pt x="1154" y="69"/>
                  </a:cubicBezTo>
                  <a:cubicBezTo>
                    <a:pt x="1153" y="69"/>
                    <a:pt x="1153" y="64"/>
                    <a:pt x="1149" y="66"/>
                  </a:cubicBezTo>
                  <a:cubicBezTo>
                    <a:pt x="1143" y="66"/>
                    <a:pt x="1143" y="64"/>
                    <a:pt x="1143" y="64"/>
                  </a:cubicBezTo>
                  <a:cubicBezTo>
                    <a:pt x="1139" y="65"/>
                    <a:pt x="1139" y="66"/>
                    <a:pt x="1137" y="62"/>
                  </a:cubicBezTo>
                  <a:cubicBezTo>
                    <a:pt x="1136" y="62"/>
                    <a:pt x="1136" y="60"/>
                    <a:pt x="1132" y="61"/>
                  </a:cubicBezTo>
                  <a:cubicBezTo>
                    <a:pt x="1130" y="58"/>
                    <a:pt x="1126" y="58"/>
                    <a:pt x="1126" y="59"/>
                  </a:cubicBezTo>
                  <a:cubicBezTo>
                    <a:pt x="1123" y="58"/>
                    <a:pt x="1123" y="57"/>
                    <a:pt x="1121" y="57"/>
                  </a:cubicBezTo>
                  <a:cubicBezTo>
                    <a:pt x="1118" y="56"/>
                    <a:pt x="1117" y="56"/>
                    <a:pt x="1115" y="55"/>
                  </a:cubicBezTo>
                  <a:cubicBezTo>
                    <a:pt x="1115" y="54"/>
                    <a:pt x="1111" y="54"/>
                    <a:pt x="1110" y="53"/>
                  </a:cubicBezTo>
                  <a:cubicBezTo>
                    <a:pt x="1112" y="53"/>
                    <a:pt x="1105" y="53"/>
                    <a:pt x="1103" y="51"/>
                  </a:cubicBezTo>
                  <a:cubicBezTo>
                    <a:pt x="1104" y="53"/>
                    <a:pt x="1098" y="51"/>
                    <a:pt x="1097" y="50"/>
                  </a:cubicBezTo>
                  <a:cubicBezTo>
                    <a:pt x="1097" y="50"/>
                    <a:pt x="1092" y="51"/>
                    <a:pt x="1091" y="48"/>
                  </a:cubicBezTo>
                  <a:cubicBezTo>
                    <a:pt x="1087" y="48"/>
                    <a:pt x="1086" y="48"/>
                    <a:pt x="1084" y="46"/>
                  </a:cubicBezTo>
                  <a:cubicBezTo>
                    <a:pt x="1085" y="45"/>
                    <a:pt x="1079" y="46"/>
                    <a:pt x="1078" y="44"/>
                  </a:cubicBezTo>
                  <a:cubicBezTo>
                    <a:pt x="1076" y="44"/>
                    <a:pt x="1074" y="42"/>
                    <a:pt x="1072" y="43"/>
                  </a:cubicBezTo>
                  <a:cubicBezTo>
                    <a:pt x="1070" y="43"/>
                    <a:pt x="1067" y="42"/>
                    <a:pt x="1065" y="41"/>
                  </a:cubicBezTo>
                  <a:cubicBezTo>
                    <a:pt x="1063" y="41"/>
                    <a:pt x="1062" y="40"/>
                    <a:pt x="1059" y="39"/>
                  </a:cubicBezTo>
                  <a:cubicBezTo>
                    <a:pt x="1056" y="38"/>
                    <a:pt x="1054" y="38"/>
                    <a:pt x="1052" y="38"/>
                  </a:cubicBezTo>
                  <a:cubicBezTo>
                    <a:pt x="1050" y="37"/>
                    <a:pt x="1048" y="38"/>
                    <a:pt x="1046" y="36"/>
                  </a:cubicBezTo>
                  <a:cubicBezTo>
                    <a:pt x="1046" y="37"/>
                    <a:pt x="1041" y="38"/>
                    <a:pt x="1040" y="35"/>
                  </a:cubicBezTo>
                  <a:cubicBezTo>
                    <a:pt x="1036" y="35"/>
                    <a:pt x="1037" y="35"/>
                    <a:pt x="1033" y="33"/>
                  </a:cubicBezTo>
                  <a:cubicBezTo>
                    <a:pt x="1028" y="33"/>
                    <a:pt x="1029" y="32"/>
                    <a:pt x="1027" y="32"/>
                  </a:cubicBezTo>
                  <a:cubicBezTo>
                    <a:pt x="1022" y="33"/>
                    <a:pt x="1024" y="32"/>
                    <a:pt x="1020" y="31"/>
                  </a:cubicBezTo>
                  <a:cubicBezTo>
                    <a:pt x="1019" y="32"/>
                    <a:pt x="1016" y="32"/>
                    <a:pt x="1014" y="29"/>
                  </a:cubicBezTo>
                  <a:cubicBezTo>
                    <a:pt x="1010" y="29"/>
                    <a:pt x="1010" y="25"/>
                    <a:pt x="1007" y="28"/>
                  </a:cubicBezTo>
                  <a:cubicBezTo>
                    <a:pt x="1004" y="26"/>
                    <a:pt x="1002" y="28"/>
                    <a:pt x="1001" y="27"/>
                  </a:cubicBezTo>
                  <a:cubicBezTo>
                    <a:pt x="996" y="25"/>
                    <a:pt x="996" y="25"/>
                    <a:pt x="994" y="26"/>
                  </a:cubicBezTo>
                  <a:cubicBezTo>
                    <a:pt x="993" y="24"/>
                    <a:pt x="988" y="25"/>
                    <a:pt x="988" y="24"/>
                  </a:cubicBezTo>
                  <a:cubicBezTo>
                    <a:pt x="984" y="24"/>
                    <a:pt x="983" y="21"/>
                    <a:pt x="981" y="24"/>
                  </a:cubicBezTo>
                  <a:cubicBezTo>
                    <a:pt x="982" y="26"/>
                    <a:pt x="979" y="24"/>
                    <a:pt x="978" y="24"/>
                  </a:cubicBezTo>
                  <a:cubicBezTo>
                    <a:pt x="975" y="24"/>
                    <a:pt x="977" y="25"/>
                    <a:pt x="975" y="23"/>
                  </a:cubicBezTo>
                  <a:cubicBezTo>
                    <a:pt x="971" y="23"/>
                    <a:pt x="971" y="21"/>
                    <a:pt x="968" y="22"/>
                  </a:cubicBezTo>
                  <a:cubicBezTo>
                    <a:pt x="964" y="23"/>
                    <a:pt x="966" y="21"/>
                    <a:pt x="962" y="21"/>
                  </a:cubicBezTo>
                  <a:cubicBezTo>
                    <a:pt x="958" y="22"/>
                    <a:pt x="957" y="22"/>
                    <a:pt x="955" y="20"/>
                  </a:cubicBezTo>
                  <a:cubicBezTo>
                    <a:pt x="952" y="22"/>
                    <a:pt x="950" y="19"/>
                    <a:pt x="949" y="19"/>
                  </a:cubicBezTo>
                  <a:cubicBezTo>
                    <a:pt x="944" y="19"/>
                    <a:pt x="941" y="20"/>
                    <a:pt x="942" y="18"/>
                  </a:cubicBezTo>
                  <a:cubicBezTo>
                    <a:pt x="940" y="19"/>
                    <a:pt x="937" y="15"/>
                    <a:pt x="936" y="17"/>
                  </a:cubicBezTo>
                  <a:cubicBezTo>
                    <a:pt x="933" y="17"/>
                    <a:pt x="932" y="18"/>
                    <a:pt x="929" y="17"/>
                  </a:cubicBezTo>
                  <a:cubicBezTo>
                    <a:pt x="927" y="16"/>
                    <a:pt x="924" y="17"/>
                    <a:pt x="923" y="16"/>
                  </a:cubicBezTo>
                  <a:cubicBezTo>
                    <a:pt x="922" y="15"/>
                    <a:pt x="919" y="16"/>
                    <a:pt x="916" y="16"/>
                  </a:cubicBezTo>
                  <a:cubicBezTo>
                    <a:pt x="914" y="14"/>
                    <a:pt x="912" y="15"/>
                    <a:pt x="909" y="15"/>
                  </a:cubicBezTo>
                  <a:cubicBezTo>
                    <a:pt x="908" y="16"/>
                    <a:pt x="905" y="13"/>
                    <a:pt x="903" y="15"/>
                  </a:cubicBezTo>
                  <a:cubicBezTo>
                    <a:pt x="900" y="15"/>
                    <a:pt x="898" y="14"/>
                    <a:pt x="896" y="14"/>
                  </a:cubicBezTo>
                  <a:cubicBezTo>
                    <a:pt x="893" y="15"/>
                    <a:pt x="892" y="15"/>
                    <a:pt x="890" y="14"/>
                  </a:cubicBezTo>
                  <a:cubicBezTo>
                    <a:pt x="889" y="13"/>
                    <a:pt x="885" y="13"/>
                    <a:pt x="883" y="13"/>
                  </a:cubicBezTo>
                  <a:cubicBezTo>
                    <a:pt x="880" y="12"/>
                    <a:pt x="879" y="12"/>
                    <a:pt x="876" y="13"/>
                  </a:cubicBezTo>
                  <a:cubicBezTo>
                    <a:pt x="874" y="13"/>
                    <a:pt x="872" y="13"/>
                    <a:pt x="870" y="13"/>
                  </a:cubicBezTo>
                  <a:cubicBezTo>
                    <a:pt x="867" y="13"/>
                    <a:pt x="866" y="14"/>
                    <a:pt x="863" y="12"/>
                  </a:cubicBezTo>
                  <a:cubicBezTo>
                    <a:pt x="861" y="13"/>
                    <a:pt x="857" y="11"/>
                    <a:pt x="857" y="12"/>
                  </a:cubicBezTo>
                  <a:cubicBezTo>
                    <a:pt x="855" y="12"/>
                    <a:pt x="852" y="11"/>
                    <a:pt x="850" y="12"/>
                  </a:cubicBezTo>
                  <a:cubicBezTo>
                    <a:pt x="846" y="13"/>
                    <a:pt x="844" y="12"/>
                    <a:pt x="841" y="12"/>
                  </a:cubicBezTo>
                  <a:cubicBezTo>
                    <a:pt x="839" y="10"/>
                    <a:pt x="834" y="16"/>
                    <a:pt x="832" y="12"/>
                  </a:cubicBezTo>
                  <a:cubicBezTo>
                    <a:pt x="830" y="11"/>
                    <a:pt x="826" y="14"/>
                    <a:pt x="824" y="12"/>
                  </a:cubicBezTo>
                  <a:cubicBezTo>
                    <a:pt x="823" y="13"/>
                    <a:pt x="821" y="13"/>
                    <a:pt x="817" y="12"/>
                  </a:cubicBezTo>
                  <a:cubicBezTo>
                    <a:pt x="818" y="15"/>
                    <a:pt x="811" y="10"/>
                    <a:pt x="811" y="12"/>
                  </a:cubicBezTo>
                  <a:cubicBezTo>
                    <a:pt x="805" y="12"/>
                    <a:pt x="805" y="9"/>
                    <a:pt x="804" y="12"/>
                  </a:cubicBezTo>
                  <a:cubicBezTo>
                    <a:pt x="805" y="14"/>
                    <a:pt x="798" y="14"/>
                    <a:pt x="797" y="12"/>
                  </a:cubicBezTo>
                  <a:cubicBezTo>
                    <a:pt x="795" y="13"/>
                    <a:pt x="793" y="14"/>
                    <a:pt x="791" y="13"/>
                  </a:cubicBezTo>
                  <a:cubicBezTo>
                    <a:pt x="787" y="13"/>
                    <a:pt x="786" y="14"/>
                    <a:pt x="784" y="13"/>
                  </a:cubicBezTo>
                  <a:cubicBezTo>
                    <a:pt x="784" y="13"/>
                    <a:pt x="782" y="13"/>
                    <a:pt x="781" y="14"/>
                  </a:cubicBezTo>
                  <a:cubicBezTo>
                    <a:pt x="780" y="13"/>
                    <a:pt x="779" y="15"/>
                    <a:pt x="777" y="13"/>
                  </a:cubicBezTo>
                  <a:cubicBezTo>
                    <a:pt x="775" y="16"/>
                    <a:pt x="774" y="13"/>
                    <a:pt x="771" y="14"/>
                  </a:cubicBezTo>
                  <a:cubicBezTo>
                    <a:pt x="768" y="14"/>
                    <a:pt x="766" y="10"/>
                    <a:pt x="764" y="14"/>
                  </a:cubicBezTo>
                  <a:cubicBezTo>
                    <a:pt x="765" y="13"/>
                    <a:pt x="761" y="16"/>
                    <a:pt x="758" y="14"/>
                  </a:cubicBezTo>
                  <a:cubicBezTo>
                    <a:pt x="755" y="16"/>
                    <a:pt x="754" y="16"/>
                    <a:pt x="752" y="15"/>
                  </a:cubicBezTo>
                  <a:cubicBezTo>
                    <a:pt x="749" y="16"/>
                    <a:pt x="745" y="17"/>
                    <a:pt x="745" y="16"/>
                  </a:cubicBezTo>
                  <a:cubicBezTo>
                    <a:pt x="742" y="18"/>
                    <a:pt x="742" y="17"/>
                    <a:pt x="738" y="16"/>
                  </a:cubicBezTo>
                  <a:cubicBezTo>
                    <a:pt x="736" y="18"/>
                    <a:pt x="732" y="18"/>
                    <a:pt x="732" y="17"/>
                  </a:cubicBezTo>
                  <a:cubicBezTo>
                    <a:pt x="728" y="19"/>
                    <a:pt x="726" y="15"/>
                    <a:pt x="725" y="18"/>
                  </a:cubicBezTo>
                  <a:cubicBezTo>
                    <a:pt x="725" y="19"/>
                    <a:pt x="721" y="17"/>
                    <a:pt x="718" y="19"/>
                  </a:cubicBezTo>
                  <a:cubicBezTo>
                    <a:pt x="717" y="19"/>
                    <a:pt x="717" y="19"/>
                    <a:pt x="714" y="20"/>
                  </a:cubicBezTo>
                  <a:cubicBezTo>
                    <a:pt x="714" y="20"/>
                    <a:pt x="710" y="19"/>
                    <a:pt x="709" y="20"/>
                  </a:cubicBezTo>
                  <a:cubicBezTo>
                    <a:pt x="706" y="23"/>
                    <a:pt x="706" y="20"/>
                    <a:pt x="704" y="21"/>
                  </a:cubicBezTo>
                  <a:cubicBezTo>
                    <a:pt x="702" y="22"/>
                    <a:pt x="700" y="21"/>
                    <a:pt x="699" y="21"/>
                  </a:cubicBezTo>
                  <a:cubicBezTo>
                    <a:pt x="698" y="23"/>
                    <a:pt x="698" y="23"/>
                    <a:pt x="694" y="22"/>
                  </a:cubicBezTo>
                  <a:cubicBezTo>
                    <a:pt x="693" y="19"/>
                    <a:pt x="689" y="22"/>
                    <a:pt x="689" y="23"/>
                  </a:cubicBezTo>
                  <a:cubicBezTo>
                    <a:pt x="687" y="20"/>
                    <a:pt x="687" y="24"/>
                    <a:pt x="684" y="24"/>
                  </a:cubicBezTo>
                  <a:cubicBezTo>
                    <a:pt x="682" y="22"/>
                    <a:pt x="680" y="25"/>
                    <a:pt x="679" y="25"/>
                  </a:cubicBezTo>
                  <a:cubicBezTo>
                    <a:pt x="676" y="24"/>
                    <a:pt x="672" y="21"/>
                    <a:pt x="673" y="25"/>
                  </a:cubicBezTo>
                  <a:cubicBezTo>
                    <a:pt x="671" y="25"/>
                    <a:pt x="671" y="27"/>
                    <a:pt x="668" y="27"/>
                  </a:cubicBezTo>
                  <a:cubicBezTo>
                    <a:pt x="664" y="28"/>
                    <a:pt x="665" y="27"/>
                    <a:pt x="663" y="29"/>
                  </a:cubicBezTo>
                  <a:cubicBezTo>
                    <a:pt x="660" y="29"/>
                    <a:pt x="658" y="30"/>
                    <a:pt x="656" y="29"/>
                  </a:cubicBezTo>
                  <a:cubicBezTo>
                    <a:pt x="655" y="31"/>
                    <a:pt x="654" y="31"/>
                    <a:pt x="651" y="31"/>
                  </a:cubicBezTo>
                  <a:cubicBezTo>
                    <a:pt x="647" y="33"/>
                    <a:pt x="649" y="31"/>
                    <a:pt x="645" y="32"/>
                  </a:cubicBezTo>
                  <a:cubicBezTo>
                    <a:pt x="645" y="34"/>
                    <a:pt x="641" y="32"/>
                    <a:pt x="639" y="33"/>
                  </a:cubicBezTo>
                  <a:cubicBezTo>
                    <a:pt x="637" y="34"/>
                    <a:pt x="635" y="35"/>
                    <a:pt x="634" y="34"/>
                  </a:cubicBezTo>
                  <a:cubicBezTo>
                    <a:pt x="632" y="36"/>
                    <a:pt x="631" y="36"/>
                    <a:pt x="628" y="36"/>
                  </a:cubicBezTo>
                  <a:cubicBezTo>
                    <a:pt x="628" y="37"/>
                    <a:pt x="623" y="34"/>
                    <a:pt x="622" y="37"/>
                  </a:cubicBezTo>
                  <a:cubicBezTo>
                    <a:pt x="619" y="34"/>
                    <a:pt x="618" y="37"/>
                    <a:pt x="615" y="39"/>
                  </a:cubicBezTo>
                  <a:cubicBezTo>
                    <a:pt x="614" y="41"/>
                    <a:pt x="610" y="41"/>
                    <a:pt x="607" y="41"/>
                  </a:cubicBezTo>
                  <a:cubicBezTo>
                    <a:pt x="605" y="42"/>
                    <a:pt x="605" y="43"/>
                    <a:pt x="603" y="42"/>
                  </a:cubicBezTo>
                  <a:cubicBezTo>
                    <a:pt x="603" y="43"/>
                    <a:pt x="600" y="43"/>
                    <a:pt x="600" y="43"/>
                  </a:cubicBezTo>
                  <a:cubicBezTo>
                    <a:pt x="597" y="45"/>
                    <a:pt x="595" y="43"/>
                    <a:pt x="594" y="45"/>
                  </a:cubicBezTo>
                  <a:cubicBezTo>
                    <a:pt x="593" y="44"/>
                    <a:pt x="590" y="47"/>
                    <a:pt x="588" y="47"/>
                  </a:cubicBezTo>
                  <a:cubicBezTo>
                    <a:pt x="585" y="49"/>
                    <a:pt x="587" y="47"/>
                    <a:pt x="583" y="48"/>
                  </a:cubicBezTo>
                  <a:cubicBezTo>
                    <a:pt x="580" y="48"/>
                    <a:pt x="579" y="51"/>
                    <a:pt x="577" y="50"/>
                  </a:cubicBezTo>
                  <a:cubicBezTo>
                    <a:pt x="576" y="51"/>
                    <a:pt x="571" y="51"/>
                    <a:pt x="571" y="53"/>
                  </a:cubicBezTo>
                  <a:cubicBezTo>
                    <a:pt x="569" y="52"/>
                    <a:pt x="563" y="53"/>
                    <a:pt x="564" y="54"/>
                  </a:cubicBezTo>
                  <a:cubicBezTo>
                    <a:pt x="563" y="56"/>
                    <a:pt x="558" y="57"/>
                    <a:pt x="558" y="56"/>
                  </a:cubicBezTo>
                  <a:cubicBezTo>
                    <a:pt x="559" y="59"/>
                    <a:pt x="555" y="56"/>
                    <a:pt x="552" y="58"/>
                  </a:cubicBezTo>
                  <a:cubicBezTo>
                    <a:pt x="550" y="57"/>
                    <a:pt x="548" y="57"/>
                    <a:pt x="546" y="60"/>
                  </a:cubicBezTo>
                  <a:cubicBezTo>
                    <a:pt x="545" y="61"/>
                    <a:pt x="540" y="63"/>
                    <a:pt x="540" y="63"/>
                  </a:cubicBezTo>
                  <a:cubicBezTo>
                    <a:pt x="539" y="61"/>
                    <a:pt x="535" y="65"/>
                    <a:pt x="534" y="65"/>
                  </a:cubicBezTo>
                  <a:cubicBezTo>
                    <a:pt x="534" y="65"/>
                    <a:pt x="528" y="66"/>
                    <a:pt x="529" y="67"/>
                  </a:cubicBezTo>
                  <a:cubicBezTo>
                    <a:pt x="526" y="66"/>
                    <a:pt x="523" y="68"/>
                    <a:pt x="523" y="69"/>
                  </a:cubicBezTo>
                  <a:cubicBezTo>
                    <a:pt x="523" y="68"/>
                    <a:pt x="521" y="71"/>
                    <a:pt x="518" y="71"/>
                  </a:cubicBezTo>
                  <a:cubicBezTo>
                    <a:pt x="518" y="72"/>
                    <a:pt x="513" y="72"/>
                    <a:pt x="513" y="73"/>
                  </a:cubicBezTo>
                  <a:cubicBezTo>
                    <a:pt x="512" y="74"/>
                    <a:pt x="510" y="75"/>
                    <a:pt x="507" y="75"/>
                  </a:cubicBezTo>
                  <a:cubicBezTo>
                    <a:pt x="508" y="74"/>
                    <a:pt x="501" y="76"/>
                    <a:pt x="502" y="78"/>
                  </a:cubicBezTo>
                  <a:cubicBezTo>
                    <a:pt x="502" y="77"/>
                    <a:pt x="498" y="80"/>
                    <a:pt x="497" y="80"/>
                  </a:cubicBezTo>
                  <a:cubicBezTo>
                    <a:pt x="497" y="80"/>
                    <a:pt x="493" y="81"/>
                    <a:pt x="491" y="82"/>
                  </a:cubicBezTo>
                  <a:cubicBezTo>
                    <a:pt x="488" y="84"/>
                    <a:pt x="485" y="86"/>
                    <a:pt x="486" y="84"/>
                  </a:cubicBezTo>
                  <a:cubicBezTo>
                    <a:pt x="482" y="84"/>
                    <a:pt x="480" y="86"/>
                    <a:pt x="481" y="87"/>
                  </a:cubicBezTo>
                  <a:cubicBezTo>
                    <a:pt x="480" y="85"/>
                    <a:pt x="477" y="88"/>
                    <a:pt x="475" y="89"/>
                  </a:cubicBezTo>
                  <a:cubicBezTo>
                    <a:pt x="473" y="93"/>
                    <a:pt x="473" y="94"/>
                    <a:pt x="470" y="91"/>
                  </a:cubicBezTo>
                  <a:cubicBezTo>
                    <a:pt x="468" y="93"/>
                    <a:pt x="470" y="93"/>
                    <a:pt x="465" y="94"/>
                  </a:cubicBezTo>
                  <a:cubicBezTo>
                    <a:pt x="464" y="97"/>
                    <a:pt x="459" y="96"/>
                    <a:pt x="460" y="97"/>
                  </a:cubicBezTo>
                  <a:cubicBezTo>
                    <a:pt x="457" y="98"/>
                    <a:pt x="455" y="101"/>
                    <a:pt x="455" y="99"/>
                  </a:cubicBezTo>
                  <a:cubicBezTo>
                    <a:pt x="450" y="100"/>
                    <a:pt x="449" y="102"/>
                    <a:pt x="449" y="102"/>
                  </a:cubicBezTo>
                  <a:cubicBezTo>
                    <a:pt x="447" y="104"/>
                    <a:pt x="443" y="105"/>
                    <a:pt x="443" y="105"/>
                  </a:cubicBezTo>
                  <a:cubicBezTo>
                    <a:pt x="441" y="104"/>
                    <a:pt x="437" y="107"/>
                    <a:pt x="437" y="108"/>
                  </a:cubicBezTo>
                  <a:cubicBezTo>
                    <a:pt x="436" y="110"/>
                    <a:pt x="434" y="110"/>
                    <a:pt x="434" y="109"/>
                  </a:cubicBezTo>
                  <a:cubicBezTo>
                    <a:pt x="434" y="111"/>
                    <a:pt x="432" y="112"/>
                    <a:pt x="431" y="111"/>
                  </a:cubicBezTo>
                  <a:cubicBezTo>
                    <a:pt x="431" y="112"/>
                    <a:pt x="429" y="113"/>
                    <a:pt x="428" y="112"/>
                  </a:cubicBezTo>
                  <a:cubicBezTo>
                    <a:pt x="427" y="112"/>
                    <a:pt x="425" y="113"/>
                    <a:pt x="425" y="114"/>
                  </a:cubicBezTo>
                  <a:cubicBezTo>
                    <a:pt x="424" y="115"/>
                    <a:pt x="419" y="119"/>
                    <a:pt x="419" y="117"/>
                  </a:cubicBezTo>
                  <a:cubicBezTo>
                    <a:pt x="418" y="118"/>
                    <a:pt x="414" y="117"/>
                    <a:pt x="414" y="120"/>
                  </a:cubicBezTo>
                  <a:cubicBezTo>
                    <a:pt x="413" y="121"/>
                    <a:pt x="412" y="122"/>
                    <a:pt x="411" y="122"/>
                  </a:cubicBezTo>
                  <a:cubicBezTo>
                    <a:pt x="411" y="125"/>
                    <a:pt x="412" y="126"/>
                    <a:pt x="408" y="124"/>
                  </a:cubicBezTo>
                  <a:cubicBezTo>
                    <a:pt x="405" y="127"/>
                    <a:pt x="403" y="126"/>
                    <a:pt x="402" y="127"/>
                  </a:cubicBezTo>
                  <a:cubicBezTo>
                    <a:pt x="403" y="124"/>
                    <a:pt x="397" y="128"/>
                    <a:pt x="397" y="131"/>
                  </a:cubicBezTo>
                  <a:cubicBezTo>
                    <a:pt x="394" y="134"/>
                    <a:pt x="396" y="132"/>
                    <a:pt x="391" y="134"/>
                  </a:cubicBezTo>
                  <a:cubicBezTo>
                    <a:pt x="387" y="137"/>
                    <a:pt x="388" y="137"/>
                    <a:pt x="385" y="137"/>
                  </a:cubicBezTo>
                  <a:cubicBezTo>
                    <a:pt x="383" y="138"/>
                    <a:pt x="383" y="140"/>
                    <a:pt x="382" y="140"/>
                  </a:cubicBezTo>
                  <a:cubicBezTo>
                    <a:pt x="382" y="144"/>
                    <a:pt x="378" y="143"/>
                    <a:pt x="379" y="142"/>
                  </a:cubicBezTo>
                  <a:cubicBezTo>
                    <a:pt x="376" y="140"/>
                    <a:pt x="376" y="141"/>
                    <a:pt x="374" y="144"/>
                  </a:cubicBezTo>
                  <a:cubicBezTo>
                    <a:pt x="374" y="148"/>
                    <a:pt x="369" y="147"/>
                    <a:pt x="368" y="148"/>
                  </a:cubicBezTo>
                  <a:cubicBezTo>
                    <a:pt x="365" y="148"/>
                    <a:pt x="365" y="150"/>
                    <a:pt x="363" y="151"/>
                  </a:cubicBezTo>
                  <a:cubicBezTo>
                    <a:pt x="362" y="152"/>
                    <a:pt x="360" y="155"/>
                    <a:pt x="358" y="155"/>
                  </a:cubicBezTo>
                  <a:cubicBezTo>
                    <a:pt x="356" y="153"/>
                    <a:pt x="353" y="158"/>
                    <a:pt x="353" y="158"/>
                  </a:cubicBezTo>
                  <a:cubicBezTo>
                    <a:pt x="352" y="158"/>
                    <a:pt x="350" y="161"/>
                    <a:pt x="349" y="161"/>
                  </a:cubicBezTo>
                  <a:cubicBezTo>
                    <a:pt x="349" y="162"/>
                    <a:pt x="344" y="163"/>
                    <a:pt x="344" y="164"/>
                  </a:cubicBezTo>
                  <a:cubicBezTo>
                    <a:pt x="341" y="166"/>
                    <a:pt x="341" y="171"/>
                    <a:pt x="339" y="168"/>
                  </a:cubicBezTo>
                  <a:cubicBezTo>
                    <a:pt x="338" y="169"/>
                    <a:pt x="332" y="169"/>
                    <a:pt x="334" y="171"/>
                  </a:cubicBezTo>
                  <a:cubicBezTo>
                    <a:pt x="333" y="174"/>
                    <a:pt x="333" y="175"/>
                    <a:pt x="329" y="175"/>
                  </a:cubicBezTo>
                  <a:cubicBezTo>
                    <a:pt x="329" y="177"/>
                    <a:pt x="324" y="176"/>
                    <a:pt x="325" y="178"/>
                  </a:cubicBezTo>
                  <a:cubicBezTo>
                    <a:pt x="324" y="178"/>
                    <a:pt x="320" y="177"/>
                    <a:pt x="320" y="181"/>
                  </a:cubicBezTo>
                  <a:cubicBezTo>
                    <a:pt x="321" y="186"/>
                    <a:pt x="317" y="184"/>
                    <a:pt x="316" y="185"/>
                  </a:cubicBezTo>
                  <a:cubicBezTo>
                    <a:pt x="313" y="185"/>
                    <a:pt x="307" y="188"/>
                    <a:pt x="311" y="188"/>
                  </a:cubicBezTo>
                  <a:cubicBezTo>
                    <a:pt x="307" y="190"/>
                    <a:pt x="309" y="188"/>
                    <a:pt x="307" y="192"/>
                  </a:cubicBezTo>
                  <a:cubicBezTo>
                    <a:pt x="306" y="191"/>
                    <a:pt x="305" y="195"/>
                    <a:pt x="304" y="194"/>
                  </a:cubicBezTo>
                  <a:cubicBezTo>
                    <a:pt x="303" y="194"/>
                    <a:pt x="300" y="201"/>
                    <a:pt x="300" y="197"/>
                  </a:cubicBezTo>
                  <a:cubicBezTo>
                    <a:pt x="299" y="197"/>
                    <a:pt x="301" y="198"/>
                    <a:pt x="297" y="199"/>
                  </a:cubicBezTo>
                  <a:cubicBezTo>
                    <a:pt x="297" y="198"/>
                    <a:pt x="297" y="200"/>
                    <a:pt x="294" y="201"/>
                  </a:cubicBezTo>
                  <a:cubicBezTo>
                    <a:pt x="293" y="204"/>
                    <a:pt x="291" y="204"/>
                    <a:pt x="292" y="204"/>
                  </a:cubicBezTo>
                  <a:cubicBezTo>
                    <a:pt x="291" y="207"/>
                    <a:pt x="290" y="207"/>
                    <a:pt x="289" y="206"/>
                  </a:cubicBezTo>
                  <a:cubicBezTo>
                    <a:pt x="285" y="206"/>
                    <a:pt x="285" y="209"/>
                    <a:pt x="284" y="210"/>
                  </a:cubicBezTo>
                  <a:cubicBezTo>
                    <a:pt x="278" y="212"/>
                    <a:pt x="281" y="213"/>
                    <a:pt x="280" y="213"/>
                  </a:cubicBezTo>
                  <a:cubicBezTo>
                    <a:pt x="278" y="214"/>
                    <a:pt x="278" y="213"/>
                    <a:pt x="275" y="217"/>
                  </a:cubicBezTo>
                  <a:cubicBezTo>
                    <a:pt x="274" y="217"/>
                    <a:pt x="271" y="221"/>
                    <a:pt x="271" y="221"/>
                  </a:cubicBezTo>
                  <a:cubicBezTo>
                    <a:pt x="270" y="223"/>
                    <a:pt x="270" y="222"/>
                    <a:pt x="268" y="225"/>
                  </a:cubicBezTo>
                  <a:cubicBezTo>
                    <a:pt x="265" y="227"/>
                    <a:pt x="265" y="227"/>
                    <a:pt x="263" y="228"/>
                  </a:cubicBezTo>
                  <a:cubicBezTo>
                    <a:pt x="261" y="229"/>
                    <a:pt x="260" y="231"/>
                    <a:pt x="259" y="232"/>
                  </a:cubicBezTo>
                  <a:cubicBezTo>
                    <a:pt x="257" y="234"/>
                    <a:pt x="255" y="235"/>
                    <a:pt x="255" y="236"/>
                  </a:cubicBezTo>
                  <a:cubicBezTo>
                    <a:pt x="254" y="237"/>
                    <a:pt x="250" y="238"/>
                    <a:pt x="251" y="239"/>
                  </a:cubicBezTo>
                  <a:cubicBezTo>
                    <a:pt x="250" y="241"/>
                    <a:pt x="248" y="239"/>
                    <a:pt x="247" y="243"/>
                  </a:cubicBezTo>
                  <a:cubicBezTo>
                    <a:pt x="242" y="243"/>
                    <a:pt x="246" y="246"/>
                    <a:pt x="242" y="247"/>
                  </a:cubicBezTo>
                  <a:cubicBezTo>
                    <a:pt x="243" y="247"/>
                    <a:pt x="240" y="251"/>
                    <a:pt x="239" y="251"/>
                  </a:cubicBezTo>
                  <a:cubicBezTo>
                    <a:pt x="238" y="252"/>
                    <a:pt x="235" y="251"/>
                    <a:pt x="235" y="255"/>
                  </a:cubicBezTo>
                  <a:cubicBezTo>
                    <a:pt x="235" y="255"/>
                    <a:pt x="232" y="258"/>
                    <a:pt x="231" y="259"/>
                  </a:cubicBezTo>
                  <a:cubicBezTo>
                    <a:pt x="231" y="260"/>
                    <a:pt x="228" y="262"/>
                    <a:pt x="227" y="263"/>
                  </a:cubicBezTo>
                  <a:cubicBezTo>
                    <a:pt x="227" y="262"/>
                    <a:pt x="224" y="264"/>
                    <a:pt x="223" y="267"/>
                  </a:cubicBezTo>
                  <a:cubicBezTo>
                    <a:pt x="222" y="269"/>
                    <a:pt x="221" y="269"/>
                    <a:pt x="219" y="271"/>
                  </a:cubicBezTo>
                  <a:cubicBezTo>
                    <a:pt x="221" y="275"/>
                    <a:pt x="216" y="271"/>
                    <a:pt x="215" y="275"/>
                  </a:cubicBezTo>
                  <a:cubicBezTo>
                    <a:pt x="214" y="278"/>
                    <a:pt x="212" y="276"/>
                    <a:pt x="211" y="279"/>
                  </a:cubicBezTo>
                  <a:cubicBezTo>
                    <a:pt x="203" y="279"/>
                    <a:pt x="213" y="288"/>
                    <a:pt x="207" y="283"/>
                  </a:cubicBezTo>
                  <a:cubicBezTo>
                    <a:pt x="210" y="284"/>
                    <a:pt x="200" y="285"/>
                    <a:pt x="204" y="287"/>
                  </a:cubicBezTo>
                  <a:cubicBezTo>
                    <a:pt x="202" y="289"/>
                    <a:pt x="198" y="288"/>
                    <a:pt x="200" y="291"/>
                  </a:cubicBezTo>
                  <a:cubicBezTo>
                    <a:pt x="195" y="295"/>
                    <a:pt x="198" y="294"/>
                    <a:pt x="196" y="295"/>
                  </a:cubicBezTo>
                  <a:cubicBezTo>
                    <a:pt x="197" y="294"/>
                    <a:pt x="195" y="298"/>
                    <a:pt x="193" y="300"/>
                  </a:cubicBezTo>
                  <a:cubicBezTo>
                    <a:pt x="192" y="299"/>
                    <a:pt x="191" y="304"/>
                    <a:pt x="189" y="304"/>
                  </a:cubicBezTo>
                  <a:cubicBezTo>
                    <a:pt x="188" y="308"/>
                    <a:pt x="186" y="307"/>
                    <a:pt x="185" y="308"/>
                  </a:cubicBezTo>
                  <a:cubicBezTo>
                    <a:pt x="186" y="309"/>
                    <a:pt x="180" y="313"/>
                    <a:pt x="182" y="313"/>
                  </a:cubicBezTo>
                  <a:cubicBezTo>
                    <a:pt x="181" y="315"/>
                    <a:pt x="182" y="315"/>
                    <a:pt x="178" y="317"/>
                  </a:cubicBezTo>
                  <a:cubicBezTo>
                    <a:pt x="175" y="316"/>
                    <a:pt x="175" y="322"/>
                    <a:pt x="175" y="321"/>
                  </a:cubicBezTo>
                  <a:cubicBezTo>
                    <a:pt x="173" y="323"/>
                    <a:pt x="173" y="325"/>
                    <a:pt x="171" y="326"/>
                  </a:cubicBezTo>
                  <a:cubicBezTo>
                    <a:pt x="171" y="326"/>
                    <a:pt x="169" y="328"/>
                    <a:pt x="168" y="330"/>
                  </a:cubicBezTo>
                  <a:cubicBezTo>
                    <a:pt x="165" y="333"/>
                    <a:pt x="166" y="333"/>
                    <a:pt x="165" y="334"/>
                  </a:cubicBezTo>
                  <a:cubicBezTo>
                    <a:pt x="165" y="337"/>
                    <a:pt x="162" y="338"/>
                    <a:pt x="162" y="339"/>
                  </a:cubicBezTo>
                  <a:cubicBezTo>
                    <a:pt x="162" y="342"/>
                    <a:pt x="159" y="342"/>
                    <a:pt x="158" y="343"/>
                  </a:cubicBezTo>
                  <a:cubicBezTo>
                    <a:pt x="156" y="346"/>
                    <a:pt x="156" y="346"/>
                    <a:pt x="155" y="348"/>
                  </a:cubicBezTo>
                  <a:cubicBezTo>
                    <a:pt x="153" y="349"/>
                    <a:pt x="153" y="351"/>
                    <a:pt x="152" y="353"/>
                  </a:cubicBezTo>
                  <a:cubicBezTo>
                    <a:pt x="151" y="353"/>
                    <a:pt x="150" y="356"/>
                    <a:pt x="148" y="357"/>
                  </a:cubicBezTo>
                  <a:cubicBezTo>
                    <a:pt x="148" y="359"/>
                    <a:pt x="147" y="361"/>
                    <a:pt x="145" y="362"/>
                  </a:cubicBezTo>
                  <a:cubicBezTo>
                    <a:pt x="146" y="366"/>
                    <a:pt x="143" y="368"/>
                    <a:pt x="142" y="366"/>
                  </a:cubicBezTo>
                  <a:cubicBezTo>
                    <a:pt x="140" y="367"/>
                    <a:pt x="141" y="370"/>
                    <a:pt x="139" y="371"/>
                  </a:cubicBezTo>
                  <a:cubicBezTo>
                    <a:pt x="139" y="373"/>
                    <a:pt x="139" y="374"/>
                    <a:pt x="136" y="376"/>
                  </a:cubicBezTo>
                  <a:cubicBezTo>
                    <a:pt x="134" y="379"/>
                    <a:pt x="134" y="379"/>
                    <a:pt x="133" y="380"/>
                  </a:cubicBezTo>
                  <a:cubicBezTo>
                    <a:pt x="131" y="382"/>
                    <a:pt x="131" y="385"/>
                    <a:pt x="130" y="385"/>
                  </a:cubicBezTo>
                  <a:cubicBezTo>
                    <a:pt x="129" y="388"/>
                    <a:pt x="128" y="388"/>
                    <a:pt x="127" y="390"/>
                  </a:cubicBezTo>
                  <a:cubicBezTo>
                    <a:pt x="126" y="391"/>
                    <a:pt x="125" y="394"/>
                    <a:pt x="124" y="395"/>
                  </a:cubicBezTo>
                  <a:cubicBezTo>
                    <a:pt x="125" y="396"/>
                    <a:pt x="121" y="399"/>
                    <a:pt x="122" y="400"/>
                  </a:cubicBezTo>
                  <a:cubicBezTo>
                    <a:pt x="121" y="400"/>
                    <a:pt x="120" y="403"/>
                    <a:pt x="119" y="404"/>
                  </a:cubicBezTo>
                  <a:cubicBezTo>
                    <a:pt x="118" y="406"/>
                    <a:pt x="116" y="408"/>
                    <a:pt x="116" y="409"/>
                  </a:cubicBezTo>
                  <a:cubicBezTo>
                    <a:pt x="117" y="411"/>
                    <a:pt x="113" y="413"/>
                    <a:pt x="113" y="414"/>
                  </a:cubicBezTo>
                  <a:cubicBezTo>
                    <a:pt x="112" y="415"/>
                    <a:pt x="111" y="418"/>
                    <a:pt x="111" y="419"/>
                  </a:cubicBezTo>
                  <a:cubicBezTo>
                    <a:pt x="109" y="421"/>
                    <a:pt x="107" y="421"/>
                    <a:pt x="108" y="423"/>
                  </a:cubicBezTo>
                  <a:cubicBezTo>
                    <a:pt x="108" y="426"/>
                    <a:pt x="107" y="427"/>
                    <a:pt x="106" y="429"/>
                  </a:cubicBezTo>
                  <a:cubicBezTo>
                    <a:pt x="105" y="431"/>
                    <a:pt x="103" y="432"/>
                    <a:pt x="103" y="434"/>
                  </a:cubicBezTo>
                  <a:cubicBezTo>
                    <a:pt x="105" y="435"/>
                    <a:pt x="102" y="438"/>
                    <a:pt x="101" y="439"/>
                  </a:cubicBezTo>
                  <a:cubicBezTo>
                    <a:pt x="101" y="443"/>
                    <a:pt x="99" y="441"/>
                    <a:pt x="98" y="444"/>
                  </a:cubicBezTo>
                  <a:cubicBezTo>
                    <a:pt x="97" y="442"/>
                    <a:pt x="98" y="446"/>
                    <a:pt x="96" y="449"/>
                  </a:cubicBezTo>
                  <a:cubicBezTo>
                    <a:pt x="98" y="451"/>
                    <a:pt x="94" y="451"/>
                    <a:pt x="93" y="454"/>
                  </a:cubicBezTo>
                  <a:cubicBezTo>
                    <a:pt x="95" y="455"/>
                    <a:pt x="91" y="455"/>
                    <a:pt x="91" y="459"/>
                  </a:cubicBezTo>
                  <a:cubicBezTo>
                    <a:pt x="87" y="461"/>
                    <a:pt x="83" y="461"/>
                    <a:pt x="89" y="464"/>
                  </a:cubicBezTo>
                  <a:cubicBezTo>
                    <a:pt x="89" y="463"/>
                    <a:pt x="86" y="467"/>
                    <a:pt x="86" y="469"/>
                  </a:cubicBezTo>
                  <a:cubicBezTo>
                    <a:pt x="89" y="471"/>
                    <a:pt x="86" y="472"/>
                    <a:pt x="84" y="474"/>
                  </a:cubicBezTo>
                  <a:cubicBezTo>
                    <a:pt x="85" y="477"/>
                    <a:pt x="85" y="478"/>
                    <a:pt x="82" y="479"/>
                  </a:cubicBezTo>
                  <a:cubicBezTo>
                    <a:pt x="80" y="480"/>
                    <a:pt x="81" y="484"/>
                    <a:pt x="80" y="484"/>
                  </a:cubicBezTo>
                  <a:cubicBezTo>
                    <a:pt x="79" y="482"/>
                    <a:pt x="79" y="485"/>
                    <a:pt x="78" y="489"/>
                  </a:cubicBezTo>
                  <a:cubicBezTo>
                    <a:pt x="81" y="491"/>
                    <a:pt x="76" y="494"/>
                    <a:pt x="75" y="495"/>
                  </a:cubicBezTo>
                  <a:cubicBezTo>
                    <a:pt x="75" y="499"/>
                    <a:pt x="74" y="499"/>
                    <a:pt x="74" y="499"/>
                  </a:cubicBezTo>
                  <a:cubicBezTo>
                    <a:pt x="72" y="502"/>
                    <a:pt x="73" y="504"/>
                    <a:pt x="72" y="504"/>
                  </a:cubicBezTo>
                  <a:cubicBezTo>
                    <a:pt x="70" y="507"/>
                    <a:pt x="69" y="509"/>
                    <a:pt x="70" y="510"/>
                  </a:cubicBezTo>
                  <a:cubicBezTo>
                    <a:pt x="68" y="510"/>
                    <a:pt x="68" y="514"/>
                    <a:pt x="68" y="515"/>
                  </a:cubicBezTo>
                  <a:cubicBezTo>
                    <a:pt x="68" y="517"/>
                    <a:pt x="69" y="517"/>
                    <a:pt x="66" y="520"/>
                  </a:cubicBezTo>
                  <a:cubicBezTo>
                    <a:pt x="66" y="521"/>
                    <a:pt x="64" y="523"/>
                    <a:pt x="65" y="525"/>
                  </a:cubicBezTo>
                  <a:cubicBezTo>
                    <a:pt x="62" y="528"/>
                    <a:pt x="62" y="531"/>
                    <a:pt x="63" y="531"/>
                  </a:cubicBezTo>
                  <a:cubicBezTo>
                    <a:pt x="64" y="531"/>
                    <a:pt x="64" y="533"/>
                    <a:pt x="61" y="536"/>
                  </a:cubicBezTo>
                  <a:cubicBezTo>
                    <a:pt x="58" y="536"/>
                    <a:pt x="60" y="540"/>
                    <a:pt x="60" y="541"/>
                  </a:cubicBezTo>
                  <a:cubicBezTo>
                    <a:pt x="58" y="544"/>
                    <a:pt x="61" y="545"/>
                    <a:pt x="58" y="547"/>
                  </a:cubicBezTo>
                  <a:cubicBezTo>
                    <a:pt x="55" y="548"/>
                    <a:pt x="58" y="551"/>
                    <a:pt x="56" y="552"/>
                  </a:cubicBezTo>
                  <a:cubicBezTo>
                    <a:pt x="52" y="555"/>
                    <a:pt x="56" y="556"/>
                    <a:pt x="55" y="557"/>
                  </a:cubicBezTo>
                  <a:cubicBezTo>
                    <a:pt x="54" y="557"/>
                    <a:pt x="53" y="562"/>
                    <a:pt x="54" y="562"/>
                  </a:cubicBezTo>
                  <a:cubicBezTo>
                    <a:pt x="55" y="565"/>
                    <a:pt x="51" y="568"/>
                    <a:pt x="52" y="568"/>
                  </a:cubicBezTo>
                  <a:cubicBezTo>
                    <a:pt x="51" y="571"/>
                    <a:pt x="54" y="572"/>
                    <a:pt x="51" y="573"/>
                  </a:cubicBezTo>
                  <a:cubicBezTo>
                    <a:pt x="50" y="574"/>
                    <a:pt x="48" y="578"/>
                    <a:pt x="49" y="578"/>
                  </a:cubicBezTo>
                  <a:cubicBezTo>
                    <a:pt x="49" y="581"/>
                    <a:pt x="50" y="584"/>
                    <a:pt x="48" y="585"/>
                  </a:cubicBezTo>
                  <a:cubicBezTo>
                    <a:pt x="48" y="593"/>
                    <a:pt x="46" y="587"/>
                    <a:pt x="47" y="591"/>
                  </a:cubicBezTo>
                  <a:cubicBezTo>
                    <a:pt x="45" y="595"/>
                    <a:pt x="47" y="598"/>
                    <a:pt x="45" y="597"/>
                  </a:cubicBezTo>
                  <a:cubicBezTo>
                    <a:pt x="44" y="599"/>
                    <a:pt x="42" y="600"/>
                    <a:pt x="44" y="601"/>
                  </a:cubicBezTo>
                  <a:cubicBezTo>
                    <a:pt x="47" y="602"/>
                    <a:pt x="43" y="603"/>
                    <a:pt x="44" y="605"/>
                  </a:cubicBezTo>
                  <a:cubicBezTo>
                    <a:pt x="43" y="606"/>
                    <a:pt x="42" y="609"/>
                    <a:pt x="42" y="609"/>
                  </a:cubicBezTo>
                  <a:cubicBezTo>
                    <a:pt x="43" y="610"/>
                    <a:pt x="41" y="607"/>
                    <a:pt x="42" y="613"/>
                  </a:cubicBezTo>
                  <a:cubicBezTo>
                    <a:pt x="45" y="614"/>
                    <a:pt x="43" y="612"/>
                    <a:pt x="41" y="616"/>
                  </a:cubicBezTo>
                  <a:cubicBezTo>
                    <a:pt x="42" y="621"/>
                    <a:pt x="41" y="618"/>
                    <a:pt x="40" y="620"/>
                  </a:cubicBezTo>
                  <a:cubicBezTo>
                    <a:pt x="40" y="624"/>
                    <a:pt x="38" y="626"/>
                    <a:pt x="39" y="627"/>
                  </a:cubicBezTo>
                  <a:cubicBezTo>
                    <a:pt x="40" y="630"/>
                    <a:pt x="38" y="630"/>
                    <a:pt x="38" y="632"/>
                  </a:cubicBezTo>
                  <a:cubicBezTo>
                    <a:pt x="39" y="637"/>
                    <a:pt x="38" y="635"/>
                    <a:pt x="37" y="638"/>
                  </a:cubicBezTo>
                  <a:cubicBezTo>
                    <a:pt x="36" y="643"/>
                    <a:pt x="37" y="643"/>
                    <a:pt x="36" y="644"/>
                  </a:cubicBezTo>
                  <a:cubicBezTo>
                    <a:pt x="35" y="648"/>
                    <a:pt x="35" y="648"/>
                    <a:pt x="35" y="651"/>
                  </a:cubicBezTo>
                  <a:cubicBezTo>
                    <a:pt x="34" y="652"/>
                    <a:pt x="35" y="654"/>
                    <a:pt x="34" y="656"/>
                  </a:cubicBezTo>
                  <a:cubicBezTo>
                    <a:pt x="34" y="659"/>
                    <a:pt x="33" y="661"/>
                    <a:pt x="33" y="662"/>
                  </a:cubicBezTo>
                  <a:cubicBezTo>
                    <a:pt x="32" y="664"/>
                    <a:pt x="32" y="667"/>
                    <a:pt x="32" y="668"/>
                  </a:cubicBezTo>
                  <a:cubicBezTo>
                    <a:pt x="32" y="670"/>
                    <a:pt x="31" y="671"/>
                    <a:pt x="31" y="674"/>
                  </a:cubicBezTo>
                  <a:cubicBezTo>
                    <a:pt x="32" y="675"/>
                    <a:pt x="32" y="677"/>
                    <a:pt x="30" y="680"/>
                  </a:cubicBezTo>
                  <a:cubicBezTo>
                    <a:pt x="31" y="683"/>
                    <a:pt x="29" y="684"/>
                    <a:pt x="29" y="686"/>
                  </a:cubicBezTo>
                  <a:cubicBezTo>
                    <a:pt x="28" y="687"/>
                    <a:pt x="30" y="690"/>
                    <a:pt x="29" y="692"/>
                  </a:cubicBezTo>
                  <a:cubicBezTo>
                    <a:pt x="26" y="693"/>
                    <a:pt x="28" y="695"/>
                    <a:pt x="28" y="698"/>
                  </a:cubicBezTo>
                  <a:cubicBezTo>
                    <a:pt x="27" y="700"/>
                    <a:pt x="27" y="704"/>
                    <a:pt x="27" y="704"/>
                  </a:cubicBezTo>
                  <a:cubicBezTo>
                    <a:pt x="26" y="708"/>
                    <a:pt x="27" y="708"/>
                    <a:pt x="26" y="711"/>
                  </a:cubicBezTo>
                  <a:cubicBezTo>
                    <a:pt x="27" y="714"/>
                    <a:pt x="26" y="716"/>
                    <a:pt x="26" y="717"/>
                  </a:cubicBezTo>
                  <a:cubicBezTo>
                    <a:pt x="25" y="720"/>
                    <a:pt x="25" y="721"/>
                    <a:pt x="25" y="724"/>
                  </a:cubicBezTo>
                  <a:cubicBezTo>
                    <a:pt x="26" y="726"/>
                    <a:pt x="25" y="727"/>
                    <a:pt x="24" y="731"/>
                  </a:cubicBezTo>
                  <a:cubicBezTo>
                    <a:pt x="23" y="731"/>
                    <a:pt x="22" y="732"/>
                    <a:pt x="23" y="733"/>
                  </a:cubicBezTo>
                  <a:cubicBezTo>
                    <a:pt x="22" y="734"/>
                    <a:pt x="24" y="735"/>
                    <a:pt x="24" y="737"/>
                  </a:cubicBezTo>
                  <a:cubicBezTo>
                    <a:pt x="23" y="739"/>
                    <a:pt x="23" y="741"/>
                    <a:pt x="23" y="744"/>
                  </a:cubicBezTo>
                  <a:cubicBezTo>
                    <a:pt x="24" y="745"/>
                    <a:pt x="22" y="748"/>
                    <a:pt x="23" y="750"/>
                  </a:cubicBezTo>
                  <a:cubicBezTo>
                    <a:pt x="21" y="752"/>
                    <a:pt x="21" y="754"/>
                    <a:pt x="22" y="757"/>
                  </a:cubicBezTo>
                  <a:cubicBezTo>
                    <a:pt x="23" y="758"/>
                    <a:pt x="23" y="760"/>
                    <a:pt x="22" y="763"/>
                  </a:cubicBezTo>
                  <a:cubicBezTo>
                    <a:pt x="23" y="766"/>
                    <a:pt x="24" y="768"/>
                    <a:pt x="21" y="770"/>
                  </a:cubicBezTo>
                  <a:cubicBezTo>
                    <a:pt x="22" y="774"/>
                    <a:pt x="22" y="773"/>
                    <a:pt x="21" y="777"/>
                  </a:cubicBezTo>
                  <a:cubicBezTo>
                    <a:pt x="21" y="779"/>
                    <a:pt x="20" y="781"/>
                    <a:pt x="21" y="783"/>
                  </a:cubicBezTo>
                  <a:cubicBezTo>
                    <a:pt x="21" y="785"/>
                    <a:pt x="21" y="787"/>
                    <a:pt x="20" y="789"/>
                  </a:cubicBezTo>
                  <a:cubicBezTo>
                    <a:pt x="20" y="792"/>
                    <a:pt x="21" y="795"/>
                    <a:pt x="20" y="796"/>
                  </a:cubicBezTo>
                  <a:cubicBezTo>
                    <a:pt x="18" y="798"/>
                    <a:pt x="21" y="801"/>
                    <a:pt x="20" y="803"/>
                  </a:cubicBezTo>
                  <a:cubicBezTo>
                    <a:pt x="20" y="803"/>
                    <a:pt x="19" y="807"/>
                    <a:pt x="20" y="809"/>
                  </a:cubicBezTo>
                  <a:cubicBezTo>
                    <a:pt x="21" y="810"/>
                    <a:pt x="20" y="814"/>
                    <a:pt x="20" y="816"/>
                  </a:cubicBezTo>
                  <a:cubicBezTo>
                    <a:pt x="19" y="818"/>
                    <a:pt x="18" y="822"/>
                    <a:pt x="20" y="823"/>
                  </a:cubicBezTo>
                  <a:cubicBezTo>
                    <a:pt x="19" y="827"/>
                    <a:pt x="18" y="828"/>
                    <a:pt x="19" y="829"/>
                  </a:cubicBezTo>
                  <a:cubicBezTo>
                    <a:pt x="17" y="831"/>
                    <a:pt x="18" y="834"/>
                    <a:pt x="20" y="836"/>
                  </a:cubicBezTo>
                  <a:cubicBezTo>
                    <a:pt x="20" y="838"/>
                    <a:pt x="21" y="839"/>
                    <a:pt x="20" y="842"/>
                  </a:cubicBezTo>
                  <a:cubicBezTo>
                    <a:pt x="22" y="844"/>
                    <a:pt x="20" y="845"/>
                    <a:pt x="20" y="849"/>
                  </a:cubicBezTo>
                  <a:cubicBezTo>
                    <a:pt x="21" y="853"/>
                    <a:pt x="19" y="854"/>
                    <a:pt x="20" y="856"/>
                  </a:cubicBezTo>
                  <a:cubicBezTo>
                    <a:pt x="20" y="855"/>
                    <a:pt x="21" y="862"/>
                    <a:pt x="20" y="862"/>
                  </a:cubicBezTo>
                  <a:cubicBezTo>
                    <a:pt x="23" y="865"/>
                    <a:pt x="19" y="867"/>
                    <a:pt x="20" y="868"/>
                  </a:cubicBezTo>
                  <a:cubicBezTo>
                    <a:pt x="21" y="869"/>
                    <a:pt x="20" y="873"/>
                    <a:pt x="21" y="872"/>
                  </a:cubicBezTo>
                  <a:cubicBezTo>
                    <a:pt x="21" y="873"/>
                    <a:pt x="22" y="872"/>
                    <a:pt x="21" y="875"/>
                  </a:cubicBezTo>
                  <a:cubicBezTo>
                    <a:pt x="21" y="877"/>
                    <a:pt x="21" y="881"/>
                    <a:pt x="21" y="882"/>
                  </a:cubicBezTo>
                  <a:cubicBezTo>
                    <a:pt x="20" y="884"/>
                    <a:pt x="20" y="888"/>
                    <a:pt x="21" y="888"/>
                  </a:cubicBezTo>
                  <a:cubicBezTo>
                    <a:pt x="21" y="891"/>
                    <a:pt x="22" y="893"/>
                    <a:pt x="22" y="895"/>
                  </a:cubicBezTo>
                  <a:cubicBezTo>
                    <a:pt x="21" y="898"/>
                    <a:pt x="22" y="901"/>
                    <a:pt x="22" y="901"/>
                  </a:cubicBezTo>
                  <a:cubicBezTo>
                    <a:pt x="24" y="905"/>
                    <a:pt x="24" y="907"/>
                    <a:pt x="23" y="908"/>
                  </a:cubicBezTo>
                  <a:cubicBezTo>
                    <a:pt x="23" y="910"/>
                    <a:pt x="25" y="909"/>
                    <a:pt x="23" y="913"/>
                  </a:cubicBezTo>
                  <a:cubicBezTo>
                    <a:pt x="24" y="915"/>
                    <a:pt x="23" y="916"/>
                    <a:pt x="23" y="919"/>
                  </a:cubicBezTo>
                  <a:cubicBezTo>
                    <a:pt x="22" y="922"/>
                    <a:pt x="25" y="925"/>
                    <a:pt x="24" y="924"/>
                  </a:cubicBezTo>
                  <a:cubicBezTo>
                    <a:pt x="24" y="927"/>
                    <a:pt x="26" y="929"/>
                    <a:pt x="25" y="930"/>
                  </a:cubicBezTo>
                  <a:cubicBezTo>
                    <a:pt x="23" y="931"/>
                    <a:pt x="25" y="935"/>
                    <a:pt x="25" y="936"/>
                  </a:cubicBezTo>
                  <a:cubicBezTo>
                    <a:pt x="25" y="939"/>
                    <a:pt x="25" y="939"/>
                    <a:pt x="26" y="942"/>
                  </a:cubicBezTo>
                  <a:cubicBezTo>
                    <a:pt x="26" y="946"/>
                    <a:pt x="27" y="946"/>
                    <a:pt x="26" y="947"/>
                  </a:cubicBezTo>
                  <a:cubicBezTo>
                    <a:pt x="25" y="949"/>
                    <a:pt x="26" y="949"/>
                    <a:pt x="27" y="953"/>
                  </a:cubicBezTo>
                  <a:cubicBezTo>
                    <a:pt x="28" y="954"/>
                    <a:pt x="27" y="956"/>
                    <a:pt x="28" y="959"/>
                  </a:cubicBezTo>
                  <a:cubicBezTo>
                    <a:pt x="30" y="962"/>
                    <a:pt x="30" y="961"/>
                    <a:pt x="29" y="965"/>
                  </a:cubicBezTo>
                  <a:cubicBezTo>
                    <a:pt x="30" y="965"/>
                    <a:pt x="29" y="969"/>
                    <a:pt x="29" y="970"/>
                  </a:cubicBezTo>
                  <a:cubicBezTo>
                    <a:pt x="28" y="975"/>
                    <a:pt x="32" y="976"/>
                    <a:pt x="30" y="976"/>
                  </a:cubicBezTo>
                  <a:cubicBezTo>
                    <a:pt x="31" y="977"/>
                    <a:pt x="31" y="982"/>
                    <a:pt x="31" y="982"/>
                  </a:cubicBezTo>
                  <a:cubicBezTo>
                    <a:pt x="29" y="982"/>
                    <a:pt x="28" y="986"/>
                    <a:pt x="32" y="987"/>
                  </a:cubicBezTo>
                  <a:cubicBezTo>
                    <a:pt x="34" y="988"/>
                    <a:pt x="32" y="990"/>
                    <a:pt x="33" y="993"/>
                  </a:cubicBezTo>
                  <a:cubicBezTo>
                    <a:pt x="34" y="994"/>
                    <a:pt x="32" y="996"/>
                    <a:pt x="34" y="999"/>
                  </a:cubicBezTo>
                  <a:cubicBezTo>
                    <a:pt x="34" y="1003"/>
                    <a:pt x="35" y="1003"/>
                    <a:pt x="35" y="1006"/>
                  </a:cubicBezTo>
                  <a:cubicBezTo>
                    <a:pt x="36" y="1008"/>
                    <a:pt x="35" y="1012"/>
                    <a:pt x="36" y="1013"/>
                  </a:cubicBezTo>
                  <a:cubicBezTo>
                    <a:pt x="35" y="1015"/>
                    <a:pt x="37" y="1017"/>
                    <a:pt x="38" y="1019"/>
                  </a:cubicBezTo>
                  <a:cubicBezTo>
                    <a:pt x="38" y="1024"/>
                    <a:pt x="37" y="1023"/>
                    <a:pt x="38" y="1025"/>
                  </a:cubicBezTo>
                  <a:cubicBezTo>
                    <a:pt x="38" y="1027"/>
                    <a:pt x="42" y="1028"/>
                    <a:pt x="40" y="1028"/>
                  </a:cubicBezTo>
                  <a:cubicBezTo>
                    <a:pt x="41" y="1030"/>
                    <a:pt x="41" y="1030"/>
                    <a:pt x="41" y="1032"/>
                  </a:cubicBezTo>
                  <a:cubicBezTo>
                    <a:pt x="42" y="1031"/>
                    <a:pt x="42" y="1032"/>
                    <a:pt x="41" y="1036"/>
                  </a:cubicBezTo>
                  <a:cubicBezTo>
                    <a:pt x="42" y="1038"/>
                    <a:pt x="42" y="1038"/>
                    <a:pt x="42" y="1039"/>
                  </a:cubicBezTo>
                  <a:cubicBezTo>
                    <a:pt x="42" y="1041"/>
                    <a:pt x="43" y="1043"/>
                    <a:pt x="44" y="1045"/>
                  </a:cubicBezTo>
                  <a:cubicBezTo>
                    <a:pt x="46" y="1046"/>
                    <a:pt x="47" y="1050"/>
                    <a:pt x="46" y="1051"/>
                  </a:cubicBezTo>
                  <a:cubicBezTo>
                    <a:pt x="46" y="1052"/>
                    <a:pt x="48" y="1055"/>
                    <a:pt x="47" y="1057"/>
                  </a:cubicBezTo>
                  <a:cubicBezTo>
                    <a:pt x="45" y="1060"/>
                    <a:pt x="47" y="1061"/>
                    <a:pt x="48" y="1063"/>
                  </a:cubicBezTo>
                  <a:cubicBezTo>
                    <a:pt x="50" y="1063"/>
                    <a:pt x="49" y="1063"/>
                    <a:pt x="50" y="1067"/>
                  </a:cubicBezTo>
                  <a:cubicBezTo>
                    <a:pt x="51" y="1068"/>
                    <a:pt x="49" y="1068"/>
                    <a:pt x="50" y="1070"/>
                  </a:cubicBezTo>
                  <a:cubicBezTo>
                    <a:pt x="49" y="1071"/>
                    <a:pt x="51" y="1073"/>
                    <a:pt x="50" y="1074"/>
                  </a:cubicBezTo>
                  <a:cubicBezTo>
                    <a:pt x="50" y="1074"/>
                    <a:pt x="50" y="1076"/>
                    <a:pt x="51" y="1077"/>
                  </a:cubicBezTo>
                  <a:cubicBezTo>
                    <a:pt x="53" y="1080"/>
                    <a:pt x="54" y="1079"/>
                    <a:pt x="53" y="1083"/>
                  </a:cubicBezTo>
                  <a:cubicBezTo>
                    <a:pt x="54" y="1085"/>
                    <a:pt x="53" y="1088"/>
                    <a:pt x="55" y="1089"/>
                  </a:cubicBezTo>
                  <a:cubicBezTo>
                    <a:pt x="56" y="1091"/>
                    <a:pt x="55" y="1094"/>
                    <a:pt x="57" y="1096"/>
                  </a:cubicBezTo>
                  <a:cubicBezTo>
                    <a:pt x="56" y="1096"/>
                    <a:pt x="58" y="1099"/>
                    <a:pt x="59" y="1101"/>
                  </a:cubicBezTo>
                  <a:cubicBezTo>
                    <a:pt x="60" y="1102"/>
                    <a:pt x="60" y="1104"/>
                    <a:pt x="60" y="1104"/>
                  </a:cubicBezTo>
                  <a:cubicBezTo>
                    <a:pt x="61" y="1106"/>
                    <a:pt x="60" y="1106"/>
                    <a:pt x="61" y="1108"/>
                  </a:cubicBezTo>
                  <a:cubicBezTo>
                    <a:pt x="60" y="1110"/>
                    <a:pt x="61" y="1113"/>
                    <a:pt x="63" y="1115"/>
                  </a:cubicBezTo>
                  <a:cubicBezTo>
                    <a:pt x="63" y="1116"/>
                    <a:pt x="66" y="1119"/>
                    <a:pt x="65" y="1121"/>
                  </a:cubicBezTo>
                  <a:cubicBezTo>
                    <a:pt x="67" y="1122"/>
                    <a:pt x="65" y="1124"/>
                    <a:pt x="66" y="1125"/>
                  </a:cubicBezTo>
                  <a:cubicBezTo>
                    <a:pt x="67" y="1127"/>
                    <a:pt x="68" y="1127"/>
                    <a:pt x="67" y="1128"/>
                  </a:cubicBezTo>
                  <a:cubicBezTo>
                    <a:pt x="67" y="1129"/>
                    <a:pt x="68" y="1131"/>
                    <a:pt x="69" y="1133"/>
                  </a:cubicBezTo>
                  <a:cubicBezTo>
                    <a:pt x="69" y="1136"/>
                    <a:pt x="69" y="1139"/>
                    <a:pt x="71" y="1141"/>
                  </a:cubicBezTo>
                  <a:cubicBezTo>
                    <a:pt x="71" y="1143"/>
                    <a:pt x="72" y="1145"/>
                    <a:pt x="74" y="1146"/>
                  </a:cubicBezTo>
                  <a:cubicBezTo>
                    <a:pt x="75" y="1147"/>
                    <a:pt x="75" y="1150"/>
                    <a:pt x="76" y="1152"/>
                  </a:cubicBezTo>
                  <a:cubicBezTo>
                    <a:pt x="76" y="1153"/>
                    <a:pt x="77" y="1154"/>
                    <a:pt x="77" y="1155"/>
                  </a:cubicBezTo>
                  <a:cubicBezTo>
                    <a:pt x="78" y="1155"/>
                    <a:pt x="76" y="1158"/>
                    <a:pt x="78" y="1158"/>
                  </a:cubicBezTo>
                  <a:cubicBezTo>
                    <a:pt x="77" y="1160"/>
                    <a:pt x="79" y="1161"/>
                    <a:pt x="78" y="1161"/>
                  </a:cubicBezTo>
                  <a:cubicBezTo>
                    <a:pt x="80" y="1163"/>
                    <a:pt x="79" y="1164"/>
                    <a:pt x="81" y="1164"/>
                  </a:cubicBezTo>
                  <a:cubicBezTo>
                    <a:pt x="83" y="1167"/>
                    <a:pt x="84" y="1167"/>
                    <a:pt x="83" y="1170"/>
                  </a:cubicBezTo>
                  <a:cubicBezTo>
                    <a:pt x="82" y="1172"/>
                    <a:pt x="83" y="1173"/>
                    <a:pt x="85" y="1176"/>
                  </a:cubicBezTo>
                  <a:cubicBezTo>
                    <a:pt x="87" y="1179"/>
                    <a:pt x="87" y="1179"/>
                    <a:pt x="88" y="1181"/>
                  </a:cubicBezTo>
                  <a:cubicBezTo>
                    <a:pt x="88" y="1183"/>
                    <a:pt x="89" y="1185"/>
                    <a:pt x="90" y="1186"/>
                  </a:cubicBezTo>
                  <a:cubicBezTo>
                    <a:pt x="91" y="1188"/>
                    <a:pt x="89" y="1192"/>
                    <a:pt x="92" y="1192"/>
                  </a:cubicBezTo>
                  <a:cubicBezTo>
                    <a:pt x="95" y="1192"/>
                    <a:pt x="92" y="1196"/>
                    <a:pt x="94" y="1195"/>
                  </a:cubicBezTo>
                  <a:cubicBezTo>
                    <a:pt x="97" y="1198"/>
                    <a:pt x="95" y="1198"/>
                    <a:pt x="95" y="1199"/>
                  </a:cubicBezTo>
                  <a:cubicBezTo>
                    <a:pt x="96" y="1202"/>
                    <a:pt x="94" y="1201"/>
                    <a:pt x="97" y="1203"/>
                  </a:cubicBezTo>
                  <a:cubicBezTo>
                    <a:pt x="95" y="1200"/>
                    <a:pt x="97" y="1206"/>
                    <a:pt x="99" y="1206"/>
                  </a:cubicBezTo>
                  <a:cubicBezTo>
                    <a:pt x="100" y="1209"/>
                    <a:pt x="99" y="1209"/>
                    <a:pt x="101" y="1210"/>
                  </a:cubicBezTo>
                  <a:cubicBezTo>
                    <a:pt x="102" y="1212"/>
                    <a:pt x="102" y="1212"/>
                    <a:pt x="102" y="1213"/>
                  </a:cubicBezTo>
                  <a:cubicBezTo>
                    <a:pt x="103" y="1215"/>
                    <a:pt x="106" y="1216"/>
                    <a:pt x="104" y="1218"/>
                  </a:cubicBezTo>
                  <a:cubicBezTo>
                    <a:pt x="105" y="1221"/>
                    <a:pt x="105" y="1222"/>
                    <a:pt x="107" y="1224"/>
                  </a:cubicBezTo>
                  <a:cubicBezTo>
                    <a:pt x="107" y="1226"/>
                    <a:pt x="109" y="1228"/>
                    <a:pt x="110" y="1229"/>
                  </a:cubicBezTo>
                  <a:cubicBezTo>
                    <a:pt x="110" y="1231"/>
                    <a:pt x="111" y="1232"/>
                    <a:pt x="112" y="1234"/>
                  </a:cubicBezTo>
                  <a:cubicBezTo>
                    <a:pt x="113" y="1236"/>
                    <a:pt x="114" y="1237"/>
                    <a:pt x="115" y="1239"/>
                  </a:cubicBezTo>
                  <a:cubicBezTo>
                    <a:pt x="116" y="1241"/>
                    <a:pt x="117" y="1243"/>
                    <a:pt x="118" y="1245"/>
                  </a:cubicBezTo>
                  <a:cubicBezTo>
                    <a:pt x="117" y="1247"/>
                    <a:pt x="118" y="1249"/>
                    <a:pt x="120" y="1250"/>
                  </a:cubicBezTo>
                  <a:cubicBezTo>
                    <a:pt x="122" y="1252"/>
                    <a:pt x="123" y="1254"/>
                    <a:pt x="123" y="1255"/>
                  </a:cubicBezTo>
                  <a:cubicBezTo>
                    <a:pt x="123" y="1257"/>
                    <a:pt x="125" y="1260"/>
                    <a:pt x="126" y="1260"/>
                  </a:cubicBezTo>
                  <a:cubicBezTo>
                    <a:pt x="127" y="1262"/>
                    <a:pt x="129" y="1262"/>
                    <a:pt x="129" y="1265"/>
                  </a:cubicBezTo>
                  <a:cubicBezTo>
                    <a:pt x="130" y="1267"/>
                    <a:pt x="130" y="1268"/>
                    <a:pt x="131" y="1269"/>
                  </a:cubicBezTo>
                  <a:cubicBezTo>
                    <a:pt x="130" y="1269"/>
                    <a:pt x="133" y="1272"/>
                    <a:pt x="133" y="1272"/>
                  </a:cubicBezTo>
                  <a:cubicBezTo>
                    <a:pt x="133" y="1274"/>
                    <a:pt x="135" y="1276"/>
                    <a:pt x="135" y="1276"/>
                  </a:cubicBezTo>
                  <a:cubicBezTo>
                    <a:pt x="135" y="1277"/>
                    <a:pt x="136" y="1278"/>
                    <a:pt x="137" y="1279"/>
                  </a:cubicBezTo>
                  <a:cubicBezTo>
                    <a:pt x="138" y="1282"/>
                    <a:pt x="138" y="1283"/>
                    <a:pt x="139" y="1282"/>
                  </a:cubicBezTo>
                  <a:cubicBezTo>
                    <a:pt x="140" y="1283"/>
                    <a:pt x="140" y="1284"/>
                    <a:pt x="141" y="1286"/>
                  </a:cubicBezTo>
                  <a:cubicBezTo>
                    <a:pt x="142" y="1289"/>
                    <a:pt x="143" y="1288"/>
                    <a:pt x="144" y="1291"/>
                  </a:cubicBezTo>
                  <a:cubicBezTo>
                    <a:pt x="145" y="1293"/>
                    <a:pt x="147" y="1295"/>
                    <a:pt x="147" y="1297"/>
                  </a:cubicBezTo>
                  <a:cubicBezTo>
                    <a:pt x="147" y="1298"/>
                    <a:pt x="149" y="1301"/>
                    <a:pt x="150" y="1302"/>
                  </a:cubicBezTo>
                  <a:cubicBezTo>
                    <a:pt x="151" y="1304"/>
                    <a:pt x="151" y="1305"/>
                    <a:pt x="153" y="1307"/>
                  </a:cubicBezTo>
                  <a:cubicBezTo>
                    <a:pt x="156" y="1307"/>
                    <a:pt x="157" y="1310"/>
                    <a:pt x="157" y="1312"/>
                  </a:cubicBezTo>
                  <a:cubicBezTo>
                    <a:pt x="157" y="1314"/>
                    <a:pt x="160" y="1315"/>
                    <a:pt x="160" y="1317"/>
                  </a:cubicBezTo>
                  <a:cubicBezTo>
                    <a:pt x="159" y="1318"/>
                    <a:pt x="160" y="1319"/>
                    <a:pt x="161" y="1320"/>
                  </a:cubicBezTo>
                  <a:cubicBezTo>
                    <a:pt x="161" y="1321"/>
                    <a:pt x="163" y="1321"/>
                    <a:pt x="163" y="1322"/>
                  </a:cubicBezTo>
                  <a:cubicBezTo>
                    <a:pt x="163" y="1325"/>
                    <a:pt x="163" y="1325"/>
                    <a:pt x="165" y="1326"/>
                  </a:cubicBezTo>
                  <a:cubicBezTo>
                    <a:pt x="166" y="1326"/>
                    <a:pt x="165" y="1326"/>
                    <a:pt x="166" y="1327"/>
                  </a:cubicBezTo>
                  <a:cubicBezTo>
                    <a:pt x="168" y="1327"/>
                    <a:pt x="169" y="1331"/>
                    <a:pt x="169" y="1331"/>
                  </a:cubicBezTo>
                  <a:cubicBezTo>
                    <a:pt x="169" y="1331"/>
                    <a:pt x="169" y="1333"/>
                    <a:pt x="172" y="1335"/>
                  </a:cubicBezTo>
                  <a:cubicBezTo>
                    <a:pt x="173" y="1337"/>
                    <a:pt x="171" y="1338"/>
                    <a:pt x="174" y="1339"/>
                  </a:cubicBezTo>
                  <a:cubicBezTo>
                    <a:pt x="176" y="1339"/>
                    <a:pt x="176" y="1339"/>
                    <a:pt x="177" y="1342"/>
                  </a:cubicBezTo>
                  <a:cubicBezTo>
                    <a:pt x="179" y="1342"/>
                    <a:pt x="179" y="1346"/>
                    <a:pt x="179" y="1346"/>
                  </a:cubicBezTo>
                  <a:cubicBezTo>
                    <a:pt x="181" y="1348"/>
                    <a:pt x="182" y="1348"/>
                    <a:pt x="182" y="1349"/>
                  </a:cubicBezTo>
                  <a:cubicBezTo>
                    <a:pt x="185" y="1350"/>
                    <a:pt x="184" y="1351"/>
                    <a:pt x="185" y="1354"/>
                  </a:cubicBezTo>
                  <a:cubicBezTo>
                    <a:pt x="185" y="1355"/>
                    <a:pt x="187" y="1354"/>
                    <a:pt x="187" y="1357"/>
                  </a:cubicBezTo>
                  <a:cubicBezTo>
                    <a:pt x="190" y="1358"/>
                    <a:pt x="190" y="1360"/>
                    <a:pt x="191" y="1360"/>
                  </a:cubicBezTo>
                  <a:cubicBezTo>
                    <a:pt x="191" y="1362"/>
                    <a:pt x="191" y="1362"/>
                    <a:pt x="192" y="1362"/>
                  </a:cubicBezTo>
                  <a:cubicBezTo>
                    <a:pt x="196" y="1363"/>
                    <a:pt x="193" y="1365"/>
                    <a:pt x="194" y="1367"/>
                  </a:cubicBezTo>
                  <a:cubicBezTo>
                    <a:pt x="195" y="1365"/>
                    <a:pt x="194" y="1368"/>
                    <a:pt x="196" y="1368"/>
                  </a:cubicBezTo>
                  <a:cubicBezTo>
                    <a:pt x="197" y="1370"/>
                    <a:pt x="198" y="1372"/>
                    <a:pt x="198" y="1371"/>
                  </a:cubicBezTo>
                  <a:cubicBezTo>
                    <a:pt x="199" y="1371"/>
                    <a:pt x="199" y="1372"/>
                    <a:pt x="200" y="1373"/>
                  </a:cubicBezTo>
                  <a:cubicBezTo>
                    <a:pt x="201" y="1374"/>
                    <a:pt x="202" y="1375"/>
                    <a:pt x="202" y="1376"/>
                  </a:cubicBezTo>
                  <a:cubicBezTo>
                    <a:pt x="204" y="1377"/>
                    <a:pt x="205" y="1378"/>
                    <a:pt x="204" y="1380"/>
                  </a:cubicBezTo>
                  <a:cubicBezTo>
                    <a:pt x="204" y="1381"/>
                    <a:pt x="203" y="1381"/>
                    <a:pt x="205" y="1381"/>
                  </a:cubicBezTo>
                  <a:cubicBezTo>
                    <a:pt x="207" y="1380"/>
                    <a:pt x="208" y="1381"/>
                    <a:pt x="207" y="1383"/>
                  </a:cubicBezTo>
                  <a:cubicBezTo>
                    <a:pt x="206" y="1382"/>
                    <a:pt x="208" y="1383"/>
                    <a:pt x="209" y="1386"/>
                  </a:cubicBezTo>
                  <a:cubicBezTo>
                    <a:pt x="209" y="1388"/>
                    <a:pt x="210" y="1387"/>
                    <a:pt x="211" y="1388"/>
                  </a:cubicBezTo>
                  <a:cubicBezTo>
                    <a:pt x="212" y="1389"/>
                    <a:pt x="214" y="1392"/>
                    <a:pt x="213" y="1391"/>
                  </a:cubicBezTo>
                  <a:cubicBezTo>
                    <a:pt x="213" y="1390"/>
                    <a:pt x="214" y="1393"/>
                    <a:pt x="215" y="1394"/>
                  </a:cubicBezTo>
                  <a:cubicBezTo>
                    <a:pt x="216" y="1393"/>
                    <a:pt x="218" y="1396"/>
                    <a:pt x="217" y="1396"/>
                  </a:cubicBezTo>
                  <a:cubicBezTo>
                    <a:pt x="219" y="1398"/>
                    <a:pt x="218" y="1398"/>
                    <a:pt x="219" y="1399"/>
                  </a:cubicBezTo>
                  <a:cubicBezTo>
                    <a:pt x="219" y="1400"/>
                    <a:pt x="221" y="1401"/>
                    <a:pt x="221" y="1401"/>
                  </a:cubicBezTo>
                  <a:cubicBezTo>
                    <a:pt x="221" y="1403"/>
                    <a:pt x="223" y="1403"/>
                    <a:pt x="223" y="1404"/>
                  </a:cubicBezTo>
                  <a:cubicBezTo>
                    <a:pt x="225" y="1404"/>
                    <a:pt x="226" y="1406"/>
                    <a:pt x="225" y="1407"/>
                  </a:cubicBezTo>
                  <a:cubicBezTo>
                    <a:pt x="227" y="1408"/>
                    <a:pt x="225" y="1410"/>
                    <a:pt x="227" y="1409"/>
                  </a:cubicBezTo>
                  <a:cubicBezTo>
                    <a:pt x="228" y="1411"/>
                    <a:pt x="229" y="1410"/>
                    <a:pt x="229" y="1412"/>
                  </a:cubicBezTo>
                  <a:cubicBezTo>
                    <a:pt x="230" y="1413"/>
                    <a:pt x="230" y="1413"/>
                    <a:pt x="231" y="1414"/>
                  </a:cubicBezTo>
                  <a:cubicBezTo>
                    <a:pt x="230" y="1413"/>
                    <a:pt x="232" y="1416"/>
                    <a:pt x="234" y="1417"/>
                  </a:cubicBezTo>
                  <a:cubicBezTo>
                    <a:pt x="234" y="1417"/>
                    <a:pt x="235" y="1418"/>
                    <a:pt x="236" y="1418"/>
                  </a:cubicBezTo>
                  <a:cubicBezTo>
                    <a:pt x="236" y="1419"/>
                    <a:pt x="237" y="1421"/>
                    <a:pt x="238" y="1422"/>
                  </a:cubicBezTo>
                  <a:cubicBezTo>
                    <a:pt x="239" y="1424"/>
                    <a:pt x="240" y="1422"/>
                    <a:pt x="240" y="1425"/>
                  </a:cubicBezTo>
                  <a:cubicBezTo>
                    <a:pt x="241" y="1427"/>
                    <a:pt x="240" y="1426"/>
                    <a:pt x="242" y="1427"/>
                  </a:cubicBezTo>
                  <a:cubicBezTo>
                    <a:pt x="244" y="1428"/>
                    <a:pt x="244" y="1429"/>
                    <a:pt x="245" y="1429"/>
                  </a:cubicBezTo>
                  <a:cubicBezTo>
                    <a:pt x="246" y="1429"/>
                    <a:pt x="245" y="1430"/>
                    <a:pt x="246" y="1431"/>
                  </a:cubicBezTo>
                  <a:cubicBezTo>
                    <a:pt x="247" y="1432"/>
                    <a:pt x="248" y="1432"/>
                    <a:pt x="249" y="1433"/>
                  </a:cubicBezTo>
                  <a:cubicBezTo>
                    <a:pt x="250" y="1433"/>
                    <a:pt x="250" y="1435"/>
                    <a:pt x="250" y="1436"/>
                  </a:cubicBezTo>
                  <a:cubicBezTo>
                    <a:pt x="250" y="1437"/>
                    <a:pt x="251" y="1438"/>
                    <a:pt x="251" y="1439"/>
                  </a:cubicBezTo>
                  <a:cubicBezTo>
                    <a:pt x="252" y="1440"/>
                    <a:pt x="252" y="1440"/>
                    <a:pt x="253" y="1440"/>
                  </a:cubicBezTo>
                  <a:cubicBezTo>
                    <a:pt x="253" y="1440"/>
                    <a:pt x="254" y="1440"/>
                    <a:pt x="255" y="1441"/>
                  </a:cubicBezTo>
                  <a:cubicBezTo>
                    <a:pt x="256" y="1442"/>
                    <a:pt x="256" y="1443"/>
                    <a:pt x="257" y="1445"/>
                  </a:cubicBezTo>
                  <a:cubicBezTo>
                    <a:pt x="259" y="1447"/>
                    <a:pt x="260" y="1448"/>
                    <a:pt x="261" y="1449"/>
                  </a:cubicBezTo>
                  <a:cubicBezTo>
                    <a:pt x="261" y="1450"/>
                    <a:pt x="262" y="1451"/>
                    <a:pt x="265" y="1453"/>
                  </a:cubicBezTo>
                  <a:cubicBezTo>
                    <a:pt x="266" y="1454"/>
                    <a:pt x="267" y="1457"/>
                    <a:pt x="268" y="1458"/>
                  </a:cubicBezTo>
                  <a:cubicBezTo>
                    <a:pt x="267" y="1458"/>
                    <a:pt x="269" y="1458"/>
                    <a:pt x="271" y="1459"/>
                  </a:cubicBezTo>
                  <a:cubicBezTo>
                    <a:pt x="271" y="1461"/>
                    <a:pt x="272" y="1460"/>
                    <a:pt x="272" y="1462"/>
                  </a:cubicBezTo>
                  <a:cubicBezTo>
                    <a:pt x="275" y="1462"/>
                    <a:pt x="276" y="1463"/>
                    <a:pt x="276" y="1463"/>
                  </a:cubicBezTo>
                  <a:cubicBezTo>
                    <a:pt x="276" y="1464"/>
                    <a:pt x="276" y="1465"/>
                    <a:pt x="276" y="1466"/>
                  </a:cubicBezTo>
                  <a:cubicBezTo>
                    <a:pt x="275" y="1466"/>
                    <a:pt x="276" y="1467"/>
                    <a:pt x="278" y="1468"/>
                  </a:cubicBezTo>
                  <a:cubicBezTo>
                    <a:pt x="279" y="1470"/>
                    <a:pt x="280" y="1469"/>
                    <a:pt x="280" y="1471"/>
                  </a:cubicBezTo>
                  <a:cubicBezTo>
                    <a:pt x="281" y="1473"/>
                    <a:pt x="282" y="1474"/>
                    <a:pt x="284" y="1475"/>
                  </a:cubicBezTo>
                  <a:cubicBezTo>
                    <a:pt x="287" y="1478"/>
                    <a:pt x="287" y="1475"/>
                    <a:pt x="288" y="1479"/>
                  </a:cubicBezTo>
                  <a:cubicBezTo>
                    <a:pt x="289" y="1480"/>
                    <a:pt x="290" y="1480"/>
                    <a:pt x="290" y="1481"/>
                  </a:cubicBezTo>
                  <a:cubicBezTo>
                    <a:pt x="292" y="1481"/>
                    <a:pt x="291" y="1481"/>
                    <a:pt x="292" y="1483"/>
                  </a:cubicBezTo>
                  <a:cubicBezTo>
                    <a:pt x="296" y="1486"/>
                    <a:pt x="294" y="1486"/>
                    <a:pt x="296" y="1488"/>
                  </a:cubicBezTo>
                  <a:cubicBezTo>
                    <a:pt x="297" y="1490"/>
                    <a:pt x="299" y="1492"/>
                    <a:pt x="299" y="1492"/>
                  </a:cubicBezTo>
                  <a:cubicBezTo>
                    <a:pt x="300" y="1494"/>
                    <a:pt x="302" y="1494"/>
                    <a:pt x="303" y="1496"/>
                  </a:cubicBezTo>
                  <a:cubicBezTo>
                    <a:pt x="304" y="1498"/>
                    <a:pt x="304" y="1498"/>
                    <a:pt x="305" y="1499"/>
                  </a:cubicBezTo>
                  <a:cubicBezTo>
                    <a:pt x="305" y="1499"/>
                    <a:pt x="307" y="1499"/>
                    <a:pt x="308" y="1501"/>
                  </a:cubicBezTo>
                  <a:cubicBezTo>
                    <a:pt x="309" y="1501"/>
                    <a:pt x="309" y="1503"/>
                    <a:pt x="310" y="1504"/>
                  </a:cubicBezTo>
                  <a:cubicBezTo>
                    <a:pt x="311" y="1504"/>
                    <a:pt x="312" y="1505"/>
                    <a:pt x="313" y="1506"/>
                  </a:cubicBezTo>
                  <a:cubicBezTo>
                    <a:pt x="313" y="1507"/>
                    <a:pt x="314" y="1507"/>
                    <a:pt x="315" y="1508"/>
                  </a:cubicBezTo>
                  <a:cubicBezTo>
                    <a:pt x="316" y="1509"/>
                    <a:pt x="316" y="1509"/>
                    <a:pt x="317" y="1510"/>
                  </a:cubicBezTo>
                  <a:cubicBezTo>
                    <a:pt x="318" y="1512"/>
                    <a:pt x="317" y="1511"/>
                    <a:pt x="319" y="1513"/>
                  </a:cubicBezTo>
                  <a:cubicBezTo>
                    <a:pt x="319" y="1515"/>
                    <a:pt x="320" y="1517"/>
                    <a:pt x="322" y="1515"/>
                  </a:cubicBezTo>
                  <a:cubicBezTo>
                    <a:pt x="321" y="1516"/>
                    <a:pt x="320" y="1516"/>
                    <a:pt x="321" y="1516"/>
                  </a:cubicBezTo>
                  <a:cubicBezTo>
                    <a:pt x="323" y="1516"/>
                    <a:pt x="323" y="1517"/>
                    <a:pt x="327" y="1520"/>
                  </a:cubicBezTo>
                  <a:cubicBezTo>
                    <a:pt x="326" y="1521"/>
                    <a:pt x="327" y="1522"/>
                    <a:pt x="328" y="1522"/>
                  </a:cubicBezTo>
                  <a:cubicBezTo>
                    <a:pt x="329" y="1523"/>
                    <a:pt x="331" y="1525"/>
                    <a:pt x="331" y="1524"/>
                  </a:cubicBezTo>
                  <a:cubicBezTo>
                    <a:pt x="332" y="1525"/>
                    <a:pt x="333" y="1525"/>
                    <a:pt x="334" y="1527"/>
                  </a:cubicBezTo>
                  <a:cubicBezTo>
                    <a:pt x="335" y="1528"/>
                    <a:pt x="336" y="1529"/>
                    <a:pt x="335" y="1529"/>
                  </a:cubicBezTo>
                  <a:cubicBezTo>
                    <a:pt x="337" y="1529"/>
                    <a:pt x="338" y="1531"/>
                    <a:pt x="338" y="1531"/>
                  </a:cubicBezTo>
                  <a:cubicBezTo>
                    <a:pt x="339" y="1533"/>
                    <a:pt x="339" y="1533"/>
                    <a:pt x="340" y="1534"/>
                  </a:cubicBezTo>
                  <a:cubicBezTo>
                    <a:pt x="341" y="1534"/>
                    <a:pt x="342" y="1535"/>
                    <a:pt x="343" y="1536"/>
                  </a:cubicBezTo>
                  <a:cubicBezTo>
                    <a:pt x="343" y="1537"/>
                    <a:pt x="344" y="1537"/>
                    <a:pt x="345" y="1538"/>
                  </a:cubicBezTo>
                  <a:cubicBezTo>
                    <a:pt x="346" y="1539"/>
                    <a:pt x="346" y="1539"/>
                    <a:pt x="347" y="1540"/>
                  </a:cubicBezTo>
                  <a:cubicBezTo>
                    <a:pt x="348" y="1540"/>
                    <a:pt x="349" y="1542"/>
                    <a:pt x="350" y="1543"/>
                  </a:cubicBezTo>
                  <a:cubicBezTo>
                    <a:pt x="351" y="1545"/>
                    <a:pt x="350" y="1546"/>
                    <a:pt x="352" y="1546"/>
                  </a:cubicBezTo>
                  <a:cubicBezTo>
                    <a:pt x="354" y="1547"/>
                    <a:pt x="354" y="1545"/>
                    <a:pt x="355" y="1548"/>
                  </a:cubicBezTo>
                  <a:cubicBezTo>
                    <a:pt x="357" y="1548"/>
                    <a:pt x="356" y="1549"/>
                    <a:pt x="357" y="1550"/>
                  </a:cubicBezTo>
                  <a:cubicBezTo>
                    <a:pt x="359" y="1552"/>
                    <a:pt x="359" y="1553"/>
                    <a:pt x="359" y="1552"/>
                  </a:cubicBezTo>
                  <a:cubicBezTo>
                    <a:pt x="361" y="1553"/>
                    <a:pt x="361" y="1555"/>
                    <a:pt x="362" y="1554"/>
                  </a:cubicBezTo>
                  <a:cubicBezTo>
                    <a:pt x="363" y="1555"/>
                    <a:pt x="365" y="1555"/>
                    <a:pt x="364" y="1556"/>
                  </a:cubicBezTo>
                  <a:cubicBezTo>
                    <a:pt x="365" y="1557"/>
                    <a:pt x="365" y="1558"/>
                    <a:pt x="366" y="1559"/>
                  </a:cubicBezTo>
                  <a:cubicBezTo>
                    <a:pt x="367" y="1559"/>
                    <a:pt x="367" y="1560"/>
                    <a:pt x="369" y="1561"/>
                  </a:cubicBezTo>
                  <a:cubicBezTo>
                    <a:pt x="371" y="1563"/>
                    <a:pt x="371" y="1566"/>
                    <a:pt x="372" y="1565"/>
                  </a:cubicBezTo>
                  <a:cubicBezTo>
                    <a:pt x="373" y="1565"/>
                    <a:pt x="374" y="1567"/>
                    <a:pt x="375" y="1567"/>
                  </a:cubicBezTo>
                  <a:cubicBezTo>
                    <a:pt x="375" y="1568"/>
                    <a:pt x="377" y="1569"/>
                    <a:pt x="379" y="1570"/>
                  </a:cubicBezTo>
                  <a:cubicBezTo>
                    <a:pt x="379" y="1571"/>
                    <a:pt x="380" y="1573"/>
                    <a:pt x="381" y="1573"/>
                  </a:cubicBezTo>
                  <a:cubicBezTo>
                    <a:pt x="382" y="1575"/>
                    <a:pt x="382" y="1575"/>
                    <a:pt x="383" y="1576"/>
                  </a:cubicBezTo>
                  <a:cubicBezTo>
                    <a:pt x="384" y="1576"/>
                    <a:pt x="384" y="1577"/>
                    <a:pt x="386" y="1578"/>
                  </a:cubicBezTo>
                  <a:cubicBezTo>
                    <a:pt x="387" y="1578"/>
                    <a:pt x="387" y="1578"/>
                    <a:pt x="388" y="1579"/>
                  </a:cubicBezTo>
                  <a:cubicBezTo>
                    <a:pt x="390" y="1580"/>
                    <a:pt x="390" y="1581"/>
                    <a:pt x="391" y="1581"/>
                  </a:cubicBezTo>
                  <a:cubicBezTo>
                    <a:pt x="393" y="1581"/>
                    <a:pt x="393" y="1583"/>
                    <a:pt x="394" y="1583"/>
                  </a:cubicBezTo>
                  <a:cubicBezTo>
                    <a:pt x="395" y="1584"/>
                    <a:pt x="396" y="1585"/>
                    <a:pt x="396" y="1585"/>
                  </a:cubicBezTo>
                  <a:cubicBezTo>
                    <a:pt x="397" y="1586"/>
                    <a:pt x="398" y="1586"/>
                    <a:pt x="398" y="1588"/>
                  </a:cubicBezTo>
                  <a:cubicBezTo>
                    <a:pt x="399" y="1589"/>
                    <a:pt x="400" y="1589"/>
                    <a:pt x="401" y="1590"/>
                  </a:cubicBezTo>
                  <a:cubicBezTo>
                    <a:pt x="401" y="1591"/>
                    <a:pt x="402" y="1592"/>
                    <a:pt x="402" y="1593"/>
                  </a:cubicBezTo>
                  <a:cubicBezTo>
                    <a:pt x="404" y="1594"/>
                    <a:pt x="404" y="1594"/>
                    <a:pt x="405" y="1595"/>
                  </a:cubicBezTo>
                  <a:cubicBezTo>
                    <a:pt x="405" y="1595"/>
                    <a:pt x="405" y="1596"/>
                    <a:pt x="408" y="1597"/>
                  </a:cubicBezTo>
                  <a:cubicBezTo>
                    <a:pt x="409" y="1597"/>
                    <a:pt x="410" y="1598"/>
                    <a:pt x="411" y="1599"/>
                  </a:cubicBezTo>
                  <a:cubicBezTo>
                    <a:pt x="412" y="1600"/>
                    <a:pt x="412" y="1601"/>
                    <a:pt x="413" y="1601"/>
                  </a:cubicBezTo>
                  <a:cubicBezTo>
                    <a:pt x="413" y="1602"/>
                    <a:pt x="415" y="1602"/>
                    <a:pt x="415" y="1603"/>
                  </a:cubicBezTo>
                  <a:cubicBezTo>
                    <a:pt x="417" y="1604"/>
                    <a:pt x="418" y="1605"/>
                    <a:pt x="418" y="1606"/>
                  </a:cubicBezTo>
                  <a:cubicBezTo>
                    <a:pt x="418" y="1606"/>
                    <a:pt x="420" y="1607"/>
                    <a:pt x="420" y="1608"/>
                  </a:cubicBezTo>
                  <a:cubicBezTo>
                    <a:pt x="422" y="1608"/>
                    <a:pt x="422" y="1609"/>
                    <a:pt x="423" y="1610"/>
                  </a:cubicBezTo>
                  <a:cubicBezTo>
                    <a:pt x="425" y="1610"/>
                    <a:pt x="426" y="1610"/>
                    <a:pt x="427" y="1612"/>
                  </a:cubicBezTo>
                  <a:cubicBezTo>
                    <a:pt x="427" y="1612"/>
                    <a:pt x="428" y="1613"/>
                    <a:pt x="428" y="1614"/>
                  </a:cubicBezTo>
                  <a:cubicBezTo>
                    <a:pt x="429" y="1615"/>
                    <a:pt x="431" y="1617"/>
                    <a:pt x="432" y="1618"/>
                  </a:cubicBezTo>
                  <a:cubicBezTo>
                    <a:pt x="433" y="1621"/>
                    <a:pt x="435" y="1622"/>
                    <a:pt x="438" y="1623"/>
                  </a:cubicBezTo>
                  <a:cubicBezTo>
                    <a:pt x="439" y="1624"/>
                    <a:pt x="439" y="1627"/>
                    <a:pt x="441" y="1628"/>
                  </a:cubicBezTo>
                  <a:cubicBezTo>
                    <a:pt x="441" y="1628"/>
                    <a:pt x="443" y="1629"/>
                    <a:pt x="444" y="1629"/>
                  </a:cubicBezTo>
                  <a:cubicBezTo>
                    <a:pt x="445" y="1630"/>
                    <a:pt x="446" y="1630"/>
                    <a:pt x="448" y="1631"/>
                  </a:cubicBezTo>
                  <a:cubicBezTo>
                    <a:pt x="449" y="1632"/>
                    <a:pt x="449" y="1631"/>
                    <a:pt x="451" y="1633"/>
                  </a:cubicBezTo>
                  <a:cubicBezTo>
                    <a:pt x="452" y="1632"/>
                    <a:pt x="453" y="1634"/>
                    <a:pt x="453" y="1635"/>
                  </a:cubicBezTo>
                  <a:cubicBezTo>
                    <a:pt x="455" y="1635"/>
                    <a:pt x="455" y="1637"/>
                    <a:pt x="456" y="1637"/>
                  </a:cubicBezTo>
                  <a:cubicBezTo>
                    <a:pt x="457" y="1637"/>
                    <a:pt x="457" y="1638"/>
                    <a:pt x="458" y="1640"/>
                  </a:cubicBezTo>
                  <a:cubicBezTo>
                    <a:pt x="459" y="1641"/>
                    <a:pt x="460" y="1641"/>
                    <a:pt x="461" y="1642"/>
                  </a:cubicBezTo>
                  <a:cubicBezTo>
                    <a:pt x="460" y="1642"/>
                    <a:pt x="463" y="1642"/>
                    <a:pt x="463" y="1644"/>
                  </a:cubicBezTo>
                  <a:cubicBezTo>
                    <a:pt x="464" y="1645"/>
                    <a:pt x="465" y="1645"/>
                    <a:pt x="466" y="1646"/>
                  </a:cubicBezTo>
                  <a:cubicBezTo>
                    <a:pt x="467" y="1647"/>
                    <a:pt x="469" y="1647"/>
                    <a:pt x="468" y="1648"/>
                  </a:cubicBezTo>
                  <a:cubicBezTo>
                    <a:pt x="471" y="1650"/>
                    <a:pt x="472" y="1650"/>
                    <a:pt x="473" y="1651"/>
                  </a:cubicBezTo>
                  <a:cubicBezTo>
                    <a:pt x="474" y="1651"/>
                    <a:pt x="474" y="1651"/>
                    <a:pt x="475" y="1652"/>
                  </a:cubicBezTo>
                  <a:cubicBezTo>
                    <a:pt x="476" y="1652"/>
                    <a:pt x="476" y="1653"/>
                    <a:pt x="477" y="1655"/>
                  </a:cubicBezTo>
                  <a:cubicBezTo>
                    <a:pt x="478" y="1654"/>
                    <a:pt x="478" y="1655"/>
                    <a:pt x="479" y="1656"/>
                  </a:cubicBezTo>
                  <a:cubicBezTo>
                    <a:pt x="480" y="1658"/>
                    <a:pt x="481" y="1659"/>
                    <a:pt x="482" y="1659"/>
                  </a:cubicBezTo>
                  <a:cubicBezTo>
                    <a:pt x="485" y="1659"/>
                    <a:pt x="486" y="1661"/>
                    <a:pt x="486" y="1662"/>
                  </a:cubicBezTo>
                  <a:cubicBezTo>
                    <a:pt x="487" y="1665"/>
                    <a:pt x="490" y="1664"/>
                    <a:pt x="490" y="1665"/>
                  </a:cubicBezTo>
                  <a:cubicBezTo>
                    <a:pt x="489" y="1668"/>
                    <a:pt x="491" y="1668"/>
                    <a:pt x="492" y="1668"/>
                  </a:cubicBezTo>
                  <a:cubicBezTo>
                    <a:pt x="493" y="1668"/>
                    <a:pt x="494" y="1668"/>
                    <a:pt x="494" y="1669"/>
                  </a:cubicBezTo>
                  <a:cubicBezTo>
                    <a:pt x="494" y="1670"/>
                    <a:pt x="499" y="1672"/>
                    <a:pt x="499" y="1672"/>
                  </a:cubicBezTo>
                  <a:cubicBezTo>
                    <a:pt x="501" y="1672"/>
                    <a:pt x="503" y="1676"/>
                    <a:pt x="503" y="1675"/>
                  </a:cubicBezTo>
                  <a:cubicBezTo>
                    <a:pt x="503" y="1676"/>
                    <a:pt x="504" y="1676"/>
                    <a:pt x="505" y="1676"/>
                  </a:cubicBezTo>
                  <a:cubicBezTo>
                    <a:pt x="505" y="1676"/>
                    <a:pt x="507" y="1677"/>
                    <a:pt x="508" y="1679"/>
                  </a:cubicBezTo>
                  <a:cubicBezTo>
                    <a:pt x="509" y="1679"/>
                    <a:pt x="513" y="1683"/>
                    <a:pt x="512" y="1682"/>
                  </a:cubicBezTo>
                  <a:cubicBezTo>
                    <a:pt x="513" y="1682"/>
                    <a:pt x="515" y="1684"/>
                    <a:pt x="516" y="1685"/>
                  </a:cubicBezTo>
                  <a:cubicBezTo>
                    <a:pt x="518" y="1688"/>
                    <a:pt x="518" y="1688"/>
                    <a:pt x="520" y="1689"/>
                  </a:cubicBezTo>
                  <a:cubicBezTo>
                    <a:pt x="523" y="1691"/>
                    <a:pt x="525" y="1689"/>
                    <a:pt x="525" y="1692"/>
                  </a:cubicBezTo>
                  <a:cubicBezTo>
                    <a:pt x="525" y="1694"/>
                    <a:pt x="525" y="1694"/>
                    <a:pt x="528" y="1694"/>
                  </a:cubicBezTo>
                  <a:cubicBezTo>
                    <a:pt x="529" y="1696"/>
                    <a:pt x="531" y="1694"/>
                    <a:pt x="531" y="1697"/>
                  </a:cubicBezTo>
                  <a:cubicBezTo>
                    <a:pt x="530" y="1699"/>
                    <a:pt x="534" y="1700"/>
                    <a:pt x="535" y="1702"/>
                  </a:cubicBezTo>
                  <a:cubicBezTo>
                    <a:pt x="536" y="1703"/>
                    <a:pt x="537" y="1703"/>
                    <a:pt x="538" y="1702"/>
                  </a:cubicBezTo>
                  <a:cubicBezTo>
                    <a:pt x="540" y="1706"/>
                    <a:pt x="540" y="1703"/>
                    <a:pt x="541" y="1704"/>
                  </a:cubicBezTo>
                  <a:cubicBezTo>
                    <a:pt x="545" y="1709"/>
                    <a:pt x="545" y="1710"/>
                    <a:pt x="547" y="1709"/>
                  </a:cubicBezTo>
                  <a:cubicBezTo>
                    <a:pt x="550" y="1711"/>
                    <a:pt x="551" y="1711"/>
                    <a:pt x="552" y="1712"/>
                  </a:cubicBezTo>
                  <a:cubicBezTo>
                    <a:pt x="553" y="1714"/>
                    <a:pt x="555" y="1716"/>
                    <a:pt x="555" y="1714"/>
                  </a:cubicBezTo>
                  <a:cubicBezTo>
                    <a:pt x="556" y="1715"/>
                    <a:pt x="556" y="1717"/>
                    <a:pt x="558" y="1716"/>
                  </a:cubicBezTo>
                  <a:cubicBezTo>
                    <a:pt x="560" y="1717"/>
                    <a:pt x="562" y="1719"/>
                    <a:pt x="563" y="1720"/>
                  </a:cubicBezTo>
                  <a:cubicBezTo>
                    <a:pt x="566" y="1721"/>
                    <a:pt x="566" y="1724"/>
                    <a:pt x="568" y="1724"/>
                  </a:cubicBezTo>
                  <a:cubicBezTo>
                    <a:pt x="571" y="1725"/>
                    <a:pt x="572" y="1726"/>
                    <a:pt x="574" y="1728"/>
                  </a:cubicBezTo>
                  <a:cubicBezTo>
                    <a:pt x="577" y="1728"/>
                    <a:pt x="576" y="1728"/>
                    <a:pt x="577" y="1729"/>
                  </a:cubicBezTo>
                  <a:cubicBezTo>
                    <a:pt x="578" y="1726"/>
                    <a:pt x="581" y="1730"/>
                    <a:pt x="579" y="1731"/>
                  </a:cubicBezTo>
                  <a:cubicBezTo>
                    <a:pt x="582" y="1732"/>
                    <a:pt x="582" y="1736"/>
                    <a:pt x="584" y="1735"/>
                  </a:cubicBezTo>
                  <a:cubicBezTo>
                    <a:pt x="586" y="1734"/>
                    <a:pt x="588" y="1734"/>
                    <a:pt x="588" y="1735"/>
                  </a:cubicBezTo>
                  <a:cubicBezTo>
                    <a:pt x="589" y="1735"/>
                    <a:pt x="592" y="1738"/>
                    <a:pt x="590" y="1739"/>
                  </a:cubicBezTo>
                  <a:cubicBezTo>
                    <a:pt x="591" y="1741"/>
                    <a:pt x="592" y="1741"/>
                    <a:pt x="595" y="1743"/>
                  </a:cubicBezTo>
                  <a:cubicBezTo>
                    <a:pt x="596" y="1740"/>
                    <a:pt x="600" y="1745"/>
                    <a:pt x="600" y="1746"/>
                  </a:cubicBezTo>
                  <a:cubicBezTo>
                    <a:pt x="600" y="1745"/>
                    <a:pt x="601" y="1745"/>
                    <a:pt x="602" y="1747"/>
                  </a:cubicBezTo>
                  <a:cubicBezTo>
                    <a:pt x="602" y="1748"/>
                    <a:pt x="605" y="1748"/>
                    <a:pt x="606" y="1750"/>
                  </a:cubicBezTo>
                  <a:cubicBezTo>
                    <a:pt x="607" y="1751"/>
                    <a:pt x="610" y="1753"/>
                    <a:pt x="612" y="1754"/>
                  </a:cubicBezTo>
                  <a:cubicBezTo>
                    <a:pt x="612" y="1755"/>
                    <a:pt x="615" y="1756"/>
                    <a:pt x="617" y="1757"/>
                  </a:cubicBezTo>
                  <a:cubicBezTo>
                    <a:pt x="616" y="1757"/>
                    <a:pt x="621" y="1758"/>
                    <a:pt x="622" y="1760"/>
                  </a:cubicBezTo>
                  <a:cubicBezTo>
                    <a:pt x="624" y="1761"/>
                    <a:pt x="627" y="1763"/>
                    <a:pt x="626" y="1764"/>
                  </a:cubicBezTo>
                  <a:cubicBezTo>
                    <a:pt x="627" y="1766"/>
                    <a:pt x="631" y="1767"/>
                    <a:pt x="631" y="1768"/>
                  </a:cubicBezTo>
                  <a:cubicBezTo>
                    <a:pt x="629" y="1770"/>
                    <a:pt x="634" y="1769"/>
                    <a:pt x="636" y="1770"/>
                  </a:cubicBezTo>
                  <a:cubicBezTo>
                    <a:pt x="638" y="1771"/>
                    <a:pt x="639" y="1771"/>
                    <a:pt x="641" y="1772"/>
                  </a:cubicBezTo>
                  <a:cubicBezTo>
                    <a:pt x="642" y="1773"/>
                    <a:pt x="644" y="1774"/>
                    <a:pt x="645" y="1776"/>
                  </a:cubicBezTo>
                  <a:cubicBezTo>
                    <a:pt x="648" y="1778"/>
                    <a:pt x="651" y="1779"/>
                    <a:pt x="654" y="1781"/>
                  </a:cubicBezTo>
                  <a:cubicBezTo>
                    <a:pt x="657" y="1782"/>
                    <a:pt x="661" y="1787"/>
                    <a:pt x="663" y="1787"/>
                  </a:cubicBezTo>
                  <a:cubicBezTo>
                    <a:pt x="664" y="1789"/>
                    <a:pt x="667" y="1790"/>
                    <a:pt x="668" y="1790"/>
                  </a:cubicBezTo>
                  <a:cubicBezTo>
                    <a:pt x="670" y="1793"/>
                    <a:pt x="671" y="1791"/>
                    <a:pt x="673" y="1793"/>
                  </a:cubicBezTo>
                  <a:cubicBezTo>
                    <a:pt x="674" y="1794"/>
                    <a:pt x="676" y="1797"/>
                    <a:pt x="678" y="1797"/>
                  </a:cubicBezTo>
                  <a:cubicBezTo>
                    <a:pt x="680" y="1800"/>
                    <a:pt x="683" y="1798"/>
                    <a:pt x="684" y="1800"/>
                  </a:cubicBezTo>
                  <a:cubicBezTo>
                    <a:pt x="686" y="1801"/>
                    <a:pt x="688" y="1800"/>
                    <a:pt x="689" y="1803"/>
                  </a:cubicBezTo>
                  <a:cubicBezTo>
                    <a:pt x="690" y="1803"/>
                    <a:pt x="691" y="1804"/>
                    <a:pt x="692" y="1805"/>
                  </a:cubicBezTo>
                  <a:cubicBezTo>
                    <a:pt x="693" y="1806"/>
                    <a:pt x="694" y="1806"/>
                    <a:pt x="695" y="1807"/>
                  </a:cubicBezTo>
                  <a:cubicBezTo>
                    <a:pt x="696" y="1807"/>
                    <a:pt x="697" y="1806"/>
                    <a:pt x="698" y="1808"/>
                  </a:cubicBezTo>
                  <a:cubicBezTo>
                    <a:pt x="699" y="1809"/>
                    <a:pt x="700" y="1807"/>
                    <a:pt x="701" y="1811"/>
                  </a:cubicBezTo>
                  <a:cubicBezTo>
                    <a:pt x="703" y="1810"/>
                    <a:pt x="705" y="1811"/>
                    <a:pt x="704" y="1812"/>
                  </a:cubicBezTo>
                  <a:cubicBezTo>
                    <a:pt x="704" y="1812"/>
                    <a:pt x="707" y="1815"/>
                    <a:pt x="706" y="1814"/>
                  </a:cubicBezTo>
                  <a:cubicBezTo>
                    <a:pt x="708" y="1816"/>
                    <a:pt x="708" y="1814"/>
                    <a:pt x="709" y="1815"/>
                  </a:cubicBezTo>
                  <a:cubicBezTo>
                    <a:pt x="712" y="1816"/>
                    <a:pt x="709" y="1815"/>
                    <a:pt x="712" y="1817"/>
                  </a:cubicBezTo>
                  <a:cubicBezTo>
                    <a:pt x="714" y="1820"/>
                    <a:pt x="714" y="1818"/>
                    <a:pt x="715" y="1819"/>
                  </a:cubicBezTo>
                  <a:cubicBezTo>
                    <a:pt x="717" y="1820"/>
                    <a:pt x="715" y="1819"/>
                    <a:pt x="718" y="1821"/>
                  </a:cubicBezTo>
                  <a:cubicBezTo>
                    <a:pt x="719" y="1822"/>
                    <a:pt x="719" y="1823"/>
                    <a:pt x="720" y="1822"/>
                  </a:cubicBezTo>
                  <a:cubicBezTo>
                    <a:pt x="721" y="1822"/>
                    <a:pt x="722" y="1824"/>
                    <a:pt x="723" y="1824"/>
                  </a:cubicBezTo>
                  <a:cubicBezTo>
                    <a:pt x="724" y="1826"/>
                    <a:pt x="725" y="1825"/>
                    <a:pt x="726" y="1826"/>
                  </a:cubicBezTo>
                  <a:cubicBezTo>
                    <a:pt x="728" y="1826"/>
                    <a:pt x="729" y="1827"/>
                    <a:pt x="729" y="1827"/>
                  </a:cubicBezTo>
                  <a:cubicBezTo>
                    <a:pt x="730" y="1828"/>
                    <a:pt x="731" y="1829"/>
                    <a:pt x="732" y="1829"/>
                  </a:cubicBezTo>
                  <a:cubicBezTo>
                    <a:pt x="733" y="1830"/>
                    <a:pt x="734" y="1831"/>
                    <a:pt x="735" y="1831"/>
                  </a:cubicBezTo>
                  <a:cubicBezTo>
                    <a:pt x="736" y="1832"/>
                    <a:pt x="736" y="1832"/>
                    <a:pt x="737" y="1833"/>
                  </a:cubicBezTo>
                  <a:cubicBezTo>
                    <a:pt x="737" y="1833"/>
                    <a:pt x="737" y="1834"/>
                    <a:pt x="741" y="1834"/>
                  </a:cubicBezTo>
                  <a:cubicBezTo>
                    <a:pt x="742" y="1834"/>
                    <a:pt x="742" y="1834"/>
                    <a:pt x="744" y="1835"/>
                  </a:cubicBezTo>
                  <a:cubicBezTo>
                    <a:pt x="745" y="1835"/>
                    <a:pt x="746" y="1837"/>
                    <a:pt x="747" y="1837"/>
                  </a:cubicBezTo>
                  <a:cubicBezTo>
                    <a:pt x="748" y="1837"/>
                    <a:pt x="749" y="1837"/>
                    <a:pt x="750" y="1839"/>
                  </a:cubicBezTo>
                  <a:cubicBezTo>
                    <a:pt x="750" y="1839"/>
                    <a:pt x="752" y="1839"/>
                    <a:pt x="752" y="1841"/>
                  </a:cubicBezTo>
                  <a:cubicBezTo>
                    <a:pt x="754" y="1839"/>
                    <a:pt x="752" y="1838"/>
                    <a:pt x="755" y="1841"/>
                  </a:cubicBezTo>
                  <a:cubicBezTo>
                    <a:pt x="756" y="1844"/>
                    <a:pt x="759" y="1844"/>
                    <a:pt x="758" y="1844"/>
                  </a:cubicBezTo>
                  <a:cubicBezTo>
                    <a:pt x="758" y="1845"/>
                    <a:pt x="759" y="1845"/>
                    <a:pt x="760" y="1846"/>
                  </a:cubicBezTo>
                  <a:cubicBezTo>
                    <a:pt x="761" y="1846"/>
                    <a:pt x="762" y="1847"/>
                    <a:pt x="764" y="1847"/>
                  </a:cubicBezTo>
                  <a:cubicBezTo>
                    <a:pt x="763" y="1848"/>
                    <a:pt x="763" y="1849"/>
                    <a:pt x="764" y="1850"/>
                  </a:cubicBezTo>
                  <a:cubicBezTo>
                    <a:pt x="764" y="1851"/>
                    <a:pt x="765" y="1851"/>
                    <a:pt x="767" y="1849"/>
                  </a:cubicBezTo>
                  <a:cubicBezTo>
                    <a:pt x="765" y="1850"/>
                    <a:pt x="768" y="1851"/>
                    <a:pt x="770" y="1851"/>
                  </a:cubicBezTo>
                  <a:cubicBezTo>
                    <a:pt x="770" y="1853"/>
                    <a:pt x="771" y="1850"/>
                    <a:pt x="773" y="1853"/>
                  </a:cubicBezTo>
                  <a:cubicBezTo>
                    <a:pt x="773" y="1854"/>
                    <a:pt x="775" y="1851"/>
                    <a:pt x="777" y="1854"/>
                  </a:cubicBezTo>
                  <a:cubicBezTo>
                    <a:pt x="780" y="1855"/>
                    <a:pt x="778" y="1857"/>
                    <a:pt x="780" y="1856"/>
                  </a:cubicBezTo>
                  <a:cubicBezTo>
                    <a:pt x="781" y="1856"/>
                    <a:pt x="782" y="1858"/>
                    <a:pt x="783" y="1858"/>
                  </a:cubicBezTo>
                  <a:cubicBezTo>
                    <a:pt x="785" y="1860"/>
                    <a:pt x="786" y="1860"/>
                    <a:pt x="787" y="1860"/>
                  </a:cubicBezTo>
                  <a:cubicBezTo>
                    <a:pt x="788" y="1860"/>
                    <a:pt x="789" y="1860"/>
                    <a:pt x="788" y="1861"/>
                  </a:cubicBezTo>
                  <a:cubicBezTo>
                    <a:pt x="790" y="1862"/>
                    <a:pt x="793" y="1862"/>
                    <a:pt x="793" y="1863"/>
                  </a:cubicBezTo>
                  <a:cubicBezTo>
                    <a:pt x="795" y="1863"/>
                    <a:pt x="796" y="1864"/>
                    <a:pt x="796" y="1864"/>
                  </a:cubicBezTo>
                  <a:cubicBezTo>
                    <a:pt x="797" y="1864"/>
                    <a:pt x="797" y="1865"/>
                    <a:pt x="798" y="1866"/>
                  </a:cubicBezTo>
                  <a:cubicBezTo>
                    <a:pt x="799" y="1865"/>
                    <a:pt x="801" y="1868"/>
                    <a:pt x="803" y="1869"/>
                  </a:cubicBezTo>
                  <a:cubicBezTo>
                    <a:pt x="806" y="1869"/>
                    <a:pt x="808" y="1870"/>
                    <a:pt x="809" y="1871"/>
                  </a:cubicBezTo>
                  <a:cubicBezTo>
                    <a:pt x="809" y="1873"/>
                    <a:pt x="812" y="1871"/>
                    <a:pt x="813" y="1874"/>
                  </a:cubicBezTo>
                  <a:cubicBezTo>
                    <a:pt x="816" y="1874"/>
                    <a:pt x="816" y="1874"/>
                    <a:pt x="818" y="1877"/>
                  </a:cubicBezTo>
                  <a:cubicBezTo>
                    <a:pt x="821" y="1877"/>
                    <a:pt x="821" y="1880"/>
                    <a:pt x="823" y="1879"/>
                  </a:cubicBezTo>
                  <a:cubicBezTo>
                    <a:pt x="826" y="1877"/>
                    <a:pt x="829" y="1883"/>
                    <a:pt x="828" y="1882"/>
                  </a:cubicBezTo>
                  <a:cubicBezTo>
                    <a:pt x="828" y="1883"/>
                    <a:pt x="831" y="1884"/>
                    <a:pt x="833" y="1885"/>
                  </a:cubicBezTo>
                  <a:cubicBezTo>
                    <a:pt x="833" y="1886"/>
                    <a:pt x="835" y="1886"/>
                    <a:pt x="836" y="1886"/>
                  </a:cubicBezTo>
                  <a:cubicBezTo>
                    <a:pt x="838" y="1886"/>
                    <a:pt x="839" y="1887"/>
                    <a:pt x="839" y="1888"/>
                  </a:cubicBezTo>
                  <a:cubicBezTo>
                    <a:pt x="839" y="1890"/>
                    <a:pt x="842" y="1891"/>
                    <a:pt x="842" y="1891"/>
                  </a:cubicBezTo>
                  <a:cubicBezTo>
                    <a:pt x="843" y="1894"/>
                    <a:pt x="842" y="1892"/>
                    <a:pt x="845" y="1891"/>
                  </a:cubicBezTo>
                  <a:cubicBezTo>
                    <a:pt x="846" y="1892"/>
                    <a:pt x="843" y="1893"/>
                    <a:pt x="846" y="1894"/>
                  </a:cubicBezTo>
                  <a:cubicBezTo>
                    <a:pt x="847" y="1891"/>
                    <a:pt x="850" y="1894"/>
                    <a:pt x="851" y="1894"/>
                  </a:cubicBezTo>
                  <a:cubicBezTo>
                    <a:pt x="852" y="1896"/>
                    <a:pt x="854" y="1898"/>
                    <a:pt x="853" y="1896"/>
                  </a:cubicBezTo>
                  <a:cubicBezTo>
                    <a:pt x="852" y="1898"/>
                    <a:pt x="856" y="1899"/>
                    <a:pt x="857" y="1897"/>
                  </a:cubicBezTo>
                  <a:cubicBezTo>
                    <a:pt x="856" y="1897"/>
                    <a:pt x="859" y="1898"/>
                    <a:pt x="862" y="1900"/>
                  </a:cubicBezTo>
                  <a:cubicBezTo>
                    <a:pt x="865" y="1902"/>
                    <a:pt x="865" y="1899"/>
                    <a:pt x="865" y="1901"/>
                  </a:cubicBezTo>
                  <a:cubicBezTo>
                    <a:pt x="868" y="1904"/>
                    <a:pt x="869" y="1903"/>
                    <a:pt x="869" y="1903"/>
                  </a:cubicBezTo>
                  <a:cubicBezTo>
                    <a:pt x="869" y="1905"/>
                    <a:pt x="872" y="1905"/>
                    <a:pt x="873" y="1905"/>
                  </a:cubicBezTo>
                  <a:cubicBezTo>
                    <a:pt x="873" y="1907"/>
                    <a:pt x="877" y="1907"/>
                    <a:pt x="878" y="1908"/>
                  </a:cubicBezTo>
                  <a:cubicBezTo>
                    <a:pt x="881" y="1910"/>
                    <a:pt x="882" y="1911"/>
                    <a:pt x="883" y="1911"/>
                  </a:cubicBezTo>
                  <a:cubicBezTo>
                    <a:pt x="886" y="1913"/>
                    <a:pt x="887" y="1914"/>
                    <a:pt x="888" y="1912"/>
                  </a:cubicBezTo>
                  <a:cubicBezTo>
                    <a:pt x="889" y="1913"/>
                    <a:pt x="890" y="1914"/>
                    <a:pt x="891" y="1914"/>
                  </a:cubicBezTo>
                  <a:cubicBezTo>
                    <a:pt x="892" y="1915"/>
                    <a:pt x="893" y="1916"/>
                    <a:pt x="894" y="1915"/>
                  </a:cubicBezTo>
                  <a:cubicBezTo>
                    <a:pt x="897" y="1914"/>
                    <a:pt x="897" y="1917"/>
                    <a:pt x="898" y="1917"/>
                  </a:cubicBezTo>
                  <a:cubicBezTo>
                    <a:pt x="900" y="1917"/>
                    <a:pt x="903" y="1917"/>
                    <a:pt x="903" y="1920"/>
                  </a:cubicBezTo>
                  <a:cubicBezTo>
                    <a:pt x="905" y="1919"/>
                    <a:pt x="907" y="1921"/>
                    <a:pt x="908" y="1922"/>
                  </a:cubicBezTo>
                  <a:cubicBezTo>
                    <a:pt x="908" y="1923"/>
                    <a:pt x="911" y="1922"/>
                    <a:pt x="913" y="1924"/>
                  </a:cubicBezTo>
                  <a:cubicBezTo>
                    <a:pt x="914" y="1926"/>
                    <a:pt x="918" y="1925"/>
                    <a:pt x="918" y="1927"/>
                  </a:cubicBezTo>
                  <a:cubicBezTo>
                    <a:pt x="919" y="1928"/>
                    <a:pt x="921" y="1928"/>
                    <a:pt x="922" y="1929"/>
                  </a:cubicBezTo>
                  <a:cubicBezTo>
                    <a:pt x="923" y="1929"/>
                    <a:pt x="924" y="1929"/>
                    <a:pt x="924" y="1929"/>
                  </a:cubicBezTo>
                  <a:cubicBezTo>
                    <a:pt x="927" y="1930"/>
                    <a:pt x="929" y="1931"/>
                    <a:pt x="928" y="1931"/>
                  </a:cubicBezTo>
                  <a:cubicBezTo>
                    <a:pt x="929" y="1932"/>
                    <a:pt x="931" y="1931"/>
                    <a:pt x="931" y="1932"/>
                  </a:cubicBezTo>
                  <a:cubicBezTo>
                    <a:pt x="932" y="1934"/>
                    <a:pt x="934" y="1933"/>
                    <a:pt x="934" y="1934"/>
                  </a:cubicBezTo>
                  <a:cubicBezTo>
                    <a:pt x="936" y="1935"/>
                    <a:pt x="937" y="1936"/>
                    <a:pt x="938" y="1936"/>
                  </a:cubicBezTo>
                  <a:cubicBezTo>
                    <a:pt x="938" y="1936"/>
                    <a:pt x="939" y="1937"/>
                    <a:pt x="940" y="1937"/>
                  </a:cubicBezTo>
                  <a:cubicBezTo>
                    <a:pt x="943" y="1937"/>
                    <a:pt x="943" y="1938"/>
                    <a:pt x="943" y="1939"/>
                  </a:cubicBezTo>
                  <a:cubicBezTo>
                    <a:pt x="945" y="1939"/>
                    <a:pt x="946" y="1940"/>
                    <a:pt x="946" y="1940"/>
                  </a:cubicBezTo>
                  <a:cubicBezTo>
                    <a:pt x="948" y="1940"/>
                    <a:pt x="949" y="1940"/>
                    <a:pt x="950" y="1940"/>
                  </a:cubicBezTo>
                  <a:cubicBezTo>
                    <a:pt x="951" y="1941"/>
                    <a:pt x="953" y="1941"/>
                    <a:pt x="952" y="1942"/>
                  </a:cubicBezTo>
                  <a:cubicBezTo>
                    <a:pt x="954" y="1942"/>
                    <a:pt x="955" y="1942"/>
                    <a:pt x="956" y="1944"/>
                  </a:cubicBezTo>
                  <a:cubicBezTo>
                    <a:pt x="958" y="1944"/>
                    <a:pt x="958" y="1945"/>
                    <a:pt x="959" y="1945"/>
                  </a:cubicBezTo>
                  <a:cubicBezTo>
                    <a:pt x="963" y="1947"/>
                    <a:pt x="963" y="1949"/>
                    <a:pt x="964" y="1947"/>
                  </a:cubicBezTo>
                  <a:cubicBezTo>
                    <a:pt x="964" y="1948"/>
                    <a:pt x="966" y="1948"/>
                    <a:pt x="967" y="1949"/>
                  </a:cubicBezTo>
                  <a:cubicBezTo>
                    <a:pt x="969" y="1950"/>
                    <a:pt x="970" y="1951"/>
                    <a:pt x="970" y="1951"/>
                  </a:cubicBezTo>
                  <a:cubicBezTo>
                    <a:pt x="972" y="1951"/>
                    <a:pt x="974" y="1951"/>
                    <a:pt x="977" y="1953"/>
                  </a:cubicBezTo>
                  <a:cubicBezTo>
                    <a:pt x="978" y="1953"/>
                    <a:pt x="980" y="1954"/>
                    <a:pt x="982" y="1955"/>
                  </a:cubicBezTo>
                  <a:cubicBezTo>
                    <a:pt x="984" y="1956"/>
                    <a:pt x="985" y="1957"/>
                    <a:pt x="989" y="1958"/>
                  </a:cubicBezTo>
                  <a:cubicBezTo>
                    <a:pt x="991" y="1958"/>
                    <a:pt x="993" y="1959"/>
                    <a:pt x="995" y="1960"/>
                  </a:cubicBezTo>
                  <a:cubicBezTo>
                    <a:pt x="997" y="1961"/>
                    <a:pt x="998" y="1962"/>
                    <a:pt x="1001" y="1963"/>
                  </a:cubicBezTo>
                  <a:cubicBezTo>
                    <a:pt x="1002" y="1963"/>
                    <a:pt x="1004" y="1964"/>
                    <a:pt x="1005" y="1964"/>
                  </a:cubicBezTo>
                  <a:cubicBezTo>
                    <a:pt x="1007" y="1965"/>
                    <a:pt x="1008" y="1967"/>
                    <a:pt x="1009" y="1966"/>
                  </a:cubicBezTo>
                  <a:cubicBezTo>
                    <a:pt x="1008" y="1967"/>
                    <a:pt x="1012" y="1968"/>
                    <a:pt x="1013" y="1968"/>
                  </a:cubicBezTo>
                  <a:cubicBezTo>
                    <a:pt x="1013" y="1969"/>
                    <a:pt x="1015" y="1969"/>
                    <a:pt x="1017" y="1969"/>
                  </a:cubicBezTo>
                  <a:cubicBezTo>
                    <a:pt x="1017" y="1971"/>
                    <a:pt x="1018" y="1974"/>
                    <a:pt x="1021" y="1972"/>
                  </a:cubicBezTo>
                  <a:cubicBezTo>
                    <a:pt x="1021" y="1972"/>
                    <a:pt x="1024" y="1971"/>
                    <a:pt x="1025" y="1973"/>
                  </a:cubicBezTo>
                  <a:cubicBezTo>
                    <a:pt x="1027" y="1973"/>
                    <a:pt x="1028" y="1973"/>
                    <a:pt x="1030" y="1974"/>
                  </a:cubicBezTo>
                  <a:cubicBezTo>
                    <a:pt x="1030" y="1976"/>
                    <a:pt x="1034" y="1975"/>
                    <a:pt x="1036" y="1977"/>
                  </a:cubicBezTo>
                  <a:cubicBezTo>
                    <a:pt x="1040" y="1977"/>
                    <a:pt x="1041" y="1980"/>
                    <a:pt x="1042" y="1979"/>
                  </a:cubicBezTo>
                  <a:cubicBezTo>
                    <a:pt x="1044" y="1980"/>
                    <a:pt x="1044" y="1980"/>
                    <a:pt x="1047" y="1981"/>
                  </a:cubicBezTo>
                  <a:cubicBezTo>
                    <a:pt x="1049" y="1982"/>
                    <a:pt x="1051" y="1982"/>
                    <a:pt x="1053" y="1983"/>
                  </a:cubicBezTo>
                  <a:cubicBezTo>
                    <a:pt x="1055" y="1983"/>
                    <a:pt x="1056" y="1985"/>
                    <a:pt x="1058" y="1985"/>
                  </a:cubicBezTo>
                  <a:cubicBezTo>
                    <a:pt x="1062" y="1985"/>
                    <a:pt x="1061" y="1985"/>
                    <a:pt x="1064" y="1987"/>
                  </a:cubicBezTo>
                  <a:cubicBezTo>
                    <a:pt x="1068" y="1986"/>
                    <a:pt x="1067" y="1988"/>
                    <a:pt x="1069" y="1989"/>
                  </a:cubicBezTo>
                  <a:cubicBezTo>
                    <a:pt x="1071" y="1990"/>
                    <a:pt x="1074" y="1989"/>
                    <a:pt x="1074" y="1991"/>
                  </a:cubicBezTo>
                  <a:cubicBezTo>
                    <a:pt x="1073" y="1993"/>
                    <a:pt x="1076" y="1992"/>
                    <a:pt x="1078" y="1992"/>
                  </a:cubicBezTo>
                  <a:cubicBezTo>
                    <a:pt x="1081" y="1992"/>
                    <a:pt x="1078" y="1992"/>
                    <a:pt x="1082" y="1994"/>
                  </a:cubicBezTo>
                  <a:cubicBezTo>
                    <a:pt x="1082" y="1994"/>
                    <a:pt x="1085" y="1995"/>
                    <a:pt x="1086" y="1995"/>
                  </a:cubicBezTo>
                  <a:cubicBezTo>
                    <a:pt x="1088" y="1996"/>
                    <a:pt x="1086" y="1996"/>
                    <a:pt x="1090" y="1996"/>
                  </a:cubicBezTo>
                  <a:cubicBezTo>
                    <a:pt x="1092" y="1997"/>
                    <a:pt x="1092" y="1998"/>
                    <a:pt x="1094" y="1998"/>
                  </a:cubicBezTo>
                  <a:cubicBezTo>
                    <a:pt x="1094" y="1997"/>
                    <a:pt x="1098" y="2000"/>
                    <a:pt x="1099" y="1999"/>
                  </a:cubicBezTo>
                  <a:cubicBezTo>
                    <a:pt x="1102" y="2000"/>
                    <a:pt x="1102" y="2000"/>
                    <a:pt x="1103" y="2001"/>
                  </a:cubicBezTo>
                  <a:cubicBezTo>
                    <a:pt x="1105" y="2001"/>
                    <a:pt x="1106" y="2002"/>
                    <a:pt x="1108" y="2003"/>
                  </a:cubicBezTo>
                  <a:cubicBezTo>
                    <a:pt x="1111" y="2003"/>
                    <a:pt x="1112" y="2004"/>
                    <a:pt x="1114" y="2004"/>
                  </a:cubicBezTo>
                  <a:cubicBezTo>
                    <a:pt x="1114" y="2005"/>
                    <a:pt x="1116" y="2003"/>
                    <a:pt x="1120" y="2006"/>
                  </a:cubicBezTo>
                  <a:cubicBezTo>
                    <a:pt x="1122" y="2008"/>
                    <a:pt x="1122" y="2006"/>
                    <a:pt x="1125" y="2008"/>
                  </a:cubicBezTo>
                  <a:cubicBezTo>
                    <a:pt x="1125" y="2009"/>
                    <a:pt x="1132" y="2009"/>
                    <a:pt x="1131" y="2010"/>
                  </a:cubicBezTo>
                  <a:cubicBezTo>
                    <a:pt x="1133" y="2009"/>
                    <a:pt x="1137" y="2011"/>
                    <a:pt x="1138" y="2012"/>
                  </a:cubicBezTo>
                  <a:cubicBezTo>
                    <a:pt x="1140" y="2013"/>
                    <a:pt x="1142" y="2013"/>
                    <a:pt x="1144" y="2013"/>
                  </a:cubicBezTo>
                  <a:cubicBezTo>
                    <a:pt x="1145" y="2014"/>
                    <a:pt x="1147" y="2014"/>
                    <a:pt x="1150" y="2015"/>
                  </a:cubicBezTo>
                  <a:cubicBezTo>
                    <a:pt x="1153" y="2016"/>
                    <a:pt x="1155" y="2018"/>
                    <a:pt x="1157" y="2017"/>
                  </a:cubicBezTo>
                  <a:cubicBezTo>
                    <a:pt x="1157" y="2019"/>
                    <a:pt x="1159" y="2020"/>
                    <a:pt x="1163" y="2019"/>
                  </a:cubicBezTo>
                  <a:cubicBezTo>
                    <a:pt x="1166" y="2019"/>
                    <a:pt x="1167" y="2021"/>
                    <a:pt x="1168" y="2020"/>
                  </a:cubicBezTo>
                  <a:cubicBezTo>
                    <a:pt x="1171" y="2020"/>
                    <a:pt x="1172" y="2022"/>
                    <a:pt x="1172" y="2021"/>
                  </a:cubicBezTo>
                  <a:cubicBezTo>
                    <a:pt x="1173" y="2023"/>
                    <a:pt x="1176" y="2020"/>
                    <a:pt x="1176" y="2022"/>
                  </a:cubicBezTo>
                  <a:cubicBezTo>
                    <a:pt x="1177" y="2022"/>
                    <a:pt x="1179" y="2024"/>
                    <a:pt x="1181" y="2023"/>
                  </a:cubicBezTo>
                  <a:cubicBezTo>
                    <a:pt x="1182" y="2023"/>
                    <a:pt x="1184" y="2023"/>
                    <a:pt x="1185" y="2024"/>
                  </a:cubicBezTo>
                  <a:cubicBezTo>
                    <a:pt x="1187" y="2024"/>
                    <a:pt x="1189" y="2026"/>
                    <a:pt x="1190" y="2025"/>
                  </a:cubicBezTo>
                  <a:cubicBezTo>
                    <a:pt x="1190" y="2025"/>
                    <a:pt x="1192" y="2025"/>
                    <a:pt x="1194" y="2026"/>
                  </a:cubicBezTo>
                  <a:cubicBezTo>
                    <a:pt x="1196" y="2027"/>
                    <a:pt x="1196" y="2027"/>
                    <a:pt x="1199" y="2027"/>
                  </a:cubicBezTo>
                  <a:cubicBezTo>
                    <a:pt x="1200" y="2027"/>
                    <a:pt x="1200" y="2026"/>
                    <a:pt x="1203" y="2027"/>
                  </a:cubicBezTo>
                  <a:cubicBezTo>
                    <a:pt x="1205" y="2028"/>
                    <a:pt x="1205" y="2030"/>
                    <a:pt x="1207" y="2028"/>
                  </a:cubicBezTo>
                  <a:cubicBezTo>
                    <a:pt x="1210" y="2029"/>
                    <a:pt x="1210" y="2027"/>
                    <a:pt x="1212" y="2029"/>
                  </a:cubicBezTo>
                  <a:cubicBezTo>
                    <a:pt x="1213" y="2030"/>
                    <a:pt x="1215" y="2029"/>
                    <a:pt x="1216" y="2030"/>
                  </a:cubicBezTo>
                  <a:cubicBezTo>
                    <a:pt x="1220" y="2029"/>
                    <a:pt x="1220" y="2030"/>
                    <a:pt x="1221" y="2030"/>
                  </a:cubicBezTo>
                  <a:cubicBezTo>
                    <a:pt x="1223" y="2029"/>
                    <a:pt x="1224" y="2029"/>
                    <a:pt x="1225" y="2030"/>
                  </a:cubicBezTo>
                  <a:cubicBezTo>
                    <a:pt x="1227" y="2031"/>
                    <a:pt x="1228" y="2030"/>
                    <a:pt x="1230" y="2030"/>
                  </a:cubicBezTo>
                  <a:cubicBezTo>
                    <a:pt x="1231" y="2030"/>
                    <a:pt x="1232" y="2029"/>
                    <a:pt x="1234" y="2030"/>
                  </a:cubicBezTo>
                  <a:cubicBezTo>
                    <a:pt x="1236" y="2030"/>
                    <a:pt x="1236" y="2029"/>
                    <a:pt x="1238" y="2030"/>
                  </a:cubicBezTo>
                  <a:cubicBezTo>
                    <a:pt x="1241" y="2031"/>
                    <a:pt x="1242" y="2028"/>
                    <a:pt x="1242" y="2029"/>
                  </a:cubicBezTo>
                  <a:cubicBezTo>
                    <a:pt x="1244" y="2030"/>
                    <a:pt x="1247" y="2028"/>
                    <a:pt x="1246" y="2027"/>
                  </a:cubicBezTo>
                  <a:cubicBezTo>
                    <a:pt x="1246" y="2027"/>
                    <a:pt x="1247" y="2026"/>
                    <a:pt x="1250" y="2025"/>
                  </a:cubicBezTo>
                  <a:cubicBezTo>
                    <a:pt x="1252" y="2026"/>
                    <a:pt x="1253" y="2019"/>
                    <a:pt x="1253" y="2020"/>
                  </a:cubicBezTo>
                  <a:cubicBezTo>
                    <a:pt x="1254" y="2018"/>
                    <a:pt x="1253" y="2017"/>
                    <a:pt x="1252" y="2019"/>
                  </a:cubicBezTo>
                  <a:cubicBezTo>
                    <a:pt x="1250" y="2019"/>
                    <a:pt x="1248" y="2017"/>
                    <a:pt x="1251" y="2018"/>
                  </a:cubicBezTo>
                  <a:cubicBezTo>
                    <a:pt x="1250" y="2017"/>
                    <a:pt x="1247" y="2019"/>
                    <a:pt x="1249" y="2017"/>
                  </a:cubicBezTo>
                  <a:cubicBezTo>
                    <a:pt x="1250" y="2016"/>
                    <a:pt x="1247" y="2016"/>
                    <a:pt x="1244" y="2015"/>
                  </a:cubicBezTo>
                  <a:cubicBezTo>
                    <a:pt x="1240" y="2015"/>
                    <a:pt x="1239" y="2015"/>
                    <a:pt x="1238" y="2013"/>
                  </a:cubicBezTo>
                  <a:cubicBezTo>
                    <a:pt x="1235" y="2011"/>
                    <a:pt x="1234" y="2011"/>
                    <a:pt x="1232" y="2011"/>
                  </a:cubicBezTo>
                  <a:cubicBezTo>
                    <a:pt x="1227" y="2009"/>
                    <a:pt x="1224" y="2008"/>
                    <a:pt x="1220" y="2006"/>
                  </a:cubicBezTo>
                  <a:cubicBezTo>
                    <a:pt x="1216" y="2006"/>
                    <a:pt x="1216" y="2004"/>
                    <a:pt x="1215" y="2004"/>
                  </a:cubicBezTo>
                  <a:cubicBezTo>
                    <a:pt x="1212" y="2004"/>
                    <a:pt x="1211" y="2002"/>
                    <a:pt x="1210" y="2002"/>
                  </a:cubicBezTo>
                  <a:cubicBezTo>
                    <a:pt x="1209" y="2003"/>
                    <a:pt x="1208" y="2000"/>
                    <a:pt x="1206" y="2001"/>
                  </a:cubicBezTo>
                  <a:cubicBezTo>
                    <a:pt x="1204" y="2000"/>
                    <a:pt x="1202" y="1999"/>
                    <a:pt x="1200" y="1999"/>
                  </a:cubicBezTo>
                  <a:cubicBezTo>
                    <a:pt x="1198" y="1998"/>
                    <a:pt x="1197" y="1998"/>
                    <a:pt x="1196" y="1997"/>
                  </a:cubicBezTo>
                  <a:cubicBezTo>
                    <a:pt x="1196" y="1997"/>
                    <a:pt x="1192" y="1995"/>
                    <a:pt x="1192" y="1995"/>
                  </a:cubicBezTo>
                  <a:cubicBezTo>
                    <a:pt x="1191" y="1992"/>
                    <a:pt x="1189" y="1993"/>
                    <a:pt x="1187" y="1993"/>
                  </a:cubicBezTo>
                  <a:cubicBezTo>
                    <a:pt x="1186" y="1990"/>
                    <a:pt x="1185" y="1990"/>
                    <a:pt x="1183" y="1992"/>
                  </a:cubicBezTo>
                  <a:cubicBezTo>
                    <a:pt x="1181" y="1994"/>
                    <a:pt x="1178" y="1990"/>
                    <a:pt x="1178" y="1990"/>
                  </a:cubicBezTo>
                  <a:cubicBezTo>
                    <a:pt x="1180" y="1989"/>
                    <a:pt x="1176" y="1992"/>
                    <a:pt x="1175" y="1988"/>
                  </a:cubicBezTo>
                  <a:cubicBezTo>
                    <a:pt x="1174" y="1987"/>
                    <a:pt x="1173" y="1987"/>
                    <a:pt x="1170" y="1987"/>
                  </a:cubicBezTo>
                  <a:cubicBezTo>
                    <a:pt x="1171" y="1985"/>
                    <a:pt x="1167" y="1986"/>
                    <a:pt x="1166" y="1984"/>
                  </a:cubicBezTo>
                  <a:cubicBezTo>
                    <a:pt x="1167" y="1984"/>
                    <a:pt x="1166" y="1983"/>
                    <a:pt x="1166" y="1985"/>
                  </a:cubicBezTo>
                  <a:cubicBezTo>
                    <a:pt x="1163" y="1985"/>
                    <a:pt x="1162" y="1985"/>
                    <a:pt x="1160" y="1984"/>
                  </a:cubicBezTo>
                  <a:cubicBezTo>
                    <a:pt x="1159" y="1983"/>
                    <a:pt x="1156" y="1982"/>
                    <a:pt x="1158" y="1983"/>
                  </a:cubicBezTo>
                  <a:cubicBezTo>
                    <a:pt x="1158" y="1982"/>
                    <a:pt x="1151" y="1979"/>
                    <a:pt x="1153" y="1980"/>
                  </a:cubicBezTo>
                  <a:cubicBezTo>
                    <a:pt x="1152" y="1980"/>
                    <a:pt x="1152" y="1981"/>
                    <a:pt x="1150" y="1978"/>
                  </a:cubicBezTo>
                  <a:cubicBezTo>
                    <a:pt x="1147" y="1979"/>
                    <a:pt x="1147" y="1979"/>
                    <a:pt x="1147" y="1978"/>
                  </a:cubicBezTo>
                  <a:cubicBezTo>
                    <a:pt x="1147" y="1977"/>
                    <a:pt x="1144" y="1975"/>
                    <a:pt x="1144" y="1976"/>
                  </a:cubicBezTo>
                  <a:cubicBezTo>
                    <a:pt x="1144" y="1978"/>
                    <a:pt x="1142" y="1977"/>
                    <a:pt x="1141" y="1975"/>
                  </a:cubicBezTo>
                  <a:cubicBezTo>
                    <a:pt x="1139" y="1973"/>
                    <a:pt x="1137" y="1974"/>
                    <a:pt x="1134" y="1972"/>
                  </a:cubicBezTo>
                  <a:cubicBezTo>
                    <a:pt x="1133" y="1972"/>
                    <a:pt x="1131" y="1972"/>
                    <a:pt x="1127" y="1970"/>
                  </a:cubicBezTo>
                  <a:cubicBezTo>
                    <a:pt x="1124" y="1967"/>
                    <a:pt x="1122" y="1968"/>
                    <a:pt x="1120" y="1967"/>
                  </a:cubicBezTo>
                  <a:cubicBezTo>
                    <a:pt x="1119" y="1969"/>
                    <a:pt x="1118" y="1965"/>
                    <a:pt x="1115" y="1965"/>
                  </a:cubicBezTo>
                  <a:cubicBezTo>
                    <a:pt x="1112" y="1962"/>
                    <a:pt x="1113" y="1963"/>
                    <a:pt x="1110" y="1963"/>
                  </a:cubicBezTo>
                  <a:cubicBezTo>
                    <a:pt x="1107" y="1965"/>
                    <a:pt x="1106" y="1962"/>
                    <a:pt x="1105" y="1961"/>
                  </a:cubicBezTo>
                  <a:cubicBezTo>
                    <a:pt x="1103" y="1960"/>
                    <a:pt x="1101" y="1962"/>
                    <a:pt x="1100" y="1959"/>
                  </a:cubicBezTo>
                  <a:cubicBezTo>
                    <a:pt x="1099" y="1957"/>
                    <a:pt x="1097" y="1957"/>
                    <a:pt x="1096" y="1956"/>
                  </a:cubicBezTo>
                  <a:cubicBezTo>
                    <a:pt x="1094" y="1954"/>
                    <a:pt x="1090" y="1953"/>
                    <a:pt x="1090" y="1955"/>
                  </a:cubicBezTo>
                  <a:cubicBezTo>
                    <a:pt x="1088" y="1953"/>
                    <a:pt x="1086" y="1951"/>
                    <a:pt x="1085" y="1952"/>
                  </a:cubicBezTo>
                  <a:cubicBezTo>
                    <a:pt x="1083" y="1952"/>
                    <a:pt x="1080" y="1951"/>
                    <a:pt x="1079" y="1950"/>
                  </a:cubicBezTo>
                  <a:cubicBezTo>
                    <a:pt x="1075" y="1950"/>
                    <a:pt x="1075" y="1950"/>
                    <a:pt x="1073" y="1948"/>
                  </a:cubicBezTo>
                  <a:cubicBezTo>
                    <a:pt x="1073" y="1947"/>
                    <a:pt x="1069" y="1946"/>
                    <a:pt x="1067" y="1945"/>
                  </a:cubicBezTo>
                  <a:cubicBezTo>
                    <a:pt x="1058" y="1942"/>
                    <a:pt x="1049" y="1938"/>
                    <a:pt x="1040" y="1934"/>
                  </a:cubicBezTo>
                  <a:cubicBezTo>
                    <a:pt x="1036" y="1933"/>
                    <a:pt x="1033" y="1931"/>
                    <a:pt x="1030" y="1930"/>
                  </a:cubicBezTo>
                  <a:cubicBezTo>
                    <a:pt x="1028" y="1930"/>
                    <a:pt x="1026" y="1927"/>
                    <a:pt x="1024" y="1928"/>
                  </a:cubicBezTo>
                  <a:cubicBezTo>
                    <a:pt x="1021" y="1927"/>
                    <a:pt x="1021" y="1928"/>
                    <a:pt x="1018" y="1925"/>
                  </a:cubicBezTo>
                  <a:cubicBezTo>
                    <a:pt x="1013" y="1926"/>
                    <a:pt x="1012" y="1925"/>
                    <a:pt x="1012" y="1922"/>
                  </a:cubicBezTo>
                  <a:cubicBezTo>
                    <a:pt x="1009" y="1924"/>
                    <a:pt x="1009" y="1919"/>
                    <a:pt x="1006" y="1920"/>
                  </a:cubicBezTo>
                  <a:cubicBezTo>
                    <a:pt x="1001" y="1921"/>
                    <a:pt x="1003" y="1918"/>
                    <a:pt x="1001" y="1918"/>
                  </a:cubicBezTo>
                  <a:cubicBezTo>
                    <a:pt x="1000" y="1916"/>
                    <a:pt x="997" y="1918"/>
                    <a:pt x="996" y="1916"/>
                  </a:cubicBezTo>
                  <a:cubicBezTo>
                    <a:pt x="992" y="1914"/>
                    <a:pt x="989" y="1913"/>
                    <a:pt x="986" y="1911"/>
                  </a:cubicBezTo>
                  <a:cubicBezTo>
                    <a:pt x="972" y="1905"/>
                    <a:pt x="959" y="1899"/>
                    <a:pt x="945" y="1893"/>
                  </a:cubicBezTo>
                  <a:cubicBezTo>
                    <a:pt x="943" y="1893"/>
                    <a:pt x="942" y="1892"/>
                    <a:pt x="940" y="1891"/>
                  </a:cubicBezTo>
                  <a:cubicBezTo>
                    <a:pt x="938" y="1890"/>
                    <a:pt x="936" y="1891"/>
                    <a:pt x="934" y="1889"/>
                  </a:cubicBezTo>
                  <a:cubicBezTo>
                    <a:pt x="933" y="1889"/>
                    <a:pt x="930" y="1889"/>
                    <a:pt x="928" y="1886"/>
                  </a:cubicBezTo>
                  <a:cubicBezTo>
                    <a:pt x="927" y="1882"/>
                    <a:pt x="926" y="1889"/>
                    <a:pt x="924" y="1884"/>
                  </a:cubicBezTo>
                  <a:cubicBezTo>
                    <a:pt x="917" y="1885"/>
                    <a:pt x="925" y="1884"/>
                    <a:pt x="918" y="1881"/>
                  </a:cubicBezTo>
                  <a:cubicBezTo>
                    <a:pt x="916" y="1879"/>
                    <a:pt x="918" y="1881"/>
                    <a:pt x="914" y="1882"/>
                  </a:cubicBezTo>
                  <a:cubicBezTo>
                    <a:pt x="912" y="1882"/>
                    <a:pt x="912" y="1881"/>
                    <a:pt x="913" y="1879"/>
                  </a:cubicBezTo>
                  <a:cubicBezTo>
                    <a:pt x="913" y="1878"/>
                    <a:pt x="913" y="1877"/>
                    <a:pt x="911" y="1877"/>
                  </a:cubicBezTo>
                  <a:cubicBezTo>
                    <a:pt x="910" y="1876"/>
                    <a:pt x="908" y="1876"/>
                    <a:pt x="907" y="1876"/>
                  </a:cubicBezTo>
                  <a:cubicBezTo>
                    <a:pt x="904" y="1874"/>
                    <a:pt x="902" y="1876"/>
                    <a:pt x="902" y="1874"/>
                  </a:cubicBezTo>
                  <a:cubicBezTo>
                    <a:pt x="900" y="1873"/>
                    <a:pt x="900" y="1874"/>
                    <a:pt x="897" y="1872"/>
                  </a:cubicBezTo>
                  <a:cubicBezTo>
                    <a:pt x="896" y="1871"/>
                    <a:pt x="893" y="1870"/>
                    <a:pt x="891" y="1869"/>
                  </a:cubicBezTo>
                  <a:cubicBezTo>
                    <a:pt x="889" y="1868"/>
                    <a:pt x="888" y="1867"/>
                    <a:pt x="886" y="1867"/>
                  </a:cubicBezTo>
                  <a:cubicBezTo>
                    <a:pt x="885" y="1867"/>
                    <a:pt x="883" y="1865"/>
                    <a:pt x="881" y="1864"/>
                  </a:cubicBezTo>
                  <a:cubicBezTo>
                    <a:pt x="879" y="1864"/>
                    <a:pt x="877" y="1861"/>
                    <a:pt x="873" y="1860"/>
                  </a:cubicBezTo>
                  <a:cubicBezTo>
                    <a:pt x="869" y="1861"/>
                    <a:pt x="868" y="1858"/>
                    <a:pt x="865" y="1857"/>
                  </a:cubicBezTo>
                  <a:cubicBezTo>
                    <a:pt x="860" y="1857"/>
                    <a:pt x="860" y="1855"/>
                    <a:pt x="857" y="1853"/>
                  </a:cubicBezTo>
                  <a:cubicBezTo>
                    <a:pt x="854" y="1852"/>
                    <a:pt x="851" y="1850"/>
                    <a:pt x="849" y="1849"/>
                  </a:cubicBezTo>
                  <a:cubicBezTo>
                    <a:pt x="847" y="1848"/>
                    <a:pt x="845" y="1847"/>
                    <a:pt x="843" y="1846"/>
                  </a:cubicBezTo>
                  <a:cubicBezTo>
                    <a:pt x="841" y="1845"/>
                    <a:pt x="838" y="1844"/>
                    <a:pt x="837" y="1843"/>
                  </a:cubicBezTo>
                  <a:cubicBezTo>
                    <a:pt x="834" y="1844"/>
                    <a:pt x="832" y="1842"/>
                    <a:pt x="830" y="1841"/>
                  </a:cubicBezTo>
                  <a:cubicBezTo>
                    <a:pt x="828" y="1840"/>
                    <a:pt x="826" y="1838"/>
                    <a:pt x="825" y="1837"/>
                  </a:cubicBezTo>
                  <a:cubicBezTo>
                    <a:pt x="824" y="1835"/>
                    <a:pt x="822" y="1837"/>
                    <a:pt x="819" y="1835"/>
                  </a:cubicBezTo>
                  <a:cubicBezTo>
                    <a:pt x="818" y="1834"/>
                    <a:pt x="815" y="1834"/>
                    <a:pt x="813" y="1832"/>
                  </a:cubicBezTo>
                  <a:cubicBezTo>
                    <a:pt x="812" y="1832"/>
                    <a:pt x="809" y="1831"/>
                    <a:pt x="807" y="1829"/>
                  </a:cubicBezTo>
                  <a:cubicBezTo>
                    <a:pt x="804" y="1827"/>
                    <a:pt x="801" y="1828"/>
                    <a:pt x="801" y="1826"/>
                  </a:cubicBezTo>
                  <a:cubicBezTo>
                    <a:pt x="795" y="1824"/>
                    <a:pt x="798" y="1824"/>
                    <a:pt x="795" y="1823"/>
                  </a:cubicBezTo>
                  <a:cubicBezTo>
                    <a:pt x="794" y="1820"/>
                    <a:pt x="791" y="1820"/>
                    <a:pt x="789" y="1820"/>
                  </a:cubicBezTo>
                  <a:cubicBezTo>
                    <a:pt x="786" y="1819"/>
                    <a:pt x="784" y="1818"/>
                    <a:pt x="784" y="1817"/>
                  </a:cubicBezTo>
                  <a:cubicBezTo>
                    <a:pt x="784" y="1815"/>
                    <a:pt x="781" y="1816"/>
                    <a:pt x="777" y="1813"/>
                  </a:cubicBezTo>
                  <a:cubicBezTo>
                    <a:pt x="775" y="1811"/>
                    <a:pt x="775" y="1811"/>
                    <a:pt x="771" y="1810"/>
                  </a:cubicBezTo>
                  <a:cubicBezTo>
                    <a:pt x="768" y="1809"/>
                    <a:pt x="767" y="1808"/>
                    <a:pt x="766" y="1807"/>
                  </a:cubicBezTo>
                  <a:cubicBezTo>
                    <a:pt x="765" y="1806"/>
                    <a:pt x="764" y="1806"/>
                    <a:pt x="763" y="1805"/>
                  </a:cubicBezTo>
                  <a:cubicBezTo>
                    <a:pt x="762" y="1805"/>
                    <a:pt x="761" y="1805"/>
                    <a:pt x="760" y="1804"/>
                  </a:cubicBezTo>
                  <a:cubicBezTo>
                    <a:pt x="758" y="1805"/>
                    <a:pt x="759" y="1803"/>
                    <a:pt x="757" y="1804"/>
                  </a:cubicBezTo>
                  <a:cubicBezTo>
                    <a:pt x="757" y="1804"/>
                    <a:pt x="755" y="1802"/>
                    <a:pt x="754" y="1801"/>
                  </a:cubicBezTo>
                  <a:cubicBezTo>
                    <a:pt x="752" y="1800"/>
                    <a:pt x="752" y="1800"/>
                    <a:pt x="751" y="1800"/>
                  </a:cubicBezTo>
                  <a:cubicBezTo>
                    <a:pt x="749" y="1801"/>
                    <a:pt x="748" y="1801"/>
                    <a:pt x="748" y="1798"/>
                  </a:cubicBezTo>
                  <a:cubicBezTo>
                    <a:pt x="747" y="1798"/>
                    <a:pt x="746" y="1799"/>
                    <a:pt x="745" y="1798"/>
                  </a:cubicBezTo>
                  <a:cubicBezTo>
                    <a:pt x="742" y="1799"/>
                    <a:pt x="745" y="1797"/>
                    <a:pt x="742" y="1795"/>
                  </a:cubicBezTo>
                  <a:cubicBezTo>
                    <a:pt x="741" y="1794"/>
                    <a:pt x="742" y="1792"/>
                    <a:pt x="738" y="1792"/>
                  </a:cubicBezTo>
                  <a:cubicBezTo>
                    <a:pt x="738" y="1793"/>
                    <a:pt x="736" y="1790"/>
                    <a:pt x="736" y="1791"/>
                  </a:cubicBezTo>
                  <a:cubicBezTo>
                    <a:pt x="733" y="1792"/>
                    <a:pt x="734" y="1790"/>
                    <a:pt x="733" y="1789"/>
                  </a:cubicBezTo>
                  <a:cubicBezTo>
                    <a:pt x="733" y="1788"/>
                    <a:pt x="731" y="1789"/>
                    <a:pt x="730" y="1788"/>
                  </a:cubicBezTo>
                  <a:cubicBezTo>
                    <a:pt x="730" y="1786"/>
                    <a:pt x="729" y="1786"/>
                    <a:pt x="728" y="1786"/>
                  </a:cubicBezTo>
                  <a:cubicBezTo>
                    <a:pt x="727" y="1787"/>
                    <a:pt x="727" y="1786"/>
                    <a:pt x="725" y="1785"/>
                  </a:cubicBezTo>
                  <a:cubicBezTo>
                    <a:pt x="724" y="1786"/>
                    <a:pt x="722" y="1786"/>
                    <a:pt x="722" y="1784"/>
                  </a:cubicBezTo>
                  <a:cubicBezTo>
                    <a:pt x="719" y="1785"/>
                    <a:pt x="722" y="1783"/>
                    <a:pt x="719" y="1782"/>
                  </a:cubicBezTo>
                  <a:cubicBezTo>
                    <a:pt x="719" y="1782"/>
                    <a:pt x="719" y="1781"/>
                    <a:pt x="717" y="1780"/>
                  </a:cubicBezTo>
                  <a:cubicBezTo>
                    <a:pt x="715" y="1780"/>
                    <a:pt x="715" y="1778"/>
                    <a:pt x="713" y="1779"/>
                  </a:cubicBezTo>
                  <a:cubicBezTo>
                    <a:pt x="713" y="1778"/>
                    <a:pt x="712" y="1777"/>
                    <a:pt x="710" y="1777"/>
                  </a:cubicBezTo>
                  <a:cubicBezTo>
                    <a:pt x="710" y="1776"/>
                    <a:pt x="707" y="1776"/>
                    <a:pt x="707" y="1775"/>
                  </a:cubicBezTo>
                  <a:cubicBezTo>
                    <a:pt x="705" y="1775"/>
                    <a:pt x="704" y="1775"/>
                    <a:pt x="704" y="1774"/>
                  </a:cubicBezTo>
                  <a:cubicBezTo>
                    <a:pt x="703" y="1774"/>
                    <a:pt x="702" y="1772"/>
                    <a:pt x="701" y="1773"/>
                  </a:cubicBezTo>
                  <a:cubicBezTo>
                    <a:pt x="700" y="1773"/>
                    <a:pt x="700" y="1772"/>
                    <a:pt x="698" y="1772"/>
                  </a:cubicBezTo>
                  <a:cubicBezTo>
                    <a:pt x="698" y="1771"/>
                    <a:pt x="697" y="1770"/>
                    <a:pt x="696" y="1768"/>
                  </a:cubicBezTo>
                  <a:cubicBezTo>
                    <a:pt x="695" y="1768"/>
                    <a:pt x="695" y="1767"/>
                    <a:pt x="693" y="1767"/>
                  </a:cubicBezTo>
                  <a:cubicBezTo>
                    <a:pt x="692" y="1767"/>
                    <a:pt x="691" y="1766"/>
                    <a:pt x="690" y="1765"/>
                  </a:cubicBezTo>
                  <a:cubicBezTo>
                    <a:pt x="691" y="1763"/>
                    <a:pt x="688" y="1765"/>
                    <a:pt x="687" y="1764"/>
                  </a:cubicBezTo>
                  <a:cubicBezTo>
                    <a:pt x="686" y="1761"/>
                    <a:pt x="682" y="1762"/>
                    <a:pt x="684" y="1762"/>
                  </a:cubicBezTo>
                  <a:cubicBezTo>
                    <a:pt x="685" y="1761"/>
                    <a:pt x="682" y="1756"/>
                    <a:pt x="681" y="1759"/>
                  </a:cubicBezTo>
                  <a:cubicBezTo>
                    <a:pt x="679" y="1757"/>
                    <a:pt x="680" y="1757"/>
                    <a:pt x="677" y="1758"/>
                  </a:cubicBezTo>
                  <a:cubicBezTo>
                    <a:pt x="675" y="1756"/>
                    <a:pt x="676" y="1756"/>
                    <a:pt x="675" y="1755"/>
                  </a:cubicBezTo>
                  <a:cubicBezTo>
                    <a:pt x="675" y="1755"/>
                    <a:pt x="672" y="1754"/>
                    <a:pt x="670" y="1753"/>
                  </a:cubicBezTo>
                  <a:cubicBezTo>
                    <a:pt x="671" y="1755"/>
                    <a:pt x="668" y="1753"/>
                    <a:pt x="667" y="1751"/>
                  </a:cubicBezTo>
                  <a:cubicBezTo>
                    <a:pt x="665" y="1749"/>
                    <a:pt x="664" y="1750"/>
                    <a:pt x="663" y="1749"/>
                  </a:cubicBezTo>
                  <a:cubicBezTo>
                    <a:pt x="662" y="1748"/>
                    <a:pt x="661" y="1748"/>
                    <a:pt x="660" y="1747"/>
                  </a:cubicBezTo>
                  <a:cubicBezTo>
                    <a:pt x="658" y="1747"/>
                    <a:pt x="657" y="1746"/>
                    <a:pt x="658" y="1746"/>
                  </a:cubicBezTo>
                  <a:cubicBezTo>
                    <a:pt x="659" y="1746"/>
                    <a:pt x="656" y="1747"/>
                    <a:pt x="655" y="1745"/>
                  </a:cubicBezTo>
                  <a:cubicBezTo>
                    <a:pt x="654" y="1744"/>
                    <a:pt x="651" y="1744"/>
                    <a:pt x="653" y="1742"/>
                  </a:cubicBezTo>
                  <a:cubicBezTo>
                    <a:pt x="653" y="1742"/>
                    <a:pt x="652" y="1742"/>
                    <a:pt x="651" y="1742"/>
                  </a:cubicBezTo>
                  <a:cubicBezTo>
                    <a:pt x="651" y="1742"/>
                    <a:pt x="648" y="1741"/>
                    <a:pt x="649" y="1739"/>
                  </a:cubicBezTo>
                  <a:cubicBezTo>
                    <a:pt x="647" y="1740"/>
                    <a:pt x="650" y="1738"/>
                    <a:pt x="647" y="1738"/>
                  </a:cubicBezTo>
                  <a:cubicBezTo>
                    <a:pt x="647" y="1739"/>
                    <a:pt x="645" y="1738"/>
                    <a:pt x="643" y="1736"/>
                  </a:cubicBezTo>
                  <a:cubicBezTo>
                    <a:pt x="645" y="1733"/>
                    <a:pt x="643" y="1735"/>
                    <a:pt x="642" y="1732"/>
                  </a:cubicBezTo>
                  <a:cubicBezTo>
                    <a:pt x="642" y="1731"/>
                    <a:pt x="639" y="1732"/>
                    <a:pt x="639" y="1732"/>
                  </a:cubicBezTo>
                  <a:cubicBezTo>
                    <a:pt x="636" y="1732"/>
                    <a:pt x="636" y="1731"/>
                    <a:pt x="635" y="1731"/>
                  </a:cubicBezTo>
                  <a:cubicBezTo>
                    <a:pt x="635" y="1730"/>
                    <a:pt x="635" y="1730"/>
                    <a:pt x="633" y="1729"/>
                  </a:cubicBezTo>
                  <a:cubicBezTo>
                    <a:pt x="632" y="1729"/>
                    <a:pt x="631" y="1728"/>
                    <a:pt x="630" y="1728"/>
                  </a:cubicBezTo>
                  <a:cubicBezTo>
                    <a:pt x="627" y="1729"/>
                    <a:pt x="627" y="1726"/>
                    <a:pt x="627" y="1727"/>
                  </a:cubicBezTo>
                  <a:cubicBezTo>
                    <a:pt x="624" y="1725"/>
                    <a:pt x="624" y="1724"/>
                    <a:pt x="622" y="1722"/>
                  </a:cubicBezTo>
                  <a:cubicBezTo>
                    <a:pt x="623" y="1723"/>
                    <a:pt x="621" y="1723"/>
                    <a:pt x="620" y="1722"/>
                  </a:cubicBezTo>
                  <a:cubicBezTo>
                    <a:pt x="618" y="1719"/>
                    <a:pt x="618" y="1720"/>
                    <a:pt x="617" y="1719"/>
                  </a:cubicBezTo>
                  <a:cubicBezTo>
                    <a:pt x="615" y="1717"/>
                    <a:pt x="617" y="1717"/>
                    <a:pt x="615" y="1717"/>
                  </a:cubicBezTo>
                  <a:cubicBezTo>
                    <a:pt x="613" y="1717"/>
                    <a:pt x="613" y="1716"/>
                    <a:pt x="612" y="1715"/>
                  </a:cubicBezTo>
                  <a:cubicBezTo>
                    <a:pt x="611" y="1714"/>
                    <a:pt x="610" y="1714"/>
                    <a:pt x="610" y="1714"/>
                  </a:cubicBezTo>
                  <a:cubicBezTo>
                    <a:pt x="607" y="1713"/>
                    <a:pt x="609" y="1711"/>
                    <a:pt x="607" y="1712"/>
                  </a:cubicBezTo>
                  <a:cubicBezTo>
                    <a:pt x="608" y="1711"/>
                    <a:pt x="606" y="1711"/>
                    <a:pt x="605" y="1710"/>
                  </a:cubicBezTo>
                  <a:cubicBezTo>
                    <a:pt x="603" y="1710"/>
                    <a:pt x="604" y="1709"/>
                    <a:pt x="602" y="1708"/>
                  </a:cubicBezTo>
                  <a:cubicBezTo>
                    <a:pt x="601" y="1707"/>
                    <a:pt x="600" y="1708"/>
                    <a:pt x="598" y="1706"/>
                  </a:cubicBezTo>
                  <a:cubicBezTo>
                    <a:pt x="597" y="1706"/>
                    <a:pt x="595" y="1705"/>
                    <a:pt x="596" y="1704"/>
                  </a:cubicBezTo>
                  <a:cubicBezTo>
                    <a:pt x="595" y="1704"/>
                    <a:pt x="593" y="1703"/>
                    <a:pt x="593" y="1701"/>
                  </a:cubicBezTo>
                  <a:cubicBezTo>
                    <a:pt x="593" y="1702"/>
                    <a:pt x="588" y="1699"/>
                    <a:pt x="588" y="1698"/>
                  </a:cubicBezTo>
                  <a:cubicBezTo>
                    <a:pt x="587" y="1698"/>
                    <a:pt x="586" y="1696"/>
                    <a:pt x="585" y="1696"/>
                  </a:cubicBezTo>
                  <a:cubicBezTo>
                    <a:pt x="584" y="1695"/>
                    <a:pt x="584" y="1695"/>
                    <a:pt x="583" y="1694"/>
                  </a:cubicBezTo>
                  <a:cubicBezTo>
                    <a:pt x="580" y="1694"/>
                    <a:pt x="581" y="1693"/>
                    <a:pt x="580" y="1693"/>
                  </a:cubicBezTo>
                  <a:cubicBezTo>
                    <a:pt x="580" y="1691"/>
                    <a:pt x="578" y="1692"/>
                    <a:pt x="578" y="1691"/>
                  </a:cubicBezTo>
                  <a:cubicBezTo>
                    <a:pt x="578" y="1690"/>
                    <a:pt x="577" y="1690"/>
                    <a:pt x="575" y="1689"/>
                  </a:cubicBezTo>
                  <a:cubicBezTo>
                    <a:pt x="574" y="1688"/>
                    <a:pt x="574" y="1688"/>
                    <a:pt x="573" y="1687"/>
                  </a:cubicBezTo>
                  <a:cubicBezTo>
                    <a:pt x="571" y="1686"/>
                    <a:pt x="569" y="1685"/>
                    <a:pt x="568" y="1683"/>
                  </a:cubicBezTo>
                  <a:cubicBezTo>
                    <a:pt x="566" y="1681"/>
                    <a:pt x="565" y="1681"/>
                    <a:pt x="563" y="1680"/>
                  </a:cubicBezTo>
                  <a:cubicBezTo>
                    <a:pt x="562" y="1678"/>
                    <a:pt x="561" y="1677"/>
                    <a:pt x="561" y="1677"/>
                  </a:cubicBezTo>
                  <a:cubicBezTo>
                    <a:pt x="560" y="1676"/>
                    <a:pt x="559" y="1676"/>
                    <a:pt x="558" y="1676"/>
                  </a:cubicBezTo>
                  <a:cubicBezTo>
                    <a:pt x="557" y="1676"/>
                    <a:pt x="555" y="1672"/>
                    <a:pt x="554" y="1674"/>
                  </a:cubicBezTo>
                  <a:cubicBezTo>
                    <a:pt x="554" y="1672"/>
                    <a:pt x="550" y="1673"/>
                    <a:pt x="552" y="1672"/>
                  </a:cubicBezTo>
                  <a:cubicBezTo>
                    <a:pt x="551" y="1668"/>
                    <a:pt x="548" y="1668"/>
                    <a:pt x="550" y="1669"/>
                  </a:cubicBezTo>
                  <a:cubicBezTo>
                    <a:pt x="549" y="1665"/>
                    <a:pt x="551" y="1667"/>
                    <a:pt x="547" y="1668"/>
                  </a:cubicBezTo>
                  <a:cubicBezTo>
                    <a:pt x="544" y="1669"/>
                    <a:pt x="545" y="1668"/>
                    <a:pt x="543" y="1667"/>
                  </a:cubicBezTo>
                  <a:cubicBezTo>
                    <a:pt x="543" y="1667"/>
                    <a:pt x="542" y="1663"/>
                    <a:pt x="541" y="1664"/>
                  </a:cubicBezTo>
                  <a:cubicBezTo>
                    <a:pt x="539" y="1662"/>
                    <a:pt x="540" y="1661"/>
                    <a:pt x="540" y="1661"/>
                  </a:cubicBezTo>
                  <a:cubicBezTo>
                    <a:pt x="540" y="1658"/>
                    <a:pt x="539" y="1659"/>
                    <a:pt x="536" y="1660"/>
                  </a:cubicBezTo>
                  <a:cubicBezTo>
                    <a:pt x="536" y="1659"/>
                    <a:pt x="532" y="1657"/>
                    <a:pt x="531" y="1656"/>
                  </a:cubicBezTo>
                  <a:cubicBezTo>
                    <a:pt x="529" y="1654"/>
                    <a:pt x="529" y="1654"/>
                    <a:pt x="528" y="1654"/>
                  </a:cubicBezTo>
                  <a:cubicBezTo>
                    <a:pt x="527" y="1653"/>
                    <a:pt x="527" y="1652"/>
                    <a:pt x="526" y="1651"/>
                  </a:cubicBezTo>
                  <a:cubicBezTo>
                    <a:pt x="524" y="1649"/>
                    <a:pt x="522" y="1650"/>
                    <a:pt x="520" y="1648"/>
                  </a:cubicBezTo>
                  <a:cubicBezTo>
                    <a:pt x="519" y="1648"/>
                    <a:pt x="518" y="1647"/>
                    <a:pt x="517" y="1647"/>
                  </a:cubicBezTo>
                  <a:cubicBezTo>
                    <a:pt x="516" y="1646"/>
                    <a:pt x="516" y="1645"/>
                    <a:pt x="515" y="1644"/>
                  </a:cubicBezTo>
                  <a:cubicBezTo>
                    <a:pt x="514" y="1644"/>
                    <a:pt x="513" y="1643"/>
                    <a:pt x="512" y="1642"/>
                  </a:cubicBezTo>
                  <a:cubicBezTo>
                    <a:pt x="512" y="1642"/>
                    <a:pt x="512" y="1641"/>
                    <a:pt x="510" y="1640"/>
                  </a:cubicBezTo>
                  <a:cubicBezTo>
                    <a:pt x="510" y="1640"/>
                    <a:pt x="508" y="1639"/>
                    <a:pt x="508" y="1638"/>
                  </a:cubicBezTo>
                  <a:cubicBezTo>
                    <a:pt x="508" y="1637"/>
                    <a:pt x="506" y="1636"/>
                    <a:pt x="505" y="1637"/>
                  </a:cubicBezTo>
                  <a:cubicBezTo>
                    <a:pt x="505" y="1636"/>
                    <a:pt x="501" y="1634"/>
                    <a:pt x="501" y="1633"/>
                  </a:cubicBezTo>
                  <a:cubicBezTo>
                    <a:pt x="499" y="1633"/>
                    <a:pt x="497" y="1632"/>
                    <a:pt x="496" y="1630"/>
                  </a:cubicBezTo>
                  <a:cubicBezTo>
                    <a:pt x="495" y="1629"/>
                    <a:pt x="493" y="1629"/>
                    <a:pt x="492" y="1626"/>
                  </a:cubicBezTo>
                  <a:cubicBezTo>
                    <a:pt x="490" y="1625"/>
                    <a:pt x="488" y="1626"/>
                    <a:pt x="487" y="1623"/>
                  </a:cubicBezTo>
                  <a:cubicBezTo>
                    <a:pt x="486" y="1621"/>
                    <a:pt x="485" y="1620"/>
                    <a:pt x="483" y="1619"/>
                  </a:cubicBezTo>
                  <a:cubicBezTo>
                    <a:pt x="481" y="1618"/>
                    <a:pt x="479" y="1617"/>
                    <a:pt x="478" y="1616"/>
                  </a:cubicBezTo>
                  <a:cubicBezTo>
                    <a:pt x="477" y="1614"/>
                    <a:pt x="476" y="1613"/>
                    <a:pt x="474" y="1612"/>
                  </a:cubicBezTo>
                  <a:cubicBezTo>
                    <a:pt x="473" y="1610"/>
                    <a:pt x="472" y="1608"/>
                    <a:pt x="469" y="1608"/>
                  </a:cubicBezTo>
                  <a:cubicBezTo>
                    <a:pt x="468" y="1609"/>
                    <a:pt x="467" y="1606"/>
                    <a:pt x="465" y="1605"/>
                  </a:cubicBezTo>
                  <a:cubicBezTo>
                    <a:pt x="464" y="1603"/>
                    <a:pt x="462" y="1599"/>
                    <a:pt x="461" y="1601"/>
                  </a:cubicBezTo>
                  <a:cubicBezTo>
                    <a:pt x="457" y="1601"/>
                    <a:pt x="456" y="1597"/>
                    <a:pt x="456" y="1598"/>
                  </a:cubicBezTo>
                  <a:cubicBezTo>
                    <a:pt x="455" y="1597"/>
                    <a:pt x="452" y="1600"/>
                    <a:pt x="452" y="1594"/>
                  </a:cubicBezTo>
                  <a:cubicBezTo>
                    <a:pt x="453" y="1594"/>
                    <a:pt x="449" y="1589"/>
                    <a:pt x="447" y="1590"/>
                  </a:cubicBezTo>
                  <a:cubicBezTo>
                    <a:pt x="446" y="1589"/>
                    <a:pt x="446" y="1589"/>
                    <a:pt x="442" y="1586"/>
                  </a:cubicBezTo>
                  <a:cubicBezTo>
                    <a:pt x="440" y="1586"/>
                    <a:pt x="439" y="1586"/>
                    <a:pt x="439" y="1586"/>
                  </a:cubicBezTo>
                  <a:cubicBezTo>
                    <a:pt x="439" y="1585"/>
                    <a:pt x="439" y="1584"/>
                    <a:pt x="438" y="1583"/>
                  </a:cubicBezTo>
                  <a:cubicBezTo>
                    <a:pt x="437" y="1584"/>
                    <a:pt x="434" y="1582"/>
                    <a:pt x="435" y="1580"/>
                  </a:cubicBezTo>
                  <a:cubicBezTo>
                    <a:pt x="433" y="1579"/>
                    <a:pt x="434" y="1580"/>
                    <a:pt x="432" y="1578"/>
                  </a:cubicBezTo>
                  <a:cubicBezTo>
                    <a:pt x="431" y="1577"/>
                    <a:pt x="430" y="1576"/>
                    <a:pt x="429" y="1575"/>
                  </a:cubicBezTo>
                  <a:cubicBezTo>
                    <a:pt x="428" y="1574"/>
                    <a:pt x="427" y="1574"/>
                    <a:pt x="426" y="1573"/>
                  </a:cubicBezTo>
                  <a:cubicBezTo>
                    <a:pt x="425" y="1572"/>
                    <a:pt x="424" y="1570"/>
                    <a:pt x="424" y="1571"/>
                  </a:cubicBezTo>
                  <a:cubicBezTo>
                    <a:pt x="421" y="1571"/>
                    <a:pt x="423" y="1570"/>
                    <a:pt x="420" y="1567"/>
                  </a:cubicBezTo>
                  <a:cubicBezTo>
                    <a:pt x="420" y="1566"/>
                    <a:pt x="419" y="1565"/>
                    <a:pt x="418" y="1565"/>
                  </a:cubicBezTo>
                  <a:cubicBezTo>
                    <a:pt x="417" y="1564"/>
                    <a:pt x="416" y="1563"/>
                    <a:pt x="416" y="1563"/>
                  </a:cubicBezTo>
                  <a:cubicBezTo>
                    <a:pt x="415" y="1563"/>
                    <a:pt x="414" y="1563"/>
                    <a:pt x="413" y="1562"/>
                  </a:cubicBezTo>
                  <a:cubicBezTo>
                    <a:pt x="412" y="1562"/>
                    <a:pt x="412" y="1561"/>
                    <a:pt x="411" y="1559"/>
                  </a:cubicBezTo>
                  <a:cubicBezTo>
                    <a:pt x="410" y="1560"/>
                    <a:pt x="408" y="1556"/>
                    <a:pt x="407" y="1555"/>
                  </a:cubicBezTo>
                  <a:cubicBezTo>
                    <a:pt x="405" y="1555"/>
                    <a:pt x="405" y="1555"/>
                    <a:pt x="405" y="1554"/>
                  </a:cubicBezTo>
                  <a:cubicBezTo>
                    <a:pt x="404" y="1553"/>
                    <a:pt x="403" y="1553"/>
                    <a:pt x="403" y="1551"/>
                  </a:cubicBezTo>
                  <a:cubicBezTo>
                    <a:pt x="402" y="1550"/>
                    <a:pt x="400" y="1549"/>
                    <a:pt x="399" y="1548"/>
                  </a:cubicBezTo>
                  <a:cubicBezTo>
                    <a:pt x="398" y="1547"/>
                    <a:pt x="396" y="1546"/>
                    <a:pt x="397" y="1545"/>
                  </a:cubicBezTo>
                  <a:cubicBezTo>
                    <a:pt x="395" y="1545"/>
                    <a:pt x="398" y="1543"/>
                    <a:pt x="394" y="1544"/>
                  </a:cubicBezTo>
                  <a:cubicBezTo>
                    <a:pt x="394" y="1540"/>
                    <a:pt x="392" y="1540"/>
                    <a:pt x="392" y="1541"/>
                  </a:cubicBezTo>
                  <a:cubicBezTo>
                    <a:pt x="391" y="1540"/>
                    <a:pt x="389" y="1540"/>
                    <a:pt x="390" y="1539"/>
                  </a:cubicBezTo>
                  <a:cubicBezTo>
                    <a:pt x="387" y="1539"/>
                    <a:pt x="386" y="1539"/>
                    <a:pt x="387" y="1538"/>
                  </a:cubicBezTo>
                  <a:cubicBezTo>
                    <a:pt x="387" y="1538"/>
                    <a:pt x="387" y="1538"/>
                    <a:pt x="385" y="1535"/>
                  </a:cubicBezTo>
                  <a:cubicBezTo>
                    <a:pt x="386" y="1533"/>
                    <a:pt x="382" y="1535"/>
                    <a:pt x="382" y="1533"/>
                  </a:cubicBezTo>
                  <a:cubicBezTo>
                    <a:pt x="383" y="1533"/>
                    <a:pt x="380" y="1531"/>
                    <a:pt x="380" y="1530"/>
                  </a:cubicBezTo>
                  <a:cubicBezTo>
                    <a:pt x="380" y="1531"/>
                    <a:pt x="378" y="1528"/>
                    <a:pt x="377" y="1527"/>
                  </a:cubicBezTo>
                  <a:cubicBezTo>
                    <a:pt x="375" y="1529"/>
                    <a:pt x="374" y="1525"/>
                    <a:pt x="374" y="1525"/>
                  </a:cubicBezTo>
                  <a:cubicBezTo>
                    <a:pt x="374" y="1523"/>
                    <a:pt x="372" y="1522"/>
                    <a:pt x="371" y="1522"/>
                  </a:cubicBezTo>
                  <a:cubicBezTo>
                    <a:pt x="372" y="1522"/>
                    <a:pt x="368" y="1520"/>
                    <a:pt x="368" y="1519"/>
                  </a:cubicBezTo>
                  <a:cubicBezTo>
                    <a:pt x="367" y="1517"/>
                    <a:pt x="362" y="1516"/>
                    <a:pt x="363" y="1514"/>
                  </a:cubicBezTo>
                  <a:cubicBezTo>
                    <a:pt x="364" y="1511"/>
                    <a:pt x="359" y="1512"/>
                    <a:pt x="359" y="1510"/>
                  </a:cubicBezTo>
                  <a:cubicBezTo>
                    <a:pt x="357" y="1510"/>
                    <a:pt x="355" y="1508"/>
                    <a:pt x="354" y="1505"/>
                  </a:cubicBezTo>
                  <a:cubicBezTo>
                    <a:pt x="351" y="1503"/>
                    <a:pt x="350" y="1501"/>
                    <a:pt x="349" y="1500"/>
                  </a:cubicBezTo>
                  <a:cubicBezTo>
                    <a:pt x="348" y="1499"/>
                    <a:pt x="345" y="1498"/>
                    <a:pt x="344" y="1496"/>
                  </a:cubicBezTo>
                  <a:cubicBezTo>
                    <a:pt x="342" y="1495"/>
                    <a:pt x="341" y="1493"/>
                    <a:pt x="340" y="1491"/>
                  </a:cubicBezTo>
                  <a:cubicBezTo>
                    <a:pt x="338" y="1489"/>
                    <a:pt x="337" y="1486"/>
                    <a:pt x="335" y="1486"/>
                  </a:cubicBezTo>
                  <a:cubicBezTo>
                    <a:pt x="333" y="1484"/>
                    <a:pt x="332" y="1483"/>
                    <a:pt x="331" y="1481"/>
                  </a:cubicBezTo>
                  <a:cubicBezTo>
                    <a:pt x="329" y="1479"/>
                    <a:pt x="326" y="1479"/>
                    <a:pt x="326" y="1477"/>
                  </a:cubicBezTo>
                  <a:cubicBezTo>
                    <a:pt x="326" y="1477"/>
                    <a:pt x="326" y="1476"/>
                    <a:pt x="324" y="1474"/>
                  </a:cubicBezTo>
                  <a:cubicBezTo>
                    <a:pt x="325" y="1472"/>
                    <a:pt x="320" y="1472"/>
                    <a:pt x="322" y="1471"/>
                  </a:cubicBezTo>
                  <a:cubicBezTo>
                    <a:pt x="320" y="1471"/>
                    <a:pt x="318" y="1466"/>
                    <a:pt x="317" y="1466"/>
                  </a:cubicBezTo>
                  <a:cubicBezTo>
                    <a:pt x="316" y="1467"/>
                    <a:pt x="318" y="1465"/>
                    <a:pt x="314" y="1464"/>
                  </a:cubicBezTo>
                  <a:cubicBezTo>
                    <a:pt x="315" y="1462"/>
                    <a:pt x="310" y="1462"/>
                    <a:pt x="313" y="1461"/>
                  </a:cubicBezTo>
                  <a:cubicBezTo>
                    <a:pt x="309" y="1459"/>
                    <a:pt x="310" y="1459"/>
                    <a:pt x="308" y="1456"/>
                  </a:cubicBezTo>
                  <a:cubicBezTo>
                    <a:pt x="307" y="1453"/>
                    <a:pt x="305" y="1453"/>
                    <a:pt x="304" y="1451"/>
                  </a:cubicBezTo>
                  <a:cubicBezTo>
                    <a:pt x="302" y="1450"/>
                    <a:pt x="301" y="1448"/>
                    <a:pt x="300" y="1447"/>
                  </a:cubicBezTo>
                  <a:cubicBezTo>
                    <a:pt x="301" y="1448"/>
                    <a:pt x="299" y="1444"/>
                    <a:pt x="297" y="1443"/>
                  </a:cubicBezTo>
                  <a:cubicBezTo>
                    <a:pt x="297" y="1437"/>
                    <a:pt x="292" y="1444"/>
                    <a:pt x="293" y="1439"/>
                  </a:cubicBezTo>
                  <a:cubicBezTo>
                    <a:pt x="294" y="1439"/>
                    <a:pt x="290" y="1437"/>
                    <a:pt x="289" y="1435"/>
                  </a:cubicBezTo>
                  <a:cubicBezTo>
                    <a:pt x="288" y="1435"/>
                    <a:pt x="287" y="1430"/>
                    <a:pt x="286" y="1430"/>
                  </a:cubicBezTo>
                  <a:cubicBezTo>
                    <a:pt x="284" y="1429"/>
                    <a:pt x="284" y="1429"/>
                    <a:pt x="282" y="1426"/>
                  </a:cubicBezTo>
                  <a:cubicBezTo>
                    <a:pt x="280" y="1425"/>
                    <a:pt x="280" y="1423"/>
                    <a:pt x="279" y="1422"/>
                  </a:cubicBezTo>
                  <a:cubicBezTo>
                    <a:pt x="277" y="1422"/>
                    <a:pt x="277" y="1420"/>
                    <a:pt x="275" y="1418"/>
                  </a:cubicBezTo>
                  <a:cubicBezTo>
                    <a:pt x="275" y="1417"/>
                    <a:pt x="275" y="1417"/>
                    <a:pt x="273" y="1415"/>
                  </a:cubicBezTo>
                  <a:cubicBezTo>
                    <a:pt x="272" y="1415"/>
                    <a:pt x="269" y="1413"/>
                    <a:pt x="271" y="1412"/>
                  </a:cubicBezTo>
                  <a:cubicBezTo>
                    <a:pt x="270" y="1412"/>
                    <a:pt x="269" y="1410"/>
                    <a:pt x="268" y="1409"/>
                  </a:cubicBezTo>
                  <a:cubicBezTo>
                    <a:pt x="269" y="1407"/>
                    <a:pt x="268" y="1407"/>
                    <a:pt x="266" y="1406"/>
                  </a:cubicBezTo>
                  <a:cubicBezTo>
                    <a:pt x="264" y="1404"/>
                    <a:pt x="267" y="1407"/>
                    <a:pt x="264" y="1403"/>
                  </a:cubicBezTo>
                  <a:cubicBezTo>
                    <a:pt x="262" y="1403"/>
                    <a:pt x="263" y="1403"/>
                    <a:pt x="261" y="1400"/>
                  </a:cubicBezTo>
                  <a:cubicBezTo>
                    <a:pt x="259" y="1399"/>
                    <a:pt x="260" y="1397"/>
                    <a:pt x="259" y="1398"/>
                  </a:cubicBezTo>
                  <a:cubicBezTo>
                    <a:pt x="257" y="1392"/>
                    <a:pt x="260" y="1395"/>
                    <a:pt x="257" y="1395"/>
                  </a:cubicBezTo>
                  <a:cubicBezTo>
                    <a:pt x="258" y="1395"/>
                    <a:pt x="256" y="1393"/>
                    <a:pt x="255" y="1392"/>
                  </a:cubicBezTo>
                  <a:cubicBezTo>
                    <a:pt x="254" y="1390"/>
                    <a:pt x="255" y="1388"/>
                    <a:pt x="253" y="1389"/>
                  </a:cubicBezTo>
                  <a:cubicBezTo>
                    <a:pt x="253" y="1390"/>
                    <a:pt x="251" y="1389"/>
                    <a:pt x="251" y="1388"/>
                  </a:cubicBezTo>
                  <a:cubicBezTo>
                    <a:pt x="249" y="1386"/>
                    <a:pt x="249" y="1385"/>
                    <a:pt x="249" y="1384"/>
                  </a:cubicBezTo>
                  <a:cubicBezTo>
                    <a:pt x="247" y="1383"/>
                    <a:pt x="247" y="1382"/>
                    <a:pt x="247" y="1381"/>
                  </a:cubicBezTo>
                  <a:cubicBezTo>
                    <a:pt x="245" y="1380"/>
                    <a:pt x="247" y="1381"/>
                    <a:pt x="245" y="1379"/>
                  </a:cubicBezTo>
                  <a:cubicBezTo>
                    <a:pt x="247" y="1379"/>
                    <a:pt x="244" y="1379"/>
                    <a:pt x="243" y="1375"/>
                  </a:cubicBezTo>
                  <a:cubicBezTo>
                    <a:pt x="241" y="1374"/>
                    <a:pt x="241" y="1373"/>
                    <a:pt x="240" y="1372"/>
                  </a:cubicBezTo>
                  <a:cubicBezTo>
                    <a:pt x="240" y="1369"/>
                    <a:pt x="240" y="1369"/>
                    <a:pt x="238" y="1368"/>
                  </a:cubicBezTo>
                  <a:cubicBezTo>
                    <a:pt x="238" y="1366"/>
                    <a:pt x="235" y="1366"/>
                    <a:pt x="235" y="1364"/>
                  </a:cubicBezTo>
                  <a:cubicBezTo>
                    <a:pt x="235" y="1362"/>
                    <a:pt x="232" y="1360"/>
                    <a:pt x="232" y="1361"/>
                  </a:cubicBezTo>
                  <a:cubicBezTo>
                    <a:pt x="232" y="1360"/>
                    <a:pt x="229" y="1359"/>
                    <a:pt x="230" y="1357"/>
                  </a:cubicBezTo>
                  <a:cubicBezTo>
                    <a:pt x="229" y="1354"/>
                    <a:pt x="227" y="1354"/>
                    <a:pt x="228" y="1353"/>
                  </a:cubicBezTo>
                  <a:cubicBezTo>
                    <a:pt x="228" y="1353"/>
                    <a:pt x="227" y="1351"/>
                    <a:pt x="225" y="1350"/>
                  </a:cubicBezTo>
                  <a:cubicBezTo>
                    <a:pt x="224" y="1348"/>
                    <a:pt x="223" y="1348"/>
                    <a:pt x="222" y="1347"/>
                  </a:cubicBezTo>
                  <a:cubicBezTo>
                    <a:pt x="222" y="1347"/>
                    <a:pt x="224" y="1341"/>
                    <a:pt x="222" y="1345"/>
                  </a:cubicBezTo>
                  <a:cubicBezTo>
                    <a:pt x="220" y="1343"/>
                    <a:pt x="220" y="1342"/>
                    <a:pt x="218" y="1340"/>
                  </a:cubicBezTo>
                  <a:cubicBezTo>
                    <a:pt x="221" y="1340"/>
                    <a:pt x="213" y="1333"/>
                    <a:pt x="215" y="1335"/>
                  </a:cubicBezTo>
                  <a:cubicBezTo>
                    <a:pt x="214" y="1334"/>
                    <a:pt x="216" y="1331"/>
                    <a:pt x="212" y="1330"/>
                  </a:cubicBezTo>
                  <a:cubicBezTo>
                    <a:pt x="211" y="1330"/>
                    <a:pt x="209" y="1328"/>
                    <a:pt x="209" y="1325"/>
                  </a:cubicBezTo>
                  <a:cubicBezTo>
                    <a:pt x="203" y="1324"/>
                    <a:pt x="208" y="1322"/>
                    <a:pt x="205" y="1320"/>
                  </a:cubicBezTo>
                  <a:cubicBezTo>
                    <a:pt x="205" y="1319"/>
                    <a:pt x="200" y="1317"/>
                    <a:pt x="202" y="1315"/>
                  </a:cubicBezTo>
                  <a:cubicBezTo>
                    <a:pt x="204" y="1317"/>
                    <a:pt x="201" y="1314"/>
                    <a:pt x="199" y="1310"/>
                  </a:cubicBezTo>
                  <a:cubicBezTo>
                    <a:pt x="200" y="1308"/>
                    <a:pt x="199" y="1304"/>
                    <a:pt x="196" y="1305"/>
                  </a:cubicBezTo>
                  <a:cubicBezTo>
                    <a:pt x="196" y="1305"/>
                    <a:pt x="194" y="1303"/>
                    <a:pt x="193" y="1300"/>
                  </a:cubicBezTo>
                  <a:cubicBezTo>
                    <a:pt x="191" y="1298"/>
                    <a:pt x="191" y="1298"/>
                    <a:pt x="190" y="1295"/>
                  </a:cubicBezTo>
                  <a:cubicBezTo>
                    <a:pt x="189" y="1293"/>
                    <a:pt x="187" y="1291"/>
                    <a:pt x="187" y="1289"/>
                  </a:cubicBezTo>
                  <a:cubicBezTo>
                    <a:pt x="188" y="1289"/>
                    <a:pt x="184" y="1284"/>
                    <a:pt x="184" y="1284"/>
                  </a:cubicBezTo>
                  <a:cubicBezTo>
                    <a:pt x="181" y="1280"/>
                    <a:pt x="181" y="1280"/>
                    <a:pt x="181" y="1278"/>
                  </a:cubicBezTo>
                  <a:cubicBezTo>
                    <a:pt x="178" y="1273"/>
                    <a:pt x="178" y="1272"/>
                    <a:pt x="179" y="1274"/>
                  </a:cubicBezTo>
                  <a:cubicBezTo>
                    <a:pt x="178" y="1273"/>
                    <a:pt x="177" y="1274"/>
                    <a:pt x="177" y="1272"/>
                  </a:cubicBezTo>
                  <a:cubicBezTo>
                    <a:pt x="175" y="1270"/>
                    <a:pt x="174" y="1267"/>
                    <a:pt x="174" y="1266"/>
                  </a:cubicBezTo>
                  <a:cubicBezTo>
                    <a:pt x="173" y="1266"/>
                    <a:pt x="173" y="1262"/>
                    <a:pt x="172" y="1260"/>
                  </a:cubicBezTo>
                  <a:cubicBezTo>
                    <a:pt x="171" y="1260"/>
                    <a:pt x="167" y="1257"/>
                    <a:pt x="168" y="1254"/>
                  </a:cubicBezTo>
                  <a:cubicBezTo>
                    <a:pt x="165" y="1252"/>
                    <a:pt x="166" y="1252"/>
                    <a:pt x="165" y="1249"/>
                  </a:cubicBezTo>
                  <a:cubicBezTo>
                    <a:pt x="166" y="1248"/>
                    <a:pt x="162" y="1244"/>
                    <a:pt x="163" y="1244"/>
                  </a:cubicBezTo>
                  <a:cubicBezTo>
                    <a:pt x="163" y="1247"/>
                    <a:pt x="160" y="1239"/>
                    <a:pt x="160" y="1238"/>
                  </a:cubicBezTo>
                  <a:cubicBezTo>
                    <a:pt x="159" y="1235"/>
                    <a:pt x="155" y="1231"/>
                    <a:pt x="157" y="1233"/>
                  </a:cubicBezTo>
                  <a:cubicBezTo>
                    <a:pt x="155" y="1236"/>
                    <a:pt x="153" y="1229"/>
                    <a:pt x="155" y="1228"/>
                  </a:cubicBezTo>
                  <a:cubicBezTo>
                    <a:pt x="154" y="1227"/>
                    <a:pt x="151" y="1226"/>
                    <a:pt x="152" y="1222"/>
                  </a:cubicBezTo>
                  <a:cubicBezTo>
                    <a:pt x="152" y="1222"/>
                    <a:pt x="151" y="1217"/>
                    <a:pt x="149" y="1216"/>
                  </a:cubicBezTo>
                  <a:cubicBezTo>
                    <a:pt x="149" y="1213"/>
                    <a:pt x="148" y="1213"/>
                    <a:pt x="147" y="1211"/>
                  </a:cubicBezTo>
                  <a:cubicBezTo>
                    <a:pt x="146" y="1208"/>
                    <a:pt x="144" y="1209"/>
                    <a:pt x="145" y="1205"/>
                  </a:cubicBezTo>
                  <a:cubicBezTo>
                    <a:pt x="143" y="1204"/>
                    <a:pt x="143" y="1201"/>
                    <a:pt x="142" y="1200"/>
                  </a:cubicBezTo>
                  <a:cubicBezTo>
                    <a:pt x="141" y="1197"/>
                    <a:pt x="140" y="1196"/>
                    <a:pt x="140" y="1194"/>
                  </a:cubicBezTo>
                  <a:cubicBezTo>
                    <a:pt x="138" y="1195"/>
                    <a:pt x="137" y="1189"/>
                    <a:pt x="138" y="1188"/>
                  </a:cubicBezTo>
                  <a:cubicBezTo>
                    <a:pt x="138" y="1185"/>
                    <a:pt x="136" y="1183"/>
                    <a:pt x="136" y="1184"/>
                  </a:cubicBezTo>
                  <a:cubicBezTo>
                    <a:pt x="136" y="1185"/>
                    <a:pt x="137" y="1182"/>
                    <a:pt x="134" y="1180"/>
                  </a:cubicBezTo>
                  <a:cubicBezTo>
                    <a:pt x="134" y="1178"/>
                    <a:pt x="131" y="1177"/>
                    <a:pt x="132" y="1175"/>
                  </a:cubicBezTo>
                  <a:cubicBezTo>
                    <a:pt x="132" y="1173"/>
                    <a:pt x="130" y="1173"/>
                    <a:pt x="131" y="1172"/>
                  </a:cubicBezTo>
                  <a:cubicBezTo>
                    <a:pt x="131" y="1170"/>
                    <a:pt x="129" y="1169"/>
                    <a:pt x="129" y="1167"/>
                  </a:cubicBezTo>
                  <a:cubicBezTo>
                    <a:pt x="130" y="1166"/>
                    <a:pt x="128" y="1164"/>
                    <a:pt x="128" y="1163"/>
                  </a:cubicBezTo>
                  <a:cubicBezTo>
                    <a:pt x="128" y="1161"/>
                    <a:pt x="127" y="1161"/>
                    <a:pt x="126" y="1159"/>
                  </a:cubicBezTo>
                  <a:cubicBezTo>
                    <a:pt x="125" y="1157"/>
                    <a:pt x="127" y="1156"/>
                    <a:pt x="124" y="1155"/>
                  </a:cubicBezTo>
                  <a:cubicBezTo>
                    <a:pt x="124" y="1153"/>
                    <a:pt x="123" y="1150"/>
                    <a:pt x="122" y="1149"/>
                  </a:cubicBezTo>
                  <a:cubicBezTo>
                    <a:pt x="121" y="1147"/>
                    <a:pt x="121" y="1146"/>
                    <a:pt x="120" y="1143"/>
                  </a:cubicBezTo>
                  <a:cubicBezTo>
                    <a:pt x="118" y="1141"/>
                    <a:pt x="120" y="1139"/>
                    <a:pt x="118" y="1138"/>
                  </a:cubicBezTo>
                  <a:cubicBezTo>
                    <a:pt x="118" y="1136"/>
                    <a:pt x="115" y="1132"/>
                    <a:pt x="116" y="1132"/>
                  </a:cubicBezTo>
                  <a:cubicBezTo>
                    <a:pt x="115" y="1131"/>
                    <a:pt x="114" y="1128"/>
                    <a:pt x="114" y="1126"/>
                  </a:cubicBezTo>
                  <a:cubicBezTo>
                    <a:pt x="113" y="1124"/>
                    <a:pt x="112" y="1121"/>
                    <a:pt x="112" y="1119"/>
                  </a:cubicBezTo>
                  <a:cubicBezTo>
                    <a:pt x="110" y="1120"/>
                    <a:pt x="113" y="1116"/>
                    <a:pt x="110" y="1113"/>
                  </a:cubicBezTo>
                  <a:cubicBezTo>
                    <a:pt x="108" y="1112"/>
                    <a:pt x="110" y="1110"/>
                    <a:pt x="108" y="1108"/>
                  </a:cubicBezTo>
                  <a:cubicBezTo>
                    <a:pt x="109" y="1106"/>
                    <a:pt x="108" y="1104"/>
                    <a:pt x="107" y="1102"/>
                  </a:cubicBezTo>
                  <a:cubicBezTo>
                    <a:pt x="107" y="1099"/>
                    <a:pt x="103" y="1098"/>
                    <a:pt x="105" y="1098"/>
                  </a:cubicBezTo>
                  <a:cubicBezTo>
                    <a:pt x="106" y="1095"/>
                    <a:pt x="106" y="1094"/>
                    <a:pt x="104" y="1092"/>
                  </a:cubicBezTo>
                  <a:cubicBezTo>
                    <a:pt x="103" y="1092"/>
                    <a:pt x="103" y="1090"/>
                    <a:pt x="102" y="1087"/>
                  </a:cubicBezTo>
                  <a:cubicBezTo>
                    <a:pt x="99" y="1085"/>
                    <a:pt x="99" y="1083"/>
                    <a:pt x="100" y="1081"/>
                  </a:cubicBezTo>
                  <a:cubicBezTo>
                    <a:pt x="101" y="1082"/>
                    <a:pt x="99" y="1077"/>
                    <a:pt x="98" y="1076"/>
                  </a:cubicBezTo>
                  <a:cubicBezTo>
                    <a:pt x="98" y="1074"/>
                    <a:pt x="95" y="1074"/>
                    <a:pt x="97" y="1070"/>
                  </a:cubicBezTo>
                  <a:cubicBezTo>
                    <a:pt x="96" y="1068"/>
                    <a:pt x="97" y="1067"/>
                    <a:pt x="95" y="1065"/>
                  </a:cubicBezTo>
                  <a:cubicBezTo>
                    <a:pt x="95" y="1063"/>
                    <a:pt x="95" y="1062"/>
                    <a:pt x="94" y="1059"/>
                  </a:cubicBezTo>
                  <a:cubicBezTo>
                    <a:pt x="93" y="1057"/>
                    <a:pt x="94" y="1055"/>
                    <a:pt x="92" y="1054"/>
                  </a:cubicBezTo>
                  <a:cubicBezTo>
                    <a:pt x="91" y="1052"/>
                    <a:pt x="91" y="1050"/>
                    <a:pt x="91" y="1048"/>
                  </a:cubicBezTo>
                  <a:cubicBezTo>
                    <a:pt x="92" y="1047"/>
                    <a:pt x="91" y="1043"/>
                    <a:pt x="90" y="1043"/>
                  </a:cubicBezTo>
                  <a:cubicBezTo>
                    <a:pt x="91" y="1040"/>
                    <a:pt x="87" y="1039"/>
                    <a:pt x="88" y="1036"/>
                  </a:cubicBezTo>
                  <a:cubicBezTo>
                    <a:pt x="90" y="1035"/>
                    <a:pt x="88" y="1032"/>
                    <a:pt x="86" y="1030"/>
                  </a:cubicBezTo>
                  <a:cubicBezTo>
                    <a:pt x="86" y="1026"/>
                    <a:pt x="86" y="1025"/>
                    <a:pt x="85" y="1023"/>
                  </a:cubicBezTo>
                  <a:cubicBezTo>
                    <a:pt x="86" y="1021"/>
                    <a:pt x="85" y="1018"/>
                    <a:pt x="83" y="1017"/>
                  </a:cubicBezTo>
                  <a:cubicBezTo>
                    <a:pt x="83" y="1014"/>
                    <a:pt x="85" y="1015"/>
                    <a:pt x="83" y="1013"/>
                  </a:cubicBezTo>
                  <a:cubicBezTo>
                    <a:pt x="82" y="1015"/>
                    <a:pt x="81" y="1012"/>
                    <a:pt x="82" y="1010"/>
                  </a:cubicBezTo>
                  <a:cubicBezTo>
                    <a:pt x="81" y="1006"/>
                    <a:pt x="80" y="1008"/>
                    <a:pt x="81" y="1004"/>
                  </a:cubicBezTo>
                  <a:cubicBezTo>
                    <a:pt x="80" y="1001"/>
                    <a:pt x="78" y="1000"/>
                    <a:pt x="79" y="997"/>
                  </a:cubicBezTo>
                  <a:cubicBezTo>
                    <a:pt x="78" y="994"/>
                    <a:pt x="79" y="993"/>
                    <a:pt x="78" y="991"/>
                  </a:cubicBezTo>
                  <a:cubicBezTo>
                    <a:pt x="77" y="989"/>
                    <a:pt x="78" y="987"/>
                    <a:pt x="77" y="985"/>
                  </a:cubicBezTo>
                  <a:cubicBezTo>
                    <a:pt x="77" y="983"/>
                    <a:pt x="77" y="983"/>
                    <a:pt x="76" y="981"/>
                  </a:cubicBezTo>
                  <a:cubicBezTo>
                    <a:pt x="76" y="981"/>
                    <a:pt x="76" y="980"/>
                    <a:pt x="75" y="978"/>
                  </a:cubicBezTo>
                  <a:cubicBezTo>
                    <a:pt x="76" y="976"/>
                    <a:pt x="75" y="974"/>
                    <a:pt x="74" y="971"/>
                  </a:cubicBezTo>
                  <a:cubicBezTo>
                    <a:pt x="74" y="968"/>
                    <a:pt x="74" y="967"/>
                    <a:pt x="73" y="965"/>
                  </a:cubicBezTo>
                  <a:cubicBezTo>
                    <a:pt x="72" y="963"/>
                    <a:pt x="72" y="961"/>
                    <a:pt x="72" y="958"/>
                  </a:cubicBezTo>
                  <a:cubicBezTo>
                    <a:pt x="73" y="957"/>
                    <a:pt x="71" y="954"/>
                    <a:pt x="71" y="952"/>
                  </a:cubicBezTo>
                  <a:cubicBezTo>
                    <a:pt x="71" y="950"/>
                    <a:pt x="70" y="949"/>
                    <a:pt x="70" y="946"/>
                  </a:cubicBezTo>
                  <a:cubicBezTo>
                    <a:pt x="69" y="943"/>
                    <a:pt x="70" y="941"/>
                    <a:pt x="69" y="940"/>
                  </a:cubicBezTo>
                  <a:cubicBezTo>
                    <a:pt x="68" y="939"/>
                    <a:pt x="69" y="936"/>
                    <a:pt x="68" y="934"/>
                  </a:cubicBezTo>
                  <a:cubicBezTo>
                    <a:pt x="68" y="932"/>
                    <a:pt x="68" y="929"/>
                    <a:pt x="67" y="928"/>
                  </a:cubicBezTo>
                  <a:cubicBezTo>
                    <a:pt x="68" y="926"/>
                    <a:pt x="67" y="922"/>
                    <a:pt x="67" y="922"/>
                  </a:cubicBezTo>
                  <a:cubicBezTo>
                    <a:pt x="66" y="921"/>
                    <a:pt x="67" y="918"/>
                    <a:pt x="66" y="916"/>
                  </a:cubicBezTo>
                  <a:cubicBezTo>
                    <a:pt x="65" y="915"/>
                    <a:pt x="65" y="911"/>
                    <a:pt x="65" y="910"/>
                  </a:cubicBezTo>
                  <a:cubicBezTo>
                    <a:pt x="63" y="907"/>
                    <a:pt x="63" y="907"/>
                    <a:pt x="64" y="904"/>
                  </a:cubicBezTo>
                  <a:cubicBezTo>
                    <a:pt x="64" y="903"/>
                    <a:pt x="63" y="900"/>
                    <a:pt x="64" y="898"/>
                  </a:cubicBezTo>
                  <a:cubicBezTo>
                    <a:pt x="64" y="897"/>
                    <a:pt x="63" y="894"/>
                    <a:pt x="63" y="892"/>
                  </a:cubicBezTo>
                  <a:cubicBezTo>
                    <a:pt x="62" y="890"/>
                    <a:pt x="63" y="888"/>
                    <a:pt x="63" y="886"/>
                  </a:cubicBezTo>
                  <a:cubicBezTo>
                    <a:pt x="63" y="884"/>
                    <a:pt x="62" y="882"/>
                    <a:pt x="62" y="880"/>
                  </a:cubicBezTo>
                  <a:cubicBezTo>
                    <a:pt x="61" y="879"/>
                    <a:pt x="61" y="877"/>
                    <a:pt x="61" y="875"/>
                  </a:cubicBezTo>
                  <a:cubicBezTo>
                    <a:pt x="62" y="871"/>
                    <a:pt x="61" y="869"/>
                    <a:pt x="61" y="868"/>
                  </a:cubicBezTo>
                  <a:cubicBezTo>
                    <a:pt x="62" y="866"/>
                    <a:pt x="60" y="865"/>
                    <a:pt x="60" y="862"/>
                  </a:cubicBezTo>
                  <a:cubicBezTo>
                    <a:pt x="60" y="860"/>
                    <a:pt x="61" y="858"/>
                    <a:pt x="60" y="856"/>
                  </a:cubicBezTo>
                  <a:cubicBezTo>
                    <a:pt x="60" y="855"/>
                    <a:pt x="60" y="852"/>
                    <a:pt x="60" y="852"/>
                  </a:cubicBezTo>
                  <a:cubicBezTo>
                    <a:pt x="60" y="852"/>
                    <a:pt x="61" y="851"/>
                    <a:pt x="59" y="848"/>
                  </a:cubicBezTo>
                  <a:cubicBezTo>
                    <a:pt x="59" y="847"/>
                    <a:pt x="59" y="846"/>
                    <a:pt x="59" y="844"/>
                  </a:cubicBezTo>
                  <a:cubicBezTo>
                    <a:pt x="58" y="843"/>
                    <a:pt x="58" y="841"/>
                    <a:pt x="59" y="840"/>
                  </a:cubicBezTo>
                  <a:cubicBezTo>
                    <a:pt x="58" y="840"/>
                    <a:pt x="59" y="838"/>
                    <a:pt x="59" y="837"/>
                  </a:cubicBezTo>
                  <a:cubicBezTo>
                    <a:pt x="58" y="836"/>
                    <a:pt x="59" y="835"/>
                    <a:pt x="58" y="832"/>
                  </a:cubicBezTo>
                  <a:cubicBezTo>
                    <a:pt x="60" y="830"/>
                    <a:pt x="58" y="828"/>
                    <a:pt x="58" y="826"/>
                  </a:cubicBezTo>
                  <a:cubicBezTo>
                    <a:pt x="57" y="825"/>
                    <a:pt x="58" y="824"/>
                    <a:pt x="59" y="823"/>
                  </a:cubicBezTo>
                  <a:cubicBezTo>
                    <a:pt x="59" y="822"/>
                    <a:pt x="58" y="820"/>
                    <a:pt x="58" y="819"/>
                  </a:cubicBezTo>
                  <a:cubicBezTo>
                    <a:pt x="58" y="815"/>
                    <a:pt x="60" y="815"/>
                    <a:pt x="57" y="813"/>
                  </a:cubicBezTo>
                  <a:cubicBezTo>
                    <a:pt x="57" y="810"/>
                    <a:pt x="59" y="807"/>
                    <a:pt x="57" y="807"/>
                  </a:cubicBezTo>
                  <a:cubicBezTo>
                    <a:pt x="58" y="805"/>
                    <a:pt x="56" y="803"/>
                    <a:pt x="57" y="801"/>
                  </a:cubicBezTo>
                  <a:cubicBezTo>
                    <a:pt x="58" y="800"/>
                    <a:pt x="59" y="796"/>
                    <a:pt x="57" y="795"/>
                  </a:cubicBezTo>
                  <a:cubicBezTo>
                    <a:pt x="57" y="794"/>
                    <a:pt x="55" y="789"/>
                    <a:pt x="57" y="789"/>
                  </a:cubicBezTo>
                  <a:cubicBezTo>
                    <a:pt x="56" y="787"/>
                    <a:pt x="56" y="788"/>
                    <a:pt x="57" y="783"/>
                  </a:cubicBezTo>
                  <a:cubicBezTo>
                    <a:pt x="57" y="780"/>
                    <a:pt x="56" y="777"/>
                    <a:pt x="57" y="776"/>
                  </a:cubicBezTo>
                  <a:cubicBezTo>
                    <a:pt x="58" y="773"/>
                    <a:pt x="59" y="771"/>
                    <a:pt x="56" y="771"/>
                  </a:cubicBezTo>
                  <a:cubicBezTo>
                    <a:pt x="54" y="770"/>
                    <a:pt x="56" y="767"/>
                    <a:pt x="56" y="765"/>
                  </a:cubicBezTo>
                  <a:cubicBezTo>
                    <a:pt x="56" y="764"/>
                    <a:pt x="56" y="760"/>
                    <a:pt x="56" y="759"/>
                  </a:cubicBezTo>
                  <a:cubicBezTo>
                    <a:pt x="57" y="756"/>
                    <a:pt x="57" y="756"/>
                    <a:pt x="56" y="753"/>
                  </a:cubicBezTo>
                  <a:cubicBezTo>
                    <a:pt x="57" y="749"/>
                    <a:pt x="56" y="747"/>
                    <a:pt x="57" y="747"/>
                  </a:cubicBezTo>
                  <a:cubicBezTo>
                    <a:pt x="57" y="745"/>
                    <a:pt x="58" y="742"/>
                    <a:pt x="57" y="740"/>
                  </a:cubicBezTo>
                  <a:cubicBezTo>
                    <a:pt x="59" y="739"/>
                    <a:pt x="56" y="738"/>
                    <a:pt x="57" y="734"/>
                  </a:cubicBezTo>
                  <a:cubicBezTo>
                    <a:pt x="55" y="734"/>
                    <a:pt x="58" y="731"/>
                    <a:pt x="57" y="729"/>
                  </a:cubicBezTo>
                  <a:cubicBezTo>
                    <a:pt x="56" y="729"/>
                    <a:pt x="57" y="728"/>
                    <a:pt x="57" y="727"/>
                  </a:cubicBezTo>
                  <a:cubicBezTo>
                    <a:pt x="57" y="728"/>
                    <a:pt x="61" y="724"/>
                    <a:pt x="57" y="722"/>
                  </a:cubicBezTo>
                  <a:cubicBezTo>
                    <a:pt x="57" y="722"/>
                    <a:pt x="58" y="719"/>
                    <a:pt x="58" y="716"/>
                  </a:cubicBezTo>
                  <a:cubicBezTo>
                    <a:pt x="60" y="715"/>
                    <a:pt x="60" y="711"/>
                    <a:pt x="58" y="710"/>
                  </a:cubicBezTo>
                  <a:cubicBezTo>
                    <a:pt x="58" y="707"/>
                    <a:pt x="58" y="710"/>
                    <a:pt x="58" y="707"/>
                  </a:cubicBezTo>
                  <a:cubicBezTo>
                    <a:pt x="57" y="704"/>
                    <a:pt x="59" y="705"/>
                    <a:pt x="59" y="702"/>
                  </a:cubicBezTo>
                  <a:cubicBezTo>
                    <a:pt x="62" y="703"/>
                    <a:pt x="59" y="701"/>
                    <a:pt x="59" y="698"/>
                  </a:cubicBezTo>
                  <a:cubicBezTo>
                    <a:pt x="58" y="697"/>
                    <a:pt x="60" y="696"/>
                    <a:pt x="59" y="694"/>
                  </a:cubicBezTo>
                  <a:cubicBezTo>
                    <a:pt x="60" y="693"/>
                    <a:pt x="62" y="689"/>
                    <a:pt x="60" y="690"/>
                  </a:cubicBezTo>
                  <a:cubicBezTo>
                    <a:pt x="62" y="689"/>
                    <a:pt x="59" y="690"/>
                    <a:pt x="60" y="686"/>
                  </a:cubicBezTo>
                  <a:cubicBezTo>
                    <a:pt x="59" y="686"/>
                    <a:pt x="61" y="681"/>
                    <a:pt x="61" y="681"/>
                  </a:cubicBezTo>
                  <a:cubicBezTo>
                    <a:pt x="61" y="679"/>
                    <a:pt x="61" y="678"/>
                    <a:pt x="61" y="677"/>
                  </a:cubicBezTo>
                  <a:cubicBezTo>
                    <a:pt x="61" y="677"/>
                    <a:pt x="63" y="675"/>
                    <a:pt x="62" y="673"/>
                  </a:cubicBezTo>
                  <a:cubicBezTo>
                    <a:pt x="61" y="671"/>
                    <a:pt x="63" y="668"/>
                    <a:pt x="62" y="668"/>
                  </a:cubicBezTo>
                  <a:cubicBezTo>
                    <a:pt x="63" y="668"/>
                    <a:pt x="63" y="664"/>
                    <a:pt x="63" y="663"/>
                  </a:cubicBezTo>
                  <a:cubicBezTo>
                    <a:pt x="63" y="662"/>
                    <a:pt x="62" y="660"/>
                    <a:pt x="63" y="659"/>
                  </a:cubicBezTo>
                  <a:cubicBezTo>
                    <a:pt x="64" y="657"/>
                    <a:pt x="65" y="654"/>
                    <a:pt x="64" y="654"/>
                  </a:cubicBezTo>
                  <a:cubicBezTo>
                    <a:pt x="65" y="654"/>
                    <a:pt x="65" y="652"/>
                    <a:pt x="64" y="650"/>
                  </a:cubicBezTo>
                  <a:cubicBezTo>
                    <a:pt x="65" y="649"/>
                    <a:pt x="68" y="647"/>
                    <a:pt x="65" y="644"/>
                  </a:cubicBezTo>
                  <a:cubicBezTo>
                    <a:pt x="66" y="642"/>
                    <a:pt x="64" y="641"/>
                    <a:pt x="66" y="637"/>
                  </a:cubicBezTo>
                  <a:cubicBezTo>
                    <a:pt x="68" y="635"/>
                    <a:pt x="66" y="632"/>
                    <a:pt x="68" y="631"/>
                  </a:cubicBezTo>
                  <a:cubicBezTo>
                    <a:pt x="68" y="628"/>
                    <a:pt x="69" y="628"/>
                    <a:pt x="68" y="625"/>
                  </a:cubicBezTo>
                  <a:cubicBezTo>
                    <a:pt x="70" y="624"/>
                    <a:pt x="69" y="620"/>
                    <a:pt x="70" y="619"/>
                  </a:cubicBezTo>
                  <a:cubicBezTo>
                    <a:pt x="72" y="616"/>
                    <a:pt x="71" y="616"/>
                    <a:pt x="71" y="613"/>
                  </a:cubicBezTo>
                  <a:cubicBezTo>
                    <a:pt x="71" y="610"/>
                    <a:pt x="72" y="609"/>
                    <a:pt x="72" y="607"/>
                  </a:cubicBezTo>
                  <a:cubicBezTo>
                    <a:pt x="71" y="605"/>
                    <a:pt x="72" y="602"/>
                    <a:pt x="73" y="601"/>
                  </a:cubicBezTo>
                  <a:cubicBezTo>
                    <a:pt x="74" y="600"/>
                    <a:pt x="74" y="598"/>
                    <a:pt x="75" y="595"/>
                  </a:cubicBezTo>
                  <a:cubicBezTo>
                    <a:pt x="77" y="593"/>
                    <a:pt x="78" y="591"/>
                    <a:pt x="76" y="589"/>
                  </a:cubicBezTo>
                  <a:cubicBezTo>
                    <a:pt x="76" y="587"/>
                    <a:pt x="77" y="584"/>
                    <a:pt x="77" y="584"/>
                  </a:cubicBezTo>
                  <a:cubicBezTo>
                    <a:pt x="76" y="580"/>
                    <a:pt x="77" y="579"/>
                    <a:pt x="79" y="577"/>
                  </a:cubicBezTo>
                  <a:cubicBezTo>
                    <a:pt x="81" y="576"/>
                    <a:pt x="79" y="576"/>
                    <a:pt x="80" y="571"/>
                  </a:cubicBezTo>
                  <a:cubicBezTo>
                    <a:pt x="80" y="570"/>
                    <a:pt x="84" y="567"/>
                    <a:pt x="82" y="566"/>
                  </a:cubicBezTo>
                  <a:cubicBezTo>
                    <a:pt x="84" y="564"/>
                    <a:pt x="80" y="561"/>
                    <a:pt x="83" y="559"/>
                  </a:cubicBezTo>
                  <a:cubicBezTo>
                    <a:pt x="82" y="557"/>
                    <a:pt x="85" y="556"/>
                    <a:pt x="85" y="554"/>
                  </a:cubicBezTo>
                  <a:cubicBezTo>
                    <a:pt x="87" y="551"/>
                    <a:pt x="84" y="550"/>
                    <a:pt x="87" y="548"/>
                  </a:cubicBezTo>
                  <a:cubicBezTo>
                    <a:pt x="88" y="547"/>
                    <a:pt x="88" y="545"/>
                    <a:pt x="89" y="542"/>
                  </a:cubicBezTo>
                  <a:cubicBezTo>
                    <a:pt x="89" y="543"/>
                    <a:pt x="90" y="537"/>
                    <a:pt x="91" y="536"/>
                  </a:cubicBezTo>
                  <a:cubicBezTo>
                    <a:pt x="91" y="535"/>
                    <a:pt x="90" y="533"/>
                    <a:pt x="92" y="530"/>
                  </a:cubicBezTo>
                  <a:cubicBezTo>
                    <a:pt x="93" y="528"/>
                    <a:pt x="95" y="525"/>
                    <a:pt x="95" y="525"/>
                  </a:cubicBezTo>
                  <a:cubicBezTo>
                    <a:pt x="97" y="523"/>
                    <a:pt x="94" y="522"/>
                    <a:pt x="96" y="519"/>
                  </a:cubicBezTo>
                  <a:cubicBezTo>
                    <a:pt x="97" y="516"/>
                    <a:pt x="96" y="514"/>
                    <a:pt x="98" y="513"/>
                  </a:cubicBezTo>
                  <a:cubicBezTo>
                    <a:pt x="97" y="510"/>
                    <a:pt x="100" y="509"/>
                    <a:pt x="101" y="507"/>
                  </a:cubicBezTo>
                  <a:cubicBezTo>
                    <a:pt x="101" y="505"/>
                    <a:pt x="104" y="504"/>
                    <a:pt x="103" y="501"/>
                  </a:cubicBezTo>
                  <a:cubicBezTo>
                    <a:pt x="105" y="501"/>
                    <a:pt x="106" y="500"/>
                    <a:pt x="105" y="496"/>
                  </a:cubicBezTo>
                  <a:cubicBezTo>
                    <a:pt x="108" y="493"/>
                    <a:pt x="109" y="491"/>
                    <a:pt x="107" y="490"/>
                  </a:cubicBezTo>
                  <a:cubicBezTo>
                    <a:pt x="108" y="489"/>
                    <a:pt x="110" y="487"/>
                    <a:pt x="110" y="484"/>
                  </a:cubicBezTo>
                  <a:cubicBezTo>
                    <a:pt x="112" y="484"/>
                    <a:pt x="110" y="483"/>
                    <a:pt x="112" y="479"/>
                  </a:cubicBezTo>
                  <a:cubicBezTo>
                    <a:pt x="115" y="480"/>
                    <a:pt x="114" y="478"/>
                    <a:pt x="115" y="473"/>
                  </a:cubicBezTo>
                  <a:cubicBezTo>
                    <a:pt x="116" y="471"/>
                    <a:pt x="116" y="469"/>
                    <a:pt x="117" y="468"/>
                  </a:cubicBezTo>
                  <a:cubicBezTo>
                    <a:pt x="120" y="462"/>
                    <a:pt x="118" y="464"/>
                    <a:pt x="120" y="462"/>
                  </a:cubicBezTo>
                  <a:cubicBezTo>
                    <a:pt x="122" y="462"/>
                    <a:pt x="121" y="454"/>
                    <a:pt x="122" y="457"/>
                  </a:cubicBezTo>
                  <a:cubicBezTo>
                    <a:pt x="121" y="455"/>
                    <a:pt x="123" y="452"/>
                    <a:pt x="125" y="451"/>
                  </a:cubicBezTo>
                  <a:cubicBezTo>
                    <a:pt x="129" y="451"/>
                    <a:pt x="125" y="450"/>
                    <a:pt x="128" y="446"/>
                  </a:cubicBezTo>
                  <a:cubicBezTo>
                    <a:pt x="128" y="444"/>
                    <a:pt x="130" y="442"/>
                    <a:pt x="131" y="440"/>
                  </a:cubicBezTo>
                  <a:cubicBezTo>
                    <a:pt x="132" y="439"/>
                    <a:pt x="133" y="437"/>
                    <a:pt x="133" y="434"/>
                  </a:cubicBezTo>
                  <a:cubicBezTo>
                    <a:pt x="134" y="431"/>
                    <a:pt x="134" y="429"/>
                    <a:pt x="136" y="429"/>
                  </a:cubicBezTo>
                  <a:cubicBezTo>
                    <a:pt x="138" y="427"/>
                    <a:pt x="137" y="425"/>
                    <a:pt x="140" y="424"/>
                  </a:cubicBezTo>
                  <a:cubicBezTo>
                    <a:pt x="143" y="422"/>
                    <a:pt x="143" y="420"/>
                    <a:pt x="142" y="419"/>
                  </a:cubicBezTo>
                  <a:cubicBezTo>
                    <a:pt x="145" y="418"/>
                    <a:pt x="147" y="413"/>
                    <a:pt x="146" y="414"/>
                  </a:cubicBezTo>
                  <a:cubicBezTo>
                    <a:pt x="145" y="412"/>
                    <a:pt x="144" y="410"/>
                    <a:pt x="149" y="408"/>
                  </a:cubicBezTo>
                  <a:cubicBezTo>
                    <a:pt x="148" y="404"/>
                    <a:pt x="148" y="406"/>
                    <a:pt x="149" y="406"/>
                  </a:cubicBezTo>
                  <a:cubicBezTo>
                    <a:pt x="149" y="406"/>
                    <a:pt x="149" y="404"/>
                    <a:pt x="152" y="402"/>
                  </a:cubicBezTo>
                  <a:cubicBezTo>
                    <a:pt x="155" y="399"/>
                    <a:pt x="156" y="398"/>
                    <a:pt x="155" y="400"/>
                  </a:cubicBezTo>
                  <a:cubicBezTo>
                    <a:pt x="157" y="399"/>
                    <a:pt x="157" y="397"/>
                    <a:pt x="155" y="397"/>
                  </a:cubicBezTo>
                  <a:cubicBezTo>
                    <a:pt x="156" y="395"/>
                    <a:pt x="154" y="393"/>
                    <a:pt x="157" y="393"/>
                  </a:cubicBezTo>
                  <a:cubicBezTo>
                    <a:pt x="159" y="393"/>
                    <a:pt x="159" y="392"/>
                    <a:pt x="160" y="390"/>
                  </a:cubicBezTo>
                  <a:cubicBezTo>
                    <a:pt x="160" y="388"/>
                    <a:pt x="161" y="389"/>
                    <a:pt x="163" y="385"/>
                  </a:cubicBezTo>
                  <a:cubicBezTo>
                    <a:pt x="164" y="386"/>
                    <a:pt x="164" y="382"/>
                    <a:pt x="165" y="380"/>
                  </a:cubicBezTo>
                  <a:cubicBezTo>
                    <a:pt x="169" y="380"/>
                    <a:pt x="168" y="376"/>
                    <a:pt x="170" y="374"/>
                  </a:cubicBezTo>
                  <a:cubicBezTo>
                    <a:pt x="174" y="376"/>
                    <a:pt x="174" y="370"/>
                    <a:pt x="175" y="370"/>
                  </a:cubicBezTo>
                  <a:cubicBezTo>
                    <a:pt x="176" y="369"/>
                    <a:pt x="180" y="365"/>
                    <a:pt x="178" y="363"/>
                  </a:cubicBezTo>
                  <a:cubicBezTo>
                    <a:pt x="177" y="362"/>
                    <a:pt x="179" y="359"/>
                    <a:pt x="181" y="358"/>
                  </a:cubicBezTo>
                  <a:cubicBezTo>
                    <a:pt x="183" y="354"/>
                    <a:pt x="184" y="352"/>
                    <a:pt x="185" y="353"/>
                  </a:cubicBezTo>
                  <a:cubicBezTo>
                    <a:pt x="186" y="350"/>
                    <a:pt x="184" y="351"/>
                    <a:pt x="188" y="350"/>
                  </a:cubicBezTo>
                  <a:cubicBezTo>
                    <a:pt x="187" y="350"/>
                    <a:pt x="190" y="348"/>
                    <a:pt x="190" y="347"/>
                  </a:cubicBezTo>
                  <a:cubicBezTo>
                    <a:pt x="193" y="345"/>
                    <a:pt x="193" y="345"/>
                    <a:pt x="193" y="342"/>
                  </a:cubicBezTo>
                  <a:cubicBezTo>
                    <a:pt x="194" y="343"/>
                    <a:pt x="196" y="338"/>
                    <a:pt x="197" y="337"/>
                  </a:cubicBezTo>
                  <a:cubicBezTo>
                    <a:pt x="199" y="336"/>
                    <a:pt x="202" y="332"/>
                    <a:pt x="202" y="331"/>
                  </a:cubicBezTo>
                  <a:cubicBezTo>
                    <a:pt x="204" y="330"/>
                    <a:pt x="206" y="329"/>
                    <a:pt x="206" y="326"/>
                  </a:cubicBezTo>
                  <a:cubicBezTo>
                    <a:pt x="206" y="327"/>
                    <a:pt x="205" y="321"/>
                    <a:pt x="210" y="321"/>
                  </a:cubicBezTo>
                  <a:cubicBezTo>
                    <a:pt x="211" y="320"/>
                    <a:pt x="212" y="320"/>
                    <a:pt x="213" y="317"/>
                  </a:cubicBezTo>
                  <a:cubicBezTo>
                    <a:pt x="216" y="314"/>
                    <a:pt x="216" y="315"/>
                    <a:pt x="216" y="313"/>
                  </a:cubicBezTo>
                  <a:cubicBezTo>
                    <a:pt x="215" y="309"/>
                    <a:pt x="219" y="311"/>
                    <a:pt x="220" y="310"/>
                  </a:cubicBezTo>
                  <a:cubicBezTo>
                    <a:pt x="219" y="311"/>
                    <a:pt x="221" y="307"/>
                    <a:pt x="223" y="306"/>
                  </a:cubicBezTo>
                  <a:cubicBezTo>
                    <a:pt x="226" y="303"/>
                    <a:pt x="222" y="300"/>
                    <a:pt x="226" y="302"/>
                  </a:cubicBezTo>
                  <a:cubicBezTo>
                    <a:pt x="225" y="299"/>
                    <a:pt x="229" y="300"/>
                    <a:pt x="230" y="298"/>
                  </a:cubicBezTo>
                  <a:cubicBezTo>
                    <a:pt x="231" y="299"/>
                    <a:pt x="233" y="295"/>
                    <a:pt x="233" y="295"/>
                  </a:cubicBezTo>
                  <a:cubicBezTo>
                    <a:pt x="233" y="296"/>
                    <a:pt x="237" y="295"/>
                    <a:pt x="236" y="291"/>
                  </a:cubicBezTo>
                  <a:cubicBezTo>
                    <a:pt x="238" y="287"/>
                    <a:pt x="241" y="289"/>
                    <a:pt x="241" y="286"/>
                  </a:cubicBezTo>
                  <a:cubicBezTo>
                    <a:pt x="242" y="283"/>
                    <a:pt x="244" y="282"/>
                    <a:pt x="245" y="281"/>
                  </a:cubicBezTo>
                  <a:cubicBezTo>
                    <a:pt x="247" y="281"/>
                    <a:pt x="250" y="276"/>
                    <a:pt x="250" y="276"/>
                  </a:cubicBezTo>
                  <a:cubicBezTo>
                    <a:pt x="252" y="275"/>
                    <a:pt x="252" y="274"/>
                    <a:pt x="255" y="272"/>
                  </a:cubicBezTo>
                  <a:cubicBezTo>
                    <a:pt x="256" y="271"/>
                    <a:pt x="258" y="268"/>
                    <a:pt x="259" y="267"/>
                  </a:cubicBezTo>
                  <a:cubicBezTo>
                    <a:pt x="262" y="265"/>
                    <a:pt x="261" y="264"/>
                    <a:pt x="264" y="262"/>
                  </a:cubicBezTo>
                  <a:cubicBezTo>
                    <a:pt x="265" y="259"/>
                    <a:pt x="268" y="257"/>
                    <a:pt x="269" y="257"/>
                  </a:cubicBezTo>
                  <a:cubicBezTo>
                    <a:pt x="270" y="256"/>
                    <a:pt x="277" y="257"/>
                    <a:pt x="274" y="253"/>
                  </a:cubicBezTo>
                  <a:cubicBezTo>
                    <a:pt x="273" y="252"/>
                    <a:pt x="276" y="250"/>
                    <a:pt x="278" y="249"/>
                  </a:cubicBezTo>
                  <a:cubicBezTo>
                    <a:pt x="279" y="248"/>
                    <a:pt x="280" y="245"/>
                    <a:pt x="280" y="246"/>
                  </a:cubicBezTo>
                  <a:cubicBezTo>
                    <a:pt x="278" y="246"/>
                    <a:pt x="281" y="248"/>
                    <a:pt x="283" y="244"/>
                  </a:cubicBezTo>
                  <a:cubicBezTo>
                    <a:pt x="285" y="244"/>
                    <a:pt x="285" y="243"/>
                    <a:pt x="288" y="239"/>
                  </a:cubicBezTo>
                  <a:cubicBezTo>
                    <a:pt x="292" y="238"/>
                    <a:pt x="293" y="238"/>
                    <a:pt x="293" y="235"/>
                  </a:cubicBezTo>
                  <a:cubicBezTo>
                    <a:pt x="293" y="233"/>
                    <a:pt x="295" y="233"/>
                    <a:pt x="298" y="231"/>
                  </a:cubicBezTo>
                  <a:cubicBezTo>
                    <a:pt x="300" y="230"/>
                    <a:pt x="302" y="230"/>
                    <a:pt x="303" y="226"/>
                  </a:cubicBezTo>
                  <a:cubicBezTo>
                    <a:pt x="306" y="223"/>
                    <a:pt x="306" y="222"/>
                    <a:pt x="308" y="222"/>
                  </a:cubicBezTo>
                  <a:cubicBezTo>
                    <a:pt x="311" y="222"/>
                    <a:pt x="311" y="218"/>
                    <a:pt x="314" y="218"/>
                  </a:cubicBezTo>
                  <a:cubicBezTo>
                    <a:pt x="316" y="215"/>
                    <a:pt x="315" y="214"/>
                    <a:pt x="319" y="213"/>
                  </a:cubicBezTo>
                  <a:cubicBezTo>
                    <a:pt x="321" y="214"/>
                    <a:pt x="320" y="209"/>
                    <a:pt x="324" y="209"/>
                  </a:cubicBezTo>
                  <a:cubicBezTo>
                    <a:pt x="327" y="211"/>
                    <a:pt x="327" y="208"/>
                    <a:pt x="329" y="205"/>
                  </a:cubicBezTo>
                  <a:cubicBezTo>
                    <a:pt x="331" y="203"/>
                    <a:pt x="332" y="202"/>
                    <a:pt x="334" y="201"/>
                  </a:cubicBezTo>
                  <a:cubicBezTo>
                    <a:pt x="336" y="199"/>
                    <a:pt x="337" y="198"/>
                    <a:pt x="340" y="197"/>
                  </a:cubicBezTo>
                  <a:cubicBezTo>
                    <a:pt x="340" y="195"/>
                    <a:pt x="344" y="194"/>
                    <a:pt x="345" y="193"/>
                  </a:cubicBezTo>
                  <a:cubicBezTo>
                    <a:pt x="347" y="189"/>
                    <a:pt x="348" y="191"/>
                    <a:pt x="351" y="189"/>
                  </a:cubicBezTo>
                  <a:cubicBezTo>
                    <a:pt x="352" y="189"/>
                    <a:pt x="356" y="188"/>
                    <a:pt x="356" y="185"/>
                  </a:cubicBezTo>
                  <a:cubicBezTo>
                    <a:pt x="358" y="184"/>
                    <a:pt x="361" y="182"/>
                    <a:pt x="361" y="182"/>
                  </a:cubicBezTo>
                  <a:cubicBezTo>
                    <a:pt x="364" y="181"/>
                    <a:pt x="365" y="179"/>
                    <a:pt x="367" y="178"/>
                  </a:cubicBezTo>
                  <a:cubicBezTo>
                    <a:pt x="369" y="176"/>
                    <a:pt x="370" y="173"/>
                    <a:pt x="372" y="174"/>
                  </a:cubicBezTo>
                  <a:cubicBezTo>
                    <a:pt x="374" y="172"/>
                    <a:pt x="375" y="171"/>
                    <a:pt x="378" y="170"/>
                  </a:cubicBezTo>
                  <a:cubicBezTo>
                    <a:pt x="378" y="170"/>
                    <a:pt x="378" y="169"/>
                    <a:pt x="381" y="168"/>
                  </a:cubicBezTo>
                  <a:cubicBezTo>
                    <a:pt x="381" y="167"/>
                    <a:pt x="382" y="167"/>
                    <a:pt x="384" y="166"/>
                  </a:cubicBezTo>
                  <a:cubicBezTo>
                    <a:pt x="384" y="165"/>
                    <a:pt x="389" y="163"/>
                    <a:pt x="389" y="163"/>
                  </a:cubicBezTo>
                  <a:cubicBezTo>
                    <a:pt x="391" y="161"/>
                    <a:pt x="393" y="164"/>
                    <a:pt x="394" y="159"/>
                  </a:cubicBezTo>
                  <a:cubicBezTo>
                    <a:pt x="397" y="158"/>
                    <a:pt x="399" y="156"/>
                    <a:pt x="400" y="156"/>
                  </a:cubicBezTo>
                  <a:cubicBezTo>
                    <a:pt x="400" y="154"/>
                    <a:pt x="404" y="153"/>
                    <a:pt x="406" y="152"/>
                  </a:cubicBezTo>
                  <a:cubicBezTo>
                    <a:pt x="409" y="149"/>
                    <a:pt x="409" y="150"/>
                    <a:pt x="411" y="149"/>
                  </a:cubicBezTo>
                  <a:cubicBezTo>
                    <a:pt x="413" y="147"/>
                    <a:pt x="415" y="147"/>
                    <a:pt x="417" y="146"/>
                  </a:cubicBezTo>
                  <a:cubicBezTo>
                    <a:pt x="417" y="145"/>
                    <a:pt x="420" y="144"/>
                    <a:pt x="421" y="143"/>
                  </a:cubicBezTo>
                  <a:cubicBezTo>
                    <a:pt x="422" y="143"/>
                    <a:pt x="423" y="141"/>
                    <a:pt x="426" y="140"/>
                  </a:cubicBezTo>
                  <a:cubicBezTo>
                    <a:pt x="428" y="140"/>
                    <a:pt x="428" y="137"/>
                    <a:pt x="431" y="138"/>
                  </a:cubicBezTo>
                  <a:cubicBezTo>
                    <a:pt x="433" y="135"/>
                    <a:pt x="436" y="136"/>
                    <a:pt x="436" y="135"/>
                  </a:cubicBezTo>
                  <a:cubicBezTo>
                    <a:pt x="437" y="134"/>
                    <a:pt x="440" y="134"/>
                    <a:pt x="440" y="132"/>
                  </a:cubicBezTo>
                  <a:cubicBezTo>
                    <a:pt x="443" y="129"/>
                    <a:pt x="444" y="129"/>
                    <a:pt x="446" y="130"/>
                  </a:cubicBezTo>
                  <a:cubicBezTo>
                    <a:pt x="447" y="130"/>
                    <a:pt x="448" y="129"/>
                    <a:pt x="450" y="127"/>
                  </a:cubicBezTo>
                  <a:cubicBezTo>
                    <a:pt x="451" y="126"/>
                    <a:pt x="452" y="127"/>
                    <a:pt x="455" y="124"/>
                  </a:cubicBezTo>
                  <a:cubicBezTo>
                    <a:pt x="457" y="123"/>
                    <a:pt x="459" y="122"/>
                    <a:pt x="460" y="122"/>
                  </a:cubicBezTo>
                  <a:cubicBezTo>
                    <a:pt x="460" y="123"/>
                    <a:pt x="463" y="120"/>
                    <a:pt x="465" y="119"/>
                  </a:cubicBezTo>
                  <a:cubicBezTo>
                    <a:pt x="468" y="120"/>
                    <a:pt x="467" y="117"/>
                    <a:pt x="470" y="117"/>
                  </a:cubicBezTo>
                  <a:cubicBezTo>
                    <a:pt x="473" y="115"/>
                    <a:pt x="471" y="118"/>
                    <a:pt x="475" y="114"/>
                  </a:cubicBezTo>
                  <a:cubicBezTo>
                    <a:pt x="475" y="114"/>
                    <a:pt x="479" y="114"/>
                    <a:pt x="480" y="112"/>
                  </a:cubicBezTo>
                  <a:cubicBezTo>
                    <a:pt x="482" y="110"/>
                    <a:pt x="483" y="109"/>
                    <a:pt x="485" y="109"/>
                  </a:cubicBezTo>
                  <a:cubicBezTo>
                    <a:pt x="484" y="107"/>
                    <a:pt x="489" y="109"/>
                    <a:pt x="491" y="107"/>
                  </a:cubicBezTo>
                  <a:cubicBezTo>
                    <a:pt x="492" y="104"/>
                    <a:pt x="494" y="106"/>
                    <a:pt x="496" y="105"/>
                  </a:cubicBezTo>
                  <a:cubicBezTo>
                    <a:pt x="498" y="103"/>
                    <a:pt x="500" y="103"/>
                    <a:pt x="501" y="102"/>
                  </a:cubicBezTo>
                  <a:cubicBezTo>
                    <a:pt x="502" y="100"/>
                    <a:pt x="502" y="98"/>
                    <a:pt x="506" y="99"/>
                  </a:cubicBezTo>
                  <a:cubicBezTo>
                    <a:pt x="509" y="98"/>
                    <a:pt x="510" y="98"/>
                    <a:pt x="512" y="97"/>
                  </a:cubicBezTo>
                  <a:cubicBezTo>
                    <a:pt x="514" y="97"/>
                    <a:pt x="516" y="94"/>
                    <a:pt x="517" y="95"/>
                  </a:cubicBezTo>
                  <a:cubicBezTo>
                    <a:pt x="521" y="93"/>
                    <a:pt x="519" y="94"/>
                    <a:pt x="522" y="92"/>
                  </a:cubicBezTo>
                  <a:cubicBezTo>
                    <a:pt x="522" y="90"/>
                    <a:pt x="525" y="92"/>
                    <a:pt x="528" y="90"/>
                  </a:cubicBezTo>
                  <a:cubicBezTo>
                    <a:pt x="529" y="91"/>
                    <a:pt x="528" y="91"/>
                    <a:pt x="533" y="88"/>
                  </a:cubicBezTo>
                  <a:cubicBezTo>
                    <a:pt x="535" y="86"/>
                    <a:pt x="537" y="88"/>
                    <a:pt x="539" y="86"/>
                  </a:cubicBezTo>
                  <a:cubicBezTo>
                    <a:pt x="540" y="83"/>
                    <a:pt x="542" y="84"/>
                    <a:pt x="544" y="83"/>
                  </a:cubicBezTo>
                  <a:cubicBezTo>
                    <a:pt x="546" y="82"/>
                    <a:pt x="547" y="82"/>
                    <a:pt x="549" y="81"/>
                  </a:cubicBezTo>
                  <a:cubicBezTo>
                    <a:pt x="551" y="81"/>
                    <a:pt x="554" y="80"/>
                    <a:pt x="555" y="79"/>
                  </a:cubicBezTo>
                  <a:cubicBezTo>
                    <a:pt x="557" y="79"/>
                    <a:pt x="559" y="77"/>
                    <a:pt x="561" y="77"/>
                  </a:cubicBezTo>
                  <a:cubicBezTo>
                    <a:pt x="563" y="77"/>
                    <a:pt x="566" y="75"/>
                    <a:pt x="567" y="74"/>
                  </a:cubicBezTo>
                  <a:cubicBezTo>
                    <a:pt x="567" y="73"/>
                    <a:pt x="567" y="72"/>
                    <a:pt x="570" y="73"/>
                  </a:cubicBezTo>
                  <a:cubicBezTo>
                    <a:pt x="570" y="73"/>
                    <a:pt x="573" y="72"/>
                    <a:pt x="573" y="72"/>
                  </a:cubicBezTo>
                  <a:cubicBezTo>
                    <a:pt x="575" y="72"/>
                    <a:pt x="576" y="71"/>
                    <a:pt x="580" y="70"/>
                  </a:cubicBezTo>
                  <a:cubicBezTo>
                    <a:pt x="583" y="70"/>
                    <a:pt x="583" y="68"/>
                    <a:pt x="586" y="68"/>
                  </a:cubicBezTo>
                  <a:cubicBezTo>
                    <a:pt x="586" y="68"/>
                    <a:pt x="588" y="67"/>
                    <a:pt x="589" y="67"/>
                  </a:cubicBezTo>
                  <a:cubicBezTo>
                    <a:pt x="589" y="67"/>
                    <a:pt x="593" y="65"/>
                    <a:pt x="592" y="66"/>
                  </a:cubicBezTo>
                  <a:cubicBezTo>
                    <a:pt x="595" y="63"/>
                    <a:pt x="597" y="64"/>
                    <a:pt x="599" y="63"/>
                  </a:cubicBezTo>
                  <a:cubicBezTo>
                    <a:pt x="602" y="63"/>
                    <a:pt x="603" y="62"/>
                    <a:pt x="605" y="61"/>
                  </a:cubicBezTo>
                  <a:cubicBezTo>
                    <a:pt x="606" y="61"/>
                    <a:pt x="609" y="61"/>
                    <a:pt x="611" y="59"/>
                  </a:cubicBezTo>
                  <a:cubicBezTo>
                    <a:pt x="614" y="58"/>
                    <a:pt x="614" y="59"/>
                    <a:pt x="617" y="58"/>
                  </a:cubicBezTo>
                  <a:cubicBezTo>
                    <a:pt x="618" y="57"/>
                    <a:pt x="622" y="55"/>
                    <a:pt x="622" y="56"/>
                  </a:cubicBezTo>
                  <a:cubicBezTo>
                    <a:pt x="625" y="55"/>
                    <a:pt x="626" y="55"/>
                    <a:pt x="628" y="54"/>
                  </a:cubicBezTo>
                  <a:cubicBezTo>
                    <a:pt x="630" y="54"/>
                    <a:pt x="631" y="54"/>
                    <a:pt x="634" y="53"/>
                  </a:cubicBezTo>
                  <a:cubicBezTo>
                    <a:pt x="634" y="52"/>
                    <a:pt x="639" y="51"/>
                    <a:pt x="640" y="51"/>
                  </a:cubicBezTo>
                  <a:cubicBezTo>
                    <a:pt x="641" y="50"/>
                    <a:pt x="644" y="50"/>
                    <a:pt x="646" y="50"/>
                  </a:cubicBezTo>
                  <a:cubicBezTo>
                    <a:pt x="647" y="50"/>
                    <a:pt x="650" y="48"/>
                    <a:pt x="652" y="48"/>
                  </a:cubicBezTo>
                  <a:cubicBezTo>
                    <a:pt x="655" y="49"/>
                    <a:pt x="658" y="48"/>
                    <a:pt x="660" y="46"/>
                  </a:cubicBezTo>
                  <a:cubicBezTo>
                    <a:pt x="661" y="47"/>
                    <a:pt x="661" y="48"/>
                    <a:pt x="664" y="46"/>
                  </a:cubicBezTo>
                  <a:cubicBezTo>
                    <a:pt x="668" y="47"/>
                    <a:pt x="666" y="45"/>
                    <a:pt x="668" y="45"/>
                  </a:cubicBezTo>
                  <a:cubicBezTo>
                    <a:pt x="670" y="47"/>
                    <a:pt x="671" y="45"/>
                    <a:pt x="672" y="44"/>
                  </a:cubicBezTo>
                  <a:cubicBezTo>
                    <a:pt x="674" y="43"/>
                    <a:pt x="676" y="43"/>
                    <a:pt x="676" y="43"/>
                  </a:cubicBezTo>
                  <a:cubicBezTo>
                    <a:pt x="677" y="43"/>
                    <a:pt x="678" y="43"/>
                    <a:pt x="681" y="43"/>
                  </a:cubicBezTo>
                  <a:cubicBezTo>
                    <a:pt x="681" y="43"/>
                    <a:pt x="683" y="43"/>
                    <a:pt x="685" y="42"/>
                  </a:cubicBezTo>
                  <a:cubicBezTo>
                    <a:pt x="687" y="40"/>
                    <a:pt x="687" y="41"/>
                    <a:pt x="690" y="41"/>
                  </a:cubicBezTo>
                  <a:cubicBezTo>
                    <a:pt x="690" y="41"/>
                    <a:pt x="693" y="43"/>
                    <a:pt x="694" y="40"/>
                  </a:cubicBezTo>
                  <a:cubicBezTo>
                    <a:pt x="697" y="42"/>
                    <a:pt x="697" y="40"/>
                    <a:pt x="699" y="40"/>
                  </a:cubicBezTo>
                  <a:cubicBezTo>
                    <a:pt x="700" y="39"/>
                    <a:pt x="701" y="38"/>
                    <a:pt x="703" y="39"/>
                  </a:cubicBezTo>
                  <a:cubicBezTo>
                    <a:pt x="705" y="38"/>
                    <a:pt x="709" y="39"/>
                    <a:pt x="708" y="39"/>
                  </a:cubicBezTo>
                  <a:cubicBezTo>
                    <a:pt x="709" y="39"/>
                    <a:pt x="711" y="38"/>
                    <a:pt x="712" y="38"/>
                  </a:cubicBezTo>
                  <a:cubicBezTo>
                    <a:pt x="713" y="36"/>
                    <a:pt x="716" y="38"/>
                    <a:pt x="718" y="37"/>
                  </a:cubicBezTo>
                  <a:cubicBezTo>
                    <a:pt x="721" y="37"/>
                    <a:pt x="725" y="39"/>
                    <a:pt x="724" y="37"/>
                  </a:cubicBezTo>
                  <a:cubicBezTo>
                    <a:pt x="726" y="36"/>
                    <a:pt x="730" y="37"/>
                    <a:pt x="731" y="36"/>
                  </a:cubicBezTo>
                  <a:cubicBezTo>
                    <a:pt x="734" y="34"/>
                    <a:pt x="734" y="35"/>
                    <a:pt x="737" y="35"/>
                  </a:cubicBezTo>
                  <a:cubicBezTo>
                    <a:pt x="740" y="36"/>
                    <a:pt x="740" y="35"/>
                    <a:pt x="742" y="35"/>
                  </a:cubicBezTo>
                  <a:cubicBezTo>
                    <a:pt x="745" y="36"/>
                    <a:pt x="748" y="37"/>
                    <a:pt x="749" y="34"/>
                  </a:cubicBezTo>
                  <a:cubicBezTo>
                    <a:pt x="751" y="35"/>
                    <a:pt x="751" y="35"/>
                    <a:pt x="755" y="34"/>
                  </a:cubicBezTo>
                  <a:cubicBezTo>
                    <a:pt x="758" y="34"/>
                    <a:pt x="759" y="35"/>
                    <a:pt x="761" y="33"/>
                  </a:cubicBezTo>
                  <a:cubicBezTo>
                    <a:pt x="764" y="33"/>
                    <a:pt x="764" y="32"/>
                    <a:pt x="768" y="33"/>
                  </a:cubicBezTo>
                  <a:cubicBezTo>
                    <a:pt x="770" y="33"/>
                    <a:pt x="771" y="35"/>
                    <a:pt x="774" y="33"/>
                  </a:cubicBezTo>
                  <a:cubicBezTo>
                    <a:pt x="777" y="33"/>
                    <a:pt x="778" y="32"/>
                    <a:pt x="780" y="32"/>
                  </a:cubicBezTo>
                  <a:cubicBezTo>
                    <a:pt x="780" y="32"/>
                    <a:pt x="782" y="31"/>
                    <a:pt x="782" y="31"/>
                  </a:cubicBezTo>
                  <a:cubicBezTo>
                    <a:pt x="783" y="32"/>
                    <a:pt x="784" y="32"/>
                    <a:pt x="787" y="32"/>
                  </a:cubicBezTo>
                  <a:cubicBezTo>
                    <a:pt x="788" y="33"/>
                    <a:pt x="791" y="33"/>
                    <a:pt x="791" y="32"/>
                  </a:cubicBezTo>
                  <a:cubicBezTo>
                    <a:pt x="793" y="30"/>
                    <a:pt x="796" y="31"/>
                    <a:pt x="796" y="32"/>
                  </a:cubicBezTo>
                  <a:cubicBezTo>
                    <a:pt x="799" y="34"/>
                    <a:pt x="803" y="32"/>
                    <a:pt x="806" y="32"/>
                  </a:cubicBezTo>
                  <a:cubicBezTo>
                    <a:pt x="810" y="31"/>
                    <a:pt x="809" y="32"/>
                    <a:pt x="815" y="31"/>
                  </a:cubicBezTo>
                  <a:cubicBezTo>
                    <a:pt x="816" y="32"/>
                    <a:pt x="822" y="30"/>
                    <a:pt x="825" y="31"/>
                  </a:cubicBezTo>
                  <a:cubicBezTo>
                    <a:pt x="828" y="34"/>
                    <a:pt x="829" y="31"/>
                    <a:pt x="831" y="31"/>
                  </a:cubicBezTo>
                  <a:cubicBezTo>
                    <a:pt x="831" y="32"/>
                    <a:pt x="836" y="33"/>
                    <a:pt x="837" y="31"/>
                  </a:cubicBezTo>
                  <a:cubicBezTo>
                    <a:pt x="841" y="33"/>
                    <a:pt x="843" y="33"/>
                    <a:pt x="844" y="31"/>
                  </a:cubicBezTo>
                  <a:cubicBezTo>
                    <a:pt x="844" y="33"/>
                    <a:pt x="845" y="31"/>
                    <a:pt x="850" y="32"/>
                  </a:cubicBezTo>
                  <a:cubicBezTo>
                    <a:pt x="854" y="30"/>
                    <a:pt x="855" y="32"/>
                    <a:pt x="856" y="32"/>
                  </a:cubicBezTo>
                  <a:cubicBezTo>
                    <a:pt x="859" y="31"/>
                    <a:pt x="860" y="30"/>
                    <a:pt x="861" y="32"/>
                  </a:cubicBezTo>
                  <a:cubicBezTo>
                    <a:pt x="863" y="34"/>
                    <a:pt x="866" y="33"/>
                    <a:pt x="867" y="32"/>
                  </a:cubicBezTo>
                  <a:cubicBezTo>
                    <a:pt x="870" y="32"/>
                    <a:pt x="867" y="30"/>
                    <a:pt x="872" y="32"/>
                  </a:cubicBezTo>
                  <a:cubicBezTo>
                    <a:pt x="876" y="32"/>
                    <a:pt x="877" y="33"/>
                    <a:pt x="878" y="33"/>
                  </a:cubicBezTo>
                  <a:cubicBezTo>
                    <a:pt x="881" y="33"/>
                    <a:pt x="882" y="32"/>
                    <a:pt x="884" y="33"/>
                  </a:cubicBezTo>
                  <a:cubicBezTo>
                    <a:pt x="886" y="31"/>
                    <a:pt x="888" y="32"/>
                    <a:pt x="889" y="33"/>
                  </a:cubicBezTo>
                  <a:cubicBezTo>
                    <a:pt x="892" y="31"/>
                    <a:pt x="892" y="34"/>
                    <a:pt x="895" y="34"/>
                  </a:cubicBezTo>
                  <a:cubicBezTo>
                    <a:pt x="897" y="34"/>
                    <a:pt x="898" y="34"/>
                    <a:pt x="900" y="34"/>
                  </a:cubicBezTo>
                  <a:cubicBezTo>
                    <a:pt x="902" y="35"/>
                    <a:pt x="904" y="34"/>
                    <a:pt x="906" y="34"/>
                  </a:cubicBezTo>
                  <a:cubicBezTo>
                    <a:pt x="908" y="35"/>
                    <a:pt x="910" y="33"/>
                    <a:pt x="912" y="35"/>
                  </a:cubicBezTo>
                  <a:cubicBezTo>
                    <a:pt x="913" y="34"/>
                    <a:pt x="917" y="35"/>
                    <a:pt x="917" y="35"/>
                  </a:cubicBezTo>
                  <a:cubicBezTo>
                    <a:pt x="920" y="37"/>
                    <a:pt x="921" y="36"/>
                    <a:pt x="922" y="36"/>
                  </a:cubicBezTo>
                  <a:cubicBezTo>
                    <a:pt x="925" y="37"/>
                    <a:pt x="925" y="36"/>
                    <a:pt x="927" y="36"/>
                  </a:cubicBezTo>
                  <a:cubicBezTo>
                    <a:pt x="927" y="36"/>
                    <a:pt x="930" y="37"/>
                    <a:pt x="932" y="37"/>
                  </a:cubicBezTo>
                  <a:cubicBezTo>
                    <a:pt x="934" y="38"/>
                    <a:pt x="935" y="39"/>
                    <a:pt x="936" y="37"/>
                  </a:cubicBezTo>
                  <a:cubicBezTo>
                    <a:pt x="936" y="37"/>
                    <a:pt x="939" y="38"/>
                    <a:pt x="940" y="37"/>
                  </a:cubicBezTo>
                  <a:cubicBezTo>
                    <a:pt x="942" y="36"/>
                    <a:pt x="944" y="38"/>
                    <a:pt x="945" y="38"/>
                  </a:cubicBezTo>
                  <a:cubicBezTo>
                    <a:pt x="947" y="39"/>
                    <a:pt x="955" y="39"/>
                    <a:pt x="954" y="39"/>
                  </a:cubicBezTo>
                  <a:cubicBezTo>
                    <a:pt x="959" y="40"/>
                    <a:pt x="957" y="39"/>
                    <a:pt x="960" y="40"/>
                  </a:cubicBezTo>
                  <a:cubicBezTo>
                    <a:pt x="960" y="42"/>
                    <a:pt x="963" y="44"/>
                    <a:pt x="967" y="41"/>
                  </a:cubicBezTo>
                  <a:cubicBezTo>
                    <a:pt x="968" y="42"/>
                    <a:pt x="972" y="45"/>
                    <a:pt x="973" y="42"/>
                  </a:cubicBezTo>
                  <a:cubicBezTo>
                    <a:pt x="974" y="42"/>
                    <a:pt x="977" y="41"/>
                    <a:pt x="979" y="42"/>
                  </a:cubicBezTo>
                  <a:cubicBezTo>
                    <a:pt x="980" y="43"/>
                    <a:pt x="984" y="44"/>
                    <a:pt x="985" y="43"/>
                  </a:cubicBezTo>
                  <a:cubicBezTo>
                    <a:pt x="986" y="44"/>
                    <a:pt x="990" y="44"/>
                    <a:pt x="991" y="44"/>
                  </a:cubicBezTo>
                  <a:cubicBezTo>
                    <a:pt x="992" y="44"/>
                    <a:pt x="996" y="45"/>
                    <a:pt x="997" y="45"/>
                  </a:cubicBezTo>
                  <a:cubicBezTo>
                    <a:pt x="1000" y="44"/>
                    <a:pt x="1002" y="46"/>
                    <a:pt x="1003" y="46"/>
                  </a:cubicBezTo>
                  <a:cubicBezTo>
                    <a:pt x="1006" y="48"/>
                    <a:pt x="1008" y="47"/>
                    <a:pt x="1009" y="47"/>
                  </a:cubicBezTo>
                  <a:cubicBezTo>
                    <a:pt x="1010" y="45"/>
                    <a:pt x="1014" y="46"/>
                    <a:pt x="1016" y="49"/>
                  </a:cubicBezTo>
                  <a:cubicBezTo>
                    <a:pt x="1019" y="49"/>
                    <a:pt x="1021" y="50"/>
                    <a:pt x="1022" y="50"/>
                  </a:cubicBezTo>
                  <a:cubicBezTo>
                    <a:pt x="1025" y="49"/>
                    <a:pt x="1024" y="49"/>
                    <a:pt x="1028" y="51"/>
                  </a:cubicBezTo>
                  <a:cubicBezTo>
                    <a:pt x="1029" y="53"/>
                    <a:pt x="1032" y="52"/>
                    <a:pt x="1034" y="52"/>
                  </a:cubicBezTo>
                  <a:cubicBezTo>
                    <a:pt x="1035" y="52"/>
                    <a:pt x="1038" y="52"/>
                    <a:pt x="1040" y="53"/>
                  </a:cubicBezTo>
                  <a:cubicBezTo>
                    <a:pt x="1042" y="53"/>
                    <a:pt x="1044" y="54"/>
                    <a:pt x="1047" y="55"/>
                  </a:cubicBezTo>
                  <a:cubicBezTo>
                    <a:pt x="1048" y="56"/>
                    <a:pt x="1051" y="57"/>
                    <a:pt x="1053" y="56"/>
                  </a:cubicBezTo>
                  <a:cubicBezTo>
                    <a:pt x="1056" y="57"/>
                    <a:pt x="1056" y="56"/>
                    <a:pt x="1059" y="58"/>
                  </a:cubicBezTo>
                  <a:cubicBezTo>
                    <a:pt x="1062" y="59"/>
                    <a:pt x="1064" y="58"/>
                    <a:pt x="1066" y="59"/>
                  </a:cubicBezTo>
                  <a:cubicBezTo>
                    <a:pt x="1068" y="60"/>
                    <a:pt x="1069" y="59"/>
                    <a:pt x="1072" y="61"/>
                  </a:cubicBezTo>
                  <a:cubicBezTo>
                    <a:pt x="1074" y="61"/>
                    <a:pt x="1076" y="62"/>
                    <a:pt x="1079" y="63"/>
                  </a:cubicBezTo>
                  <a:cubicBezTo>
                    <a:pt x="1081" y="62"/>
                    <a:pt x="1084" y="64"/>
                    <a:pt x="1087" y="65"/>
                  </a:cubicBezTo>
                  <a:cubicBezTo>
                    <a:pt x="1090" y="66"/>
                    <a:pt x="1092" y="66"/>
                    <a:pt x="1096" y="67"/>
                  </a:cubicBezTo>
                  <a:cubicBezTo>
                    <a:pt x="1098" y="68"/>
                    <a:pt x="1102" y="69"/>
                    <a:pt x="1104" y="70"/>
                  </a:cubicBezTo>
                  <a:cubicBezTo>
                    <a:pt x="1108" y="71"/>
                    <a:pt x="1108" y="71"/>
                    <a:pt x="1113" y="72"/>
                  </a:cubicBezTo>
                  <a:cubicBezTo>
                    <a:pt x="1116" y="72"/>
                    <a:pt x="1116" y="73"/>
                    <a:pt x="1119" y="74"/>
                  </a:cubicBezTo>
                  <a:cubicBezTo>
                    <a:pt x="1121" y="76"/>
                    <a:pt x="1124" y="74"/>
                    <a:pt x="1124" y="76"/>
                  </a:cubicBezTo>
                  <a:cubicBezTo>
                    <a:pt x="1128" y="78"/>
                    <a:pt x="1126" y="80"/>
                    <a:pt x="1130" y="78"/>
                  </a:cubicBezTo>
                  <a:cubicBezTo>
                    <a:pt x="1131" y="78"/>
                    <a:pt x="1133" y="79"/>
                    <a:pt x="1136" y="79"/>
                  </a:cubicBezTo>
                  <a:cubicBezTo>
                    <a:pt x="1137" y="79"/>
                    <a:pt x="1138" y="81"/>
                    <a:pt x="1141" y="81"/>
                  </a:cubicBezTo>
                  <a:cubicBezTo>
                    <a:pt x="1141" y="82"/>
                    <a:pt x="1146" y="84"/>
                    <a:pt x="1147" y="83"/>
                  </a:cubicBezTo>
                  <a:cubicBezTo>
                    <a:pt x="1147" y="84"/>
                    <a:pt x="1150" y="85"/>
                    <a:pt x="1152" y="85"/>
                  </a:cubicBezTo>
                  <a:cubicBezTo>
                    <a:pt x="1153" y="86"/>
                    <a:pt x="1157" y="87"/>
                    <a:pt x="1158" y="87"/>
                  </a:cubicBezTo>
                  <a:cubicBezTo>
                    <a:pt x="1159" y="86"/>
                    <a:pt x="1161" y="89"/>
                    <a:pt x="1164" y="89"/>
                  </a:cubicBezTo>
                  <a:cubicBezTo>
                    <a:pt x="1166" y="89"/>
                    <a:pt x="1168" y="90"/>
                    <a:pt x="1169" y="91"/>
                  </a:cubicBezTo>
                  <a:cubicBezTo>
                    <a:pt x="1170" y="93"/>
                    <a:pt x="1174" y="93"/>
                    <a:pt x="1175" y="93"/>
                  </a:cubicBezTo>
                  <a:cubicBezTo>
                    <a:pt x="1176" y="94"/>
                    <a:pt x="1179" y="96"/>
                    <a:pt x="1180" y="95"/>
                  </a:cubicBezTo>
                  <a:cubicBezTo>
                    <a:pt x="1180" y="96"/>
                    <a:pt x="1182" y="98"/>
                    <a:pt x="1184" y="97"/>
                  </a:cubicBezTo>
                  <a:cubicBezTo>
                    <a:pt x="1186" y="97"/>
                    <a:pt x="1186" y="97"/>
                    <a:pt x="1188" y="99"/>
                  </a:cubicBezTo>
                  <a:cubicBezTo>
                    <a:pt x="1189" y="100"/>
                    <a:pt x="1190" y="101"/>
                    <a:pt x="1192" y="100"/>
                  </a:cubicBezTo>
                  <a:cubicBezTo>
                    <a:pt x="1195" y="99"/>
                    <a:pt x="1193" y="102"/>
                    <a:pt x="1197" y="102"/>
                  </a:cubicBezTo>
                  <a:cubicBezTo>
                    <a:pt x="1200" y="101"/>
                    <a:pt x="1198" y="100"/>
                    <a:pt x="1201" y="104"/>
                  </a:cubicBezTo>
                  <a:cubicBezTo>
                    <a:pt x="1203" y="104"/>
                    <a:pt x="1204" y="104"/>
                    <a:pt x="1205" y="106"/>
                  </a:cubicBezTo>
                  <a:cubicBezTo>
                    <a:pt x="1204" y="105"/>
                    <a:pt x="1206" y="107"/>
                    <a:pt x="1209" y="108"/>
                  </a:cubicBezTo>
                  <a:cubicBezTo>
                    <a:pt x="1213" y="109"/>
                    <a:pt x="1211" y="107"/>
                    <a:pt x="1213" y="110"/>
                  </a:cubicBezTo>
                  <a:cubicBezTo>
                    <a:pt x="1214" y="111"/>
                    <a:pt x="1219" y="108"/>
                    <a:pt x="1219" y="112"/>
                  </a:cubicBezTo>
                  <a:cubicBezTo>
                    <a:pt x="1219" y="113"/>
                    <a:pt x="1222" y="115"/>
                    <a:pt x="1224" y="115"/>
                  </a:cubicBezTo>
                  <a:cubicBezTo>
                    <a:pt x="1227" y="115"/>
                    <a:pt x="1229" y="113"/>
                    <a:pt x="1230" y="117"/>
                  </a:cubicBezTo>
                  <a:cubicBezTo>
                    <a:pt x="1229" y="120"/>
                    <a:pt x="1232" y="122"/>
                    <a:pt x="1235" y="120"/>
                  </a:cubicBezTo>
                  <a:cubicBezTo>
                    <a:pt x="1236" y="120"/>
                    <a:pt x="1238" y="122"/>
                    <a:pt x="1240" y="123"/>
                  </a:cubicBezTo>
                  <a:cubicBezTo>
                    <a:pt x="1242" y="122"/>
                    <a:pt x="1241" y="123"/>
                    <a:pt x="1246" y="125"/>
                  </a:cubicBezTo>
                  <a:cubicBezTo>
                    <a:pt x="1245" y="128"/>
                    <a:pt x="1246" y="123"/>
                    <a:pt x="1251" y="128"/>
                  </a:cubicBezTo>
                  <a:cubicBezTo>
                    <a:pt x="1254" y="128"/>
                    <a:pt x="1257" y="133"/>
                    <a:pt x="1256" y="131"/>
                  </a:cubicBezTo>
                  <a:cubicBezTo>
                    <a:pt x="1257" y="134"/>
                    <a:pt x="1258" y="131"/>
                    <a:pt x="1262" y="134"/>
                  </a:cubicBezTo>
                  <a:cubicBezTo>
                    <a:pt x="1264" y="134"/>
                    <a:pt x="1266" y="136"/>
                    <a:pt x="1267" y="137"/>
                  </a:cubicBezTo>
                  <a:cubicBezTo>
                    <a:pt x="1265" y="134"/>
                    <a:pt x="1270" y="137"/>
                    <a:pt x="1270" y="138"/>
                  </a:cubicBezTo>
                  <a:cubicBezTo>
                    <a:pt x="1269" y="139"/>
                    <a:pt x="1272" y="139"/>
                    <a:pt x="1274" y="141"/>
                  </a:cubicBezTo>
                  <a:cubicBezTo>
                    <a:pt x="1276" y="140"/>
                    <a:pt x="1276" y="141"/>
                    <a:pt x="1277" y="143"/>
                  </a:cubicBezTo>
                  <a:cubicBezTo>
                    <a:pt x="1278" y="144"/>
                    <a:pt x="1282" y="147"/>
                    <a:pt x="1281" y="145"/>
                  </a:cubicBezTo>
                  <a:cubicBezTo>
                    <a:pt x="1282" y="146"/>
                    <a:pt x="1283" y="146"/>
                    <a:pt x="1284" y="147"/>
                  </a:cubicBezTo>
                  <a:cubicBezTo>
                    <a:pt x="1287" y="147"/>
                    <a:pt x="1288" y="148"/>
                    <a:pt x="1287" y="149"/>
                  </a:cubicBezTo>
                  <a:cubicBezTo>
                    <a:pt x="1290" y="150"/>
                    <a:pt x="1290" y="154"/>
                    <a:pt x="1293" y="153"/>
                  </a:cubicBezTo>
                  <a:cubicBezTo>
                    <a:pt x="1295" y="155"/>
                    <a:pt x="1297" y="158"/>
                    <a:pt x="1299" y="156"/>
                  </a:cubicBezTo>
                  <a:cubicBezTo>
                    <a:pt x="1300" y="156"/>
                    <a:pt x="1302" y="158"/>
                    <a:pt x="1304" y="160"/>
                  </a:cubicBezTo>
                  <a:cubicBezTo>
                    <a:pt x="1308" y="160"/>
                    <a:pt x="1310" y="163"/>
                    <a:pt x="1310" y="164"/>
                  </a:cubicBezTo>
                  <a:cubicBezTo>
                    <a:pt x="1312" y="164"/>
                    <a:pt x="1314" y="164"/>
                    <a:pt x="1315" y="167"/>
                  </a:cubicBezTo>
                  <a:cubicBezTo>
                    <a:pt x="1317" y="164"/>
                    <a:pt x="1318" y="167"/>
                    <a:pt x="1319" y="170"/>
                  </a:cubicBezTo>
                  <a:cubicBezTo>
                    <a:pt x="1324" y="172"/>
                    <a:pt x="1323" y="173"/>
                    <a:pt x="1324" y="173"/>
                  </a:cubicBezTo>
                  <a:cubicBezTo>
                    <a:pt x="1325" y="173"/>
                    <a:pt x="1327" y="176"/>
                    <a:pt x="1328" y="177"/>
                  </a:cubicBezTo>
                  <a:cubicBezTo>
                    <a:pt x="1329" y="179"/>
                    <a:pt x="1331" y="177"/>
                    <a:pt x="1333" y="180"/>
                  </a:cubicBezTo>
                  <a:cubicBezTo>
                    <a:pt x="1332" y="182"/>
                    <a:pt x="1336" y="180"/>
                    <a:pt x="1338" y="184"/>
                  </a:cubicBezTo>
                  <a:cubicBezTo>
                    <a:pt x="1334" y="186"/>
                    <a:pt x="1339" y="185"/>
                    <a:pt x="1342" y="187"/>
                  </a:cubicBezTo>
                  <a:cubicBezTo>
                    <a:pt x="1346" y="186"/>
                    <a:pt x="1345" y="190"/>
                    <a:pt x="1347" y="191"/>
                  </a:cubicBezTo>
                  <a:cubicBezTo>
                    <a:pt x="1348" y="192"/>
                    <a:pt x="1352" y="195"/>
                    <a:pt x="1351" y="194"/>
                  </a:cubicBezTo>
                  <a:cubicBezTo>
                    <a:pt x="1355" y="196"/>
                    <a:pt x="1360" y="201"/>
                    <a:pt x="1355" y="198"/>
                  </a:cubicBezTo>
                  <a:cubicBezTo>
                    <a:pt x="1355" y="201"/>
                    <a:pt x="1358" y="201"/>
                    <a:pt x="1360" y="202"/>
                  </a:cubicBezTo>
                  <a:cubicBezTo>
                    <a:pt x="1362" y="203"/>
                    <a:pt x="1363" y="205"/>
                    <a:pt x="1364" y="206"/>
                  </a:cubicBezTo>
                  <a:cubicBezTo>
                    <a:pt x="1364" y="208"/>
                    <a:pt x="1366" y="206"/>
                    <a:pt x="1368" y="209"/>
                  </a:cubicBezTo>
                  <a:cubicBezTo>
                    <a:pt x="1369" y="212"/>
                    <a:pt x="1370" y="211"/>
                    <a:pt x="1373" y="213"/>
                  </a:cubicBezTo>
                  <a:cubicBezTo>
                    <a:pt x="1373" y="214"/>
                    <a:pt x="1373" y="217"/>
                    <a:pt x="1378" y="218"/>
                  </a:cubicBezTo>
                  <a:cubicBezTo>
                    <a:pt x="1378" y="219"/>
                    <a:pt x="1382" y="223"/>
                    <a:pt x="1382" y="222"/>
                  </a:cubicBezTo>
                  <a:cubicBezTo>
                    <a:pt x="1386" y="224"/>
                    <a:pt x="1386" y="224"/>
                    <a:pt x="1387" y="228"/>
                  </a:cubicBezTo>
                  <a:cubicBezTo>
                    <a:pt x="1390" y="232"/>
                    <a:pt x="1389" y="230"/>
                    <a:pt x="1392" y="232"/>
                  </a:cubicBezTo>
                  <a:cubicBezTo>
                    <a:pt x="1392" y="233"/>
                    <a:pt x="1395" y="238"/>
                    <a:pt x="1396" y="237"/>
                  </a:cubicBezTo>
                  <a:cubicBezTo>
                    <a:pt x="1399" y="239"/>
                    <a:pt x="1399" y="240"/>
                    <a:pt x="1401" y="242"/>
                  </a:cubicBezTo>
                  <a:cubicBezTo>
                    <a:pt x="1402" y="246"/>
                    <a:pt x="1402" y="245"/>
                    <a:pt x="1404" y="245"/>
                  </a:cubicBezTo>
                  <a:cubicBezTo>
                    <a:pt x="1402" y="246"/>
                    <a:pt x="1404" y="246"/>
                    <a:pt x="1407" y="248"/>
                  </a:cubicBezTo>
                  <a:cubicBezTo>
                    <a:pt x="1410" y="250"/>
                    <a:pt x="1408" y="250"/>
                    <a:pt x="1410" y="251"/>
                  </a:cubicBezTo>
                  <a:cubicBezTo>
                    <a:pt x="1410" y="253"/>
                    <a:pt x="1413" y="254"/>
                    <a:pt x="1413" y="255"/>
                  </a:cubicBezTo>
                  <a:cubicBezTo>
                    <a:pt x="1411" y="254"/>
                    <a:pt x="1415" y="256"/>
                    <a:pt x="1415" y="258"/>
                  </a:cubicBezTo>
                  <a:cubicBezTo>
                    <a:pt x="1417" y="260"/>
                    <a:pt x="1418" y="266"/>
                    <a:pt x="1418" y="262"/>
                  </a:cubicBezTo>
                  <a:cubicBezTo>
                    <a:pt x="1421" y="263"/>
                    <a:pt x="1424" y="267"/>
                    <a:pt x="1423" y="267"/>
                  </a:cubicBezTo>
                  <a:cubicBezTo>
                    <a:pt x="1424" y="269"/>
                    <a:pt x="1426" y="269"/>
                    <a:pt x="1427" y="272"/>
                  </a:cubicBezTo>
                  <a:cubicBezTo>
                    <a:pt x="1427" y="274"/>
                    <a:pt x="1430" y="277"/>
                    <a:pt x="1431" y="277"/>
                  </a:cubicBezTo>
                  <a:cubicBezTo>
                    <a:pt x="1431" y="279"/>
                    <a:pt x="1433" y="281"/>
                    <a:pt x="1434" y="282"/>
                  </a:cubicBezTo>
                  <a:cubicBezTo>
                    <a:pt x="1437" y="284"/>
                    <a:pt x="1437" y="285"/>
                    <a:pt x="1438" y="286"/>
                  </a:cubicBezTo>
                  <a:cubicBezTo>
                    <a:pt x="1439" y="288"/>
                    <a:pt x="1439" y="294"/>
                    <a:pt x="1441" y="292"/>
                  </a:cubicBezTo>
                  <a:cubicBezTo>
                    <a:pt x="1441" y="293"/>
                    <a:pt x="1443" y="296"/>
                    <a:pt x="1445" y="297"/>
                  </a:cubicBezTo>
                  <a:cubicBezTo>
                    <a:pt x="1447" y="297"/>
                    <a:pt x="1447" y="298"/>
                    <a:pt x="1448" y="302"/>
                  </a:cubicBezTo>
                  <a:cubicBezTo>
                    <a:pt x="1451" y="302"/>
                    <a:pt x="1450" y="305"/>
                    <a:pt x="1452" y="307"/>
                  </a:cubicBezTo>
                  <a:cubicBezTo>
                    <a:pt x="1453" y="309"/>
                    <a:pt x="1453" y="312"/>
                    <a:pt x="1455" y="312"/>
                  </a:cubicBezTo>
                  <a:cubicBezTo>
                    <a:pt x="1455" y="312"/>
                    <a:pt x="1457" y="316"/>
                    <a:pt x="1458" y="316"/>
                  </a:cubicBezTo>
                  <a:cubicBezTo>
                    <a:pt x="1459" y="322"/>
                    <a:pt x="1462" y="318"/>
                    <a:pt x="1461" y="322"/>
                  </a:cubicBezTo>
                  <a:cubicBezTo>
                    <a:pt x="1460" y="326"/>
                    <a:pt x="1462" y="328"/>
                    <a:pt x="1464" y="328"/>
                  </a:cubicBezTo>
                  <a:cubicBezTo>
                    <a:pt x="1465" y="332"/>
                    <a:pt x="1465" y="330"/>
                    <a:pt x="1467" y="333"/>
                  </a:cubicBezTo>
                  <a:cubicBezTo>
                    <a:pt x="1467" y="336"/>
                    <a:pt x="1471" y="335"/>
                    <a:pt x="1470" y="338"/>
                  </a:cubicBezTo>
                  <a:cubicBezTo>
                    <a:pt x="1471" y="341"/>
                    <a:pt x="1472" y="341"/>
                    <a:pt x="1473" y="343"/>
                  </a:cubicBezTo>
                  <a:cubicBezTo>
                    <a:pt x="1475" y="345"/>
                    <a:pt x="1475" y="346"/>
                    <a:pt x="1476" y="349"/>
                  </a:cubicBezTo>
                  <a:cubicBezTo>
                    <a:pt x="1476" y="351"/>
                    <a:pt x="1477" y="353"/>
                    <a:pt x="1478" y="354"/>
                  </a:cubicBezTo>
                  <a:cubicBezTo>
                    <a:pt x="1478" y="355"/>
                    <a:pt x="1481" y="356"/>
                    <a:pt x="1481" y="360"/>
                  </a:cubicBezTo>
                  <a:cubicBezTo>
                    <a:pt x="1484" y="362"/>
                    <a:pt x="1484" y="363"/>
                    <a:pt x="1484" y="365"/>
                  </a:cubicBezTo>
                  <a:cubicBezTo>
                    <a:pt x="1485" y="367"/>
                    <a:pt x="1484" y="368"/>
                    <a:pt x="1486" y="370"/>
                  </a:cubicBezTo>
                  <a:cubicBezTo>
                    <a:pt x="1485" y="371"/>
                    <a:pt x="1487" y="375"/>
                    <a:pt x="1489" y="376"/>
                  </a:cubicBezTo>
                  <a:cubicBezTo>
                    <a:pt x="1489" y="375"/>
                    <a:pt x="1490" y="377"/>
                    <a:pt x="1491" y="382"/>
                  </a:cubicBezTo>
                  <a:cubicBezTo>
                    <a:pt x="1489" y="381"/>
                    <a:pt x="1495" y="382"/>
                    <a:pt x="1493" y="387"/>
                  </a:cubicBezTo>
                  <a:cubicBezTo>
                    <a:pt x="1495" y="390"/>
                    <a:pt x="1496" y="394"/>
                    <a:pt x="1496" y="393"/>
                  </a:cubicBezTo>
                  <a:cubicBezTo>
                    <a:pt x="1497" y="395"/>
                    <a:pt x="1494" y="396"/>
                    <a:pt x="1498" y="398"/>
                  </a:cubicBezTo>
                  <a:cubicBezTo>
                    <a:pt x="1499" y="399"/>
                    <a:pt x="1501" y="400"/>
                    <a:pt x="1500" y="404"/>
                  </a:cubicBezTo>
                  <a:cubicBezTo>
                    <a:pt x="1501" y="405"/>
                    <a:pt x="1502" y="409"/>
                    <a:pt x="1502" y="410"/>
                  </a:cubicBezTo>
                  <a:cubicBezTo>
                    <a:pt x="1503" y="409"/>
                    <a:pt x="1504" y="413"/>
                    <a:pt x="1504" y="416"/>
                  </a:cubicBezTo>
                  <a:cubicBezTo>
                    <a:pt x="1503" y="418"/>
                    <a:pt x="1506" y="420"/>
                    <a:pt x="1506" y="422"/>
                  </a:cubicBezTo>
                  <a:cubicBezTo>
                    <a:pt x="1507" y="423"/>
                    <a:pt x="1507" y="425"/>
                    <a:pt x="1507" y="426"/>
                  </a:cubicBezTo>
                  <a:cubicBezTo>
                    <a:pt x="1508" y="428"/>
                    <a:pt x="1511" y="428"/>
                    <a:pt x="1508" y="430"/>
                  </a:cubicBezTo>
                  <a:cubicBezTo>
                    <a:pt x="1509" y="431"/>
                    <a:pt x="1511" y="436"/>
                    <a:pt x="1511" y="439"/>
                  </a:cubicBezTo>
                  <a:cubicBezTo>
                    <a:pt x="1515" y="443"/>
                    <a:pt x="1512" y="446"/>
                    <a:pt x="1513" y="448"/>
                  </a:cubicBezTo>
                  <a:cubicBezTo>
                    <a:pt x="1513" y="448"/>
                    <a:pt x="1515" y="452"/>
                    <a:pt x="1514" y="452"/>
                  </a:cubicBezTo>
                  <a:cubicBezTo>
                    <a:pt x="1515" y="455"/>
                    <a:pt x="1515" y="453"/>
                    <a:pt x="1516" y="457"/>
                  </a:cubicBezTo>
                  <a:cubicBezTo>
                    <a:pt x="1515" y="459"/>
                    <a:pt x="1515" y="460"/>
                    <a:pt x="1517" y="463"/>
                  </a:cubicBezTo>
                  <a:cubicBezTo>
                    <a:pt x="1520" y="465"/>
                    <a:pt x="1517" y="467"/>
                    <a:pt x="1518" y="469"/>
                  </a:cubicBezTo>
                  <a:cubicBezTo>
                    <a:pt x="1517" y="472"/>
                    <a:pt x="1520" y="472"/>
                    <a:pt x="1520" y="475"/>
                  </a:cubicBezTo>
                  <a:cubicBezTo>
                    <a:pt x="1520" y="477"/>
                    <a:pt x="1520" y="479"/>
                    <a:pt x="1521" y="481"/>
                  </a:cubicBezTo>
                  <a:cubicBezTo>
                    <a:pt x="1521" y="484"/>
                    <a:pt x="1522" y="486"/>
                    <a:pt x="1522" y="486"/>
                  </a:cubicBezTo>
                  <a:cubicBezTo>
                    <a:pt x="1523" y="489"/>
                    <a:pt x="1522" y="491"/>
                    <a:pt x="1523" y="493"/>
                  </a:cubicBezTo>
                  <a:cubicBezTo>
                    <a:pt x="1523" y="495"/>
                    <a:pt x="1522" y="497"/>
                    <a:pt x="1524" y="499"/>
                  </a:cubicBezTo>
                  <a:cubicBezTo>
                    <a:pt x="1524" y="500"/>
                    <a:pt x="1523" y="502"/>
                    <a:pt x="1525" y="505"/>
                  </a:cubicBezTo>
                  <a:cubicBezTo>
                    <a:pt x="1525" y="507"/>
                    <a:pt x="1525" y="507"/>
                    <a:pt x="1525" y="509"/>
                  </a:cubicBezTo>
                  <a:cubicBezTo>
                    <a:pt x="1526" y="510"/>
                    <a:pt x="1527" y="513"/>
                    <a:pt x="1526" y="513"/>
                  </a:cubicBezTo>
                  <a:cubicBezTo>
                    <a:pt x="1525" y="515"/>
                    <a:pt x="1526" y="516"/>
                    <a:pt x="1527" y="517"/>
                  </a:cubicBezTo>
                  <a:cubicBezTo>
                    <a:pt x="1526" y="517"/>
                    <a:pt x="1526" y="520"/>
                    <a:pt x="1527" y="521"/>
                  </a:cubicBezTo>
                  <a:cubicBezTo>
                    <a:pt x="1528" y="522"/>
                    <a:pt x="1527" y="523"/>
                    <a:pt x="1528" y="525"/>
                  </a:cubicBezTo>
                  <a:cubicBezTo>
                    <a:pt x="1528" y="527"/>
                    <a:pt x="1527" y="528"/>
                    <a:pt x="1528" y="529"/>
                  </a:cubicBezTo>
                  <a:cubicBezTo>
                    <a:pt x="1529" y="530"/>
                    <a:pt x="1530" y="533"/>
                    <a:pt x="1529" y="535"/>
                  </a:cubicBezTo>
                  <a:cubicBezTo>
                    <a:pt x="1529" y="535"/>
                    <a:pt x="1528" y="538"/>
                    <a:pt x="1529" y="541"/>
                  </a:cubicBezTo>
                  <a:cubicBezTo>
                    <a:pt x="1531" y="543"/>
                    <a:pt x="1530" y="545"/>
                    <a:pt x="1530" y="547"/>
                  </a:cubicBezTo>
                  <a:cubicBezTo>
                    <a:pt x="1527" y="550"/>
                    <a:pt x="1530" y="550"/>
                    <a:pt x="1530" y="553"/>
                  </a:cubicBezTo>
                  <a:cubicBezTo>
                    <a:pt x="1528" y="557"/>
                    <a:pt x="1530" y="556"/>
                    <a:pt x="1531" y="559"/>
                  </a:cubicBezTo>
                  <a:cubicBezTo>
                    <a:pt x="1530" y="561"/>
                    <a:pt x="1529" y="565"/>
                    <a:pt x="1531" y="565"/>
                  </a:cubicBezTo>
                  <a:cubicBezTo>
                    <a:pt x="1531" y="568"/>
                    <a:pt x="1529" y="569"/>
                    <a:pt x="1531" y="571"/>
                  </a:cubicBezTo>
                  <a:cubicBezTo>
                    <a:pt x="1531" y="573"/>
                    <a:pt x="1533" y="577"/>
                    <a:pt x="1531" y="577"/>
                  </a:cubicBezTo>
                  <a:cubicBezTo>
                    <a:pt x="1533" y="580"/>
                    <a:pt x="1533" y="581"/>
                    <a:pt x="1532" y="582"/>
                  </a:cubicBezTo>
                  <a:cubicBezTo>
                    <a:pt x="1532" y="584"/>
                    <a:pt x="1530" y="584"/>
                    <a:pt x="1531" y="586"/>
                  </a:cubicBezTo>
                  <a:cubicBezTo>
                    <a:pt x="1532" y="585"/>
                    <a:pt x="1533" y="590"/>
                    <a:pt x="1532" y="590"/>
                  </a:cubicBezTo>
                  <a:cubicBezTo>
                    <a:pt x="1531" y="592"/>
                    <a:pt x="1535" y="591"/>
                    <a:pt x="1532" y="594"/>
                  </a:cubicBezTo>
                  <a:cubicBezTo>
                    <a:pt x="1532" y="594"/>
                    <a:pt x="1532" y="596"/>
                    <a:pt x="1532" y="598"/>
                  </a:cubicBezTo>
                  <a:cubicBezTo>
                    <a:pt x="1531" y="598"/>
                    <a:pt x="1533" y="601"/>
                    <a:pt x="1532" y="602"/>
                  </a:cubicBezTo>
                  <a:cubicBezTo>
                    <a:pt x="1532" y="603"/>
                    <a:pt x="1530" y="604"/>
                    <a:pt x="1531" y="605"/>
                  </a:cubicBezTo>
                  <a:cubicBezTo>
                    <a:pt x="1532" y="606"/>
                    <a:pt x="1532" y="607"/>
                    <a:pt x="1532" y="610"/>
                  </a:cubicBezTo>
                  <a:cubicBezTo>
                    <a:pt x="1533" y="610"/>
                    <a:pt x="1530" y="612"/>
                    <a:pt x="1532" y="614"/>
                  </a:cubicBezTo>
                  <a:cubicBezTo>
                    <a:pt x="1531" y="615"/>
                    <a:pt x="1532" y="616"/>
                    <a:pt x="1532" y="618"/>
                  </a:cubicBezTo>
                  <a:cubicBezTo>
                    <a:pt x="1531" y="619"/>
                    <a:pt x="1532" y="621"/>
                    <a:pt x="1532" y="622"/>
                  </a:cubicBezTo>
                  <a:cubicBezTo>
                    <a:pt x="1534" y="622"/>
                    <a:pt x="1532" y="626"/>
                    <a:pt x="1532" y="626"/>
                  </a:cubicBezTo>
                  <a:cubicBezTo>
                    <a:pt x="1532" y="628"/>
                    <a:pt x="1530" y="631"/>
                    <a:pt x="1532" y="632"/>
                  </a:cubicBezTo>
                  <a:cubicBezTo>
                    <a:pt x="1533" y="636"/>
                    <a:pt x="1530" y="637"/>
                    <a:pt x="1532" y="638"/>
                  </a:cubicBezTo>
                  <a:cubicBezTo>
                    <a:pt x="1531" y="640"/>
                    <a:pt x="1532" y="642"/>
                    <a:pt x="1531" y="644"/>
                  </a:cubicBezTo>
                  <a:cubicBezTo>
                    <a:pt x="1528" y="648"/>
                    <a:pt x="1531" y="648"/>
                    <a:pt x="1531" y="650"/>
                  </a:cubicBezTo>
                  <a:cubicBezTo>
                    <a:pt x="1529" y="653"/>
                    <a:pt x="1529" y="654"/>
                    <a:pt x="1531" y="656"/>
                  </a:cubicBezTo>
                  <a:cubicBezTo>
                    <a:pt x="1531" y="657"/>
                    <a:pt x="1529" y="661"/>
                    <a:pt x="1531" y="663"/>
                  </a:cubicBezTo>
                  <a:cubicBezTo>
                    <a:pt x="1530" y="662"/>
                    <a:pt x="1529" y="665"/>
                    <a:pt x="1531" y="669"/>
                  </a:cubicBezTo>
                  <a:cubicBezTo>
                    <a:pt x="1529" y="672"/>
                    <a:pt x="1532" y="673"/>
                    <a:pt x="1530" y="675"/>
                  </a:cubicBezTo>
                  <a:cubicBezTo>
                    <a:pt x="1530" y="677"/>
                    <a:pt x="1528" y="678"/>
                    <a:pt x="1530" y="680"/>
                  </a:cubicBezTo>
                  <a:cubicBezTo>
                    <a:pt x="1531" y="684"/>
                    <a:pt x="1532" y="684"/>
                    <a:pt x="1530" y="686"/>
                  </a:cubicBezTo>
                  <a:cubicBezTo>
                    <a:pt x="1531" y="690"/>
                    <a:pt x="1532" y="692"/>
                    <a:pt x="1529" y="692"/>
                  </a:cubicBezTo>
                  <a:cubicBezTo>
                    <a:pt x="1529" y="695"/>
                    <a:pt x="1529" y="696"/>
                    <a:pt x="1529" y="698"/>
                  </a:cubicBezTo>
                  <a:cubicBezTo>
                    <a:pt x="1528" y="698"/>
                    <a:pt x="1529" y="701"/>
                    <a:pt x="1529" y="702"/>
                  </a:cubicBezTo>
                  <a:cubicBezTo>
                    <a:pt x="1531" y="706"/>
                    <a:pt x="1530" y="703"/>
                    <a:pt x="1528" y="706"/>
                  </a:cubicBezTo>
                  <a:cubicBezTo>
                    <a:pt x="1529" y="705"/>
                    <a:pt x="1528" y="709"/>
                    <a:pt x="1528" y="709"/>
                  </a:cubicBezTo>
                  <a:cubicBezTo>
                    <a:pt x="1528" y="712"/>
                    <a:pt x="1529" y="712"/>
                    <a:pt x="1528" y="713"/>
                  </a:cubicBezTo>
                  <a:cubicBezTo>
                    <a:pt x="1530" y="713"/>
                    <a:pt x="1529" y="716"/>
                    <a:pt x="1527" y="717"/>
                  </a:cubicBezTo>
                  <a:cubicBezTo>
                    <a:pt x="1527" y="718"/>
                    <a:pt x="1528" y="719"/>
                    <a:pt x="1527" y="721"/>
                  </a:cubicBezTo>
                  <a:cubicBezTo>
                    <a:pt x="1526" y="723"/>
                    <a:pt x="1527" y="725"/>
                    <a:pt x="1527" y="727"/>
                  </a:cubicBezTo>
                  <a:cubicBezTo>
                    <a:pt x="1526" y="729"/>
                    <a:pt x="1526" y="731"/>
                    <a:pt x="1526" y="733"/>
                  </a:cubicBezTo>
                  <a:cubicBezTo>
                    <a:pt x="1526" y="735"/>
                    <a:pt x="1525" y="737"/>
                    <a:pt x="1525" y="738"/>
                  </a:cubicBezTo>
                  <a:cubicBezTo>
                    <a:pt x="1525" y="740"/>
                    <a:pt x="1524" y="742"/>
                    <a:pt x="1525" y="744"/>
                  </a:cubicBezTo>
                  <a:cubicBezTo>
                    <a:pt x="1524" y="747"/>
                    <a:pt x="1524" y="747"/>
                    <a:pt x="1524" y="750"/>
                  </a:cubicBezTo>
                  <a:cubicBezTo>
                    <a:pt x="1524" y="752"/>
                    <a:pt x="1523" y="753"/>
                    <a:pt x="1523" y="756"/>
                  </a:cubicBezTo>
                  <a:cubicBezTo>
                    <a:pt x="1523" y="757"/>
                    <a:pt x="1522" y="760"/>
                    <a:pt x="1522" y="761"/>
                  </a:cubicBezTo>
                  <a:cubicBezTo>
                    <a:pt x="1521" y="764"/>
                    <a:pt x="1521" y="765"/>
                    <a:pt x="1521" y="767"/>
                  </a:cubicBezTo>
                  <a:cubicBezTo>
                    <a:pt x="1521" y="769"/>
                    <a:pt x="1519" y="771"/>
                    <a:pt x="1521" y="774"/>
                  </a:cubicBezTo>
                  <a:cubicBezTo>
                    <a:pt x="1520" y="775"/>
                    <a:pt x="1521" y="777"/>
                    <a:pt x="1521" y="777"/>
                  </a:cubicBezTo>
                  <a:cubicBezTo>
                    <a:pt x="1520" y="778"/>
                    <a:pt x="1520" y="779"/>
                    <a:pt x="1519" y="780"/>
                  </a:cubicBezTo>
                  <a:cubicBezTo>
                    <a:pt x="1519" y="783"/>
                    <a:pt x="1519" y="785"/>
                    <a:pt x="1518" y="787"/>
                  </a:cubicBezTo>
                  <a:cubicBezTo>
                    <a:pt x="1516" y="790"/>
                    <a:pt x="1517" y="791"/>
                    <a:pt x="1517" y="793"/>
                  </a:cubicBezTo>
                  <a:cubicBezTo>
                    <a:pt x="1517" y="796"/>
                    <a:pt x="1516" y="798"/>
                    <a:pt x="1516" y="800"/>
                  </a:cubicBezTo>
                  <a:cubicBezTo>
                    <a:pt x="1516" y="802"/>
                    <a:pt x="1515" y="804"/>
                    <a:pt x="1514" y="807"/>
                  </a:cubicBezTo>
                  <a:cubicBezTo>
                    <a:pt x="1514" y="809"/>
                    <a:pt x="1513" y="811"/>
                    <a:pt x="1513" y="813"/>
                  </a:cubicBezTo>
                  <a:cubicBezTo>
                    <a:pt x="1512" y="815"/>
                    <a:pt x="1511" y="817"/>
                    <a:pt x="1511" y="820"/>
                  </a:cubicBezTo>
                  <a:cubicBezTo>
                    <a:pt x="1511" y="822"/>
                    <a:pt x="1512" y="822"/>
                    <a:pt x="1511" y="823"/>
                  </a:cubicBezTo>
                  <a:cubicBezTo>
                    <a:pt x="1509" y="825"/>
                    <a:pt x="1509" y="826"/>
                    <a:pt x="1510" y="827"/>
                  </a:cubicBezTo>
                  <a:cubicBezTo>
                    <a:pt x="1508" y="829"/>
                    <a:pt x="1509" y="829"/>
                    <a:pt x="1508" y="831"/>
                  </a:cubicBezTo>
                  <a:cubicBezTo>
                    <a:pt x="1509" y="832"/>
                    <a:pt x="1508" y="834"/>
                    <a:pt x="1508" y="835"/>
                  </a:cubicBezTo>
                  <a:cubicBezTo>
                    <a:pt x="1508" y="837"/>
                    <a:pt x="1506" y="838"/>
                    <a:pt x="1507" y="839"/>
                  </a:cubicBezTo>
                  <a:cubicBezTo>
                    <a:pt x="1506" y="839"/>
                    <a:pt x="1504" y="843"/>
                    <a:pt x="1505" y="843"/>
                  </a:cubicBezTo>
                  <a:cubicBezTo>
                    <a:pt x="1506" y="845"/>
                    <a:pt x="1504" y="845"/>
                    <a:pt x="1504" y="849"/>
                  </a:cubicBezTo>
                  <a:cubicBezTo>
                    <a:pt x="1504" y="850"/>
                    <a:pt x="1503" y="851"/>
                    <a:pt x="1502" y="855"/>
                  </a:cubicBezTo>
                  <a:cubicBezTo>
                    <a:pt x="1502" y="857"/>
                    <a:pt x="1501" y="858"/>
                    <a:pt x="1500" y="860"/>
                  </a:cubicBezTo>
                  <a:cubicBezTo>
                    <a:pt x="1500" y="863"/>
                    <a:pt x="1500" y="865"/>
                    <a:pt x="1499" y="866"/>
                  </a:cubicBezTo>
                  <a:cubicBezTo>
                    <a:pt x="1498" y="869"/>
                    <a:pt x="1498" y="869"/>
                    <a:pt x="1497" y="872"/>
                  </a:cubicBezTo>
                  <a:cubicBezTo>
                    <a:pt x="1496" y="874"/>
                    <a:pt x="1496" y="876"/>
                    <a:pt x="1495" y="878"/>
                  </a:cubicBezTo>
                  <a:cubicBezTo>
                    <a:pt x="1493" y="881"/>
                    <a:pt x="1493" y="881"/>
                    <a:pt x="1493" y="883"/>
                  </a:cubicBezTo>
                  <a:cubicBezTo>
                    <a:pt x="1491" y="884"/>
                    <a:pt x="1493" y="887"/>
                    <a:pt x="1491" y="889"/>
                  </a:cubicBezTo>
                  <a:cubicBezTo>
                    <a:pt x="1490" y="892"/>
                    <a:pt x="1488" y="892"/>
                    <a:pt x="1488" y="895"/>
                  </a:cubicBezTo>
                  <a:cubicBezTo>
                    <a:pt x="1486" y="896"/>
                    <a:pt x="1487" y="898"/>
                    <a:pt x="1486" y="900"/>
                  </a:cubicBezTo>
                  <a:cubicBezTo>
                    <a:pt x="1486" y="901"/>
                    <a:pt x="1486" y="904"/>
                    <a:pt x="1484" y="906"/>
                  </a:cubicBezTo>
                  <a:cubicBezTo>
                    <a:pt x="1482" y="908"/>
                    <a:pt x="1480" y="906"/>
                    <a:pt x="1481" y="912"/>
                  </a:cubicBezTo>
                  <a:cubicBezTo>
                    <a:pt x="1479" y="916"/>
                    <a:pt x="1481" y="916"/>
                    <a:pt x="1478" y="919"/>
                  </a:cubicBezTo>
                  <a:cubicBezTo>
                    <a:pt x="1478" y="920"/>
                    <a:pt x="1475" y="924"/>
                    <a:pt x="1475" y="926"/>
                  </a:cubicBezTo>
                  <a:cubicBezTo>
                    <a:pt x="1473" y="929"/>
                    <a:pt x="1471" y="931"/>
                    <a:pt x="1471" y="934"/>
                  </a:cubicBezTo>
                  <a:cubicBezTo>
                    <a:pt x="1470" y="936"/>
                    <a:pt x="1468" y="937"/>
                    <a:pt x="1468" y="939"/>
                  </a:cubicBezTo>
                  <a:cubicBezTo>
                    <a:pt x="1467" y="939"/>
                    <a:pt x="1467" y="943"/>
                    <a:pt x="1465" y="944"/>
                  </a:cubicBezTo>
                  <a:cubicBezTo>
                    <a:pt x="1464" y="948"/>
                    <a:pt x="1463" y="949"/>
                    <a:pt x="1462" y="950"/>
                  </a:cubicBezTo>
                  <a:cubicBezTo>
                    <a:pt x="1461" y="951"/>
                    <a:pt x="1459" y="955"/>
                    <a:pt x="1458" y="956"/>
                  </a:cubicBezTo>
                  <a:cubicBezTo>
                    <a:pt x="1456" y="956"/>
                    <a:pt x="1457" y="960"/>
                    <a:pt x="1456" y="959"/>
                  </a:cubicBezTo>
                  <a:cubicBezTo>
                    <a:pt x="1454" y="960"/>
                    <a:pt x="1454" y="962"/>
                    <a:pt x="1454" y="963"/>
                  </a:cubicBezTo>
                  <a:cubicBezTo>
                    <a:pt x="1453" y="963"/>
                    <a:pt x="1451" y="964"/>
                    <a:pt x="1452" y="966"/>
                  </a:cubicBezTo>
                  <a:cubicBezTo>
                    <a:pt x="1450" y="967"/>
                    <a:pt x="1451" y="968"/>
                    <a:pt x="1450" y="970"/>
                  </a:cubicBezTo>
                  <a:cubicBezTo>
                    <a:pt x="1446" y="971"/>
                    <a:pt x="1449" y="970"/>
                    <a:pt x="1447" y="973"/>
                  </a:cubicBezTo>
                  <a:cubicBezTo>
                    <a:pt x="1448" y="973"/>
                    <a:pt x="1446" y="976"/>
                    <a:pt x="1445" y="976"/>
                  </a:cubicBezTo>
                  <a:cubicBezTo>
                    <a:pt x="1445" y="979"/>
                    <a:pt x="1445" y="979"/>
                    <a:pt x="1441" y="981"/>
                  </a:cubicBezTo>
                  <a:cubicBezTo>
                    <a:pt x="1441" y="983"/>
                    <a:pt x="1436" y="985"/>
                    <a:pt x="1438" y="986"/>
                  </a:cubicBezTo>
                  <a:cubicBezTo>
                    <a:pt x="1437" y="989"/>
                    <a:pt x="1435" y="990"/>
                    <a:pt x="1434" y="991"/>
                  </a:cubicBezTo>
                  <a:cubicBezTo>
                    <a:pt x="1430" y="992"/>
                    <a:pt x="1429" y="995"/>
                    <a:pt x="1430" y="996"/>
                  </a:cubicBezTo>
                  <a:cubicBezTo>
                    <a:pt x="1428" y="996"/>
                    <a:pt x="1428" y="998"/>
                    <a:pt x="1426" y="1001"/>
                  </a:cubicBezTo>
                  <a:cubicBezTo>
                    <a:pt x="1424" y="1003"/>
                    <a:pt x="1425" y="1004"/>
                    <a:pt x="1422" y="1005"/>
                  </a:cubicBezTo>
                  <a:cubicBezTo>
                    <a:pt x="1418" y="1006"/>
                    <a:pt x="1419" y="1010"/>
                    <a:pt x="1418" y="1010"/>
                  </a:cubicBezTo>
                  <a:cubicBezTo>
                    <a:pt x="1417" y="1010"/>
                    <a:pt x="1415" y="1015"/>
                    <a:pt x="1414" y="1014"/>
                  </a:cubicBezTo>
                  <a:cubicBezTo>
                    <a:pt x="1413" y="1018"/>
                    <a:pt x="1404" y="1020"/>
                    <a:pt x="1409" y="1019"/>
                  </a:cubicBezTo>
                  <a:cubicBezTo>
                    <a:pt x="1410" y="1023"/>
                    <a:pt x="1406" y="1025"/>
                    <a:pt x="1405" y="1023"/>
                  </a:cubicBezTo>
                  <a:cubicBezTo>
                    <a:pt x="1402" y="1026"/>
                    <a:pt x="1406" y="1025"/>
                    <a:pt x="1400" y="1027"/>
                  </a:cubicBezTo>
                  <a:cubicBezTo>
                    <a:pt x="1398" y="1031"/>
                    <a:pt x="1396" y="1029"/>
                    <a:pt x="1396" y="1031"/>
                  </a:cubicBezTo>
                  <a:cubicBezTo>
                    <a:pt x="1392" y="1030"/>
                    <a:pt x="1390" y="1034"/>
                    <a:pt x="1391" y="1035"/>
                  </a:cubicBezTo>
                  <a:cubicBezTo>
                    <a:pt x="1388" y="1035"/>
                    <a:pt x="1390" y="1039"/>
                    <a:pt x="1386" y="1039"/>
                  </a:cubicBezTo>
                  <a:cubicBezTo>
                    <a:pt x="1381" y="1038"/>
                    <a:pt x="1385" y="1041"/>
                    <a:pt x="1383" y="1041"/>
                  </a:cubicBezTo>
                  <a:cubicBezTo>
                    <a:pt x="1381" y="1042"/>
                    <a:pt x="1381" y="1043"/>
                    <a:pt x="1379" y="1044"/>
                  </a:cubicBezTo>
                  <a:cubicBezTo>
                    <a:pt x="1380" y="1046"/>
                    <a:pt x="1378" y="1048"/>
                    <a:pt x="1376" y="1046"/>
                  </a:cubicBezTo>
                  <a:cubicBezTo>
                    <a:pt x="1375" y="1049"/>
                    <a:pt x="1376" y="1047"/>
                    <a:pt x="1373" y="1049"/>
                  </a:cubicBezTo>
                  <a:cubicBezTo>
                    <a:pt x="1372" y="1051"/>
                    <a:pt x="1369" y="1051"/>
                    <a:pt x="1369" y="1051"/>
                  </a:cubicBezTo>
                  <a:cubicBezTo>
                    <a:pt x="1367" y="1052"/>
                    <a:pt x="1366" y="1054"/>
                    <a:pt x="1366" y="1053"/>
                  </a:cubicBezTo>
                  <a:cubicBezTo>
                    <a:pt x="1364" y="1056"/>
                    <a:pt x="1361" y="1056"/>
                    <a:pt x="1360" y="1056"/>
                  </a:cubicBezTo>
                  <a:cubicBezTo>
                    <a:pt x="1359" y="1058"/>
                    <a:pt x="1358" y="1058"/>
                    <a:pt x="1355" y="1059"/>
                  </a:cubicBezTo>
                  <a:cubicBezTo>
                    <a:pt x="1353" y="1059"/>
                    <a:pt x="1353" y="1060"/>
                    <a:pt x="1351" y="1061"/>
                  </a:cubicBezTo>
                  <a:cubicBezTo>
                    <a:pt x="1351" y="1064"/>
                    <a:pt x="1347" y="1062"/>
                    <a:pt x="1348" y="1063"/>
                  </a:cubicBezTo>
                  <a:cubicBezTo>
                    <a:pt x="1347" y="1064"/>
                    <a:pt x="1345" y="1067"/>
                    <a:pt x="1345" y="1065"/>
                  </a:cubicBezTo>
                  <a:cubicBezTo>
                    <a:pt x="1342" y="1066"/>
                    <a:pt x="1342" y="1066"/>
                    <a:pt x="1340" y="1067"/>
                  </a:cubicBezTo>
                  <a:cubicBezTo>
                    <a:pt x="1338" y="1068"/>
                    <a:pt x="1339" y="1067"/>
                    <a:pt x="1337" y="1068"/>
                  </a:cubicBezTo>
                  <a:cubicBezTo>
                    <a:pt x="1335" y="1068"/>
                    <a:pt x="1333" y="1070"/>
                    <a:pt x="1333" y="1070"/>
                  </a:cubicBezTo>
                  <a:cubicBezTo>
                    <a:pt x="1332" y="1070"/>
                    <a:pt x="1328" y="1072"/>
                    <a:pt x="1327" y="1073"/>
                  </a:cubicBezTo>
                  <a:cubicBezTo>
                    <a:pt x="1326" y="1074"/>
                    <a:pt x="1323" y="1073"/>
                    <a:pt x="1322" y="1075"/>
                  </a:cubicBezTo>
                  <a:cubicBezTo>
                    <a:pt x="1321" y="1076"/>
                    <a:pt x="1320" y="1076"/>
                    <a:pt x="1316" y="1077"/>
                  </a:cubicBezTo>
                  <a:cubicBezTo>
                    <a:pt x="1314" y="1076"/>
                    <a:pt x="1312" y="1078"/>
                    <a:pt x="1310" y="1079"/>
                  </a:cubicBezTo>
                  <a:cubicBezTo>
                    <a:pt x="1307" y="1080"/>
                    <a:pt x="1307" y="1079"/>
                    <a:pt x="1304" y="1081"/>
                  </a:cubicBezTo>
                  <a:cubicBezTo>
                    <a:pt x="1303" y="1081"/>
                    <a:pt x="1302" y="1082"/>
                    <a:pt x="1298" y="1082"/>
                  </a:cubicBezTo>
                  <a:cubicBezTo>
                    <a:pt x="1296" y="1081"/>
                    <a:pt x="1295" y="1082"/>
                    <a:pt x="1292" y="1084"/>
                  </a:cubicBezTo>
                  <a:cubicBezTo>
                    <a:pt x="1290" y="1084"/>
                    <a:pt x="1286" y="1084"/>
                    <a:pt x="1286" y="1085"/>
                  </a:cubicBezTo>
                  <a:cubicBezTo>
                    <a:pt x="1285" y="1085"/>
                    <a:pt x="1280" y="1086"/>
                    <a:pt x="1280" y="1087"/>
                  </a:cubicBezTo>
                  <a:cubicBezTo>
                    <a:pt x="1281" y="1087"/>
                    <a:pt x="1275" y="1089"/>
                    <a:pt x="1274" y="1088"/>
                  </a:cubicBezTo>
                  <a:cubicBezTo>
                    <a:pt x="1274" y="1087"/>
                    <a:pt x="1268" y="1085"/>
                    <a:pt x="1268" y="1089"/>
                  </a:cubicBezTo>
                  <a:cubicBezTo>
                    <a:pt x="1265" y="1087"/>
                    <a:pt x="1262" y="1090"/>
                    <a:pt x="1262" y="1090"/>
                  </a:cubicBezTo>
                  <a:cubicBezTo>
                    <a:pt x="1262" y="1089"/>
                    <a:pt x="1260" y="1088"/>
                    <a:pt x="1256" y="1090"/>
                  </a:cubicBezTo>
                  <a:cubicBezTo>
                    <a:pt x="1254" y="1092"/>
                    <a:pt x="1252" y="1090"/>
                    <a:pt x="1250" y="1091"/>
                  </a:cubicBezTo>
                  <a:cubicBezTo>
                    <a:pt x="1249" y="1090"/>
                    <a:pt x="1245" y="1090"/>
                    <a:pt x="1244" y="1091"/>
                  </a:cubicBezTo>
                  <a:cubicBezTo>
                    <a:pt x="1241" y="1094"/>
                    <a:pt x="1241" y="1093"/>
                    <a:pt x="1238" y="1091"/>
                  </a:cubicBezTo>
                  <a:cubicBezTo>
                    <a:pt x="1230" y="1095"/>
                    <a:pt x="1235" y="1094"/>
                    <a:pt x="1232" y="1091"/>
                  </a:cubicBezTo>
                  <a:cubicBezTo>
                    <a:pt x="1230" y="1092"/>
                    <a:pt x="1226" y="1094"/>
                    <a:pt x="1226" y="1091"/>
                  </a:cubicBezTo>
                  <a:cubicBezTo>
                    <a:pt x="1224" y="1094"/>
                    <a:pt x="1220" y="1092"/>
                    <a:pt x="1220" y="1091"/>
                  </a:cubicBezTo>
                  <a:cubicBezTo>
                    <a:pt x="1220" y="1089"/>
                    <a:pt x="1215" y="1092"/>
                    <a:pt x="1213" y="1090"/>
                  </a:cubicBezTo>
                  <a:cubicBezTo>
                    <a:pt x="1212" y="1092"/>
                    <a:pt x="1210" y="1091"/>
                    <a:pt x="1213" y="1090"/>
                  </a:cubicBezTo>
                  <a:cubicBezTo>
                    <a:pt x="1210" y="1087"/>
                    <a:pt x="1216" y="1089"/>
                    <a:pt x="1214" y="1089"/>
                  </a:cubicBezTo>
                  <a:cubicBezTo>
                    <a:pt x="1211" y="1085"/>
                    <a:pt x="1213" y="1085"/>
                    <a:pt x="1214" y="1089"/>
                  </a:cubicBezTo>
                  <a:cubicBezTo>
                    <a:pt x="1216" y="1091"/>
                    <a:pt x="1215" y="1090"/>
                    <a:pt x="1219" y="1089"/>
                  </a:cubicBezTo>
                  <a:cubicBezTo>
                    <a:pt x="1222" y="1088"/>
                    <a:pt x="1223" y="1089"/>
                    <a:pt x="1225" y="1088"/>
                  </a:cubicBezTo>
                  <a:cubicBezTo>
                    <a:pt x="1226" y="1087"/>
                    <a:pt x="1229" y="1086"/>
                    <a:pt x="1231" y="1088"/>
                  </a:cubicBezTo>
                  <a:cubicBezTo>
                    <a:pt x="1233" y="1089"/>
                    <a:pt x="1235" y="1085"/>
                    <a:pt x="1237" y="1087"/>
                  </a:cubicBezTo>
                  <a:cubicBezTo>
                    <a:pt x="1237" y="1086"/>
                    <a:pt x="1241" y="1085"/>
                    <a:pt x="1243" y="1086"/>
                  </a:cubicBezTo>
                  <a:cubicBezTo>
                    <a:pt x="1243" y="1083"/>
                    <a:pt x="1246" y="1084"/>
                    <a:pt x="1249" y="1085"/>
                  </a:cubicBezTo>
                  <a:cubicBezTo>
                    <a:pt x="1251" y="1085"/>
                    <a:pt x="1255" y="1084"/>
                    <a:pt x="1255" y="1084"/>
                  </a:cubicBezTo>
                  <a:cubicBezTo>
                    <a:pt x="1255" y="1082"/>
                    <a:pt x="1257" y="1083"/>
                    <a:pt x="1260" y="1083"/>
                  </a:cubicBezTo>
                  <a:cubicBezTo>
                    <a:pt x="1261" y="1082"/>
                    <a:pt x="1263" y="1081"/>
                    <a:pt x="1266" y="1081"/>
                  </a:cubicBezTo>
                  <a:cubicBezTo>
                    <a:pt x="1267" y="1080"/>
                    <a:pt x="1270" y="1081"/>
                    <a:pt x="1272" y="1079"/>
                  </a:cubicBezTo>
                  <a:cubicBezTo>
                    <a:pt x="1275" y="1079"/>
                    <a:pt x="1274" y="1077"/>
                    <a:pt x="1277" y="1078"/>
                  </a:cubicBezTo>
                  <a:cubicBezTo>
                    <a:pt x="1280" y="1076"/>
                    <a:pt x="1284" y="1077"/>
                    <a:pt x="1283" y="1076"/>
                  </a:cubicBezTo>
                  <a:cubicBezTo>
                    <a:pt x="1283" y="1074"/>
                    <a:pt x="1288" y="1077"/>
                    <a:pt x="1289" y="1074"/>
                  </a:cubicBezTo>
                  <a:cubicBezTo>
                    <a:pt x="1289" y="1073"/>
                    <a:pt x="1294" y="1072"/>
                    <a:pt x="1294" y="1072"/>
                  </a:cubicBezTo>
                  <a:cubicBezTo>
                    <a:pt x="1295" y="1072"/>
                    <a:pt x="1298" y="1070"/>
                    <a:pt x="1300" y="1069"/>
                  </a:cubicBezTo>
                  <a:cubicBezTo>
                    <a:pt x="1300" y="1068"/>
                    <a:pt x="1304" y="1071"/>
                    <a:pt x="1305" y="1067"/>
                  </a:cubicBezTo>
                  <a:cubicBezTo>
                    <a:pt x="1307" y="1066"/>
                    <a:pt x="1308" y="1065"/>
                    <a:pt x="1310" y="1064"/>
                  </a:cubicBezTo>
                  <a:cubicBezTo>
                    <a:pt x="1311" y="1063"/>
                    <a:pt x="1313" y="1062"/>
                    <a:pt x="1316" y="1062"/>
                  </a:cubicBezTo>
                  <a:cubicBezTo>
                    <a:pt x="1319" y="1061"/>
                    <a:pt x="1320" y="1060"/>
                    <a:pt x="1321" y="1059"/>
                  </a:cubicBezTo>
                  <a:cubicBezTo>
                    <a:pt x="1321" y="1058"/>
                    <a:pt x="1324" y="1057"/>
                    <a:pt x="1326" y="1056"/>
                  </a:cubicBezTo>
                  <a:cubicBezTo>
                    <a:pt x="1327" y="1056"/>
                    <a:pt x="1328" y="1055"/>
                    <a:pt x="1329" y="1054"/>
                  </a:cubicBezTo>
                  <a:cubicBezTo>
                    <a:pt x="1329" y="1052"/>
                    <a:pt x="1333" y="1051"/>
                    <a:pt x="1333" y="1052"/>
                  </a:cubicBezTo>
                  <a:cubicBezTo>
                    <a:pt x="1333" y="1050"/>
                    <a:pt x="1334" y="1052"/>
                    <a:pt x="1336" y="1050"/>
                  </a:cubicBezTo>
                  <a:cubicBezTo>
                    <a:pt x="1339" y="1049"/>
                    <a:pt x="1340" y="1050"/>
                    <a:pt x="1339" y="1048"/>
                  </a:cubicBezTo>
                  <a:cubicBezTo>
                    <a:pt x="1340" y="1046"/>
                    <a:pt x="1340" y="1046"/>
                    <a:pt x="1342" y="1046"/>
                  </a:cubicBezTo>
                  <a:cubicBezTo>
                    <a:pt x="1344" y="1044"/>
                    <a:pt x="1344" y="1044"/>
                    <a:pt x="1346" y="1044"/>
                  </a:cubicBezTo>
                  <a:cubicBezTo>
                    <a:pt x="1347" y="1045"/>
                    <a:pt x="1347" y="1042"/>
                    <a:pt x="1349" y="1042"/>
                  </a:cubicBezTo>
                  <a:cubicBezTo>
                    <a:pt x="1351" y="1039"/>
                    <a:pt x="1352" y="1039"/>
                    <a:pt x="1352" y="1040"/>
                  </a:cubicBezTo>
                  <a:cubicBezTo>
                    <a:pt x="1351" y="1042"/>
                    <a:pt x="1352" y="1040"/>
                    <a:pt x="1355" y="1037"/>
                  </a:cubicBezTo>
                  <a:cubicBezTo>
                    <a:pt x="1355" y="1040"/>
                    <a:pt x="1359" y="1037"/>
                    <a:pt x="1357" y="1035"/>
                  </a:cubicBezTo>
                  <a:cubicBezTo>
                    <a:pt x="1360" y="1033"/>
                    <a:pt x="1359" y="1033"/>
                    <a:pt x="1360" y="1033"/>
                  </a:cubicBezTo>
                  <a:cubicBezTo>
                    <a:pt x="1362" y="1033"/>
                    <a:pt x="1359" y="1029"/>
                    <a:pt x="1363" y="1031"/>
                  </a:cubicBezTo>
                  <a:cubicBezTo>
                    <a:pt x="1363" y="1028"/>
                    <a:pt x="1368" y="1028"/>
                    <a:pt x="1367" y="1027"/>
                  </a:cubicBezTo>
                  <a:cubicBezTo>
                    <a:pt x="1369" y="1025"/>
                    <a:pt x="1368" y="1025"/>
                    <a:pt x="1371" y="1024"/>
                  </a:cubicBezTo>
                  <a:cubicBezTo>
                    <a:pt x="1373" y="1021"/>
                    <a:pt x="1376" y="1022"/>
                    <a:pt x="1375" y="1020"/>
                  </a:cubicBezTo>
                  <a:cubicBezTo>
                    <a:pt x="1378" y="1018"/>
                    <a:pt x="1379" y="1017"/>
                    <a:pt x="1379" y="1016"/>
                  </a:cubicBezTo>
                  <a:cubicBezTo>
                    <a:pt x="1380" y="1014"/>
                    <a:pt x="1382" y="1014"/>
                    <a:pt x="1382" y="1012"/>
                  </a:cubicBezTo>
                  <a:cubicBezTo>
                    <a:pt x="1385" y="1012"/>
                    <a:pt x="1384" y="1011"/>
                    <a:pt x="1386" y="1009"/>
                  </a:cubicBezTo>
                  <a:cubicBezTo>
                    <a:pt x="1387" y="1008"/>
                    <a:pt x="1389" y="1006"/>
                    <a:pt x="1389" y="1005"/>
                  </a:cubicBezTo>
                  <a:cubicBezTo>
                    <a:pt x="1391" y="1003"/>
                    <a:pt x="1392" y="1002"/>
                    <a:pt x="1394" y="1001"/>
                  </a:cubicBezTo>
                  <a:cubicBezTo>
                    <a:pt x="1395" y="999"/>
                    <a:pt x="1397" y="998"/>
                    <a:pt x="1398" y="996"/>
                  </a:cubicBezTo>
                  <a:cubicBezTo>
                    <a:pt x="1403" y="992"/>
                    <a:pt x="1401" y="993"/>
                    <a:pt x="1402" y="991"/>
                  </a:cubicBezTo>
                  <a:cubicBezTo>
                    <a:pt x="1404" y="988"/>
                    <a:pt x="1405" y="989"/>
                    <a:pt x="1406" y="986"/>
                  </a:cubicBezTo>
                  <a:cubicBezTo>
                    <a:pt x="1407" y="982"/>
                    <a:pt x="1407" y="982"/>
                    <a:pt x="1410" y="981"/>
                  </a:cubicBezTo>
                  <a:cubicBezTo>
                    <a:pt x="1411" y="980"/>
                    <a:pt x="1412" y="978"/>
                    <a:pt x="1413" y="975"/>
                  </a:cubicBezTo>
                  <a:cubicBezTo>
                    <a:pt x="1410" y="973"/>
                    <a:pt x="1415" y="973"/>
                    <a:pt x="1417" y="970"/>
                  </a:cubicBezTo>
                  <a:cubicBezTo>
                    <a:pt x="1419" y="968"/>
                    <a:pt x="1421" y="969"/>
                    <a:pt x="1420" y="965"/>
                  </a:cubicBezTo>
                  <a:cubicBezTo>
                    <a:pt x="1422" y="962"/>
                    <a:pt x="1422" y="962"/>
                    <a:pt x="1424" y="959"/>
                  </a:cubicBezTo>
                  <a:cubicBezTo>
                    <a:pt x="1427" y="959"/>
                    <a:pt x="1427" y="959"/>
                    <a:pt x="1427" y="954"/>
                  </a:cubicBezTo>
                  <a:cubicBezTo>
                    <a:pt x="1426" y="952"/>
                    <a:pt x="1428" y="949"/>
                    <a:pt x="1430" y="948"/>
                  </a:cubicBezTo>
                  <a:cubicBezTo>
                    <a:pt x="1430" y="947"/>
                    <a:pt x="1433" y="945"/>
                    <a:pt x="1433" y="942"/>
                  </a:cubicBezTo>
                  <a:cubicBezTo>
                    <a:pt x="1434" y="940"/>
                    <a:pt x="1438" y="939"/>
                    <a:pt x="1436" y="937"/>
                  </a:cubicBezTo>
                  <a:cubicBezTo>
                    <a:pt x="1435" y="937"/>
                    <a:pt x="1436" y="935"/>
                    <a:pt x="1438" y="934"/>
                  </a:cubicBezTo>
                  <a:cubicBezTo>
                    <a:pt x="1438" y="934"/>
                    <a:pt x="1437" y="933"/>
                    <a:pt x="1439" y="930"/>
                  </a:cubicBezTo>
                  <a:cubicBezTo>
                    <a:pt x="1439" y="929"/>
                    <a:pt x="1441" y="928"/>
                    <a:pt x="1441" y="927"/>
                  </a:cubicBezTo>
                  <a:cubicBezTo>
                    <a:pt x="1442" y="925"/>
                    <a:pt x="1443" y="925"/>
                    <a:pt x="1442" y="924"/>
                  </a:cubicBezTo>
                  <a:cubicBezTo>
                    <a:pt x="1444" y="922"/>
                    <a:pt x="1441" y="923"/>
                    <a:pt x="1443" y="921"/>
                  </a:cubicBezTo>
                  <a:cubicBezTo>
                    <a:pt x="1446" y="919"/>
                    <a:pt x="1443" y="919"/>
                    <a:pt x="1445" y="917"/>
                  </a:cubicBezTo>
                  <a:cubicBezTo>
                    <a:pt x="1447" y="917"/>
                    <a:pt x="1446" y="915"/>
                    <a:pt x="1447" y="912"/>
                  </a:cubicBezTo>
                  <a:cubicBezTo>
                    <a:pt x="1449" y="910"/>
                    <a:pt x="1446" y="909"/>
                    <a:pt x="1449" y="907"/>
                  </a:cubicBezTo>
                  <a:cubicBezTo>
                    <a:pt x="1450" y="906"/>
                    <a:pt x="1450" y="903"/>
                    <a:pt x="1452" y="902"/>
                  </a:cubicBezTo>
                  <a:cubicBezTo>
                    <a:pt x="1453" y="901"/>
                    <a:pt x="1450" y="899"/>
                    <a:pt x="1453" y="897"/>
                  </a:cubicBezTo>
                  <a:cubicBezTo>
                    <a:pt x="1454" y="898"/>
                    <a:pt x="1455" y="895"/>
                    <a:pt x="1455" y="892"/>
                  </a:cubicBezTo>
                  <a:cubicBezTo>
                    <a:pt x="1454" y="891"/>
                    <a:pt x="1459" y="889"/>
                    <a:pt x="1457" y="887"/>
                  </a:cubicBezTo>
                  <a:cubicBezTo>
                    <a:pt x="1458" y="885"/>
                    <a:pt x="1458" y="886"/>
                    <a:pt x="1458" y="883"/>
                  </a:cubicBezTo>
                  <a:cubicBezTo>
                    <a:pt x="1458" y="881"/>
                    <a:pt x="1459" y="878"/>
                    <a:pt x="1460" y="877"/>
                  </a:cubicBezTo>
                  <a:cubicBezTo>
                    <a:pt x="1461" y="876"/>
                    <a:pt x="1459" y="873"/>
                    <a:pt x="1462" y="871"/>
                  </a:cubicBezTo>
                  <a:cubicBezTo>
                    <a:pt x="1463" y="869"/>
                    <a:pt x="1463" y="867"/>
                    <a:pt x="1463" y="865"/>
                  </a:cubicBezTo>
                  <a:cubicBezTo>
                    <a:pt x="1464" y="863"/>
                    <a:pt x="1466" y="859"/>
                    <a:pt x="1466" y="859"/>
                  </a:cubicBezTo>
                  <a:cubicBezTo>
                    <a:pt x="1464" y="858"/>
                    <a:pt x="1466" y="855"/>
                    <a:pt x="1467" y="852"/>
                  </a:cubicBezTo>
                  <a:cubicBezTo>
                    <a:pt x="1466" y="848"/>
                    <a:pt x="1467" y="849"/>
                    <a:pt x="1468" y="846"/>
                  </a:cubicBezTo>
                  <a:cubicBezTo>
                    <a:pt x="1470" y="843"/>
                    <a:pt x="1470" y="842"/>
                    <a:pt x="1470" y="840"/>
                  </a:cubicBezTo>
                  <a:cubicBezTo>
                    <a:pt x="1470" y="837"/>
                    <a:pt x="1470" y="835"/>
                    <a:pt x="1471" y="833"/>
                  </a:cubicBezTo>
                  <a:cubicBezTo>
                    <a:pt x="1471" y="831"/>
                    <a:pt x="1474" y="829"/>
                    <a:pt x="1472" y="827"/>
                  </a:cubicBezTo>
                  <a:cubicBezTo>
                    <a:pt x="1474" y="826"/>
                    <a:pt x="1474" y="824"/>
                    <a:pt x="1474" y="821"/>
                  </a:cubicBezTo>
                  <a:cubicBezTo>
                    <a:pt x="1474" y="819"/>
                    <a:pt x="1474" y="818"/>
                    <a:pt x="1475" y="815"/>
                  </a:cubicBezTo>
                  <a:cubicBezTo>
                    <a:pt x="1475" y="813"/>
                    <a:pt x="1476" y="814"/>
                    <a:pt x="1476" y="808"/>
                  </a:cubicBezTo>
                  <a:cubicBezTo>
                    <a:pt x="1477" y="806"/>
                    <a:pt x="1475" y="806"/>
                    <a:pt x="1477" y="802"/>
                  </a:cubicBezTo>
                  <a:cubicBezTo>
                    <a:pt x="1478" y="799"/>
                    <a:pt x="1476" y="798"/>
                    <a:pt x="1477" y="796"/>
                  </a:cubicBezTo>
                  <a:cubicBezTo>
                    <a:pt x="1478" y="793"/>
                    <a:pt x="1477" y="792"/>
                    <a:pt x="1478" y="790"/>
                  </a:cubicBezTo>
                  <a:cubicBezTo>
                    <a:pt x="1481" y="788"/>
                    <a:pt x="1479" y="786"/>
                    <a:pt x="1479" y="784"/>
                  </a:cubicBezTo>
                  <a:cubicBezTo>
                    <a:pt x="1478" y="783"/>
                    <a:pt x="1477" y="783"/>
                    <a:pt x="1480" y="779"/>
                  </a:cubicBezTo>
                  <a:cubicBezTo>
                    <a:pt x="1480" y="776"/>
                    <a:pt x="1478" y="776"/>
                    <a:pt x="1480" y="773"/>
                  </a:cubicBezTo>
                  <a:cubicBezTo>
                    <a:pt x="1481" y="770"/>
                    <a:pt x="1480" y="770"/>
                    <a:pt x="1481" y="767"/>
                  </a:cubicBezTo>
                  <a:cubicBezTo>
                    <a:pt x="1481" y="766"/>
                    <a:pt x="1483" y="762"/>
                    <a:pt x="1482" y="761"/>
                  </a:cubicBezTo>
                  <a:cubicBezTo>
                    <a:pt x="1482" y="756"/>
                    <a:pt x="1484" y="755"/>
                    <a:pt x="1482" y="755"/>
                  </a:cubicBezTo>
                  <a:cubicBezTo>
                    <a:pt x="1480" y="752"/>
                    <a:pt x="1482" y="751"/>
                    <a:pt x="1482" y="749"/>
                  </a:cubicBezTo>
                  <a:cubicBezTo>
                    <a:pt x="1481" y="746"/>
                    <a:pt x="1481" y="747"/>
                    <a:pt x="1483" y="743"/>
                  </a:cubicBezTo>
                  <a:cubicBezTo>
                    <a:pt x="1485" y="740"/>
                    <a:pt x="1483" y="741"/>
                    <a:pt x="1483" y="737"/>
                  </a:cubicBezTo>
                  <a:cubicBezTo>
                    <a:pt x="1483" y="736"/>
                    <a:pt x="1485" y="732"/>
                    <a:pt x="1483" y="731"/>
                  </a:cubicBezTo>
                  <a:cubicBezTo>
                    <a:pt x="1483" y="728"/>
                    <a:pt x="1484" y="726"/>
                    <a:pt x="1484" y="726"/>
                  </a:cubicBezTo>
                  <a:cubicBezTo>
                    <a:pt x="1483" y="723"/>
                    <a:pt x="1484" y="724"/>
                    <a:pt x="1484" y="720"/>
                  </a:cubicBezTo>
                  <a:cubicBezTo>
                    <a:pt x="1484" y="717"/>
                    <a:pt x="1483" y="713"/>
                    <a:pt x="1484" y="714"/>
                  </a:cubicBezTo>
                  <a:cubicBezTo>
                    <a:pt x="1482" y="713"/>
                    <a:pt x="1483" y="710"/>
                    <a:pt x="1484" y="708"/>
                  </a:cubicBezTo>
                  <a:cubicBezTo>
                    <a:pt x="1481" y="706"/>
                    <a:pt x="1484" y="703"/>
                    <a:pt x="1484" y="702"/>
                  </a:cubicBezTo>
                  <a:cubicBezTo>
                    <a:pt x="1486" y="699"/>
                    <a:pt x="1487" y="698"/>
                    <a:pt x="1484" y="696"/>
                  </a:cubicBezTo>
                  <a:cubicBezTo>
                    <a:pt x="1486" y="693"/>
                    <a:pt x="1483" y="691"/>
                    <a:pt x="1484" y="690"/>
                  </a:cubicBezTo>
                  <a:cubicBezTo>
                    <a:pt x="1484" y="689"/>
                    <a:pt x="1485" y="686"/>
                    <a:pt x="1484" y="684"/>
                  </a:cubicBezTo>
                  <a:cubicBezTo>
                    <a:pt x="1485" y="681"/>
                    <a:pt x="1484" y="679"/>
                    <a:pt x="1484" y="676"/>
                  </a:cubicBezTo>
                  <a:cubicBezTo>
                    <a:pt x="1484" y="673"/>
                    <a:pt x="1483" y="671"/>
                    <a:pt x="1484" y="669"/>
                  </a:cubicBezTo>
                  <a:cubicBezTo>
                    <a:pt x="1484" y="668"/>
                    <a:pt x="1484" y="666"/>
                    <a:pt x="1484" y="665"/>
                  </a:cubicBezTo>
                  <a:cubicBezTo>
                    <a:pt x="1484" y="663"/>
                    <a:pt x="1484" y="662"/>
                    <a:pt x="1484" y="661"/>
                  </a:cubicBezTo>
                  <a:cubicBezTo>
                    <a:pt x="1485" y="658"/>
                    <a:pt x="1484" y="656"/>
                    <a:pt x="1483" y="654"/>
                  </a:cubicBezTo>
                  <a:cubicBezTo>
                    <a:pt x="1483" y="651"/>
                    <a:pt x="1484" y="649"/>
                    <a:pt x="1483" y="648"/>
                  </a:cubicBezTo>
                  <a:cubicBezTo>
                    <a:pt x="1482" y="648"/>
                    <a:pt x="1483" y="643"/>
                    <a:pt x="1483" y="641"/>
                  </a:cubicBezTo>
                  <a:cubicBezTo>
                    <a:pt x="1484" y="637"/>
                    <a:pt x="1484" y="638"/>
                    <a:pt x="1482" y="635"/>
                  </a:cubicBezTo>
                  <a:cubicBezTo>
                    <a:pt x="1481" y="634"/>
                    <a:pt x="1482" y="632"/>
                    <a:pt x="1481" y="629"/>
                  </a:cubicBezTo>
                  <a:cubicBezTo>
                    <a:pt x="1480" y="629"/>
                    <a:pt x="1480" y="624"/>
                    <a:pt x="1481" y="623"/>
                  </a:cubicBezTo>
                  <a:cubicBezTo>
                    <a:pt x="1480" y="621"/>
                    <a:pt x="1480" y="620"/>
                    <a:pt x="1480" y="616"/>
                  </a:cubicBezTo>
                  <a:cubicBezTo>
                    <a:pt x="1479" y="616"/>
                    <a:pt x="1479" y="612"/>
                    <a:pt x="1479" y="610"/>
                  </a:cubicBezTo>
                  <a:cubicBezTo>
                    <a:pt x="1477" y="606"/>
                    <a:pt x="1479" y="606"/>
                    <a:pt x="1478" y="605"/>
                  </a:cubicBezTo>
                  <a:cubicBezTo>
                    <a:pt x="1480" y="603"/>
                    <a:pt x="1479" y="603"/>
                    <a:pt x="1477" y="600"/>
                  </a:cubicBezTo>
                  <a:cubicBezTo>
                    <a:pt x="1478" y="603"/>
                    <a:pt x="1477" y="598"/>
                    <a:pt x="1476" y="595"/>
                  </a:cubicBezTo>
                  <a:cubicBezTo>
                    <a:pt x="1477" y="588"/>
                    <a:pt x="1476" y="590"/>
                    <a:pt x="1475" y="590"/>
                  </a:cubicBezTo>
                  <a:cubicBezTo>
                    <a:pt x="1476" y="590"/>
                    <a:pt x="1473" y="588"/>
                    <a:pt x="1474" y="585"/>
                  </a:cubicBezTo>
                  <a:cubicBezTo>
                    <a:pt x="1473" y="583"/>
                    <a:pt x="1472" y="581"/>
                    <a:pt x="1473" y="580"/>
                  </a:cubicBezTo>
                  <a:cubicBezTo>
                    <a:pt x="1474" y="579"/>
                    <a:pt x="1477" y="573"/>
                    <a:pt x="1472" y="575"/>
                  </a:cubicBezTo>
                  <a:cubicBezTo>
                    <a:pt x="1471" y="575"/>
                    <a:pt x="1472" y="575"/>
                    <a:pt x="1471" y="570"/>
                  </a:cubicBezTo>
                  <a:cubicBezTo>
                    <a:pt x="1468" y="567"/>
                    <a:pt x="1472" y="568"/>
                    <a:pt x="1470" y="566"/>
                  </a:cubicBezTo>
                  <a:cubicBezTo>
                    <a:pt x="1468" y="565"/>
                    <a:pt x="1473" y="559"/>
                    <a:pt x="1468" y="560"/>
                  </a:cubicBezTo>
                  <a:cubicBezTo>
                    <a:pt x="1468" y="561"/>
                    <a:pt x="1466" y="556"/>
                    <a:pt x="1466" y="554"/>
                  </a:cubicBezTo>
                  <a:cubicBezTo>
                    <a:pt x="1467" y="552"/>
                    <a:pt x="1464" y="548"/>
                    <a:pt x="1464" y="548"/>
                  </a:cubicBezTo>
                  <a:cubicBezTo>
                    <a:pt x="1464" y="546"/>
                    <a:pt x="1464" y="542"/>
                    <a:pt x="1462" y="542"/>
                  </a:cubicBezTo>
                  <a:cubicBezTo>
                    <a:pt x="1460" y="539"/>
                    <a:pt x="1462" y="537"/>
                    <a:pt x="1460" y="536"/>
                  </a:cubicBezTo>
                  <a:cubicBezTo>
                    <a:pt x="1463" y="536"/>
                    <a:pt x="1460" y="528"/>
                    <a:pt x="1458" y="530"/>
                  </a:cubicBezTo>
                  <a:cubicBezTo>
                    <a:pt x="1460" y="527"/>
                    <a:pt x="1455" y="524"/>
                    <a:pt x="1456" y="524"/>
                  </a:cubicBezTo>
                  <a:cubicBezTo>
                    <a:pt x="1454" y="525"/>
                    <a:pt x="1455" y="520"/>
                    <a:pt x="1453" y="519"/>
                  </a:cubicBezTo>
                  <a:cubicBezTo>
                    <a:pt x="1452" y="517"/>
                    <a:pt x="1454" y="515"/>
                    <a:pt x="1452" y="514"/>
                  </a:cubicBezTo>
                  <a:cubicBezTo>
                    <a:pt x="1449" y="515"/>
                    <a:pt x="1449" y="511"/>
                    <a:pt x="1450" y="509"/>
                  </a:cubicBezTo>
                  <a:cubicBezTo>
                    <a:pt x="1450" y="508"/>
                    <a:pt x="1446" y="506"/>
                    <a:pt x="1448" y="504"/>
                  </a:cubicBezTo>
                  <a:cubicBezTo>
                    <a:pt x="1447" y="504"/>
                    <a:pt x="1445" y="503"/>
                    <a:pt x="1446" y="499"/>
                  </a:cubicBezTo>
                  <a:cubicBezTo>
                    <a:pt x="1447" y="499"/>
                    <a:pt x="1444" y="496"/>
                    <a:pt x="1443" y="495"/>
                  </a:cubicBezTo>
                  <a:cubicBezTo>
                    <a:pt x="1444" y="497"/>
                    <a:pt x="1443" y="492"/>
                    <a:pt x="1441" y="490"/>
                  </a:cubicBezTo>
                  <a:cubicBezTo>
                    <a:pt x="1441" y="487"/>
                    <a:pt x="1440" y="487"/>
                    <a:pt x="1439" y="485"/>
                  </a:cubicBezTo>
                  <a:cubicBezTo>
                    <a:pt x="1437" y="483"/>
                    <a:pt x="1437" y="481"/>
                    <a:pt x="1436" y="480"/>
                  </a:cubicBezTo>
                  <a:cubicBezTo>
                    <a:pt x="1436" y="480"/>
                    <a:pt x="1434" y="477"/>
                    <a:pt x="1434" y="476"/>
                  </a:cubicBezTo>
                  <a:cubicBezTo>
                    <a:pt x="1436" y="473"/>
                    <a:pt x="1430" y="473"/>
                    <a:pt x="1431" y="471"/>
                  </a:cubicBezTo>
                  <a:cubicBezTo>
                    <a:pt x="1430" y="470"/>
                    <a:pt x="1430" y="470"/>
                    <a:pt x="1429" y="466"/>
                  </a:cubicBezTo>
                  <a:cubicBezTo>
                    <a:pt x="1427" y="464"/>
                    <a:pt x="1427" y="464"/>
                    <a:pt x="1426" y="461"/>
                  </a:cubicBezTo>
                  <a:cubicBezTo>
                    <a:pt x="1426" y="463"/>
                    <a:pt x="1426" y="460"/>
                    <a:pt x="1425" y="458"/>
                  </a:cubicBezTo>
                  <a:cubicBezTo>
                    <a:pt x="1424" y="459"/>
                    <a:pt x="1422" y="455"/>
                    <a:pt x="1422" y="455"/>
                  </a:cubicBezTo>
                  <a:cubicBezTo>
                    <a:pt x="1421" y="454"/>
                    <a:pt x="1419" y="450"/>
                    <a:pt x="1419" y="450"/>
                  </a:cubicBezTo>
                  <a:cubicBezTo>
                    <a:pt x="1419" y="448"/>
                    <a:pt x="1416" y="447"/>
                    <a:pt x="1416" y="444"/>
                  </a:cubicBezTo>
                  <a:cubicBezTo>
                    <a:pt x="1417" y="442"/>
                    <a:pt x="1411" y="443"/>
                    <a:pt x="1412" y="439"/>
                  </a:cubicBezTo>
                  <a:cubicBezTo>
                    <a:pt x="1409" y="441"/>
                    <a:pt x="1413" y="436"/>
                    <a:pt x="1408" y="434"/>
                  </a:cubicBezTo>
                  <a:cubicBezTo>
                    <a:pt x="1409" y="435"/>
                    <a:pt x="1408" y="430"/>
                    <a:pt x="1405" y="429"/>
                  </a:cubicBezTo>
                  <a:cubicBezTo>
                    <a:pt x="1405" y="428"/>
                    <a:pt x="1403" y="426"/>
                    <a:pt x="1401" y="423"/>
                  </a:cubicBezTo>
                  <a:cubicBezTo>
                    <a:pt x="1399" y="420"/>
                    <a:pt x="1398" y="422"/>
                    <a:pt x="1398" y="418"/>
                  </a:cubicBezTo>
                  <a:cubicBezTo>
                    <a:pt x="1400" y="416"/>
                    <a:pt x="1394" y="415"/>
                    <a:pt x="1394" y="413"/>
                  </a:cubicBezTo>
                  <a:cubicBezTo>
                    <a:pt x="1390" y="411"/>
                    <a:pt x="1389" y="409"/>
                    <a:pt x="1390" y="408"/>
                  </a:cubicBezTo>
                  <a:cubicBezTo>
                    <a:pt x="1386" y="408"/>
                    <a:pt x="1386" y="405"/>
                    <a:pt x="1386" y="403"/>
                  </a:cubicBezTo>
                  <a:cubicBezTo>
                    <a:pt x="1387" y="399"/>
                    <a:pt x="1384" y="403"/>
                    <a:pt x="1383" y="399"/>
                  </a:cubicBezTo>
                  <a:cubicBezTo>
                    <a:pt x="1382" y="398"/>
                    <a:pt x="1382" y="399"/>
                    <a:pt x="1380" y="396"/>
                  </a:cubicBezTo>
                  <a:cubicBezTo>
                    <a:pt x="1381" y="398"/>
                    <a:pt x="1379" y="395"/>
                    <a:pt x="1377" y="393"/>
                  </a:cubicBezTo>
                  <a:cubicBezTo>
                    <a:pt x="1376" y="394"/>
                    <a:pt x="1378" y="390"/>
                    <a:pt x="1375" y="390"/>
                  </a:cubicBezTo>
                  <a:cubicBezTo>
                    <a:pt x="1375" y="388"/>
                    <a:pt x="1374" y="387"/>
                    <a:pt x="1372" y="387"/>
                  </a:cubicBezTo>
                  <a:cubicBezTo>
                    <a:pt x="1370" y="384"/>
                    <a:pt x="1373" y="386"/>
                    <a:pt x="1369" y="383"/>
                  </a:cubicBezTo>
                  <a:cubicBezTo>
                    <a:pt x="1368" y="380"/>
                    <a:pt x="1368" y="379"/>
                    <a:pt x="1365" y="379"/>
                  </a:cubicBezTo>
                  <a:cubicBezTo>
                    <a:pt x="1361" y="378"/>
                    <a:pt x="1361" y="375"/>
                    <a:pt x="1361" y="374"/>
                  </a:cubicBezTo>
                  <a:cubicBezTo>
                    <a:pt x="1358" y="375"/>
                    <a:pt x="1356" y="372"/>
                    <a:pt x="1356" y="370"/>
                  </a:cubicBezTo>
                  <a:cubicBezTo>
                    <a:pt x="1354" y="370"/>
                    <a:pt x="1351" y="366"/>
                    <a:pt x="1352" y="365"/>
                  </a:cubicBezTo>
                  <a:cubicBezTo>
                    <a:pt x="1349" y="362"/>
                    <a:pt x="1348" y="359"/>
                    <a:pt x="1347" y="360"/>
                  </a:cubicBezTo>
                  <a:cubicBezTo>
                    <a:pt x="1347" y="357"/>
                    <a:pt x="1345" y="356"/>
                    <a:pt x="1343" y="356"/>
                  </a:cubicBezTo>
                  <a:cubicBezTo>
                    <a:pt x="1340" y="354"/>
                    <a:pt x="1341" y="351"/>
                    <a:pt x="1338" y="352"/>
                  </a:cubicBezTo>
                  <a:cubicBezTo>
                    <a:pt x="1339" y="350"/>
                    <a:pt x="1336" y="349"/>
                    <a:pt x="1334" y="347"/>
                  </a:cubicBezTo>
                  <a:cubicBezTo>
                    <a:pt x="1333" y="344"/>
                    <a:pt x="1329" y="342"/>
                    <a:pt x="1329" y="342"/>
                  </a:cubicBezTo>
                  <a:cubicBezTo>
                    <a:pt x="1325" y="342"/>
                    <a:pt x="1326" y="340"/>
                    <a:pt x="1324" y="338"/>
                  </a:cubicBezTo>
                  <a:cubicBezTo>
                    <a:pt x="1321" y="336"/>
                    <a:pt x="1321" y="335"/>
                    <a:pt x="1319" y="334"/>
                  </a:cubicBezTo>
                  <a:cubicBezTo>
                    <a:pt x="1319" y="330"/>
                    <a:pt x="1316" y="330"/>
                    <a:pt x="1314" y="330"/>
                  </a:cubicBezTo>
                  <a:cubicBezTo>
                    <a:pt x="1313" y="330"/>
                    <a:pt x="1311" y="328"/>
                    <a:pt x="1311" y="327"/>
                  </a:cubicBezTo>
                  <a:cubicBezTo>
                    <a:pt x="1308" y="324"/>
                    <a:pt x="1309" y="326"/>
                    <a:pt x="1307" y="323"/>
                  </a:cubicBezTo>
                  <a:cubicBezTo>
                    <a:pt x="1304" y="323"/>
                    <a:pt x="1304" y="321"/>
                    <a:pt x="1304" y="321"/>
                  </a:cubicBezTo>
                  <a:cubicBezTo>
                    <a:pt x="1302" y="319"/>
                    <a:pt x="1302" y="318"/>
                    <a:pt x="1300" y="317"/>
                  </a:cubicBezTo>
                  <a:cubicBezTo>
                    <a:pt x="1297" y="316"/>
                    <a:pt x="1297" y="315"/>
                    <a:pt x="1296" y="314"/>
                  </a:cubicBezTo>
                  <a:cubicBezTo>
                    <a:pt x="1294" y="314"/>
                    <a:pt x="1293" y="311"/>
                    <a:pt x="1292" y="311"/>
                  </a:cubicBezTo>
                  <a:cubicBezTo>
                    <a:pt x="1290" y="311"/>
                    <a:pt x="1288" y="310"/>
                    <a:pt x="1288" y="308"/>
                  </a:cubicBezTo>
                  <a:cubicBezTo>
                    <a:pt x="1287" y="306"/>
                    <a:pt x="1286" y="307"/>
                    <a:pt x="1284" y="306"/>
                  </a:cubicBezTo>
                  <a:cubicBezTo>
                    <a:pt x="1284" y="306"/>
                    <a:pt x="1282" y="303"/>
                    <a:pt x="1280" y="302"/>
                  </a:cubicBezTo>
                  <a:cubicBezTo>
                    <a:pt x="1280" y="302"/>
                    <a:pt x="1279" y="301"/>
                    <a:pt x="1276" y="299"/>
                  </a:cubicBezTo>
                  <a:cubicBezTo>
                    <a:pt x="1278" y="300"/>
                    <a:pt x="1274" y="298"/>
                    <a:pt x="1272" y="296"/>
                  </a:cubicBezTo>
                  <a:cubicBezTo>
                    <a:pt x="1272" y="295"/>
                    <a:pt x="1270" y="292"/>
                    <a:pt x="1268" y="293"/>
                  </a:cubicBezTo>
                  <a:cubicBezTo>
                    <a:pt x="1266" y="291"/>
                    <a:pt x="1268" y="291"/>
                    <a:pt x="1264" y="291"/>
                  </a:cubicBezTo>
                  <a:cubicBezTo>
                    <a:pt x="1263" y="289"/>
                    <a:pt x="1263" y="287"/>
                    <a:pt x="1259" y="288"/>
                  </a:cubicBezTo>
                  <a:cubicBezTo>
                    <a:pt x="1257" y="287"/>
                    <a:pt x="1259" y="286"/>
                    <a:pt x="1255" y="285"/>
                  </a:cubicBezTo>
                  <a:cubicBezTo>
                    <a:pt x="1252" y="285"/>
                    <a:pt x="1254" y="282"/>
                    <a:pt x="1251" y="282"/>
                  </a:cubicBezTo>
                  <a:cubicBezTo>
                    <a:pt x="1251" y="282"/>
                    <a:pt x="1248" y="282"/>
                    <a:pt x="1246" y="279"/>
                  </a:cubicBezTo>
                  <a:cubicBezTo>
                    <a:pt x="1245" y="277"/>
                    <a:pt x="1244" y="276"/>
                    <a:pt x="1242" y="276"/>
                  </a:cubicBezTo>
                  <a:cubicBezTo>
                    <a:pt x="1242" y="274"/>
                    <a:pt x="1240" y="272"/>
                    <a:pt x="1237" y="273"/>
                  </a:cubicBezTo>
                  <a:cubicBezTo>
                    <a:pt x="1234" y="271"/>
                    <a:pt x="1233" y="270"/>
                    <a:pt x="1231" y="270"/>
                  </a:cubicBezTo>
                  <a:cubicBezTo>
                    <a:pt x="1229" y="266"/>
                    <a:pt x="1226" y="267"/>
                    <a:pt x="1225" y="266"/>
                  </a:cubicBezTo>
                  <a:cubicBezTo>
                    <a:pt x="1223" y="264"/>
                    <a:pt x="1223" y="264"/>
                    <a:pt x="1220" y="263"/>
                  </a:cubicBezTo>
                  <a:cubicBezTo>
                    <a:pt x="1220" y="261"/>
                    <a:pt x="1216" y="260"/>
                    <a:pt x="1215" y="260"/>
                  </a:cubicBezTo>
                  <a:cubicBezTo>
                    <a:pt x="1213" y="258"/>
                    <a:pt x="1209" y="257"/>
                    <a:pt x="1209" y="257"/>
                  </a:cubicBezTo>
                  <a:cubicBezTo>
                    <a:pt x="1208" y="255"/>
                    <a:pt x="1207" y="255"/>
                    <a:pt x="1205" y="254"/>
                  </a:cubicBezTo>
                  <a:cubicBezTo>
                    <a:pt x="1202" y="252"/>
                    <a:pt x="1204" y="253"/>
                    <a:pt x="1200" y="252"/>
                  </a:cubicBezTo>
                  <a:cubicBezTo>
                    <a:pt x="1200" y="251"/>
                    <a:pt x="1198" y="249"/>
                    <a:pt x="1195" y="249"/>
                  </a:cubicBezTo>
                  <a:cubicBezTo>
                    <a:pt x="1194" y="249"/>
                    <a:pt x="1191" y="248"/>
                    <a:pt x="1191" y="247"/>
                  </a:cubicBezTo>
                  <a:cubicBezTo>
                    <a:pt x="1190" y="246"/>
                    <a:pt x="1186" y="244"/>
                    <a:pt x="1186" y="245"/>
                  </a:cubicBezTo>
                  <a:cubicBezTo>
                    <a:pt x="1183" y="241"/>
                    <a:pt x="1183" y="242"/>
                    <a:pt x="1182" y="242"/>
                  </a:cubicBezTo>
                  <a:cubicBezTo>
                    <a:pt x="1178" y="243"/>
                    <a:pt x="1184" y="241"/>
                    <a:pt x="1177" y="240"/>
                  </a:cubicBezTo>
                  <a:cubicBezTo>
                    <a:pt x="1173" y="240"/>
                    <a:pt x="1174" y="240"/>
                    <a:pt x="1173" y="238"/>
                  </a:cubicBezTo>
                  <a:cubicBezTo>
                    <a:pt x="1171" y="237"/>
                    <a:pt x="1170" y="237"/>
                    <a:pt x="1167" y="236"/>
                  </a:cubicBezTo>
                  <a:cubicBezTo>
                    <a:pt x="1168" y="235"/>
                    <a:pt x="1165" y="235"/>
                    <a:pt x="1163" y="233"/>
                  </a:cubicBezTo>
                  <a:cubicBezTo>
                    <a:pt x="1158" y="230"/>
                    <a:pt x="1159" y="233"/>
                    <a:pt x="1157" y="230"/>
                  </a:cubicBezTo>
                  <a:cubicBezTo>
                    <a:pt x="1153" y="231"/>
                    <a:pt x="1153" y="226"/>
                    <a:pt x="1152" y="228"/>
                  </a:cubicBezTo>
                  <a:cubicBezTo>
                    <a:pt x="1150" y="227"/>
                    <a:pt x="1147" y="225"/>
                    <a:pt x="1146" y="225"/>
                  </a:cubicBezTo>
                  <a:cubicBezTo>
                    <a:pt x="1142" y="223"/>
                    <a:pt x="1144" y="225"/>
                    <a:pt x="1140" y="223"/>
                  </a:cubicBezTo>
                  <a:cubicBezTo>
                    <a:pt x="1138" y="221"/>
                    <a:pt x="1136" y="223"/>
                    <a:pt x="1134" y="220"/>
                  </a:cubicBezTo>
                  <a:cubicBezTo>
                    <a:pt x="1132" y="221"/>
                    <a:pt x="1130" y="220"/>
                    <a:pt x="1128" y="218"/>
                  </a:cubicBezTo>
                  <a:cubicBezTo>
                    <a:pt x="1127" y="215"/>
                    <a:pt x="1124" y="216"/>
                    <a:pt x="1122" y="215"/>
                  </a:cubicBezTo>
                  <a:cubicBezTo>
                    <a:pt x="1122" y="214"/>
                    <a:pt x="1116" y="214"/>
                    <a:pt x="1116" y="213"/>
                  </a:cubicBezTo>
                  <a:cubicBezTo>
                    <a:pt x="1113" y="211"/>
                    <a:pt x="1111" y="212"/>
                    <a:pt x="1110" y="211"/>
                  </a:cubicBezTo>
                  <a:cubicBezTo>
                    <a:pt x="1110" y="211"/>
                    <a:pt x="1106" y="209"/>
                    <a:pt x="1104" y="209"/>
                  </a:cubicBezTo>
                  <a:cubicBezTo>
                    <a:pt x="1101" y="207"/>
                    <a:pt x="1098" y="209"/>
                    <a:pt x="1098" y="207"/>
                  </a:cubicBezTo>
                  <a:cubicBezTo>
                    <a:pt x="1095" y="207"/>
                    <a:pt x="1092" y="204"/>
                    <a:pt x="1092" y="205"/>
                  </a:cubicBezTo>
                  <a:cubicBezTo>
                    <a:pt x="1091" y="206"/>
                    <a:pt x="1086" y="204"/>
                    <a:pt x="1086" y="203"/>
                  </a:cubicBezTo>
                  <a:cubicBezTo>
                    <a:pt x="1084" y="201"/>
                    <a:pt x="1079" y="201"/>
                    <a:pt x="1079" y="201"/>
                  </a:cubicBezTo>
                  <a:cubicBezTo>
                    <a:pt x="1076" y="200"/>
                    <a:pt x="1079" y="200"/>
                    <a:pt x="1073" y="199"/>
                  </a:cubicBezTo>
                  <a:cubicBezTo>
                    <a:pt x="1070" y="198"/>
                    <a:pt x="1070" y="198"/>
                    <a:pt x="1067" y="197"/>
                  </a:cubicBezTo>
                  <a:cubicBezTo>
                    <a:pt x="1061" y="198"/>
                    <a:pt x="1060" y="198"/>
                    <a:pt x="1061" y="195"/>
                  </a:cubicBezTo>
                  <a:cubicBezTo>
                    <a:pt x="1058" y="193"/>
                    <a:pt x="1056" y="193"/>
                    <a:pt x="1055" y="194"/>
                  </a:cubicBezTo>
                  <a:cubicBezTo>
                    <a:pt x="1053" y="193"/>
                    <a:pt x="1052" y="191"/>
                    <a:pt x="1048" y="192"/>
                  </a:cubicBezTo>
                  <a:cubicBezTo>
                    <a:pt x="1049" y="190"/>
                    <a:pt x="1042" y="191"/>
                    <a:pt x="1042" y="190"/>
                  </a:cubicBezTo>
                  <a:cubicBezTo>
                    <a:pt x="1038" y="188"/>
                    <a:pt x="1039" y="190"/>
                    <a:pt x="1036" y="189"/>
                  </a:cubicBezTo>
                  <a:cubicBezTo>
                    <a:pt x="1032" y="189"/>
                    <a:pt x="1030" y="187"/>
                    <a:pt x="1030" y="188"/>
                  </a:cubicBezTo>
                  <a:cubicBezTo>
                    <a:pt x="1027" y="189"/>
                    <a:pt x="1023" y="185"/>
                    <a:pt x="1024" y="186"/>
                  </a:cubicBezTo>
                  <a:cubicBezTo>
                    <a:pt x="1022" y="187"/>
                    <a:pt x="1020" y="188"/>
                    <a:pt x="1018" y="185"/>
                  </a:cubicBezTo>
                  <a:cubicBezTo>
                    <a:pt x="1017" y="183"/>
                    <a:pt x="1012" y="182"/>
                    <a:pt x="1013" y="184"/>
                  </a:cubicBezTo>
                  <a:cubicBezTo>
                    <a:pt x="1010" y="182"/>
                    <a:pt x="1012" y="185"/>
                    <a:pt x="1006" y="183"/>
                  </a:cubicBezTo>
                  <a:cubicBezTo>
                    <a:pt x="1006" y="182"/>
                    <a:pt x="1002" y="183"/>
                    <a:pt x="1001" y="182"/>
                  </a:cubicBezTo>
                  <a:cubicBezTo>
                    <a:pt x="1001" y="182"/>
                    <a:pt x="998" y="180"/>
                    <a:pt x="995" y="181"/>
                  </a:cubicBezTo>
                  <a:cubicBezTo>
                    <a:pt x="994" y="180"/>
                    <a:pt x="991" y="181"/>
                    <a:pt x="990" y="180"/>
                  </a:cubicBezTo>
                  <a:cubicBezTo>
                    <a:pt x="990" y="178"/>
                    <a:pt x="987" y="178"/>
                    <a:pt x="986" y="180"/>
                  </a:cubicBezTo>
                  <a:cubicBezTo>
                    <a:pt x="985" y="178"/>
                    <a:pt x="983" y="178"/>
                    <a:pt x="982" y="179"/>
                  </a:cubicBezTo>
                  <a:cubicBezTo>
                    <a:pt x="981" y="179"/>
                    <a:pt x="981" y="178"/>
                    <a:pt x="977" y="179"/>
                  </a:cubicBezTo>
                  <a:cubicBezTo>
                    <a:pt x="975" y="181"/>
                    <a:pt x="972" y="177"/>
                    <a:pt x="973" y="178"/>
                  </a:cubicBezTo>
                  <a:cubicBezTo>
                    <a:pt x="973" y="177"/>
                    <a:pt x="970" y="179"/>
                    <a:pt x="968" y="178"/>
                  </a:cubicBezTo>
                  <a:cubicBezTo>
                    <a:pt x="966" y="179"/>
                    <a:pt x="969" y="179"/>
                    <a:pt x="964" y="178"/>
                  </a:cubicBezTo>
                  <a:cubicBezTo>
                    <a:pt x="964" y="179"/>
                    <a:pt x="962" y="177"/>
                    <a:pt x="960" y="177"/>
                  </a:cubicBezTo>
                  <a:cubicBezTo>
                    <a:pt x="958" y="175"/>
                    <a:pt x="954" y="175"/>
                    <a:pt x="954" y="177"/>
                  </a:cubicBezTo>
                  <a:cubicBezTo>
                    <a:pt x="953" y="177"/>
                    <a:pt x="950" y="177"/>
                    <a:pt x="948" y="176"/>
                  </a:cubicBezTo>
                  <a:cubicBezTo>
                    <a:pt x="945" y="176"/>
                    <a:pt x="944" y="178"/>
                    <a:pt x="942" y="176"/>
                  </a:cubicBezTo>
                  <a:cubicBezTo>
                    <a:pt x="940" y="177"/>
                    <a:pt x="938" y="175"/>
                    <a:pt x="936" y="176"/>
                  </a:cubicBezTo>
                  <a:cubicBezTo>
                    <a:pt x="933" y="174"/>
                    <a:pt x="932" y="176"/>
                    <a:pt x="930" y="176"/>
                  </a:cubicBezTo>
                  <a:cubicBezTo>
                    <a:pt x="929" y="176"/>
                    <a:pt x="927" y="174"/>
                    <a:pt x="924" y="176"/>
                  </a:cubicBezTo>
                  <a:cubicBezTo>
                    <a:pt x="922" y="175"/>
                    <a:pt x="921" y="175"/>
                    <a:pt x="918" y="176"/>
                  </a:cubicBezTo>
                  <a:cubicBezTo>
                    <a:pt x="916" y="174"/>
                    <a:pt x="916" y="174"/>
                    <a:pt x="912" y="175"/>
                  </a:cubicBezTo>
                  <a:cubicBezTo>
                    <a:pt x="912" y="175"/>
                    <a:pt x="909" y="174"/>
                    <a:pt x="907" y="175"/>
                  </a:cubicBezTo>
                  <a:cubicBezTo>
                    <a:pt x="905" y="176"/>
                    <a:pt x="900" y="176"/>
                    <a:pt x="901" y="175"/>
                  </a:cubicBezTo>
                  <a:cubicBezTo>
                    <a:pt x="898" y="175"/>
                    <a:pt x="898" y="173"/>
                    <a:pt x="894" y="175"/>
                  </a:cubicBezTo>
                  <a:cubicBezTo>
                    <a:pt x="893" y="176"/>
                    <a:pt x="890" y="175"/>
                    <a:pt x="889" y="175"/>
                  </a:cubicBezTo>
                  <a:cubicBezTo>
                    <a:pt x="885" y="176"/>
                    <a:pt x="883" y="177"/>
                    <a:pt x="882" y="176"/>
                  </a:cubicBezTo>
                  <a:cubicBezTo>
                    <a:pt x="880" y="171"/>
                    <a:pt x="882" y="177"/>
                    <a:pt x="876" y="176"/>
                  </a:cubicBezTo>
                  <a:cubicBezTo>
                    <a:pt x="873" y="175"/>
                    <a:pt x="872" y="176"/>
                    <a:pt x="869" y="176"/>
                  </a:cubicBezTo>
                  <a:cubicBezTo>
                    <a:pt x="865" y="175"/>
                    <a:pt x="867" y="177"/>
                    <a:pt x="863" y="176"/>
                  </a:cubicBezTo>
                  <a:cubicBezTo>
                    <a:pt x="862" y="176"/>
                    <a:pt x="859" y="175"/>
                    <a:pt x="857" y="176"/>
                  </a:cubicBezTo>
                  <a:cubicBezTo>
                    <a:pt x="856" y="178"/>
                    <a:pt x="853" y="178"/>
                    <a:pt x="850" y="177"/>
                  </a:cubicBezTo>
                  <a:cubicBezTo>
                    <a:pt x="848" y="178"/>
                    <a:pt x="846" y="179"/>
                    <a:pt x="844" y="177"/>
                  </a:cubicBezTo>
                  <a:cubicBezTo>
                    <a:pt x="843" y="176"/>
                    <a:pt x="839" y="179"/>
                    <a:pt x="838" y="178"/>
                  </a:cubicBezTo>
                  <a:cubicBezTo>
                    <a:pt x="835" y="178"/>
                    <a:pt x="831" y="179"/>
                    <a:pt x="829" y="179"/>
                  </a:cubicBezTo>
                  <a:cubicBezTo>
                    <a:pt x="825" y="179"/>
                    <a:pt x="823" y="180"/>
                    <a:pt x="821" y="180"/>
                  </a:cubicBezTo>
                  <a:cubicBezTo>
                    <a:pt x="817" y="177"/>
                    <a:pt x="814" y="180"/>
                    <a:pt x="812" y="181"/>
                  </a:cubicBezTo>
                  <a:cubicBezTo>
                    <a:pt x="809" y="180"/>
                    <a:pt x="808" y="180"/>
                    <a:pt x="807" y="181"/>
                  </a:cubicBezTo>
                  <a:cubicBezTo>
                    <a:pt x="804" y="181"/>
                    <a:pt x="805" y="181"/>
                    <a:pt x="802" y="182"/>
                  </a:cubicBezTo>
                  <a:cubicBezTo>
                    <a:pt x="800" y="184"/>
                    <a:pt x="799" y="182"/>
                    <a:pt x="796" y="183"/>
                  </a:cubicBezTo>
                  <a:cubicBezTo>
                    <a:pt x="796" y="183"/>
                    <a:pt x="793" y="183"/>
                    <a:pt x="791" y="183"/>
                  </a:cubicBezTo>
                  <a:cubicBezTo>
                    <a:pt x="790" y="184"/>
                    <a:pt x="788" y="184"/>
                    <a:pt x="785" y="184"/>
                  </a:cubicBezTo>
                  <a:cubicBezTo>
                    <a:pt x="785" y="185"/>
                    <a:pt x="783" y="184"/>
                    <a:pt x="780" y="185"/>
                  </a:cubicBezTo>
                  <a:cubicBezTo>
                    <a:pt x="780" y="187"/>
                    <a:pt x="777" y="188"/>
                    <a:pt x="775" y="186"/>
                  </a:cubicBezTo>
                  <a:cubicBezTo>
                    <a:pt x="773" y="187"/>
                    <a:pt x="771" y="187"/>
                    <a:pt x="769" y="187"/>
                  </a:cubicBezTo>
                  <a:cubicBezTo>
                    <a:pt x="767" y="187"/>
                    <a:pt x="766" y="188"/>
                    <a:pt x="765" y="188"/>
                  </a:cubicBezTo>
                  <a:cubicBezTo>
                    <a:pt x="764" y="187"/>
                    <a:pt x="764" y="187"/>
                    <a:pt x="762" y="188"/>
                  </a:cubicBezTo>
                  <a:cubicBezTo>
                    <a:pt x="760" y="189"/>
                    <a:pt x="759" y="190"/>
                    <a:pt x="758" y="189"/>
                  </a:cubicBezTo>
                  <a:cubicBezTo>
                    <a:pt x="756" y="190"/>
                    <a:pt x="755" y="189"/>
                    <a:pt x="755" y="190"/>
                  </a:cubicBezTo>
                  <a:cubicBezTo>
                    <a:pt x="753" y="190"/>
                    <a:pt x="752" y="191"/>
                    <a:pt x="751" y="191"/>
                  </a:cubicBezTo>
                  <a:cubicBezTo>
                    <a:pt x="751" y="190"/>
                    <a:pt x="751" y="189"/>
                    <a:pt x="748" y="191"/>
                  </a:cubicBezTo>
                  <a:cubicBezTo>
                    <a:pt x="745" y="192"/>
                    <a:pt x="741" y="193"/>
                    <a:pt x="743" y="193"/>
                  </a:cubicBezTo>
                  <a:cubicBezTo>
                    <a:pt x="740" y="192"/>
                    <a:pt x="739" y="195"/>
                    <a:pt x="738" y="194"/>
                  </a:cubicBezTo>
                  <a:cubicBezTo>
                    <a:pt x="735" y="193"/>
                    <a:pt x="733" y="195"/>
                    <a:pt x="733" y="195"/>
                  </a:cubicBezTo>
                  <a:cubicBezTo>
                    <a:pt x="728" y="199"/>
                    <a:pt x="726" y="197"/>
                    <a:pt x="728" y="196"/>
                  </a:cubicBezTo>
                  <a:cubicBezTo>
                    <a:pt x="729" y="198"/>
                    <a:pt x="725" y="194"/>
                    <a:pt x="723" y="198"/>
                  </a:cubicBezTo>
                  <a:cubicBezTo>
                    <a:pt x="722" y="199"/>
                    <a:pt x="717" y="199"/>
                    <a:pt x="718" y="199"/>
                  </a:cubicBezTo>
                  <a:cubicBezTo>
                    <a:pt x="717" y="194"/>
                    <a:pt x="711" y="197"/>
                    <a:pt x="713" y="200"/>
                  </a:cubicBezTo>
                  <a:cubicBezTo>
                    <a:pt x="715" y="200"/>
                    <a:pt x="710" y="204"/>
                    <a:pt x="708" y="202"/>
                  </a:cubicBezTo>
                  <a:cubicBezTo>
                    <a:pt x="709" y="204"/>
                    <a:pt x="708" y="201"/>
                    <a:pt x="705" y="202"/>
                  </a:cubicBezTo>
                  <a:cubicBezTo>
                    <a:pt x="706" y="203"/>
                    <a:pt x="703" y="204"/>
                    <a:pt x="701" y="204"/>
                  </a:cubicBezTo>
                  <a:cubicBezTo>
                    <a:pt x="697" y="204"/>
                    <a:pt x="695" y="208"/>
                    <a:pt x="694" y="206"/>
                  </a:cubicBezTo>
                  <a:cubicBezTo>
                    <a:pt x="692" y="207"/>
                    <a:pt x="692" y="204"/>
                    <a:pt x="690" y="207"/>
                  </a:cubicBezTo>
                  <a:cubicBezTo>
                    <a:pt x="689" y="207"/>
                    <a:pt x="686" y="208"/>
                    <a:pt x="687" y="209"/>
                  </a:cubicBezTo>
                  <a:cubicBezTo>
                    <a:pt x="685" y="211"/>
                    <a:pt x="685" y="208"/>
                    <a:pt x="683" y="210"/>
                  </a:cubicBezTo>
                  <a:cubicBezTo>
                    <a:pt x="684" y="211"/>
                    <a:pt x="686" y="212"/>
                    <a:pt x="680" y="211"/>
                  </a:cubicBezTo>
                  <a:cubicBezTo>
                    <a:pt x="681" y="214"/>
                    <a:pt x="678" y="211"/>
                    <a:pt x="675" y="213"/>
                  </a:cubicBezTo>
                  <a:cubicBezTo>
                    <a:pt x="672" y="212"/>
                    <a:pt x="671" y="215"/>
                    <a:pt x="670" y="215"/>
                  </a:cubicBezTo>
                  <a:cubicBezTo>
                    <a:pt x="667" y="213"/>
                    <a:pt x="669" y="214"/>
                    <a:pt x="666" y="216"/>
                  </a:cubicBezTo>
                  <a:cubicBezTo>
                    <a:pt x="663" y="219"/>
                    <a:pt x="662" y="216"/>
                    <a:pt x="661" y="218"/>
                  </a:cubicBezTo>
                  <a:cubicBezTo>
                    <a:pt x="658" y="220"/>
                    <a:pt x="658" y="218"/>
                    <a:pt x="656" y="221"/>
                  </a:cubicBezTo>
                  <a:cubicBezTo>
                    <a:pt x="654" y="222"/>
                    <a:pt x="651" y="222"/>
                    <a:pt x="651" y="222"/>
                  </a:cubicBezTo>
                  <a:cubicBezTo>
                    <a:pt x="647" y="222"/>
                    <a:pt x="646" y="225"/>
                    <a:pt x="647" y="224"/>
                  </a:cubicBezTo>
                  <a:cubicBezTo>
                    <a:pt x="644" y="227"/>
                    <a:pt x="645" y="225"/>
                    <a:pt x="642" y="226"/>
                  </a:cubicBezTo>
                  <a:cubicBezTo>
                    <a:pt x="642" y="224"/>
                    <a:pt x="640" y="227"/>
                    <a:pt x="638" y="228"/>
                  </a:cubicBezTo>
                  <a:cubicBezTo>
                    <a:pt x="638" y="230"/>
                    <a:pt x="634" y="229"/>
                    <a:pt x="635" y="229"/>
                  </a:cubicBezTo>
                  <a:cubicBezTo>
                    <a:pt x="633" y="230"/>
                    <a:pt x="634" y="228"/>
                    <a:pt x="632" y="231"/>
                  </a:cubicBezTo>
                  <a:cubicBezTo>
                    <a:pt x="631" y="230"/>
                    <a:pt x="629" y="230"/>
                    <a:pt x="628" y="233"/>
                  </a:cubicBezTo>
                  <a:cubicBezTo>
                    <a:pt x="629" y="233"/>
                    <a:pt x="626" y="235"/>
                    <a:pt x="625" y="234"/>
                  </a:cubicBezTo>
                  <a:cubicBezTo>
                    <a:pt x="624" y="235"/>
                    <a:pt x="624" y="235"/>
                    <a:pt x="621" y="236"/>
                  </a:cubicBezTo>
                  <a:cubicBezTo>
                    <a:pt x="620" y="236"/>
                    <a:pt x="618" y="237"/>
                    <a:pt x="618" y="238"/>
                  </a:cubicBezTo>
                  <a:cubicBezTo>
                    <a:pt x="616" y="239"/>
                    <a:pt x="614" y="239"/>
                    <a:pt x="615" y="240"/>
                  </a:cubicBezTo>
                  <a:cubicBezTo>
                    <a:pt x="614" y="241"/>
                    <a:pt x="612" y="240"/>
                    <a:pt x="610" y="242"/>
                  </a:cubicBezTo>
                  <a:cubicBezTo>
                    <a:pt x="609" y="242"/>
                    <a:pt x="606" y="243"/>
                    <a:pt x="605" y="245"/>
                  </a:cubicBezTo>
                  <a:cubicBezTo>
                    <a:pt x="603" y="246"/>
                    <a:pt x="602" y="246"/>
                    <a:pt x="601" y="247"/>
                  </a:cubicBezTo>
                  <a:cubicBezTo>
                    <a:pt x="600" y="248"/>
                    <a:pt x="595" y="249"/>
                    <a:pt x="596" y="250"/>
                  </a:cubicBezTo>
                  <a:cubicBezTo>
                    <a:pt x="595" y="249"/>
                    <a:pt x="594" y="249"/>
                    <a:pt x="592" y="253"/>
                  </a:cubicBezTo>
                  <a:cubicBezTo>
                    <a:pt x="590" y="252"/>
                    <a:pt x="588" y="255"/>
                    <a:pt x="587" y="255"/>
                  </a:cubicBezTo>
                  <a:cubicBezTo>
                    <a:pt x="586" y="255"/>
                    <a:pt x="582" y="258"/>
                    <a:pt x="582" y="258"/>
                  </a:cubicBezTo>
                  <a:cubicBezTo>
                    <a:pt x="578" y="261"/>
                    <a:pt x="582" y="258"/>
                    <a:pt x="578" y="261"/>
                  </a:cubicBezTo>
                  <a:cubicBezTo>
                    <a:pt x="577" y="261"/>
                    <a:pt x="573" y="262"/>
                    <a:pt x="574" y="263"/>
                  </a:cubicBezTo>
                  <a:cubicBezTo>
                    <a:pt x="574" y="261"/>
                    <a:pt x="571" y="263"/>
                    <a:pt x="569" y="267"/>
                  </a:cubicBezTo>
                  <a:cubicBezTo>
                    <a:pt x="566" y="268"/>
                    <a:pt x="567" y="268"/>
                    <a:pt x="564" y="269"/>
                  </a:cubicBezTo>
                  <a:cubicBezTo>
                    <a:pt x="562" y="269"/>
                    <a:pt x="562" y="273"/>
                    <a:pt x="561" y="273"/>
                  </a:cubicBezTo>
                  <a:cubicBezTo>
                    <a:pt x="559" y="274"/>
                    <a:pt x="558" y="275"/>
                    <a:pt x="556" y="276"/>
                  </a:cubicBezTo>
                  <a:cubicBezTo>
                    <a:pt x="556" y="277"/>
                    <a:pt x="555" y="278"/>
                    <a:pt x="552" y="279"/>
                  </a:cubicBezTo>
                  <a:cubicBezTo>
                    <a:pt x="552" y="281"/>
                    <a:pt x="550" y="280"/>
                    <a:pt x="549" y="281"/>
                  </a:cubicBezTo>
                  <a:cubicBezTo>
                    <a:pt x="547" y="283"/>
                    <a:pt x="545" y="283"/>
                    <a:pt x="545" y="284"/>
                  </a:cubicBezTo>
                  <a:cubicBezTo>
                    <a:pt x="544" y="285"/>
                    <a:pt x="544" y="285"/>
                    <a:pt x="542" y="287"/>
                  </a:cubicBezTo>
                  <a:cubicBezTo>
                    <a:pt x="541" y="286"/>
                    <a:pt x="541" y="290"/>
                    <a:pt x="539" y="289"/>
                  </a:cubicBezTo>
                  <a:cubicBezTo>
                    <a:pt x="539" y="290"/>
                    <a:pt x="536" y="291"/>
                    <a:pt x="535" y="292"/>
                  </a:cubicBezTo>
                  <a:cubicBezTo>
                    <a:pt x="535" y="293"/>
                    <a:pt x="533" y="294"/>
                    <a:pt x="532" y="294"/>
                  </a:cubicBezTo>
                  <a:cubicBezTo>
                    <a:pt x="531" y="296"/>
                    <a:pt x="527" y="298"/>
                    <a:pt x="526" y="300"/>
                  </a:cubicBezTo>
                  <a:cubicBezTo>
                    <a:pt x="526" y="301"/>
                    <a:pt x="524" y="303"/>
                    <a:pt x="522" y="303"/>
                  </a:cubicBezTo>
                  <a:cubicBezTo>
                    <a:pt x="522" y="302"/>
                    <a:pt x="520" y="306"/>
                    <a:pt x="519" y="305"/>
                  </a:cubicBezTo>
                  <a:cubicBezTo>
                    <a:pt x="519" y="306"/>
                    <a:pt x="515" y="310"/>
                    <a:pt x="515" y="310"/>
                  </a:cubicBezTo>
                  <a:cubicBezTo>
                    <a:pt x="513" y="311"/>
                    <a:pt x="513" y="313"/>
                    <a:pt x="510" y="314"/>
                  </a:cubicBezTo>
                  <a:cubicBezTo>
                    <a:pt x="508" y="318"/>
                    <a:pt x="506" y="320"/>
                    <a:pt x="505" y="319"/>
                  </a:cubicBezTo>
                  <a:cubicBezTo>
                    <a:pt x="503" y="319"/>
                    <a:pt x="503" y="322"/>
                    <a:pt x="501" y="323"/>
                  </a:cubicBezTo>
                  <a:cubicBezTo>
                    <a:pt x="499" y="325"/>
                    <a:pt x="499" y="324"/>
                    <a:pt x="497" y="327"/>
                  </a:cubicBezTo>
                  <a:cubicBezTo>
                    <a:pt x="494" y="327"/>
                    <a:pt x="494" y="329"/>
                    <a:pt x="493" y="331"/>
                  </a:cubicBezTo>
                  <a:cubicBezTo>
                    <a:pt x="492" y="333"/>
                    <a:pt x="492" y="334"/>
                    <a:pt x="490" y="335"/>
                  </a:cubicBezTo>
                  <a:cubicBezTo>
                    <a:pt x="491" y="333"/>
                    <a:pt x="490" y="337"/>
                    <a:pt x="486" y="338"/>
                  </a:cubicBezTo>
                  <a:cubicBezTo>
                    <a:pt x="487" y="340"/>
                    <a:pt x="484" y="343"/>
                    <a:pt x="483" y="342"/>
                  </a:cubicBezTo>
                  <a:cubicBezTo>
                    <a:pt x="482" y="346"/>
                    <a:pt x="481" y="344"/>
                    <a:pt x="480" y="346"/>
                  </a:cubicBezTo>
                  <a:cubicBezTo>
                    <a:pt x="479" y="345"/>
                    <a:pt x="477" y="350"/>
                    <a:pt x="476" y="350"/>
                  </a:cubicBezTo>
                  <a:cubicBezTo>
                    <a:pt x="475" y="351"/>
                    <a:pt x="474" y="354"/>
                    <a:pt x="473" y="354"/>
                  </a:cubicBezTo>
                  <a:cubicBezTo>
                    <a:pt x="472" y="355"/>
                    <a:pt x="469" y="355"/>
                    <a:pt x="470" y="358"/>
                  </a:cubicBezTo>
                  <a:cubicBezTo>
                    <a:pt x="470" y="356"/>
                    <a:pt x="467" y="360"/>
                    <a:pt x="467" y="362"/>
                  </a:cubicBezTo>
                  <a:cubicBezTo>
                    <a:pt x="465" y="363"/>
                    <a:pt x="465" y="363"/>
                    <a:pt x="463" y="367"/>
                  </a:cubicBezTo>
                  <a:cubicBezTo>
                    <a:pt x="461" y="370"/>
                    <a:pt x="460" y="369"/>
                    <a:pt x="459" y="372"/>
                  </a:cubicBezTo>
                  <a:cubicBezTo>
                    <a:pt x="458" y="374"/>
                    <a:pt x="456" y="375"/>
                    <a:pt x="455" y="377"/>
                  </a:cubicBezTo>
                  <a:cubicBezTo>
                    <a:pt x="454" y="379"/>
                    <a:pt x="453" y="380"/>
                    <a:pt x="451" y="382"/>
                  </a:cubicBezTo>
                  <a:cubicBezTo>
                    <a:pt x="450" y="384"/>
                    <a:pt x="448" y="386"/>
                    <a:pt x="448" y="387"/>
                  </a:cubicBezTo>
                  <a:cubicBezTo>
                    <a:pt x="447" y="389"/>
                    <a:pt x="445" y="390"/>
                    <a:pt x="444" y="393"/>
                  </a:cubicBezTo>
                  <a:cubicBezTo>
                    <a:pt x="442" y="395"/>
                    <a:pt x="441" y="395"/>
                    <a:pt x="440" y="399"/>
                  </a:cubicBezTo>
                  <a:cubicBezTo>
                    <a:pt x="441" y="402"/>
                    <a:pt x="437" y="402"/>
                    <a:pt x="437" y="404"/>
                  </a:cubicBezTo>
                  <a:cubicBezTo>
                    <a:pt x="437" y="405"/>
                    <a:pt x="436" y="406"/>
                    <a:pt x="435" y="407"/>
                  </a:cubicBezTo>
                  <a:cubicBezTo>
                    <a:pt x="433" y="409"/>
                    <a:pt x="434" y="409"/>
                    <a:pt x="434" y="409"/>
                  </a:cubicBezTo>
                  <a:cubicBezTo>
                    <a:pt x="431" y="411"/>
                    <a:pt x="432" y="412"/>
                    <a:pt x="432" y="412"/>
                  </a:cubicBezTo>
                  <a:cubicBezTo>
                    <a:pt x="431" y="412"/>
                    <a:pt x="430" y="416"/>
                    <a:pt x="430" y="415"/>
                  </a:cubicBezTo>
                  <a:cubicBezTo>
                    <a:pt x="430" y="416"/>
                    <a:pt x="429" y="417"/>
                    <a:pt x="429" y="417"/>
                  </a:cubicBezTo>
                  <a:cubicBezTo>
                    <a:pt x="428" y="418"/>
                    <a:pt x="428" y="418"/>
                    <a:pt x="427" y="421"/>
                  </a:cubicBezTo>
                  <a:cubicBezTo>
                    <a:pt x="427" y="421"/>
                    <a:pt x="426" y="424"/>
                    <a:pt x="426" y="424"/>
                  </a:cubicBezTo>
                  <a:cubicBezTo>
                    <a:pt x="426" y="425"/>
                    <a:pt x="424" y="424"/>
                    <a:pt x="424" y="426"/>
                  </a:cubicBezTo>
                  <a:cubicBezTo>
                    <a:pt x="424" y="427"/>
                    <a:pt x="424" y="428"/>
                    <a:pt x="423" y="429"/>
                  </a:cubicBezTo>
                  <a:cubicBezTo>
                    <a:pt x="422" y="429"/>
                    <a:pt x="422" y="430"/>
                    <a:pt x="421" y="432"/>
                  </a:cubicBezTo>
                  <a:cubicBezTo>
                    <a:pt x="423" y="432"/>
                    <a:pt x="420" y="433"/>
                    <a:pt x="420" y="435"/>
                  </a:cubicBezTo>
                  <a:cubicBezTo>
                    <a:pt x="420" y="436"/>
                    <a:pt x="418" y="439"/>
                    <a:pt x="418" y="438"/>
                  </a:cubicBezTo>
                  <a:cubicBezTo>
                    <a:pt x="417" y="437"/>
                    <a:pt x="417" y="440"/>
                    <a:pt x="416" y="441"/>
                  </a:cubicBezTo>
                  <a:cubicBezTo>
                    <a:pt x="418" y="441"/>
                    <a:pt x="415" y="443"/>
                    <a:pt x="415" y="444"/>
                  </a:cubicBezTo>
                  <a:cubicBezTo>
                    <a:pt x="415" y="445"/>
                    <a:pt x="415" y="445"/>
                    <a:pt x="413" y="447"/>
                  </a:cubicBezTo>
                  <a:cubicBezTo>
                    <a:pt x="414" y="448"/>
                    <a:pt x="414" y="450"/>
                    <a:pt x="412" y="450"/>
                  </a:cubicBezTo>
                  <a:cubicBezTo>
                    <a:pt x="411" y="452"/>
                    <a:pt x="411" y="450"/>
                    <a:pt x="410" y="454"/>
                  </a:cubicBezTo>
                  <a:cubicBezTo>
                    <a:pt x="409" y="455"/>
                    <a:pt x="409" y="455"/>
                    <a:pt x="409" y="457"/>
                  </a:cubicBezTo>
                  <a:cubicBezTo>
                    <a:pt x="410" y="459"/>
                    <a:pt x="407" y="459"/>
                    <a:pt x="407" y="462"/>
                  </a:cubicBezTo>
                  <a:cubicBezTo>
                    <a:pt x="406" y="465"/>
                    <a:pt x="408" y="468"/>
                    <a:pt x="404" y="467"/>
                  </a:cubicBezTo>
                  <a:cubicBezTo>
                    <a:pt x="404" y="467"/>
                    <a:pt x="402" y="469"/>
                    <a:pt x="402" y="471"/>
                  </a:cubicBezTo>
                  <a:cubicBezTo>
                    <a:pt x="401" y="472"/>
                    <a:pt x="400" y="476"/>
                    <a:pt x="400" y="477"/>
                  </a:cubicBezTo>
                  <a:cubicBezTo>
                    <a:pt x="399" y="479"/>
                    <a:pt x="398" y="480"/>
                    <a:pt x="398" y="481"/>
                  </a:cubicBezTo>
                  <a:cubicBezTo>
                    <a:pt x="399" y="483"/>
                    <a:pt x="398" y="484"/>
                    <a:pt x="396" y="487"/>
                  </a:cubicBezTo>
                  <a:cubicBezTo>
                    <a:pt x="394" y="490"/>
                    <a:pt x="393" y="490"/>
                    <a:pt x="394" y="492"/>
                  </a:cubicBezTo>
                  <a:cubicBezTo>
                    <a:pt x="395" y="494"/>
                    <a:pt x="394" y="496"/>
                    <a:pt x="392" y="497"/>
                  </a:cubicBezTo>
                  <a:cubicBezTo>
                    <a:pt x="392" y="499"/>
                    <a:pt x="392" y="500"/>
                    <a:pt x="390" y="503"/>
                  </a:cubicBezTo>
                  <a:cubicBezTo>
                    <a:pt x="390" y="503"/>
                    <a:pt x="391" y="508"/>
                    <a:pt x="388" y="509"/>
                  </a:cubicBezTo>
                  <a:cubicBezTo>
                    <a:pt x="386" y="510"/>
                    <a:pt x="386" y="512"/>
                    <a:pt x="385" y="515"/>
                  </a:cubicBezTo>
                  <a:cubicBezTo>
                    <a:pt x="383" y="517"/>
                    <a:pt x="385" y="521"/>
                    <a:pt x="384" y="521"/>
                  </a:cubicBezTo>
                  <a:cubicBezTo>
                    <a:pt x="383" y="523"/>
                    <a:pt x="380" y="525"/>
                    <a:pt x="381" y="527"/>
                  </a:cubicBezTo>
                  <a:cubicBezTo>
                    <a:pt x="382" y="530"/>
                    <a:pt x="382" y="531"/>
                    <a:pt x="380" y="533"/>
                  </a:cubicBezTo>
                  <a:cubicBezTo>
                    <a:pt x="378" y="535"/>
                    <a:pt x="379" y="536"/>
                    <a:pt x="378" y="539"/>
                  </a:cubicBezTo>
                  <a:cubicBezTo>
                    <a:pt x="377" y="540"/>
                    <a:pt x="378" y="544"/>
                    <a:pt x="376" y="545"/>
                  </a:cubicBezTo>
                  <a:cubicBezTo>
                    <a:pt x="377" y="546"/>
                    <a:pt x="374" y="550"/>
                    <a:pt x="375" y="551"/>
                  </a:cubicBezTo>
                  <a:cubicBezTo>
                    <a:pt x="371" y="554"/>
                    <a:pt x="374" y="556"/>
                    <a:pt x="373" y="558"/>
                  </a:cubicBezTo>
                  <a:cubicBezTo>
                    <a:pt x="369" y="561"/>
                    <a:pt x="373" y="564"/>
                    <a:pt x="371" y="565"/>
                  </a:cubicBezTo>
                  <a:cubicBezTo>
                    <a:pt x="370" y="565"/>
                    <a:pt x="368" y="568"/>
                    <a:pt x="370" y="570"/>
                  </a:cubicBezTo>
                  <a:cubicBezTo>
                    <a:pt x="368" y="572"/>
                    <a:pt x="368" y="573"/>
                    <a:pt x="368" y="576"/>
                  </a:cubicBezTo>
                  <a:cubicBezTo>
                    <a:pt x="369" y="578"/>
                    <a:pt x="365" y="579"/>
                    <a:pt x="367" y="582"/>
                  </a:cubicBezTo>
                  <a:cubicBezTo>
                    <a:pt x="367" y="584"/>
                    <a:pt x="366" y="586"/>
                    <a:pt x="366" y="588"/>
                  </a:cubicBezTo>
                  <a:cubicBezTo>
                    <a:pt x="366" y="590"/>
                    <a:pt x="366" y="593"/>
                    <a:pt x="365" y="593"/>
                  </a:cubicBezTo>
                  <a:cubicBezTo>
                    <a:pt x="365" y="596"/>
                    <a:pt x="364" y="598"/>
                    <a:pt x="363" y="599"/>
                  </a:cubicBezTo>
                  <a:cubicBezTo>
                    <a:pt x="365" y="601"/>
                    <a:pt x="362" y="602"/>
                    <a:pt x="363" y="605"/>
                  </a:cubicBezTo>
                  <a:cubicBezTo>
                    <a:pt x="362" y="607"/>
                    <a:pt x="363" y="608"/>
                    <a:pt x="362" y="611"/>
                  </a:cubicBezTo>
                  <a:cubicBezTo>
                    <a:pt x="364" y="612"/>
                    <a:pt x="363" y="615"/>
                    <a:pt x="361" y="617"/>
                  </a:cubicBezTo>
                  <a:cubicBezTo>
                    <a:pt x="359" y="619"/>
                    <a:pt x="360" y="623"/>
                    <a:pt x="360" y="623"/>
                  </a:cubicBezTo>
                  <a:cubicBezTo>
                    <a:pt x="359" y="624"/>
                    <a:pt x="359" y="628"/>
                    <a:pt x="360" y="628"/>
                  </a:cubicBezTo>
                  <a:cubicBezTo>
                    <a:pt x="360" y="630"/>
                    <a:pt x="360" y="632"/>
                    <a:pt x="359" y="634"/>
                  </a:cubicBezTo>
                  <a:cubicBezTo>
                    <a:pt x="359" y="637"/>
                    <a:pt x="356" y="639"/>
                    <a:pt x="359" y="640"/>
                  </a:cubicBezTo>
                  <a:cubicBezTo>
                    <a:pt x="357" y="644"/>
                    <a:pt x="357" y="645"/>
                    <a:pt x="358" y="649"/>
                  </a:cubicBezTo>
                  <a:cubicBezTo>
                    <a:pt x="359" y="656"/>
                    <a:pt x="359" y="657"/>
                    <a:pt x="357" y="657"/>
                  </a:cubicBezTo>
                  <a:cubicBezTo>
                    <a:pt x="356" y="658"/>
                    <a:pt x="356" y="660"/>
                    <a:pt x="357" y="662"/>
                  </a:cubicBezTo>
                  <a:cubicBezTo>
                    <a:pt x="354" y="664"/>
                    <a:pt x="355" y="669"/>
                    <a:pt x="357" y="666"/>
                  </a:cubicBezTo>
                  <a:cubicBezTo>
                    <a:pt x="358" y="668"/>
                    <a:pt x="356" y="668"/>
                    <a:pt x="357" y="670"/>
                  </a:cubicBezTo>
                  <a:cubicBezTo>
                    <a:pt x="359" y="671"/>
                    <a:pt x="357" y="674"/>
                    <a:pt x="357" y="675"/>
                  </a:cubicBezTo>
                  <a:cubicBezTo>
                    <a:pt x="356" y="677"/>
                    <a:pt x="356" y="678"/>
                    <a:pt x="357" y="681"/>
                  </a:cubicBezTo>
                  <a:cubicBezTo>
                    <a:pt x="356" y="682"/>
                    <a:pt x="358" y="683"/>
                    <a:pt x="357" y="687"/>
                  </a:cubicBezTo>
                  <a:cubicBezTo>
                    <a:pt x="358" y="688"/>
                    <a:pt x="357" y="690"/>
                    <a:pt x="357" y="692"/>
                  </a:cubicBezTo>
                  <a:cubicBezTo>
                    <a:pt x="358" y="693"/>
                    <a:pt x="358" y="697"/>
                    <a:pt x="358" y="698"/>
                  </a:cubicBezTo>
                  <a:cubicBezTo>
                    <a:pt x="359" y="698"/>
                    <a:pt x="358" y="703"/>
                    <a:pt x="358" y="704"/>
                  </a:cubicBezTo>
                  <a:cubicBezTo>
                    <a:pt x="358" y="705"/>
                    <a:pt x="358" y="709"/>
                    <a:pt x="359" y="710"/>
                  </a:cubicBezTo>
                  <a:cubicBezTo>
                    <a:pt x="359" y="709"/>
                    <a:pt x="358" y="711"/>
                    <a:pt x="359" y="710"/>
                  </a:cubicBezTo>
                  <a:cubicBezTo>
                    <a:pt x="358" y="712"/>
                    <a:pt x="360" y="714"/>
                    <a:pt x="358" y="715"/>
                  </a:cubicBezTo>
                  <a:cubicBezTo>
                    <a:pt x="357" y="717"/>
                    <a:pt x="355" y="718"/>
                    <a:pt x="353" y="717"/>
                  </a:cubicBezTo>
                  <a:cubicBezTo>
                    <a:pt x="351" y="718"/>
                    <a:pt x="349" y="717"/>
                    <a:pt x="349" y="716"/>
                  </a:cubicBezTo>
                  <a:cubicBezTo>
                    <a:pt x="348" y="716"/>
                    <a:pt x="346" y="714"/>
                    <a:pt x="346" y="712"/>
                  </a:cubicBezTo>
                  <a:cubicBezTo>
                    <a:pt x="345" y="710"/>
                    <a:pt x="343" y="711"/>
                    <a:pt x="346" y="71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2" name="Freeform 17"/>
            <p:cNvSpPr>
              <a:spLocks/>
            </p:cNvSpPr>
            <p:nvPr/>
          </p:nvSpPr>
          <p:spPr bwMode="auto">
            <a:xfrm>
              <a:off x="3038" y="539"/>
              <a:ext cx="375" cy="741"/>
            </a:xfrm>
            <a:custGeom>
              <a:avLst/>
              <a:gdLst>
                <a:gd name="T0" fmla="*/ 4 w 159"/>
                <a:gd name="T1" fmla="*/ 295 h 314"/>
                <a:gd name="T2" fmla="*/ 5 w 159"/>
                <a:gd name="T3" fmla="*/ 282 h 314"/>
                <a:gd name="T4" fmla="*/ 9 w 159"/>
                <a:gd name="T5" fmla="*/ 257 h 314"/>
                <a:gd name="T6" fmla="*/ 14 w 159"/>
                <a:gd name="T7" fmla="*/ 233 h 314"/>
                <a:gd name="T8" fmla="*/ 18 w 159"/>
                <a:gd name="T9" fmla="*/ 213 h 314"/>
                <a:gd name="T10" fmla="*/ 20 w 159"/>
                <a:gd name="T11" fmla="*/ 201 h 314"/>
                <a:gd name="T12" fmla="*/ 26 w 159"/>
                <a:gd name="T13" fmla="*/ 184 h 314"/>
                <a:gd name="T14" fmla="*/ 32 w 159"/>
                <a:gd name="T15" fmla="*/ 168 h 314"/>
                <a:gd name="T16" fmla="*/ 41 w 159"/>
                <a:gd name="T17" fmla="*/ 146 h 314"/>
                <a:gd name="T18" fmla="*/ 48 w 159"/>
                <a:gd name="T19" fmla="*/ 132 h 314"/>
                <a:gd name="T20" fmla="*/ 57 w 159"/>
                <a:gd name="T21" fmla="*/ 116 h 314"/>
                <a:gd name="T22" fmla="*/ 67 w 159"/>
                <a:gd name="T23" fmla="*/ 100 h 314"/>
                <a:gd name="T24" fmla="*/ 79 w 159"/>
                <a:gd name="T25" fmla="*/ 85 h 314"/>
                <a:gd name="T26" fmla="*/ 86 w 159"/>
                <a:gd name="T27" fmla="*/ 75 h 314"/>
                <a:gd name="T28" fmla="*/ 98 w 159"/>
                <a:gd name="T29" fmla="*/ 60 h 314"/>
                <a:gd name="T30" fmla="*/ 111 w 159"/>
                <a:gd name="T31" fmla="*/ 47 h 314"/>
                <a:gd name="T32" fmla="*/ 124 w 159"/>
                <a:gd name="T33" fmla="*/ 33 h 314"/>
                <a:gd name="T34" fmla="*/ 138 w 159"/>
                <a:gd name="T35" fmla="*/ 20 h 314"/>
                <a:gd name="T36" fmla="*/ 149 w 159"/>
                <a:gd name="T37" fmla="*/ 10 h 314"/>
                <a:gd name="T38" fmla="*/ 158 w 159"/>
                <a:gd name="T39" fmla="*/ 4 h 314"/>
                <a:gd name="T40" fmla="*/ 154 w 159"/>
                <a:gd name="T41" fmla="*/ 9 h 314"/>
                <a:gd name="T42" fmla="*/ 144 w 159"/>
                <a:gd name="T43" fmla="*/ 18 h 314"/>
                <a:gd name="T44" fmla="*/ 130 w 159"/>
                <a:gd name="T45" fmla="*/ 31 h 314"/>
                <a:gd name="T46" fmla="*/ 117 w 159"/>
                <a:gd name="T47" fmla="*/ 44 h 314"/>
                <a:gd name="T48" fmla="*/ 105 w 159"/>
                <a:gd name="T49" fmla="*/ 58 h 314"/>
                <a:gd name="T50" fmla="*/ 94 w 159"/>
                <a:gd name="T51" fmla="*/ 72 h 314"/>
                <a:gd name="T52" fmla="*/ 85 w 159"/>
                <a:gd name="T53" fmla="*/ 84 h 314"/>
                <a:gd name="T54" fmla="*/ 77 w 159"/>
                <a:gd name="T55" fmla="*/ 96 h 314"/>
                <a:gd name="T56" fmla="*/ 69 w 159"/>
                <a:gd name="T57" fmla="*/ 108 h 314"/>
                <a:gd name="T58" fmla="*/ 60 w 159"/>
                <a:gd name="T59" fmla="*/ 124 h 314"/>
                <a:gd name="T60" fmla="*/ 51 w 159"/>
                <a:gd name="T61" fmla="*/ 140 h 314"/>
                <a:gd name="T62" fmla="*/ 42 w 159"/>
                <a:gd name="T63" fmla="*/ 163 h 314"/>
                <a:gd name="T64" fmla="*/ 37 w 159"/>
                <a:gd name="T65" fmla="*/ 177 h 314"/>
                <a:gd name="T66" fmla="*/ 32 w 159"/>
                <a:gd name="T67" fmla="*/ 192 h 314"/>
                <a:gd name="T68" fmla="*/ 28 w 159"/>
                <a:gd name="T69" fmla="*/ 210 h 314"/>
                <a:gd name="T70" fmla="*/ 24 w 159"/>
                <a:gd name="T71" fmla="*/ 227 h 314"/>
                <a:gd name="T72" fmla="*/ 21 w 159"/>
                <a:gd name="T73" fmla="*/ 240 h 314"/>
                <a:gd name="T74" fmla="*/ 19 w 159"/>
                <a:gd name="T75" fmla="*/ 265 h 314"/>
                <a:gd name="T76" fmla="*/ 17 w 159"/>
                <a:gd name="T77" fmla="*/ 279 h 314"/>
                <a:gd name="T78" fmla="*/ 15 w 159"/>
                <a:gd name="T79" fmla="*/ 294 h 314"/>
                <a:gd name="T80" fmla="*/ 14 w 159"/>
                <a:gd name="T81" fmla="*/ 308 h 314"/>
                <a:gd name="T82" fmla="*/ 9 w 159"/>
                <a:gd name="T83" fmla="*/ 313 h 314"/>
                <a:gd name="T84" fmla="*/ 3 w 159"/>
                <a:gd name="T85" fmla="*/ 30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314">
                  <a:moveTo>
                    <a:pt x="3" y="307"/>
                  </a:moveTo>
                  <a:cubicBezTo>
                    <a:pt x="5" y="309"/>
                    <a:pt x="0" y="300"/>
                    <a:pt x="4" y="301"/>
                  </a:cubicBezTo>
                  <a:cubicBezTo>
                    <a:pt x="3" y="296"/>
                    <a:pt x="6" y="295"/>
                    <a:pt x="4" y="295"/>
                  </a:cubicBezTo>
                  <a:cubicBezTo>
                    <a:pt x="6" y="299"/>
                    <a:pt x="7" y="295"/>
                    <a:pt x="5" y="293"/>
                  </a:cubicBezTo>
                  <a:cubicBezTo>
                    <a:pt x="3" y="291"/>
                    <a:pt x="6" y="290"/>
                    <a:pt x="5" y="288"/>
                  </a:cubicBezTo>
                  <a:cubicBezTo>
                    <a:pt x="7" y="289"/>
                    <a:pt x="6" y="284"/>
                    <a:pt x="5" y="282"/>
                  </a:cubicBezTo>
                  <a:cubicBezTo>
                    <a:pt x="5" y="279"/>
                    <a:pt x="8" y="278"/>
                    <a:pt x="6" y="276"/>
                  </a:cubicBezTo>
                  <a:cubicBezTo>
                    <a:pt x="6" y="274"/>
                    <a:pt x="7" y="272"/>
                    <a:pt x="7" y="270"/>
                  </a:cubicBezTo>
                  <a:cubicBezTo>
                    <a:pt x="7" y="266"/>
                    <a:pt x="9" y="259"/>
                    <a:pt x="9" y="257"/>
                  </a:cubicBezTo>
                  <a:cubicBezTo>
                    <a:pt x="8" y="252"/>
                    <a:pt x="9" y="250"/>
                    <a:pt x="11" y="245"/>
                  </a:cubicBezTo>
                  <a:cubicBezTo>
                    <a:pt x="11" y="243"/>
                    <a:pt x="12" y="241"/>
                    <a:pt x="12" y="239"/>
                  </a:cubicBezTo>
                  <a:cubicBezTo>
                    <a:pt x="13" y="237"/>
                    <a:pt x="12" y="234"/>
                    <a:pt x="14" y="233"/>
                  </a:cubicBezTo>
                  <a:cubicBezTo>
                    <a:pt x="14" y="233"/>
                    <a:pt x="13" y="228"/>
                    <a:pt x="15" y="226"/>
                  </a:cubicBezTo>
                  <a:cubicBezTo>
                    <a:pt x="16" y="224"/>
                    <a:pt x="14" y="224"/>
                    <a:pt x="16" y="220"/>
                  </a:cubicBezTo>
                  <a:cubicBezTo>
                    <a:pt x="18" y="219"/>
                    <a:pt x="18" y="215"/>
                    <a:pt x="18" y="213"/>
                  </a:cubicBezTo>
                  <a:cubicBezTo>
                    <a:pt x="16" y="212"/>
                    <a:pt x="16" y="208"/>
                    <a:pt x="19" y="208"/>
                  </a:cubicBezTo>
                  <a:cubicBezTo>
                    <a:pt x="17" y="207"/>
                    <a:pt x="18" y="206"/>
                    <a:pt x="19" y="204"/>
                  </a:cubicBezTo>
                  <a:cubicBezTo>
                    <a:pt x="20" y="202"/>
                    <a:pt x="19" y="202"/>
                    <a:pt x="20" y="201"/>
                  </a:cubicBezTo>
                  <a:cubicBezTo>
                    <a:pt x="19" y="196"/>
                    <a:pt x="24" y="199"/>
                    <a:pt x="23" y="196"/>
                  </a:cubicBezTo>
                  <a:cubicBezTo>
                    <a:pt x="25" y="196"/>
                    <a:pt x="25" y="196"/>
                    <a:pt x="24" y="190"/>
                  </a:cubicBezTo>
                  <a:cubicBezTo>
                    <a:pt x="22" y="188"/>
                    <a:pt x="26" y="186"/>
                    <a:pt x="26" y="184"/>
                  </a:cubicBezTo>
                  <a:cubicBezTo>
                    <a:pt x="26" y="182"/>
                    <a:pt x="30" y="179"/>
                    <a:pt x="28" y="178"/>
                  </a:cubicBezTo>
                  <a:cubicBezTo>
                    <a:pt x="28" y="175"/>
                    <a:pt x="31" y="175"/>
                    <a:pt x="30" y="172"/>
                  </a:cubicBezTo>
                  <a:cubicBezTo>
                    <a:pt x="29" y="172"/>
                    <a:pt x="32" y="170"/>
                    <a:pt x="32" y="168"/>
                  </a:cubicBezTo>
                  <a:cubicBezTo>
                    <a:pt x="33" y="166"/>
                    <a:pt x="33" y="165"/>
                    <a:pt x="34" y="163"/>
                  </a:cubicBezTo>
                  <a:cubicBezTo>
                    <a:pt x="33" y="160"/>
                    <a:pt x="34" y="155"/>
                    <a:pt x="37" y="155"/>
                  </a:cubicBezTo>
                  <a:cubicBezTo>
                    <a:pt x="40" y="153"/>
                    <a:pt x="37" y="150"/>
                    <a:pt x="41" y="146"/>
                  </a:cubicBezTo>
                  <a:cubicBezTo>
                    <a:pt x="41" y="142"/>
                    <a:pt x="43" y="143"/>
                    <a:pt x="43" y="142"/>
                  </a:cubicBezTo>
                  <a:cubicBezTo>
                    <a:pt x="45" y="141"/>
                    <a:pt x="47" y="140"/>
                    <a:pt x="45" y="138"/>
                  </a:cubicBezTo>
                  <a:cubicBezTo>
                    <a:pt x="47" y="136"/>
                    <a:pt x="48" y="135"/>
                    <a:pt x="48" y="132"/>
                  </a:cubicBezTo>
                  <a:cubicBezTo>
                    <a:pt x="49" y="128"/>
                    <a:pt x="50" y="129"/>
                    <a:pt x="51" y="126"/>
                  </a:cubicBezTo>
                  <a:cubicBezTo>
                    <a:pt x="52" y="124"/>
                    <a:pt x="54" y="124"/>
                    <a:pt x="54" y="121"/>
                  </a:cubicBezTo>
                  <a:cubicBezTo>
                    <a:pt x="54" y="119"/>
                    <a:pt x="55" y="116"/>
                    <a:pt x="57" y="116"/>
                  </a:cubicBezTo>
                  <a:cubicBezTo>
                    <a:pt x="58" y="114"/>
                    <a:pt x="61" y="110"/>
                    <a:pt x="61" y="110"/>
                  </a:cubicBezTo>
                  <a:cubicBezTo>
                    <a:pt x="57" y="111"/>
                    <a:pt x="62" y="105"/>
                    <a:pt x="64" y="105"/>
                  </a:cubicBezTo>
                  <a:cubicBezTo>
                    <a:pt x="61" y="101"/>
                    <a:pt x="66" y="99"/>
                    <a:pt x="67" y="100"/>
                  </a:cubicBezTo>
                  <a:cubicBezTo>
                    <a:pt x="71" y="99"/>
                    <a:pt x="69" y="95"/>
                    <a:pt x="71" y="95"/>
                  </a:cubicBezTo>
                  <a:cubicBezTo>
                    <a:pt x="73" y="92"/>
                    <a:pt x="76" y="86"/>
                    <a:pt x="75" y="90"/>
                  </a:cubicBezTo>
                  <a:cubicBezTo>
                    <a:pt x="78" y="89"/>
                    <a:pt x="74" y="79"/>
                    <a:pt x="79" y="85"/>
                  </a:cubicBezTo>
                  <a:cubicBezTo>
                    <a:pt x="77" y="85"/>
                    <a:pt x="75" y="81"/>
                    <a:pt x="81" y="81"/>
                  </a:cubicBezTo>
                  <a:cubicBezTo>
                    <a:pt x="85" y="83"/>
                    <a:pt x="81" y="74"/>
                    <a:pt x="84" y="78"/>
                  </a:cubicBezTo>
                  <a:cubicBezTo>
                    <a:pt x="82" y="80"/>
                    <a:pt x="83" y="75"/>
                    <a:pt x="86" y="75"/>
                  </a:cubicBezTo>
                  <a:cubicBezTo>
                    <a:pt x="88" y="74"/>
                    <a:pt x="88" y="75"/>
                    <a:pt x="89" y="72"/>
                  </a:cubicBezTo>
                  <a:cubicBezTo>
                    <a:pt x="92" y="69"/>
                    <a:pt x="93" y="66"/>
                    <a:pt x="94" y="65"/>
                  </a:cubicBezTo>
                  <a:cubicBezTo>
                    <a:pt x="93" y="63"/>
                    <a:pt x="95" y="58"/>
                    <a:pt x="98" y="60"/>
                  </a:cubicBezTo>
                  <a:cubicBezTo>
                    <a:pt x="99" y="61"/>
                    <a:pt x="101" y="58"/>
                    <a:pt x="102" y="56"/>
                  </a:cubicBezTo>
                  <a:cubicBezTo>
                    <a:pt x="103" y="55"/>
                    <a:pt x="105" y="52"/>
                    <a:pt x="106" y="52"/>
                  </a:cubicBezTo>
                  <a:cubicBezTo>
                    <a:pt x="108" y="51"/>
                    <a:pt x="109" y="50"/>
                    <a:pt x="111" y="47"/>
                  </a:cubicBezTo>
                  <a:cubicBezTo>
                    <a:pt x="112" y="47"/>
                    <a:pt x="113" y="42"/>
                    <a:pt x="115" y="42"/>
                  </a:cubicBezTo>
                  <a:cubicBezTo>
                    <a:pt x="120" y="38"/>
                    <a:pt x="115" y="35"/>
                    <a:pt x="120" y="38"/>
                  </a:cubicBezTo>
                  <a:cubicBezTo>
                    <a:pt x="122" y="36"/>
                    <a:pt x="121" y="33"/>
                    <a:pt x="124" y="33"/>
                  </a:cubicBezTo>
                  <a:cubicBezTo>
                    <a:pt x="126" y="29"/>
                    <a:pt x="130" y="35"/>
                    <a:pt x="128" y="29"/>
                  </a:cubicBezTo>
                  <a:cubicBezTo>
                    <a:pt x="129" y="26"/>
                    <a:pt x="131" y="25"/>
                    <a:pt x="135" y="22"/>
                  </a:cubicBezTo>
                  <a:cubicBezTo>
                    <a:pt x="137" y="18"/>
                    <a:pt x="138" y="23"/>
                    <a:pt x="138" y="20"/>
                  </a:cubicBezTo>
                  <a:cubicBezTo>
                    <a:pt x="139" y="21"/>
                    <a:pt x="140" y="18"/>
                    <a:pt x="142" y="16"/>
                  </a:cubicBezTo>
                  <a:cubicBezTo>
                    <a:pt x="144" y="15"/>
                    <a:pt x="143" y="12"/>
                    <a:pt x="146" y="13"/>
                  </a:cubicBezTo>
                  <a:cubicBezTo>
                    <a:pt x="147" y="11"/>
                    <a:pt x="146" y="10"/>
                    <a:pt x="149" y="10"/>
                  </a:cubicBezTo>
                  <a:cubicBezTo>
                    <a:pt x="151" y="11"/>
                    <a:pt x="153" y="7"/>
                    <a:pt x="153" y="7"/>
                  </a:cubicBezTo>
                  <a:cubicBezTo>
                    <a:pt x="153" y="3"/>
                    <a:pt x="156" y="7"/>
                    <a:pt x="156" y="4"/>
                  </a:cubicBezTo>
                  <a:cubicBezTo>
                    <a:pt x="156" y="0"/>
                    <a:pt x="156" y="6"/>
                    <a:pt x="158" y="4"/>
                  </a:cubicBezTo>
                  <a:cubicBezTo>
                    <a:pt x="156" y="4"/>
                    <a:pt x="158" y="5"/>
                    <a:pt x="158" y="6"/>
                  </a:cubicBezTo>
                  <a:cubicBezTo>
                    <a:pt x="159" y="1"/>
                    <a:pt x="155" y="8"/>
                    <a:pt x="158" y="6"/>
                  </a:cubicBezTo>
                  <a:cubicBezTo>
                    <a:pt x="158" y="6"/>
                    <a:pt x="152" y="9"/>
                    <a:pt x="154" y="9"/>
                  </a:cubicBezTo>
                  <a:cubicBezTo>
                    <a:pt x="152" y="6"/>
                    <a:pt x="152" y="12"/>
                    <a:pt x="151" y="12"/>
                  </a:cubicBezTo>
                  <a:cubicBezTo>
                    <a:pt x="150" y="11"/>
                    <a:pt x="147" y="15"/>
                    <a:pt x="147" y="15"/>
                  </a:cubicBezTo>
                  <a:cubicBezTo>
                    <a:pt x="145" y="16"/>
                    <a:pt x="146" y="18"/>
                    <a:pt x="144" y="18"/>
                  </a:cubicBezTo>
                  <a:cubicBezTo>
                    <a:pt x="144" y="23"/>
                    <a:pt x="141" y="20"/>
                    <a:pt x="141" y="21"/>
                  </a:cubicBezTo>
                  <a:cubicBezTo>
                    <a:pt x="139" y="19"/>
                    <a:pt x="137" y="20"/>
                    <a:pt x="137" y="24"/>
                  </a:cubicBezTo>
                  <a:cubicBezTo>
                    <a:pt x="135" y="25"/>
                    <a:pt x="134" y="31"/>
                    <a:pt x="130" y="31"/>
                  </a:cubicBezTo>
                  <a:cubicBezTo>
                    <a:pt x="129" y="35"/>
                    <a:pt x="125" y="33"/>
                    <a:pt x="126" y="35"/>
                  </a:cubicBezTo>
                  <a:cubicBezTo>
                    <a:pt x="122" y="40"/>
                    <a:pt x="124" y="37"/>
                    <a:pt x="122" y="40"/>
                  </a:cubicBezTo>
                  <a:cubicBezTo>
                    <a:pt x="120" y="41"/>
                    <a:pt x="117" y="44"/>
                    <a:pt x="117" y="44"/>
                  </a:cubicBezTo>
                  <a:cubicBezTo>
                    <a:pt x="115" y="46"/>
                    <a:pt x="113" y="48"/>
                    <a:pt x="113" y="49"/>
                  </a:cubicBezTo>
                  <a:cubicBezTo>
                    <a:pt x="112" y="51"/>
                    <a:pt x="112" y="52"/>
                    <a:pt x="110" y="53"/>
                  </a:cubicBezTo>
                  <a:cubicBezTo>
                    <a:pt x="107" y="55"/>
                    <a:pt x="107" y="57"/>
                    <a:pt x="105" y="58"/>
                  </a:cubicBezTo>
                  <a:cubicBezTo>
                    <a:pt x="103" y="60"/>
                    <a:pt x="98" y="64"/>
                    <a:pt x="101" y="63"/>
                  </a:cubicBezTo>
                  <a:cubicBezTo>
                    <a:pt x="97" y="65"/>
                    <a:pt x="101" y="68"/>
                    <a:pt x="97" y="68"/>
                  </a:cubicBezTo>
                  <a:cubicBezTo>
                    <a:pt x="95" y="71"/>
                    <a:pt x="95" y="71"/>
                    <a:pt x="94" y="72"/>
                  </a:cubicBezTo>
                  <a:cubicBezTo>
                    <a:pt x="91" y="75"/>
                    <a:pt x="93" y="75"/>
                    <a:pt x="91" y="76"/>
                  </a:cubicBezTo>
                  <a:cubicBezTo>
                    <a:pt x="92" y="78"/>
                    <a:pt x="90" y="76"/>
                    <a:pt x="88" y="80"/>
                  </a:cubicBezTo>
                  <a:cubicBezTo>
                    <a:pt x="87" y="83"/>
                    <a:pt x="84" y="78"/>
                    <a:pt x="85" y="84"/>
                  </a:cubicBezTo>
                  <a:cubicBezTo>
                    <a:pt x="84" y="85"/>
                    <a:pt x="85" y="84"/>
                    <a:pt x="82" y="87"/>
                  </a:cubicBezTo>
                  <a:cubicBezTo>
                    <a:pt x="81" y="92"/>
                    <a:pt x="83" y="95"/>
                    <a:pt x="80" y="92"/>
                  </a:cubicBezTo>
                  <a:cubicBezTo>
                    <a:pt x="75" y="94"/>
                    <a:pt x="76" y="91"/>
                    <a:pt x="77" y="96"/>
                  </a:cubicBezTo>
                  <a:cubicBezTo>
                    <a:pt x="78" y="97"/>
                    <a:pt x="76" y="100"/>
                    <a:pt x="74" y="100"/>
                  </a:cubicBezTo>
                  <a:cubicBezTo>
                    <a:pt x="76" y="101"/>
                    <a:pt x="72" y="104"/>
                    <a:pt x="71" y="104"/>
                  </a:cubicBezTo>
                  <a:cubicBezTo>
                    <a:pt x="71" y="106"/>
                    <a:pt x="74" y="110"/>
                    <a:pt x="69" y="108"/>
                  </a:cubicBezTo>
                  <a:cubicBezTo>
                    <a:pt x="70" y="111"/>
                    <a:pt x="69" y="107"/>
                    <a:pt x="66" y="113"/>
                  </a:cubicBezTo>
                  <a:cubicBezTo>
                    <a:pt x="64" y="116"/>
                    <a:pt x="62" y="118"/>
                    <a:pt x="62" y="119"/>
                  </a:cubicBezTo>
                  <a:cubicBezTo>
                    <a:pt x="63" y="120"/>
                    <a:pt x="61" y="122"/>
                    <a:pt x="60" y="124"/>
                  </a:cubicBezTo>
                  <a:cubicBezTo>
                    <a:pt x="59" y="126"/>
                    <a:pt x="58" y="128"/>
                    <a:pt x="57" y="129"/>
                  </a:cubicBezTo>
                  <a:cubicBezTo>
                    <a:pt x="56" y="131"/>
                    <a:pt x="55" y="133"/>
                    <a:pt x="54" y="135"/>
                  </a:cubicBezTo>
                  <a:cubicBezTo>
                    <a:pt x="52" y="137"/>
                    <a:pt x="52" y="139"/>
                    <a:pt x="51" y="140"/>
                  </a:cubicBezTo>
                  <a:cubicBezTo>
                    <a:pt x="49" y="140"/>
                    <a:pt x="47" y="145"/>
                    <a:pt x="47" y="149"/>
                  </a:cubicBezTo>
                  <a:cubicBezTo>
                    <a:pt x="48" y="150"/>
                    <a:pt x="44" y="158"/>
                    <a:pt x="43" y="159"/>
                  </a:cubicBezTo>
                  <a:cubicBezTo>
                    <a:pt x="40" y="162"/>
                    <a:pt x="43" y="164"/>
                    <a:pt x="42" y="163"/>
                  </a:cubicBezTo>
                  <a:cubicBezTo>
                    <a:pt x="41" y="166"/>
                    <a:pt x="40" y="166"/>
                    <a:pt x="40" y="168"/>
                  </a:cubicBezTo>
                  <a:cubicBezTo>
                    <a:pt x="40" y="169"/>
                    <a:pt x="38" y="169"/>
                    <a:pt x="37" y="172"/>
                  </a:cubicBezTo>
                  <a:cubicBezTo>
                    <a:pt x="36" y="174"/>
                    <a:pt x="36" y="176"/>
                    <a:pt x="37" y="177"/>
                  </a:cubicBezTo>
                  <a:cubicBezTo>
                    <a:pt x="35" y="177"/>
                    <a:pt x="38" y="180"/>
                    <a:pt x="35" y="182"/>
                  </a:cubicBezTo>
                  <a:cubicBezTo>
                    <a:pt x="35" y="185"/>
                    <a:pt x="31" y="186"/>
                    <a:pt x="34" y="186"/>
                  </a:cubicBezTo>
                  <a:cubicBezTo>
                    <a:pt x="35" y="189"/>
                    <a:pt x="33" y="190"/>
                    <a:pt x="32" y="192"/>
                  </a:cubicBezTo>
                  <a:cubicBezTo>
                    <a:pt x="33" y="194"/>
                    <a:pt x="31" y="196"/>
                    <a:pt x="31" y="198"/>
                  </a:cubicBezTo>
                  <a:cubicBezTo>
                    <a:pt x="30" y="200"/>
                    <a:pt x="29" y="201"/>
                    <a:pt x="29" y="204"/>
                  </a:cubicBezTo>
                  <a:cubicBezTo>
                    <a:pt x="29" y="205"/>
                    <a:pt x="26" y="210"/>
                    <a:pt x="28" y="210"/>
                  </a:cubicBezTo>
                  <a:cubicBezTo>
                    <a:pt x="29" y="214"/>
                    <a:pt x="25" y="215"/>
                    <a:pt x="26" y="216"/>
                  </a:cubicBezTo>
                  <a:cubicBezTo>
                    <a:pt x="27" y="218"/>
                    <a:pt x="25" y="222"/>
                    <a:pt x="25" y="222"/>
                  </a:cubicBezTo>
                  <a:cubicBezTo>
                    <a:pt x="29" y="223"/>
                    <a:pt x="24" y="225"/>
                    <a:pt x="24" y="227"/>
                  </a:cubicBezTo>
                  <a:cubicBezTo>
                    <a:pt x="24" y="228"/>
                    <a:pt x="25" y="232"/>
                    <a:pt x="23" y="231"/>
                  </a:cubicBezTo>
                  <a:cubicBezTo>
                    <a:pt x="23" y="232"/>
                    <a:pt x="23" y="234"/>
                    <a:pt x="22" y="236"/>
                  </a:cubicBezTo>
                  <a:cubicBezTo>
                    <a:pt x="22" y="238"/>
                    <a:pt x="22" y="239"/>
                    <a:pt x="21" y="240"/>
                  </a:cubicBezTo>
                  <a:cubicBezTo>
                    <a:pt x="21" y="243"/>
                    <a:pt x="20" y="246"/>
                    <a:pt x="20" y="250"/>
                  </a:cubicBezTo>
                  <a:cubicBezTo>
                    <a:pt x="18" y="252"/>
                    <a:pt x="16" y="255"/>
                    <a:pt x="19" y="259"/>
                  </a:cubicBezTo>
                  <a:cubicBezTo>
                    <a:pt x="19" y="259"/>
                    <a:pt x="19" y="263"/>
                    <a:pt x="19" y="265"/>
                  </a:cubicBezTo>
                  <a:cubicBezTo>
                    <a:pt x="24" y="270"/>
                    <a:pt x="21" y="268"/>
                    <a:pt x="17" y="271"/>
                  </a:cubicBezTo>
                  <a:cubicBezTo>
                    <a:pt x="18" y="272"/>
                    <a:pt x="17" y="274"/>
                    <a:pt x="18" y="275"/>
                  </a:cubicBezTo>
                  <a:cubicBezTo>
                    <a:pt x="17" y="276"/>
                    <a:pt x="17" y="277"/>
                    <a:pt x="17" y="279"/>
                  </a:cubicBezTo>
                  <a:cubicBezTo>
                    <a:pt x="17" y="280"/>
                    <a:pt x="16" y="281"/>
                    <a:pt x="16" y="283"/>
                  </a:cubicBezTo>
                  <a:cubicBezTo>
                    <a:pt x="15" y="284"/>
                    <a:pt x="17" y="286"/>
                    <a:pt x="15" y="288"/>
                  </a:cubicBezTo>
                  <a:cubicBezTo>
                    <a:pt x="15" y="291"/>
                    <a:pt x="16" y="293"/>
                    <a:pt x="15" y="294"/>
                  </a:cubicBezTo>
                  <a:cubicBezTo>
                    <a:pt x="14" y="295"/>
                    <a:pt x="14" y="295"/>
                    <a:pt x="15" y="295"/>
                  </a:cubicBezTo>
                  <a:cubicBezTo>
                    <a:pt x="16" y="296"/>
                    <a:pt x="13" y="299"/>
                    <a:pt x="15" y="301"/>
                  </a:cubicBezTo>
                  <a:cubicBezTo>
                    <a:pt x="15" y="304"/>
                    <a:pt x="14" y="306"/>
                    <a:pt x="14" y="308"/>
                  </a:cubicBezTo>
                  <a:cubicBezTo>
                    <a:pt x="14" y="308"/>
                    <a:pt x="14" y="308"/>
                    <a:pt x="14" y="308"/>
                  </a:cubicBezTo>
                  <a:cubicBezTo>
                    <a:pt x="14" y="309"/>
                    <a:pt x="14" y="311"/>
                    <a:pt x="13" y="312"/>
                  </a:cubicBezTo>
                  <a:cubicBezTo>
                    <a:pt x="11" y="314"/>
                    <a:pt x="7" y="314"/>
                    <a:pt x="9" y="313"/>
                  </a:cubicBezTo>
                  <a:cubicBezTo>
                    <a:pt x="6" y="314"/>
                    <a:pt x="5" y="314"/>
                    <a:pt x="5" y="311"/>
                  </a:cubicBezTo>
                  <a:cubicBezTo>
                    <a:pt x="8" y="305"/>
                    <a:pt x="4" y="306"/>
                    <a:pt x="3" y="307"/>
                  </a:cubicBezTo>
                  <a:cubicBezTo>
                    <a:pt x="3" y="305"/>
                    <a:pt x="0" y="307"/>
                    <a:pt x="3" y="30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3" name="Freeform 18"/>
            <p:cNvSpPr>
              <a:spLocks/>
            </p:cNvSpPr>
            <p:nvPr/>
          </p:nvSpPr>
          <p:spPr bwMode="auto">
            <a:xfrm>
              <a:off x="2577" y="791"/>
              <a:ext cx="222" cy="846"/>
            </a:xfrm>
            <a:custGeom>
              <a:avLst/>
              <a:gdLst>
                <a:gd name="T0" fmla="*/ 6 w 94"/>
                <a:gd name="T1" fmla="*/ 344 h 358"/>
                <a:gd name="T2" fmla="*/ 5 w 94"/>
                <a:gd name="T3" fmla="*/ 322 h 358"/>
                <a:gd name="T4" fmla="*/ 4 w 94"/>
                <a:gd name="T5" fmla="*/ 305 h 358"/>
                <a:gd name="T6" fmla="*/ 5 w 94"/>
                <a:gd name="T7" fmla="*/ 294 h 358"/>
                <a:gd name="T8" fmla="*/ 4 w 94"/>
                <a:gd name="T9" fmla="*/ 282 h 358"/>
                <a:gd name="T10" fmla="*/ 5 w 94"/>
                <a:gd name="T11" fmla="*/ 265 h 358"/>
                <a:gd name="T12" fmla="*/ 6 w 94"/>
                <a:gd name="T13" fmla="*/ 248 h 358"/>
                <a:gd name="T14" fmla="*/ 7 w 94"/>
                <a:gd name="T15" fmla="*/ 231 h 358"/>
                <a:gd name="T16" fmla="*/ 10 w 94"/>
                <a:gd name="T17" fmla="*/ 214 h 358"/>
                <a:gd name="T18" fmla="*/ 11 w 94"/>
                <a:gd name="T19" fmla="*/ 195 h 358"/>
                <a:gd name="T20" fmla="*/ 17 w 94"/>
                <a:gd name="T21" fmla="*/ 180 h 358"/>
                <a:gd name="T22" fmla="*/ 20 w 94"/>
                <a:gd name="T23" fmla="*/ 162 h 358"/>
                <a:gd name="T24" fmla="*/ 26 w 94"/>
                <a:gd name="T25" fmla="*/ 147 h 358"/>
                <a:gd name="T26" fmla="*/ 31 w 94"/>
                <a:gd name="T27" fmla="*/ 131 h 358"/>
                <a:gd name="T28" fmla="*/ 37 w 94"/>
                <a:gd name="T29" fmla="*/ 114 h 358"/>
                <a:gd name="T30" fmla="*/ 43 w 94"/>
                <a:gd name="T31" fmla="*/ 99 h 358"/>
                <a:gd name="T32" fmla="*/ 50 w 94"/>
                <a:gd name="T33" fmla="*/ 83 h 358"/>
                <a:gd name="T34" fmla="*/ 57 w 94"/>
                <a:gd name="T35" fmla="*/ 67 h 358"/>
                <a:gd name="T36" fmla="*/ 64 w 94"/>
                <a:gd name="T37" fmla="*/ 52 h 358"/>
                <a:gd name="T38" fmla="*/ 71 w 94"/>
                <a:gd name="T39" fmla="*/ 36 h 358"/>
                <a:gd name="T40" fmla="*/ 79 w 94"/>
                <a:gd name="T41" fmla="*/ 21 h 358"/>
                <a:gd name="T42" fmla="*/ 88 w 94"/>
                <a:gd name="T43" fmla="*/ 6 h 358"/>
                <a:gd name="T44" fmla="*/ 93 w 94"/>
                <a:gd name="T45" fmla="*/ 3 h 358"/>
                <a:gd name="T46" fmla="*/ 88 w 94"/>
                <a:gd name="T47" fmla="*/ 13 h 358"/>
                <a:gd name="T48" fmla="*/ 80 w 94"/>
                <a:gd name="T49" fmla="*/ 27 h 358"/>
                <a:gd name="T50" fmla="*/ 73 w 94"/>
                <a:gd name="T51" fmla="*/ 43 h 358"/>
                <a:gd name="T52" fmla="*/ 66 w 94"/>
                <a:gd name="T53" fmla="*/ 57 h 358"/>
                <a:gd name="T54" fmla="*/ 60 w 94"/>
                <a:gd name="T55" fmla="*/ 73 h 358"/>
                <a:gd name="T56" fmla="*/ 55 w 94"/>
                <a:gd name="T57" fmla="*/ 85 h 358"/>
                <a:gd name="T58" fmla="*/ 50 w 94"/>
                <a:gd name="T59" fmla="*/ 103 h 358"/>
                <a:gd name="T60" fmla="*/ 44 w 94"/>
                <a:gd name="T61" fmla="*/ 115 h 358"/>
                <a:gd name="T62" fmla="*/ 39 w 94"/>
                <a:gd name="T63" fmla="*/ 131 h 358"/>
                <a:gd name="T64" fmla="*/ 35 w 94"/>
                <a:gd name="T65" fmla="*/ 146 h 358"/>
                <a:gd name="T66" fmla="*/ 29 w 94"/>
                <a:gd name="T67" fmla="*/ 171 h 358"/>
                <a:gd name="T68" fmla="*/ 25 w 94"/>
                <a:gd name="T69" fmla="*/ 190 h 358"/>
                <a:gd name="T70" fmla="*/ 22 w 94"/>
                <a:gd name="T71" fmla="*/ 209 h 358"/>
                <a:gd name="T72" fmla="*/ 19 w 94"/>
                <a:gd name="T73" fmla="*/ 234 h 358"/>
                <a:gd name="T74" fmla="*/ 18 w 94"/>
                <a:gd name="T75" fmla="*/ 250 h 358"/>
                <a:gd name="T76" fmla="*/ 17 w 94"/>
                <a:gd name="T77" fmla="*/ 266 h 358"/>
                <a:gd name="T78" fmla="*/ 17 w 94"/>
                <a:gd name="T79" fmla="*/ 282 h 358"/>
                <a:gd name="T80" fmla="*/ 18 w 94"/>
                <a:gd name="T81" fmla="*/ 299 h 358"/>
                <a:gd name="T82" fmla="*/ 19 w 94"/>
                <a:gd name="T83" fmla="*/ 316 h 358"/>
                <a:gd name="T84" fmla="*/ 20 w 94"/>
                <a:gd name="T85" fmla="*/ 332 h 358"/>
                <a:gd name="T86" fmla="*/ 22 w 94"/>
                <a:gd name="T87" fmla="*/ 349 h 358"/>
                <a:gd name="T88" fmla="*/ 10 w 94"/>
                <a:gd name="T89" fmla="*/ 35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4" h="358">
                  <a:moveTo>
                    <a:pt x="7" y="351"/>
                  </a:moveTo>
                  <a:cubicBezTo>
                    <a:pt x="4" y="349"/>
                    <a:pt x="7" y="347"/>
                    <a:pt x="7" y="345"/>
                  </a:cubicBezTo>
                  <a:cubicBezTo>
                    <a:pt x="7" y="343"/>
                    <a:pt x="6" y="343"/>
                    <a:pt x="6" y="344"/>
                  </a:cubicBezTo>
                  <a:cubicBezTo>
                    <a:pt x="3" y="341"/>
                    <a:pt x="5" y="338"/>
                    <a:pt x="6" y="336"/>
                  </a:cubicBezTo>
                  <a:cubicBezTo>
                    <a:pt x="5" y="333"/>
                    <a:pt x="6" y="332"/>
                    <a:pt x="5" y="328"/>
                  </a:cubicBezTo>
                  <a:cubicBezTo>
                    <a:pt x="6" y="327"/>
                    <a:pt x="4" y="326"/>
                    <a:pt x="5" y="322"/>
                  </a:cubicBezTo>
                  <a:cubicBezTo>
                    <a:pt x="8" y="322"/>
                    <a:pt x="4" y="318"/>
                    <a:pt x="5" y="317"/>
                  </a:cubicBezTo>
                  <a:cubicBezTo>
                    <a:pt x="7" y="310"/>
                    <a:pt x="4" y="315"/>
                    <a:pt x="4" y="311"/>
                  </a:cubicBezTo>
                  <a:cubicBezTo>
                    <a:pt x="4" y="311"/>
                    <a:pt x="2" y="309"/>
                    <a:pt x="4" y="305"/>
                  </a:cubicBezTo>
                  <a:cubicBezTo>
                    <a:pt x="5" y="314"/>
                    <a:pt x="8" y="297"/>
                    <a:pt x="4" y="301"/>
                  </a:cubicBezTo>
                  <a:cubicBezTo>
                    <a:pt x="4" y="301"/>
                    <a:pt x="0" y="302"/>
                    <a:pt x="4" y="298"/>
                  </a:cubicBezTo>
                  <a:cubicBezTo>
                    <a:pt x="5" y="290"/>
                    <a:pt x="7" y="295"/>
                    <a:pt x="5" y="294"/>
                  </a:cubicBezTo>
                  <a:cubicBezTo>
                    <a:pt x="4" y="295"/>
                    <a:pt x="3" y="292"/>
                    <a:pt x="4" y="290"/>
                  </a:cubicBezTo>
                  <a:cubicBezTo>
                    <a:pt x="3" y="288"/>
                    <a:pt x="5" y="288"/>
                    <a:pt x="4" y="286"/>
                  </a:cubicBezTo>
                  <a:cubicBezTo>
                    <a:pt x="5" y="283"/>
                    <a:pt x="3" y="283"/>
                    <a:pt x="4" y="282"/>
                  </a:cubicBezTo>
                  <a:cubicBezTo>
                    <a:pt x="3" y="279"/>
                    <a:pt x="4" y="278"/>
                    <a:pt x="4" y="276"/>
                  </a:cubicBezTo>
                  <a:cubicBezTo>
                    <a:pt x="4" y="270"/>
                    <a:pt x="2" y="274"/>
                    <a:pt x="5" y="271"/>
                  </a:cubicBezTo>
                  <a:cubicBezTo>
                    <a:pt x="10" y="267"/>
                    <a:pt x="3" y="263"/>
                    <a:pt x="5" y="265"/>
                  </a:cubicBezTo>
                  <a:cubicBezTo>
                    <a:pt x="6" y="266"/>
                    <a:pt x="3" y="264"/>
                    <a:pt x="5" y="259"/>
                  </a:cubicBezTo>
                  <a:cubicBezTo>
                    <a:pt x="3" y="255"/>
                    <a:pt x="0" y="254"/>
                    <a:pt x="5" y="254"/>
                  </a:cubicBezTo>
                  <a:cubicBezTo>
                    <a:pt x="5" y="252"/>
                    <a:pt x="2" y="250"/>
                    <a:pt x="6" y="248"/>
                  </a:cubicBezTo>
                  <a:cubicBezTo>
                    <a:pt x="9" y="247"/>
                    <a:pt x="10" y="246"/>
                    <a:pt x="8" y="243"/>
                  </a:cubicBezTo>
                  <a:cubicBezTo>
                    <a:pt x="8" y="241"/>
                    <a:pt x="7" y="239"/>
                    <a:pt x="7" y="236"/>
                  </a:cubicBezTo>
                  <a:cubicBezTo>
                    <a:pt x="8" y="236"/>
                    <a:pt x="7" y="233"/>
                    <a:pt x="7" y="231"/>
                  </a:cubicBezTo>
                  <a:cubicBezTo>
                    <a:pt x="7" y="229"/>
                    <a:pt x="7" y="227"/>
                    <a:pt x="9" y="225"/>
                  </a:cubicBezTo>
                  <a:cubicBezTo>
                    <a:pt x="9" y="223"/>
                    <a:pt x="9" y="223"/>
                    <a:pt x="10" y="219"/>
                  </a:cubicBezTo>
                  <a:cubicBezTo>
                    <a:pt x="9" y="217"/>
                    <a:pt x="10" y="216"/>
                    <a:pt x="10" y="214"/>
                  </a:cubicBezTo>
                  <a:cubicBezTo>
                    <a:pt x="11" y="209"/>
                    <a:pt x="12" y="208"/>
                    <a:pt x="12" y="206"/>
                  </a:cubicBezTo>
                  <a:cubicBezTo>
                    <a:pt x="12" y="203"/>
                    <a:pt x="12" y="205"/>
                    <a:pt x="12" y="202"/>
                  </a:cubicBezTo>
                  <a:cubicBezTo>
                    <a:pt x="10" y="199"/>
                    <a:pt x="10" y="196"/>
                    <a:pt x="11" y="195"/>
                  </a:cubicBezTo>
                  <a:cubicBezTo>
                    <a:pt x="11" y="193"/>
                    <a:pt x="13" y="190"/>
                    <a:pt x="15" y="191"/>
                  </a:cubicBezTo>
                  <a:cubicBezTo>
                    <a:pt x="14" y="190"/>
                    <a:pt x="15" y="187"/>
                    <a:pt x="16" y="187"/>
                  </a:cubicBezTo>
                  <a:cubicBezTo>
                    <a:pt x="15" y="186"/>
                    <a:pt x="17" y="181"/>
                    <a:pt x="17" y="180"/>
                  </a:cubicBezTo>
                  <a:cubicBezTo>
                    <a:pt x="17" y="176"/>
                    <a:pt x="18" y="179"/>
                    <a:pt x="18" y="174"/>
                  </a:cubicBezTo>
                  <a:cubicBezTo>
                    <a:pt x="16" y="171"/>
                    <a:pt x="19" y="172"/>
                    <a:pt x="20" y="169"/>
                  </a:cubicBezTo>
                  <a:cubicBezTo>
                    <a:pt x="18" y="167"/>
                    <a:pt x="23" y="164"/>
                    <a:pt x="20" y="162"/>
                  </a:cubicBezTo>
                  <a:cubicBezTo>
                    <a:pt x="21" y="160"/>
                    <a:pt x="21" y="158"/>
                    <a:pt x="23" y="158"/>
                  </a:cubicBezTo>
                  <a:cubicBezTo>
                    <a:pt x="24" y="158"/>
                    <a:pt x="26" y="151"/>
                    <a:pt x="26" y="153"/>
                  </a:cubicBezTo>
                  <a:cubicBezTo>
                    <a:pt x="26" y="150"/>
                    <a:pt x="27" y="148"/>
                    <a:pt x="26" y="147"/>
                  </a:cubicBezTo>
                  <a:cubicBezTo>
                    <a:pt x="26" y="145"/>
                    <a:pt x="25" y="142"/>
                    <a:pt x="28" y="141"/>
                  </a:cubicBezTo>
                  <a:cubicBezTo>
                    <a:pt x="28" y="137"/>
                    <a:pt x="30" y="138"/>
                    <a:pt x="30" y="136"/>
                  </a:cubicBezTo>
                  <a:cubicBezTo>
                    <a:pt x="29" y="134"/>
                    <a:pt x="28" y="131"/>
                    <a:pt x="31" y="131"/>
                  </a:cubicBezTo>
                  <a:cubicBezTo>
                    <a:pt x="33" y="130"/>
                    <a:pt x="31" y="126"/>
                    <a:pt x="33" y="125"/>
                  </a:cubicBezTo>
                  <a:cubicBezTo>
                    <a:pt x="33" y="122"/>
                    <a:pt x="34" y="123"/>
                    <a:pt x="35" y="120"/>
                  </a:cubicBezTo>
                  <a:cubicBezTo>
                    <a:pt x="39" y="118"/>
                    <a:pt x="35" y="115"/>
                    <a:pt x="37" y="114"/>
                  </a:cubicBezTo>
                  <a:cubicBezTo>
                    <a:pt x="40" y="113"/>
                    <a:pt x="40" y="110"/>
                    <a:pt x="40" y="108"/>
                  </a:cubicBezTo>
                  <a:cubicBezTo>
                    <a:pt x="42" y="107"/>
                    <a:pt x="41" y="103"/>
                    <a:pt x="41" y="104"/>
                  </a:cubicBezTo>
                  <a:cubicBezTo>
                    <a:pt x="40" y="105"/>
                    <a:pt x="41" y="104"/>
                    <a:pt x="43" y="99"/>
                  </a:cubicBezTo>
                  <a:cubicBezTo>
                    <a:pt x="43" y="99"/>
                    <a:pt x="44" y="97"/>
                    <a:pt x="45" y="93"/>
                  </a:cubicBezTo>
                  <a:cubicBezTo>
                    <a:pt x="46" y="92"/>
                    <a:pt x="46" y="88"/>
                    <a:pt x="47" y="88"/>
                  </a:cubicBezTo>
                  <a:cubicBezTo>
                    <a:pt x="47" y="85"/>
                    <a:pt x="48" y="87"/>
                    <a:pt x="50" y="83"/>
                  </a:cubicBezTo>
                  <a:cubicBezTo>
                    <a:pt x="52" y="80"/>
                    <a:pt x="50" y="80"/>
                    <a:pt x="52" y="77"/>
                  </a:cubicBezTo>
                  <a:cubicBezTo>
                    <a:pt x="53" y="76"/>
                    <a:pt x="53" y="74"/>
                    <a:pt x="54" y="72"/>
                  </a:cubicBezTo>
                  <a:cubicBezTo>
                    <a:pt x="57" y="72"/>
                    <a:pt x="57" y="67"/>
                    <a:pt x="57" y="67"/>
                  </a:cubicBezTo>
                  <a:cubicBezTo>
                    <a:pt x="55" y="65"/>
                    <a:pt x="58" y="62"/>
                    <a:pt x="59" y="62"/>
                  </a:cubicBezTo>
                  <a:cubicBezTo>
                    <a:pt x="58" y="57"/>
                    <a:pt x="61" y="63"/>
                    <a:pt x="61" y="56"/>
                  </a:cubicBezTo>
                  <a:cubicBezTo>
                    <a:pt x="61" y="54"/>
                    <a:pt x="62" y="55"/>
                    <a:pt x="64" y="52"/>
                  </a:cubicBezTo>
                  <a:cubicBezTo>
                    <a:pt x="61" y="54"/>
                    <a:pt x="65" y="46"/>
                    <a:pt x="66" y="47"/>
                  </a:cubicBezTo>
                  <a:cubicBezTo>
                    <a:pt x="67" y="44"/>
                    <a:pt x="65" y="45"/>
                    <a:pt x="69" y="41"/>
                  </a:cubicBezTo>
                  <a:cubicBezTo>
                    <a:pt x="68" y="38"/>
                    <a:pt x="69" y="40"/>
                    <a:pt x="71" y="36"/>
                  </a:cubicBezTo>
                  <a:cubicBezTo>
                    <a:pt x="70" y="32"/>
                    <a:pt x="71" y="35"/>
                    <a:pt x="74" y="31"/>
                  </a:cubicBezTo>
                  <a:cubicBezTo>
                    <a:pt x="74" y="28"/>
                    <a:pt x="77" y="30"/>
                    <a:pt x="76" y="26"/>
                  </a:cubicBezTo>
                  <a:cubicBezTo>
                    <a:pt x="76" y="19"/>
                    <a:pt x="78" y="20"/>
                    <a:pt x="79" y="21"/>
                  </a:cubicBezTo>
                  <a:cubicBezTo>
                    <a:pt x="84" y="19"/>
                    <a:pt x="84" y="21"/>
                    <a:pt x="83" y="16"/>
                  </a:cubicBezTo>
                  <a:cubicBezTo>
                    <a:pt x="84" y="15"/>
                    <a:pt x="85" y="12"/>
                    <a:pt x="85" y="11"/>
                  </a:cubicBezTo>
                  <a:cubicBezTo>
                    <a:pt x="86" y="13"/>
                    <a:pt x="85" y="6"/>
                    <a:pt x="88" y="6"/>
                  </a:cubicBezTo>
                  <a:cubicBezTo>
                    <a:pt x="86" y="7"/>
                    <a:pt x="92" y="3"/>
                    <a:pt x="91" y="1"/>
                  </a:cubicBezTo>
                  <a:cubicBezTo>
                    <a:pt x="91" y="2"/>
                    <a:pt x="91" y="2"/>
                    <a:pt x="93" y="1"/>
                  </a:cubicBezTo>
                  <a:cubicBezTo>
                    <a:pt x="93" y="1"/>
                    <a:pt x="91" y="1"/>
                    <a:pt x="93" y="3"/>
                  </a:cubicBezTo>
                  <a:cubicBezTo>
                    <a:pt x="90" y="3"/>
                    <a:pt x="94" y="0"/>
                    <a:pt x="93" y="3"/>
                  </a:cubicBezTo>
                  <a:cubicBezTo>
                    <a:pt x="91" y="7"/>
                    <a:pt x="92" y="8"/>
                    <a:pt x="90" y="8"/>
                  </a:cubicBezTo>
                  <a:cubicBezTo>
                    <a:pt x="89" y="10"/>
                    <a:pt x="89" y="16"/>
                    <a:pt x="88" y="13"/>
                  </a:cubicBezTo>
                  <a:cubicBezTo>
                    <a:pt x="86" y="18"/>
                    <a:pt x="90" y="15"/>
                    <a:pt x="86" y="17"/>
                  </a:cubicBezTo>
                  <a:cubicBezTo>
                    <a:pt x="85" y="20"/>
                    <a:pt x="82" y="21"/>
                    <a:pt x="83" y="23"/>
                  </a:cubicBezTo>
                  <a:cubicBezTo>
                    <a:pt x="81" y="22"/>
                    <a:pt x="81" y="25"/>
                    <a:pt x="80" y="27"/>
                  </a:cubicBezTo>
                  <a:cubicBezTo>
                    <a:pt x="77" y="31"/>
                    <a:pt x="82" y="30"/>
                    <a:pt x="78" y="32"/>
                  </a:cubicBezTo>
                  <a:cubicBezTo>
                    <a:pt x="79" y="36"/>
                    <a:pt x="79" y="35"/>
                    <a:pt x="76" y="37"/>
                  </a:cubicBezTo>
                  <a:cubicBezTo>
                    <a:pt x="75" y="36"/>
                    <a:pt x="76" y="45"/>
                    <a:pt x="73" y="43"/>
                  </a:cubicBezTo>
                  <a:cubicBezTo>
                    <a:pt x="70" y="43"/>
                    <a:pt x="72" y="48"/>
                    <a:pt x="71" y="48"/>
                  </a:cubicBezTo>
                  <a:cubicBezTo>
                    <a:pt x="63" y="50"/>
                    <a:pt x="66" y="49"/>
                    <a:pt x="69" y="53"/>
                  </a:cubicBezTo>
                  <a:cubicBezTo>
                    <a:pt x="66" y="56"/>
                    <a:pt x="69" y="56"/>
                    <a:pt x="66" y="57"/>
                  </a:cubicBezTo>
                  <a:cubicBezTo>
                    <a:pt x="68" y="59"/>
                    <a:pt x="64" y="58"/>
                    <a:pt x="64" y="63"/>
                  </a:cubicBezTo>
                  <a:cubicBezTo>
                    <a:pt x="63" y="65"/>
                    <a:pt x="61" y="68"/>
                    <a:pt x="62" y="68"/>
                  </a:cubicBezTo>
                  <a:cubicBezTo>
                    <a:pt x="62" y="70"/>
                    <a:pt x="61" y="71"/>
                    <a:pt x="60" y="73"/>
                  </a:cubicBezTo>
                  <a:cubicBezTo>
                    <a:pt x="60" y="73"/>
                    <a:pt x="59" y="73"/>
                    <a:pt x="60" y="76"/>
                  </a:cubicBezTo>
                  <a:cubicBezTo>
                    <a:pt x="61" y="77"/>
                    <a:pt x="58" y="78"/>
                    <a:pt x="58" y="79"/>
                  </a:cubicBezTo>
                  <a:cubicBezTo>
                    <a:pt x="56" y="81"/>
                    <a:pt x="56" y="84"/>
                    <a:pt x="55" y="85"/>
                  </a:cubicBezTo>
                  <a:cubicBezTo>
                    <a:pt x="55" y="86"/>
                    <a:pt x="53" y="85"/>
                    <a:pt x="52" y="90"/>
                  </a:cubicBezTo>
                  <a:cubicBezTo>
                    <a:pt x="50" y="92"/>
                    <a:pt x="51" y="95"/>
                    <a:pt x="51" y="95"/>
                  </a:cubicBezTo>
                  <a:cubicBezTo>
                    <a:pt x="52" y="101"/>
                    <a:pt x="48" y="102"/>
                    <a:pt x="50" y="103"/>
                  </a:cubicBezTo>
                  <a:cubicBezTo>
                    <a:pt x="49" y="106"/>
                    <a:pt x="50" y="107"/>
                    <a:pt x="48" y="105"/>
                  </a:cubicBezTo>
                  <a:cubicBezTo>
                    <a:pt x="49" y="106"/>
                    <a:pt x="47" y="109"/>
                    <a:pt x="46" y="109"/>
                  </a:cubicBezTo>
                  <a:cubicBezTo>
                    <a:pt x="45" y="110"/>
                    <a:pt x="44" y="111"/>
                    <a:pt x="44" y="115"/>
                  </a:cubicBezTo>
                  <a:cubicBezTo>
                    <a:pt x="43" y="116"/>
                    <a:pt x="40" y="116"/>
                    <a:pt x="42" y="120"/>
                  </a:cubicBezTo>
                  <a:cubicBezTo>
                    <a:pt x="41" y="120"/>
                    <a:pt x="40" y="123"/>
                    <a:pt x="41" y="126"/>
                  </a:cubicBezTo>
                  <a:cubicBezTo>
                    <a:pt x="41" y="127"/>
                    <a:pt x="40" y="130"/>
                    <a:pt x="39" y="131"/>
                  </a:cubicBezTo>
                  <a:cubicBezTo>
                    <a:pt x="40" y="132"/>
                    <a:pt x="38" y="135"/>
                    <a:pt x="38" y="136"/>
                  </a:cubicBezTo>
                  <a:cubicBezTo>
                    <a:pt x="39" y="137"/>
                    <a:pt x="38" y="139"/>
                    <a:pt x="36" y="141"/>
                  </a:cubicBezTo>
                  <a:cubicBezTo>
                    <a:pt x="34" y="142"/>
                    <a:pt x="36" y="144"/>
                    <a:pt x="35" y="146"/>
                  </a:cubicBezTo>
                  <a:cubicBezTo>
                    <a:pt x="33" y="149"/>
                    <a:pt x="34" y="150"/>
                    <a:pt x="33" y="152"/>
                  </a:cubicBezTo>
                  <a:cubicBezTo>
                    <a:pt x="34" y="154"/>
                    <a:pt x="32" y="156"/>
                    <a:pt x="32" y="159"/>
                  </a:cubicBezTo>
                  <a:cubicBezTo>
                    <a:pt x="31" y="162"/>
                    <a:pt x="27" y="165"/>
                    <a:pt x="29" y="171"/>
                  </a:cubicBezTo>
                  <a:cubicBezTo>
                    <a:pt x="27" y="174"/>
                    <a:pt x="27" y="175"/>
                    <a:pt x="27" y="177"/>
                  </a:cubicBezTo>
                  <a:cubicBezTo>
                    <a:pt x="29" y="179"/>
                    <a:pt x="25" y="181"/>
                    <a:pt x="26" y="184"/>
                  </a:cubicBezTo>
                  <a:cubicBezTo>
                    <a:pt x="28" y="186"/>
                    <a:pt x="23" y="188"/>
                    <a:pt x="25" y="190"/>
                  </a:cubicBezTo>
                  <a:cubicBezTo>
                    <a:pt x="28" y="192"/>
                    <a:pt x="23" y="194"/>
                    <a:pt x="24" y="196"/>
                  </a:cubicBezTo>
                  <a:cubicBezTo>
                    <a:pt x="26" y="199"/>
                    <a:pt x="25" y="201"/>
                    <a:pt x="23" y="202"/>
                  </a:cubicBezTo>
                  <a:cubicBezTo>
                    <a:pt x="21" y="204"/>
                    <a:pt x="22" y="206"/>
                    <a:pt x="22" y="209"/>
                  </a:cubicBezTo>
                  <a:cubicBezTo>
                    <a:pt x="21" y="212"/>
                    <a:pt x="21" y="216"/>
                    <a:pt x="20" y="219"/>
                  </a:cubicBezTo>
                  <a:cubicBezTo>
                    <a:pt x="19" y="222"/>
                    <a:pt x="20" y="225"/>
                    <a:pt x="19" y="229"/>
                  </a:cubicBezTo>
                  <a:cubicBezTo>
                    <a:pt x="19" y="230"/>
                    <a:pt x="19" y="232"/>
                    <a:pt x="19" y="234"/>
                  </a:cubicBezTo>
                  <a:cubicBezTo>
                    <a:pt x="19" y="236"/>
                    <a:pt x="19" y="238"/>
                    <a:pt x="19" y="239"/>
                  </a:cubicBezTo>
                  <a:cubicBezTo>
                    <a:pt x="18" y="243"/>
                    <a:pt x="19" y="240"/>
                    <a:pt x="18" y="245"/>
                  </a:cubicBezTo>
                  <a:cubicBezTo>
                    <a:pt x="20" y="243"/>
                    <a:pt x="17" y="248"/>
                    <a:pt x="18" y="250"/>
                  </a:cubicBezTo>
                  <a:cubicBezTo>
                    <a:pt x="17" y="251"/>
                    <a:pt x="22" y="250"/>
                    <a:pt x="19" y="254"/>
                  </a:cubicBezTo>
                  <a:cubicBezTo>
                    <a:pt x="20" y="255"/>
                    <a:pt x="17" y="258"/>
                    <a:pt x="17" y="260"/>
                  </a:cubicBezTo>
                  <a:cubicBezTo>
                    <a:pt x="21" y="262"/>
                    <a:pt x="16" y="267"/>
                    <a:pt x="17" y="266"/>
                  </a:cubicBezTo>
                  <a:cubicBezTo>
                    <a:pt x="17" y="273"/>
                    <a:pt x="18" y="268"/>
                    <a:pt x="17" y="271"/>
                  </a:cubicBezTo>
                  <a:cubicBezTo>
                    <a:pt x="18" y="273"/>
                    <a:pt x="18" y="275"/>
                    <a:pt x="18" y="276"/>
                  </a:cubicBezTo>
                  <a:cubicBezTo>
                    <a:pt x="17" y="279"/>
                    <a:pt x="19" y="279"/>
                    <a:pt x="17" y="282"/>
                  </a:cubicBezTo>
                  <a:cubicBezTo>
                    <a:pt x="20" y="289"/>
                    <a:pt x="18" y="284"/>
                    <a:pt x="17" y="288"/>
                  </a:cubicBezTo>
                  <a:cubicBezTo>
                    <a:pt x="13" y="290"/>
                    <a:pt x="15" y="294"/>
                    <a:pt x="17" y="294"/>
                  </a:cubicBezTo>
                  <a:cubicBezTo>
                    <a:pt x="17" y="298"/>
                    <a:pt x="16" y="296"/>
                    <a:pt x="18" y="299"/>
                  </a:cubicBezTo>
                  <a:cubicBezTo>
                    <a:pt x="19" y="302"/>
                    <a:pt x="19" y="305"/>
                    <a:pt x="18" y="305"/>
                  </a:cubicBezTo>
                  <a:cubicBezTo>
                    <a:pt x="20" y="311"/>
                    <a:pt x="20" y="309"/>
                    <a:pt x="18" y="310"/>
                  </a:cubicBezTo>
                  <a:cubicBezTo>
                    <a:pt x="17" y="314"/>
                    <a:pt x="20" y="313"/>
                    <a:pt x="19" y="316"/>
                  </a:cubicBezTo>
                  <a:cubicBezTo>
                    <a:pt x="20" y="315"/>
                    <a:pt x="21" y="317"/>
                    <a:pt x="19" y="321"/>
                  </a:cubicBezTo>
                  <a:cubicBezTo>
                    <a:pt x="19" y="322"/>
                    <a:pt x="18" y="324"/>
                    <a:pt x="19" y="327"/>
                  </a:cubicBezTo>
                  <a:cubicBezTo>
                    <a:pt x="20" y="330"/>
                    <a:pt x="20" y="331"/>
                    <a:pt x="20" y="332"/>
                  </a:cubicBezTo>
                  <a:cubicBezTo>
                    <a:pt x="21" y="334"/>
                    <a:pt x="21" y="335"/>
                    <a:pt x="21" y="338"/>
                  </a:cubicBezTo>
                  <a:cubicBezTo>
                    <a:pt x="19" y="341"/>
                    <a:pt x="24" y="342"/>
                    <a:pt x="22" y="349"/>
                  </a:cubicBezTo>
                  <a:cubicBezTo>
                    <a:pt x="23" y="349"/>
                    <a:pt x="17" y="349"/>
                    <a:pt x="22" y="349"/>
                  </a:cubicBezTo>
                  <a:cubicBezTo>
                    <a:pt x="19" y="353"/>
                    <a:pt x="22" y="350"/>
                    <a:pt x="21" y="355"/>
                  </a:cubicBezTo>
                  <a:cubicBezTo>
                    <a:pt x="19" y="355"/>
                    <a:pt x="18" y="357"/>
                    <a:pt x="16" y="358"/>
                  </a:cubicBezTo>
                  <a:cubicBezTo>
                    <a:pt x="13" y="357"/>
                    <a:pt x="13" y="357"/>
                    <a:pt x="10" y="357"/>
                  </a:cubicBezTo>
                  <a:cubicBezTo>
                    <a:pt x="9" y="355"/>
                    <a:pt x="7" y="352"/>
                    <a:pt x="7" y="352"/>
                  </a:cubicBezTo>
                  <a:cubicBezTo>
                    <a:pt x="6" y="349"/>
                    <a:pt x="5" y="348"/>
                    <a:pt x="7" y="35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4" name="Freeform 19"/>
            <p:cNvSpPr>
              <a:spLocks/>
            </p:cNvSpPr>
            <p:nvPr/>
          </p:nvSpPr>
          <p:spPr bwMode="auto">
            <a:xfrm>
              <a:off x="2362" y="-59"/>
              <a:ext cx="3274" cy="2015"/>
            </a:xfrm>
            <a:custGeom>
              <a:avLst/>
              <a:gdLst>
                <a:gd name="T0" fmla="*/ 1379 w 1386"/>
                <a:gd name="T1" fmla="*/ 530 h 853"/>
                <a:gd name="T2" fmla="*/ 1368 w 1386"/>
                <a:gd name="T3" fmla="*/ 461 h 853"/>
                <a:gd name="T4" fmla="*/ 1341 w 1386"/>
                <a:gd name="T5" fmla="*/ 372 h 853"/>
                <a:gd name="T6" fmla="*/ 1307 w 1386"/>
                <a:gd name="T7" fmla="*/ 300 h 853"/>
                <a:gd name="T8" fmla="*/ 1271 w 1386"/>
                <a:gd name="T9" fmla="*/ 245 h 853"/>
                <a:gd name="T10" fmla="*/ 1218 w 1386"/>
                <a:gd name="T11" fmla="*/ 185 h 853"/>
                <a:gd name="T12" fmla="*/ 1160 w 1386"/>
                <a:gd name="T13" fmla="*/ 136 h 853"/>
                <a:gd name="T14" fmla="*/ 1089 w 1386"/>
                <a:gd name="T15" fmla="*/ 93 h 853"/>
                <a:gd name="T16" fmla="*/ 1022 w 1386"/>
                <a:gd name="T17" fmla="*/ 63 h 853"/>
                <a:gd name="T18" fmla="*/ 960 w 1386"/>
                <a:gd name="T19" fmla="*/ 42 h 853"/>
                <a:gd name="T20" fmla="*/ 895 w 1386"/>
                <a:gd name="T21" fmla="*/ 24 h 853"/>
                <a:gd name="T22" fmla="*/ 821 w 1386"/>
                <a:gd name="T23" fmla="*/ 10 h 853"/>
                <a:gd name="T24" fmla="*/ 759 w 1386"/>
                <a:gd name="T25" fmla="*/ 3 h 853"/>
                <a:gd name="T26" fmla="*/ 678 w 1386"/>
                <a:gd name="T27" fmla="*/ 2 h 853"/>
                <a:gd name="T28" fmla="*/ 593 w 1386"/>
                <a:gd name="T29" fmla="*/ 10 h 853"/>
                <a:gd name="T30" fmla="*/ 519 w 1386"/>
                <a:gd name="T31" fmla="*/ 26 h 853"/>
                <a:gd name="T32" fmla="*/ 450 w 1386"/>
                <a:gd name="T33" fmla="*/ 50 h 853"/>
                <a:gd name="T34" fmla="*/ 368 w 1386"/>
                <a:gd name="T35" fmla="*/ 91 h 853"/>
                <a:gd name="T36" fmla="*/ 297 w 1386"/>
                <a:gd name="T37" fmla="*/ 138 h 853"/>
                <a:gd name="T38" fmla="*/ 238 w 1386"/>
                <a:gd name="T39" fmla="*/ 187 h 853"/>
                <a:gd name="T40" fmla="*/ 184 w 1386"/>
                <a:gd name="T41" fmla="*/ 240 h 853"/>
                <a:gd name="T42" fmla="*/ 135 w 1386"/>
                <a:gd name="T43" fmla="*/ 300 h 853"/>
                <a:gd name="T44" fmla="*/ 92 w 1386"/>
                <a:gd name="T45" fmla="*/ 366 h 853"/>
                <a:gd name="T46" fmla="*/ 66 w 1386"/>
                <a:gd name="T47" fmla="*/ 418 h 853"/>
                <a:gd name="T48" fmla="*/ 46 w 1386"/>
                <a:gd name="T49" fmla="*/ 466 h 853"/>
                <a:gd name="T50" fmla="*/ 28 w 1386"/>
                <a:gd name="T51" fmla="*/ 522 h 853"/>
                <a:gd name="T52" fmla="*/ 14 w 1386"/>
                <a:gd name="T53" fmla="*/ 580 h 853"/>
                <a:gd name="T54" fmla="*/ 5 w 1386"/>
                <a:gd name="T55" fmla="*/ 655 h 853"/>
                <a:gd name="T56" fmla="*/ 2 w 1386"/>
                <a:gd name="T57" fmla="*/ 719 h 853"/>
                <a:gd name="T58" fmla="*/ 5 w 1386"/>
                <a:gd name="T59" fmla="*/ 793 h 853"/>
                <a:gd name="T60" fmla="*/ 18 w 1386"/>
                <a:gd name="T61" fmla="*/ 851 h 853"/>
                <a:gd name="T62" fmla="*/ 24 w 1386"/>
                <a:gd name="T63" fmla="*/ 826 h 853"/>
                <a:gd name="T64" fmla="*/ 17 w 1386"/>
                <a:gd name="T65" fmla="*/ 743 h 853"/>
                <a:gd name="T66" fmla="*/ 19 w 1386"/>
                <a:gd name="T67" fmla="*/ 659 h 853"/>
                <a:gd name="T68" fmla="*/ 27 w 1386"/>
                <a:gd name="T69" fmla="*/ 591 h 853"/>
                <a:gd name="T70" fmla="*/ 40 w 1386"/>
                <a:gd name="T71" fmla="*/ 529 h 853"/>
                <a:gd name="T72" fmla="*/ 61 w 1386"/>
                <a:gd name="T73" fmla="*/ 463 h 853"/>
                <a:gd name="T74" fmla="*/ 89 w 1386"/>
                <a:gd name="T75" fmla="*/ 394 h 853"/>
                <a:gd name="T76" fmla="*/ 117 w 1386"/>
                <a:gd name="T77" fmla="*/ 343 h 853"/>
                <a:gd name="T78" fmla="*/ 154 w 1386"/>
                <a:gd name="T79" fmla="*/ 290 h 853"/>
                <a:gd name="T80" fmla="*/ 203 w 1386"/>
                <a:gd name="T81" fmla="*/ 233 h 853"/>
                <a:gd name="T82" fmla="*/ 261 w 1386"/>
                <a:gd name="T83" fmla="*/ 175 h 853"/>
                <a:gd name="T84" fmla="*/ 320 w 1386"/>
                <a:gd name="T85" fmla="*/ 127 h 853"/>
                <a:gd name="T86" fmla="*/ 399 w 1386"/>
                <a:gd name="T87" fmla="*/ 79 h 853"/>
                <a:gd name="T88" fmla="*/ 476 w 1386"/>
                <a:gd name="T89" fmla="*/ 45 h 853"/>
                <a:gd name="T90" fmla="*/ 555 w 1386"/>
                <a:gd name="T91" fmla="*/ 22 h 853"/>
                <a:gd name="T92" fmla="*/ 628 w 1386"/>
                <a:gd name="T93" fmla="*/ 10 h 853"/>
                <a:gd name="T94" fmla="*/ 715 w 1386"/>
                <a:gd name="T95" fmla="*/ 7 h 853"/>
                <a:gd name="T96" fmla="*/ 792 w 1386"/>
                <a:gd name="T97" fmla="*/ 13 h 853"/>
                <a:gd name="T98" fmla="*/ 869 w 1386"/>
                <a:gd name="T99" fmla="*/ 27 h 853"/>
                <a:gd name="T100" fmla="*/ 940 w 1386"/>
                <a:gd name="T101" fmla="*/ 45 h 853"/>
                <a:gd name="T102" fmla="*/ 1017 w 1386"/>
                <a:gd name="T103" fmla="*/ 71 h 853"/>
                <a:gd name="T104" fmla="*/ 1091 w 1386"/>
                <a:gd name="T105" fmla="*/ 105 h 853"/>
                <a:gd name="T106" fmla="*/ 1160 w 1386"/>
                <a:gd name="T107" fmla="*/ 148 h 853"/>
                <a:gd name="T108" fmla="*/ 1215 w 1386"/>
                <a:gd name="T109" fmla="*/ 194 h 853"/>
                <a:gd name="T110" fmla="*/ 1270 w 1386"/>
                <a:gd name="T111" fmla="*/ 255 h 853"/>
                <a:gd name="T112" fmla="*/ 1309 w 1386"/>
                <a:gd name="T113" fmla="*/ 316 h 853"/>
                <a:gd name="T114" fmla="*/ 1344 w 1386"/>
                <a:gd name="T115" fmla="*/ 394 h 853"/>
                <a:gd name="T116" fmla="*/ 1365 w 1386"/>
                <a:gd name="T117" fmla="*/ 469 h 853"/>
                <a:gd name="T118" fmla="*/ 1376 w 1386"/>
                <a:gd name="T119" fmla="*/ 537 h 853"/>
                <a:gd name="T120" fmla="*/ 1379 w 1386"/>
                <a:gd name="T121" fmla="*/ 614 h 853"/>
                <a:gd name="T122" fmla="*/ 1383 w 1386"/>
                <a:gd name="T123" fmla="*/ 637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6" h="853">
                  <a:moveTo>
                    <a:pt x="1383" y="596"/>
                  </a:moveTo>
                  <a:cubicBezTo>
                    <a:pt x="1382" y="597"/>
                    <a:pt x="1385" y="594"/>
                    <a:pt x="1383" y="592"/>
                  </a:cubicBezTo>
                  <a:cubicBezTo>
                    <a:pt x="1383" y="589"/>
                    <a:pt x="1385" y="589"/>
                    <a:pt x="1383" y="587"/>
                  </a:cubicBezTo>
                  <a:cubicBezTo>
                    <a:pt x="1384" y="587"/>
                    <a:pt x="1386" y="583"/>
                    <a:pt x="1383" y="583"/>
                  </a:cubicBezTo>
                  <a:cubicBezTo>
                    <a:pt x="1384" y="582"/>
                    <a:pt x="1382" y="583"/>
                    <a:pt x="1383" y="578"/>
                  </a:cubicBezTo>
                  <a:cubicBezTo>
                    <a:pt x="1382" y="579"/>
                    <a:pt x="1385" y="572"/>
                    <a:pt x="1383" y="572"/>
                  </a:cubicBezTo>
                  <a:cubicBezTo>
                    <a:pt x="1382" y="574"/>
                    <a:pt x="1381" y="568"/>
                    <a:pt x="1382" y="566"/>
                  </a:cubicBezTo>
                  <a:cubicBezTo>
                    <a:pt x="1382" y="565"/>
                    <a:pt x="1381" y="563"/>
                    <a:pt x="1382" y="560"/>
                  </a:cubicBezTo>
                  <a:cubicBezTo>
                    <a:pt x="1383" y="561"/>
                    <a:pt x="1379" y="553"/>
                    <a:pt x="1382" y="554"/>
                  </a:cubicBezTo>
                  <a:cubicBezTo>
                    <a:pt x="1381" y="554"/>
                    <a:pt x="1384" y="553"/>
                    <a:pt x="1381" y="548"/>
                  </a:cubicBezTo>
                  <a:cubicBezTo>
                    <a:pt x="1382" y="547"/>
                    <a:pt x="1383" y="544"/>
                    <a:pt x="1380" y="542"/>
                  </a:cubicBezTo>
                  <a:cubicBezTo>
                    <a:pt x="1381" y="538"/>
                    <a:pt x="1381" y="538"/>
                    <a:pt x="1380" y="536"/>
                  </a:cubicBezTo>
                  <a:cubicBezTo>
                    <a:pt x="1380" y="534"/>
                    <a:pt x="1377" y="532"/>
                    <a:pt x="1379" y="530"/>
                  </a:cubicBezTo>
                  <a:cubicBezTo>
                    <a:pt x="1379" y="529"/>
                    <a:pt x="1379" y="528"/>
                    <a:pt x="1379" y="527"/>
                  </a:cubicBezTo>
                  <a:cubicBezTo>
                    <a:pt x="1378" y="526"/>
                    <a:pt x="1378" y="523"/>
                    <a:pt x="1378" y="522"/>
                  </a:cubicBezTo>
                  <a:cubicBezTo>
                    <a:pt x="1377" y="521"/>
                    <a:pt x="1378" y="520"/>
                    <a:pt x="1377" y="519"/>
                  </a:cubicBezTo>
                  <a:cubicBezTo>
                    <a:pt x="1378" y="517"/>
                    <a:pt x="1378" y="516"/>
                    <a:pt x="1377" y="514"/>
                  </a:cubicBezTo>
                  <a:cubicBezTo>
                    <a:pt x="1379" y="514"/>
                    <a:pt x="1378" y="510"/>
                    <a:pt x="1377" y="511"/>
                  </a:cubicBezTo>
                  <a:cubicBezTo>
                    <a:pt x="1376" y="508"/>
                    <a:pt x="1376" y="507"/>
                    <a:pt x="1376" y="506"/>
                  </a:cubicBezTo>
                  <a:cubicBezTo>
                    <a:pt x="1375" y="506"/>
                    <a:pt x="1376" y="503"/>
                    <a:pt x="1375" y="502"/>
                  </a:cubicBezTo>
                  <a:cubicBezTo>
                    <a:pt x="1375" y="499"/>
                    <a:pt x="1377" y="498"/>
                    <a:pt x="1375" y="497"/>
                  </a:cubicBezTo>
                  <a:cubicBezTo>
                    <a:pt x="1373" y="493"/>
                    <a:pt x="1373" y="490"/>
                    <a:pt x="1373" y="487"/>
                  </a:cubicBezTo>
                  <a:cubicBezTo>
                    <a:pt x="1372" y="483"/>
                    <a:pt x="1372" y="481"/>
                    <a:pt x="1371" y="477"/>
                  </a:cubicBezTo>
                  <a:cubicBezTo>
                    <a:pt x="1369" y="476"/>
                    <a:pt x="1369" y="474"/>
                    <a:pt x="1369" y="472"/>
                  </a:cubicBezTo>
                  <a:cubicBezTo>
                    <a:pt x="1369" y="470"/>
                    <a:pt x="1370" y="468"/>
                    <a:pt x="1369" y="468"/>
                  </a:cubicBezTo>
                  <a:cubicBezTo>
                    <a:pt x="1370" y="464"/>
                    <a:pt x="1368" y="464"/>
                    <a:pt x="1368" y="461"/>
                  </a:cubicBezTo>
                  <a:cubicBezTo>
                    <a:pt x="1367" y="459"/>
                    <a:pt x="1370" y="458"/>
                    <a:pt x="1367" y="455"/>
                  </a:cubicBezTo>
                  <a:cubicBezTo>
                    <a:pt x="1367" y="454"/>
                    <a:pt x="1366" y="450"/>
                    <a:pt x="1365" y="449"/>
                  </a:cubicBezTo>
                  <a:cubicBezTo>
                    <a:pt x="1365" y="445"/>
                    <a:pt x="1365" y="444"/>
                    <a:pt x="1364" y="442"/>
                  </a:cubicBezTo>
                  <a:cubicBezTo>
                    <a:pt x="1364" y="440"/>
                    <a:pt x="1362" y="438"/>
                    <a:pt x="1362" y="436"/>
                  </a:cubicBezTo>
                  <a:cubicBezTo>
                    <a:pt x="1361" y="434"/>
                    <a:pt x="1361" y="431"/>
                    <a:pt x="1360" y="429"/>
                  </a:cubicBezTo>
                  <a:cubicBezTo>
                    <a:pt x="1360" y="428"/>
                    <a:pt x="1360" y="426"/>
                    <a:pt x="1359" y="424"/>
                  </a:cubicBezTo>
                  <a:cubicBezTo>
                    <a:pt x="1359" y="423"/>
                    <a:pt x="1358" y="420"/>
                    <a:pt x="1357" y="419"/>
                  </a:cubicBezTo>
                  <a:cubicBezTo>
                    <a:pt x="1357" y="417"/>
                    <a:pt x="1356" y="415"/>
                    <a:pt x="1356" y="413"/>
                  </a:cubicBezTo>
                  <a:cubicBezTo>
                    <a:pt x="1355" y="411"/>
                    <a:pt x="1355" y="410"/>
                    <a:pt x="1354" y="408"/>
                  </a:cubicBezTo>
                  <a:cubicBezTo>
                    <a:pt x="1353" y="405"/>
                    <a:pt x="1352" y="401"/>
                    <a:pt x="1351" y="398"/>
                  </a:cubicBezTo>
                  <a:cubicBezTo>
                    <a:pt x="1350" y="395"/>
                    <a:pt x="1349" y="391"/>
                    <a:pt x="1347" y="388"/>
                  </a:cubicBezTo>
                  <a:cubicBezTo>
                    <a:pt x="1346" y="384"/>
                    <a:pt x="1344" y="381"/>
                    <a:pt x="1343" y="377"/>
                  </a:cubicBezTo>
                  <a:cubicBezTo>
                    <a:pt x="1342" y="375"/>
                    <a:pt x="1342" y="374"/>
                    <a:pt x="1341" y="372"/>
                  </a:cubicBezTo>
                  <a:cubicBezTo>
                    <a:pt x="1340" y="369"/>
                    <a:pt x="1341" y="368"/>
                    <a:pt x="1339" y="367"/>
                  </a:cubicBezTo>
                  <a:cubicBezTo>
                    <a:pt x="1339" y="364"/>
                    <a:pt x="1339" y="362"/>
                    <a:pt x="1337" y="361"/>
                  </a:cubicBezTo>
                  <a:cubicBezTo>
                    <a:pt x="1335" y="359"/>
                    <a:pt x="1335" y="358"/>
                    <a:pt x="1334" y="355"/>
                  </a:cubicBezTo>
                  <a:cubicBezTo>
                    <a:pt x="1334" y="352"/>
                    <a:pt x="1333" y="348"/>
                    <a:pt x="1332" y="348"/>
                  </a:cubicBezTo>
                  <a:cubicBezTo>
                    <a:pt x="1332" y="347"/>
                    <a:pt x="1329" y="344"/>
                    <a:pt x="1329" y="343"/>
                  </a:cubicBezTo>
                  <a:cubicBezTo>
                    <a:pt x="1329" y="343"/>
                    <a:pt x="1327" y="339"/>
                    <a:pt x="1326" y="337"/>
                  </a:cubicBezTo>
                  <a:cubicBezTo>
                    <a:pt x="1324" y="334"/>
                    <a:pt x="1323" y="332"/>
                    <a:pt x="1324" y="331"/>
                  </a:cubicBezTo>
                  <a:cubicBezTo>
                    <a:pt x="1325" y="328"/>
                    <a:pt x="1322" y="328"/>
                    <a:pt x="1321" y="326"/>
                  </a:cubicBezTo>
                  <a:cubicBezTo>
                    <a:pt x="1322" y="326"/>
                    <a:pt x="1319" y="322"/>
                    <a:pt x="1318" y="321"/>
                  </a:cubicBezTo>
                  <a:cubicBezTo>
                    <a:pt x="1318" y="320"/>
                    <a:pt x="1316" y="321"/>
                    <a:pt x="1316" y="315"/>
                  </a:cubicBezTo>
                  <a:cubicBezTo>
                    <a:pt x="1317" y="313"/>
                    <a:pt x="1313" y="311"/>
                    <a:pt x="1313" y="310"/>
                  </a:cubicBezTo>
                  <a:cubicBezTo>
                    <a:pt x="1309" y="306"/>
                    <a:pt x="1312" y="306"/>
                    <a:pt x="1311" y="305"/>
                  </a:cubicBezTo>
                  <a:cubicBezTo>
                    <a:pt x="1308" y="301"/>
                    <a:pt x="1309" y="301"/>
                    <a:pt x="1307" y="300"/>
                  </a:cubicBezTo>
                  <a:cubicBezTo>
                    <a:pt x="1306" y="297"/>
                    <a:pt x="1302" y="298"/>
                    <a:pt x="1304" y="295"/>
                  </a:cubicBezTo>
                  <a:cubicBezTo>
                    <a:pt x="1303" y="294"/>
                    <a:pt x="1302" y="293"/>
                    <a:pt x="1301" y="290"/>
                  </a:cubicBezTo>
                  <a:cubicBezTo>
                    <a:pt x="1300" y="292"/>
                    <a:pt x="1297" y="286"/>
                    <a:pt x="1298" y="285"/>
                  </a:cubicBezTo>
                  <a:cubicBezTo>
                    <a:pt x="1297" y="285"/>
                    <a:pt x="1297" y="282"/>
                    <a:pt x="1295" y="280"/>
                  </a:cubicBezTo>
                  <a:cubicBezTo>
                    <a:pt x="1295" y="279"/>
                    <a:pt x="1292" y="277"/>
                    <a:pt x="1292" y="275"/>
                  </a:cubicBezTo>
                  <a:cubicBezTo>
                    <a:pt x="1291" y="273"/>
                    <a:pt x="1288" y="273"/>
                    <a:pt x="1289" y="270"/>
                  </a:cubicBezTo>
                  <a:cubicBezTo>
                    <a:pt x="1287" y="269"/>
                    <a:pt x="1288" y="268"/>
                    <a:pt x="1286" y="265"/>
                  </a:cubicBezTo>
                  <a:cubicBezTo>
                    <a:pt x="1285" y="265"/>
                    <a:pt x="1282" y="262"/>
                    <a:pt x="1282" y="261"/>
                  </a:cubicBezTo>
                  <a:cubicBezTo>
                    <a:pt x="1281" y="259"/>
                    <a:pt x="1281" y="257"/>
                    <a:pt x="1280" y="257"/>
                  </a:cubicBezTo>
                  <a:cubicBezTo>
                    <a:pt x="1279" y="257"/>
                    <a:pt x="1278" y="255"/>
                    <a:pt x="1278" y="254"/>
                  </a:cubicBezTo>
                  <a:cubicBezTo>
                    <a:pt x="1276" y="252"/>
                    <a:pt x="1278" y="251"/>
                    <a:pt x="1275" y="251"/>
                  </a:cubicBezTo>
                  <a:cubicBezTo>
                    <a:pt x="1275" y="249"/>
                    <a:pt x="1274" y="248"/>
                    <a:pt x="1273" y="248"/>
                  </a:cubicBezTo>
                  <a:cubicBezTo>
                    <a:pt x="1272" y="248"/>
                    <a:pt x="1271" y="244"/>
                    <a:pt x="1271" y="245"/>
                  </a:cubicBezTo>
                  <a:cubicBezTo>
                    <a:pt x="1271" y="244"/>
                    <a:pt x="1267" y="242"/>
                    <a:pt x="1268" y="242"/>
                  </a:cubicBezTo>
                  <a:cubicBezTo>
                    <a:pt x="1267" y="240"/>
                    <a:pt x="1268" y="236"/>
                    <a:pt x="1264" y="236"/>
                  </a:cubicBezTo>
                  <a:cubicBezTo>
                    <a:pt x="1262" y="236"/>
                    <a:pt x="1262" y="234"/>
                    <a:pt x="1260" y="231"/>
                  </a:cubicBezTo>
                  <a:cubicBezTo>
                    <a:pt x="1259" y="230"/>
                    <a:pt x="1256" y="228"/>
                    <a:pt x="1256" y="226"/>
                  </a:cubicBezTo>
                  <a:cubicBezTo>
                    <a:pt x="1255" y="226"/>
                    <a:pt x="1253" y="220"/>
                    <a:pt x="1252" y="221"/>
                  </a:cubicBezTo>
                  <a:cubicBezTo>
                    <a:pt x="1251" y="219"/>
                    <a:pt x="1249" y="217"/>
                    <a:pt x="1248" y="216"/>
                  </a:cubicBezTo>
                  <a:cubicBezTo>
                    <a:pt x="1242" y="213"/>
                    <a:pt x="1246" y="215"/>
                    <a:pt x="1243" y="211"/>
                  </a:cubicBezTo>
                  <a:cubicBezTo>
                    <a:pt x="1243" y="211"/>
                    <a:pt x="1239" y="209"/>
                    <a:pt x="1239" y="206"/>
                  </a:cubicBezTo>
                  <a:cubicBezTo>
                    <a:pt x="1239" y="203"/>
                    <a:pt x="1237" y="201"/>
                    <a:pt x="1234" y="202"/>
                  </a:cubicBezTo>
                  <a:cubicBezTo>
                    <a:pt x="1234" y="199"/>
                    <a:pt x="1232" y="197"/>
                    <a:pt x="1230" y="198"/>
                  </a:cubicBezTo>
                  <a:cubicBezTo>
                    <a:pt x="1229" y="198"/>
                    <a:pt x="1227" y="196"/>
                    <a:pt x="1226" y="193"/>
                  </a:cubicBezTo>
                  <a:cubicBezTo>
                    <a:pt x="1226" y="190"/>
                    <a:pt x="1226" y="190"/>
                    <a:pt x="1222" y="189"/>
                  </a:cubicBezTo>
                  <a:cubicBezTo>
                    <a:pt x="1223" y="191"/>
                    <a:pt x="1220" y="186"/>
                    <a:pt x="1218" y="185"/>
                  </a:cubicBezTo>
                  <a:cubicBezTo>
                    <a:pt x="1217" y="183"/>
                    <a:pt x="1215" y="181"/>
                    <a:pt x="1214" y="181"/>
                  </a:cubicBezTo>
                  <a:cubicBezTo>
                    <a:pt x="1214" y="181"/>
                    <a:pt x="1213" y="176"/>
                    <a:pt x="1210" y="177"/>
                  </a:cubicBezTo>
                  <a:cubicBezTo>
                    <a:pt x="1211" y="176"/>
                    <a:pt x="1208" y="176"/>
                    <a:pt x="1206" y="174"/>
                  </a:cubicBezTo>
                  <a:cubicBezTo>
                    <a:pt x="1204" y="172"/>
                    <a:pt x="1203" y="172"/>
                    <a:pt x="1201" y="169"/>
                  </a:cubicBezTo>
                  <a:cubicBezTo>
                    <a:pt x="1200" y="169"/>
                    <a:pt x="1198" y="167"/>
                    <a:pt x="1197" y="165"/>
                  </a:cubicBezTo>
                  <a:cubicBezTo>
                    <a:pt x="1196" y="165"/>
                    <a:pt x="1194" y="163"/>
                    <a:pt x="1192" y="162"/>
                  </a:cubicBezTo>
                  <a:cubicBezTo>
                    <a:pt x="1191" y="161"/>
                    <a:pt x="1189" y="159"/>
                    <a:pt x="1188" y="158"/>
                  </a:cubicBezTo>
                  <a:cubicBezTo>
                    <a:pt x="1186" y="156"/>
                    <a:pt x="1184" y="156"/>
                    <a:pt x="1184" y="155"/>
                  </a:cubicBezTo>
                  <a:cubicBezTo>
                    <a:pt x="1181" y="155"/>
                    <a:pt x="1181" y="152"/>
                    <a:pt x="1179" y="151"/>
                  </a:cubicBezTo>
                  <a:cubicBezTo>
                    <a:pt x="1178" y="151"/>
                    <a:pt x="1176" y="148"/>
                    <a:pt x="1174" y="147"/>
                  </a:cubicBezTo>
                  <a:cubicBezTo>
                    <a:pt x="1172" y="147"/>
                    <a:pt x="1173" y="144"/>
                    <a:pt x="1170" y="144"/>
                  </a:cubicBezTo>
                  <a:cubicBezTo>
                    <a:pt x="1168" y="143"/>
                    <a:pt x="1166" y="143"/>
                    <a:pt x="1165" y="141"/>
                  </a:cubicBezTo>
                  <a:cubicBezTo>
                    <a:pt x="1164" y="137"/>
                    <a:pt x="1162" y="138"/>
                    <a:pt x="1160" y="136"/>
                  </a:cubicBezTo>
                  <a:cubicBezTo>
                    <a:pt x="1158" y="134"/>
                    <a:pt x="1157" y="134"/>
                    <a:pt x="1155" y="133"/>
                  </a:cubicBezTo>
                  <a:cubicBezTo>
                    <a:pt x="1155" y="133"/>
                    <a:pt x="1150" y="130"/>
                    <a:pt x="1149" y="129"/>
                  </a:cubicBezTo>
                  <a:cubicBezTo>
                    <a:pt x="1148" y="128"/>
                    <a:pt x="1145" y="127"/>
                    <a:pt x="1144" y="125"/>
                  </a:cubicBezTo>
                  <a:cubicBezTo>
                    <a:pt x="1143" y="122"/>
                    <a:pt x="1137" y="121"/>
                    <a:pt x="1138" y="122"/>
                  </a:cubicBezTo>
                  <a:cubicBezTo>
                    <a:pt x="1138" y="119"/>
                    <a:pt x="1134" y="119"/>
                    <a:pt x="1133" y="118"/>
                  </a:cubicBezTo>
                  <a:cubicBezTo>
                    <a:pt x="1131" y="118"/>
                    <a:pt x="1128" y="118"/>
                    <a:pt x="1127" y="115"/>
                  </a:cubicBezTo>
                  <a:cubicBezTo>
                    <a:pt x="1127" y="114"/>
                    <a:pt x="1126" y="113"/>
                    <a:pt x="1121" y="111"/>
                  </a:cubicBezTo>
                  <a:cubicBezTo>
                    <a:pt x="1119" y="115"/>
                    <a:pt x="1118" y="108"/>
                    <a:pt x="1115" y="108"/>
                  </a:cubicBezTo>
                  <a:cubicBezTo>
                    <a:pt x="1113" y="111"/>
                    <a:pt x="1113" y="109"/>
                    <a:pt x="1110" y="105"/>
                  </a:cubicBezTo>
                  <a:cubicBezTo>
                    <a:pt x="1109" y="105"/>
                    <a:pt x="1106" y="104"/>
                    <a:pt x="1104" y="101"/>
                  </a:cubicBezTo>
                  <a:cubicBezTo>
                    <a:pt x="1102" y="102"/>
                    <a:pt x="1101" y="100"/>
                    <a:pt x="1098" y="98"/>
                  </a:cubicBezTo>
                  <a:cubicBezTo>
                    <a:pt x="1097" y="99"/>
                    <a:pt x="1095" y="95"/>
                    <a:pt x="1093" y="95"/>
                  </a:cubicBezTo>
                  <a:cubicBezTo>
                    <a:pt x="1091" y="96"/>
                    <a:pt x="1090" y="93"/>
                    <a:pt x="1089" y="93"/>
                  </a:cubicBezTo>
                  <a:cubicBezTo>
                    <a:pt x="1087" y="92"/>
                    <a:pt x="1086" y="92"/>
                    <a:pt x="1084" y="91"/>
                  </a:cubicBezTo>
                  <a:cubicBezTo>
                    <a:pt x="1082" y="88"/>
                    <a:pt x="1082" y="89"/>
                    <a:pt x="1079" y="88"/>
                  </a:cubicBezTo>
                  <a:cubicBezTo>
                    <a:pt x="1076" y="89"/>
                    <a:pt x="1078" y="87"/>
                    <a:pt x="1074" y="85"/>
                  </a:cubicBezTo>
                  <a:cubicBezTo>
                    <a:pt x="1074" y="84"/>
                    <a:pt x="1070" y="81"/>
                    <a:pt x="1069" y="83"/>
                  </a:cubicBezTo>
                  <a:cubicBezTo>
                    <a:pt x="1068" y="82"/>
                    <a:pt x="1066" y="81"/>
                    <a:pt x="1064" y="81"/>
                  </a:cubicBezTo>
                  <a:cubicBezTo>
                    <a:pt x="1063" y="80"/>
                    <a:pt x="1061" y="80"/>
                    <a:pt x="1059" y="79"/>
                  </a:cubicBezTo>
                  <a:cubicBezTo>
                    <a:pt x="1058" y="78"/>
                    <a:pt x="1057" y="76"/>
                    <a:pt x="1054" y="76"/>
                  </a:cubicBezTo>
                  <a:cubicBezTo>
                    <a:pt x="1054" y="77"/>
                    <a:pt x="1051" y="76"/>
                    <a:pt x="1049" y="74"/>
                  </a:cubicBezTo>
                  <a:cubicBezTo>
                    <a:pt x="1046" y="73"/>
                    <a:pt x="1046" y="73"/>
                    <a:pt x="1044" y="72"/>
                  </a:cubicBezTo>
                  <a:cubicBezTo>
                    <a:pt x="1041" y="71"/>
                    <a:pt x="1042" y="72"/>
                    <a:pt x="1039" y="70"/>
                  </a:cubicBezTo>
                  <a:cubicBezTo>
                    <a:pt x="1037" y="70"/>
                    <a:pt x="1035" y="69"/>
                    <a:pt x="1033" y="68"/>
                  </a:cubicBezTo>
                  <a:cubicBezTo>
                    <a:pt x="1032" y="67"/>
                    <a:pt x="1031" y="67"/>
                    <a:pt x="1028" y="66"/>
                  </a:cubicBezTo>
                  <a:cubicBezTo>
                    <a:pt x="1025" y="64"/>
                    <a:pt x="1024" y="64"/>
                    <a:pt x="1022" y="63"/>
                  </a:cubicBezTo>
                  <a:cubicBezTo>
                    <a:pt x="1020" y="62"/>
                    <a:pt x="1019" y="63"/>
                    <a:pt x="1017" y="61"/>
                  </a:cubicBezTo>
                  <a:cubicBezTo>
                    <a:pt x="1014" y="61"/>
                    <a:pt x="1013" y="59"/>
                    <a:pt x="1011" y="59"/>
                  </a:cubicBezTo>
                  <a:cubicBezTo>
                    <a:pt x="1009" y="58"/>
                    <a:pt x="1008" y="58"/>
                    <a:pt x="1005" y="57"/>
                  </a:cubicBezTo>
                  <a:cubicBezTo>
                    <a:pt x="1006" y="57"/>
                    <a:pt x="1002" y="56"/>
                    <a:pt x="1001" y="56"/>
                  </a:cubicBezTo>
                  <a:cubicBezTo>
                    <a:pt x="999" y="56"/>
                    <a:pt x="999" y="53"/>
                    <a:pt x="997" y="54"/>
                  </a:cubicBezTo>
                  <a:cubicBezTo>
                    <a:pt x="997" y="54"/>
                    <a:pt x="993" y="53"/>
                    <a:pt x="993" y="53"/>
                  </a:cubicBezTo>
                  <a:cubicBezTo>
                    <a:pt x="993" y="52"/>
                    <a:pt x="992" y="51"/>
                    <a:pt x="988" y="51"/>
                  </a:cubicBezTo>
                  <a:cubicBezTo>
                    <a:pt x="989" y="50"/>
                    <a:pt x="984" y="50"/>
                    <a:pt x="984" y="50"/>
                  </a:cubicBezTo>
                  <a:cubicBezTo>
                    <a:pt x="982" y="48"/>
                    <a:pt x="982" y="50"/>
                    <a:pt x="980" y="48"/>
                  </a:cubicBezTo>
                  <a:cubicBezTo>
                    <a:pt x="978" y="50"/>
                    <a:pt x="977" y="47"/>
                    <a:pt x="975" y="47"/>
                  </a:cubicBezTo>
                  <a:cubicBezTo>
                    <a:pt x="973" y="49"/>
                    <a:pt x="977" y="46"/>
                    <a:pt x="971" y="46"/>
                  </a:cubicBezTo>
                  <a:cubicBezTo>
                    <a:pt x="972" y="48"/>
                    <a:pt x="967" y="43"/>
                    <a:pt x="965" y="44"/>
                  </a:cubicBezTo>
                  <a:cubicBezTo>
                    <a:pt x="964" y="45"/>
                    <a:pt x="963" y="44"/>
                    <a:pt x="960" y="42"/>
                  </a:cubicBezTo>
                  <a:cubicBezTo>
                    <a:pt x="959" y="43"/>
                    <a:pt x="954" y="41"/>
                    <a:pt x="954" y="40"/>
                  </a:cubicBezTo>
                  <a:cubicBezTo>
                    <a:pt x="953" y="40"/>
                    <a:pt x="951" y="38"/>
                    <a:pt x="948" y="38"/>
                  </a:cubicBezTo>
                  <a:cubicBezTo>
                    <a:pt x="947" y="39"/>
                    <a:pt x="947" y="35"/>
                    <a:pt x="942" y="37"/>
                  </a:cubicBezTo>
                  <a:cubicBezTo>
                    <a:pt x="941" y="33"/>
                    <a:pt x="937" y="40"/>
                    <a:pt x="936" y="35"/>
                  </a:cubicBezTo>
                  <a:cubicBezTo>
                    <a:pt x="930" y="36"/>
                    <a:pt x="934" y="38"/>
                    <a:pt x="931" y="33"/>
                  </a:cubicBezTo>
                  <a:cubicBezTo>
                    <a:pt x="928" y="31"/>
                    <a:pt x="927" y="31"/>
                    <a:pt x="925" y="32"/>
                  </a:cubicBezTo>
                  <a:cubicBezTo>
                    <a:pt x="924" y="30"/>
                    <a:pt x="921" y="32"/>
                    <a:pt x="921" y="31"/>
                  </a:cubicBezTo>
                  <a:cubicBezTo>
                    <a:pt x="920" y="30"/>
                    <a:pt x="915" y="30"/>
                    <a:pt x="917" y="30"/>
                  </a:cubicBezTo>
                  <a:cubicBezTo>
                    <a:pt x="915" y="30"/>
                    <a:pt x="914" y="28"/>
                    <a:pt x="913" y="29"/>
                  </a:cubicBezTo>
                  <a:cubicBezTo>
                    <a:pt x="911" y="28"/>
                    <a:pt x="911" y="26"/>
                    <a:pt x="909" y="28"/>
                  </a:cubicBezTo>
                  <a:cubicBezTo>
                    <a:pt x="908" y="27"/>
                    <a:pt x="905" y="26"/>
                    <a:pt x="905" y="27"/>
                  </a:cubicBezTo>
                  <a:cubicBezTo>
                    <a:pt x="902" y="27"/>
                    <a:pt x="904" y="26"/>
                    <a:pt x="902" y="26"/>
                  </a:cubicBezTo>
                  <a:cubicBezTo>
                    <a:pt x="901" y="26"/>
                    <a:pt x="897" y="26"/>
                    <a:pt x="895" y="24"/>
                  </a:cubicBezTo>
                  <a:cubicBezTo>
                    <a:pt x="893" y="24"/>
                    <a:pt x="893" y="25"/>
                    <a:pt x="889" y="23"/>
                  </a:cubicBezTo>
                  <a:cubicBezTo>
                    <a:pt x="887" y="22"/>
                    <a:pt x="886" y="23"/>
                    <a:pt x="883" y="21"/>
                  </a:cubicBezTo>
                  <a:cubicBezTo>
                    <a:pt x="884" y="18"/>
                    <a:pt x="878" y="21"/>
                    <a:pt x="876" y="20"/>
                  </a:cubicBezTo>
                  <a:cubicBezTo>
                    <a:pt x="876" y="20"/>
                    <a:pt x="870" y="19"/>
                    <a:pt x="871" y="19"/>
                  </a:cubicBezTo>
                  <a:cubicBezTo>
                    <a:pt x="871" y="17"/>
                    <a:pt x="868" y="18"/>
                    <a:pt x="865" y="18"/>
                  </a:cubicBezTo>
                  <a:cubicBezTo>
                    <a:pt x="865" y="19"/>
                    <a:pt x="864" y="16"/>
                    <a:pt x="860" y="17"/>
                  </a:cubicBezTo>
                  <a:cubicBezTo>
                    <a:pt x="857" y="16"/>
                    <a:pt x="856" y="15"/>
                    <a:pt x="854" y="16"/>
                  </a:cubicBezTo>
                  <a:cubicBezTo>
                    <a:pt x="853" y="16"/>
                    <a:pt x="852" y="15"/>
                    <a:pt x="849" y="15"/>
                  </a:cubicBezTo>
                  <a:cubicBezTo>
                    <a:pt x="846" y="16"/>
                    <a:pt x="845" y="13"/>
                    <a:pt x="843" y="14"/>
                  </a:cubicBezTo>
                  <a:cubicBezTo>
                    <a:pt x="840" y="12"/>
                    <a:pt x="840" y="13"/>
                    <a:pt x="838" y="13"/>
                  </a:cubicBezTo>
                  <a:cubicBezTo>
                    <a:pt x="837" y="14"/>
                    <a:pt x="833" y="13"/>
                    <a:pt x="832" y="12"/>
                  </a:cubicBezTo>
                  <a:cubicBezTo>
                    <a:pt x="830" y="12"/>
                    <a:pt x="829" y="11"/>
                    <a:pt x="827" y="11"/>
                  </a:cubicBezTo>
                  <a:cubicBezTo>
                    <a:pt x="825" y="11"/>
                    <a:pt x="825" y="11"/>
                    <a:pt x="821" y="10"/>
                  </a:cubicBezTo>
                  <a:cubicBezTo>
                    <a:pt x="820" y="8"/>
                    <a:pt x="820" y="10"/>
                    <a:pt x="818" y="10"/>
                  </a:cubicBezTo>
                  <a:cubicBezTo>
                    <a:pt x="817" y="9"/>
                    <a:pt x="814" y="8"/>
                    <a:pt x="814" y="9"/>
                  </a:cubicBezTo>
                  <a:cubicBezTo>
                    <a:pt x="813" y="8"/>
                    <a:pt x="812" y="11"/>
                    <a:pt x="810" y="9"/>
                  </a:cubicBezTo>
                  <a:cubicBezTo>
                    <a:pt x="811" y="9"/>
                    <a:pt x="808" y="8"/>
                    <a:pt x="807" y="8"/>
                  </a:cubicBezTo>
                  <a:cubicBezTo>
                    <a:pt x="807" y="10"/>
                    <a:pt x="805" y="8"/>
                    <a:pt x="803" y="8"/>
                  </a:cubicBezTo>
                  <a:cubicBezTo>
                    <a:pt x="804" y="7"/>
                    <a:pt x="802" y="7"/>
                    <a:pt x="799" y="7"/>
                  </a:cubicBezTo>
                  <a:cubicBezTo>
                    <a:pt x="799" y="9"/>
                    <a:pt x="796" y="9"/>
                    <a:pt x="794" y="7"/>
                  </a:cubicBezTo>
                  <a:cubicBezTo>
                    <a:pt x="791" y="7"/>
                    <a:pt x="789" y="4"/>
                    <a:pt x="788" y="6"/>
                  </a:cubicBezTo>
                  <a:cubicBezTo>
                    <a:pt x="786" y="8"/>
                    <a:pt x="784" y="4"/>
                    <a:pt x="782" y="5"/>
                  </a:cubicBezTo>
                  <a:cubicBezTo>
                    <a:pt x="780" y="8"/>
                    <a:pt x="777" y="6"/>
                    <a:pt x="776" y="5"/>
                  </a:cubicBezTo>
                  <a:cubicBezTo>
                    <a:pt x="775" y="4"/>
                    <a:pt x="772" y="5"/>
                    <a:pt x="771" y="4"/>
                  </a:cubicBezTo>
                  <a:cubicBezTo>
                    <a:pt x="769" y="3"/>
                    <a:pt x="764" y="4"/>
                    <a:pt x="765" y="4"/>
                  </a:cubicBezTo>
                  <a:cubicBezTo>
                    <a:pt x="764" y="3"/>
                    <a:pt x="759" y="2"/>
                    <a:pt x="759" y="3"/>
                  </a:cubicBezTo>
                  <a:cubicBezTo>
                    <a:pt x="757" y="2"/>
                    <a:pt x="753" y="2"/>
                    <a:pt x="753" y="3"/>
                  </a:cubicBezTo>
                  <a:cubicBezTo>
                    <a:pt x="751" y="3"/>
                    <a:pt x="751" y="3"/>
                    <a:pt x="749" y="3"/>
                  </a:cubicBezTo>
                  <a:cubicBezTo>
                    <a:pt x="747" y="3"/>
                    <a:pt x="746" y="4"/>
                    <a:pt x="745" y="2"/>
                  </a:cubicBezTo>
                  <a:cubicBezTo>
                    <a:pt x="743" y="3"/>
                    <a:pt x="739" y="1"/>
                    <a:pt x="736" y="2"/>
                  </a:cubicBezTo>
                  <a:cubicBezTo>
                    <a:pt x="734" y="2"/>
                    <a:pt x="731" y="2"/>
                    <a:pt x="728" y="2"/>
                  </a:cubicBezTo>
                  <a:cubicBezTo>
                    <a:pt x="727" y="2"/>
                    <a:pt x="724" y="1"/>
                    <a:pt x="722" y="2"/>
                  </a:cubicBezTo>
                  <a:cubicBezTo>
                    <a:pt x="719" y="2"/>
                    <a:pt x="718" y="1"/>
                    <a:pt x="716" y="2"/>
                  </a:cubicBezTo>
                  <a:cubicBezTo>
                    <a:pt x="715" y="4"/>
                    <a:pt x="712" y="3"/>
                    <a:pt x="710" y="2"/>
                  </a:cubicBezTo>
                  <a:cubicBezTo>
                    <a:pt x="708" y="1"/>
                    <a:pt x="705" y="1"/>
                    <a:pt x="703" y="1"/>
                  </a:cubicBezTo>
                  <a:cubicBezTo>
                    <a:pt x="700" y="1"/>
                    <a:pt x="698" y="2"/>
                    <a:pt x="696" y="2"/>
                  </a:cubicBezTo>
                  <a:cubicBezTo>
                    <a:pt x="694" y="3"/>
                    <a:pt x="692" y="3"/>
                    <a:pt x="690" y="2"/>
                  </a:cubicBezTo>
                  <a:cubicBezTo>
                    <a:pt x="689" y="2"/>
                    <a:pt x="686" y="0"/>
                    <a:pt x="684" y="2"/>
                  </a:cubicBezTo>
                  <a:cubicBezTo>
                    <a:pt x="681" y="5"/>
                    <a:pt x="680" y="2"/>
                    <a:pt x="678" y="2"/>
                  </a:cubicBezTo>
                  <a:cubicBezTo>
                    <a:pt x="677" y="4"/>
                    <a:pt x="674" y="3"/>
                    <a:pt x="671" y="2"/>
                  </a:cubicBezTo>
                  <a:cubicBezTo>
                    <a:pt x="671" y="1"/>
                    <a:pt x="669" y="1"/>
                    <a:pt x="665" y="3"/>
                  </a:cubicBezTo>
                  <a:cubicBezTo>
                    <a:pt x="664" y="1"/>
                    <a:pt x="660" y="0"/>
                    <a:pt x="659" y="3"/>
                  </a:cubicBezTo>
                  <a:cubicBezTo>
                    <a:pt x="654" y="4"/>
                    <a:pt x="654" y="5"/>
                    <a:pt x="653" y="3"/>
                  </a:cubicBezTo>
                  <a:cubicBezTo>
                    <a:pt x="654" y="8"/>
                    <a:pt x="649" y="3"/>
                    <a:pt x="648" y="4"/>
                  </a:cubicBezTo>
                  <a:cubicBezTo>
                    <a:pt x="645" y="4"/>
                    <a:pt x="642" y="3"/>
                    <a:pt x="640" y="4"/>
                  </a:cubicBezTo>
                  <a:cubicBezTo>
                    <a:pt x="635" y="5"/>
                    <a:pt x="635" y="3"/>
                    <a:pt x="627" y="6"/>
                  </a:cubicBezTo>
                  <a:cubicBezTo>
                    <a:pt x="625" y="6"/>
                    <a:pt x="623" y="6"/>
                    <a:pt x="621" y="6"/>
                  </a:cubicBezTo>
                  <a:cubicBezTo>
                    <a:pt x="618" y="6"/>
                    <a:pt x="618" y="7"/>
                    <a:pt x="615" y="7"/>
                  </a:cubicBezTo>
                  <a:cubicBezTo>
                    <a:pt x="614" y="8"/>
                    <a:pt x="612" y="8"/>
                    <a:pt x="610" y="8"/>
                  </a:cubicBezTo>
                  <a:cubicBezTo>
                    <a:pt x="608" y="8"/>
                    <a:pt x="606" y="8"/>
                    <a:pt x="604" y="9"/>
                  </a:cubicBezTo>
                  <a:cubicBezTo>
                    <a:pt x="602" y="8"/>
                    <a:pt x="597" y="8"/>
                    <a:pt x="598" y="9"/>
                  </a:cubicBezTo>
                  <a:cubicBezTo>
                    <a:pt x="599" y="10"/>
                    <a:pt x="595" y="10"/>
                    <a:pt x="593" y="10"/>
                  </a:cubicBezTo>
                  <a:cubicBezTo>
                    <a:pt x="589" y="13"/>
                    <a:pt x="590" y="10"/>
                    <a:pt x="587" y="11"/>
                  </a:cubicBezTo>
                  <a:cubicBezTo>
                    <a:pt x="585" y="12"/>
                    <a:pt x="583" y="12"/>
                    <a:pt x="582" y="12"/>
                  </a:cubicBezTo>
                  <a:cubicBezTo>
                    <a:pt x="580" y="13"/>
                    <a:pt x="578" y="13"/>
                    <a:pt x="576" y="14"/>
                  </a:cubicBezTo>
                  <a:cubicBezTo>
                    <a:pt x="574" y="13"/>
                    <a:pt x="571" y="14"/>
                    <a:pt x="571" y="14"/>
                  </a:cubicBezTo>
                  <a:cubicBezTo>
                    <a:pt x="566" y="16"/>
                    <a:pt x="566" y="15"/>
                    <a:pt x="565" y="16"/>
                  </a:cubicBezTo>
                  <a:cubicBezTo>
                    <a:pt x="565" y="19"/>
                    <a:pt x="558" y="19"/>
                    <a:pt x="560" y="17"/>
                  </a:cubicBezTo>
                  <a:cubicBezTo>
                    <a:pt x="560" y="19"/>
                    <a:pt x="556" y="18"/>
                    <a:pt x="554" y="18"/>
                  </a:cubicBezTo>
                  <a:cubicBezTo>
                    <a:pt x="553" y="18"/>
                    <a:pt x="551" y="17"/>
                    <a:pt x="549" y="19"/>
                  </a:cubicBezTo>
                  <a:cubicBezTo>
                    <a:pt x="546" y="20"/>
                    <a:pt x="545" y="21"/>
                    <a:pt x="543" y="20"/>
                  </a:cubicBezTo>
                  <a:cubicBezTo>
                    <a:pt x="541" y="21"/>
                    <a:pt x="536" y="23"/>
                    <a:pt x="538" y="22"/>
                  </a:cubicBezTo>
                  <a:cubicBezTo>
                    <a:pt x="534" y="22"/>
                    <a:pt x="534" y="23"/>
                    <a:pt x="531" y="23"/>
                  </a:cubicBezTo>
                  <a:cubicBezTo>
                    <a:pt x="530" y="26"/>
                    <a:pt x="526" y="25"/>
                    <a:pt x="525" y="25"/>
                  </a:cubicBezTo>
                  <a:cubicBezTo>
                    <a:pt x="522" y="27"/>
                    <a:pt x="521" y="26"/>
                    <a:pt x="519" y="26"/>
                  </a:cubicBezTo>
                  <a:cubicBezTo>
                    <a:pt x="518" y="27"/>
                    <a:pt x="515" y="28"/>
                    <a:pt x="512" y="29"/>
                  </a:cubicBezTo>
                  <a:cubicBezTo>
                    <a:pt x="510" y="29"/>
                    <a:pt x="507" y="30"/>
                    <a:pt x="506" y="31"/>
                  </a:cubicBezTo>
                  <a:cubicBezTo>
                    <a:pt x="505" y="30"/>
                    <a:pt x="503" y="30"/>
                    <a:pt x="503" y="30"/>
                  </a:cubicBezTo>
                  <a:cubicBezTo>
                    <a:pt x="502" y="32"/>
                    <a:pt x="500" y="31"/>
                    <a:pt x="500" y="33"/>
                  </a:cubicBezTo>
                  <a:cubicBezTo>
                    <a:pt x="499" y="34"/>
                    <a:pt x="498" y="34"/>
                    <a:pt x="497" y="34"/>
                  </a:cubicBezTo>
                  <a:cubicBezTo>
                    <a:pt x="495" y="34"/>
                    <a:pt x="494" y="35"/>
                    <a:pt x="493" y="35"/>
                  </a:cubicBezTo>
                  <a:cubicBezTo>
                    <a:pt x="491" y="35"/>
                    <a:pt x="488" y="34"/>
                    <a:pt x="487" y="37"/>
                  </a:cubicBezTo>
                  <a:cubicBezTo>
                    <a:pt x="485" y="38"/>
                    <a:pt x="483" y="38"/>
                    <a:pt x="481" y="39"/>
                  </a:cubicBezTo>
                  <a:cubicBezTo>
                    <a:pt x="479" y="39"/>
                    <a:pt x="477" y="40"/>
                    <a:pt x="475" y="41"/>
                  </a:cubicBezTo>
                  <a:cubicBezTo>
                    <a:pt x="473" y="43"/>
                    <a:pt x="471" y="42"/>
                    <a:pt x="469" y="43"/>
                  </a:cubicBezTo>
                  <a:cubicBezTo>
                    <a:pt x="467" y="44"/>
                    <a:pt x="464" y="44"/>
                    <a:pt x="463" y="46"/>
                  </a:cubicBezTo>
                  <a:cubicBezTo>
                    <a:pt x="460" y="45"/>
                    <a:pt x="460" y="45"/>
                    <a:pt x="457" y="48"/>
                  </a:cubicBezTo>
                  <a:cubicBezTo>
                    <a:pt x="455" y="46"/>
                    <a:pt x="452" y="51"/>
                    <a:pt x="450" y="50"/>
                  </a:cubicBezTo>
                  <a:cubicBezTo>
                    <a:pt x="447" y="50"/>
                    <a:pt x="448" y="52"/>
                    <a:pt x="444" y="53"/>
                  </a:cubicBezTo>
                  <a:cubicBezTo>
                    <a:pt x="444" y="54"/>
                    <a:pt x="441" y="55"/>
                    <a:pt x="438" y="55"/>
                  </a:cubicBezTo>
                  <a:cubicBezTo>
                    <a:pt x="436" y="55"/>
                    <a:pt x="434" y="59"/>
                    <a:pt x="432" y="59"/>
                  </a:cubicBezTo>
                  <a:cubicBezTo>
                    <a:pt x="430" y="59"/>
                    <a:pt x="428" y="62"/>
                    <a:pt x="426" y="61"/>
                  </a:cubicBezTo>
                  <a:cubicBezTo>
                    <a:pt x="423" y="62"/>
                    <a:pt x="421" y="63"/>
                    <a:pt x="420" y="62"/>
                  </a:cubicBezTo>
                  <a:cubicBezTo>
                    <a:pt x="415" y="68"/>
                    <a:pt x="414" y="64"/>
                    <a:pt x="414" y="66"/>
                  </a:cubicBezTo>
                  <a:cubicBezTo>
                    <a:pt x="412" y="68"/>
                    <a:pt x="410" y="71"/>
                    <a:pt x="409" y="70"/>
                  </a:cubicBezTo>
                  <a:cubicBezTo>
                    <a:pt x="407" y="73"/>
                    <a:pt x="405" y="71"/>
                    <a:pt x="403" y="72"/>
                  </a:cubicBezTo>
                  <a:cubicBezTo>
                    <a:pt x="399" y="74"/>
                    <a:pt x="396" y="75"/>
                    <a:pt x="397" y="75"/>
                  </a:cubicBezTo>
                  <a:cubicBezTo>
                    <a:pt x="397" y="71"/>
                    <a:pt x="391" y="76"/>
                    <a:pt x="391" y="78"/>
                  </a:cubicBezTo>
                  <a:cubicBezTo>
                    <a:pt x="386" y="78"/>
                    <a:pt x="387" y="79"/>
                    <a:pt x="383" y="82"/>
                  </a:cubicBezTo>
                  <a:cubicBezTo>
                    <a:pt x="378" y="84"/>
                    <a:pt x="379" y="86"/>
                    <a:pt x="376" y="86"/>
                  </a:cubicBezTo>
                  <a:cubicBezTo>
                    <a:pt x="373" y="84"/>
                    <a:pt x="370" y="90"/>
                    <a:pt x="368" y="91"/>
                  </a:cubicBezTo>
                  <a:cubicBezTo>
                    <a:pt x="366" y="93"/>
                    <a:pt x="364" y="91"/>
                    <a:pt x="363" y="94"/>
                  </a:cubicBezTo>
                  <a:cubicBezTo>
                    <a:pt x="361" y="96"/>
                    <a:pt x="361" y="95"/>
                    <a:pt x="357" y="97"/>
                  </a:cubicBezTo>
                  <a:cubicBezTo>
                    <a:pt x="354" y="98"/>
                    <a:pt x="352" y="100"/>
                    <a:pt x="349" y="100"/>
                  </a:cubicBezTo>
                  <a:cubicBezTo>
                    <a:pt x="346" y="102"/>
                    <a:pt x="346" y="102"/>
                    <a:pt x="345" y="104"/>
                  </a:cubicBezTo>
                  <a:cubicBezTo>
                    <a:pt x="343" y="108"/>
                    <a:pt x="344" y="109"/>
                    <a:pt x="340" y="108"/>
                  </a:cubicBezTo>
                  <a:cubicBezTo>
                    <a:pt x="338" y="111"/>
                    <a:pt x="337" y="113"/>
                    <a:pt x="334" y="111"/>
                  </a:cubicBezTo>
                  <a:cubicBezTo>
                    <a:pt x="332" y="111"/>
                    <a:pt x="330" y="113"/>
                    <a:pt x="329" y="115"/>
                  </a:cubicBezTo>
                  <a:cubicBezTo>
                    <a:pt x="330" y="116"/>
                    <a:pt x="323" y="118"/>
                    <a:pt x="324" y="119"/>
                  </a:cubicBezTo>
                  <a:cubicBezTo>
                    <a:pt x="322" y="120"/>
                    <a:pt x="320" y="120"/>
                    <a:pt x="318" y="122"/>
                  </a:cubicBezTo>
                  <a:cubicBezTo>
                    <a:pt x="313" y="121"/>
                    <a:pt x="312" y="126"/>
                    <a:pt x="313" y="126"/>
                  </a:cubicBezTo>
                  <a:cubicBezTo>
                    <a:pt x="306" y="130"/>
                    <a:pt x="310" y="124"/>
                    <a:pt x="308" y="130"/>
                  </a:cubicBezTo>
                  <a:cubicBezTo>
                    <a:pt x="306" y="129"/>
                    <a:pt x="308" y="133"/>
                    <a:pt x="302" y="134"/>
                  </a:cubicBezTo>
                  <a:cubicBezTo>
                    <a:pt x="297" y="134"/>
                    <a:pt x="300" y="135"/>
                    <a:pt x="297" y="138"/>
                  </a:cubicBezTo>
                  <a:cubicBezTo>
                    <a:pt x="294" y="137"/>
                    <a:pt x="294" y="142"/>
                    <a:pt x="292" y="142"/>
                  </a:cubicBezTo>
                  <a:cubicBezTo>
                    <a:pt x="292" y="146"/>
                    <a:pt x="291" y="144"/>
                    <a:pt x="287" y="146"/>
                  </a:cubicBezTo>
                  <a:cubicBezTo>
                    <a:pt x="286" y="145"/>
                    <a:pt x="283" y="146"/>
                    <a:pt x="281" y="150"/>
                  </a:cubicBezTo>
                  <a:cubicBezTo>
                    <a:pt x="278" y="151"/>
                    <a:pt x="279" y="154"/>
                    <a:pt x="276" y="154"/>
                  </a:cubicBezTo>
                  <a:cubicBezTo>
                    <a:pt x="275" y="154"/>
                    <a:pt x="274" y="158"/>
                    <a:pt x="271" y="158"/>
                  </a:cubicBezTo>
                  <a:cubicBezTo>
                    <a:pt x="270" y="158"/>
                    <a:pt x="268" y="163"/>
                    <a:pt x="266" y="162"/>
                  </a:cubicBezTo>
                  <a:cubicBezTo>
                    <a:pt x="265" y="164"/>
                    <a:pt x="264" y="164"/>
                    <a:pt x="261" y="166"/>
                  </a:cubicBezTo>
                  <a:cubicBezTo>
                    <a:pt x="259" y="168"/>
                    <a:pt x="259" y="170"/>
                    <a:pt x="256" y="171"/>
                  </a:cubicBezTo>
                  <a:cubicBezTo>
                    <a:pt x="257" y="179"/>
                    <a:pt x="253" y="176"/>
                    <a:pt x="251" y="175"/>
                  </a:cubicBezTo>
                  <a:cubicBezTo>
                    <a:pt x="252" y="175"/>
                    <a:pt x="249" y="175"/>
                    <a:pt x="248" y="178"/>
                  </a:cubicBezTo>
                  <a:cubicBezTo>
                    <a:pt x="248" y="179"/>
                    <a:pt x="243" y="181"/>
                    <a:pt x="244" y="181"/>
                  </a:cubicBezTo>
                  <a:cubicBezTo>
                    <a:pt x="243" y="181"/>
                    <a:pt x="244" y="188"/>
                    <a:pt x="241" y="184"/>
                  </a:cubicBezTo>
                  <a:cubicBezTo>
                    <a:pt x="235" y="184"/>
                    <a:pt x="239" y="183"/>
                    <a:pt x="238" y="187"/>
                  </a:cubicBezTo>
                  <a:cubicBezTo>
                    <a:pt x="238" y="186"/>
                    <a:pt x="234" y="188"/>
                    <a:pt x="235" y="190"/>
                  </a:cubicBezTo>
                  <a:cubicBezTo>
                    <a:pt x="233" y="186"/>
                    <a:pt x="236" y="191"/>
                    <a:pt x="232" y="193"/>
                  </a:cubicBezTo>
                  <a:cubicBezTo>
                    <a:pt x="229" y="193"/>
                    <a:pt x="230" y="196"/>
                    <a:pt x="227" y="197"/>
                  </a:cubicBezTo>
                  <a:cubicBezTo>
                    <a:pt x="226" y="196"/>
                    <a:pt x="223" y="197"/>
                    <a:pt x="223" y="201"/>
                  </a:cubicBezTo>
                  <a:cubicBezTo>
                    <a:pt x="220" y="203"/>
                    <a:pt x="219" y="204"/>
                    <a:pt x="218" y="205"/>
                  </a:cubicBezTo>
                  <a:cubicBezTo>
                    <a:pt x="217" y="209"/>
                    <a:pt x="217" y="207"/>
                    <a:pt x="214" y="209"/>
                  </a:cubicBezTo>
                  <a:cubicBezTo>
                    <a:pt x="212" y="210"/>
                    <a:pt x="213" y="210"/>
                    <a:pt x="210" y="214"/>
                  </a:cubicBezTo>
                  <a:cubicBezTo>
                    <a:pt x="209" y="216"/>
                    <a:pt x="206" y="217"/>
                    <a:pt x="206" y="218"/>
                  </a:cubicBezTo>
                  <a:cubicBezTo>
                    <a:pt x="204" y="220"/>
                    <a:pt x="206" y="222"/>
                    <a:pt x="202" y="222"/>
                  </a:cubicBezTo>
                  <a:cubicBezTo>
                    <a:pt x="207" y="221"/>
                    <a:pt x="198" y="224"/>
                    <a:pt x="197" y="226"/>
                  </a:cubicBezTo>
                  <a:cubicBezTo>
                    <a:pt x="197" y="228"/>
                    <a:pt x="192" y="228"/>
                    <a:pt x="193" y="231"/>
                  </a:cubicBezTo>
                  <a:cubicBezTo>
                    <a:pt x="191" y="232"/>
                    <a:pt x="191" y="236"/>
                    <a:pt x="189" y="235"/>
                  </a:cubicBezTo>
                  <a:cubicBezTo>
                    <a:pt x="188" y="237"/>
                    <a:pt x="185" y="243"/>
                    <a:pt x="184" y="240"/>
                  </a:cubicBezTo>
                  <a:cubicBezTo>
                    <a:pt x="183" y="239"/>
                    <a:pt x="183" y="241"/>
                    <a:pt x="181" y="244"/>
                  </a:cubicBezTo>
                  <a:cubicBezTo>
                    <a:pt x="180" y="245"/>
                    <a:pt x="180" y="247"/>
                    <a:pt x="177" y="248"/>
                  </a:cubicBezTo>
                  <a:cubicBezTo>
                    <a:pt x="175" y="248"/>
                    <a:pt x="174" y="250"/>
                    <a:pt x="173" y="253"/>
                  </a:cubicBezTo>
                  <a:cubicBezTo>
                    <a:pt x="172" y="252"/>
                    <a:pt x="168" y="254"/>
                    <a:pt x="169" y="258"/>
                  </a:cubicBezTo>
                  <a:cubicBezTo>
                    <a:pt x="168" y="259"/>
                    <a:pt x="166" y="264"/>
                    <a:pt x="165" y="262"/>
                  </a:cubicBezTo>
                  <a:cubicBezTo>
                    <a:pt x="161" y="265"/>
                    <a:pt x="165" y="267"/>
                    <a:pt x="161" y="266"/>
                  </a:cubicBezTo>
                  <a:cubicBezTo>
                    <a:pt x="162" y="268"/>
                    <a:pt x="157" y="268"/>
                    <a:pt x="157" y="271"/>
                  </a:cubicBezTo>
                  <a:cubicBezTo>
                    <a:pt x="157" y="273"/>
                    <a:pt x="155" y="276"/>
                    <a:pt x="153" y="276"/>
                  </a:cubicBezTo>
                  <a:cubicBezTo>
                    <a:pt x="155" y="278"/>
                    <a:pt x="153" y="280"/>
                    <a:pt x="149" y="281"/>
                  </a:cubicBezTo>
                  <a:cubicBezTo>
                    <a:pt x="151" y="284"/>
                    <a:pt x="148" y="286"/>
                    <a:pt x="145" y="285"/>
                  </a:cubicBezTo>
                  <a:cubicBezTo>
                    <a:pt x="145" y="287"/>
                    <a:pt x="143" y="289"/>
                    <a:pt x="142" y="290"/>
                  </a:cubicBezTo>
                  <a:cubicBezTo>
                    <a:pt x="139" y="292"/>
                    <a:pt x="138" y="293"/>
                    <a:pt x="138" y="295"/>
                  </a:cubicBezTo>
                  <a:cubicBezTo>
                    <a:pt x="137" y="296"/>
                    <a:pt x="137" y="299"/>
                    <a:pt x="135" y="300"/>
                  </a:cubicBezTo>
                  <a:cubicBezTo>
                    <a:pt x="132" y="301"/>
                    <a:pt x="132" y="302"/>
                    <a:pt x="131" y="305"/>
                  </a:cubicBezTo>
                  <a:cubicBezTo>
                    <a:pt x="129" y="308"/>
                    <a:pt x="130" y="311"/>
                    <a:pt x="127" y="310"/>
                  </a:cubicBezTo>
                  <a:cubicBezTo>
                    <a:pt x="125" y="314"/>
                    <a:pt x="121" y="316"/>
                    <a:pt x="123" y="316"/>
                  </a:cubicBezTo>
                  <a:cubicBezTo>
                    <a:pt x="121" y="317"/>
                    <a:pt x="119" y="322"/>
                    <a:pt x="119" y="321"/>
                  </a:cubicBezTo>
                  <a:cubicBezTo>
                    <a:pt x="119" y="323"/>
                    <a:pt x="116" y="324"/>
                    <a:pt x="116" y="326"/>
                  </a:cubicBezTo>
                  <a:cubicBezTo>
                    <a:pt x="113" y="330"/>
                    <a:pt x="113" y="331"/>
                    <a:pt x="112" y="332"/>
                  </a:cubicBezTo>
                  <a:cubicBezTo>
                    <a:pt x="111" y="337"/>
                    <a:pt x="108" y="337"/>
                    <a:pt x="109" y="338"/>
                  </a:cubicBezTo>
                  <a:cubicBezTo>
                    <a:pt x="107" y="339"/>
                    <a:pt x="104" y="340"/>
                    <a:pt x="105" y="343"/>
                  </a:cubicBezTo>
                  <a:cubicBezTo>
                    <a:pt x="104" y="345"/>
                    <a:pt x="105" y="346"/>
                    <a:pt x="102" y="348"/>
                  </a:cubicBezTo>
                  <a:cubicBezTo>
                    <a:pt x="101" y="350"/>
                    <a:pt x="98" y="351"/>
                    <a:pt x="100" y="351"/>
                  </a:cubicBezTo>
                  <a:cubicBezTo>
                    <a:pt x="99" y="353"/>
                    <a:pt x="100" y="353"/>
                    <a:pt x="98" y="355"/>
                  </a:cubicBezTo>
                  <a:cubicBezTo>
                    <a:pt x="97" y="356"/>
                    <a:pt x="95" y="359"/>
                    <a:pt x="95" y="360"/>
                  </a:cubicBezTo>
                  <a:cubicBezTo>
                    <a:pt x="94" y="360"/>
                    <a:pt x="92" y="364"/>
                    <a:pt x="92" y="366"/>
                  </a:cubicBezTo>
                  <a:cubicBezTo>
                    <a:pt x="91" y="367"/>
                    <a:pt x="88" y="369"/>
                    <a:pt x="88" y="372"/>
                  </a:cubicBezTo>
                  <a:cubicBezTo>
                    <a:pt x="87" y="373"/>
                    <a:pt x="84" y="375"/>
                    <a:pt x="85" y="378"/>
                  </a:cubicBezTo>
                  <a:cubicBezTo>
                    <a:pt x="85" y="382"/>
                    <a:pt x="83" y="381"/>
                    <a:pt x="82" y="383"/>
                  </a:cubicBezTo>
                  <a:cubicBezTo>
                    <a:pt x="83" y="387"/>
                    <a:pt x="83" y="389"/>
                    <a:pt x="82" y="387"/>
                  </a:cubicBezTo>
                  <a:cubicBezTo>
                    <a:pt x="78" y="387"/>
                    <a:pt x="80" y="385"/>
                    <a:pt x="79" y="389"/>
                  </a:cubicBezTo>
                  <a:cubicBezTo>
                    <a:pt x="79" y="388"/>
                    <a:pt x="76" y="392"/>
                    <a:pt x="76" y="392"/>
                  </a:cubicBezTo>
                  <a:cubicBezTo>
                    <a:pt x="75" y="396"/>
                    <a:pt x="77" y="392"/>
                    <a:pt x="76" y="395"/>
                  </a:cubicBezTo>
                  <a:cubicBezTo>
                    <a:pt x="74" y="396"/>
                    <a:pt x="78" y="397"/>
                    <a:pt x="75" y="397"/>
                  </a:cubicBezTo>
                  <a:cubicBezTo>
                    <a:pt x="73" y="401"/>
                    <a:pt x="71" y="399"/>
                    <a:pt x="73" y="401"/>
                  </a:cubicBezTo>
                  <a:cubicBezTo>
                    <a:pt x="72" y="402"/>
                    <a:pt x="72" y="402"/>
                    <a:pt x="70" y="406"/>
                  </a:cubicBezTo>
                  <a:cubicBezTo>
                    <a:pt x="69" y="410"/>
                    <a:pt x="69" y="409"/>
                    <a:pt x="70" y="410"/>
                  </a:cubicBezTo>
                  <a:cubicBezTo>
                    <a:pt x="70" y="413"/>
                    <a:pt x="70" y="413"/>
                    <a:pt x="68" y="413"/>
                  </a:cubicBezTo>
                  <a:cubicBezTo>
                    <a:pt x="68" y="414"/>
                    <a:pt x="67" y="415"/>
                    <a:pt x="66" y="418"/>
                  </a:cubicBezTo>
                  <a:cubicBezTo>
                    <a:pt x="66" y="418"/>
                    <a:pt x="66" y="419"/>
                    <a:pt x="66" y="419"/>
                  </a:cubicBezTo>
                  <a:cubicBezTo>
                    <a:pt x="66" y="419"/>
                    <a:pt x="65" y="419"/>
                    <a:pt x="65" y="419"/>
                  </a:cubicBezTo>
                  <a:cubicBezTo>
                    <a:pt x="59" y="423"/>
                    <a:pt x="63" y="422"/>
                    <a:pt x="62" y="425"/>
                  </a:cubicBezTo>
                  <a:cubicBezTo>
                    <a:pt x="58" y="424"/>
                    <a:pt x="59" y="425"/>
                    <a:pt x="60" y="427"/>
                  </a:cubicBezTo>
                  <a:cubicBezTo>
                    <a:pt x="63" y="426"/>
                    <a:pt x="59" y="429"/>
                    <a:pt x="59" y="431"/>
                  </a:cubicBezTo>
                  <a:cubicBezTo>
                    <a:pt x="62" y="429"/>
                    <a:pt x="62" y="433"/>
                    <a:pt x="60" y="434"/>
                  </a:cubicBezTo>
                  <a:cubicBezTo>
                    <a:pt x="59" y="436"/>
                    <a:pt x="58" y="434"/>
                    <a:pt x="57" y="437"/>
                  </a:cubicBezTo>
                  <a:cubicBezTo>
                    <a:pt x="59" y="439"/>
                    <a:pt x="57" y="440"/>
                    <a:pt x="56" y="440"/>
                  </a:cubicBezTo>
                  <a:cubicBezTo>
                    <a:pt x="55" y="441"/>
                    <a:pt x="53" y="442"/>
                    <a:pt x="54" y="443"/>
                  </a:cubicBezTo>
                  <a:cubicBezTo>
                    <a:pt x="52" y="447"/>
                    <a:pt x="52" y="447"/>
                    <a:pt x="52" y="449"/>
                  </a:cubicBezTo>
                  <a:cubicBezTo>
                    <a:pt x="52" y="451"/>
                    <a:pt x="52" y="451"/>
                    <a:pt x="50" y="455"/>
                  </a:cubicBezTo>
                  <a:cubicBezTo>
                    <a:pt x="51" y="459"/>
                    <a:pt x="49" y="459"/>
                    <a:pt x="47" y="462"/>
                  </a:cubicBezTo>
                  <a:cubicBezTo>
                    <a:pt x="49" y="464"/>
                    <a:pt x="46" y="464"/>
                    <a:pt x="46" y="466"/>
                  </a:cubicBezTo>
                  <a:cubicBezTo>
                    <a:pt x="43" y="466"/>
                    <a:pt x="46" y="468"/>
                    <a:pt x="45" y="468"/>
                  </a:cubicBezTo>
                  <a:cubicBezTo>
                    <a:pt x="41" y="470"/>
                    <a:pt x="42" y="470"/>
                    <a:pt x="43" y="470"/>
                  </a:cubicBezTo>
                  <a:cubicBezTo>
                    <a:pt x="43" y="469"/>
                    <a:pt x="45" y="471"/>
                    <a:pt x="43" y="474"/>
                  </a:cubicBezTo>
                  <a:cubicBezTo>
                    <a:pt x="44" y="475"/>
                    <a:pt x="43" y="479"/>
                    <a:pt x="40" y="479"/>
                  </a:cubicBezTo>
                  <a:cubicBezTo>
                    <a:pt x="38" y="482"/>
                    <a:pt x="39" y="481"/>
                    <a:pt x="39" y="485"/>
                  </a:cubicBezTo>
                  <a:cubicBezTo>
                    <a:pt x="38" y="487"/>
                    <a:pt x="38" y="490"/>
                    <a:pt x="37" y="491"/>
                  </a:cubicBezTo>
                  <a:cubicBezTo>
                    <a:pt x="38" y="492"/>
                    <a:pt x="34" y="495"/>
                    <a:pt x="36" y="496"/>
                  </a:cubicBezTo>
                  <a:cubicBezTo>
                    <a:pt x="34" y="497"/>
                    <a:pt x="35" y="502"/>
                    <a:pt x="34" y="501"/>
                  </a:cubicBezTo>
                  <a:cubicBezTo>
                    <a:pt x="37" y="503"/>
                    <a:pt x="30" y="504"/>
                    <a:pt x="32" y="506"/>
                  </a:cubicBezTo>
                  <a:cubicBezTo>
                    <a:pt x="31" y="506"/>
                    <a:pt x="32" y="510"/>
                    <a:pt x="31" y="511"/>
                  </a:cubicBezTo>
                  <a:cubicBezTo>
                    <a:pt x="33" y="514"/>
                    <a:pt x="31" y="514"/>
                    <a:pt x="30" y="514"/>
                  </a:cubicBezTo>
                  <a:cubicBezTo>
                    <a:pt x="30" y="516"/>
                    <a:pt x="28" y="516"/>
                    <a:pt x="29" y="517"/>
                  </a:cubicBezTo>
                  <a:cubicBezTo>
                    <a:pt x="28" y="517"/>
                    <a:pt x="28" y="520"/>
                    <a:pt x="28" y="522"/>
                  </a:cubicBezTo>
                  <a:cubicBezTo>
                    <a:pt x="28" y="525"/>
                    <a:pt x="30" y="523"/>
                    <a:pt x="27" y="526"/>
                  </a:cubicBezTo>
                  <a:cubicBezTo>
                    <a:pt x="26" y="527"/>
                    <a:pt x="24" y="527"/>
                    <a:pt x="26" y="529"/>
                  </a:cubicBezTo>
                  <a:cubicBezTo>
                    <a:pt x="28" y="532"/>
                    <a:pt x="25" y="531"/>
                    <a:pt x="25" y="535"/>
                  </a:cubicBezTo>
                  <a:cubicBezTo>
                    <a:pt x="21" y="536"/>
                    <a:pt x="23" y="539"/>
                    <a:pt x="23" y="540"/>
                  </a:cubicBezTo>
                  <a:cubicBezTo>
                    <a:pt x="22" y="544"/>
                    <a:pt x="23" y="546"/>
                    <a:pt x="21" y="546"/>
                  </a:cubicBezTo>
                  <a:cubicBezTo>
                    <a:pt x="21" y="544"/>
                    <a:pt x="21" y="548"/>
                    <a:pt x="20" y="552"/>
                  </a:cubicBezTo>
                  <a:cubicBezTo>
                    <a:pt x="18" y="555"/>
                    <a:pt x="15" y="554"/>
                    <a:pt x="19" y="558"/>
                  </a:cubicBezTo>
                  <a:cubicBezTo>
                    <a:pt x="16" y="559"/>
                    <a:pt x="19" y="561"/>
                    <a:pt x="18" y="563"/>
                  </a:cubicBezTo>
                  <a:cubicBezTo>
                    <a:pt x="22" y="566"/>
                    <a:pt x="19" y="566"/>
                    <a:pt x="19" y="566"/>
                  </a:cubicBezTo>
                  <a:cubicBezTo>
                    <a:pt x="16" y="564"/>
                    <a:pt x="17" y="568"/>
                    <a:pt x="17" y="569"/>
                  </a:cubicBezTo>
                  <a:cubicBezTo>
                    <a:pt x="19" y="572"/>
                    <a:pt x="17" y="573"/>
                    <a:pt x="15" y="573"/>
                  </a:cubicBezTo>
                  <a:cubicBezTo>
                    <a:pt x="16" y="574"/>
                    <a:pt x="14" y="572"/>
                    <a:pt x="15" y="576"/>
                  </a:cubicBezTo>
                  <a:cubicBezTo>
                    <a:pt x="15" y="579"/>
                    <a:pt x="10" y="581"/>
                    <a:pt x="14" y="580"/>
                  </a:cubicBezTo>
                  <a:cubicBezTo>
                    <a:pt x="16" y="582"/>
                    <a:pt x="12" y="578"/>
                    <a:pt x="13" y="583"/>
                  </a:cubicBezTo>
                  <a:cubicBezTo>
                    <a:pt x="10" y="582"/>
                    <a:pt x="15" y="589"/>
                    <a:pt x="13" y="589"/>
                  </a:cubicBezTo>
                  <a:cubicBezTo>
                    <a:pt x="11" y="591"/>
                    <a:pt x="12" y="592"/>
                    <a:pt x="12" y="595"/>
                  </a:cubicBezTo>
                  <a:cubicBezTo>
                    <a:pt x="13" y="597"/>
                    <a:pt x="12" y="601"/>
                    <a:pt x="11" y="602"/>
                  </a:cubicBezTo>
                  <a:cubicBezTo>
                    <a:pt x="10" y="604"/>
                    <a:pt x="11" y="604"/>
                    <a:pt x="10" y="608"/>
                  </a:cubicBezTo>
                  <a:cubicBezTo>
                    <a:pt x="10" y="609"/>
                    <a:pt x="10" y="612"/>
                    <a:pt x="9" y="613"/>
                  </a:cubicBezTo>
                  <a:cubicBezTo>
                    <a:pt x="8" y="613"/>
                    <a:pt x="7" y="615"/>
                    <a:pt x="9" y="619"/>
                  </a:cubicBezTo>
                  <a:cubicBezTo>
                    <a:pt x="9" y="621"/>
                    <a:pt x="7" y="622"/>
                    <a:pt x="8" y="625"/>
                  </a:cubicBezTo>
                  <a:cubicBezTo>
                    <a:pt x="7" y="627"/>
                    <a:pt x="7" y="629"/>
                    <a:pt x="7" y="631"/>
                  </a:cubicBezTo>
                  <a:cubicBezTo>
                    <a:pt x="7" y="633"/>
                    <a:pt x="7" y="636"/>
                    <a:pt x="6" y="637"/>
                  </a:cubicBezTo>
                  <a:cubicBezTo>
                    <a:pt x="7" y="637"/>
                    <a:pt x="11" y="639"/>
                    <a:pt x="6" y="643"/>
                  </a:cubicBezTo>
                  <a:cubicBezTo>
                    <a:pt x="2" y="648"/>
                    <a:pt x="7" y="648"/>
                    <a:pt x="5" y="648"/>
                  </a:cubicBezTo>
                  <a:cubicBezTo>
                    <a:pt x="3" y="652"/>
                    <a:pt x="4" y="654"/>
                    <a:pt x="5" y="655"/>
                  </a:cubicBezTo>
                  <a:cubicBezTo>
                    <a:pt x="4" y="657"/>
                    <a:pt x="4" y="658"/>
                    <a:pt x="4" y="660"/>
                  </a:cubicBezTo>
                  <a:cubicBezTo>
                    <a:pt x="5" y="662"/>
                    <a:pt x="5" y="664"/>
                    <a:pt x="5" y="666"/>
                  </a:cubicBezTo>
                  <a:cubicBezTo>
                    <a:pt x="5" y="667"/>
                    <a:pt x="4" y="669"/>
                    <a:pt x="3" y="672"/>
                  </a:cubicBezTo>
                  <a:cubicBezTo>
                    <a:pt x="4" y="674"/>
                    <a:pt x="3" y="677"/>
                    <a:pt x="3" y="678"/>
                  </a:cubicBezTo>
                  <a:cubicBezTo>
                    <a:pt x="4" y="680"/>
                    <a:pt x="2" y="682"/>
                    <a:pt x="3" y="683"/>
                  </a:cubicBezTo>
                  <a:cubicBezTo>
                    <a:pt x="3" y="686"/>
                    <a:pt x="0" y="688"/>
                    <a:pt x="3" y="687"/>
                  </a:cubicBezTo>
                  <a:cubicBezTo>
                    <a:pt x="4" y="688"/>
                    <a:pt x="2" y="689"/>
                    <a:pt x="2" y="691"/>
                  </a:cubicBezTo>
                  <a:cubicBezTo>
                    <a:pt x="3" y="693"/>
                    <a:pt x="4" y="693"/>
                    <a:pt x="2" y="695"/>
                  </a:cubicBezTo>
                  <a:cubicBezTo>
                    <a:pt x="1" y="699"/>
                    <a:pt x="4" y="699"/>
                    <a:pt x="2" y="699"/>
                  </a:cubicBezTo>
                  <a:cubicBezTo>
                    <a:pt x="1" y="702"/>
                    <a:pt x="0" y="701"/>
                    <a:pt x="1" y="703"/>
                  </a:cubicBezTo>
                  <a:cubicBezTo>
                    <a:pt x="3" y="705"/>
                    <a:pt x="1" y="705"/>
                    <a:pt x="2" y="707"/>
                  </a:cubicBezTo>
                  <a:cubicBezTo>
                    <a:pt x="3" y="707"/>
                    <a:pt x="4" y="712"/>
                    <a:pt x="3" y="713"/>
                  </a:cubicBezTo>
                  <a:cubicBezTo>
                    <a:pt x="3" y="714"/>
                    <a:pt x="2" y="717"/>
                    <a:pt x="2" y="719"/>
                  </a:cubicBezTo>
                  <a:cubicBezTo>
                    <a:pt x="3" y="720"/>
                    <a:pt x="3" y="722"/>
                    <a:pt x="2" y="724"/>
                  </a:cubicBezTo>
                  <a:cubicBezTo>
                    <a:pt x="2" y="728"/>
                    <a:pt x="1" y="729"/>
                    <a:pt x="2" y="731"/>
                  </a:cubicBezTo>
                  <a:cubicBezTo>
                    <a:pt x="6" y="734"/>
                    <a:pt x="0" y="733"/>
                    <a:pt x="2" y="737"/>
                  </a:cubicBezTo>
                  <a:cubicBezTo>
                    <a:pt x="8" y="740"/>
                    <a:pt x="5" y="739"/>
                    <a:pt x="2" y="743"/>
                  </a:cubicBezTo>
                  <a:cubicBezTo>
                    <a:pt x="4" y="744"/>
                    <a:pt x="1" y="748"/>
                    <a:pt x="2" y="752"/>
                  </a:cubicBezTo>
                  <a:cubicBezTo>
                    <a:pt x="7" y="753"/>
                    <a:pt x="0" y="755"/>
                    <a:pt x="2" y="757"/>
                  </a:cubicBezTo>
                  <a:cubicBezTo>
                    <a:pt x="7" y="758"/>
                    <a:pt x="0" y="764"/>
                    <a:pt x="3" y="761"/>
                  </a:cubicBezTo>
                  <a:cubicBezTo>
                    <a:pt x="3" y="766"/>
                    <a:pt x="5" y="763"/>
                    <a:pt x="3" y="770"/>
                  </a:cubicBezTo>
                  <a:cubicBezTo>
                    <a:pt x="3" y="768"/>
                    <a:pt x="4" y="770"/>
                    <a:pt x="4" y="774"/>
                  </a:cubicBezTo>
                  <a:cubicBezTo>
                    <a:pt x="4" y="778"/>
                    <a:pt x="6" y="779"/>
                    <a:pt x="4" y="779"/>
                  </a:cubicBezTo>
                  <a:cubicBezTo>
                    <a:pt x="3" y="782"/>
                    <a:pt x="5" y="785"/>
                    <a:pt x="4" y="784"/>
                  </a:cubicBezTo>
                  <a:cubicBezTo>
                    <a:pt x="3" y="785"/>
                    <a:pt x="3" y="786"/>
                    <a:pt x="4" y="789"/>
                  </a:cubicBezTo>
                  <a:cubicBezTo>
                    <a:pt x="9" y="792"/>
                    <a:pt x="6" y="792"/>
                    <a:pt x="5" y="793"/>
                  </a:cubicBezTo>
                  <a:cubicBezTo>
                    <a:pt x="6" y="794"/>
                    <a:pt x="4" y="796"/>
                    <a:pt x="5" y="798"/>
                  </a:cubicBezTo>
                  <a:cubicBezTo>
                    <a:pt x="5" y="800"/>
                    <a:pt x="5" y="801"/>
                    <a:pt x="5" y="803"/>
                  </a:cubicBezTo>
                  <a:cubicBezTo>
                    <a:pt x="5" y="804"/>
                    <a:pt x="5" y="805"/>
                    <a:pt x="6" y="807"/>
                  </a:cubicBezTo>
                  <a:cubicBezTo>
                    <a:pt x="7" y="809"/>
                    <a:pt x="8" y="811"/>
                    <a:pt x="7" y="811"/>
                  </a:cubicBezTo>
                  <a:cubicBezTo>
                    <a:pt x="7" y="814"/>
                    <a:pt x="9" y="814"/>
                    <a:pt x="7" y="816"/>
                  </a:cubicBezTo>
                  <a:cubicBezTo>
                    <a:pt x="9" y="818"/>
                    <a:pt x="9" y="822"/>
                    <a:pt x="9" y="824"/>
                  </a:cubicBezTo>
                  <a:cubicBezTo>
                    <a:pt x="9" y="827"/>
                    <a:pt x="9" y="829"/>
                    <a:pt x="9" y="832"/>
                  </a:cubicBezTo>
                  <a:cubicBezTo>
                    <a:pt x="9" y="832"/>
                    <a:pt x="9" y="833"/>
                    <a:pt x="9" y="833"/>
                  </a:cubicBezTo>
                  <a:cubicBezTo>
                    <a:pt x="9" y="833"/>
                    <a:pt x="10" y="834"/>
                    <a:pt x="10" y="835"/>
                  </a:cubicBezTo>
                  <a:cubicBezTo>
                    <a:pt x="10" y="835"/>
                    <a:pt x="10" y="836"/>
                    <a:pt x="10" y="837"/>
                  </a:cubicBezTo>
                  <a:cubicBezTo>
                    <a:pt x="11" y="839"/>
                    <a:pt x="11" y="841"/>
                    <a:pt x="11" y="843"/>
                  </a:cubicBezTo>
                  <a:cubicBezTo>
                    <a:pt x="12" y="845"/>
                    <a:pt x="13" y="848"/>
                    <a:pt x="14" y="851"/>
                  </a:cubicBezTo>
                  <a:cubicBezTo>
                    <a:pt x="14" y="853"/>
                    <a:pt x="16" y="849"/>
                    <a:pt x="18" y="851"/>
                  </a:cubicBezTo>
                  <a:cubicBezTo>
                    <a:pt x="19" y="853"/>
                    <a:pt x="22" y="851"/>
                    <a:pt x="23" y="850"/>
                  </a:cubicBezTo>
                  <a:cubicBezTo>
                    <a:pt x="23" y="850"/>
                    <a:pt x="23" y="850"/>
                    <a:pt x="23" y="850"/>
                  </a:cubicBezTo>
                  <a:cubicBezTo>
                    <a:pt x="23" y="849"/>
                    <a:pt x="24" y="848"/>
                    <a:pt x="24" y="848"/>
                  </a:cubicBezTo>
                  <a:cubicBezTo>
                    <a:pt x="24" y="847"/>
                    <a:pt x="24" y="846"/>
                    <a:pt x="24" y="846"/>
                  </a:cubicBezTo>
                  <a:cubicBezTo>
                    <a:pt x="24" y="845"/>
                    <a:pt x="24" y="845"/>
                    <a:pt x="24" y="845"/>
                  </a:cubicBezTo>
                  <a:cubicBezTo>
                    <a:pt x="24" y="844"/>
                    <a:pt x="24" y="844"/>
                    <a:pt x="24" y="843"/>
                  </a:cubicBezTo>
                  <a:cubicBezTo>
                    <a:pt x="24" y="843"/>
                    <a:pt x="24" y="843"/>
                    <a:pt x="24" y="843"/>
                  </a:cubicBezTo>
                  <a:cubicBezTo>
                    <a:pt x="24" y="840"/>
                    <a:pt x="24" y="837"/>
                    <a:pt x="24" y="834"/>
                  </a:cubicBezTo>
                  <a:cubicBezTo>
                    <a:pt x="24" y="833"/>
                    <a:pt x="24" y="832"/>
                    <a:pt x="24" y="831"/>
                  </a:cubicBezTo>
                  <a:cubicBezTo>
                    <a:pt x="24" y="831"/>
                    <a:pt x="24" y="831"/>
                    <a:pt x="24" y="831"/>
                  </a:cubicBezTo>
                  <a:cubicBezTo>
                    <a:pt x="24" y="830"/>
                    <a:pt x="24" y="830"/>
                    <a:pt x="24" y="830"/>
                  </a:cubicBezTo>
                  <a:cubicBezTo>
                    <a:pt x="24" y="829"/>
                    <a:pt x="24" y="828"/>
                    <a:pt x="23" y="827"/>
                  </a:cubicBezTo>
                  <a:cubicBezTo>
                    <a:pt x="23" y="827"/>
                    <a:pt x="24" y="827"/>
                    <a:pt x="24" y="826"/>
                  </a:cubicBezTo>
                  <a:cubicBezTo>
                    <a:pt x="24" y="826"/>
                    <a:pt x="24" y="826"/>
                    <a:pt x="24" y="826"/>
                  </a:cubicBezTo>
                  <a:cubicBezTo>
                    <a:pt x="24" y="825"/>
                    <a:pt x="23" y="824"/>
                    <a:pt x="24" y="823"/>
                  </a:cubicBezTo>
                  <a:cubicBezTo>
                    <a:pt x="22" y="819"/>
                    <a:pt x="23" y="818"/>
                    <a:pt x="22" y="814"/>
                  </a:cubicBezTo>
                  <a:cubicBezTo>
                    <a:pt x="22" y="810"/>
                    <a:pt x="22" y="807"/>
                    <a:pt x="21" y="805"/>
                  </a:cubicBezTo>
                  <a:cubicBezTo>
                    <a:pt x="20" y="802"/>
                    <a:pt x="21" y="799"/>
                    <a:pt x="20" y="796"/>
                  </a:cubicBezTo>
                  <a:cubicBezTo>
                    <a:pt x="20" y="794"/>
                    <a:pt x="20" y="790"/>
                    <a:pt x="20" y="787"/>
                  </a:cubicBezTo>
                  <a:cubicBezTo>
                    <a:pt x="17" y="783"/>
                    <a:pt x="22" y="783"/>
                    <a:pt x="19" y="778"/>
                  </a:cubicBezTo>
                  <a:cubicBezTo>
                    <a:pt x="21" y="776"/>
                    <a:pt x="19" y="779"/>
                    <a:pt x="18" y="772"/>
                  </a:cubicBezTo>
                  <a:cubicBezTo>
                    <a:pt x="18" y="771"/>
                    <a:pt x="17" y="772"/>
                    <a:pt x="18" y="767"/>
                  </a:cubicBezTo>
                  <a:cubicBezTo>
                    <a:pt x="19" y="765"/>
                    <a:pt x="19" y="759"/>
                    <a:pt x="18" y="761"/>
                  </a:cubicBezTo>
                  <a:cubicBezTo>
                    <a:pt x="20" y="756"/>
                    <a:pt x="16" y="757"/>
                    <a:pt x="17" y="755"/>
                  </a:cubicBezTo>
                  <a:cubicBezTo>
                    <a:pt x="19" y="754"/>
                    <a:pt x="22" y="752"/>
                    <a:pt x="17" y="749"/>
                  </a:cubicBezTo>
                  <a:cubicBezTo>
                    <a:pt x="18" y="750"/>
                    <a:pt x="12" y="749"/>
                    <a:pt x="17" y="743"/>
                  </a:cubicBezTo>
                  <a:cubicBezTo>
                    <a:pt x="15" y="739"/>
                    <a:pt x="19" y="739"/>
                    <a:pt x="16" y="737"/>
                  </a:cubicBezTo>
                  <a:cubicBezTo>
                    <a:pt x="17" y="737"/>
                    <a:pt x="18" y="734"/>
                    <a:pt x="17" y="731"/>
                  </a:cubicBezTo>
                  <a:cubicBezTo>
                    <a:pt x="11" y="737"/>
                    <a:pt x="20" y="724"/>
                    <a:pt x="17" y="725"/>
                  </a:cubicBezTo>
                  <a:cubicBezTo>
                    <a:pt x="16" y="722"/>
                    <a:pt x="18" y="723"/>
                    <a:pt x="17" y="719"/>
                  </a:cubicBezTo>
                  <a:cubicBezTo>
                    <a:pt x="17" y="716"/>
                    <a:pt x="18" y="714"/>
                    <a:pt x="17" y="712"/>
                  </a:cubicBezTo>
                  <a:cubicBezTo>
                    <a:pt x="15" y="711"/>
                    <a:pt x="17" y="708"/>
                    <a:pt x="17" y="707"/>
                  </a:cubicBezTo>
                  <a:cubicBezTo>
                    <a:pt x="17" y="704"/>
                    <a:pt x="18" y="703"/>
                    <a:pt x="17" y="702"/>
                  </a:cubicBezTo>
                  <a:cubicBezTo>
                    <a:pt x="17" y="700"/>
                    <a:pt x="17" y="698"/>
                    <a:pt x="17" y="696"/>
                  </a:cubicBezTo>
                  <a:cubicBezTo>
                    <a:pt x="18" y="693"/>
                    <a:pt x="16" y="690"/>
                    <a:pt x="17" y="689"/>
                  </a:cubicBezTo>
                  <a:cubicBezTo>
                    <a:pt x="17" y="687"/>
                    <a:pt x="17" y="684"/>
                    <a:pt x="17" y="682"/>
                  </a:cubicBezTo>
                  <a:cubicBezTo>
                    <a:pt x="18" y="680"/>
                    <a:pt x="18" y="677"/>
                    <a:pt x="18" y="675"/>
                  </a:cubicBezTo>
                  <a:cubicBezTo>
                    <a:pt x="18" y="671"/>
                    <a:pt x="19" y="667"/>
                    <a:pt x="18" y="664"/>
                  </a:cubicBezTo>
                  <a:cubicBezTo>
                    <a:pt x="19" y="663"/>
                    <a:pt x="19" y="661"/>
                    <a:pt x="19" y="659"/>
                  </a:cubicBezTo>
                  <a:cubicBezTo>
                    <a:pt x="18" y="655"/>
                    <a:pt x="17" y="656"/>
                    <a:pt x="19" y="653"/>
                  </a:cubicBezTo>
                  <a:cubicBezTo>
                    <a:pt x="19" y="652"/>
                    <a:pt x="21" y="650"/>
                    <a:pt x="20" y="648"/>
                  </a:cubicBezTo>
                  <a:cubicBezTo>
                    <a:pt x="19" y="645"/>
                    <a:pt x="19" y="641"/>
                    <a:pt x="20" y="643"/>
                  </a:cubicBezTo>
                  <a:cubicBezTo>
                    <a:pt x="22" y="639"/>
                    <a:pt x="19" y="639"/>
                    <a:pt x="21" y="636"/>
                  </a:cubicBezTo>
                  <a:cubicBezTo>
                    <a:pt x="22" y="633"/>
                    <a:pt x="21" y="632"/>
                    <a:pt x="22" y="630"/>
                  </a:cubicBezTo>
                  <a:cubicBezTo>
                    <a:pt x="22" y="626"/>
                    <a:pt x="22" y="624"/>
                    <a:pt x="22" y="622"/>
                  </a:cubicBezTo>
                  <a:cubicBezTo>
                    <a:pt x="23" y="621"/>
                    <a:pt x="23" y="618"/>
                    <a:pt x="23" y="617"/>
                  </a:cubicBezTo>
                  <a:cubicBezTo>
                    <a:pt x="24" y="615"/>
                    <a:pt x="24" y="614"/>
                    <a:pt x="24" y="613"/>
                  </a:cubicBezTo>
                  <a:cubicBezTo>
                    <a:pt x="23" y="612"/>
                    <a:pt x="23" y="611"/>
                    <a:pt x="23" y="609"/>
                  </a:cubicBezTo>
                  <a:cubicBezTo>
                    <a:pt x="23" y="605"/>
                    <a:pt x="25" y="608"/>
                    <a:pt x="25" y="604"/>
                  </a:cubicBezTo>
                  <a:cubicBezTo>
                    <a:pt x="24" y="601"/>
                    <a:pt x="25" y="602"/>
                    <a:pt x="26" y="599"/>
                  </a:cubicBezTo>
                  <a:cubicBezTo>
                    <a:pt x="26" y="602"/>
                    <a:pt x="28" y="595"/>
                    <a:pt x="26" y="596"/>
                  </a:cubicBezTo>
                  <a:cubicBezTo>
                    <a:pt x="28" y="595"/>
                    <a:pt x="27" y="594"/>
                    <a:pt x="27" y="591"/>
                  </a:cubicBezTo>
                  <a:cubicBezTo>
                    <a:pt x="26" y="591"/>
                    <a:pt x="27" y="588"/>
                    <a:pt x="28" y="588"/>
                  </a:cubicBezTo>
                  <a:cubicBezTo>
                    <a:pt x="27" y="588"/>
                    <a:pt x="27" y="586"/>
                    <a:pt x="28" y="585"/>
                  </a:cubicBezTo>
                  <a:cubicBezTo>
                    <a:pt x="29" y="584"/>
                    <a:pt x="29" y="583"/>
                    <a:pt x="29" y="582"/>
                  </a:cubicBezTo>
                  <a:cubicBezTo>
                    <a:pt x="29" y="582"/>
                    <a:pt x="29" y="581"/>
                    <a:pt x="29" y="578"/>
                  </a:cubicBezTo>
                  <a:cubicBezTo>
                    <a:pt x="28" y="578"/>
                    <a:pt x="32" y="572"/>
                    <a:pt x="30" y="572"/>
                  </a:cubicBezTo>
                  <a:cubicBezTo>
                    <a:pt x="30" y="570"/>
                    <a:pt x="31" y="570"/>
                    <a:pt x="31" y="566"/>
                  </a:cubicBezTo>
                  <a:cubicBezTo>
                    <a:pt x="30" y="563"/>
                    <a:pt x="29" y="561"/>
                    <a:pt x="31" y="560"/>
                  </a:cubicBezTo>
                  <a:cubicBezTo>
                    <a:pt x="31" y="560"/>
                    <a:pt x="31" y="557"/>
                    <a:pt x="34" y="555"/>
                  </a:cubicBezTo>
                  <a:cubicBezTo>
                    <a:pt x="34" y="553"/>
                    <a:pt x="35" y="551"/>
                    <a:pt x="35" y="549"/>
                  </a:cubicBezTo>
                  <a:cubicBezTo>
                    <a:pt x="36" y="548"/>
                    <a:pt x="36" y="546"/>
                    <a:pt x="36" y="545"/>
                  </a:cubicBezTo>
                  <a:cubicBezTo>
                    <a:pt x="37" y="543"/>
                    <a:pt x="38" y="540"/>
                    <a:pt x="37" y="539"/>
                  </a:cubicBezTo>
                  <a:cubicBezTo>
                    <a:pt x="38" y="539"/>
                    <a:pt x="39" y="535"/>
                    <a:pt x="38" y="534"/>
                  </a:cubicBezTo>
                  <a:cubicBezTo>
                    <a:pt x="39" y="533"/>
                    <a:pt x="41" y="528"/>
                    <a:pt x="40" y="529"/>
                  </a:cubicBezTo>
                  <a:cubicBezTo>
                    <a:pt x="42" y="528"/>
                    <a:pt x="40" y="526"/>
                    <a:pt x="41" y="524"/>
                  </a:cubicBezTo>
                  <a:cubicBezTo>
                    <a:pt x="41" y="522"/>
                    <a:pt x="40" y="520"/>
                    <a:pt x="42" y="517"/>
                  </a:cubicBezTo>
                  <a:cubicBezTo>
                    <a:pt x="40" y="515"/>
                    <a:pt x="44" y="514"/>
                    <a:pt x="44" y="513"/>
                  </a:cubicBezTo>
                  <a:cubicBezTo>
                    <a:pt x="44" y="512"/>
                    <a:pt x="44" y="509"/>
                    <a:pt x="45" y="507"/>
                  </a:cubicBezTo>
                  <a:cubicBezTo>
                    <a:pt x="46" y="505"/>
                    <a:pt x="47" y="504"/>
                    <a:pt x="47" y="503"/>
                  </a:cubicBezTo>
                  <a:cubicBezTo>
                    <a:pt x="47" y="500"/>
                    <a:pt x="47" y="499"/>
                    <a:pt x="48" y="497"/>
                  </a:cubicBezTo>
                  <a:cubicBezTo>
                    <a:pt x="49" y="495"/>
                    <a:pt x="49" y="493"/>
                    <a:pt x="50" y="490"/>
                  </a:cubicBezTo>
                  <a:cubicBezTo>
                    <a:pt x="52" y="487"/>
                    <a:pt x="51" y="486"/>
                    <a:pt x="52" y="484"/>
                  </a:cubicBezTo>
                  <a:cubicBezTo>
                    <a:pt x="52" y="482"/>
                    <a:pt x="54" y="481"/>
                    <a:pt x="54" y="478"/>
                  </a:cubicBezTo>
                  <a:cubicBezTo>
                    <a:pt x="53" y="476"/>
                    <a:pt x="55" y="476"/>
                    <a:pt x="55" y="475"/>
                  </a:cubicBezTo>
                  <a:cubicBezTo>
                    <a:pt x="56" y="472"/>
                    <a:pt x="56" y="472"/>
                    <a:pt x="57" y="471"/>
                  </a:cubicBezTo>
                  <a:cubicBezTo>
                    <a:pt x="57" y="468"/>
                    <a:pt x="57" y="467"/>
                    <a:pt x="59" y="466"/>
                  </a:cubicBezTo>
                  <a:cubicBezTo>
                    <a:pt x="60" y="466"/>
                    <a:pt x="61" y="465"/>
                    <a:pt x="61" y="463"/>
                  </a:cubicBezTo>
                  <a:cubicBezTo>
                    <a:pt x="63" y="462"/>
                    <a:pt x="62" y="461"/>
                    <a:pt x="63" y="460"/>
                  </a:cubicBezTo>
                  <a:cubicBezTo>
                    <a:pt x="63" y="457"/>
                    <a:pt x="64" y="455"/>
                    <a:pt x="63" y="454"/>
                  </a:cubicBezTo>
                  <a:cubicBezTo>
                    <a:pt x="64" y="451"/>
                    <a:pt x="64" y="449"/>
                    <a:pt x="65" y="447"/>
                  </a:cubicBezTo>
                  <a:cubicBezTo>
                    <a:pt x="69" y="444"/>
                    <a:pt x="71" y="445"/>
                    <a:pt x="68" y="441"/>
                  </a:cubicBezTo>
                  <a:cubicBezTo>
                    <a:pt x="69" y="437"/>
                    <a:pt x="66" y="440"/>
                    <a:pt x="70" y="435"/>
                  </a:cubicBezTo>
                  <a:cubicBezTo>
                    <a:pt x="69" y="434"/>
                    <a:pt x="76" y="434"/>
                    <a:pt x="73" y="429"/>
                  </a:cubicBezTo>
                  <a:cubicBezTo>
                    <a:pt x="70" y="425"/>
                    <a:pt x="74" y="423"/>
                    <a:pt x="75" y="424"/>
                  </a:cubicBezTo>
                  <a:cubicBezTo>
                    <a:pt x="76" y="422"/>
                    <a:pt x="77" y="419"/>
                    <a:pt x="78" y="418"/>
                  </a:cubicBezTo>
                  <a:cubicBezTo>
                    <a:pt x="77" y="414"/>
                    <a:pt x="80" y="413"/>
                    <a:pt x="81" y="412"/>
                  </a:cubicBezTo>
                  <a:cubicBezTo>
                    <a:pt x="81" y="410"/>
                    <a:pt x="83" y="409"/>
                    <a:pt x="83" y="406"/>
                  </a:cubicBezTo>
                  <a:cubicBezTo>
                    <a:pt x="84" y="404"/>
                    <a:pt x="87" y="402"/>
                    <a:pt x="86" y="400"/>
                  </a:cubicBezTo>
                  <a:cubicBezTo>
                    <a:pt x="86" y="401"/>
                    <a:pt x="85" y="399"/>
                    <a:pt x="86" y="397"/>
                  </a:cubicBezTo>
                  <a:cubicBezTo>
                    <a:pt x="88" y="397"/>
                    <a:pt x="88" y="393"/>
                    <a:pt x="89" y="394"/>
                  </a:cubicBezTo>
                  <a:cubicBezTo>
                    <a:pt x="90" y="397"/>
                    <a:pt x="91" y="395"/>
                    <a:pt x="93" y="393"/>
                  </a:cubicBezTo>
                  <a:cubicBezTo>
                    <a:pt x="93" y="393"/>
                    <a:pt x="93" y="390"/>
                    <a:pt x="92" y="389"/>
                  </a:cubicBezTo>
                  <a:cubicBezTo>
                    <a:pt x="94" y="389"/>
                    <a:pt x="97" y="388"/>
                    <a:pt x="95" y="386"/>
                  </a:cubicBezTo>
                  <a:cubicBezTo>
                    <a:pt x="97" y="383"/>
                    <a:pt x="93" y="385"/>
                    <a:pt x="95" y="383"/>
                  </a:cubicBezTo>
                  <a:cubicBezTo>
                    <a:pt x="94" y="380"/>
                    <a:pt x="98" y="380"/>
                    <a:pt x="97" y="379"/>
                  </a:cubicBezTo>
                  <a:cubicBezTo>
                    <a:pt x="98" y="378"/>
                    <a:pt x="98" y="377"/>
                    <a:pt x="98" y="377"/>
                  </a:cubicBezTo>
                  <a:cubicBezTo>
                    <a:pt x="97" y="377"/>
                    <a:pt x="98" y="374"/>
                    <a:pt x="98" y="373"/>
                  </a:cubicBezTo>
                  <a:cubicBezTo>
                    <a:pt x="100" y="373"/>
                    <a:pt x="99" y="371"/>
                    <a:pt x="101" y="371"/>
                  </a:cubicBezTo>
                  <a:cubicBezTo>
                    <a:pt x="103" y="370"/>
                    <a:pt x="104" y="367"/>
                    <a:pt x="104" y="366"/>
                  </a:cubicBezTo>
                  <a:cubicBezTo>
                    <a:pt x="105" y="364"/>
                    <a:pt x="107" y="361"/>
                    <a:pt x="107" y="360"/>
                  </a:cubicBezTo>
                  <a:cubicBezTo>
                    <a:pt x="108" y="358"/>
                    <a:pt x="109" y="356"/>
                    <a:pt x="110" y="354"/>
                  </a:cubicBezTo>
                  <a:cubicBezTo>
                    <a:pt x="112" y="353"/>
                    <a:pt x="111" y="350"/>
                    <a:pt x="114" y="349"/>
                  </a:cubicBezTo>
                  <a:cubicBezTo>
                    <a:pt x="116" y="347"/>
                    <a:pt x="116" y="347"/>
                    <a:pt x="117" y="343"/>
                  </a:cubicBezTo>
                  <a:cubicBezTo>
                    <a:pt x="119" y="339"/>
                    <a:pt x="119" y="338"/>
                    <a:pt x="120" y="338"/>
                  </a:cubicBezTo>
                  <a:cubicBezTo>
                    <a:pt x="121" y="336"/>
                    <a:pt x="120" y="335"/>
                    <a:pt x="124" y="332"/>
                  </a:cubicBezTo>
                  <a:cubicBezTo>
                    <a:pt x="126" y="333"/>
                    <a:pt x="125" y="329"/>
                    <a:pt x="127" y="329"/>
                  </a:cubicBezTo>
                  <a:cubicBezTo>
                    <a:pt x="131" y="328"/>
                    <a:pt x="130" y="329"/>
                    <a:pt x="128" y="327"/>
                  </a:cubicBezTo>
                  <a:cubicBezTo>
                    <a:pt x="128" y="326"/>
                    <a:pt x="130" y="324"/>
                    <a:pt x="131" y="323"/>
                  </a:cubicBezTo>
                  <a:cubicBezTo>
                    <a:pt x="132" y="323"/>
                    <a:pt x="134" y="319"/>
                    <a:pt x="131" y="321"/>
                  </a:cubicBezTo>
                  <a:cubicBezTo>
                    <a:pt x="131" y="321"/>
                    <a:pt x="130" y="319"/>
                    <a:pt x="133" y="320"/>
                  </a:cubicBezTo>
                  <a:cubicBezTo>
                    <a:pt x="135" y="317"/>
                    <a:pt x="134" y="318"/>
                    <a:pt x="135" y="316"/>
                  </a:cubicBezTo>
                  <a:cubicBezTo>
                    <a:pt x="136" y="312"/>
                    <a:pt x="140" y="312"/>
                    <a:pt x="138" y="311"/>
                  </a:cubicBezTo>
                  <a:cubicBezTo>
                    <a:pt x="141" y="307"/>
                    <a:pt x="143" y="306"/>
                    <a:pt x="142" y="305"/>
                  </a:cubicBezTo>
                  <a:cubicBezTo>
                    <a:pt x="146" y="306"/>
                    <a:pt x="145" y="299"/>
                    <a:pt x="146" y="300"/>
                  </a:cubicBezTo>
                  <a:cubicBezTo>
                    <a:pt x="146" y="298"/>
                    <a:pt x="144" y="298"/>
                    <a:pt x="150" y="295"/>
                  </a:cubicBezTo>
                  <a:cubicBezTo>
                    <a:pt x="151" y="293"/>
                    <a:pt x="155" y="293"/>
                    <a:pt x="154" y="290"/>
                  </a:cubicBezTo>
                  <a:cubicBezTo>
                    <a:pt x="158" y="289"/>
                    <a:pt x="157" y="285"/>
                    <a:pt x="157" y="285"/>
                  </a:cubicBezTo>
                  <a:cubicBezTo>
                    <a:pt x="159" y="280"/>
                    <a:pt x="158" y="281"/>
                    <a:pt x="161" y="280"/>
                  </a:cubicBezTo>
                  <a:cubicBezTo>
                    <a:pt x="161" y="280"/>
                    <a:pt x="161" y="280"/>
                    <a:pt x="165" y="275"/>
                  </a:cubicBezTo>
                  <a:cubicBezTo>
                    <a:pt x="165" y="276"/>
                    <a:pt x="165" y="272"/>
                    <a:pt x="169" y="270"/>
                  </a:cubicBezTo>
                  <a:cubicBezTo>
                    <a:pt x="174" y="269"/>
                    <a:pt x="176" y="267"/>
                    <a:pt x="173" y="265"/>
                  </a:cubicBezTo>
                  <a:cubicBezTo>
                    <a:pt x="175" y="264"/>
                    <a:pt x="177" y="263"/>
                    <a:pt x="177" y="260"/>
                  </a:cubicBezTo>
                  <a:cubicBezTo>
                    <a:pt x="180" y="261"/>
                    <a:pt x="179" y="258"/>
                    <a:pt x="181" y="256"/>
                  </a:cubicBezTo>
                  <a:cubicBezTo>
                    <a:pt x="181" y="254"/>
                    <a:pt x="182" y="254"/>
                    <a:pt x="185" y="251"/>
                  </a:cubicBezTo>
                  <a:cubicBezTo>
                    <a:pt x="187" y="249"/>
                    <a:pt x="191" y="249"/>
                    <a:pt x="190" y="246"/>
                  </a:cubicBezTo>
                  <a:cubicBezTo>
                    <a:pt x="189" y="246"/>
                    <a:pt x="193" y="245"/>
                    <a:pt x="193" y="244"/>
                  </a:cubicBezTo>
                  <a:cubicBezTo>
                    <a:pt x="195" y="242"/>
                    <a:pt x="192" y="240"/>
                    <a:pt x="195" y="241"/>
                  </a:cubicBezTo>
                  <a:cubicBezTo>
                    <a:pt x="196" y="237"/>
                    <a:pt x="201" y="239"/>
                    <a:pt x="198" y="237"/>
                  </a:cubicBezTo>
                  <a:cubicBezTo>
                    <a:pt x="196" y="236"/>
                    <a:pt x="200" y="236"/>
                    <a:pt x="203" y="233"/>
                  </a:cubicBezTo>
                  <a:cubicBezTo>
                    <a:pt x="208" y="234"/>
                    <a:pt x="206" y="226"/>
                    <a:pt x="207" y="227"/>
                  </a:cubicBezTo>
                  <a:cubicBezTo>
                    <a:pt x="208" y="226"/>
                    <a:pt x="206" y="223"/>
                    <a:pt x="211" y="223"/>
                  </a:cubicBezTo>
                  <a:cubicBezTo>
                    <a:pt x="212" y="219"/>
                    <a:pt x="214" y="219"/>
                    <a:pt x="216" y="218"/>
                  </a:cubicBezTo>
                  <a:cubicBezTo>
                    <a:pt x="217" y="215"/>
                    <a:pt x="217" y="216"/>
                    <a:pt x="220" y="214"/>
                  </a:cubicBezTo>
                  <a:cubicBezTo>
                    <a:pt x="223" y="215"/>
                    <a:pt x="223" y="215"/>
                    <a:pt x="224" y="209"/>
                  </a:cubicBezTo>
                  <a:cubicBezTo>
                    <a:pt x="226" y="210"/>
                    <a:pt x="228" y="206"/>
                    <a:pt x="229" y="205"/>
                  </a:cubicBezTo>
                  <a:cubicBezTo>
                    <a:pt x="232" y="206"/>
                    <a:pt x="231" y="202"/>
                    <a:pt x="233" y="200"/>
                  </a:cubicBezTo>
                  <a:cubicBezTo>
                    <a:pt x="235" y="199"/>
                    <a:pt x="234" y="197"/>
                    <a:pt x="238" y="196"/>
                  </a:cubicBezTo>
                  <a:cubicBezTo>
                    <a:pt x="240" y="196"/>
                    <a:pt x="240" y="193"/>
                    <a:pt x="243" y="192"/>
                  </a:cubicBezTo>
                  <a:cubicBezTo>
                    <a:pt x="241" y="188"/>
                    <a:pt x="243" y="187"/>
                    <a:pt x="247" y="187"/>
                  </a:cubicBezTo>
                  <a:cubicBezTo>
                    <a:pt x="247" y="185"/>
                    <a:pt x="252" y="182"/>
                    <a:pt x="252" y="183"/>
                  </a:cubicBezTo>
                  <a:cubicBezTo>
                    <a:pt x="255" y="184"/>
                    <a:pt x="257" y="178"/>
                    <a:pt x="257" y="179"/>
                  </a:cubicBezTo>
                  <a:cubicBezTo>
                    <a:pt x="257" y="179"/>
                    <a:pt x="259" y="173"/>
                    <a:pt x="261" y="175"/>
                  </a:cubicBezTo>
                  <a:cubicBezTo>
                    <a:pt x="262" y="173"/>
                    <a:pt x="266" y="172"/>
                    <a:pt x="266" y="170"/>
                  </a:cubicBezTo>
                  <a:cubicBezTo>
                    <a:pt x="270" y="167"/>
                    <a:pt x="268" y="167"/>
                    <a:pt x="269" y="168"/>
                  </a:cubicBezTo>
                  <a:cubicBezTo>
                    <a:pt x="269" y="168"/>
                    <a:pt x="271" y="165"/>
                    <a:pt x="272" y="166"/>
                  </a:cubicBezTo>
                  <a:cubicBezTo>
                    <a:pt x="274" y="164"/>
                    <a:pt x="275" y="162"/>
                    <a:pt x="277" y="162"/>
                  </a:cubicBezTo>
                  <a:cubicBezTo>
                    <a:pt x="277" y="162"/>
                    <a:pt x="281" y="160"/>
                    <a:pt x="282" y="157"/>
                  </a:cubicBezTo>
                  <a:cubicBezTo>
                    <a:pt x="286" y="155"/>
                    <a:pt x="283" y="154"/>
                    <a:pt x="287" y="152"/>
                  </a:cubicBezTo>
                  <a:cubicBezTo>
                    <a:pt x="289" y="147"/>
                    <a:pt x="291" y="146"/>
                    <a:pt x="293" y="148"/>
                  </a:cubicBezTo>
                  <a:cubicBezTo>
                    <a:pt x="294" y="151"/>
                    <a:pt x="294" y="145"/>
                    <a:pt x="298" y="144"/>
                  </a:cubicBezTo>
                  <a:cubicBezTo>
                    <a:pt x="297" y="144"/>
                    <a:pt x="300" y="141"/>
                    <a:pt x="304" y="140"/>
                  </a:cubicBezTo>
                  <a:cubicBezTo>
                    <a:pt x="305" y="139"/>
                    <a:pt x="309" y="141"/>
                    <a:pt x="309" y="136"/>
                  </a:cubicBezTo>
                  <a:cubicBezTo>
                    <a:pt x="311" y="133"/>
                    <a:pt x="312" y="134"/>
                    <a:pt x="315" y="132"/>
                  </a:cubicBezTo>
                  <a:cubicBezTo>
                    <a:pt x="313" y="129"/>
                    <a:pt x="317" y="128"/>
                    <a:pt x="316" y="129"/>
                  </a:cubicBezTo>
                  <a:cubicBezTo>
                    <a:pt x="318" y="126"/>
                    <a:pt x="322" y="127"/>
                    <a:pt x="320" y="127"/>
                  </a:cubicBezTo>
                  <a:cubicBezTo>
                    <a:pt x="321" y="126"/>
                    <a:pt x="324" y="125"/>
                    <a:pt x="326" y="124"/>
                  </a:cubicBezTo>
                  <a:cubicBezTo>
                    <a:pt x="329" y="125"/>
                    <a:pt x="328" y="121"/>
                    <a:pt x="331" y="120"/>
                  </a:cubicBezTo>
                  <a:cubicBezTo>
                    <a:pt x="334" y="121"/>
                    <a:pt x="334" y="115"/>
                    <a:pt x="337" y="116"/>
                  </a:cubicBezTo>
                  <a:cubicBezTo>
                    <a:pt x="339" y="116"/>
                    <a:pt x="339" y="115"/>
                    <a:pt x="343" y="113"/>
                  </a:cubicBezTo>
                  <a:cubicBezTo>
                    <a:pt x="343" y="110"/>
                    <a:pt x="349" y="108"/>
                    <a:pt x="348" y="109"/>
                  </a:cubicBezTo>
                  <a:cubicBezTo>
                    <a:pt x="350" y="111"/>
                    <a:pt x="354" y="109"/>
                    <a:pt x="355" y="107"/>
                  </a:cubicBezTo>
                  <a:cubicBezTo>
                    <a:pt x="356" y="105"/>
                    <a:pt x="357" y="104"/>
                    <a:pt x="360" y="102"/>
                  </a:cubicBezTo>
                  <a:cubicBezTo>
                    <a:pt x="363" y="102"/>
                    <a:pt x="362" y="97"/>
                    <a:pt x="365" y="98"/>
                  </a:cubicBezTo>
                  <a:cubicBezTo>
                    <a:pt x="368" y="97"/>
                    <a:pt x="369" y="95"/>
                    <a:pt x="371" y="95"/>
                  </a:cubicBezTo>
                  <a:cubicBezTo>
                    <a:pt x="373" y="93"/>
                    <a:pt x="377" y="94"/>
                    <a:pt x="378" y="91"/>
                  </a:cubicBezTo>
                  <a:cubicBezTo>
                    <a:pt x="381" y="90"/>
                    <a:pt x="381" y="88"/>
                    <a:pt x="386" y="87"/>
                  </a:cubicBezTo>
                  <a:cubicBezTo>
                    <a:pt x="388" y="85"/>
                    <a:pt x="393" y="87"/>
                    <a:pt x="393" y="83"/>
                  </a:cubicBezTo>
                  <a:cubicBezTo>
                    <a:pt x="395" y="83"/>
                    <a:pt x="395" y="81"/>
                    <a:pt x="399" y="79"/>
                  </a:cubicBezTo>
                  <a:cubicBezTo>
                    <a:pt x="406" y="78"/>
                    <a:pt x="404" y="77"/>
                    <a:pt x="405" y="76"/>
                  </a:cubicBezTo>
                  <a:cubicBezTo>
                    <a:pt x="411" y="72"/>
                    <a:pt x="408" y="73"/>
                    <a:pt x="411" y="73"/>
                  </a:cubicBezTo>
                  <a:cubicBezTo>
                    <a:pt x="415" y="69"/>
                    <a:pt x="415" y="69"/>
                    <a:pt x="417" y="71"/>
                  </a:cubicBezTo>
                  <a:cubicBezTo>
                    <a:pt x="418" y="65"/>
                    <a:pt x="419" y="67"/>
                    <a:pt x="422" y="67"/>
                  </a:cubicBezTo>
                  <a:cubicBezTo>
                    <a:pt x="423" y="64"/>
                    <a:pt x="427" y="67"/>
                    <a:pt x="428" y="65"/>
                  </a:cubicBezTo>
                  <a:cubicBezTo>
                    <a:pt x="431" y="63"/>
                    <a:pt x="432" y="62"/>
                    <a:pt x="434" y="62"/>
                  </a:cubicBezTo>
                  <a:cubicBezTo>
                    <a:pt x="435" y="59"/>
                    <a:pt x="439" y="58"/>
                    <a:pt x="440" y="60"/>
                  </a:cubicBezTo>
                  <a:cubicBezTo>
                    <a:pt x="444" y="60"/>
                    <a:pt x="443" y="58"/>
                    <a:pt x="446" y="57"/>
                  </a:cubicBezTo>
                  <a:cubicBezTo>
                    <a:pt x="447" y="56"/>
                    <a:pt x="451" y="55"/>
                    <a:pt x="452" y="55"/>
                  </a:cubicBezTo>
                  <a:cubicBezTo>
                    <a:pt x="454" y="53"/>
                    <a:pt x="456" y="51"/>
                    <a:pt x="458" y="52"/>
                  </a:cubicBezTo>
                  <a:cubicBezTo>
                    <a:pt x="459" y="51"/>
                    <a:pt x="462" y="50"/>
                    <a:pt x="464" y="50"/>
                  </a:cubicBezTo>
                  <a:cubicBezTo>
                    <a:pt x="465" y="48"/>
                    <a:pt x="470" y="51"/>
                    <a:pt x="470" y="47"/>
                  </a:cubicBezTo>
                  <a:cubicBezTo>
                    <a:pt x="472" y="46"/>
                    <a:pt x="474" y="45"/>
                    <a:pt x="476" y="45"/>
                  </a:cubicBezTo>
                  <a:cubicBezTo>
                    <a:pt x="479" y="45"/>
                    <a:pt x="480" y="44"/>
                    <a:pt x="482" y="43"/>
                  </a:cubicBezTo>
                  <a:cubicBezTo>
                    <a:pt x="484" y="43"/>
                    <a:pt x="486" y="42"/>
                    <a:pt x="489" y="41"/>
                  </a:cubicBezTo>
                  <a:cubicBezTo>
                    <a:pt x="489" y="42"/>
                    <a:pt x="493" y="38"/>
                    <a:pt x="495" y="39"/>
                  </a:cubicBezTo>
                  <a:cubicBezTo>
                    <a:pt x="498" y="39"/>
                    <a:pt x="499" y="36"/>
                    <a:pt x="501" y="37"/>
                  </a:cubicBezTo>
                  <a:cubicBezTo>
                    <a:pt x="502" y="36"/>
                    <a:pt x="507" y="36"/>
                    <a:pt x="507" y="35"/>
                  </a:cubicBezTo>
                  <a:cubicBezTo>
                    <a:pt x="509" y="34"/>
                    <a:pt x="512" y="32"/>
                    <a:pt x="514" y="33"/>
                  </a:cubicBezTo>
                  <a:cubicBezTo>
                    <a:pt x="515" y="32"/>
                    <a:pt x="517" y="31"/>
                    <a:pt x="520" y="31"/>
                  </a:cubicBezTo>
                  <a:cubicBezTo>
                    <a:pt x="522" y="30"/>
                    <a:pt x="524" y="29"/>
                    <a:pt x="526" y="29"/>
                  </a:cubicBezTo>
                  <a:cubicBezTo>
                    <a:pt x="529" y="28"/>
                    <a:pt x="531" y="26"/>
                    <a:pt x="532" y="28"/>
                  </a:cubicBezTo>
                  <a:cubicBezTo>
                    <a:pt x="535" y="28"/>
                    <a:pt x="538" y="25"/>
                    <a:pt x="539" y="26"/>
                  </a:cubicBezTo>
                  <a:cubicBezTo>
                    <a:pt x="541" y="25"/>
                    <a:pt x="545" y="24"/>
                    <a:pt x="545" y="25"/>
                  </a:cubicBezTo>
                  <a:cubicBezTo>
                    <a:pt x="545" y="22"/>
                    <a:pt x="547" y="27"/>
                    <a:pt x="550" y="24"/>
                  </a:cubicBezTo>
                  <a:cubicBezTo>
                    <a:pt x="548" y="24"/>
                    <a:pt x="552" y="22"/>
                    <a:pt x="555" y="22"/>
                  </a:cubicBezTo>
                  <a:cubicBezTo>
                    <a:pt x="557" y="21"/>
                    <a:pt x="559" y="17"/>
                    <a:pt x="560" y="21"/>
                  </a:cubicBezTo>
                  <a:cubicBezTo>
                    <a:pt x="565" y="23"/>
                    <a:pt x="566" y="21"/>
                    <a:pt x="566" y="20"/>
                  </a:cubicBezTo>
                  <a:cubicBezTo>
                    <a:pt x="567" y="19"/>
                    <a:pt x="567" y="22"/>
                    <a:pt x="571" y="19"/>
                  </a:cubicBezTo>
                  <a:cubicBezTo>
                    <a:pt x="573" y="16"/>
                    <a:pt x="575" y="16"/>
                    <a:pt x="576" y="17"/>
                  </a:cubicBezTo>
                  <a:cubicBezTo>
                    <a:pt x="578" y="17"/>
                    <a:pt x="580" y="16"/>
                    <a:pt x="582" y="17"/>
                  </a:cubicBezTo>
                  <a:cubicBezTo>
                    <a:pt x="584" y="16"/>
                    <a:pt x="583" y="12"/>
                    <a:pt x="588" y="16"/>
                  </a:cubicBezTo>
                  <a:cubicBezTo>
                    <a:pt x="589" y="16"/>
                    <a:pt x="592" y="14"/>
                    <a:pt x="593" y="15"/>
                  </a:cubicBezTo>
                  <a:cubicBezTo>
                    <a:pt x="597" y="13"/>
                    <a:pt x="597" y="11"/>
                    <a:pt x="599" y="14"/>
                  </a:cubicBezTo>
                  <a:cubicBezTo>
                    <a:pt x="603" y="16"/>
                    <a:pt x="602" y="12"/>
                    <a:pt x="604" y="13"/>
                  </a:cubicBezTo>
                  <a:cubicBezTo>
                    <a:pt x="607" y="14"/>
                    <a:pt x="608" y="13"/>
                    <a:pt x="609" y="13"/>
                  </a:cubicBezTo>
                  <a:cubicBezTo>
                    <a:pt x="611" y="12"/>
                    <a:pt x="612" y="11"/>
                    <a:pt x="616" y="12"/>
                  </a:cubicBezTo>
                  <a:cubicBezTo>
                    <a:pt x="618" y="11"/>
                    <a:pt x="622" y="10"/>
                    <a:pt x="622" y="11"/>
                  </a:cubicBezTo>
                  <a:cubicBezTo>
                    <a:pt x="624" y="11"/>
                    <a:pt x="626" y="11"/>
                    <a:pt x="628" y="10"/>
                  </a:cubicBezTo>
                  <a:cubicBezTo>
                    <a:pt x="633" y="10"/>
                    <a:pt x="635" y="10"/>
                    <a:pt x="640" y="9"/>
                  </a:cubicBezTo>
                  <a:cubicBezTo>
                    <a:pt x="642" y="9"/>
                    <a:pt x="643" y="8"/>
                    <a:pt x="646" y="9"/>
                  </a:cubicBezTo>
                  <a:cubicBezTo>
                    <a:pt x="646" y="8"/>
                    <a:pt x="653" y="6"/>
                    <a:pt x="653" y="8"/>
                  </a:cubicBezTo>
                  <a:cubicBezTo>
                    <a:pt x="659" y="12"/>
                    <a:pt x="658" y="6"/>
                    <a:pt x="659" y="8"/>
                  </a:cubicBezTo>
                  <a:cubicBezTo>
                    <a:pt x="661" y="6"/>
                    <a:pt x="662" y="9"/>
                    <a:pt x="665" y="8"/>
                  </a:cubicBezTo>
                  <a:cubicBezTo>
                    <a:pt x="669" y="8"/>
                    <a:pt x="672" y="7"/>
                    <a:pt x="672" y="7"/>
                  </a:cubicBezTo>
                  <a:cubicBezTo>
                    <a:pt x="672" y="7"/>
                    <a:pt x="675" y="9"/>
                    <a:pt x="678" y="7"/>
                  </a:cubicBezTo>
                  <a:cubicBezTo>
                    <a:pt x="677" y="5"/>
                    <a:pt x="680" y="7"/>
                    <a:pt x="684" y="7"/>
                  </a:cubicBezTo>
                  <a:cubicBezTo>
                    <a:pt x="685" y="6"/>
                    <a:pt x="689" y="7"/>
                    <a:pt x="690" y="7"/>
                  </a:cubicBezTo>
                  <a:cubicBezTo>
                    <a:pt x="693" y="7"/>
                    <a:pt x="695" y="7"/>
                    <a:pt x="697" y="8"/>
                  </a:cubicBezTo>
                  <a:cubicBezTo>
                    <a:pt x="699" y="8"/>
                    <a:pt x="701" y="8"/>
                    <a:pt x="703" y="7"/>
                  </a:cubicBezTo>
                  <a:cubicBezTo>
                    <a:pt x="704" y="7"/>
                    <a:pt x="706" y="8"/>
                    <a:pt x="708" y="7"/>
                  </a:cubicBezTo>
                  <a:cubicBezTo>
                    <a:pt x="710" y="8"/>
                    <a:pt x="713" y="7"/>
                    <a:pt x="715" y="7"/>
                  </a:cubicBezTo>
                  <a:cubicBezTo>
                    <a:pt x="718" y="6"/>
                    <a:pt x="719" y="7"/>
                    <a:pt x="721" y="8"/>
                  </a:cubicBezTo>
                  <a:cubicBezTo>
                    <a:pt x="724" y="7"/>
                    <a:pt x="726" y="7"/>
                    <a:pt x="728" y="8"/>
                  </a:cubicBezTo>
                  <a:cubicBezTo>
                    <a:pt x="732" y="8"/>
                    <a:pt x="734" y="8"/>
                    <a:pt x="736" y="8"/>
                  </a:cubicBezTo>
                  <a:cubicBezTo>
                    <a:pt x="739" y="8"/>
                    <a:pt x="742" y="9"/>
                    <a:pt x="745" y="9"/>
                  </a:cubicBezTo>
                  <a:cubicBezTo>
                    <a:pt x="746" y="9"/>
                    <a:pt x="747" y="9"/>
                    <a:pt x="749" y="9"/>
                  </a:cubicBezTo>
                  <a:cubicBezTo>
                    <a:pt x="751" y="9"/>
                    <a:pt x="751" y="9"/>
                    <a:pt x="753" y="9"/>
                  </a:cubicBezTo>
                  <a:cubicBezTo>
                    <a:pt x="754" y="10"/>
                    <a:pt x="756" y="10"/>
                    <a:pt x="759" y="10"/>
                  </a:cubicBezTo>
                  <a:cubicBezTo>
                    <a:pt x="759" y="11"/>
                    <a:pt x="763" y="9"/>
                    <a:pt x="764" y="10"/>
                  </a:cubicBezTo>
                  <a:cubicBezTo>
                    <a:pt x="764" y="12"/>
                    <a:pt x="770" y="11"/>
                    <a:pt x="770" y="11"/>
                  </a:cubicBezTo>
                  <a:cubicBezTo>
                    <a:pt x="772" y="12"/>
                    <a:pt x="775" y="10"/>
                    <a:pt x="776" y="11"/>
                  </a:cubicBezTo>
                  <a:cubicBezTo>
                    <a:pt x="777" y="12"/>
                    <a:pt x="779" y="12"/>
                    <a:pt x="781" y="12"/>
                  </a:cubicBezTo>
                  <a:cubicBezTo>
                    <a:pt x="785" y="11"/>
                    <a:pt x="786" y="11"/>
                    <a:pt x="787" y="13"/>
                  </a:cubicBezTo>
                  <a:cubicBezTo>
                    <a:pt x="788" y="10"/>
                    <a:pt x="789" y="13"/>
                    <a:pt x="792" y="13"/>
                  </a:cubicBezTo>
                  <a:cubicBezTo>
                    <a:pt x="793" y="13"/>
                    <a:pt x="794" y="14"/>
                    <a:pt x="797" y="14"/>
                  </a:cubicBezTo>
                  <a:cubicBezTo>
                    <a:pt x="798" y="15"/>
                    <a:pt x="800" y="14"/>
                    <a:pt x="802" y="14"/>
                  </a:cubicBezTo>
                  <a:cubicBezTo>
                    <a:pt x="803" y="15"/>
                    <a:pt x="805" y="15"/>
                    <a:pt x="806" y="15"/>
                  </a:cubicBezTo>
                  <a:cubicBezTo>
                    <a:pt x="809" y="15"/>
                    <a:pt x="813" y="17"/>
                    <a:pt x="815" y="17"/>
                  </a:cubicBezTo>
                  <a:cubicBezTo>
                    <a:pt x="818" y="17"/>
                    <a:pt x="818" y="18"/>
                    <a:pt x="820" y="17"/>
                  </a:cubicBezTo>
                  <a:cubicBezTo>
                    <a:pt x="821" y="17"/>
                    <a:pt x="823" y="18"/>
                    <a:pt x="825" y="18"/>
                  </a:cubicBezTo>
                  <a:cubicBezTo>
                    <a:pt x="827" y="19"/>
                    <a:pt x="829" y="19"/>
                    <a:pt x="831" y="19"/>
                  </a:cubicBezTo>
                  <a:cubicBezTo>
                    <a:pt x="835" y="19"/>
                    <a:pt x="835" y="19"/>
                    <a:pt x="837" y="20"/>
                  </a:cubicBezTo>
                  <a:cubicBezTo>
                    <a:pt x="842" y="20"/>
                    <a:pt x="842" y="21"/>
                    <a:pt x="844" y="21"/>
                  </a:cubicBezTo>
                  <a:cubicBezTo>
                    <a:pt x="846" y="21"/>
                    <a:pt x="847" y="21"/>
                    <a:pt x="850" y="23"/>
                  </a:cubicBezTo>
                  <a:cubicBezTo>
                    <a:pt x="853" y="23"/>
                    <a:pt x="853" y="24"/>
                    <a:pt x="856" y="24"/>
                  </a:cubicBezTo>
                  <a:cubicBezTo>
                    <a:pt x="858" y="27"/>
                    <a:pt x="860" y="27"/>
                    <a:pt x="862" y="25"/>
                  </a:cubicBezTo>
                  <a:cubicBezTo>
                    <a:pt x="866" y="23"/>
                    <a:pt x="865" y="27"/>
                    <a:pt x="869" y="27"/>
                  </a:cubicBezTo>
                  <a:cubicBezTo>
                    <a:pt x="869" y="27"/>
                    <a:pt x="870" y="28"/>
                    <a:pt x="875" y="28"/>
                  </a:cubicBezTo>
                  <a:cubicBezTo>
                    <a:pt x="876" y="30"/>
                    <a:pt x="880" y="27"/>
                    <a:pt x="881" y="29"/>
                  </a:cubicBezTo>
                  <a:cubicBezTo>
                    <a:pt x="882" y="32"/>
                    <a:pt x="884" y="31"/>
                    <a:pt x="887" y="31"/>
                  </a:cubicBezTo>
                  <a:cubicBezTo>
                    <a:pt x="889" y="31"/>
                    <a:pt x="893" y="33"/>
                    <a:pt x="893" y="32"/>
                  </a:cubicBezTo>
                  <a:cubicBezTo>
                    <a:pt x="895" y="33"/>
                    <a:pt x="897" y="35"/>
                    <a:pt x="900" y="34"/>
                  </a:cubicBezTo>
                  <a:cubicBezTo>
                    <a:pt x="900" y="34"/>
                    <a:pt x="902" y="38"/>
                    <a:pt x="905" y="35"/>
                  </a:cubicBezTo>
                  <a:cubicBezTo>
                    <a:pt x="906" y="36"/>
                    <a:pt x="909" y="36"/>
                    <a:pt x="910" y="37"/>
                  </a:cubicBezTo>
                  <a:cubicBezTo>
                    <a:pt x="912" y="38"/>
                    <a:pt x="913" y="39"/>
                    <a:pt x="915" y="38"/>
                  </a:cubicBezTo>
                  <a:cubicBezTo>
                    <a:pt x="917" y="38"/>
                    <a:pt x="919" y="38"/>
                    <a:pt x="920" y="39"/>
                  </a:cubicBezTo>
                  <a:cubicBezTo>
                    <a:pt x="920" y="43"/>
                    <a:pt x="923" y="37"/>
                    <a:pt x="925" y="41"/>
                  </a:cubicBezTo>
                  <a:cubicBezTo>
                    <a:pt x="926" y="42"/>
                    <a:pt x="928" y="43"/>
                    <a:pt x="930" y="42"/>
                  </a:cubicBezTo>
                  <a:cubicBezTo>
                    <a:pt x="936" y="45"/>
                    <a:pt x="932" y="43"/>
                    <a:pt x="935" y="44"/>
                  </a:cubicBezTo>
                  <a:cubicBezTo>
                    <a:pt x="934" y="45"/>
                    <a:pt x="942" y="42"/>
                    <a:pt x="940" y="45"/>
                  </a:cubicBezTo>
                  <a:cubicBezTo>
                    <a:pt x="941" y="44"/>
                    <a:pt x="941" y="46"/>
                    <a:pt x="945" y="47"/>
                  </a:cubicBezTo>
                  <a:cubicBezTo>
                    <a:pt x="947" y="48"/>
                    <a:pt x="947" y="46"/>
                    <a:pt x="950" y="48"/>
                  </a:cubicBezTo>
                  <a:cubicBezTo>
                    <a:pt x="953" y="47"/>
                    <a:pt x="952" y="54"/>
                    <a:pt x="956" y="50"/>
                  </a:cubicBezTo>
                  <a:cubicBezTo>
                    <a:pt x="957" y="52"/>
                    <a:pt x="961" y="52"/>
                    <a:pt x="962" y="52"/>
                  </a:cubicBezTo>
                  <a:cubicBezTo>
                    <a:pt x="964" y="56"/>
                    <a:pt x="969" y="56"/>
                    <a:pt x="968" y="54"/>
                  </a:cubicBezTo>
                  <a:cubicBezTo>
                    <a:pt x="969" y="60"/>
                    <a:pt x="974" y="54"/>
                    <a:pt x="974" y="56"/>
                  </a:cubicBezTo>
                  <a:cubicBezTo>
                    <a:pt x="976" y="55"/>
                    <a:pt x="978" y="58"/>
                    <a:pt x="981" y="58"/>
                  </a:cubicBezTo>
                  <a:cubicBezTo>
                    <a:pt x="984" y="59"/>
                    <a:pt x="983" y="60"/>
                    <a:pt x="987" y="60"/>
                  </a:cubicBezTo>
                  <a:cubicBezTo>
                    <a:pt x="989" y="60"/>
                    <a:pt x="990" y="62"/>
                    <a:pt x="993" y="63"/>
                  </a:cubicBezTo>
                  <a:cubicBezTo>
                    <a:pt x="995" y="64"/>
                    <a:pt x="997" y="64"/>
                    <a:pt x="999" y="65"/>
                  </a:cubicBezTo>
                  <a:cubicBezTo>
                    <a:pt x="1002" y="67"/>
                    <a:pt x="1003" y="66"/>
                    <a:pt x="1005" y="67"/>
                  </a:cubicBezTo>
                  <a:cubicBezTo>
                    <a:pt x="1007" y="67"/>
                    <a:pt x="1009" y="69"/>
                    <a:pt x="1011" y="69"/>
                  </a:cubicBezTo>
                  <a:cubicBezTo>
                    <a:pt x="1012" y="69"/>
                    <a:pt x="1015" y="71"/>
                    <a:pt x="1017" y="71"/>
                  </a:cubicBezTo>
                  <a:cubicBezTo>
                    <a:pt x="1021" y="72"/>
                    <a:pt x="1022" y="74"/>
                    <a:pt x="1023" y="74"/>
                  </a:cubicBezTo>
                  <a:cubicBezTo>
                    <a:pt x="1026" y="75"/>
                    <a:pt x="1028" y="75"/>
                    <a:pt x="1030" y="76"/>
                  </a:cubicBezTo>
                  <a:cubicBezTo>
                    <a:pt x="1032" y="76"/>
                    <a:pt x="1034" y="78"/>
                    <a:pt x="1035" y="79"/>
                  </a:cubicBezTo>
                  <a:cubicBezTo>
                    <a:pt x="1037" y="79"/>
                    <a:pt x="1039" y="79"/>
                    <a:pt x="1041" y="81"/>
                  </a:cubicBezTo>
                  <a:cubicBezTo>
                    <a:pt x="1042" y="79"/>
                    <a:pt x="1045" y="83"/>
                    <a:pt x="1046" y="83"/>
                  </a:cubicBezTo>
                  <a:cubicBezTo>
                    <a:pt x="1047" y="83"/>
                    <a:pt x="1050" y="85"/>
                    <a:pt x="1052" y="86"/>
                  </a:cubicBezTo>
                  <a:cubicBezTo>
                    <a:pt x="1053" y="88"/>
                    <a:pt x="1057" y="88"/>
                    <a:pt x="1059" y="89"/>
                  </a:cubicBezTo>
                  <a:cubicBezTo>
                    <a:pt x="1062" y="90"/>
                    <a:pt x="1064" y="93"/>
                    <a:pt x="1066" y="92"/>
                  </a:cubicBezTo>
                  <a:cubicBezTo>
                    <a:pt x="1064" y="93"/>
                    <a:pt x="1069" y="94"/>
                    <a:pt x="1071" y="95"/>
                  </a:cubicBezTo>
                  <a:cubicBezTo>
                    <a:pt x="1072" y="95"/>
                    <a:pt x="1074" y="98"/>
                    <a:pt x="1076" y="97"/>
                  </a:cubicBezTo>
                  <a:cubicBezTo>
                    <a:pt x="1077" y="98"/>
                    <a:pt x="1077" y="98"/>
                    <a:pt x="1081" y="100"/>
                  </a:cubicBezTo>
                  <a:cubicBezTo>
                    <a:pt x="1084" y="100"/>
                    <a:pt x="1084" y="100"/>
                    <a:pt x="1086" y="102"/>
                  </a:cubicBezTo>
                  <a:cubicBezTo>
                    <a:pt x="1089" y="103"/>
                    <a:pt x="1090" y="102"/>
                    <a:pt x="1091" y="105"/>
                  </a:cubicBezTo>
                  <a:cubicBezTo>
                    <a:pt x="1093" y="109"/>
                    <a:pt x="1095" y="105"/>
                    <a:pt x="1096" y="107"/>
                  </a:cubicBezTo>
                  <a:cubicBezTo>
                    <a:pt x="1098" y="107"/>
                    <a:pt x="1098" y="106"/>
                    <a:pt x="1101" y="110"/>
                  </a:cubicBezTo>
                  <a:cubicBezTo>
                    <a:pt x="1102" y="111"/>
                    <a:pt x="1106" y="109"/>
                    <a:pt x="1105" y="113"/>
                  </a:cubicBezTo>
                  <a:cubicBezTo>
                    <a:pt x="1107" y="114"/>
                    <a:pt x="1111" y="116"/>
                    <a:pt x="1111" y="116"/>
                  </a:cubicBezTo>
                  <a:cubicBezTo>
                    <a:pt x="1111" y="116"/>
                    <a:pt x="1115" y="120"/>
                    <a:pt x="1117" y="119"/>
                  </a:cubicBezTo>
                  <a:cubicBezTo>
                    <a:pt x="1120" y="121"/>
                    <a:pt x="1118" y="123"/>
                    <a:pt x="1122" y="122"/>
                  </a:cubicBezTo>
                  <a:cubicBezTo>
                    <a:pt x="1124" y="123"/>
                    <a:pt x="1129" y="127"/>
                    <a:pt x="1128" y="126"/>
                  </a:cubicBezTo>
                  <a:cubicBezTo>
                    <a:pt x="1128" y="129"/>
                    <a:pt x="1133" y="126"/>
                    <a:pt x="1133" y="129"/>
                  </a:cubicBezTo>
                  <a:cubicBezTo>
                    <a:pt x="1134" y="131"/>
                    <a:pt x="1139" y="132"/>
                    <a:pt x="1139" y="133"/>
                  </a:cubicBezTo>
                  <a:cubicBezTo>
                    <a:pt x="1140" y="132"/>
                    <a:pt x="1142" y="134"/>
                    <a:pt x="1144" y="137"/>
                  </a:cubicBezTo>
                  <a:cubicBezTo>
                    <a:pt x="1145" y="134"/>
                    <a:pt x="1149" y="140"/>
                    <a:pt x="1149" y="140"/>
                  </a:cubicBezTo>
                  <a:cubicBezTo>
                    <a:pt x="1151" y="141"/>
                    <a:pt x="1151" y="143"/>
                    <a:pt x="1155" y="144"/>
                  </a:cubicBezTo>
                  <a:cubicBezTo>
                    <a:pt x="1158" y="147"/>
                    <a:pt x="1160" y="147"/>
                    <a:pt x="1160" y="148"/>
                  </a:cubicBezTo>
                  <a:cubicBezTo>
                    <a:pt x="1160" y="149"/>
                    <a:pt x="1161" y="150"/>
                    <a:pt x="1164" y="151"/>
                  </a:cubicBezTo>
                  <a:cubicBezTo>
                    <a:pt x="1166" y="152"/>
                    <a:pt x="1167" y="153"/>
                    <a:pt x="1168" y="154"/>
                  </a:cubicBezTo>
                  <a:cubicBezTo>
                    <a:pt x="1170" y="155"/>
                    <a:pt x="1171" y="156"/>
                    <a:pt x="1172" y="157"/>
                  </a:cubicBezTo>
                  <a:cubicBezTo>
                    <a:pt x="1174" y="158"/>
                    <a:pt x="1175" y="159"/>
                    <a:pt x="1177" y="160"/>
                  </a:cubicBezTo>
                  <a:cubicBezTo>
                    <a:pt x="1178" y="162"/>
                    <a:pt x="1180" y="162"/>
                    <a:pt x="1181" y="163"/>
                  </a:cubicBezTo>
                  <a:cubicBezTo>
                    <a:pt x="1183" y="164"/>
                    <a:pt x="1183" y="165"/>
                    <a:pt x="1185" y="167"/>
                  </a:cubicBezTo>
                  <a:cubicBezTo>
                    <a:pt x="1186" y="167"/>
                    <a:pt x="1188" y="169"/>
                    <a:pt x="1189" y="170"/>
                  </a:cubicBezTo>
                  <a:cubicBezTo>
                    <a:pt x="1190" y="171"/>
                    <a:pt x="1191" y="172"/>
                    <a:pt x="1193" y="173"/>
                  </a:cubicBezTo>
                  <a:cubicBezTo>
                    <a:pt x="1194" y="175"/>
                    <a:pt x="1195" y="175"/>
                    <a:pt x="1197" y="177"/>
                  </a:cubicBezTo>
                  <a:cubicBezTo>
                    <a:pt x="1198" y="178"/>
                    <a:pt x="1199" y="179"/>
                    <a:pt x="1200" y="180"/>
                  </a:cubicBezTo>
                  <a:cubicBezTo>
                    <a:pt x="1202" y="181"/>
                    <a:pt x="1202" y="183"/>
                    <a:pt x="1205" y="184"/>
                  </a:cubicBezTo>
                  <a:cubicBezTo>
                    <a:pt x="1206" y="184"/>
                    <a:pt x="1207" y="187"/>
                    <a:pt x="1210" y="189"/>
                  </a:cubicBezTo>
                  <a:cubicBezTo>
                    <a:pt x="1211" y="192"/>
                    <a:pt x="1211" y="191"/>
                    <a:pt x="1215" y="194"/>
                  </a:cubicBezTo>
                  <a:cubicBezTo>
                    <a:pt x="1215" y="196"/>
                    <a:pt x="1217" y="199"/>
                    <a:pt x="1219" y="198"/>
                  </a:cubicBezTo>
                  <a:cubicBezTo>
                    <a:pt x="1220" y="199"/>
                    <a:pt x="1221" y="200"/>
                    <a:pt x="1224" y="202"/>
                  </a:cubicBezTo>
                  <a:cubicBezTo>
                    <a:pt x="1226" y="204"/>
                    <a:pt x="1226" y="206"/>
                    <a:pt x="1229" y="207"/>
                  </a:cubicBezTo>
                  <a:cubicBezTo>
                    <a:pt x="1227" y="210"/>
                    <a:pt x="1231" y="211"/>
                    <a:pt x="1233" y="212"/>
                  </a:cubicBezTo>
                  <a:cubicBezTo>
                    <a:pt x="1235" y="214"/>
                    <a:pt x="1236" y="216"/>
                    <a:pt x="1237" y="216"/>
                  </a:cubicBezTo>
                  <a:cubicBezTo>
                    <a:pt x="1239" y="221"/>
                    <a:pt x="1237" y="220"/>
                    <a:pt x="1242" y="221"/>
                  </a:cubicBezTo>
                  <a:cubicBezTo>
                    <a:pt x="1244" y="224"/>
                    <a:pt x="1245" y="226"/>
                    <a:pt x="1246" y="226"/>
                  </a:cubicBezTo>
                  <a:cubicBezTo>
                    <a:pt x="1246" y="227"/>
                    <a:pt x="1249" y="230"/>
                    <a:pt x="1250" y="231"/>
                  </a:cubicBezTo>
                  <a:cubicBezTo>
                    <a:pt x="1249" y="234"/>
                    <a:pt x="1253" y="235"/>
                    <a:pt x="1255" y="236"/>
                  </a:cubicBezTo>
                  <a:cubicBezTo>
                    <a:pt x="1257" y="235"/>
                    <a:pt x="1255" y="239"/>
                    <a:pt x="1259" y="241"/>
                  </a:cubicBezTo>
                  <a:cubicBezTo>
                    <a:pt x="1263" y="243"/>
                    <a:pt x="1260" y="245"/>
                    <a:pt x="1263" y="246"/>
                  </a:cubicBezTo>
                  <a:cubicBezTo>
                    <a:pt x="1265" y="249"/>
                    <a:pt x="1265" y="248"/>
                    <a:pt x="1266" y="250"/>
                  </a:cubicBezTo>
                  <a:cubicBezTo>
                    <a:pt x="1268" y="253"/>
                    <a:pt x="1266" y="251"/>
                    <a:pt x="1270" y="255"/>
                  </a:cubicBezTo>
                  <a:cubicBezTo>
                    <a:pt x="1272" y="257"/>
                    <a:pt x="1273" y="257"/>
                    <a:pt x="1273" y="259"/>
                  </a:cubicBezTo>
                  <a:cubicBezTo>
                    <a:pt x="1273" y="260"/>
                    <a:pt x="1273" y="263"/>
                    <a:pt x="1276" y="264"/>
                  </a:cubicBezTo>
                  <a:cubicBezTo>
                    <a:pt x="1276" y="267"/>
                    <a:pt x="1277" y="267"/>
                    <a:pt x="1279" y="268"/>
                  </a:cubicBezTo>
                  <a:cubicBezTo>
                    <a:pt x="1280" y="271"/>
                    <a:pt x="1282" y="274"/>
                    <a:pt x="1283" y="273"/>
                  </a:cubicBezTo>
                  <a:cubicBezTo>
                    <a:pt x="1283" y="274"/>
                    <a:pt x="1285" y="276"/>
                    <a:pt x="1286" y="278"/>
                  </a:cubicBezTo>
                  <a:cubicBezTo>
                    <a:pt x="1289" y="279"/>
                    <a:pt x="1287" y="281"/>
                    <a:pt x="1289" y="282"/>
                  </a:cubicBezTo>
                  <a:cubicBezTo>
                    <a:pt x="1288" y="284"/>
                    <a:pt x="1291" y="285"/>
                    <a:pt x="1292" y="287"/>
                  </a:cubicBezTo>
                  <a:cubicBezTo>
                    <a:pt x="1293" y="288"/>
                    <a:pt x="1294" y="290"/>
                    <a:pt x="1295" y="292"/>
                  </a:cubicBezTo>
                  <a:cubicBezTo>
                    <a:pt x="1294" y="294"/>
                    <a:pt x="1295" y="293"/>
                    <a:pt x="1298" y="296"/>
                  </a:cubicBezTo>
                  <a:cubicBezTo>
                    <a:pt x="1298" y="298"/>
                    <a:pt x="1300" y="298"/>
                    <a:pt x="1300" y="301"/>
                  </a:cubicBezTo>
                  <a:cubicBezTo>
                    <a:pt x="1300" y="304"/>
                    <a:pt x="1304" y="304"/>
                    <a:pt x="1303" y="306"/>
                  </a:cubicBezTo>
                  <a:cubicBezTo>
                    <a:pt x="1304" y="307"/>
                    <a:pt x="1301" y="310"/>
                    <a:pt x="1306" y="311"/>
                  </a:cubicBezTo>
                  <a:cubicBezTo>
                    <a:pt x="1305" y="312"/>
                    <a:pt x="1308" y="316"/>
                    <a:pt x="1309" y="316"/>
                  </a:cubicBezTo>
                  <a:cubicBezTo>
                    <a:pt x="1310" y="320"/>
                    <a:pt x="1311" y="320"/>
                    <a:pt x="1312" y="322"/>
                  </a:cubicBezTo>
                  <a:cubicBezTo>
                    <a:pt x="1313" y="326"/>
                    <a:pt x="1313" y="323"/>
                    <a:pt x="1315" y="328"/>
                  </a:cubicBezTo>
                  <a:cubicBezTo>
                    <a:pt x="1317" y="328"/>
                    <a:pt x="1317" y="334"/>
                    <a:pt x="1318" y="334"/>
                  </a:cubicBezTo>
                  <a:cubicBezTo>
                    <a:pt x="1319" y="334"/>
                    <a:pt x="1319" y="338"/>
                    <a:pt x="1321" y="339"/>
                  </a:cubicBezTo>
                  <a:cubicBezTo>
                    <a:pt x="1324" y="341"/>
                    <a:pt x="1323" y="344"/>
                    <a:pt x="1324" y="345"/>
                  </a:cubicBezTo>
                  <a:cubicBezTo>
                    <a:pt x="1324" y="348"/>
                    <a:pt x="1326" y="348"/>
                    <a:pt x="1327" y="351"/>
                  </a:cubicBezTo>
                  <a:cubicBezTo>
                    <a:pt x="1326" y="353"/>
                    <a:pt x="1329" y="355"/>
                    <a:pt x="1329" y="357"/>
                  </a:cubicBezTo>
                  <a:cubicBezTo>
                    <a:pt x="1331" y="359"/>
                    <a:pt x="1330" y="361"/>
                    <a:pt x="1332" y="363"/>
                  </a:cubicBezTo>
                  <a:cubicBezTo>
                    <a:pt x="1333" y="366"/>
                    <a:pt x="1334" y="368"/>
                    <a:pt x="1334" y="369"/>
                  </a:cubicBezTo>
                  <a:cubicBezTo>
                    <a:pt x="1334" y="370"/>
                    <a:pt x="1335" y="372"/>
                    <a:pt x="1336" y="374"/>
                  </a:cubicBezTo>
                  <a:cubicBezTo>
                    <a:pt x="1337" y="376"/>
                    <a:pt x="1338" y="378"/>
                    <a:pt x="1338" y="379"/>
                  </a:cubicBezTo>
                  <a:cubicBezTo>
                    <a:pt x="1340" y="381"/>
                    <a:pt x="1340" y="386"/>
                    <a:pt x="1342" y="389"/>
                  </a:cubicBezTo>
                  <a:cubicBezTo>
                    <a:pt x="1344" y="390"/>
                    <a:pt x="1344" y="391"/>
                    <a:pt x="1344" y="394"/>
                  </a:cubicBezTo>
                  <a:cubicBezTo>
                    <a:pt x="1344" y="395"/>
                    <a:pt x="1345" y="397"/>
                    <a:pt x="1346" y="398"/>
                  </a:cubicBezTo>
                  <a:cubicBezTo>
                    <a:pt x="1347" y="400"/>
                    <a:pt x="1347" y="401"/>
                    <a:pt x="1348" y="403"/>
                  </a:cubicBezTo>
                  <a:cubicBezTo>
                    <a:pt x="1348" y="405"/>
                    <a:pt x="1349" y="406"/>
                    <a:pt x="1349" y="408"/>
                  </a:cubicBezTo>
                  <a:cubicBezTo>
                    <a:pt x="1350" y="410"/>
                    <a:pt x="1350" y="412"/>
                    <a:pt x="1351" y="413"/>
                  </a:cubicBezTo>
                  <a:cubicBezTo>
                    <a:pt x="1351" y="415"/>
                    <a:pt x="1352" y="417"/>
                    <a:pt x="1352" y="418"/>
                  </a:cubicBezTo>
                  <a:cubicBezTo>
                    <a:pt x="1353" y="420"/>
                    <a:pt x="1354" y="422"/>
                    <a:pt x="1354" y="424"/>
                  </a:cubicBezTo>
                  <a:cubicBezTo>
                    <a:pt x="1356" y="426"/>
                    <a:pt x="1354" y="428"/>
                    <a:pt x="1356" y="431"/>
                  </a:cubicBezTo>
                  <a:cubicBezTo>
                    <a:pt x="1357" y="432"/>
                    <a:pt x="1358" y="436"/>
                    <a:pt x="1357" y="437"/>
                  </a:cubicBezTo>
                  <a:cubicBezTo>
                    <a:pt x="1359" y="440"/>
                    <a:pt x="1360" y="440"/>
                    <a:pt x="1359" y="443"/>
                  </a:cubicBezTo>
                  <a:cubicBezTo>
                    <a:pt x="1359" y="444"/>
                    <a:pt x="1361" y="445"/>
                    <a:pt x="1361" y="449"/>
                  </a:cubicBezTo>
                  <a:cubicBezTo>
                    <a:pt x="1362" y="452"/>
                    <a:pt x="1364" y="454"/>
                    <a:pt x="1362" y="456"/>
                  </a:cubicBezTo>
                  <a:cubicBezTo>
                    <a:pt x="1363" y="458"/>
                    <a:pt x="1365" y="460"/>
                    <a:pt x="1364" y="462"/>
                  </a:cubicBezTo>
                  <a:cubicBezTo>
                    <a:pt x="1365" y="464"/>
                    <a:pt x="1364" y="464"/>
                    <a:pt x="1365" y="469"/>
                  </a:cubicBezTo>
                  <a:cubicBezTo>
                    <a:pt x="1366" y="473"/>
                    <a:pt x="1367" y="471"/>
                    <a:pt x="1367" y="475"/>
                  </a:cubicBezTo>
                  <a:cubicBezTo>
                    <a:pt x="1369" y="480"/>
                    <a:pt x="1368" y="479"/>
                    <a:pt x="1368" y="481"/>
                  </a:cubicBezTo>
                  <a:cubicBezTo>
                    <a:pt x="1368" y="484"/>
                    <a:pt x="1371" y="486"/>
                    <a:pt x="1370" y="490"/>
                  </a:cubicBezTo>
                  <a:cubicBezTo>
                    <a:pt x="1370" y="494"/>
                    <a:pt x="1370" y="494"/>
                    <a:pt x="1371" y="498"/>
                  </a:cubicBezTo>
                  <a:cubicBezTo>
                    <a:pt x="1371" y="499"/>
                    <a:pt x="1370" y="502"/>
                    <a:pt x="1372" y="503"/>
                  </a:cubicBezTo>
                  <a:cubicBezTo>
                    <a:pt x="1375" y="507"/>
                    <a:pt x="1373" y="503"/>
                    <a:pt x="1372" y="507"/>
                  </a:cubicBezTo>
                  <a:cubicBezTo>
                    <a:pt x="1370" y="510"/>
                    <a:pt x="1370" y="510"/>
                    <a:pt x="1373" y="511"/>
                  </a:cubicBezTo>
                  <a:cubicBezTo>
                    <a:pt x="1374" y="510"/>
                    <a:pt x="1375" y="515"/>
                    <a:pt x="1374" y="515"/>
                  </a:cubicBezTo>
                  <a:cubicBezTo>
                    <a:pt x="1374" y="516"/>
                    <a:pt x="1373" y="515"/>
                    <a:pt x="1374" y="519"/>
                  </a:cubicBezTo>
                  <a:cubicBezTo>
                    <a:pt x="1372" y="521"/>
                    <a:pt x="1372" y="522"/>
                    <a:pt x="1375" y="523"/>
                  </a:cubicBezTo>
                  <a:cubicBezTo>
                    <a:pt x="1374" y="525"/>
                    <a:pt x="1375" y="527"/>
                    <a:pt x="1376" y="527"/>
                  </a:cubicBezTo>
                  <a:cubicBezTo>
                    <a:pt x="1376" y="528"/>
                    <a:pt x="1379" y="530"/>
                    <a:pt x="1376" y="531"/>
                  </a:cubicBezTo>
                  <a:cubicBezTo>
                    <a:pt x="1374" y="533"/>
                    <a:pt x="1377" y="535"/>
                    <a:pt x="1376" y="537"/>
                  </a:cubicBezTo>
                  <a:cubicBezTo>
                    <a:pt x="1375" y="542"/>
                    <a:pt x="1377" y="542"/>
                    <a:pt x="1377" y="543"/>
                  </a:cubicBezTo>
                  <a:cubicBezTo>
                    <a:pt x="1375" y="544"/>
                    <a:pt x="1377" y="547"/>
                    <a:pt x="1377" y="548"/>
                  </a:cubicBezTo>
                  <a:cubicBezTo>
                    <a:pt x="1378" y="549"/>
                    <a:pt x="1377" y="553"/>
                    <a:pt x="1378" y="555"/>
                  </a:cubicBezTo>
                  <a:cubicBezTo>
                    <a:pt x="1378" y="558"/>
                    <a:pt x="1376" y="560"/>
                    <a:pt x="1378" y="561"/>
                  </a:cubicBezTo>
                  <a:cubicBezTo>
                    <a:pt x="1379" y="562"/>
                    <a:pt x="1379" y="566"/>
                    <a:pt x="1379" y="566"/>
                  </a:cubicBezTo>
                  <a:cubicBezTo>
                    <a:pt x="1378" y="567"/>
                    <a:pt x="1380" y="569"/>
                    <a:pt x="1379" y="572"/>
                  </a:cubicBezTo>
                  <a:cubicBezTo>
                    <a:pt x="1378" y="577"/>
                    <a:pt x="1378" y="576"/>
                    <a:pt x="1379" y="578"/>
                  </a:cubicBezTo>
                  <a:cubicBezTo>
                    <a:pt x="1379" y="582"/>
                    <a:pt x="1377" y="583"/>
                    <a:pt x="1379" y="584"/>
                  </a:cubicBezTo>
                  <a:cubicBezTo>
                    <a:pt x="1381" y="586"/>
                    <a:pt x="1381" y="587"/>
                    <a:pt x="1379" y="590"/>
                  </a:cubicBezTo>
                  <a:cubicBezTo>
                    <a:pt x="1382" y="593"/>
                    <a:pt x="1380" y="597"/>
                    <a:pt x="1379" y="596"/>
                  </a:cubicBezTo>
                  <a:cubicBezTo>
                    <a:pt x="1380" y="598"/>
                    <a:pt x="1379" y="600"/>
                    <a:pt x="1379" y="602"/>
                  </a:cubicBezTo>
                  <a:cubicBezTo>
                    <a:pt x="1382" y="605"/>
                    <a:pt x="1377" y="608"/>
                    <a:pt x="1379" y="608"/>
                  </a:cubicBezTo>
                  <a:cubicBezTo>
                    <a:pt x="1379" y="609"/>
                    <a:pt x="1380" y="612"/>
                    <a:pt x="1379" y="614"/>
                  </a:cubicBezTo>
                  <a:cubicBezTo>
                    <a:pt x="1380" y="615"/>
                    <a:pt x="1379" y="617"/>
                    <a:pt x="1379" y="619"/>
                  </a:cubicBezTo>
                  <a:cubicBezTo>
                    <a:pt x="1379" y="620"/>
                    <a:pt x="1379" y="623"/>
                    <a:pt x="1379" y="623"/>
                  </a:cubicBezTo>
                  <a:cubicBezTo>
                    <a:pt x="1379" y="625"/>
                    <a:pt x="1378" y="625"/>
                    <a:pt x="1378" y="628"/>
                  </a:cubicBezTo>
                  <a:cubicBezTo>
                    <a:pt x="1377" y="627"/>
                    <a:pt x="1378" y="631"/>
                    <a:pt x="1378" y="632"/>
                  </a:cubicBezTo>
                  <a:cubicBezTo>
                    <a:pt x="1377" y="636"/>
                    <a:pt x="1378" y="637"/>
                    <a:pt x="1377" y="641"/>
                  </a:cubicBezTo>
                  <a:cubicBezTo>
                    <a:pt x="1377" y="642"/>
                    <a:pt x="1377" y="643"/>
                    <a:pt x="1377" y="645"/>
                  </a:cubicBezTo>
                  <a:cubicBezTo>
                    <a:pt x="1376" y="647"/>
                    <a:pt x="1377" y="648"/>
                    <a:pt x="1376" y="650"/>
                  </a:cubicBezTo>
                  <a:cubicBezTo>
                    <a:pt x="1376" y="650"/>
                    <a:pt x="1376" y="650"/>
                    <a:pt x="1376" y="650"/>
                  </a:cubicBezTo>
                  <a:cubicBezTo>
                    <a:pt x="1376" y="652"/>
                    <a:pt x="1377" y="653"/>
                    <a:pt x="1379" y="653"/>
                  </a:cubicBezTo>
                  <a:cubicBezTo>
                    <a:pt x="1380" y="653"/>
                    <a:pt x="1381" y="651"/>
                    <a:pt x="1382" y="650"/>
                  </a:cubicBezTo>
                  <a:cubicBezTo>
                    <a:pt x="1383" y="649"/>
                    <a:pt x="1382" y="648"/>
                    <a:pt x="1383" y="646"/>
                  </a:cubicBezTo>
                  <a:cubicBezTo>
                    <a:pt x="1383" y="645"/>
                    <a:pt x="1383" y="642"/>
                    <a:pt x="1383" y="641"/>
                  </a:cubicBezTo>
                  <a:cubicBezTo>
                    <a:pt x="1382" y="640"/>
                    <a:pt x="1382" y="638"/>
                    <a:pt x="1383" y="637"/>
                  </a:cubicBezTo>
                  <a:cubicBezTo>
                    <a:pt x="1383" y="637"/>
                    <a:pt x="1380" y="636"/>
                    <a:pt x="1383" y="632"/>
                  </a:cubicBezTo>
                  <a:cubicBezTo>
                    <a:pt x="1381" y="632"/>
                    <a:pt x="1385" y="628"/>
                    <a:pt x="1383" y="628"/>
                  </a:cubicBezTo>
                  <a:cubicBezTo>
                    <a:pt x="1383" y="628"/>
                    <a:pt x="1384" y="624"/>
                    <a:pt x="1383" y="623"/>
                  </a:cubicBezTo>
                  <a:cubicBezTo>
                    <a:pt x="1382" y="622"/>
                    <a:pt x="1382" y="620"/>
                    <a:pt x="1383" y="618"/>
                  </a:cubicBezTo>
                  <a:cubicBezTo>
                    <a:pt x="1383" y="617"/>
                    <a:pt x="1384" y="615"/>
                    <a:pt x="1383" y="614"/>
                  </a:cubicBezTo>
                  <a:cubicBezTo>
                    <a:pt x="1385" y="611"/>
                    <a:pt x="1384" y="612"/>
                    <a:pt x="1384" y="610"/>
                  </a:cubicBezTo>
                  <a:cubicBezTo>
                    <a:pt x="1382" y="609"/>
                    <a:pt x="1385" y="607"/>
                    <a:pt x="1384" y="605"/>
                  </a:cubicBezTo>
                  <a:cubicBezTo>
                    <a:pt x="1385" y="605"/>
                    <a:pt x="1385" y="604"/>
                    <a:pt x="1384" y="601"/>
                  </a:cubicBezTo>
                  <a:cubicBezTo>
                    <a:pt x="1384" y="597"/>
                    <a:pt x="1384" y="596"/>
                    <a:pt x="1383" y="59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5" name="Freeform 20"/>
            <p:cNvSpPr>
              <a:spLocks noEditPoints="1"/>
            </p:cNvSpPr>
            <p:nvPr/>
          </p:nvSpPr>
          <p:spPr bwMode="auto">
            <a:xfrm>
              <a:off x="2149" y="1354"/>
              <a:ext cx="253" cy="262"/>
            </a:xfrm>
            <a:custGeom>
              <a:avLst/>
              <a:gdLst>
                <a:gd name="T0" fmla="*/ 16 w 107"/>
                <a:gd name="T1" fmla="*/ 83 h 111"/>
                <a:gd name="T2" fmla="*/ 26 w 107"/>
                <a:gd name="T3" fmla="*/ 85 h 111"/>
                <a:gd name="T4" fmla="*/ 38 w 107"/>
                <a:gd name="T5" fmla="*/ 87 h 111"/>
                <a:gd name="T6" fmla="*/ 49 w 107"/>
                <a:gd name="T7" fmla="*/ 89 h 111"/>
                <a:gd name="T8" fmla="*/ 61 w 107"/>
                <a:gd name="T9" fmla="*/ 92 h 111"/>
                <a:gd name="T10" fmla="*/ 72 w 107"/>
                <a:gd name="T11" fmla="*/ 94 h 111"/>
                <a:gd name="T12" fmla="*/ 82 w 107"/>
                <a:gd name="T13" fmla="*/ 97 h 111"/>
                <a:gd name="T14" fmla="*/ 98 w 107"/>
                <a:gd name="T15" fmla="*/ 104 h 111"/>
                <a:gd name="T16" fmla="*/ 95 w 107"/>
                <a:gd name="T17" fmla="*/ 97 h 111"/>
                <a:gd name="T18" fmla="*/ 97 w 107"/>
                <a:gd name="T19" fmla="*/ 76 h 111"/>
                <a:gd name="T20" fmla="*/ 98 w 107"/>
                <a:gd name="T21" fmla="*/ 60 h 111"/>
                <a:gd name="T22" fmla="*/ 100 w 107"/>
                <a:gd name="T23" fmla="*/ 38 h 111"/>
                <a:gd name="T24" fmla="*/ 103 w 107"/>
                <a:gd name="T25" fmla="*/ 32 h 111"/>
                <a:gd name="T26" fmla="*/ 83 w 107"/>
                <a:gd name="T27" fmla="*/ 28 h 111"/>
                <a:gd name="T28" fmla="*/ 72 w 107"/>
                <a:gd name="T29" fmla="*/ 26 h 111"/>
                <a:gd name="T30" fmla="*/ 56 w 107"/>
                <a:gd name="T31" fmla="*/ 22 h 111"/>
                <a:gd name="T32" fmla="*/ 44 w 107"/>
                <a:gd name="T33" fmla="*/ 19 h 111"/>
                <a:gd name="T34" fmla="*/ 32 w 107"/>
                <a:gd name="T35" fmla="*/ 16 h 111"/>
                <a:gd name="T36" fmla="*/ 16 w 107"/>
                <a:gd name="T37" fmla="*/ 12 h 111"/>
                <a:gd name="T38" fmla="*/ 14 w 107"/>
                <a:gd name="T39" fmla="*/ 9 h 111"/>
                <a:gd name="T40" fmla="*/ 13 w 107"/>
                <a:gd name="T41" fmla="*/ 25 h 111"/>
                <a:gd name="T42" fmla="*/ 12 w 107"/>
                <a:gd name="T43" fmla="*/ 36 h 111"/>
                <a:gd name="T44" fmla="*/ 11 w 107"/>
                <a:gd name="T45" fmla="*/ 47 h 111"/>
                <a:gd name="T46" fmla="*/ 11 w 107"/>
                <a:gd name="T47" fmla="*/ 58 h 111"/>
                <a:gd name="T48" fmla="*/ 10 w 107"/>
                <a:gd name="T49" fmla="*/ 70 h 111"/>
                <a:gd name="T50" fmla="*/ 3 w 107"/>
                <a:gd name="T51" fmla="*/ 84 h 111"/>
                <a:gd name="T52" fmla="*/ 4 w 107"/>
                <a:gd name="T53" fmla="*/ 68 h 111"/>
                <a:gd name="T54" fmla="*/ 6 w 107"/>
                <a:gd name="T55" fmla="*/ 52 h 111"/>
                <a:gd name="T56" fmla="*/ 6 w 107"/>
                <a:gd name="T57" fmla="*/ 41 h 111"/>
                <a:gd name="T58" fmla="*/ 7 w 107"/>
                <a:gd name="T59" fmla="*/ 28 h 111"/>
                <a:gd name="T60" fmla="*/ 8 w 107"/>
                <a:gd name="T61" fmla="*/ 12 h 111"/>
                <a:gd name="T62" fmla="*/ 12 w 107"/>
                <a:gd name="T63" fmla="*/ 2 h 111"/>
                <a:gd name="T64" fmla="*/ 30 w 107"/>
                <a:gd name="T65" fmla="*/ 4 h 111"/>
                <a:gd name="T66" fmla="*/ 36 w 107"/>
                <a:gd name="T67" fmla="*/ 8 h 111"/>
                <a:gd name="T68" fmla="*/ 53 w 107"/>
                <a:gd name="T69" fmla="*/ 10 h 111"/>
                <a:gd name="T70" fmla="*/ 66 w 107"/>
                <a:gd name="T71" fmla="*/ 14 h 111"/>
                <a:gd name="T72" fmla="*/ 78 w 107"/>
                <a:gd name="T73" fmla="*/ 18 h 111"/>
                <a:gd name="T74" fmla="*/ 89 w 107"/>
                <a:gd name="T75" fmla="*/ 22 h 111"/>
                <a:gd name="T76" fmla="*/ 100 w 107"/>
                <a:gd name="T77" fmla="*/ 26 h 111"/>
                <a:gd name="T78" fmla="*/ 106 w 107"/>
                <a:gd name="T79" fmla="*/ 30 h 111"/>
                <a:gd name="T80" fmla="*/ 105 w 107"/>
                <a:gd name="T81" fmla="*/ 45 h 111"/>
                <a:gd name="T82" fmla="*/ 105 w 107"/>
                <a:gd name="T83" fmla="*/ 64 h 111"/>
                <a:gd name="T84" fmla="*/ 102 w 107"/>
                <a:gd name="T85" fmla="*/ 84 h 111"/>
                <a:gd name="T86" fmla="*/ 101 w 107"/>
                <a:gd name="T87" fmla="*/ 98 h 111"/>
                <a:gd name="T88" fmla="*/ 99 w 107"/>
                <a:gd name="T89" fmla="*/ 108 h 111"/>
                <a:gd name="T90" fmla="*/ 85 w 107"/>
                <a:gd name="T91" fmla="*/ 109 h 111"/>
                <a:gd name="T92" fmla="*/ 73 w 107"/>
                <a:gd name="T93" fmla="*/ 106 h 111"/>
                <a:gd name="T94" fmla="*/ 70 w 107"/>
                <a:gd name="T95" fmla="*/ 105 h 111"/>
                <a:gd name="T96" fmla="*/ 58 w 107"/>
                <a:gd name="T97" fmla="*/ 102 h 111"/>
                <a:gd name="T98" fmla="*/ 47 w 107"/>
                <a:gd name="T99" fmla="*/ 99 h 111"/>
                <a:gd name="T100" fmla="*/ 35 w 107"/>
                <a:gd name="T101" fmla="*/ 96 h 111"/>
                <a:gd name="T102" fmla="*/ 24 w 107"/>
                <a:gd name="T103" fmla="*/ 93 h 111"/>
                <a:gd name="T104" fmla="*/ 13 w 107"/>
                <a:gd name="T105" fmla="*/ 89 h 111"/>
                <a:gd name="T106" fmla="*/ 5 w 107"/>
                <a:gd name="T107" fmla="*/ 8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11">
                  <a:moveTo>
                    <a:pt x="9" y="81"/>
                  </a:moveTo>
                  <a:cubicBezTo>
                    <a:pt x="9" y="81"/>
                    <a:pt x="10" y="82"/>
                    <a:pt x="12" y="82"/>
                  </a:cubicBezTo>
                  <a:cubicBezTo>
                    <a:pt x="11" y="85"/>
                    <a:pt x="13" y="81"/>
                    <a:pt x="16" y="83"/>
                  </a:cubicBezTo>
                  <a:cubicBezTo>
                    <a:pt x="20" y="83"/>
                    <a:pt x="19" y="80"/>
                    <a:pt x="19" y="83"/>
                  </a:cubicBezTo>
                  <a:cubicBezTo>
                    <a:pt x="21" y="83"/>
                    <a:pt x="24" y="87"/>
                    <a:pt x="23" y="84"/>
                  </a:cubicBezTo>
                  <a:cubicBezTo>
                    <a:pt x="26" y="86"/>
                    <a:pt x="26" y="83"/>
                    <a:pt x="26" y="85"/>
                  </a:cubicBezTo>
                  <a:cubicBezTo>
                    <a:pt x="25" y="86"/>
                    <a:pt x="29" y="87"/>
                    <a:pt x="30" y="85"/>
                  </a:cubicBezTo>
                  <a:cubicBezTo>
                    <a:pt x="33" y="86"/>
                    <a:pt x="33" y="85"/>
                    <a:pt x="34" y="86"/>
                  </a:cubicBezTo>
                  <a:cubicBezTo>
                    <a:pt x="35" y="85"/>
                    <a:pt x="38" y="87"/>
                    <a:pt x="38" y="87"/>
                  </a:cubicBezTo>
                  <a:cubicBezTo>
                    <a:pt x="39" y="89"/>
                    <a:pt x="43" y="86"/>
                    <a:pt x="42" y="88"/>
                  </a:cubicBezTo>
                  <a:cubicBezTo>
                    <a:pt x="42" y="89"/>
                    <a:pt x="46" y="89"/>
                    <a:pt x="45" y="88"/>
                  </a:cubicBezTo>
                  <a:cubicBezTo>
                    <a:pt x="46" y="92"/>
                    <a:pt x="46" y="88"/>
                    <a:pt x="49" y="89"/>
                  </a:cubicBezTo>
                  <a:cubicBezTo>
                    <a:pt x="47" y="86"/>
                    <a:pt x="50" y="90"/>
                    <a:pt x="53" y="90"/>
                  </a:cubicBezTo>
                  <a:cubicBezTo>
                    <a:pt x="52" y="90"/>
                    <a:pt x="55" y="91"/>
                    <a:pt x="55" y="91"/>
                  </a:cubicBezTo>
                  <a:cubicBezTo>
                    <a:pt x="59" y="92"/>
                    <a:pt x="59" y="90"/>
                    <a:pt x="61" y="92"/>
                  </a:cubicBezTo>
                  <a:cubicBezTo>
                    <a:pt x="64" y="96"/>
                    <a:pt x="64" y="95"/>
                    <a:pt x="64" y="93"/>
                  </a:cubicBezTo>
                  <a:cubicBezTo>
                    <a:pt x="62" y="90"/>
                    <a:pt x="65" y="100"/>
                    <a:pt x="68" y="93"/>
                  </a:cubicBezTo>
                  <a:cubicBezTo>
                    <a:pt x="67" y="92"/>
                    <a:pt x="73" y="93"/>
                    <a:pt x="72" y="94"/>
                  </a:cubicBezTo>
                  <a:cubicBezTo>
                    <a:pt x="74" y="99"/>
                    <a:pt x="73" y="96"/>
                    <a:pt x="76" y="95"/>
                  </a:cubicBezTo>
                  <a:cubicBezTo>
                    <a:pt x="73" y="97"/>
                    <a:pt x="75" y="97"/>
                    <a:pt x="76" y="97"/>
                  </a:cubicBezTo>
                  <a:cubicBezTo>
                    <a:pt x="78" y="97"/>
                    <a:pt x="79" y="97"/>
                    <a:pt x="82" y="97"/>
                  </a:cubicBezTo>
                  <a:cubicBezTo>
                    <a:pt x="86" y="98"/>
                    <a:pt x="88" y="101"/>
                    <a:pt x="88" y="98"/>
                  </a:cubicBezTo>
                  <a:cubicBezTo>
                    <a:pt x="91" y="99"/>
                    <a:pt x="94" y="99"/>
                    <a:pt x="93" y="100"/>
                  </a:cubicBezTo>
                  <a:cubicBezTo>
                    <a:pt x="93" y="99"/>
                    <a:pt x="98" y="101"/>
                    <a:pt x="98" y="104"/>
                  </a:cubicBezTo>
                  <a:cubicBezTo>
                    <a:pt x="101" y="103"/>
                    <a:pt x="99" y="105"/>
                    <a:pt x="95" y="106"/>
                  </a:cubicBezTo>
                  <a:cubicBezTo>
                    <a:pt x="93" y="106"/>
                    <a:pt x="94" y="108"/>
                    <a:pt x="95" y="102"/>
                  </a:cubicBezTo>
                  <a:cubicBezTo>
                    <a:pt x="95" y="98"/>
                    <a:pt x="95" y="96"/>
                    <a:pt x="95" y="97"/>
                  </a:cubicBezTo>
                  <a:cubicBezTo>
                    <a:pt x="99" y="95"/>
                    <a:pt x="96" y="93"/>
                    <a:pt x="96" y="91"/>
                  </a:cubicBezTo>
                  <a:cubicBezTo>
                    <a:pt x="98" y="88"/>
                    <a:pt x="96" y="87"/>
                    <a:pt x="97" y="84"/>
                  </a:cubicBezTo>
                  <a:cubicBezTo>
                    <a:pt x="97" y="80"/>
                    <a:pt x="97" y="79"/>
                    <a:pt x="97" y="76"/>
                  </a:cubicBezTo>
                  <a:cubicBezTo>
                    <a:pt x="97" y="72"/>
                    <a:pt x="97" y="70"/>
                    <a:pt x="98" y="67"/>
                  </a:cubicBezTo>
                  <a:cubicBezTo>
                    <a:pt x="98" y="66"/>
                    <a:pt x="98" y="65"/>
                    <a:pt x="98" y="64"/>
                  </a:cubicBezTo>
                  <a:cubicBezTo>
                    <a:pt x="99" y="63"/>
                    <a:pt x="99" y="61"/>
                    <a:pt x="98" y="60"/>
                  </a:cubicBezTo>
                  <a:cubicBezTo>
                    <a:pt x="97" y="59"/>
                    <a:pt x="101" y="59"/>
                    <a:pt x="100" y="52"/>
                  </a:cubicBezTo>
                  <a:cubicBezTo>
                    <a:pt x="99" y="49"/>
                    <a:pt x="101" y="44"/>
                    <a:pt x="100" y="45"/>
                  </a:cubicBezTo>
                  <a:cubicBezTo>
                    <a:pt x="100" y="39"/>
                    <a:pt x="100" y="41"/>
                    <a:pt x="100" y="38"/>
                  </a:cubicBezTo>
                  <a:cubicBezTo>
                    <a:pt x="99" y="35"/>
                    <a:pt x="101" y="35"/>
                    <a:pt x="100" y="34"/>
                  </a:cubicBezTo>
                  <a:cubicBezTo>
                    <a:pt x="101" y="31"/>
                    <a:pt x="101" y="29"/>
                    <a:pt x="101" y="29"/>
                  </a:cubicBezTo>
                  <a:cubicBezTo>
                    <a:pt x="101" y="29"/>
                    <a:pt x="103" y="32"/>
                    <a:pt x="103" y="32"/>
                  </a:cubicBezTo>
                  <a:cubicBezTo>
                    <a:pt x="100" y="32"/>
                    <a:pt x="97" y="31"/>
                    <a:pt x="95" y="31"/>
                  </a:cubicBezTo>
                  <a:cubicBezTo>
                    <a:pt x="93" y="31"/>
                    <a:pt x="88" y="29"/>
                    <a:pt x="87" y="29"/>
                  </a:cubicBezTo>
                  <a:cubicBezTo>
                    <a:pt x="87" y="28"/>
                    <a:pt x="86" y="28"/>
                    <a:pt x="83" y="28"/>
                  </a:cubicBezTo>
                  <a:cubicBezTo>
                    <a:pt x="83" y="30"/>
                    <a:pt x="82" y="28"/>
                    <a:pt x="79" y="28"/>
                  </a:cubicBezTo>
                  <a:cubicBezTo>
                    <a:pt x="83" y="24"/>
                    <a:pt x="78" y="28"/>
                    <a:pt x="76" y="27"/>
                  </a:cubicBezTo>
                  <a:cubicBezTo>
                    <a:pt x="74" y="27"/>
                    <a:pt x="73" y="27"/>
                    <a:pt x="72" y="26"/>
                  </a:cubicBezTo>
                  <a:cubicBezTo>
                    <a:pt x="69" y="26"/>
                    <a:pt x="67" y="24"/>
                    <a:pt x="64" y="24"/>
                  </a:cubicBezTo>
                  <a:cubicBezTo>
                    <a:pt x="62" y="24"/>
                    <a:pt x="61" y="24"/>
                    <a:pt x="60" y="23"/>
                  </a:cubicBezTo>
                  <a:cubicBezTo>
                    <a:pt x="59" y="23"/>
                    <a:pt x="56" y="24"/>
                    <a:pt x="56" y="22"/>
                  </a:cubicBezTo>
                  <a:cubicBezTo>
                    <a:pt x="56" y="24"/>
                    <a:pt x="56" y="24"/>
                    <a:pt x="55" y="24"/>
                  </a:cubicBezTo>
                  <a:cubicBezTo>
                    <a:pt x="53" y="24"/>
                    <a:pt x="52" y="23"/>
                    <a:pt x="50" y="21"/>
                  </a:cubicBezTo>
                  <a:cubicBezTo>
                    <a:pt x="49" y="20"/>
                    <a:pt x="48" y="16"/>
                    <a:pt x="44" y="19"/>
                  </a:cubicBezTo>
                  <a:cubicBezTo>
                    <a:pt x="43" y="21"/>
                    <a:pt x="40" y="17"/>
                    <a:pt x="39" y="18"/>
                  </a:cubicBezTo>
                  <a:cubicBezTo>
                    <a:pt x="34" y="17"/>
                    <a:pt x="31" y="18"/>
                    <a:pt x="33" y="17"/>
                  </a:cubicBezTo>
                  <a:cubicBezTo>
                    <a:pt x="34" y="16"/>
                    <a:pt x="33" y="16"/>
                    <a:pt x="32" y="16"/>
                  </a:cubicBezTo>
                  <a:cubicBezTo>
                    <a:pt x="30" y="16"/>
                    <a:pt x="29" y="16"/>
                    <a:pt x="27" y="15"/>
                  </a:cubicBezTo>
                  <a:cubicBezTo>
                    <a:pt x="24" y="14"/>
                    <a:pt x="21" y="14"/>
                    <a:pt x="21" y="14"/>
                  </a:cubicBezTo>
                  <a:cubicBezTo>
                    <a:pt x="21" y="14"/>
                    <a:pt x="15" y="12"/>
                    <a:pt x="16" y="12"/>
                  </a:cubicBezTo>
                  <a:cubicBezTo>
                    <a:pt x="13" y="12"/>
                    <a:pt x="13" y="11"/>
                    <a:pt x="11" y="8"/>
                  </a:cubicBezTo>
                  <a:cubicBezTo>
                    <a:pt x="11" y="8"/>
                    <a:pt x="14" y="5"/>
                    <a:pt x="14" y="5"/>
                  </a:cubicBezTo>
                  <a:cubicBezTo>
                    <a:pt x="15" y="5"/>
                    <a:pt x="14" y="6"/>
                    <a:pt x="14" y="9"/>
                  </a:cubicBezTo>
                  <a:cubicBezTo>
                    <a:pt x="14" y="10"/>
                    <a:pt x="13" y="11"/>
                    <a:pt x="13" y="13"/>
                  </a:cubicBezTo>
                  <a:cubicBezTo>
                    <a:pt x="12" y="15"/>
                    <a:pt x="12" y="16"/>
                    <a:pt x="13" y="19"/>
                  </a:cubicBezTo>
                  <a:cubicBezTo>
                    <a:pt x="14" y="19"/>
                    <a:pt x="15" y="23"/>
                    <a:pt x="13" y="25"/>
                  </a:cubicBezTo>
                  <a:cubicBezTo>
                    <a:pt x="13" y="28"/>
                    <a:pt x="15" y="29"/>
                    <a:pt x="13" y="29"/>
                  </a:cubicBezTo>
                  <a:cubicBezTo>
                    <a:pt x="13" y="31"/>
                    <a:pt x="12" y="30"/>
                    <a:pt x="12" y="32"/>
                  </a:cubicBezTo>
                  <a:cubicBezTo>
                    <a:pt x="16" y="34"/>
                    <a:pt x="13" y="37"/>
                    <a:pt x="12" y="36"/>
                  </a:cubicBezTo>
                  <a:cubicBezTo>
                    <a:pt x="11" y="35"/>
                    <a:pt x="13" y="39"/>
                    <a:pt x="12" y="40"/>
                  </a:cubicBezTo>
                  <a:cubicBezTo>
                    <a:pt x="13" y="39"/>
                    <a:pt x="13" y="43"/>
                    <a:pt x="12" y="43"/>
                  </a:cubicBezTo>
                  <a:cubicBezTo>
                    <a:pt x="11" y="47"/>
                    <a:pt x="9" y="47"/>
                    <a:pt x="11" y="47"/>
                  </a:cubicBezTo>
                  <a:cubicBezTo>
                    <a:pt x="7" y="49"/>
                    <a:pt x="9" y="49"/>
                    <a:pt x="11" y="51"/>
                  </a:cubicBezTo>
                  <a:cubicBezTo>
                    <a:pt x="13" y="52"/>
                    <a:pt x="11" y="54"/>
                    <a:pt x="11" y="55"/>
                  </a:cubicBezTo>
                  <a:cubicBezTo>
                    <a:pt x="13" y="57"/>
                    <a:pt x="11" y="57"/>
                    <a:pt x="11" y="58"/>
                  </a:cubicBezTo>
                  <a:cubicBezTo>
                    <a:pt x="9" y="62"/>
                    <a:pt x="13" y="61"/>
                    <a:pt x="10" y="62"/>
                  </a:cubicBezTo>
                  <a:cubicBezTo>
                    <a:pt x="10" y="63"/>
                    <a:pt x="10" y="64"/>
                    <a:pt x="10" y="66"/>
                  </a:cubicBezTo>
                  <a:cubicBezTo>
                    <a:pt x="11" y="67"/>
                    <a:pt x="11" y="68"/>
                    <a:pt x="10" y="70"/>
                  </a:cubicBezTo>
                  <a:cubicBezTo>
                    <a:pt x="10" y="71"/>
                    <a:pt x="9" y="73"/>
                    <a:pt x="9" y="76"/>
                  </a:cubicBezTo>
                  <a:cubicBezTo>
                    <a:pt x="10" y="81"/>
                    <a:pt x="11" y="80"/>
                    <a:pt x="9" y="81"/>
                  </a:cubicBezTo>
                  <a:close/>
                  <a:moveTo>
                    <a:pt x="3" y="84"/>
                  </a:moveTo>
                  <a:cubicBezTo>
                    <a:pt x="1" y="85"/>
                    <a:pt x="4" y="80"/>
                    <a:pt x="3" y="79"/>
                  </a:cubicBezTo>
                  <a:cubicBezTo>
                    <a:pt x="0" y="76"/>
                    <a:pt x="2" y="78"/>
                    <a:pt x="4" y="74"/>
                  </a:cubicBezTo>
                  <a:cubicBezTo>
                    <a:pt x="5" y="71"/>
                    <a:pt x="3" y="69"/>
                    <a:pt x="4" y="68"/>
                  </a:cubicBezTo>
                  <a:cubicBezTo>
                    <a:pt x="4" y="66"/>
                    <a:pt x="2" y="65"/>
                    <a:pt x="4" y="62"/>
                  </a:cubicBezTo>
                  <a:cubicBezTo>
                    <a:pt x="5" y="62"/>
                    <a:pt x="4" y="54"/>
                    <a:pt x="5" y="55"/>
                  </a:cubicBezTo>
                  <a:cubicBezTo>
                    <a:pt x="3" y="57"/>
                    <a:pt x="4" y="54"/>
                    <a:pt x="6" y="52"/>
                  </a:cubicBezTo>
                  <a:cubicBezTo>
                    <a:pt x="6" y="51"/>
                    <a:pt x="7" y="50"/>
                    <a:pt x="6" y="48"/>
                  </a:cubicBezTo>
                  <a:cubicBezTo>
                    <a:pt x="6" y="49"/>
                    <a:pt x="7" y="46"/>
                    <a:pt x="5" y="45"/>
                  </a:cubicBezTo>
                  <a:cubicBezTo>
                    <a:pt x="5" y="43"/>
                    <a:pt x="3" y="43"/>
                    <a:pt x="6" y="41"/>
                  </a:cubicBezTo>
                  <a:cubicBezTo>
                    <a:pt x="6" y="40"/>
                    <a:pt x="5" y="41"/>
                    <a:pt x="6" y="38"/>
                  </a:cubicBezTo>
                  <a:cubicBezTo>
                    <a:pt x="4" y="35"/>
                    <a:pt x="8" y="36"/>
                    <a:pt x="6" y="34"/>
                  </a:cubicBezTo>
                  <a:cubicBezTo>
                    <a:pt x="7" y="32"/>
                    <a:pt x="8" y="29"/>
                    <a:pt x="7" y="28"/>
                  </a:cubicBezTo>
                  <a:cubicBezTo>
                    <a:pt x="7" y="25"/>
                    <a:pt x="9" y="25"/>
                    <a:pt x="7" y="22"/>
                  </a:cubicBezTo>
                  <a:cubicBezTo>
                    <a:pt x="6" y="20"/>
                    <a:pt x="9" y="17"/>
                    <a:pt x="8" y="16"/>
                  </a:cubicBezTo>
                  <a:cubicBezTo>
                    <a:pt x="7" y="15"/>
                    <a:pt x="8" y="13"/>
                    <a:pt x="8" y="12"/>
                  </a:cubicBezTo>
                  <a:cubicBezTo>
                    <a:pt x="8" y="11"/>
                    <a:pt x="9" y="9"/>
                    <a:pt x="8" y="8"/>
                  </a:cubicBezTo>
                  <a:cubicBezTo>
                    <a:pt x="10" y="6"/>
                    <a:pt x="8" y="7"/>
                    <a:pt x="8" y="5"/>
                  </a:cubicBezTo>
                  <a:cubicBezTo>
                    <a:pt x="8" y="5"/>
                    <a:pt x="12" y="1"/>
                    <a:pt x="12" y="2"/>
                  </a:cubicBezTo>
                  <a:cubicBezTo>
                    <a:pt x="14" y="0"/>
                    <a:pt x="16" y="0"/>
                    <a:pt x="19" y="1"/>
                  </a:cubicBezTo>
                  <a:cubicBezTo>
                    <a:pt x="20" y="1"/>
                    <a:pt x="25" y="3"/>
                    <a:pt x="24" y="2"/>
                  </a:cubicBezTo>
                  <a:cubicBezTo>
                    <a:pt x="25" y="3"/>
                    <a:pt x="25" y="2"/>
                    <a:pt x="30" y="4"/>
                  </a:cubicBezTo>
                  <a:cubicBezTo>
                    <a:pt x="31" y="2"/>
                    <a:pt x="35" y="3"/>
                    <a:pt x="34" y="6"/>
                  </a:cubicBezTo>
                  <a:cubicBezTo>
                    <a:pt x="36" y="7"/>
                    <a:pt x="36" y="9"/>
                    <a:pt x="36" y="6"/>
                  </a:cubicBezTo>
                  <a:cubicBezTo>
                    <a:pt x="36" y="5"/>
                    <a:pt x="35" y="6"/>
                    <a:pt x="36" y="8"/>
                  </a:cubicBezTo>
                  <a:cubicBezTo>
                    <a:pt x="35" y="6"/>
                    <a:pt x="38" y="9"/>
                    <a:pt x="42" y="7"/>
                  </a:cubicBezTo>
                  <a:cubicBezTo>
                    <a:pt x="42" y="8"/>
                    <a:pt x="45" y="9"/>
                    <a:pt x="48" y="9"/>
                  </a:cubicBezTo>
                  <a:cubicBezTo>
                    <a:pt x="48" y="8"/>
                    <a:pt x="49" y="9"/>
                    <a:pt x="53" y="10"/>
                  </a:cubicBezTo>
                  <a:cubicBezTo>
                    <a:pt x="57" y="12"/>
                    <a:pt x="59" y="12"/>
                    <a:pt x="59" y="12"/>
                  </a:cubicBezTo>
                  <a:cubicBezTo>
                    <a:pt x="59" y="13"/>
                    <a:pt x="61" y="14"/>
                    <a:pt x="63" y="13"/>
                  </a:cubicBezTo>
                  <a:cubicBezTo>
                    <a:pt x="64" y="14"/>
                    <a:pt x="65" y="14"/>
                    <a:pt x="66" y="14"/>
                  </a:cubicBezTo>
                  <a:cubicBezTo>
                    <a:pt x="68" y="15"/>
                    <a:pt x="69" y="16"/>
                    <a:pt x="70" y="16"/>
                  </a:cubicBezTo>
                  <a:cubicBezTo>
                    <a:pt x="71" y="16"/>
                    <a:pt x="71" y="17"/>
                    <a:pt x="74" y="17"/>
                  </a:cubicBezTo>
                  <a:cubicBezTo>
                    <a:pt x="76" y="18"/>
                    <a:pt x="77" y="16"/>
                    <a:pt x="78" y="18"/>
                  </a:cubicBezTo>
                  <a:cubicBezTo>
                    <a:pt x="80" y="17"/>
                    <a:pt x="80" y="18"/>
                    <a:pt x="82" y="19"/>
                  </a:cubicBezTo>
                  <a:cubicBezTo>
                    <a:pt x="83" y="20"/>
                    <a:pt x="87" y="19"/>
                    <a:pt x="85" y="20"/>
                  </a:cubicBezTo>
                  <a:cubicBezTo>
                    <a:pt x="87" y="20"/>
                    <a:pt x="88" y="21"/>
                    <a:pt x="89" y="22"/>
                  </a:cubicBezTo>
                  <a:cubicBezTo>
                    <a:pt x="91" y="21"/>
                    <a:pt x="93" y="23"/>
                    <a:pt x="93" y="23"/>
                  </a:cubicBezTo>
                  <a:cubicBezTo>
                    <a:pt x="94" y="22"/>
                    <a:pt x="94" y="24"/>
                    <a:pt x="97" y="24"/>
                  </a:cubicBezTo>
                  <a:cubicBezTo>
                    <a:pt x="97" y="26"/>
                    <a:pt x="99" y="25"/>
                    <a:pt x="100" y="26"/>
                  </a:cubicBezTo>
                  <a:cubicBezTo>
                    <a:pt x="102" y="26"/>
                    <a:pt x="103" y="27"/>
                    <a:pt x="104" y="27"/>
                  </a:cubicBezTo>
                  <a:cubicBezTo>
                    <a:pt x="105" y="26"/>
                    <a:pt x="104" y="29"/>
                    <a:pt x="105" y="27"/>
                  </a:cubicBezTo>
                  <a:cubicBezTo>
                    <a:pt x="106" y="26"/>
                    <a:pt x="106" y="29"/>
                    <a:pt x="106" y="30"/>
                  </a:cubicBezTo>
                  <a:cubicBezTo>
                    <a:pt x="106" y="30"/>
                    <a:pt x="106" y="31"/>
                    <a:pt x="106" y="34"/>
                  </a:cubicBezTo>
                  <a:cubicBezTo>
                    <a:pt x="105" y="37"/>
                    <a:pt x="107" y="36"/>
                    <a:pt x="106" y="39"/>
                  </a:cubicBezTo>
                  <a:cubicBezTo>
                    <a:pt x="107" y="42"/>
                    <a:pt x="105" y="43"/>
                    <a:pt x="105" y="45"/>
                  </a:cubicBezTo>
                  <a:cubicBezTo>
                    <a:pt x="107" y="49"/>
                    <a:pt x="106" y="48"/>
                    <a:pt x="104" y="53"/>
                  </a:cubicBezTo>
                  <a:cubicBezTo>
                    <a:pt x="103" y="57"/>
                    <a:pt x="103" y="59"/>
                    <a:pt x="104" y="60"/>
                  </a:cubicBezTo>
                  <a:cubicBezTo>
                    <a:pt x="105" y="62"/>
                    <a:pt x="105" y="63"/>
                    <a:pt x="105" y="64"/>
                  </a:cubicBezTo>
                  <a:cubicBezTo>
                    <a:pt x="105" y="65"/>
                    <a:pt x="105" y="67"/>
                    <a:pt x="105" y="68"/>
                  </a:cubicBezTo>
                  <a:cubicBezTo>
                    <a:pt x="104" y="71"/>
                    <a:pt x="103" y="74"/>
                    <a:pt x="103" y="76"/>
                  </a:cubicBezTo>
                  <a:cubicBezTo>
                    <a:pt x="103" y="80"/>
                    <a:pt x="101" y="82"/>
                    <a:pt x="102" y="84"/>
                  </a:cubicBezTo>
                  <a:cubicBezTo>
                    <a:pt x="102" y="85"/>
                    <a:pt x="102" y="86"/>
                    <a:pt x="102" y="87"/>
                  </a:cubicBezTo>
                  <a:cubicBezTo>
                    <a:pt x="102" y="89"/>
                    <a:pt x="102" y="90"/>
                    <a:pt x="102" y="92"/>
                  </a:cubicBezTo>
                  <a:cubicBezTo>
                    <a:pt x="101" y="95"/>
                    <a:pt x="102" y="98"/>
                    <a:pt x="101" y="98"/>
                  </a:cubicBezTo>
                  <a:cubicBezTo>
                    <a:pt x="102" y="101"/>
                    <a:pt x="104" y="100"/>
                    <a:pt x="101" y="103"/>
                  </a:cubicBezTo>
                  <a:cubicBezTo>
                    <a:pt x="99" y="103"/>
                    <a:pt x="104" y="109"/>
                    <a:pt x="101" y="107"/>
                  </a:cubicBezTo>
                  <a:cubicBezTo>
                    <a:pt x="99" y="107"/>
                    <a:pt x="97" y="108"/>
                    <a:pt x="99" y="108"/>
                  </a:cubicBezTo>
                  <a:cubicBezTo>
                    <a:pt x="98" y="111"/>
                    <a:pt x="101" y="111"/>
                    <a:pt x="97" y="109"/>
                  </a:cubicBezTo>
                  <a:cubicBezTo>
                    <a:pt x="95" y="111"/>
                    <a:pt x="91" y="111"/>
                    <a:pt x="91" y="110"/>
                  </a:cubicBezTo>
                  <a:cubicBezTo>
                    <a:pt x="89" y="111"/>
                    <a:pt x="84" y="108"/>
                    <a:pt x="85" y="109"/>
                  </a:cubicBezTo>
                  <a:cubicBezTo>
                    <a:pt x="83" y="111"/>
                    <a:pt x="80" y="110"/>
                    <a:pt x="79" y="108"/>
                  </a:cubicBezTo>
                  <a:cubicBezTo>
                    <a:pt x="78" y="109"/>
                    <a:pt x="76" y="109"/>
                    <a:pt x="74" y="105"/>
                  </a:cubicBezTo>
                  <a:cubicBezTo>
                    <a:pt x="74" y="104"/>
                    <a:pt x="71" y="107"/>
                    <a:pt x="73" y="106"/>
                  </a:cubicBezTo>
                  <a:cubicBezTo>
                    <a:pt x="75" y="104"/>
                    <a:pt x="69" y="105"/>
                    <a:pt x="70" y="104"/>
                  </a:cubicBezTo>
                  <a:cubicBezTo>
                    <a:pt x="68" y="105"/>
                    <a:pt x="73" y="105"/>
                    <a:pt x="69" y="106"/>
                  </a:cubicBezTo>
                  <a:cubicBezTo>
                    <a:pt x="71" y="105"/>
                    <a:pt x="70" y="103"/>
                    <a:pt x="70" y="105"/>
                  </a:cubicBezTo>
                  <a:cubicBezTo>
                    <a:pt x="68" y="105"/>
                    <a:pt x="68" y="103"/>
                    <a:pt x="66" y="105"/>
                  </a:cubicBezTo>
                  <a:cubicBezTo>
                    <a:pt x="71" y="103"/>
                    <a:pt x="60" y="105"/>
                    <a:pt x="62" y="103"/>
                  </a:cubicBezTo>
                  <a:cubicBezTo>
                    <a:pt x="64" y="103"/>
                    <a:pt x="64" y="104"/>
                    <a:pt x="58" y="102"/>
                  </a:cubicBezTo>
                  <a:cubicBezTo>
                    <a:pt x="61" y="106"/>
                    <a:pt x="56" y="101"/>
                    <a:pt x="54" y="101"/>
                  </a:cubicBezTo>
                  <a:cubicBezTo>
                    <a:pt x="53" y="102"/>
                    <a:pt x="53" y="103"/>
                    <a:pt x="50" y="100"/>
                  </a:cubicBezTo>
                  <a:cubicBezTo>
                    <a:pt x="54" y="97"/>
                    <a:pt x="49" y="97"/>
                    <a:pt x="47" y="99"/>
                  </a:cubicBezTo>
                  <a:cubicBezTo>
                    <a:pt x="48" y="100"/>
                    <a:pt x="46" y="98"/>
                    <a:pt x="43" y="98"/>
                  </a:cubicBezTo>
                  <a:cubicBezTo>
                    <a:pt x="39" y="100"/>
                    <a:pt x="41" y="98"/>
                    <a:pt x="39" y="97"/>
                  </a:cubicBezTo>
                  <a:cubicBezTo>
                    <a:pt x="38" y="97"/>
                    <a:pt x="34" y="97"/>
                    <a:pt x="35" y="96"/>
                  </a:cubicBezTo>
                  <a:cubicBezTo>
                    <a:pt x="32" y="94"/>
                    <a:pt x="34" y="94"/>
                    <a:pt x="31" y="95"/>
                  </a:cubicBezTo>
                  <a:cubicBezTo>
                    <a:pt x="27" y="96"/>
                    <a:pt x="27" y="94"/>
                    <a:pt x="28" y="94"/>
                  </a:cubicBezTo>
                  <a:cubicBezTo>
                    <a:pt x="23" y="95"/>
                    <a:pt x="23" y="95"/>
                    <a:pt x="24" y="93"/>
                  </a:cubicBezTo>
                  <a:cubicBezTo>
                    <a:pt x="23" y="91"/>
                    <a:pt x="23" y="92"/>
                    <a:pt x="20" y="91"/>
                  </a:cubicBezTo>
                  <a:cubicBezTo>
                    <a:pt x="20" y="94"/>
                    <a:pt x="20" y="92"/>
                    <a:pt x="16" y="90"/>
                  </a:cubicBezTo>
                  <a:cubicBezTo>
                    <a:pt x="19" y="89"/>
                    <a:pt x="14" y="88"/>
                    <a:pt x="13" y="89"/>
                  </a:cubicBezTo>
                  <a:cubicBezTo>
                    <a:pt x="14" y="89"/>
                    <a:pt x="10" y="87"/>
                    <a:pt x="9" y="88"/>
                  </a:cubicBezTo>
                  <a:cubicBezTo>
                    <a:pt x="7" y="87"/>
                    <a:pt x="6" y="85"/>
                    <a:pt x="5" y="87"/>
                  </a:cubicBezTo>
                  <a:cubicBezTo>
                    <a:pt x="3" y="87"/>
                    <a:pt x="5" y="85"/>
                    <a:pt x="5" y="87"/>
                  </a:cubicBezTo>
                  <a:cubicBezTo>
                    <a:pt x="3" y="85"/>
                    <a:pt x="4" y="80"/>
                    <a:pt x="3" y="84"/>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6" name="Freeform 21"/>
            <p:cNvSpPr>
              <a:spLocks noEditPoints="1"/>
            </p:cNvSpPr>
            <p:nvPr/>
          </p:nvSpPr>
          <p:spPr bwMode="auto">
            <a:xfrm>
              <a:off x="2350" y="635"/>
              <a:ext cx="262" cy="265"/>
            </a:xfrm>
            <a:custGeom>
              <a:avLst/>
              <a:gdLst>
                <a:gd name="T0" fmla="*/ 12 w 111"/>
                <a:gd name="T1" fmla="*/ 49 h 112"/>
                <a:gd name="T2" fmla="*/ 21 w 111"/>
                <a:gd name="T3" fmla="*/ 55 h 112"/>
                <a:gd name="T4" fmla="*/ 27 w 111"/>
                <a:gd name="T5" fmla="*/ 59 h 112"/>
                <a:gd name="T6" fmla="*/ 34 w 111"/>
                <a:gd name="T7" fmla="*/ 64 h 112"/>
                <a:gd name="T8" fmla="*/ 41 w 111"/>
                <a:gd name="T9" fmla="*/ 69 h 112"/>
                <a:gd name="T10" fmla="*/ 48 w 111"/>
                <a:gd name="T11" fmla="*/ 73 h 112"/>
                <a:gd name="T12" fmla="*/ 56 w 111"/>
                <a:gd name="T13" fmla="*/ 79 h 112"/>
                <a:gd name="T14" fmla="*/ 63 w 111"/>
                <a:gd name="T15" fmla="*/ 83 h 112"/>
                <a:gd name="T16" fmla="*/ 69 w 111"/>
                <a:gd name="T17" fmla="*/ 88 h 112"/>
                <a:gd name="T18" fmla="*/ 76 w 111"/>
                <a:gd name="T19" fmla="*/ 91 h 112"/>
                <a:gd name="T20" fmla="*/ 84 w 111"/>
                <a:gd name="T21" fmla="*/ 97 h 112"/>
                <a:gd name="T22" fmla="*/ 83 w 111"/>
                <a:gd name="T23" fmla="*/ 101 h 112"/>
                <a:gd name="T24" fmla="*/ 78 w 111"/>
                <a:gd name="T25" fmla="*/ 102 h 112"/>
                <a:gd name="T26" fmla="*/ 85 w 111"/>
                <a:gd name="T27" fmla="*/ 92 h 112"/>
                <a:gd name="T28" fmla="*/ 96 w 111"/>
                <a:gd name="T29" fmla="*/ 74 h 112"/>
                <a:gd name="T30" fmla="*/ 102 w 111"/>
                <a:gd name="T31" fmla="*/ 64 h 112"/>
                <a:gd name="T32" fmla="*/ 106 w 111"/>
                <a:gd name="T33" fmla="*/ 63 h 112"/>
                <a:gd name="T34" fmla="*/ 96 w 111"/>
                <a:gd name="T35" fmla="*/ 56 h 112"/>
                <a:gd name="T36" fmla="*/ 87 w 111"/>
                <a:gd name="T37" fmla="*/ 49 h 112"/>
                <a:gd name="T38" fmla="*/ 77 w 111"/>
                <a:gd name="T39" fmla="*/ 42 h 112"/>
                <a:gd name="T40" fmla="*/ 67 w 111"/>
                <a:gd name="T41" fmla="*/ 35 h 112"/>
                <a:gd name="T42" fmla="*/ 58 w 111"/>
                <a:gd name="T43" fmla="*/ 29 h 112"/>
                <a:gd name="T44" fmla="*/ 48 w 111"/>
                <a:gd name="T45" fmla="*/ 21 h 112"/>
                <a:gd name="T46" fmla="*/ 39 w 111"/>
                <a:gd name="T47" fmla="*/ 15 h 112"/>
                <a:gd name="T48" fmla="*/ 30 w 111"/>
                <a:gd name="T49" fmla="*/ 7 h 112"/>
                <a:gd name="T50" fmla="*/ 30 w 111"/>
                <a:gd name="T51" fmla="*/ 12 h 112"/>
                <a:gd name="T52" fmla="*/ 24 w 111"/>
                <a:gd name="T53" fmla="*/ 23 h 112"/>
                <a:gd name="T54" fmla="*/ 18 w 111"/>
                <a:gd name="T55" fmla="*/ 31 h 112"/>
                <a:gd name="T56" fmla="*/ 12 w 111"/>
                <a:gd name="T57" fmla="*/ 40 h 112"/>
                <a:gd name="T58" fmla="*/ 9 w 111"/>
                <a:gd name="T59" fmla="*/ 47 h 112"/>
                <a:gd name="T60" fmla="*/ 5 w 111"/>
                <a:gd name="T61" fmla="*/ 42 h 112"/>
                <a:gd name="T62" fmla="*/ 10 w 111"/>
                <a:gd name="T63" fmla="*/ 33 h 112"/>
                <a:gd name="T64" fmla="*/ 15 w 111"/>
                <a:gd name="T65" fmla="*/ 24 h 112"/>
                <a:gd name="T66" fmla="*/ 23 w 111"/>
                <a:gd name="T67" fmla="*/ 12 h 112"/>
                <a:gd name="T68" fmla="*/ 29 w 111"/>
                <a:gd name="T69" fmla="*/ 3 h 112"/>
                <a:gd name="T70" fmla="*/ 33 w 111"/>
                <a:gd name="T71" fmla="*/ 2 h 112"/>
                <a:gd name="T72" fmla="*/ 43 w 111"/>
                <a:gd name="T73" fmla="*/ 9 h 112"/>
                <a:gd name="T74" fmla="*/ 52 w 111"/>
                <a:gd name="T75" fmla="*/ 16 h 112"/>
                <a:gd name="T76" fmla="*/ 61 w 111"/>
                <a:gd name="T77" fmla="*/ 24 h 112"/>
                <a:gd name="T78" fmla="*/ 72 w 111"/>
                <a:gd name="T79" fmla="*/ 30 h 112"/>
                <a:gd name="T80" fmla="*/ 81 w 111"/>
                <a:gd name="T81" fmla="*/ 37 h 112"/>
                <a:gd name="T82" fmla="*/ 90 w 111"/>
                <a:gd name="T83" fmla="*/ 44 h 112"/>
                <a:gd name="T84" fmla="*/ 100 w 111"/>
                <a:gd name="T85" fmla="*/ 51 h 112"/>
                <a:gd name="T86" fmla="*/ 109 w 111"/>
                <a:gd name="T87" fmla="*/ 58 h 112"/>
                <a:gd name="T88" fmla="*/ 110 w 111"/>
                <a:gd name="T89" fmla="*/ 62 h 112"/>
                <a:gd name="T90" fmla="*/ 103 w 111"/>
                <a:gd name="T91" fmla="*/ 78 h 112"/>
                <a:gd name="T92" fmla="*/ 92 w 111"/>
                <a:gd name="T93" fmla="*/ 103 h 112"/>
                <a:gd name="T94" fmla="*/ 86 w 111"/>
                <a:gd name="T95" fmla="*/ 111 h 112"/>
                <a:gd name="T96" fmla="*/ 80 w 111"/>
                <a:gd name="T97" fmla="*/ 110 h 112"/>
                <a:gd name="T98" fmla="*/ 77 w 111"/>
                <a:gd name="T99" fmla="*/ 108 h 112"/>
                <a:gd name="T100" fmla="*/ 68 w 111"/>
                <a:gd name="T101" fmla="*/ 101 h 112"/>
                <a:gd name="T102" fmla="*/ 62 w 111"/>
                <a:gd name="T103" fmla="*/ 96 h 112"/>
                <a:gd name="T104" fmla="*/ 56 w 111"/>
                <a:gd name="T105" fmla="*/ 91 h 112"/>
                <a:gd name="T106" fmla="*/ 49 w 111"/>
                <a:gd name="T107" fmla="*/ 86 h 112"/>
                <a:gd name="T108" fmla="*/ 42 w 111"/>
                <a:gd name="T109" fmla="*/ 80 h 112"/>
                <a:gd name="T110" fmla="*/ 34 w 111"/>
                <a:gd name="T111" fmla="*/ 74 h 112"/>
                <a:gd name="T112" fmla="*/ 28 w 111"/>
                <a:gd name="T113" fmla="*/ 69 h 112"/>
                <a:gd name="T114" fmla="*/ 21 w 111"/>
                <a:gd name="T115" fmla="*/ 64 h 112"/>
                <a:gd name="T116" fmla="*/ 15 w 111"/>
                <a:gd name="T117" fmla="*/ 59 h 112"/>
                <a:gd name="T118" fmla="*/ 7 w 111"/>
                <a:gd name="T119" fmla="*/ 53 h 112"/>
                <a:gd name="T120" fmla="*/ 3 w 111"/>
                <a:gd name="T121" fmla="*/ 5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112">
                  <a:moveTo>
                    <a:pt x="9" y="47"/>
                  </a:moveTo>
                  <a:cubicBezTo>
                    <a:pt x="9" y="48"/>
                    <a:pt x="7" y="45"/>
                    <a:pt x="12" y="49"/>
                  </a:cubicBezTo>
                  <a:cubicBezTo>
                    <a:pt x="11" y="52"/>
                    <a:pt x="16" y="50"/>
                    <a:pt x="16" y="52"/>
                  </a:cubicBezTo>
                  <a:cubicBezTo>
                    <a:pt x="15" y="54"/>
                    <a:pt x="17" y="54"/>
                    <a:pt x="21" y="55"/>
                  </a:cubicBezTo>
                  <a:cubicBezTo>
                    <a:pt x="23" y="59"/>
                    <a:pt x="25" y="58"/>
                    <a:pt x="24" y="57"/>
                  </a:cubicBezTo>
                  <a:cubicBezTo>
                    <a:pt x="24" y="57"/>
                    <a:pt x="28" y="59"/>
                    <a:pt x="27" y="59"/>
                  </a:cubicBezTo>
                  <a:cubicBezTo>
                    <a:pt x="30" y="60"/>
                    <a:pt x="28" y="61"/>
                    <a:pt x="31" y="61"/>
                  </a:cubicBezTo>
                  <a:cubicBezTo>
                    <a:pt x="33" y="61"/>
                    <a:pt x="34" y="65"/>
                    <a:pt x="34" y="64"/>
                  </a:cubicBezTo>
                  <a:cubicBezTo>
                    <a:pt x="38" y="64"/>
                    <a:pt x="35" y="66"/>
                    <a:pt x="38" y="66"/>
                  </a:cubicBezTo>
                  <a:cubicBezTo>
                    <a:pt x="39" y="65"/>
                    <a:pt x="41" y="69"/>
                    <a:pt x="41" y="69"/>
                  </a:cubicBezTo>
                  <a:cubicBezTo>
                    <a:pt x="42" y="71"/>
                    <a:pt x="43" y="69"/>
                    <a:pt x="45" y="71"/>
                  </a:cubicBezTo>
                  <a:cubicBezTo>
                    <a:pt x="47" y="70"/>
                    <a:pt x="46" y="73"/>
                    <a:pt x="48" y="73"/>
                  </a:cubicBezTo>
                  <a:cubicBezTo>
                    <a:pt x="50" y="74"/>
                    <a:pt x="51" y="75"/>
                    <a:pt x="53" y="76"/>
                  </a:cubicBezTo>
                  <a:cubicBezTo>
                    <a:pt x="53" y="77"/>
                    <a:pt x="54" y="77"/>
                    <a:pt x="56" y="79"/>
                  </a:cubicBezTo>
                  <a:cubicBezTo>
                    <a:pt x="58" y="79"/>
                    <a:pt x="59" y="80"/>
                    <a:pt x="60" y="81"/>
                  </a:cubicBezTo>
                  <a:cubicBezTo>
                    <a:pt x="61" y="82"/>
                    <a:pt x="62" y="83"/>
                    <a:pt x="63" y="83"/>
                  </a:cubicBezTo>
                  <a:cubicBezTo>
                    <a:pt x="63" y="86"/>
                    <a:pt x="64" y="86"/>
                    <a:pt x="66" y="87"/>
                  </a:cubicBezTo>
                  <a:cubicBezTo>
                    <a:pt x="67" y="87"/>
                    <a:pt x="69" y="87"/>
                    <a:pt x="69" y="88"/>
                  </a:cubicBezTo>
                  <a:cubicBezTo>
                    <a:pt x="69" y="89"/>
                    <a:pt x="69" y="90"/>
                    <a:pt x="71" y="90"/>
                  </a:cubicBezTo>
                  <a:cubicBezTo>
                    <a:pt x="72" y="92"/>
                    <a:pt x="73" y="92"/>
                    <a:pt x="76" y="91"/>
                  </a:cubicBezTo>
                  <a:cubicBezTo>
                    <a:pt x="75" y="94"/>
                    <a:pt x="79" y="94"/>
                    <a:pt x="79" y="95"/>
                  </a:cubicBezTo>
                  <a:cubicBezTo>
                    <a:pt x="81" y="95"/>
                    <a:pt x="83" y="96"/>
                    <a:pt x="84" y="97"/>
                  </a:cubicBezTo>
                  <a:cubicBezTo>
                    <a:pt x="86" y="100"/>
                    <a:pt x="89" y="100"/>
                    <a:pt x="88" y="100"/>
                  </a:cubicBezTo>
                  <a:cubicBezTo>
                    <a:pt x="89" y="99"/>
                    <a:pt x="84" y="101"/>
                    <a:pt x="83" y="101"/>
                  </a:cubicBezTo>
                  <a:cubicBezTo>
                    <a:pt x="82" y="102"/>
                    <a:pt x="80" y="103"/>
                    <a:pt x="78" y="104"/>
                  </a:cubicBezTo>
                  <a:cubicBezTo>
                    <a:pt x="77" y="105"/>
                    <a:pt x="76" y="104"/>
                    <a:pt x="78" y="102"/>
                  </a:cubicBezTo>
                  <a:cubicBezTo>
                    <a:pt x="78" y="103"/>
                    <a:pt x="79" y="99"/>
                    <a:pt x="81" y="98"/>
                  </a:cubicBezTo>
                  <a:cubicBezTo>
                    <a:pt x="83" y="95"/>
                    <a:pt x="84" y="93"/>
                    <a:pt x="85" y="92"/>
                  </a:cubicBezTo>
                  <a:cubicBezTo>
                    <a:pt x="85" y="90"/>
                    <a:pt x="86" y="88"/>
                    <a:pt x="88" y="87"/>
                  </a:cubicBezTo>
                  <a:cubicBezTo>
                    <a:pt x="89" y="84"/>
                    <a:pt x="95" y="79"/>
                    <a:pt x="96" y="74"/>
                  </a:cubicBezTo>
                  <a:cubicBezTo>
                    <a:pt x="97" y="72"/>
                    <a:pt x="98" y="70"/>
                    <a:pt x="99" y="69"/>
                  </a:cubicBezTo>
                  <a:cubicBezTo>
                    <a:pt x="100" y="67"/>
                    <a:pt x="101" y="65"/>
                    <a:pt x="102" y="64"/>
                  </a:cubicBezTo>
                  <a:cubicBezTo>
                    <a:pt x="103" y="61"/>
                    <a:pt x="106" y="58"/>
                    <a:pt x="105" y="59"/>
                  </a:cubicBezTo>
                  <a:cubicBezTo>
                    <a:pt x="105" y="61"/>
                    <a:pt x="106" y="63"/>
                    <a:pt x="106" y="63"/>
                  </a:cubicBezTo>
                  <a:cubicBezTo>
                    <a:pt x="105" y="62"/>
                    <a:pt x="103" y="61"/>
                    <a:pt x="101" y="59"/>
                  </a:cubicBezTo>
                  <a:cubicBezTo>
                    <a:pt x="98" y="56"/>
                    <a:pt x="95" y="57"/>
                    <a:pt x="96" y="56"/>
                  </a:cubicBezTo>
                  <a:cubicBezTo>
                    <a:pt x="95" y="56"/>
                    <a:pt x="94" y="59"/>
                    <a:pt x="91" y="53"/>
                  </a:cubicBezTo>
                  <a:cubicBezTo>
                    <a:pt x="90" y="55"/>
                    <a:pt x="93" y="50"/>
                    <a:pt x="87" y="49"/>
                  </a:cubicBezTo>
                  <a:cubicBezTo>
                    <a:pt x="88" y="51"/>
                    <a:pt x="81" y="49"/>
                    <a:pt x="82" y="46"/>
                  </a:cubicBezTo>
                  <a:cubicBezTo>
                    <a:pt x="84" y="49"/>
                    <a:pt x="81" y="43"/>
                    <a:pt x="77" y="42"/>
                  </a:cubicBezTo>
                  <a:cubicBezTo>
                    <a:pt x="75" y="40"/>
                    <a:pt x="73" y="39"/>
                    <a:pt x="72" y="38"/>
                  </a:cubicBezTo>
                  <a:cubicBezTo>
                    <a:pt x="71" y="38"/>
                    <a:pt x="70" y="36"/>
                    <a:pt x="67" y="35"/>
                  </a:cubicBezTo>
                  <a:cubicBezTo>
                    <a:pt x="70" y="34"/>
                    <a:pt x="68" y="33"/>
                    <a:pt x="62" y="32"/>
                  </a:cubicBezTo>
                  <a:cubicBezTo>
                    <a:pt x="61" y="32"/>
                    <a:pt x="59" y="30"/>
                    <a:pt x="58" y="29"/>
                  </a:cubicBezTo>
                  <a:cubicBezTo>
                    <a:pt x="57" y="27"/>
                    <a:pt x="55" y="27"/>
                    <a:pt x="53" y="25"/>
                  </a:cubicBezTo>
                  <a:cubicBezTo>
                    <a:pt x="50" y="26"/>
                    <a:pt x="47" y="19"/>
                    <a:pt x="48" y="21"/>
                  </a:cubicBezTo>
                  <a:cubicBezTo>
                    <a:pt x="52" y="21"/>
                    <a:pt x="45" y="18"/>
                    <a:pt x="43" y="18"/>
                  </a:cubicBezTo>
                  <a:cubicBezTo>
                    <a:pt x="44" y="18"/>
                    <a:pt x="38" y="13"/>
                    <a:pt x="39" y="15"/>
                  </a:cubicBezTo>
                  <a:cubicBezTo>
                    <a:pt x="39" y="14"/>
                    <a:pt x="37" y="11"/>
                    <a:pt x="34" y="11"/>
                  </a:cubicBezTo>
                  <a:cubicBezTo>
                    <a:pt x="30" y="11"/>
                    <a:pt x="31" y="6"/>
                    <a:pt x="30" y="7"/>
                  </a:cubicBezTo>
                  <a:cubicBezTo>
                    <a:pt x="29" y="9"/>
                    <a:pt x="37" y="4"/>
                    <a:pt x="34" y="6"/>
                  </a:cubicBezTo>
                  <a:cubicBezTo>
                    <a:pt x="34" y="7"/>
                    <a:pt x="33" y="10"/>
                    <a:pt x="30" y="12"/>
                  </a:cubicBezTo>
                  <a:cubicBezTo>
                    <a:pt x="32" y="16"/>
                    <a:pt x="27" y="16"/>
                    <a:pt x="26" y="19"/>
                  </a:cubicBezTo>
                  <a:cubicBezTo>
                    <a:pt x="26" y="22"/>
                    <a:pt x="24" y="21"/>
                    <a:pt x="24" y="23"/>
                  </a:cubicBezTo>
                  <a:cubicBezTo>
                    <a:pt x="22" y="24"/>
                    <a:pt x="18" y="26"/>
                    <a:pt x="21" y="26"/>
                  </a:cubicBezTo>
                  <a:cubicBezTo>
                    <a:pt x="20" y="28"/>
                    <a:pt x="17" y="30"/>
                    <a:pt x="18" y="31"/>
                  </a:cubicBezTo>
                  <a:cubicBezTo>
                    <a:pt x="21" y="36"/>
                    <a:pt x="17" y="32"/>
                    <a:pt x="15" y="36"/>
                  </a:cubicBezTo>
                  <a:cubicBezTo>
                    <a:pt x="12" y="38"/>
                    <a:pt x="12" y="38"/>
                    <a:pt x="12" y="40"/>
                  </a:cubicBezTo>
                  <a:cubicBezTo>
                    <a:pt x="14" y="42"/>
                    <a:pt x="9" y="38"/>
                    <a:pt x="11" y="44"/>
                  </a:cubicBezTo>
                  <a:cubicBezTo>
                    <a:pt x="8" y="44"/>
                    <a:pt x="10" y="50"/>
                    <a:pt x="9" y="47"/>
                  </a:cubicBezTo>
                  <a:close/>
                  <a:moveTo>
                    <a:pt x="3" y="46"/>
                  </a:moveTo>
                  <a:cubicBezTo>
                    <a:pt x="2" y="45"/>
                    <a:pt x="6" y="44"/>
                    <a:pt x="5" y="42"/>
                  </a:cubicBezTo>
                  <a:cubicBezTo>
                    <a:pt x="3" y="41"/>
                    <a:pt x="6" y="40"/>
                    <a:pt x="8" y="37"/>
                  </a:cubicBezTo>
                  <a:cubicBezTo>
                    <a:pt x="9" y="37"/>
                    <a:pt x="6" y="35"/>
                    <a:pt x="10" y="33"/>
                  </a:cubicBezTo>
                  <a:cubicBezTo>
                    <a:pt x="11" y="34"/>
                    <a:pt x="12" y="33"/>
                    <a:pt x="12" y="31"/>
                  </a:cubicBezTo>
                  <a:cubicBezTo>
                    <a:pt x="13" y="27"/>
                    <a:pt x="12" y="25"/>
                    <a:pt x="15" y="24"/>
                  </a:cubicBezTo>
                  <a:cubicBezTo>
                    <a:pt x="17" y="22"/>
                    <a:pt x="21" y="22"/>
                    <a:pt x="20" y="18"/>
                  </a:cubicBezTo>
                  <a:cubicBezTo>
                    <a:pt x="19" y="18"/>
                    <a:pt x="23" y="15"/>
                    <a:pt x="23" y="12"/>
                  </a:cubicBezTo>
                  <a:cubicBezTo>
                    <a:pt x="24" y="11"/>
                    <a:pt x="23" y="9"/>
                    <a:pt x="26" y="8"/>
                  </a:cubicBezTo>
                  <a:cubicBezTo>
                    <a:pt x="28" y="5"/>
                    <a:pt x="27" y="1"/>
                    <a:pt x="29" y="3"/>
                  </a:cubicBezTo>
                  <a:cubicBezTo>
                    <a:pt x="29" y="2"/>
                    <a:pt x="33" y="0"/>
                    <a:pt x="32" y="2"/>
                  </a:cubicBezTo>
                  <a:cubicBezTo>
                    <a:pt x="29" y="2"/>
                    <a:pt x="33" y="1"/>
                    <a:pt x="33" y="2"/>
                  </a:cubicBezTo>
                  <a:cubicBezTo>
                    <a:pt x="34" y="2"/>
                    <a:pt x="39" y="1"/>
                    <a:pt x="38" y="5"/>
                  </a:cubicBezTo>
                  <a:cubicBezTo>
                    <a:pt x="38" y="7"/>
                    <a:pt x="40" y="11"/>
                    <a:pt x="43" y="9"/>
                  </a:cubicBezTo>
                  <a:cubicBezTo>
                    <a:pt x="47" y="12"/>
                    <a:pt x="51" y="10"/>
                    <a:pt x="48" y="12"/>
                  </a:cubicBezTo>
                  <a:cubicBezTo>
                    <a:pt x="50" y="16"/>
                    <a:pt x="58" y="14"/>
                    <a:pt x="52" y="16"/>
                  </a:cubicBezTo>
                  <a:cubicBezTo>
                    <a:pt x="49" y="14"/>
                    <a:pt x="50" y="19"/>
                    <a:pt x="57" y="19"/>
                  </a:cubicBezTo>
                  <a:cubicBezTo>
                    <a:pt x="56" y="22"/>
                    <a:pt x="62" y="24"/>
                    <a:pt x="61" y="24"/>
                  </a:cubicBezTo>
                  <a:cubicBezTo>
                    <a:pt x="62" y="25"/>
                    <a:pt x="64" y="24"/>
                    <a:pt x="67" y="26"/>
                  </a:cubicBezTo>
                  <a:cubicBezTo>
                    <a:pt x="69" y="28"/>
                    <a:pt x="72" y="30"/>
                    <a:pt x="72" y="30"/>
                  </a:cubicBezTo>
                  <a:cubicBezTo>
                    <a:pt x="72" y="32"/>
                    <a:pt x="75" y="32"/>
                    <a:pt x="77" y="33"/>
                  </a:cubicBezTo>
                  <a:cubicBezTo>
                    <a:pt x="79" y="35"/>
                    <a:pt x="81" y="37"/>
                    <a:pt x="81" y="37"/>
                  </a:cubicBezTo>
                  <a:cubicBezTo>
                    <a:pt x="81" y="38"/>
                    <a:pt x="82" y="38"/>
                    <a:pt x="86" y="40"/>
                  </a:cubicBezTo>
                  <a:cubicBezTo>
                    <a:pt x="85" y="41"/>
                    <a:pt x="88" y="39"/>
                    <a:pt x="90" y="44"/>
                  </a:cubicBezTo>
                  <a:cubicBezTo>
                    <a:pt x="92" y="43"/>
                    <a:pt x="94" y="46"/>
                    <a:pt x="95" y="47"/>
                  </a:cubicBezTo>
                  <a:cubicBezTo>
                    <a:pt x="97" y="50"/>
                    <a:pt x="97" y="47"/>
                    <a:pt x="100" y="51"/>
                  </a:cubicBezTo>
                  <a:cubicBezTo>
                    <a:pt x="100" y="55"/>
                    <a:pt x="103" y="55"/>
                    <a:pt x="105" y="55"/>
                  </a:cubicBezTo>
                  <a:cubicBezTo>
                    <a:pt x="105" y="56"/>
                    <a:pt x="110" y="57"/>
                    <a:pt x="109" y="58"/>
                  </a:cubicBezTo>
                  <a:cubicBezTo>
                    <a:pt x="111" y="59"/>
                    <a:pt x="111" y="61"/>
                    <a:pt x="110" y="62"/>
                  </a:cubicBezTo>
                  <a:cubicBezTo>
                    <a:pt x="110" y="62"/>
                    <a:pt x="110" y="62"/>
                    <a:pt x="110" y="62"/>
                  </a:cubicBezTo>
                  <a:cubicBezTo>
                    <a:pt x="110" y="62"/>
                    <a:pt x="109" y="64"/>
                    <a:pt x="108" y="67"/>
                  </a:cubicBezTo>
                  <a:cubicBezTo>
                    <a:pt x="107" y="70"/>
                    <a:pt x="105" y="74"/>
                    <a:pt x="103" y="78"/>
                  </a:cubicBezTo>
                  <a:cubicBezTo>
                    <a:pt x="102" y="84"/>
                    <a:pt x="97" y="88"/>
                    <a:pt x="97" y="92"/>
                  </a:cubicBezTo>
                  <a:cubicBezTo>
                    <a:pt x="95" y="97"/>
                    <a:pt x="92" y="100"/>
                    <a:pt x="92" y="103"/>
                  </a:cubicBezTo>
                  <a:cubicBezTo>
                    <a:pt x="91" y="107"/>
                    <a:pt x="90" y="109"/>
                    <a:pt x="90" y="108"/>
                  </a:cubicBezTo>
                  <a:cubicBezTo>
                    <a:pt x="89" y="109"/>
                    <a:pt x="88" y="110"/>
                    <a:pt x="86" y="111"/>
                  </a:cubicBezTo>
                  <a:cubicBezTo>
                    <a:pt x="83" y="111"/>
                    <a:pt x="84" y="110"/>
                    <a:pt x="82" y="111"/>
                  </a:cubicBezTo>
                  <a:cubicBezTo>
                    <a:pt x="78" y="109"/>
                    <a:pt x="81" y="110"/>
                    <a:pt x="80" y="110"/>
                  </a:cubicBezTo>
                  <a:cubicBezTo>
                    <a:pt x="81" y="112"/>
                    <a:pt x="78" y="106"/>
                    <a:pt x="80" y="110"/>
                  </a:cubicBezTo>
                  <a:cubicBezTo>
                    <a:pt x="78" y="111"/>
                    <a:pt x="76" y="109"/>
                    <a:pt x="77" y="108"/>
                  </a:cubicBezTo>
                  <a:cubicBezTo>
                    <a:pt x="73" y="109"/>
                    <a:pt x="73" y="107"/>
                    <a:pt x="73" y="105"/>
                  </a:cubicBezTo>
                  <a:cubicBezTo>
                    <a:pt x="73" y="103"/>
                    <a:pt x="73" y="104"/>
                    <a:pt x="68" y="101"/>
                  </a:cubicBezTo>
                  <a:cubicBezTo>
                    <a:pt x="69" y="102"/>
                    <a:pt x="68" y="102"/>
                    <a:pt x="66" y="101"/>
                  </a:cubicBezTo>
                  <a:cubicBezTo>
                    <a:pt x="64" y="99"/>
                    <a:pt x="63" y="98"/>
                    <a:pt x="62" y="96"/>
                  </a:cubicBezTo>
                  <a:cubicBezTo>
                    <a:pt x="60" y="95"/>
                    <a:pt x="59" y="94"/>
                    <a:pt x="58" y="93"/>
                  </a:cubicBezTo>
                  <a:cubicBezTo>
                    <a:pt x="58" y="93"/>
                    <a:pt x="56" y="93"/>
                    <a:pt x="56" y="91"/>
                  </a:cubicBezTo>
                  <a:cubicBezTo>
                    <a:pt x="55" y="90"/>
                    <a:pt x="55" y="91"/>
                    <a:pt x="54" y="90"/>
                  </a:cubicBezTo>
                  <a:cubicBezTo>
                    <a:pt x="53" y="89"/>
                    <a:pt x="52" y="89"/>
                    <a:pt x="49" y="86"/>
                  </a:cubicBezTo>
                  <a:cubicBezTo>
                    <a:pt x="48" y="87"/>
                    <a:pt x="47" y="83"/>
                    <a:pt x="45" y="83"/>
                  </a:cubicBezTo>
                  <a:cubicBezTo>
                    <a:pt x="43" y="82"/>
                    <a:pt x="46" y="82"/>
                    <a:pt x="42" y="80"/>
                  </a:cubicBezTo>
                  <a:cubicBezTo>
                    <a:pt x="41" y="79"/>
                    <a:pt x="39" y="79"/>
                    <a:pt x="38" y="78"/>
                  </a:cubicBezTo>
                  <a:cubicBezTo>
                    <a:pt x="32" y="77"/>
                    <a:pt x="36" y="78"/>
                    <a:pt x="34" y="74"/>
                  </a:cubicBezTo>
                  <a:cubicBezTo>
                    <a:pt x="37" y="73"/>
                    <a:pt x="35" y="71"/>
                    <a:pt x="32" y="72"/>
                  </a:cubicBezTo>
                  <a:cubicBezTo>
                    <a:pt x="34" y="73"/>
                    <a:pt x="28" y="70"/>
                    <a:pt x="28" y="69"/>
                  </a:cubicBezTo>
                  <a:cubicBezTo>
                    <a:pt x="25" y="73"/>
                    <a:pt x="27" y="69"/>
                    <a:pt x="24" y="66"/>
                  </a:cubicBezTo>
                  <a:cubicBezTo>
                    <a:pt x="25" y="70"/>
                    <a:pt x="21" y="63"/>
                    <a:pt x="21" y="64"/>
                  </a:cubicBezTo>
                  <a:cubicBezTo>
                    <a:pt x="23" y="66"/>
                    <a:pt x="19" y="61"/>
                    <a:pt x="18" y="62"/>
                  </a:cubicBezTo>
                  <a:cubicBezTo>
                    <a:pt x="17" y="61"/>
                    <a:pt x="16" y="60"/>
                    <a:pt x="15" y="59"/>
                  </a:cubicBezTo>
                  <a:cubicBezTo>
                    <a:pt x="14" y="61"/>
                    <a:pt x="12" y="53"/>
                    <a:pt x="10" y="56"/>
                  </a:cubicBezTo>
                  <a:cubicBezTo>
                    <a:pt x="6" y="54"/>
                    <a:pt x="10" y="55"/>
                    <a:pt x="7" y="53"/>
                  </a:cubicBezTo>
                  <a:cubicBezTo>
                    <a:pt x="5" y="52"/>
                    <a:pt x="2" y="48"/>
                    <a:pt x="3" y="50"/>
                  </a:cubicBezTo>
                  <a:cubicBezTo>
                    <a:pt x="2" y="52"/>
                    <a:pt x="4" y="48"/>
                    <a:pt x="3" y="50"/>
                  </a:cubicBezTo>
                  <a:cubicBezTo>
                    <a:pt x="1" y="50"/>
                    <a:pt x="0" y="48"/>
                    <a:pt x="3" y="4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7" name="Freeform 22"/>
            <p:cNvSpPr>
              <a:spLocks noEditPoints="1"/>
            </p:cNvSpPr>
            <p:nvPr/>
          </p:nvSpPr>
          <p:spPr bwMode="auto">
            <a:xfrm>
              <a:off x="2908" y="85"/>
              <a:ext cx="219" cy="239"/>
            </a:xfrm>
            <a:custGeom>
              <a:avLst/>
              <a:gdLst>
                <a:gd name="T0" fmla="*/ 56 w 93"/>
                <a:gd name="T1" fmla="*/ 82 h 101"/>
                <a:gd name="T2" fmla="*/ 68 w 93"/>
                <a:gd name="T3" fmla="*/ 74 h 101"/>
                <a:gd name="T4" fmla="*/ 74 w 93"/>
                <a:gd name="T5" fmla="*/ 70 h 101"/>
                <a:gd name="T6" fmla="*/ 80 w 93"/>
                <a:gd name="T7" fmla="*/ 66 h 101"/>
                <a:gd name="T8" fmla="*/ 85 w 93"/>
                <a:gd name="T9" fmla="*/ 67 h 101"/>
                <a:gd name="T10" fmla="*/ 81 w 93"/>
                <a:gd name="T11" fmla="*/ 61 h 101"/>
                <a:gd name="T12" fmla="*/ 74 w 93"/>
                <a:gd name="T13" fmla="*/ 53 h 101"/>
                <a:gd name="T14" fmla="*/ 65 w 93"/>
                <a:gd name="T15" fmla="*/ 43 h 101"/>
                <a:gd name="T16" fmla="*/ 61 w 93"/>
                <a:gd name="T17" fmla="*/ 38 h 101"/>
                <a:gd name="T18" fmla="*/ 55 w 93"/>
                <a:gd name="T19" fmla="*/ 30 h 101"/>
                <a:gd name="T20" fmla="*/ 49 w 93"/>
                <a:gd name="T21" fmla="*/ 24 h 101"/>
                <a:gd name="T22" fmla="*/ 45 w 93"/>
                <a:gd name="T23" fmla="*/ 18 h 101"/>
                <a:gd name="T24" fmla="*/ 37 w 93"/>
                <a:gd name="T25" fmla="*/ 9 h 101"/>
                <a:gd name="T26" fmla="*/ 44 w 93"/>
                <a:gd name="T27" fmla="*/ 10 h 101"/>
                <a:gd name="T28" fmla="*/ 38 w 93"/>
                <a:gd name="T29" fmla="*/ 13 h 101"/>
                <a:gd name="T30" fmla="*/ 32 w 93"/>
                <a:gd name="T31" fmla="*/ 17 h 101"/>
                <a:gd name="T32" fmla="*/ 25 w 93"/>
                <a:gd name="T33" fmla="*/ 21 h 101"/>
                <a:gd name="T34" fmla="*/ 18 w 93"/>
                <a:gd name="T35" fmla="*/ 25 h 101"/>
                <a:gd name="T36" fmla="*/ 12 w 93"/>
                <a:gd name="T37" fmla="*/ 29 h 101"/>
                <a:gd name="T38" fmla="*/ 6 w 93"/>
                <a:gd name="T39" fmla="*/ 32 h 101"/>
                <a:gd name="T40" fmla="*/ 7 w 93"/>
                <a:gd name="T41" fmla="*/ 28 h 101"/>
                <a:gd name="T42" fmla="*/ 12 w 93"/>
                <a:gd name="T43" fmla="*/ 35 h 101"/>
                <a:gd name="T44" fmla="*/ 16 w 93"/>
                <a:gd name="T45" fmla="*/ 40 h 101"/>
                <a:gd name="T46" fmla="*/ 21 w 93"/>
                <a:gd name="T47" fmla="*/ 46 h 101"/>
                <a:gd name="T48" fmla="*/ 26 w 93"/>
                <a:gd name="T49" fmla="*/ 54 h 101"/>
                <a:gd name="T50" fmla="*/ 31 w 93"/>
                <a:gd name="T51" fmla="*/ 60 h 101"/>
                <a:gd name="T52" fmla="*/ 37 w 93"/>
                <a:gd name="T53" fmla="*/ 67 h 101"/>
                <a:gd name="T54" fmla="*/ 44 w 93"/>
                <a:gd name="T55" fmla="*/ 77 h 101"/>
                <a:gd name="T56" fmla="*/ 49 w 93"/>
                <a:gd name="T57" fmla="*/ 83 h 101"/>
                <a:gd name="T58" fmla="*/ 46 w 93"/>
                <a:gd name="T59" fmla="*/ 96 h 101"/>
                <a:gd name="T60" fmla="*/ 40 w 93"/>
                <a:gd name="T61" fmla="*/ 89 h 101"/>
                <a:gd name="T62" fmla="*/ 35 w 93"/>
                <a:gd name="T63" fmla="*/ 81 h 101"/>
                <a:gd name="T64" fmla="*/ 30 w 93"/>
                <a:gd name="T65" fmla="*/ 74 h 101"/>
                <a:gd name="T66" fmla="*/ 26 w 93"/>
                <a:gd name="T67" fmla="*/ 67 h 101"/>
                <a:gd name="T68" fmla="*/ 22 w 93"/>
                <a:gd name="T69" fmla="*/ 60 h 101"/>
                <a:gd name="T70" fmla="*/ 17 w 93"/>
                <a:gd name="T71" fmla="*/ 54 h 101"/>
                <a:gd name="T72" fmla="*/ 13 w 93"/>
                <a:gd name="T73" fmla="*/ 47 h 101"/>
                <a:gd name="T74" fmla="*/ 8 w 93"/>
                <a:gd name="T75" fmla="*/ 39 h 101"/>
                <a:gd name="T76" fmla="*/ 2 w 93"/>
                <a:gd name="T77" fmla="*/ 31 h 101"/>
                <a:gd name="T78" fmla="*/ 3 w 93"/>
                <a:gd name="T79" fmla="*/ 27 h 101"/>
                <a:gd name="T80" fmla="*/ 11 w 93"/>
                <a:gd name="T81" fmla="*/ 21 h 101"/>
                <a:gd name="T82" fmla="*/ 17 w 93"/>
                <a:gd name="T83" fmla="*/ 17 h 101"/>
                <a:gd name="T84" fmla="*/ 24 w 93"/>
                <a:gd name="T85" fmla="*/ 11 h 101"/>
                <a:gd name="T86" fmla="*/ 30 w 93"/>
                <a:gd name="T87" fmla="*/ 7 h 101"/>
                <a:gd name="T88" fmla="*/ 38 w 93"/>
                <a:gd name="T89" fmla="*/ 1 h 101"/>
                <a:gd name="T90" fmla="*/ 45 w 93"/>
                <a:gd name="T91" fmla="*/ 2 h 101"/>
                <a:gd name="T92" fmla="*/ 45 w 93"/>
                <a:gd name="T93" fmla="*/ 2 h 101"/>
                <a:gd name="T94" fmla="*/ 52 w 93"/>
                <a:gd name="T95" fmla="*/ 12 h 101"/>
                <a:gd name="T96" fmla="*/ 59 w 93"/>
                <a:gd name="T97" fmla="*/ 22 h 101"/>
                <a:gd name="T98" fmla="*/ 65 w 93"/>
                <a:gd name="T99" fmla="*/ 28 h 101"/>
                <a:gd name="T100" fmla="*/ 70 w 93"/>
                <a:gd name="T101" fmla="*/ 36 h 101"/>
                <a:gd name="T102" fmla="*/ 76 w 93"/>
                <a:gd name="T103" fmla="*/ 44 h 101"/>
                <a:gd name="T104" fmla="*/ 80 w 93"/>
                <a:gd name="T105" fmla="*/ 50 h 101"/>
                <a:gd name="T106" fmla="*/ 86 w 93"/>
                <a:gd name="T107" fmla="*/ 58 h 101"/>
                <a:gd name="T108" fmla="*/ 89 w 93"/>
                <a:gd name="T109" fmla="*/ 67 h 101"/>
                <a:gd name="T110" fmla="*/ 87 w 93"/>
                <a:gd name="T111" fmla="*/ 68 h 101"/>
                <a:gd name="T112" fmla="*/ 80 w 93"/>
                <a:gd name="T113" fmla="*/ 75 h 101"/>
                <a:gd name="T114" fmla="*/ 74 w 93"/>
                <a:gd name="T115" fmla="*/ 79 h 101"/>
                <a:gd name="T116" fmla="*/ 65 w 93"/>
                <a:gd name="T117" fmla="*/ 88 h 101"/>
                <a:gd name="T118" fmla="*/ 55 w 93"/>
                <a:gd name="T119" fmla="*/ 96 h 101"/>
                <a:gd name="T120" fmla="*/ 49 w 93"/>
                <a:gd name="T121" fmla="*/ 98 h 101"/>
                <a:gd name="T122" fmla="*/ 46 w 93"/>
                <a:gd name="T123" fmla="*/ 9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101">
                  <a:moveTo>
                    <a:pt x="51" y="86"/>
                  </a:moveTo>
                  <a:cubicBezTo>
                    <a:pt x="53" y="85"/>
                    <a:pt x="54" y="83"/>
                    <a:pt x="56" y="82"/>
                  </a:cubicBezTo>
                  <a:cubicBezTo>
                    <a:pt x="58" y="80"/>
                    <a:pt x="60" y="78"/>
                    <a:pt x="62" y="79"/>
                  </a:cubicBezTo>
                  <a:cubicBezTo>
                    <a:pt x="69" y="78"/>
                    <a:pt x="65" y="74"/>
                    <a:pt x="68" y="74"/>
                  </a:cubicBezTo>
                  <a:cubicBezTo>
                    <a:pt x="70" y="74"/>
                    <a:pt x="70" y="76"/>
                    <a:pt x="71" y="72"/>
                  </a:cubicBezTo>
                  <a:cubicBezTo>
                    <a:pt x="76" y="72"/>
                    <a:pt x="75" y="71"/>
                    <a:pt x="74" y="70"/>
                  </a:cubicBezTo>
                  <a:cubicBezTo>
                    <a:pt x="79" y="69"/>
                    <a:pt x="79" y="70"/>
                    <a:pt x="77" y="68"/>
                  </a:cubicBezTo>
                  <a:cubicBezTo>
                    <a:pt x="79" y="65"/>
                    <a:pt x="78" y="65"/>
                    <a:pt x="80" y="66"/>
                  </a:cubicBezTo>
                  <a:cubicBezTo>
                    <a:pt x="81" y="62"/>
                    <a:pt x="87" y="63"/>
                    <a:pt x="85" y="62"/>
                  </a:cubicBezTo>
                  <a:cubicBezTo>
                    <a:pt x="85" y="62"/>
                    <a:pt x="87" y="66"/>
                    <a:pt x="85" y="67"/>
                  </a:cubicBezTo>
                  <a:cubicBezTo>
                    <a:pt x="85" y="63"/>
                    <a:pt x="80" y="61"/>
                    <a:pt x="83" y="64"/>
                  </a:cubicBezTo>
                  <a:cubicBezTo>
                    <a:pt x="83" y="63"/>
                    <a:pt x="81" y="62"/>
                    <a:pt x="81" y="61"/>
                  </a:cubicBezTo>
                  <a:cubicBezTo>
                    <a:pt x="83" y="57"/>
                    <a:pt x="81" y="57"/>
                    <a:pt x="77" y="57"/>
                  </a:cubicBezTo>
                  <a:cubicBezTo>
                    <a:pt x="76" y="57"/>
                    <a:pt x="74" y="53"/>
                    <a:pt x="74" y="53"/>
                  </a:cubicBezTo>
                  <a:cubicBezTo>
                    <a:pt x="74" y="52"/>
                    <a:pt x="71" y="51"/>
                    <a:pt x="70" y="48"/>
                  </a:cubicBezTo>
                  <a:cubicBezTo>
                    <a:pt x="68" y="47"/>
                    <a:pt x="67" y="46"/>
                    <a:pt x="65" y="43"/>
                  </a:cubicBezTo>
                  <a:cubicBezTo>
                    <a:pt x="67" y="38"/>
                    <a:pt x="65" y="43"/>
                    <a:pt x="63" y="40"/>
                  </a:cubicBezTo>
                  <a:cubicBezTo>
                    <a:pt x="61" y="41"/>
                    <a:pt x="61" y="37"/>
                    <a:pt x="61" y="38"/>
                  </a:cubicBezTo>
                  <a:cubicBezTo>
                    <a:pt x="59" y="40"/>
                    <a:pt x="60" y="33"/>
                    <a:pt x="58" y="34"/>
                  </a:cubicBezTo>
                  <a:cubicBezTo>
                    <a:pt x="56" y="35"/>
                    <a:pt x="56" y="31"/>
                    <a:pt x="55" y="30"/>
                  </a:cubicBezTo>
                  <a:cubicBezTo>
                    <a:pt x="53" y="30"/>
                    <a:pt x="53" y="28"/>
                    <a:pt x="52" y="27"/>
                  </a:cubicBezTo>
                  <a:cubicBezTo>
                    <a:pt x="51" y="25"/>
                    <a:pt x="50" y="24"/>
                    <a:pt x="49" y="24"/>
                  </a:cubicBezTo>
                  <a:cubicBezTo>
                    <a:pt x="48" y="22"/>
                    <a:pt x="48" y="21"/>
                    <a:pt x="46" y="20"/>
                  </a:cubicBezTo>
                  <a:cubicBezTo>
                    <a:pt x="45" y="19"/>
                    <a:pt x="45" y="18"/>
                    <a:pt x="45" y="18"/>
                  </a:cubicBezTo>
                  <a:cubicBezTo>
                    <a:pt x="45" y="14"/>
                    <a:pt x="41" y="15"/>
                    <a:pt x="40" y="13"/>
                  </a:cubicBezTo>
                  <a:cubicBezTo>
                    <a:pt x="37" y="10"/>
                    <a:pt x="36" y="9"/>
                    <a:pt x="37" y="9"/>
                  </a:cubicBezTo>
                  <a:cubicBezTo>
                    <a:pt x="37" y="9"/>
                    <a:pt x="38" y="10"/>
                    <a:pt x="40" y="9"/>
                  </a:cubicBezTo>
                  <a:cubicBezTo>
                    <a:pt x="44" y="11"/>
                    <a:pt x="45" y="10"/>
                    <a:pt x="44" y="10"/>
                  </a:cubicBezTo>
                  <a:cubicBezTo>
                    <a:pt x="44" y="9"/>
                    <a:pt x="44" y="10"/>
                    <a:pt x="43" y="11"/>
                  </a:cubicBezTo>
                  <a:cubicBezTo>
                    <a:pt x="42" y="12"/>
                    <a:pt x="40" y="13"/>
                    <a:pt x="38" y="13"/>
                  </a:cubicBezTo>
                  <a:cubicBezTo>
                    <a:pt x="37" y="14"/>
                    <a:pt x="36" y="15"/>
                    <a:pt x="35" y="15"/>
                  </a:cubicBezTo>
                  <a:cubicBezTo>
                    <a:pt x="33" y="16"/>
                    <a:pt x="32" y="17"/>
                    <a:pt x="32" y="17"/>
                  </a:cubicBezTo>
                  <a:cubicBezTo>
                    <a:pt x="29" y="15"/>
                    <a:pt x="27" y="17"/>
                    <a:pt x="27" y="18"/>
                  </a:cubicBezTo>
                  <a:cubicBezTo>
                    <a:pt x="26" y="19"/>
                    <a:pt x="25" y="20"/>
                    <a:pt x="25" y="21"/>
                  </a:cubicBezTo>
                  <a:cubicBezTo>
                    <a:pt x="23" y="21"/>
                    <a:pt x="23" y="22"/>
                    <a:pt x="21" y="23"/>
                  </a:cubicBezTo>
                  <a:cubicBezTo>
                    <a:pt x="23" y="26"/>
                    <a:pt x="19" y="25"/>
                    <a:pt x="18" y="25"/>
                  </a:cubicBezTo>
                  <a:cubicBezTo>
                    <a:pt x="16" y="25"/>
                    <a:pt x="18" y="25"/>
                    <a:pt x="16" y="28"/>
                  </a:cubicBezTo>
                  <a:cubicBezTo>
                    <a:pt x="14" y="27"/>
                    <a:pt x="12" y="26"/>
                    <a:pt x="12" y="29"/>
                  </a:cubicBezTo>
                  <a:cubicBezTo>
                    <a:pt x="11" y="30"/>
                    <a:pt x="9" y="30"/>
                    <a:pt x="8" y="31"/>
                  </a:cubicBezTo>
                  <a:cubicBezTo>
                    <a:pt x="9" y="31"/>
                    <a:pt x="8" y="31"/>
                    <a:pt x="6" y="32"/>
                  </a:cubicBezTo>
                  <a:cubicBezTo>
                    <a:pt x="5" y="32"/>
                    <a:pt x="8" y="28"/>
                    <a:pt x="7" y="28"/>
                  </a:cubicBezTo>
                  <a:cubicBezTo>
                    <a:pt x="6" y="29"/>
                    <a:pt x="8" y="28"/>
                    <a:pt x="7" y="28"/>
                  </a:cubicBezTo>
                  <a:cubicBezTo>
                    <a:pt x="8" y="29"/>
                    <a:pt x="8" y="29"/>
                    <a:pt x="10" y="32"/>
                  </a:cubicBezTo>
                  <a:cubicBezTo>
                    <a:pt x="10" y="34"/>
                    <a:pt x="12" y="34"/>
                    <a:pt x="12" y="35"/>
                  </a:cubicBezTo>
                  <a:cubicBezTo>
                    <a:pt x="15" y="36"/>
                    <a:pt x="17" y="35"/>
                    <a:pt x="14" y="37"/>
                  </a:cubicBezTo>
                  <a:cubicBezTo>
                    <a:pt x="15" y="38"/>
                    <a:pt x="18" y="42"/>
                    <a:pt x="16" y="40"/>
                  </a:cubicBezTo>
                  <a:cubicBezTo>
                    <a:pt x="17" y="40"/>
                    <a:pt x="14" y="40"/>
                    <a:pt x="18" y="43"/>
                  </a:cubicBezTo>
                  <a:cubicBezTo>
                    <a:pt x="20" y="45"/>
                    <a:pt x="19" y="47"/>
                    <a:pt x="21" y="46"/>
                  </a:cubicBezTo>
                  <a:cubicBezTo>
                    <a:pt x="24" y="49"/>
                    <a:pt x="24" y="51"/>
                    <a:pt x="24" y="50"/>
                  </a:cubicBezTo>
                  <a:cubicBezTo>
                    <a:pt x="21" y="51"/>
                    <a:pt x="25" y="52"/>
                    <a:pt x="26" y="54"/>
                  </a:cubicBezTo>
                  <a:cubicBezTo>
                    <a:pt x="26" y="53"/>
                    <a:pt x="24" y="58"/>
                    <a:pt x="29" y="57"/>
                  </a:cubicBezTo>
                  <a:cubicBezTo>
                    <a:pt x="30" y="59"/>
                    <a:pt x="32" y="57"/>
                    <a:pt x="31" y="60"/>
                  </a:cubicBezTo>
                  <a:cubicBezTo>
                    <a:pt x="32" y="61"/>
                    <a:pt x="33" y="62"/>
                    <a:pt x="33" y="63"/>
                  </a:cubicBezTo>
                  <a:cubicBezTo>
                    <a:pt x="35" y="65"/>
                    <a:pt x="36" y="65"/>
                    <a:pt x="37" y="67"/>
                  </a:cubicBezTo>
                  <a:cubicBezTo>
                    <a:pt x="38" y="70"/>
                    <a:pt x="39" y="73"/>
                    <a:pt x="41" y="73"/>
                  </a:cubicBezTo>
                  <a:cubicBezTo>
                    <a:pt x="42" y="74"/>
                    <a:pt x="44" y="75"/>
                    <a:pt x="44" y="77"/>
                  </a:cubicBezTo>
                  <a:cubicBezTo>
                    <a:pt x="45" y="77"/>
                    <a:pt x="46" y="80"/>
                    <a:pt x="47" y="80"/>
                  </a:cubicBezTo>
                  <a:cubicBezTo>
                    <a:pt x="47" y="82"/>
                    <a:pt x="49" y="83"/>
                    <a:pt x="49" y="83"/>
                  </a:cubicBezTo>
                  <a:cubicBezTo>
                    <a:pt x="48" y="84"/>
                    <a:pt x="50" y="88"/>
                    <a:pt x="51" y="86"/>
                  </a:cubicBezTo>
                  <a:close/>
                  <a:moveTo>
                    <a:pt x="46" y="96"/>
                  </a:moveTo>
                  <a:cubicBezTo>
                    <a:pt x="44" y="97"/>
                    <a:pt x="46" y="98"/>
                    <a:pt x="43" y="92"/>
                  </a:cubicBezTo>
                  <a:cubicBezTo>
                    <a:pt x="42" y="93"/>
                    <a:pt x="41" y="91"/>
                    <a:pt x="40" y="89"/>
                  </a:cubicBezTo>
                  <a:cubicBezTo>
                    <a:pt x="41" y="87"/>
                    <a:pt x="40" y="83"/>
                    <a:pt x="37" y="83"/>
                  </a:cubicBezTo>
                  <a:cubicBezTo>
                    <a:pt x="38" y="82"/>
                    <a:pt x="35" y="83"/>
                    <a:pt x="35" y="81"/>
                  </a:cubicBezTo>
                  <a:cubicBezTo>
                    <a:pt x="34" y="79"/>
                    <a:pt x="35" y="79"/>
                    <a:pt x="33" y="77"/>
                  </a:cubicBezTo>
                  <a:cubicBezTo>
                    <a:pt x="31" y="75"/>
                    <a:pt x="30" y="77"/>
                    <a:pt x="30" y="74"/>
                  </a:cubicBezTo>
                  <a:cubicBezTo>
                    <a:pt x="32" y="72"/>
                    <a:pt x="27" y="71"/>
                    <a:pt x="29" y="71"/>
                  </a:cubicBezTo>
                  <a:cubicBezTo>
                    <a:pt x="29" y="67"/>
                    <a:pt x="24" y="70"/>
                    <a:pt x="26" y="67"/>
                  </a:cubicBezTo>
                  <a:cubicBezTo>
                    <a:pt x="24" y="67"/>
                    <a:pt x="26" y="62"/>
                    <a:pt x="24" y="64"/>
                  </a:cubicBezTo>
                  <a:cubicBezTo>
                    <a:pt x="27" y="62"/>
                    <a:pt x="22" y="63"/>
                    <a:pt x="22" y="60"/>
                  </a:cubicBezTo>
                  <a:cubicBezTo>
                    <a:pt x="20" y="61"/>
                    <a:pt x="17" y="59"/>
                    <a:pt x="19" y="57"/>
                  </a:cubicBezTo>
                  <a:cubicBezTo>
                    <a:pt x="19" y="58"/>
                    <a:pt x="15" y="56"/>
                    <a:pt x="17" y="54"/>
                  </a:cubicBezTo>
                  <a:cubicBezTo>
                    <a:pt x="17" y="52"/>
                    <a:pt x="15" y="49"/>
                    <a:pt x="14" y="51"/>
                  </a:cubicBezTo>
                  <a:cubicBezTo>
                    <a:pt x="13" y="51"/>
                    <a:pt x="13" y="48"/>
                    <a:pt x="13" y="47"/>
                  </a:cubicBezTo>
                  <a:cubicBezTo>
                    <a:pt x="9" y="46"/>
                    <a:pt x="15" y="43"/>
                    <a:pt x="11" y="44"/>
                  </a:cubicBezTo>
                  <a:cubicBezTo>
                    <a:pt x="9" y="44"/>
                    <a:pt x="10" y="40"/>
                    <a:pt x="8" y="39"/>
                  </a:cubicBezTo>
                  <a:cubicBezTo>
                    <a:pt x="5" y="38"/>
                    <a:pt x="3" y="35"/>
                    <a:pt x="5" y="35"/>
                  </a:cubicBezTo>
                  <a:cubicBezTo>
                    <a:pt x="4" y="33"/>
                    <a:pt x="3" y="29"/>
                    <a:pt x="2" y="31"/>
                  </a:cubicBezTo>
                  <a:cubicBezTo>
                    <a:pt x="3" y="32"/>
                    <a:pt x="0" y="29"/>
                    <a:pt x="3" y="27"/>
                  </a:cubicBezTo>
                  <a:cubicBezTo>
                    <a:pt x="4" y="28"/>
                    <a:pt x="3" y="27"/>
                    <a:pt x="3" y="27"/>
                  </a:cubicBezTo>
                  <a:cubicBezTo>
                    <a:pt x="3" y="28"/>
                    <a:pt x="6" y="25"/>
                    <a:pt x="9" y="23"/>
                  </a:cubicBezTo>
                  <a:cubicBezTo>
                    <a:pt x="11" y="22"/>
                    <a:pt x="10" y="24"/>
                    <a:pt x="11" y="21"/>
                  </a:cubicBezTo>
                  <a:cubicBezTo>
                    <a:pt x="12" y="20"/>
                    <a:pt x="11" y="19"/>
                    <a:pt x="14" y="19"/>
                  </a:cubicBezTo>
                  <a:cubicBezTo>
                    <a:pt x="17" y="20"/>
                    <a:pt x="17" y="16"/>
                    <a:pt x="17" y="17"/>
                  </a:cubicBezTo>
                  <a:cubicBezTo>
                    <a:pt x="20" y="16"/>
                    <a:pt x="19" y="15"/>
                    <a:pt x="21" y="14"/>
                  </a:cubicBezTo>
                  <a:cubicBezTo>
                    <a:pt x="21" y="13"/>
                    <a:pt x="22" y="13"/>
                    <a:pt x="24" y="11"/>
                  </a:cubicBezTo>
                  <a:cubicBezTo>
                    <a:pt x="23" y="10"/>
                    <a:pt x="27" y="11"/>
                    <a:pt x="27" y="9"/>
                  </a:cubicBezTo>
                  <a:cubicBezTo>
                    <a:pt x="27" y="9"/>
                    <a:pt x="30" y="9"/>
                    <a:pt x="30" y="7"/>
                  </a:cubicBezTo>
                  <a:cubicBezTo>
                    <a:pt x="33" y="7"/>
                    <a:pt x="33" y="6"/>
                    <a:pt x="33" y="5"/>
                  </a:cubicBezTo>
                  <a:cubicBezTo>
                    <a:pt x="35" y="2"/>
                    <a:pt x="38" y="1"/>
                    <a:pt x="38" y="1"/>
                  </a:cubicBezTo>
                  <a:cubicBezTo>
                    <a:pt x="40" y="1"/>
                    <a:pt x="41" y="0"/>
                    <a:pt x="42" y="0"/>
                  </a:cubicBezTo>
                  <a:cubicBezTo>
                    <a:pt x="43" y="1"/>
                    <a:pt x="44" y="1"/>
                    <a:pt x="45" y="2"/>
                  </a:cubicBezTo>
                  <a:cubicBezTo>
                    <a:pt x="46" y="2"/>
                    <a:pt x="44" y="2"/>
                    <a:pt x="45" y="2"/>
                  </a:cubicBezTo>
                  <a:cubicBezTo>
                    <a:pt x="46" y="3"/>
                    <a:pt x="46" y="3"/>
                    <a:pt x="45" y="2"/>
                  </a:cubicBezTo>
                  <a:cubicBezTo>
                    <a:pt x="45" y="2"/>
                    <a:pt x="47" y="4"/>
                    <a:pt x="48" y="7"/>
                  </a:cubicBezTo>
                  <a:cubicBezTo>
                    <a:pt x="49" y="8"/>
                    <a:pt x="51" y="9"/>
                    <a:pt x="52" y="12"/>
                  </a:cubicBezTo>
                  <a:cubicBezTo>
                    <a:pt x="53" y="14"/>
                    <a:pt x="56" y="16"/>
                    <a:pt x="57" y="18"/>
                  </a:cubicBezTo>
                  <a:cubicBezTo>
                    <a:pt x="57" y="20"/>
                    <a:pt x="59" y="20"/>
                    <a:pt x="59" y="22"/>
                  </a:cubicBezTo>
                  <a:cubicBezTo>
                    <a:pt x="60" y="24"/>
                    <a:pt x="60" y="22"/>
                    <a:pt x="62" y="25"/>
                  </a:cubicBezTo>
                  <a:cubicBezTo>
                    <a:pt x="64" y="26"/>
                    <a:pt x="63" y="27"/>
                    <a:pt x="65" y="28"/>
                  </a:cubicBezTo>
                  <a:cubicBezTo>
                    <a:pt x="65" y="31"/>
                    <a:pt x="66" y="31"/>
                    <a:pt x="67" y="33"/>
                  </a:cubicBezTo>
                  <a:cubicBezTo>
                    <a:pt x="69" y="36"/>
                    <a:pt x="70" y="36"/>
                    <a:pt x="70" y="36"/>
                  </a:cubicBezTo>
                  <a:cubicBezTo>
                    <a:pt x="68" y="38"/>
                    <a:pt x="70" y="38"/>
                    <a:pt x="73" y="40"/>
                  </a:cubicBezTo>
                  <a:cubicBezTo>
                    <a:pt x="73" y="41"/>
                    <a:pt x="74" y="45"/>
                    <a:pt x="76" y="44"/>
                  </a:cubicBezTo>
                  <a:cubicBezTo>
                    <a:pt x="74" y="47"/>
                    <a:pt x="79" y="45"/>
                    <a:pt x="78" y="47"/>
                  </a:cubicBezTo>
                  <a:cubicBezTo>
                    <a:pt x="79" y="47"/>
                    <a:pt x="80" y="50"/>
                    <a:pt x="80" y="50"/>
                  </a:cubicBezTo>
                  <a:cubicBezTo>
                    <a:pt x="80" y="53"/>
                    <a:pt x="84" y="54"/>
                    <a:pt x="83" y="53"/>
                  </a:cubicBezTo>
                  <a:cubicBezTo>
                    <a:pt x="86" y="57"/>
                    <a:pt x="84" y="56"/>
                    <a:pt x="86" y="58"/>
                  </a:cubicBezTo>
                  <a:cubicBezTo>
                    <a:pt x="88" y="61"/>
                    <a:pt x="89" y="61"/>
                    <a:pt x="89" y="63"/>
                  </a:cubicBezTo>
                  <a:cubicBezTo>
                    <a:pt x="93" y="63"/>
                    <a:pt x="91" y="67"/>
                    <a:pt x="89" y="67"/>
                  </a:cubicBezTo>
                  <a:cubicBezTo>
                    <a:pt x="91" y="67"/>
                    <a:pt x="91" y="65"/>
                    <a:pt x="89" y="67"/>
                  </a:cubicBezTo>
                  <a:cubicBezTo>
                    <a:pt x="89" y="67"/>
                    <a:pt x="85" y="70"/>
                    <a:pt x="87" y="68"/>
                  </a:cubicBezTo>
                  <a:cubicBezTo>
                    <a:pt x="84" y="70"/>
                    <a:pt x="84" y="69"/>
                    <a:pt x="83" y="72"/>
                  </a:cubicBezTo>
                  <a:cubicBezTo>
                    <a:pt x="85" y="74"/>
                    <a:pt x="83" y="71"/>
                    <a:pt x="80" y="75"/>
                  </a:cubicBezTo>
                  <a:cubicBezTo>
                    <a:pt x="76" y="74"/>
                    <a:pt x="76" y="78"/>
                    <a:pt x="77" y="77"/>
                  </a:cubicBezTo>
                  <a:cubicBezTo>
                    <a:pt x="75" y="80"/>
                    <a:pt x="75" y="76"/>
                    <a:pt x="74" y="79"/>
                  </a:cubicBezTo>
                  <a:cubicBezTo>
                    <a:pt x="77" y="79"/>
                    <a:pt x="69" y="80"/>
                    <a:pt x="71" y="82"/>
                  </a:cubicBezTo>
                  <a:cubicBezTo>
                    <a:pt x="71" y="84"/>
                    <a:pt x="66" y="89"/>
                    <a:pt x="65" y="88"/>
                  </a:cubicBezTo>
                  <a:cubicBezTo>
                    <a:pt x="64" y="90"/>
                    <a:pt x="57" y="92"/>
                    <a:pt x="59" y="92"/>
                  </a:cubicBezTo>
                  <a:cubicBezTo>
                    <a:pt x="56" y="95"/>
                    <a:pt x="56" y="96"/>
                    <a:pt x="55" y="96"/>
                  </a:cubicBezTo>
                  <a:cubicBezTo>
                    <a:pt x="53" y="97"/>
                    <a:pt x="55" y="98"/>
                    <a:pt x="53" y="97"/>
                  </a:cubicBezTo>
                  <a:cubicBezTo>
                    <a:pt x="53" y="99"/>
                    <a:pt x="51" y="101"/>
                    <a:pt x="49" y="98"/>
                  </a:cubicBezTo>
                  <a:cubicBezTo>
                    <a:pt x="46" y="97"/>
                    <a:pt x="47" y="99"/>
                    <a:pt x="46" y="97"/>
                  </a:cubicBezTo>
                  <a:cubicBezTo>
                    <a:pt x="44" y="95"/>
                    <a:pt x="44" y="95"/>
                    <a:pt x="46" y="96"/>
                  </a:cubicBezTo>
                  <a:cubicBezTo>
                    <a:pt x="45" y="95"/>
                    <a:pt x="46" y="95"/>
                    <a:pt x="46" y="9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8" name="Freeform 23"/>
            <p:cNvSpPr>
              <a:spLocks noEditPoints="1"/>
            </p:cNvSpPr>
            <p:nvPr/>
          </p:nvSpPr>
          <p:spPr bwMode="auto">
            <a:xfrm>
              <a:off x="3550" y="-149"/>
              <a:ext cx="156" cy="158"/>
            </a:xfrm>
            <a:custGeom>
              <a:avLst/>
              <a:gdLst>
                <a:gd name="T0" fmla="*/ 18 w 66"/>
                <a:gd name="T1" fmla="*/ 59 h 67"/>
                <a:gd name="T2" fmla="*/ 16 w 66"/>
                <a:gd name="T3" fmla="*/ 53 h 67"/>
                <a:gd name="T4" fmla="*/ 13 w 66"/>
                <a:gd name="T5" fmla="*/ 46 h 67"/>
                <a:gd name="T6" fmla="*/ 11 w 66"/>
                <a:gd name="T7" fmla="*/ 39 h 67"/>
                <a:gd name="T8" fmla="*/ 8 w 66"/>
                <a:gd name="T9" fmla="*/ 32 h 67"/>
                <a:gd name="T10" fmla="*/ 5 w 66"/>
                <a:gd name="T11" fmla="*/ 25 h 67"/>
                <a:gd name="T12" fmla="*/ 1 w 66"/>
                <a:gd name="T13" fmla="*/ 14 h 67"/>
                <a:gd name="T14" fmla="*/ 3 w 66"/>
                <a:gd name="T15" fmla="*/ 10 h 67"/>
                <a:gd name="T16" fmla="*/ 8 w 66"/>
                <a:gd name="T17" fmla="*/ 9 h 67"/>
                <a:gd name="T18" fmla="*/ 17 w 66"/>
                <a:gd name="T19" fmla="*/ 7 h 67"/>
                <a:gd name="T20" fmla="*/ 27 w 66"/>
                <a:gd name="T21" fmla="*/ 3 h 67"/>
                <a:gd name="T22" fmla="*/ 38 w 66"/>
                <a:gd name="T23" fmla="*/ 0 h 67"/>
                <a:gd name="T24" fmla="*/ 45 w 66"/>
                <a:gd name="T25" fmla="*/ 3 h 67"/>
                <a:gd name="T26" fmla="*/ 47 w 66"/>
                <a:gd name="T27" fmla="*/ 8 h 67"/>
                <a:gd name="T28" fmla="*/ 50 w 66"/>
                <a:gd name="T29" fmla="*/ 17 h 67"/>
                <a:gd name="T30" fmla="*/ 53 w 66"/>
                <a:gd name="T31" fmla="*/ 25 h 67"/>
                <a:gd name="T32" fmla="*/ 56 w 66"/>
                <a:gd name="T33" fmla="*/ 31 h 67"/>
                <a:gd name="T34" fmla="*/ 60 w 66"/>
                <a:gd name="T35" fmla="*/ 42 h 67"/>
                <a:gd name="T36" fmla="*/ 64 w 66"/>
                <a:gd name="T37" fmla="*/ 52 h 67"/>
                <a:gd name="T38" fmla="*/ 62 w 66"/>
                <a:gd name="T39" fmla="*/ 56 h 67"/>
                <a:gd name="T40" fmla="*/ 56 w 66"/>
                <a:gd name="T41" fmla="*/ 58 h 67"/>
                <a:gd name="T42" fmla="*/ 44 w 66"/>
                <a:gd name="T43" fmla="*/ 62 h 67"/>
                <a:gd name="T44" fmla="*/ 32 w 66"/>
                <a:gd name="T45" fmla="*/ 65 h 67"/>
                <a:gd name="T46" fmla="*/ 23 w 66"/>
                <a:gd name="T47" fmla="*/ 67 h 67"/>
                <a:gd name="T48" fmla="*/ 20 w 66"/>
                <a:gd name="T49" fmla="*/ 64 h 67"/>
                <a:gd name="T50" fmla="*/ 31 w 66"/>
                <a:gd name="T51" fmla="*/ 56 h 67"/>
                <a:gd name="T52" fmla="*/ 41 w 66"/>
                <a:gd name="T53" fmla="*/ 54 h 67"/>
                <a:gd name="T54" fmla="*/ 48 w 66"/>
                <a:gd name="T55" fmla="*/ 52 h 67"/>
                <a:gd name="T56" fmla="*/ 58 w 66"/>
                <a:gd name="T57" fmla="*/ 51 h 67"/>
                <a:gd name="T58" fmla="*/ 59 w 66"/>
                <a:gd name="T59" fmla="*/ 54 h 67"/>
                <a:gd name="T60" fmla="*/ 53 w 66"/>
                <a:gd name="T61" fmla="*/ 44 h 67"/>
                <a:gd name="T62" fmla="*/ 49 w 66"/>
                <a:gd name="T63" fmla="*/ 33 h 67"/>
                <a:gd name="T64" fmla="*/ 44 w 66"/>
                <a:gd name="T65" fmla="*/ 27 h 67"/>
                <a:gd name="T66" fmla="*/ 41 w 66"/>
                <a:gd name="T67" fmla="*/ 19 h 67"/>
                <a:gd name="T68" fmla="*/ 39 w 66"/>
                <a:gd name="T69" fmla="*/ 12 h 67"/>
                <a:gd name="T70" fmla="*/ 35 w 66"/>
                <a:gd name="T71" fmla="*/ 7 h 67"/>
                <a:gd name="T72" fmla="*/ 35 w 66"/>
                <a:gd name="T73" fmla="*/ 11 h 67"/>
                <a:gd name="T74" fmla="*/ 22 w 66"/>
                <a:gd name="T75" fmla="*/ 13 h 67"/>
                <a:gd name="T76" fmla="*/ 10 w 66"/>
                <a:gd name="T77" fmla="*/ 15 h 67"/>
                <a:gd name="T78" fmla="*/ 6 w 66"/>
                <a:gd name="T79" fmla="*/ 12 h 67"/>
                <a:gd name="T80" fmla="*/ 10 w 66"/>
                <a:gd name="T81" fmla="*/ 19 h 67"/>
                <a:gd name="T82" fmla="*/ 13 w 66"/>
                <a:gd name="T83" fmla="*/ 26 h 67"/>
                <a:gd name="T84" fmla="*/ 17 w 66"/>
                <a:gd name="T85" fmla="*/ 34 h 67"/>
                <a:gd name="T86" fmla="*/ 22 w 66"/>
                <a:gd name="T87" fmla="*/ 42 h 67"/>
                <a:gd name="T88" fmla="*/ 25 w 66"/>
                <a:gd name="T89" fmla="*/ 49 h 67"/>
                <a:gd name="T90" fmla="*/ 28 w 66"/>
                <a:gd name="T91"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 h="67">
                  <a:moveTo>
                    <a:pt x="20" y="64"/>
                  </a:moveTo>
                  <a:cubicBezTo>
                    <a:pt x="18" y="64"/>
                    <a:pt x="18" y="61"/>
                    <a:pt x="18" y="59"/>
                  </a:cubicBezTo>
                  <a:cubicBezTo>
                    <a:pt x="17" y="56"/>
                    <a:pt x="16" y="57"/>
                    <a:pt x="17" y="56"/>
                  </a:cubicBezTo>
                  <a:cubicBezTo>
                    <a:pt x="14" y="53"/>
                    <a:pt x="16" y="53"/>
                    <a:pt x="16" y="53"/>
                  </a:cubicBezTo>
                  <a:cubicBezTo>
                    <a:pt x="16" y="56"/>
                    <a:pt x="13" y="52"/>
                    <a:pt x="14" y="50"/>
                  </a:cubicBezTo>
                  <a:cubicBezTo>
                    <a:pt x="13" y="49"/>
                    <a:pt x="14" y="45"/>
                    <a:pt x="13" y="46"/>
                  </a:cubicBezTo>
                  <a:cubicBezTo>
                    <a:pt x="12" y="49"/>
                    <a:pt x="9" y="44"/>
                    <a:pt x="12" y="43"/>
                  </a:cubicBezTo>
                  <a:cubicBezTo>
                    <a:pt x="13" y="44"/>
                    <a:pt x="12" y="42"/>
                    <a:pt x="11" y="39"/>
                  </a:cubicBezTo>
                  <a:cubicBezTo>
                    <a:pt x="7" y="33"/>
                    <a:pt x="12" y="38"/>
                    <a:pt x="9" y="35"/>
                  </a:cubicBezTo>
                  <a:cubicBezTo>
                    <a:pt x="7" y="33"/>
                    <a:pt x="5" y="33"/>
                    <a:pt x="8" y="32"/>
                  </a:cubicBezTo>
                  <a:cubicBezTo>
                    <a:pt x="7" y="27"/>
                    <a:pt x="6" y="31"/>
                    <a:pt x="6" y="28"/>
                  </a:cubicBezTo>
                  <a:cubicBezTo>
                    <a:pt x="5" y="26"/>
                    <a:pt x="1" y="24"/>
                    <a:pt x="5" y="25"/>
                  </a:cubicBezTo>
                  <a:cubicBezTo>
                    <a:pt x="2" y="26"/>
                    <a:pt x="0" y="18"/>
                    <a:pt x="3" y="19"/>
                  </a:cubicBezTo>
                  <a:cubicBezTo>
                    <a:pt x="1" y="15"/>
                    <a:pt x="1" y="15"/>
                    <a:pt x="1" y="14"/>
                  </a:cubicBezTo>
                  <a:cubicBezTo>
                    <a:pt x="1" y="11"/>
                    <a:pt x="2" y="12"/>
                    <a:pt x="2" y="10"/>
                  </a:cubicBezTo>
                  <a:cubicBezTo>
                    <a:pt x="2" y="11"/>
                    <a:pt x="2" y="11"/>
                    <a:pt x="3" y="10"/>
                  </a:cubicBezTo>
                  <a:cubicBezTo>
                    <a:pt x="2" y="12"/>
                    <a:pt x="4" y="11"/>
                    <a:pt x="3" y="10"/>
                  </a:cubicBezTo>
                  <a:cubicBezTo>
                    <a:pt x="3" y="11"/>
                    <a:pt x="4" y="8"/>
                    <a:pt x="8" y="9"/>
                  </a:cubicBezTo>
                  <a:cubicBezTo>
                    <a:pt x="9" y="8"/>
                    <a:pt x="12" y="6"/>
                    <a:pt x="14" y="7"/>
                  </a:cubicBezTo>
                  <a:cubicBezTo>
                    <a:pt x="15" y="9"/>
                    <a:pt x="16" y="5"/>
                    <a:pt x="17" y="7"/>
                  </a:cubicBezTo>
                  <a:cubicBezTo>
                    <a:pt x="16" y="5"/>
                    <a:pt x="20" y="6"/>
                    <a:pt x="21" y="5"/>
                  </a:cubicBezTo>
                  <a:cubicBezTo>
                    <a:pt x="23" y="3"/>
                    <a:pt x="26" y="3"/>
                    <a:pt x="27" y="3"/>
                  </a:cubicBezTo>
                  <a:cubicBezTo>
                    <a:pt x="30" y="3"/>
                    <a:pt x="31" y="2"/>
                    <a:pt x="33" y="1"/>
                  </a:cubicBezTo>
                  <a:cubicBezTo>
                    <a:pt x="36" y="2"/>
                    <a:pt x="39" y="1"/>
                    <a:pt x="38" y="0"/>
                  </a:cubicBezTo>
                  <a:cubicBezTo>
                    <a:pt x="39" y="0"/>
                    <a:pt x="40" y="0"/>
                    <a:pt x="42" y="0"/>
                  </a:cubicBezTo>
                  <a:cubicBezTo>
                    <a:pt x="42" y="0"/>
                    <a:pt x="45" y="0"/>
                    <a:pt x="45" y="3"/>
                  </a:cubicBezTo>
                  <a:cubicBezTo>
                    <a:pt x="43" y="2"/>
                    <a:pt x="44" y="3"/>
                    <a:pt x="45" y="3"/>
                  </a:cubicBezTo>
                  <a:cubicBezTo>
                    <a:pt x="46" y="1"/>
                    <a:pt x="44" y="4"/>
                    <a:pt x="47" y="8"/>
                  </a:cubicBezTo>
                  <a:cubicBezTo>
                    <a:pt x="47" y="8"/>
                    <a:pt x="47" y="10"/>
                    <a:pt x="49" y="13"/>
                  </a:cubicBezTo>
                  <a:cubicBezTo>
                    <a:pt x="49" y="14"/>
                    <a:pt x="50" y="16"/>
                    <a:pt x="50" y="17"/>
                  </a:cubicBezTo>
                  <a:cubicBezTo>
                    <a:pt x="50" y="17"/>
                    <a:pt x="51" y="20"/>
                    <a:pt x="51" y="20"/>
                  </a:cubicBezTo>
                  <a:cubicBezTo>
                    <a:pt x="52" y="22"/>
                    <a:pt x="52" y="25"/>
                    <a:pt x="53" y="25"/>
                  </a:cubicBezTo>
                  <a:cubicBezTo>
                    <a:pt x="54" y="27"/>
                    <a:pt x="54" y="27"/>
                    <a:pt x="55" y="28"/>
                  </a:cubicBezTo>
                  <a:cubicBezTo>
                    <a:pt x="56" y="28"/>
                    <a:pt x="56" y="29"/>
                    <a:pt x="56" y="31"/>
                  </a:cubicBezTo>
                  <a:cubicBezTo>
                    <a:pt x="56" y="31"/>
                    <a:pt x="55" y="32"/>
                    <a:pt x="57" y="35"/>
                  </a:cubicBezTo>
                  <a:cubicBezTo>
                    <a:pt x="61" y="38"/>
                    <a:pt x="57" y="40"/>
                    <a:pt x="60" y="42"/>
                  </a:cubicBezTo>
                  <a:cubicBezTo>
                    <a:pt x="60" y="45"/>
                    <a:pt x="61" y="45"/>
                    <a:pt x="62" y="47"/>
                  </a:cubicBezTo>
                  <a:cubicBezTo>
                    <a:pt x="65" y="50"/>
                    <a:pt x="66" y="53"/>
                    <a:pt x="64" y="52"/>
                  </a:cubicBezTo>
                  <a:cubicBezTo>
                    <a:pt x="61" y="57"/>
                    <a:pt x="61" y="57"/>
                    <a:pt x="62" y="56"/>
                  </a:cubicBezTo>
                  <a:cubicBezTo>
                    <a:pt x="65" y="57"/>
                    <a:pt x="63" y="55"/>
                    <a:pt x="62" y="56"/>
                  </a:cubicBezTo>
                  <a:cubicBezTo>
                    <a:pt x="65" y="57"/>
                    <a:pt x="63" y="56"/>
                    <a:pt x="62" y="56"/>
                  </a:cubicBezTo>
                  <a:cubicBezTo>
                    <a:pt x="61" y="56"/>
                    <a:pt x="59" y="58"/>
                    <a:pt x="56" y="58"/>
                  </a:cubicBezTo>
                  <a:cubicBezTo>
                    <a:pt x="53" y="55"/>
                    <a:pt x="55" y="61"/>
                    <a:pt x="51" y="59"/>
                  </a:cubicBezTo>
                  <a:cubicBezTo>
                    <a:pt x="47" y="61"/>
                    <a:pt x="46" y="58"/>
                    <a:pt x="44" y="62"/>
                  </a:cubicBezTo>
                  <a:cubicBezTo>
                    <a:pt x="42" y="62"/>
                    <a:pt x="41" y="61"/>
                    <a:pt x="38" y="64"/>
                  </a:cubicBezTo>
                  <a:cubicBezTo>
                    <a:pt x="36" y="65"/>
                    <a:pt x="34" y="64"/>
                    <a:pt x="32" y="65"/>
                  </a:cubicBezTo>
                  <a:cubicBezTo>
                    <a:pt x="28" y="67"/>
                    <a:pt x="24" y="67"/>
                    <a:pt x="26" y="67"/>
                  </a:cubicBezTo>
                  <a:cubicBezTo>
                    <a:pt x="24" y="65"/>
                    <a:pt x="24" y="66"/>
                    <a:pt x="23" y="67"/>
                  </a:cubicBezTo>
                  <a:cubicBezTo>
                    <a:pt x="20" y="65"/>
                    <a:pt x="22" y="65"/>
                    <a:pt x="20" y="64"/>
                  </a:cubicBezTo>
                  <a:cubicBezTo>
                    <a:pt x="24" y="64"/>
                    <a:pt x="22" y="64"/>
                    <a:pt x="20" y="64"/>
                  </a:cubicBezTo>
                  <a:close/>
                  <a:moveTo>
                    <a:pt x="28" y="55"/>
                  </a:moveTo>
                  <a:cubicBezTo>
                    <a:pt x="28" y="54"/>
                    <a:pt x="30" y="56"/>
                    <a:pt x="31" y="56"/>
                  </a:cubicBezTo>
                  <a:cubicBezTo>
                    <a:pt x="31" y="56"/>
                    <a:pt x="32" y="50"/>
                    <a:pt x="37" y="54"/>
                  </a:cubicBezTo>
                  <a:cubicBezTo>
                    <a:pt x="36" y="53"/>
                    <a:pt x="38" y="54"/>
                    <a:pt x="41" y="54"/>
                  </a:cubicBezTo>
                  <a:cubicBezTo>
                    <a:pt x="42" y="55"/>
                    <a:pt x="43" y="55"/>
                    <a:pt x="45" y="53"/>
                  </a:cubicBezTo>
                  <a:cubicBezTo>
                    <a:pt x="47" y="55"/>
                    <a:pt x="49" y="52"/>
                    <a:pt x="48" y="52"/>
                  </a:cubicBezTo>
                  <a:cubicBezTo>
                    <a:pt x="49" y="52"/>
                    <a:pt x="50" y="55"/>
                    <a:pt x="52" y="52"/>
                  </a:cubicBezTo>
                  <a:cubicBezTo>
                    <a:pt x="55" y="53"/>
                    <a:pt x="58" y="51"/>
                    <a:pt x="58" y="51"/>
                  </a:cubicBezTo>
                  <a:cubicBezTo>
                    <a:pt x="57" y="49"/>
                    <a:pt x="63" y="50"/>
                    <a:pt x="61" y="50"/>
                  </a:cubicBezTo>
                  <a:cubicBezTo>
                    <a:pt x="61" y="51"/>
                    <a:pt x="61" y="57"/>
                    <a:pt x="59" y="54"/>
                  </a:cubicBezTo>
                  <a:cubicBezTo>
                    <a:pt x="57" y="56"/>
                    <a:pt x="58" y="51"/>
                    <a:pt x="56" y="50"/>
                  </a:cubicBezTo>
                  <a:cubicBezTo>
                    <a:pt x="57" y="48"/>
                    <a:pt x="55" y="47"/>
                    <a:pt x="53" y="44"/>
                  </a:cubicBezTo>
                  <a:cubicBezTo>
                    <a:pt x="52" y="40"/>
                    <a:pt x="53" y="42"/>
                    <a:pt x="50" y="38"/>
                  </a:cubicBezTo>
                  <a:cubicBezTo>
                    <a:pt x="49" y="34"/>
                    <a:pt x="52" y="32"/>
                    <a:pt x="49" y="33"/>
                  </a:cubicBezTo>
                  <a:cubicBezTo>
                    <a:pt x="51" y="33"/>
                    <a:pt x="47" y="30"/>
                    <a:pt x="47" y="31"/>
                  </a:cubicBezTo>
                  <a:cubicBezTo>
                    <a:pt x="45" y="28"/>
                    <a:pt x="43" y="28"/>
                    <a:pt x="44" y="27"/>
                  </a:cubicBezTo>
                  <a:cubicBezTo>
                    <a:pt x="43" y="26"/>
                    <a:pt x="43" y="25"/>
                    <a:pt x="43" y="24"/>
                  </a:cubicBezTo>
                  <a:cubicBezTo>
                    <a:pt x="42" y="23"/>
                    <a:pt x="41" y="20"/>
                    <a:pt x="41" y="19"/>
                  </a:cubicBezTo>
                  <a:cubicBezTo>
                    <a:pt x="41" y="19"/>
                    <a:pt x="39" y="19"/>
                    <a:pt x="39" y="16"/>
                  </a:cubicBezTo>
                  <a:cubicBezTo>
                    <a:pt x="39" y="17"/>
                    <a:pt x="39" y="14"/>
                    <a:pt x="39" y="12"/>
                  </a:cubicBezTo>
                  <a:cubicBezTo>
                    <a:pt x="37" y="11"/>
                    <a:pt x="38" y="10"/>
                    <a:pt x="36" y="10"/>
                  </a:cubicBezTo>
                  <a:cubicBezTo>
                    <a:pt x="34" y="9"/>
                    <a:pt x="35" y="10"/>
                    <a:pt x="35" y="7"/>
                  </a:cubicBezTo>
                  <a:cubicBezTo>
                    <a:pt x="35" y="9"/>
                    <a:pt x="42" y="8"/>
                    <a:pt x="41" y="10"/>
                  </a:cubicBezTo>
                  <a:cubicBezTo>
                    <a:pt x="39" y="11"/>
                    <a:pt x="39" y="12"/>
                    <a:pt x="35" y="11"/>
                  </a:cubicBezTo>
                  <a:cubicBezTo>
                    <a:pt x="32" y="12"/>
                    <a:pt x="29" y="11"/>
                    <a:pt x="29" y="12"/>
                  </a:cubicBezTo>
                  <a:cubicBezTo>
                    <a:pt x="25" y="12"/>
                    <a:pt x="25" y="12"/>
                    <a:pt x="22" y="13"/>
                  </a:cubicBezTo>
                  <a:cubicBezTo>
                    <a:pt x="20" y="16"/>
                    <a:pt x="21" y="12"/>
                    <a:pt x="16" y="15"/>
                  </a:cubicBezTo>
                  <a:cubicBezTo>
                    <a:pt x="11" y="15"/>
                    <a:pt x="11" y="16"/>
                    <a:pt x="10" y="15"/>
                  </a:cubicBezTo>
                  <a:cubicBezTo>
                    <a:pt x="7" y="16"/>
                    <a:pt x="4" y="16"/>
                    <a:pt x="4" y="16"/>
                  </a:cubicBezTo>
                  <a:cubicBezTo>
                    <a:pt x="5" y="18"/>
                    <a:pt x="8" y="11"/>
                    <a:pt x="6" y="12"/>
                  </a:cubicBezTo>
                  <a:cubicBezTo>
                    <a:pt x="6" y="11"/>
                    <a:pt x="4" y="12"/>
                    <a:pt x="7" y="14"/>
                  </a:cubicBezTo>
                  <a:cubicBezTo>
                    <a:pt x="8" y="17"/>
                    <a:pt x="10" y="14"/>
                    <a:pt x="10" y="19"/>
                  </a:cubicBezTo>
                  <a:cubicBezTo>
                    <a:pt x="11" y="18"/>
                    <a:pt x="13" y="21"/>
                    <a:pt x="11" y="22"/>
                  </a:cubicBezTo>
                  <a:cubicBezTo>
                    <a:pt x="11" y="18"/>
                    <a:pt x="11" y="26"/>
                    <a:pt x="13" y="26"/>
                  </a:cubicBezTo>
                  <a:cubicBezTo>
                    <a:pt x="13" y="28"/>
                    <a:pt x="15" y="26"/>
                    <a:pt x="16" y="29"/>
                  </a:cubicBezTo>
                  <a:cubicBezTo>
                    <a:pt x="14" y="31"/>
                    <a:pt x="16" y="30"/>
                    <a:pt x="17" y="34"/>
                  </a:cubicBezTo>
                  <a:cubicBezTo>
                    <a:pt x="18" y="36"/>
                    <a:pt x="15" y="33"/>
                    <a:pt x="20" y="37"/>
                  </a:cubicBezTo>
                  <a:cubicBezTo>
                    <a:pt x="17" y="42"/>
                    <a:pt x="23" y="42"/>
                    <a:pt x="22" y="42"/>
                  </a:cubicBezTo>
                  <a:cubicBezTo>
                    <a:pt x="23" y="46"/>
                    <a:pt x="28" y="43"/>
                    <a:pt x="23" y="46"/>
                  </a:cubicBezTo>
                  <a:cubicBezTo>
                    <a:pt x="26" y="49"/>
                    <a:pt x="23" y="48"/>
                    <a:pt x="25" y="49"/>
                  </a:cubicBezTo>
                  <a:cubicBezTo>
                    <a:pt x="26" y="51"/>
                    <a:pt x="27" y="52"/>
                    <a:pt x="27" y="52"/>
                  </a:cubicBezTo>
                  <a:cubicBezTo>
                    <a:pt x="29" y="50"/>
                    <a:pt x="25" y="52"/>
                    <a:pt x="28" y="54"/>
                  </a:cubicBezTo>
                  <a:cubicBezTo>
                    <a:pt x="31" y="55"/>
                    <a:pt x="29" y="55"/>
                    <a:pt x="28" y="55"/>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49" name="Freeform 24"/>
            <p:cNvSpPr>
              <a:spLocks noEditPoints="1"/>
            </p:cNvSpPr>
            <p:nvPr/>
          </p:nvSpPr>
          <p:spPr bwMode="auto">
            <a:xfrm>
              <a:off x="4141" y="-165"/>
              <a:ext cx="111" cy="141"/>
            </a:xfrm>
            <a:custGeom>
              <a:avLst/>
              <a:gdLst>
                <a:gd name="T0" fmla="*/ 5 w 47"/>
                <a:gd name="T1" fmla="*/ 44 h 60"/>
                <a:gd name="T2" fmla="*/ 4 w 47"/>
                <a:gd name="T3" fmla="*/ 34 h 60"/>
                <a:gd name="T4" fmla="*/ 3 w 47"/>
                <a:gd name="T5" fmla="*/ 21 h 60"/>
                <a:gd name="T6" fmla="*/ 1 w 47"/>
                <a:gd name="T7" fmla="*/ 11 h 60"/>
                <a:gd name="T8" fmla="*/ 1 w 47"/>
                <a:gd name="T9" fmla="*/ 6 h 60"/>
                <a:gd name="T10" fmla="*/ 5 w 47"/>
                <a:gd name="T11" fmla="*/ 1 h 60"/>
                <a:gd name="T12" fmla="*/ 11 w 47"/>
                <a:gd name="T13" fmla="*/ 2 h 60"/>
                <a:gd name="T14" fmla="*/ 23 w 47"/>
                <a:gd name="T15" fmla="*/ 4 h 60"/>
                <a:gd name="T16" fmla="*/ 34 w 47"/>
                <a:gd name="T17" fmla="*/ 5 h 60"/>
                <a:gd name="T18" fmla="*/ 42 w 47"/>
                <a:gd name="T19" fmla="*/ 9 h 60"/>
                <a:gd name="T20" fmla="*/ 43 w 47"/>
                <a:gd name="T21" fmla="*/ 23 h 60"/>
                <a:gd name="T22" fmla="*/ 44 w 47"/>
                <a:gd name="T23" fmla="*/ 35 h 60"/>
                <a:gd name="T24" fmla="*/ 45 w 47"/>
                <a:gd name="T25" fmla="*/ 46 h 60"/>
                <a:gd name="T26" fmla="*/ 46 w 47"/>
                <a:gd name="T27" fmla="*/ 53 h 60"/>
                <a:gd name="T28" fmla="*/ 45 w 47"/>
                <a:gd name="T29" fmla="*/ 56 h 60"/>
                <a:gd name="T30" fmla="*/ 40 w 47"/>
                <a:gd name="T31" fmla="*/ 58 h 60"/>
                <a:gd name="T32" fmla="*/ 30 w 47"/>
                <a:gd name="T33" fmla="*/ 56 h 60"/>
                <a:gd name="T34" fmla="*/ 18 w 47"/>
                <a:gd name="T35" fmla="*/ 54 h 60"/>
                <a:gd name="T36" fmla="*/ 8 w 47"/>
                <a:gd name="T37" fmla="*/ 52 h 60"/>
                <a:gd name="T38" fmla="*/ 5 w 47"/>
                <a:gd name="T39" fmla="*/ 49 h 60"/>
                <a:gd name="T40" fmla="*/ 13 w 47"/>
                <a:gd name="T41" fmla="*/ 46 h 60"/>
                <a:gd name="T42" fmla="*/ 23 w 47"/>
                <a:gd name="T43" fmla="*/ 47 h 60"/>
                <a:gd name="T44" fmla="*/ 33 w 47"/>
                <a:gd name="T45" fmla="*/ 47 h 60"/>
                <a:gd name="T46" fmla="*/ 41 w 47"/>
                <a:gd name="T47" fmla="*/ 47 h 60"/>
                <a:gd name="T48" fmla="*/ 35 w 47"/>
                <a:gd name="T49" fmla="*/ 53 h 60"/>
                <a:gd name="T50" fmla="*/ 35 w 47"/>
                <a:gd name="T51" fmla="*/ 44 h 60"/>
                <a:gd name="T52" fmla="*/ 35 w 47"/>
                <a:gd name="T53" fmla="*/ 33 h 60"/>
                <a:gd name="T54" fmla="*/ 36 w 47"/>
                <a:gd name="T55" fmla="*/ 21 h 60"/>
                <a:gd name="T56" fmla="*/ 36 w 47"/>
                <a:gd name="T57" fmla="*/ 9 h 60"/>
                <a:gd name="T58" fmla="*/ 33 w 47"/>
                <a:gd name="T59" fmla="*/ 12 h 60"/>
                <a:gd name="T60" fmla="*/ 22 w 47"/>
                <a:gd name="T61" fmla="*/ 11 h 60"/>
                <a:gd name="T62" fmla="*/ 11 w 47"/>
                <a:gd name="T63" fmla="*/ 11 h 60"/>
                <a:gd name="T64" fmla="*/ 8 w 47"/>
                <a:gd name="T65" fmla="*/ 8 h 60"/>
                <a:gd name="T66" fmla="*/ 11 w 47"/>
                <a:gd name="T67" fmla="*/ 12 h 60"/>
                <a:gd name="T68" fmla="*/ 11 w 47"/>
                <a:gd name="T69" fmla="*/ 22 h 60"/>
                <a:gd name="T70" fmla="*/ 11 w 47"/>
                <a:gd name="T71" fmla="*/ 30 h 60"/>
                <a:gd name="T72" fmla="*/ 11 w 47"/>
                <a:gd name="T73" fmla="*/ 40 h 60"/>
                <a:gd name="T74" fmla="*/ 11 w 47"/>
                <a:gd name="T7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60">
                  <a:moveTo>
                    <a:pt x="5" y="49"/>
                  </a:moveTo>
                  <a:cubicBezTo>
                    <a:pt x="7" y="49"/>
                    <a:pt x="4" y="48"/>
                    <a:pt x="5" y="44"/>
                  </a:cubicBezTo>
                  <a:cubicBezTo>
                    <a:pt x="5" y="45"/>
                    <a:pt x="4" y="41"/>
                    <a:pt x="5" y="40"/>
                  </a:cubicBezTo>
                  <a:cubicBezTo>
                    <a:pt x="4" y="38"/>
                    <a:pt x="5" y="35"/>
                    <a:pt x="4" y="34"/>
                  </a:cubicBezTo>
                  <a:cubicBezTo>
                    <a:pt x="4" y="31"/>
                    <a:pt x="2" y="29"/>
                    <a:pt x="3" y="27"/>
                  </a:cubicBezTo>
                  <a:cubicBezTo>
                    <a:pt x="2" y="25"/>
                    <a:pt x="2" y="23"/>
                    <a:pt x="3" y="21"/>
                  </a:cubicBezTo>
                  <a:cubicBezTo>
                    <a:pt x="2" y="20"/>
                    <a:pt x="2" y="17"/>
                    <a:pt x="2" y="15"/>
                  </a:cubicBezTo>
                  <a:cubicBezTo>
                    <a:pt x="3" y="13"/>
                    <a:pt x="1" y="11"/>
                    <a:pt x="1" y="11"/>
                  </a:cubicBezTo>
                  <a:cubicBezTo>
                    <a:pt x="2" y="9"/>
                    <a:pt x="1" y="6"/>
                    <a:pt x="1" y="6"/>
                  </a:cubicBezTo>
                  <a:cubicBezTo>
                    <a:pt x="1" y="7"/>
                    <a:pt x="0" y="7"/>
                    <a:pt x="1" y="6"/>
                  </a:cubicBezTo>
                  <a:cubicBezTo>
                    <a:pt x="2" y="6"/>
                    <a:pt x="1" y="4"/>
                    <a:pt x="2" y="3"/>
                  </a:cubicBezTo>
                  <a:cubicBezTo>
                    <a:pt x="4" y="3"/>
                    <a:pt x="5" y="1"/>
                    <a:pt x="5" y="1"/>
                  </a:cubicBezTo>
                  <a:cubicBezTo>
                    <a:pt x="5" y="3"/>
                    <a:pt x="5" y="0"/>
                    <a:pt x="6" y="1"/>
                  </a:cubicBezTo>
                  <a:cubicBezTo>
                    <a:pt x="6" y="0"/>
                    <a:pt x="8" y="0"/>
                    <a:pt x="11" y="2"/>
                  </a:cubicBezTo>
                  <a:cubicBezTo>
                    <a:pt x="13" y="3"/>
                    <a:pt x="16" y="3"/>
                    <a:pt x="17" y="3"/>
                  </a:cubicBezTo>
                  <a:cubicBezTo>
                    <a:pt x="18" y="3"/>
                    <a:pt x="19" y="5"/>
                    <a:pt x="23" y="4"/>
                  </a:cubicBezTo>
                  <a:cubicBezTo>
                    <a:pt x="24" y="5"/>
                    <a:pt x="26" y="3"/>
                    <a:pt x="29" y="4"/>
                  </a:cubicBezTo>
                  <a:cubicBezTo>
                    <a:pt x="31" y="4"/>
                    <a:pt x="33" y="6"/>
                    <a:pt x="34" y="5"/>
                  </a:cubicBezTo>
                  <a:cubicBezTo>
                    <a:pt x="37" y="5"/>
                    <a:pt x="39" y="6"/>
                    <a:pt x="39" y="6"/>
                  </a:cubicBezTo>
                  <a:cubicBezTo>
                    <a:pt x="41" y="6"/>
                    <a:pt x="42" y="7"/>
                    <a:pt x="42" y="9"/>
                  </a:cubicBezTo>
                  <a:cubicBezTo>
                    <a:pt x="41" y="8"/>
                    <a:pt x="42" y="11"/>
                    <a:pt x="42" y="13"/>
                  </a:cubicBezTo>
                  <a:cubicBezTo>
                    <a:pt x="42" y="14"/>
                    <a:pt x="43" y="20"/>
                    <a:pt x="43" y="23"/>
                  </a:cubicBezTo>
                  <a:cubicBezTo>
                    <a:pt x="44" y="25"/>
                    <a:pt x="44" y="27"/>
                    <a:pt x="44" y="29"/>
                  </a:cubicBezTo>
                  <a:cubicBezTo>
                    <a:pt x="44" y="30"/>
                    <a:pt x="43" y="32"/>
                    <a:pt x="44" y="35"/>
                  </a:cubicBezTo>
                  <a:cubicBezTo>
                    <a:pt x="43" y="36"/>
                    <a:pt x="44" y="40"/>
                    <a:pt x="45" y="41"/>
                  </a:cubicBezTo>
                  <a:cubicBezTo>
                    <a:pt x="46" y="41"/>
                    <a:pt x="47" y="45"/>
                    <a:pt x="45" y="46"/>
                  </a:cubicBezTo>
                  <a:cubicBezTo>
                    <a:pt x="46" y="47"/>
                    <a:pt x="47" y="48"/>
                    <a:pt x="46" y="51"/>
                  </a:cubicBezTo>
                  <a:cubicBezTo>
                    <a:pt x="46" y="52"/>
                    <a:pt x="46" y="53"/>
                    <a:pt x="46" y="53"/>
                  </a:cubicBezTo>
                  <a:cubicBezTo>
                    <a:pt x="45" y="54"/>
                    <a:pt x="47" y="50"/>
                    <a:pt x="46" y="53"/>
                  </a:cubicBezTo>
                  <a:cubicBezTo>
                    <a:pt x="46" y="55"/>
                    <a:pt x="46" y="55"/>
                    <a:pt x="45" y="56"/>
                  </a:cubicBezTo>
                  <a:cubicBezTo>
                    <a:pt x="43" y="59"/>
                    <a:pt x="43" y="58"/>
                    <a:pt x="41" y="58"/>
                  </a:cubicBezTo>
                  <a:cubicBezTo>
                    <a:pt x="41" y="59"/>
                    <a:pt x="40" y="60"/>
                    <a:pt x="40" y="58"/>
                  </a:cubicBezTo>
                  <a:cubicBezTo>
                    <a:pt x="39" y="58"/>
                    <a:pt x="40" y="58"/>
                    <a:pt x="35" y="57"/>
                  </a:cubicBezTo>
                  <a:cubicBezTo>
                    <a:pt x="34" y="56"/>
                    <a:pt x="33" y="53"/>
                    <a:pt x="30" y="56"/>
                  </a:cubicBezTo>
                  <a:cubicBezTo>
                    <a:pt x="26" y="56"/>
                    <a:pt x="25" y="56"/>
                    <a:pt x="24" y="55"/>
                  </a:cubicBezTo>
                  <a:cubicBezTo>
                    <a:pt x="20" y="54"/>
                    <a:pt x="21" y="54"/>
                    <a:pt x="18" y="54"/>
                  </a:cubicBezTo>
                  <a:cubicBezTo>
                    <a:pt x="16" y="54"/>
                    <a:pt x="14" y="52"/>
                    <a:pt x="13" y="53"/>
                  </a:cubicBezTo>
                  <a:cubicBezTo>
                    <a:pt x="9" y="52"/>
                    <a:pt x="9" y="51"/>
                    <a:pt x="8" y="52"/>
                  </a:cubicBezTo>
                  <a:cubicBezTo>
                    <a:pt x="6" y="51"/>
                    <a:pt x="9" y="52"/>
                    <a:pt x="8" y="52"/>
                  </a:cubicBezTo>
                  <a:cubicBezTo>
                    <a:pt x="6" y="52"/>
                    <a:pt x="6" y="51"/>
                    <a:pt x="5" y="49"/>
                  </a:cubicBezTo>
                  <a:close/>
                  <a:moveTo>
                    <a:pt x="11" y="46"/>
                  </a:moveTo>
                  <a:cubicBezTo>
                    <a:pt x="13" y="47"/>
                    <a:pt x="12" y="47"/>
                    <a:pt x="13" y="46"/>
                  </a:cubicBezTo>
                  <a:cubicBezTo>
                    <a:pt x="16" y="46"/>
                    <a:pt x="14" y="48"/>
                    <a:pt x="19" y="46"/>
                  </a:cubicBezTo>
                  <a:cubicBezTo>
                    <a:pt x="20" y="46"/>
                    <a:pt x="23" y="46"/>
                    <a:pt x="23" y="47"/>
                  </a:cubicBezTo>
                  <a:cubicBezTo>
                    <a:pt x="25" y="46"/>
                    <a:pt x="25" y="45"/>
                    <a:pt x="27" y="47"/>
                  </a:cubicBezTo>
                  <a:cubicBezTo>
                    <a:pt x="30" y="46"/>
                    <a:pt x="32" y="47"/>
                    <a:pt x="33" y="47"/>
                  </a:cubicBezTo>
                  <a:cubicBezTo>
                    <a:pt x="36" y="47"/>
                    <a:pt x="39" y="46"/>
                    <a:pt x="39" y="47"/>
                  </a:cubicBezTo>
                  <a:cubicBezTo>
                    <a:pt x="43" y="47"/>
                    <a:pt x="42" y="46"/>
                    <a:pt x="41" y="47"/>
                  </a:cubicBezTo>
                  <a:cubicBezTo>
                    <a:pt x="43" y="47"/>
                    <a:pt x="40" y="49"/>
                    <a:pt x="38" y="50"/>
                  </a:cubicBezTo>
                  <a:cubicBezTo>
                    <a:pt x="37" y="52"/>
                    <a:pt x="36" y="52"/>
                    <a:pt x="35" y="53"/>
                  </a:cubicBezTo>
                  <a:cubicBezTo>
                    <a:pt x="33" y="55"/>
                    <a:pt x="35" y="50"/>
                    <a:pt x="35" y="49"/>
                  </a:cubicBezTo>
                  <a:cubicBezTo>
                    <a:pt x="36" y="47"/>
                    <a:pt x="37" y="46"/>
                    <a:pt x="35" y="44"/>
                  </a:cubicBezTo>
                  <a:cubicBezTo>
                    <a:pt x="33" y="43"/>
                    <a:pt x="35" y="41"/>
                    <a:pt x="35" y="39"/>
                  </a:cubicBezTo>
                  <a:cubicBezTo>
                    <a:pt x="34" y="37"/>
                    <a:pt x="36" y="35"/>
                    <a:pt x="35" y="33"/>
                  </a:cubicBezTo>
                  <a:cubicBezTo>
                    <a:pt x="35" y="30"/>
                    <a:pt x="35" y="29"/>
                    <a:pt x="35" y="27"/>
                  </a:cubicBezTo>
                  <a:cubicBezTo>
                    <a:pt x="35" y="25"/>
                    <a:pt x="36" y="23"/>
                    <a:pt x="36" y="21"/>
                  </a:cubicBezTo>
                  <a:cubicBezTo>
                    <a:pt x="36" y="19"/>
                    <a:pt x="35" y="17"/>
                    <a:pt x="36" y="16"/>
                  </a:cubicBezTo>
                  <a:cubicBezTo>
                    <a:pt x="35" y="11"/>
                    <a:pt x="36" y="10"/>
                    <a:pt x="36" y="9"/>
                  </a:cubicBezTo>
                  <a:cubicBezTo>
                    <a:pt x="36" y="9"/>
                    <a:pt x="37" y="11"/>
                    <a:pt x="39" y="12"/>
                  </a:cubicBezTo>
                  <a:cubicBezTo>
                    <a:pt x="37" y="11"/>
                    <a:pt x="37" y="11"/>
                    <a:pt x="33" y="12"/>
                  </a:cubicBezTo>
                  <a:cubicBezTo>
                    <a:pt x="32" y="12"/>
                    <a:pt x="32" y="11"/>
                    <a:pt x="28" y="12"/>
                  </a:cubicBezTo>
                  <a:cubicBezTo>
                    <a:pt x="24" y="11"/>
                    <a:pt x="23" y="11"/>
                    <a:pt x="22" y="11"/>
                  </a:cubicBezTo>
                  <a:cubicBezTo>
                    <a:pt x="19" y="11"/>
                    <a:pt x="18" y="11"/>
                    <a:pt x="16" y="11"/>
                  </a:cubicBezTo>
                  <a:cubicBezTo>
                    <a:pt x="14" y="11"/>
                    <a:pt x="12" y="11"/>
                    <a:pt x="11" y="11"/>
                  </a:cubicBezTo>
                  <a:cubicBezTo>
                    <a:pt x="8" y="11"/>
                    <a:pt x="6" y="11"/>
                    <a:pt x="5" y="11"/>
                  </a:cubicBezTo>
                  <a:cubicBezTo>
                    <a:pt x="6" y="11"/>
                    <a:pt x="7" y="10"/>
                    <a:pt x="8" y="8"/>
                  </a:cubicBezTo>
                  <a:cubicBezTo>
                    <a:pt x="9" y="5"/>
                    <a:pt x="11" y="5"/>
                    <a:pt x="11" y="6"/>
                  </a:cubicBezTo>
                  <a:cubicBezTo>
                    <a:pt x="11" y="6"/>
                    <a:pt x="11" y="8"/>
                    <a:pt x="11" y="12"/>
                  </a:cubicBezTo>
                  <a:cubicBezTo>
                    <a:pt x="10" y="14"/>
                    <a:pt x="10" y="16"/>
                    <a:pt x="11" y="18"/>
                  </a:cubicBezTo>
                  <a:cubicBezTo>
                    <a:pt x="12" y="20"/>
                    <a:pt x="12" y="20"/>
                    <a:pt x="11" y="22"/>
                  </a:cubicBezTo>
                  <a:cubicBezTo>
                    <a:pt x="12" y="26"/>
                    <a:pt x="10" y="25"/>
                    <a:pt x="11" y="26"/>
                  </a:cubicBezTo>
                  <a:cubicBezTo>
                    <a:pt x="12" y="28"/>
                    <a:pt x="10" y="29"/>
                    <a:pt x="11" y="30"/>
                  </a:cubicBezTo>
                  <a:cubicBezTo>
                    <a:pt x="11" y="30"/>
                    <a:pt x="10" y="32"/>
                    <a:pt x="11" y="33"/>
                  </a:cubicBezTo>
                  <a:cubicBezTo>
                    <a:pt x="12" y="35"/>
                    <a:pt x="10" y="37"/>
                    <a:pt x="11" y="40"/>
                  </a:cubicBezTo>
                  <a:cubicBezTo>
                    <a:pt x="11" y="41"/>
                    <a:pt x="11" y="42"/>
                    <a:pt x="11" y="45"/>
                  </a:cubicBezTo>
                  <a:cubicBezTo>
                    <a:pt x="12" y="47"/>
                    <a:pt x="11" y="47"/>
                    <a:pt x="11" y="4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0" name="Freeform 25"/>
            <p:cNvSpPr>
              <a:spLocks noEditPoints="1"/>
            </p:cNvSpPr>
            <p:nvPr/>
          </p:nvSpPr>
          <p:spPr bwMode="auto">
            <a:xfrm>
              <a:off x="4707" y="-43"/>
              <a:ext cx="86" cy="156"/>
            </a:xfrm>
            <a:custGeom>
              <a:avLst/>
              <a:gdLst>
                <a:gd name="T0" fmla="*/ 1 w 36"/>
                <a:gd name="T1" fmla="*/ 49 h 66"/>
                <a:gd name="T2" fmla="*/ 2 w 36"/>
                <a:gd name="T3" fmla="*/ 40 h 66"/>
                <a:gd name="T4" fmla="*/ 3 w 36"/>
                <a:gd name="T5" fmla="*/ 32 h 66"/>
                <a:gd name="T6" fmla="*/ 4 w 36"/>
                <a:gd name="T7" fmla="*/ 22 h 66"/>
                <a:gd name="T8" fmla="*/ 5 w 36"/>
                <a:gd name="T9" fmla="*/ 12 h 66"/>
                <a:gd name="T10" fmla="*/ 6 w 36"/>
                <a:gd name="T11" fmla="*/ 5 h 66"/>
                <a:gd name="T12" fmla="*/ 8 w 36"/>
                <a:gd name="T13" fmla="*/ 1 h 66"/>
                <a:gd name="T14" fmla="*/ 13 w 36"/>
                <a:gd name="T15" fmla="*/ 1 h 66"/>
                <a:gd name="T16" fmla="*/ 24 w 36"/>
                <a:gd name="T17" fmla="*/ 6 h 66"/>
                <a:gd name="T18" fmla="*/ 34 w 36"/>
                <a:gd name="T19" fmla="*/ 12 h 66"/>
                <a:gd name="T20" fmla="*/ 36 w 36"/>
                <a:gd name="T21" fmla="*/ 15 h 66"/>
                <a:gd name="T22" fmla="*/ 35 w 36"/>
                <a:gd name="T23" fmla="*/ 22 h 66"/>
                <a:gd name="T24" fmla="*/ 34 w 36"/>
                <a:gd name="T25" fmla="*/ 32 h 66"/>
                <a:gd name="T26" fmla="*/ 33 w 36"/>
                <a:gd name="T27" fmla="*/ 42 h 66"/>
                <a:gd name="T28" fmla="*/ 32 w 36"/>
                <a:gd name="T29" fmla="*/ 50 h 66"/>
                <a:gd name="T30" fmla="*/ 31 w 36"/>
                <a:gd name="T31" fmla="*/ 59 h 66"/>
                <a:gd name="T32" fmla="*/ 31 w 36"/>
                <a:gd name="T33" fmla="*/ 61 h 66"/>
                <a:gd name="T34" fmla="*/ 26 w 36"/>
                <a:gd name="T35" fmla="*/ 65 h 66"/>
                <a:gd name="T36" fmla="*/ 19 w 36"/>
                <a:gd name="T37" fmla="*/ 62 h 66"/>
                <a:gd name="T38" fmla="*/ 8 w 36"/>
                <a:gd name="T39" fmla="*/ 57 h 66"/>
                <a:gd name="T40" fmla="*/ 2 w 36"/>
                <a:gd name="T41" fmla="*/ 54 h 66"/>
                <a:gd name="T42" fmla="*/ 7 w 36"/>
                <a:gd name="T43" fmla="*/ 50 h 66"/>
                <a:gd name="T44" fmla="*/ 17 w 36"/>
                <a:gd name="T45" fmla="*/ 53 h 66"/>
                <a:gd name="T46" fmla="*/ 28 w 36"/>
                <a:gd name="T47" fmla="*/ 56 h 66"/>
                <a:gd name="T48" fmla="*/ 21 w 36"/>
                <a:gd name="T49" fmla="*/ 60 h 66"/>
                <a:gd name="T50" fmla="*/ 23 w 36"/>
                <a:gd name="T51" fmla="*/ 49 h 66"/>
                <a:gd name="T52" fmla="*/ 25 w 36"/>
                <a:gd name="T53" fmla="*/ 41 h 66"/>
                <a:gd name="T54" fmla="*/ 27 w 36"/>
                <a:gd name="T55" fmla="*/ 31 h 66"/>
                <a:gd name="T56" fmla="*/ 29 w 36"/>
                <a:gd name="T57" fmla="*/ 21 h 66"/>
                <a:gd name="T58" fmla="*/ 30 w 36"/>
                <a:gd name="T59" fmla="*/ 14 h 66"/>
                <a:gd name="T60" fmla="*/ 26 w 36"/>
                <a:gd name="T61" fmla="*/ 15 h 66"/>
                <a:gd name="T62" fmla="*/ 15 w 36"/>
                <a:gd name="T63" fmla="*/ 12 h 66"/>
                <a:gd name="T64" fmla="*/ 13 w 36"/>
                <a:gd name="T65" fmla="*/ 8 h 66"/>
                <a:gd name="T66" fmla="*/ 16 w 36"/>
                <a:gd name="T67" fmla="*/ 10 h 66"/>
                <a:gd name="T68" fmla="*/ 14 w 36"/>
                <a:gd name="T69" fmla="*/ 18 h 66"/>
                <a:gd name="T70" fmla="*/ 12 w 36"/>
                <a:gd name="T71" fmla="*/ 28 h 66"/>
                <a:gd name="T72" fmla="*/ 10 w 36"/>
                <a:gd name="T73" fmla="*/ 36 h 66"/>
                <a:gd name="T74" fmla="*/ 7 w 36"/>
                <a:gd name="T75"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66">
                  <a:moveTo>
                    <a:pt x="1" y="51"/>
                  </a:moveTo>
                  <a:cubicBezTo>
                    <a:pt x="2" y="52"/>
                    <a:pt x="1" y="50"/>
                    <a:pt x="1" y="49"/>
                  </a:cubicBezTo>
                  <a:cubicBezTo>
                    <a:pt x="2" y="48"/>
                    <a:pt x="2" y="45"/>
                    <a:pt x="2" y="44"/>
                  </a:cubicBezTo>
                  <a:cubicBezTo>
                    <a:pt x="2" y="43"/>
                    <a:pt x="1" y="42"/>
                    <a:pt x="2" y="40"/>
                  </a:cubicBezTo>
                  <a:cubicBezTo>
                    <a:pt x="3" y="38"/>
                    <a:pt x="2" y="38"/>
                    <a:pt x="2" y="36"/>
                  </a:cubicBezTo>
                  <a:cubicBezTo>
                    <a:pt x="2" y="35"/>
                    <a:pt x="2" y="32"/>
                    <a:pt x="3" y="32"/>
                  </a:cubicBezTo>
                  <a:cubicBezTo>
                    <a:pt x="2" y="32"/>
                    <a:pt x="4" y="28"/>
                    <a:pt x="3" y="28"/>
                  </a:cubicBezTo>
                  <a:cubicBezTo>
                    <a:pt x="4" y="27"/>
                    <a:pt x="4" y="24"/>
                    <a:pt x="4" y="22"/>
                  </a:cubicBezTo>
                  <a:cubicBezTo>
                    <a:pt x="3" y="20"/>
                    <a:pt x="4" y="18"/>
                    <a:pt x="5" y="17"/>
                  </a:cubicBezTo>
                  <a:cubicBezTo>
                    <a:pt x="5" y="15"/>
                    <a:pt x="5" y="13"/>
                    <a:pt x="5" y="12"/>
                  </a:cubicBezTo>
                  <a:cubicBezTo>
                    <a:pt x="6" y="10"/>
                    <a:pt x="6" y="9"/>
                    <a:pt x="6" y="8"/>
                  </a:cubicBezTo>
                  <a:cubicBezTo>
                    <a:pt x="6" y="5"/>
                    <a:pt x="9" y="5"/>
                    <a:pt x="6" y="5"/>
                  </a:cubicBezTo>
                  <a:cubicBezTo>
                    <a:pt x="7" y="4"/>
                    <a:pt x="6" y="6"/>
                    <a:pt x="6" y="5"/>
                  </a:cubicBezTo>
                  <a:cubicBezTo>
                    <a:pt x="6" y="3"/>
                    <a:pt x="8" y="1"/>
                    <a:pt x="8" y="1"/>
                  </a:cubicBezTo>
                  <a:cubicBezTo>
                    <a:pt x="9" y="0"/>
                    <a:pt x="9" y="0"/>
                    <a:pt x="12" y="0"/>
                  </a:cubicBezTo>
                  <a:cubicBezTo>
                    <a:pt x="12" y="1"/>
                    <a:pt x="12" y="1"/>
                    <a:pt x="13" y="1"/>
                  </a:cubicBezTo>
                  <a:cubicBezTo>
                    <a:pt x="12" y="2"/>
                    <a:pt x="15" y="3"/>
                    <a:pt x="19" y="4"/>
                  </a:cubicBezTo>
                  <a:cubicBezTo>
                    <a:pt x="21" y="5"/>
                    <a:pt x="22" y="4"/>
                    <a:pt x="24" y="6"/>
                  </a:cubicBezTo>
                  <a:cubicBezTo>
                    <a:pt x="24" y="7"/>
                    <a:pt x="26" y="9"/>
                    <a:pt x="29" y="9"/>
                  </a:cubicBezTo>
                  <a:cubicBezTo>
                    <a:pt x="32" y="10"/>
                    <a:pt x="34" y="12"/>
                    <a:pt x="34" y="12"/>
                  </a:cubicBezTo>
                  <a:cubicBezTo>
                    <a:pt x="35" y="12"/>
                    <a:pt x="35" y="12"/>
                    <a:pt x="34" y="12"/>
                  </a:cubicBezTo>
                  <a:cubicBezTo>
                    <a:pt x="36" y="12"/>
                    <a:pt x="36" y="14"/>
                    <a:pt x="36" y="15"/>
                  </a:cubicBezTo>
                  <a:cubicBezTo>
                    <a:pt x="36" y="15"/>
                    <a:pt x="36" y="16"/>
                    <a:pt x="36" y="18"/>
                  </a:cubicBezTo>
                  <a:cubicBezTo>
                    <a:pt x="36" y="19"/>
                    <a:pt x="35" y="21"/>
                    <a:pt x="35" y="22"/>
                  </a:cubicBezTo>
                  <a:cubicBezTo>
                    <a:pt x="35" y="24"/>
                    <a:pt x="35" y="25"/>
                    <a:pt x="35" y="27"/>
                  </a:cubicBezTo>
                  <a:cubicBezTo>
                    <a:pt x="34" y="29"/>
                    <a:pt x="36" y="30"/>
                    <a:pt x="34" y="32"/>
                  </a:cubicBezTo>
                  <a:cubicBezTo>
                    <a:pt x="34" y="33"/>
                    <a:pt x="34" y="36"/>
                    <a:pt x="33" y="38"/>
                  </a:cubicBezTo>
                  <a:cubicBezTo>
                    <a:pt x="33" y="41"/>
                    <a:pt x="33" y="41"/>
                    <a:pt x="33" y="42"/>
                  </a:cubicBezTo>
                  <a:cubicBezTo>
                    <a:pt x="33" y="43"/>
                    <a:pt x="33" y="45"/>
                    <a:pt x="33" y="46"/>
                  </a:cubicBezTo>
                  <a:cubicBezTo>
                    <a:pt x="32" y="47"/>
                    <a:pt x="32" y="49"/>
                    <a:pt x="32" y="50"/>
                  </a:cubicBezTo>
                  <a:cubicBezTo>
                    <a:pt x="32" y="51"/>
                    <a:pt x="31" y="53"/>
                    <a:pt x="31" y="54"/>
                  </a:cubicBezTo>
                  <a:cubicBezTo>
                    <a:pt x="31" y="56"/>
                    <a:pt x="31" y="58"/>
                    <a:pt x="31" y="59"/>
                  </a:cubicBezTo>
                  <a:cubicBezTo>
                    <a:pt x="31" y="61"/>
                    <a:pt x="31" y="61"/>
                    <a:pt x="31" y="61"/>
                  </a:cubicBezTo>
                  <a:cubicBezTo>
                    <a:pt x="30" y="60"/>
                    <a:pt x="30" y="61"/>
                    <a:pt x="31" y="61"/>
                  </a:cubicBezTo>
                  <a:cubicBezTo>
                    <a:pt x="30" y="63"/>
                    <a:pt x="29" y="63"/>
                    <a:pt x="29" y="64"/>
                  </a:cubicBezTo>
                  <a:cubicBezTo>
                    <a:pt x="29" y="65"/>
                    <a:pt x="28" y="66"/>
                    <a:pt x="26" y="65"/>
                  </a:cubicBezTo>
                  <a:cubicBezTo>
                    <a:pt x="25" y="65"/>
                    <a:pt x="25" y="64"/>
                    <a:pt x="24" y="65"/>
                  </a:cubicBezTo>
                  <a:cubicBezTo>
                    <a:pt x="24" y="64"/>
                    <a:pt x="22" y="64"/>
                    <a:pt x="19" y="62"/>
                  </a:cubicBezTo>
                  <a:cubicBezTo>
                    <a:pt x="17" y="61"/>
                    <a:pt x="15" y="60"/>
                    <a:pt x="13" y="60"/>
                  </a:cubicBezTo>
                  <a:cubicBezTo>
                    <a:pt x="12" y="59"/>
                    <a:pt x="10" y="58"/>
                    <a:pt x="8" y="57"/>
                  </a:cubicBezTo>
                  <a:cubicBezTo>
                    <a:pt x="5" y="55"/>
                    <a:pt x="2" y="54"/>
                    <a:pt x="2" y="54"/>
                  </a:cubicBezTo>
                  <a:cubicBezTo>
                    <a:pt x="3" y="55"/>
                    <a:pt x="3" y="54"/>
                    <a:pt x="2" y="54"/>
                  </a:cubicBezTo>
                  <a:cubicBezTo>
                    <a:pt x="1" y="54"/>
                    <a:pt x="0" y="52"/>
                    <a:pt x="1" y="51"/>
                  </a:cubicBezTo>
                  <a:close/>
                  <a:moveTo>
                    <a:pt x="7" y="50"/>
                  </a:moveTo>
                  <a:cubicBezTo>
                    <a:pt x="8" y="50"/>
                    <a:pt x="9" y="49"/>
                    <a:pt x="12" y="51"/>
                  </a:cubicBezTo>
                  <a:cubicBezTo>
                    <a:pt x="14" y="52"/>
                    <a:pt x="16" y="52"/>
                    <a:pt x="17" y="53"/>
                  </a:cubicBezTo>
                  <a:cubicBezTo>
                    <a:pt x="19" y="53"/>
                    <a:pt x="21" y="54"/>
                    <a:pt x="22" y="54"/>
                  </a:cubicBezTo>
                  <a:cubicBezTo>
                    <a:pt x="26" y="56"/>
                    <a:pt x="28" y="56"/>
                    <a:pt x="28" y="56"/>
                  </a:cubicBezTo>
                  <a:cubicBezTo>
                    <a:pt x="28" y="55"/>
                    <a:pt x="26" y="57"/>
                    <a:pt x="24" y="58"/>
                  </a:cubicBezTo>
                  <a:cubicBezTo>
                    <a:pt x="23" y="60"/>
                    <a:pt x="21" y="59"/>
                    <a:pt x="21" y="60"/>
                  </a:cubicBezTo>
                  <a:cubicBezTo>
                    <a:pt x="22" y="60"/>
                    <a:pt x="22" y="57"/>
                    <a:pt x="23" y="52"/>
                  </a:cubicBezTo>
                  <a:cubicBezTo>
                    <a:pt x="23" y="51"/>
                    <a:pt x="23" y="50"/>
                    <a:pt x="23" y="49"/>
                  </a:cubicBezTo>
                  <a:cubicBezTo>
                    <a:pt x="24" y="47"/>
                    <a:pt x="23" y="47"/>
                    <a:pt x="24" y="45"/>
                  </a:cubicBezTo>
                  <a:cubicBezTo>
                    <a:pt x="25" y="43"/>
                    <a:pt x="25" y="43"/>
                    <a:pt x="25" y="41"/>
                  </a:cubicBezTo>
                  <a:cubicBezTo>
                    <a:pt x="26" y="40"/>
                    <a:pt x="25" y="39"/>
                    <a:pt x="26" y="37"/>
                  </a:cubicBezTo>
                  <a:cubicBezTo>
                    <a:pt x="27" y="35"/>
                    <a:pt x="28" y="31"/>
                    <a:pt x="27" y="31"/>
                  </a:cubicBezTo>
                  <a:cubicBezTo>
                    <a:pt x="27" y="29"/>
                    <a:pt x="28" y="27"/>
                    <a:pt x="28" y="26"/>
                  </a:cubicBezTo>
                  <a:cubicBezTo>
                    <a:pt x="28" y="24"/>
                    <a:pt x="29" y="22"/>
                    <a:pt x="29" y="21"/>
                  </a:cubicBezTo>
                  <a:cubicBezTo>
                    <a:pt x="29" y="20"/>
                    <a:pt x="29" y="18"/>
                    <a:pt x="30" y="17"/>
                  </a:cubicBezTo>
                  <a:cubicBezTo>
                    <a:pt x="29" y="15"/>
                    <a:pt x="30" y="13"/>
                    <a:pt x="30" y="14"/>
                  </a:cubicBezTo>
                  <a:cubicBezTo>
                    <a:pt x="31" y="14"/>
                    <a:pt x="32" y="17"/>
                    <a:pt x="32" y="17"/>
                  </a:cubicBezTo>
                  <a:cubicBezTo>
                    <a:pt x="32" y="17"/>
                    <a:pt x="30" y="16"/>
                    <a:pt x="26" y="15"/>
                  </a:cubicBezTo>
                  <a:cubicBezTo>
                    <a:pt x="25" y="15"/>
                    <a:pt x="22" y="14"/>
                    <a:pt x="21" y="14"/>
                  </a:cubicBezTo>
                  <a:cubicBezTo>
                    <a:pt x="19" y="13"/>
                    <a:pt x="18" y="13"/>
                    <a:pt x="15" y="12"/>
                  </a:cubicBezTo>
                  <a:cubicBezTo>
                    <a:pt x="12" y="11"/>
                    <a:pt x="9" y="11"/>
                    <a:pt x="9" y="10"/>
                  </a:cubicBezTo>
                  <a:cubicBezTo>
                    <a:pt x="8" y="12"/>
                    <a:pt x="9" y="9"/>
                    <a:pt x="13" y="8"/>
                  </a:cubicBezTo>
                  <a:cubicBezTo>
                    <a:pt x="14" y="7"/>
                    <a:pt x="17" y="7"/>
                    <a:pt x="16" y="6"/>
                  </a:cubicBezTo>
                  <a:cubicBezTo>
                    <a:pt x="16" y="7"/>
                    <a:pt x="16" y="8"/>
                    <a:pt x="16" y="10"/>
                  </a:cubicBezTo>
                  <a:cubicBezTo>
                    <a:pt x="16" y="11"/>
                    <a:pt x="15" y="12"/>
                    <a:pt x="15" y="13"/>
                  </a:cubicBezTo>
                  <a:cubicBezTo>
                    <a:pt x="16" y="14"/>
                    <a:pt x="16" y="15"/>
                    <a:pt x="14" y="18"/>
                  </a:cubicBezTo>
                  <a:cubicBezTo>
                    <a:pt x="14" y="19"/>
                    <a:pt x="13" y="22"/>
                    <a:pt x="13" y="23"/>
                  </a:cubicBezTo>
                  <a:cubicBezTo>
                    <a:pt x="13" y="24"/>
                    <a:pt x="12" y="26"/>
                    <a:pt x="12" y="28"/>
                  </a:cubicBezTo>
                  <a:cubicBezTo>
                    <a:pt x="11" y="30"/>
                    <a:pt x="11" y="30"/>
                    <a:pt x="11" y="32"/>
                  </a:cubicBezTo>
                  <a:cubicBezTo>
                    <a:pt x="10" y="33"/>
                    <a:pt x="10" y="34"/>
                    <a:pt x="10" y="36"/>
                  </a:cubicBezTo>
                  <a:cubicBezTo>
                    <a:pt x="9" y="38"/>
                    <a:pt x="9" y="41"/>
                    <a:pt x="8" y="43"/>
                  </a:cubicBezTo>
                  <a:cubicBezTo>
                    <a:pt x="8" y="46"/>
                    <a:pt x="7" y="49"/>
                    <a:pt x="7" y="50"/>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1" name="Freeform 26"/>
            <p:cNvSpPr>
              <a:spLocks noEditPoints="1"/>
            </p:cNvSpPr>
            <p:nvPr/>
          </p:nvSpPr>
          <p:spPr bwMode="auto">
            <a:xfrm>
              <a:off x="5126" y="182"/>
              <a:ext cx="96" cy="168"/>
            </a:xfrm>
            <a:custGeom>
              <a:avLst/>
              <a:gdLst>
                <a:gd name="T0" fmla="*/ 1 w 41"/>
                <a:gd name="T1" fmla="*/ 47 h 71"/>
                <a:gd name="T2" fmla="*/ 4 w 41"/>
                <a:gd name="T3" fmla="*/ 39 h 71"/>
                <a:gd name="T4" fmla="*/ 6 w 41"/>
                <a:gd name="T5" fmla="*/ 31 h 71"/>
                <a:gd name="T6" fmla="*/ 8 w 41"/>
                <a:gd name="T7" fmla="*/ 24 h 71"/>
                <a:gd name="T8" fmla="*/ 11 w 41"/>
                <a:gd name="T9" fmla="*/ 16 h 71"/>
                <a:gd name="T10" fmla="*/ 13 w 41"/>
                <a:gd name="T11" fmla="*/ 7 h 71"/>
                <a:gd name="T12" fmla="*/ 14 w 41"/>
                <a:gd name="T13" fmla="*/ 5 h 71"/>
                <a:gd name="T14" fmla="*/ 20 w 41"/>
                <a:gd name="T15" fmla="*/ 2 h 71"/>
                <a:gd name="T16" fmla="*/ 26 w 41"/>
                <a:gd name="T17" fmla="*/ 8 h 71"/>
                <a:gd name="T18" fmla="*/ 34 w 41"/>
                <a:gd name="T19" fmla="*/ 17 h 71"/>
                <a:gd name="T20" fmla="*/ 39 w 41"/>
                <a:gd name="T21" fmla="*/ 21 h 71"/>
                <a:gd name="T22" fmla="*/ 39 w 41"/>
                <a:gd name="T23" fmla="*/ 27 h 71"/>
                <a:gd name="T24" fmla="*/ 37 w 41"/>
                <a:gd name="T25" fmla="*/ 35 h 71"/>
                <a:gd name="T26" fmla="*/ 34 w 41"/>
                <a:gd name="T27" fmla="*/ 45 h 71"/>
                <a:gd name="T28" fmla="*/ 32 w 41"/>
                <a:gd name="T29" fmla="*/ 53 h 71"/>
                <a:gd name="T30" fmla="*/ 30 w 41"/>
                <a:gd name="T31" fmla="*/ 59 h 71"/>
                <a:gd name="T32" fmla="*/ 29 w 41"/>
                <a:gd name="T33" fmla="*/ 66 h 71"/>
                <a:gd name="T34" fmla="*/ 23 w 41"/>
                <a:gd name="T35" fmla="*/ 70 h 71"/>
                <a:gd name="T36" fmla="*/ 16 w 41"/>
                <a:gd name="T37" fmla="*/ 64 h 71"/>
                <a:gd name="T38" fmla="*/ 6 w 41"/>
                <a:gd name="T39" fmla="*/ 57 h 71"/>
                <a:gd name="T40" fmla="*/ 1 w 41"/>
                <a:gd name="T41" fmla="*/ 52 h 71"/>
                <a:gd name="T42" fmla="*/ 7 w 41"/>
                <a:gd name="T43" fmla="*/ 49 h 71"/>
                <a:gd name="T44" fmla="*/ 16 w 41"/>
                <a:gd name="T45" fmla="*/ 54 h 71"/>
                <a:gd name="T46" fmla="*/ 27 w 41"/>
                <a:gd name="T47" fmla="*/ 60 h 71"/>
                <a:gd name="T48" fmla="*/ 19 w 41"/>
                <a:gd name="T49" fmla="*/ 63 h 71"/>
                <a:gd name="T50" fmla="*/ 23 w 41"/>
                <a:gd name="T51" fmla="*/ 54 h 71"/>
                <a:gd name="T52" fmla="*/ 25 w 41"/>
                <a:gd name="T53" fmla="*/ 46 h 71"/>
                <a:gd name="T54" fmla="*/ 28 w 41"/>
                <a:gd name="T55" fmla="*/ 38 h 71"/>
                <a:gd name="T56" fmla="*/ 32 w 41"/>
                <a:gd name="T57" fmla="*/ 29 h 71"/>
                <a:gd name="T58" fmla="*/ 34 w 41"/>
                <a:gd name="T59" fmla="*/ 23 h 71"/>
                <a:gd name="T60" fmla="*/ 30 w 41"/>
                <a:gd name="T61" fmla="*/ 22 h 71"/>
                <a:gd name="T62" fmla="*/ 20 w 41"/>
                <a:gd name="T63" fmla="*/ 14 h 71"/>
                <a:gd name="T64" fmla="*/ 19 w 41"/>
                <a:gd name="T65" fmla="*/ 10 h 71"/>
                <a:gd name="T66" fmla="*/ 20 w 41"/>
                <a:gd name="T67" fmla="*/ 15 h 71"/>
                <a:gd name="T68" fmla="*/ 15 w 41"/>
                <a:gd name="T69" fmla="*/ 29 h 71"/>
                <a:gd name="T70" fmla="*/ 9 w 41"/>
                <a:gd name="T71" fmla="*/ 4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 h="71">
                  <a:moveTo>
                    <a:pt x="0" y="49"/>
                  </a:moveTo>
                  <a:cubicBezTo>
                    <a:pt x="0" y="49"/>
                    <a:pt x="0" y="49"/>
                    <a:pt x="1" y="47"/>
                  </a:cubicBezTo>
                  <a:cubicBezTo>
                    <a:pt x="1" y="46"/>
                    <a:pt x="3" y="45"/>
                    <a:pt x="2" y="42"/>
                  </a:cubicBezTo>
                  <a:cubicBezTo>
                    <a:pt x="3" y="40"/>
                    <a:pt x="3" y="42"/>
                    <a:pt x="4" y="39"/>
                  </a:cubicBezTo>
                  <a:cubicBezTo>
                    <a:pt x="2" y="38"/>
                    <a:pt x="4" y="37"/>
                    <a:pt x="5" y="35"/>
                  </a:cubicBezTo>
                  <a:cubicBezTo>
                    <a:pt x="5" y="35"/>
                    <a:pt x="5" y="32"/>
                    <a:pt x="6" y="31"/>
                  </a:cubicBezTo>
                  <a:cubicBezTo>
                    <a:pt x="8" y="29"/>
                    <a:pt x="7" y="28"/>
                    <a:pt x="7" y="27"/>
                  </a:cubicBezTo>
                  <a:cubicBezTo>
                    <a:pt x="8" y="27"/>
                    <a:pt x="8" y="24"/>
                    <a:pt x="8" y="24"/>
                  </a:cubicBezTo>
                  <a:cubicBezTo>
                    <a:pt x="8" y="23"/>
                    <a:pt x="7" y="22"/>
                    <a:pt x="10" y="19"/>
                  </a:cubicBezTo>
                  <a:cubicBezTo>
                    <a:pt x="10" y="19"/>
                    <a:pt x="10" y="12"/>
                    <a:pt x="11" y="16"/>
                  </a:cubicBezTo>
                  <a:cubicBezTo>
                    <a:pt x="10" y="15"/>
                    <a:pt x="16" y="15"/>
                    <a:pt x="12" y="12"/>
                  </a:cubicBezTo>
                  <a:cubicBezTo>
                    <a:pt x="12" y="10"/>
                    <a:pt x="14" y="8"/>
                    <a:pt x="13" y="7"/>
                  </a:cubicBezTo>
                  <a:cubicBezTo>
                    <a:pt x="13" y="8"/>
                    <a:pt x="15" y="7"/>
                    <a:pt x="14" y="5"/>
                  </a:cubicBezTo>
                  <a:cubicBezTo>
                    <a:pt x="12" y="6"/>
                    <a:pt x="11" y="9"/>
                    <a:pt x="14" y="5"/>
                  </a:cubicBezTo>
                  <a:cubicBezTo>
                    <a:pt x="14" y="4"/>
                    <a:pt x="15" y="3"/>
                    <a:pt x="16" y="3"/>
                  </a:cubicBezTo>
                  <a:cubicBezTo>
                    <a:pt x="21" y="4"/>
                    <a:pt x="17" y="0"/>
                    <a:pt x="20" y="2"/>
                  </a:cubicBezTo>
                  <a:cubicBezTo>
                    <a:pt x="25" y="3"/>
                    <a:pt x="20" y="1"/>
                    <a:pt x="21" y="3"/>
                  </a:cubicBezTo>
                  <a:cubicBezTo>
                    <a:pt x="22" y="3"/>
                    <a:pt x="20" y="5"/>
                    <a:pt x="26" y="8"/>
                  </a:cubicBezTo>
                  <a:cubicBezTo>
                    <a:pt x="27" y="8"/>
                    <a:pt x="28" y="13"/>
                    <a:pt x="30" y="13"/>
                  </a:cubicBezTo>
                  <a:cubicBezTo>
                    <a:pt x="34" y="14"/>
                    <a:pt x="32" y="15"/>
                    <a:pt x="34" y="17"/>
                  </a:cubicBezTo>
                  <a:cubicBezTo>
                    <a:pt x="35" y="16"/>
                    <a:pt x="41" y="19"/>
                    <a:pt x="39" y="21"/>
                  </a:cubicBezTo>
                  <a:cubicBezTo>
                    <a:pt x="34" y="20"/>
                    <a:pt x="34" y="23"/>
                    <a:pt x="39" y="21"/>
                  </a:cubicBezTo>
                  <a:cubicBezTo>
                    <a:pt x="39" y="19"/>
                    <a:pt x="36" y="26"/>
                    <a:pt x="40" y="24"/>
                  </a:cubicBezTo>
                  <a:cubicBezTo>
                    <a:pt x="38" y="23"/>
                    <a:pt x="38" y="25"/>
                    <a:pt x="39" y="27"/>
                  </a:cubicBezTo>
                  <a:cubicBezTo>
                    <a:pt x="38" y="27"/>
                    <a:pt x="37" y="30"/>
                    <a:pt x="38" y="31"/>
                  </a:cubicBezTo>
                  <a:cubicBezTo>
                    <a:pt x="39" y="34"/>
                    <a:pt x="39" y="34"/>
                    <a:pt x="37" y="35"/>
                  </a:cubicBezTo>
                  <a:cubicBezTo>
                    <a:pt x="38" y="37"/>
                    <a:pt x="34" y="40"/>
                    <a:pt x="35" y="40"/>
                  </a:cubicBezTo>
                  <a:cubicBezTo>
                    <a:pt x="35" y="43"/>
                    <a:pt x="37" y="45"/>
                    <a:pt x="34" y="45"/>
                  </a:cubicBezTo>
                  <a:cubicBezTo>
                    <a:pt x="38" y="46"/>
                    <a:pt x="33" y="47"/>
                    <a:pt x="33" y="49"/>
                  </a:cubicBezTo>
                  <a:cubicBezTo>
                    <a:pt x="33" y="49"/>
                    <a:pt x="31" y="51"/>
                    <a:pt x="32" y="53"/>
                  </a:cubicBezTo>
                  <a:cubicBezTo>
                    <a:pt x="31" y="54"/>
                    <a:pt x="31" y="55"/>
                    <a:pt x="31" y="56"/>
                  </a:cubicBezTo>
                  <a:cubicBezTo>
                    <a:pt x="31" y="58"/>
                    <a:pt x="31" y="59"/>
                    <a:pt x="30" y="59"/>
                  </a:cubicBezTo>
                  <a:cubicBezTo>
                    <a:pt x="29" y="64"/>
                    <a:pt x="29" y="65"/>
                    <a:pt x="29" y="66"/>
                  </a:cubicBezTo>
                  <a:cubicBezTo>
                    <a:pt x="29" y="67"/>
                    <a:pt x="28" y="66"/>
                    <a:pt x="29" y="66"/>
                  </a:cubicBezTo>
                  <a:cubicBezTo>
                    <a:pt x="28" y="68"/>
                    <a:pt x="28" y="68"/>
                    <a:pt x="26" y="69"/>
                  </a:cubicBezTo>
                  <a:cubicBezTo>
                    <a:pt x="25" y="71"/>
                    <a:pt x="24" y="70"/>
                    <a:pt x="23" y="70"/>
                  </a:cubicBezTo>
                  <a:cubicBezTo>
                    <a:pt x="22" y="70"/>
                    <a:pt x="21" y="68"/>
                    <a:pt x="21" y="69"/>
                  </a:cubicBezTo>
                  <a:cubicBezTo>
                    <a:pt x="20" y="68"/>
                    <a:pt x="19" y="67"/>
                    <a:pt x="16" y="64"/>
                  </a:cubicBezTo>
                  <a:cubicBezTo>
                    <a:pt x="14" y="63"/>
                    <a:pt x="13" y="62"/>
                    <a:pt x="11" y="60"/>
                  </a:cubicBezTo>
                  <a:cubicBezTo>
                    <a:pt x="9" y="59"/>
                    <a:pt x="8" y="58"/>
                    <a:pt x="6" y="57"/>
                  </a:cubicBezTo>
                  <a:cubicBezTo>
                    <a:pt x="4" y="54"/>
                    <a:pt x="1" y="53"/>
                    <a:pt x="1" y="52"/>
                  </a:cubicBezTo>
                  <a:cubicBezTo>
                    <a:pt x="1" y="52"/>
                    <a:pt x="1" y="52"/>
                    <a:pt x="1" y="52"/>
                  </a:cubicBezTo>
                  <a:cubicBezTo>
                    <a:pt x="0" y="52"/>
                    <a:pt x="0" y="51"/>
                    <a:pt x="0" y="49"/>
                  </a:cubicBezTo>
                  <a:close/>
                  <a:moveTo>
                    <a:pt x="7" y="49"/>
                  </a:moveTo>
                  <a:cubicBezTo>
                    <a:pt x="8" y="48"/>
                    <a:pt x="8" y="51"/>
                    <a:pt x="12" y="52"/>
                  </a:cubicBezTo>
                  <a:cubicBezTo>
                    <a:pt x="13" y="52"/>
                    <a:pt x="15" y="54"/>
                    <a:pt x="16" y="54"/>
                  </a:cubicBezTo>
                  <a:cubicBezTo>
                    <a:pt x="16" y="55"/>
                    <a:pt x="19" y="55"/>
                    <a:pt x="21" y="57"/>
                  </a:cubicBezTo>
                  <a:cubicBezTo>
                    <a:pt x="23" y="58"/>
                    <a:pt x="26" y="59"/>
                    <a:pt x="27" y="60"/>
                  </a:cubicBezTo>
                  <a:cubicBezTo>
                    <a:pt x="28" y="60"/>
                    <a:pt x="24" y="60"/>
                    <a:pt x="23" y="61"/>
                  </a:cubicBezTo>
                  <a:cubicBezTo>
                    <a:pt x="22" y="61"/>
                    <a:pt x="19" y="62"/>
                    <a:pt x="19" y="63"/>
                  </a:cubicBezTo>
                  <a:cubicBezTo>
                    <a:pt x="19" y="62"/>
                    <a:pt x="21" y="60"/>
                    <a:pt x="21" y="56"/>
                  </a:cubicBezTo>
                  <a:cubicBezTo>
                    <a:pt x="21" y="55"/>
                    <a:pt x="22" y="55"/>
                    <a:pt x="23" y="54"/>
                  </a:cubicBezTo>
                  <a:cubicBezTo>
                    <a:pt x="23" y="53"/>
                    <a:pt x="24" y="51"/>
                    <a:pt x="24" y="50"/>
                  </a:cubicBezTo>
                  <a:cubicBezTo>
                    <a:pt x="24" y="48"/>
                    <a:pt x="25" y="48"/>
                    <a:pt x="25" y="46"/>
                  </a:cubicBezTo>
                  <a:cubicBezTo>
                    <a:pt x="26" y="46"/>
                    <a:pt x="25" y="43"/>
                    <a:pt x="26" y="43"/>
                  </a:cubicBezTo>
                  <a:cubicBezTo>
                    <a:pt x="26" y="43"/>
                    <a:pt x="30" y="39"/>
                    <a:pt x="28" y="38"/>
                  </a:cubicBezTo>
                  <a:cubicBezTo>
                    <a:pt x="29" y="37"/>
                    <a:pt x="31" y="34"/>
                    <a:pt x="30" y="33"/>
                  </a:cubicBezTo>
                  <a:cubicBezTo>
                    <a:pt x="33" y="29"/>
                    <a:pt x="32" y="30"/>
                    <a:pt x="32" y="29"/>
                  </a:cubicBezTo>
                  <a:cubicBezTo>
                    <a:pt x="32" y="29"/>
                    <a:pt x="31" y="26"/>
                    <a:pt x="33" y="26"/>
                  </a:cubicBezTo>
                  <a:cubicBezTo>
                    <a:pt x="37" y="23"/>
                    <a:pt x="33" y="22"/>
                    <a:pt x="34" y="23"/>
                  </a:cubicBezTo>
                  <a:cubicBezTo>
                    <a:pt x="32" y="24"/>
                    <a:pt x="34" y="24"/>
                    <a:pt x="35" y="26"/>
                  </a:cubicBezTo>
                  <a:cubicBezTo>
                    <a:pt x="37" y="25"/>
                    <a:pt x="31" y="26"/>
                    <a:pt x="30" y="22"/>
                  </a:cubicBezTo>
                  <a:cubicBezTo>
                    <a:pt x="25" y="20"/>
                    <a:pt x="26" y="21"/>
                    <a:pt x="25" y="19"/>
                  </a:cubicBezTo>
                  <a:cubicBezTo>
                    <a:pt x="20" y="14"/>
                    <a:pt x="25" y="12"/>
                    <a:pt x="20" y="14"/>
                  </a:cubicBezTo>
                  <a:cubicBezTo>
                    <a:pt x="17" y="13"/>
                    <a:pt x="13" y="9"/>
                    <a:pt x="15" y="11"/>
                  </a:cubicBezTo>
                  <a:cubicBezTo>
                    <a:pt x="14" y="12"/>
                    <a:pt x="17" y="11"/>
                    <a:pt x="19" y="10"/>
                  </a:cubicBezTo>
                  <a:cubicBezTo>
                    <a:pt x="23" y="10"/>
                    <a:pt x="25" y="8"/>
                    <a:pt x="23" y="9"/>
                  </a:cubicBezTo>
                  <a:cubicBezTo>
                    <a:pt x="22" y="7"/>
                    <a:pt x="22" y="15"/>
                    <a:pt x="20" y="15"/>
                  </a:cubicBezTo>
                  <a:cubicBezTo>
                    <a:pt x="20" y="16"/>
                    <a:pt x="17" y="21"/>
                    <a:pt x="18" y="21"/>
                  </a:cubicBezTo>
                  <a:cubicBezTo>
                    <a:pt x="16" y="25"/>
                    <a:pt x="16" y="25"/>
                    <a:pt x="15" y="29"/>
                  </a:cubicBezTo>
                  <a:cubicBezTo>
                    <a:pt x="13" y="32"/>
                    <a:pt x="13" y="34"/>
                    <a:pt x="12" y="36"/>
                  </a:cubicBezTo>
                  <a:cubicBezTo>
                    <a:pt x="11" y="39"/>
                    <a:pt x="11" y="40"/>
                    <a:pt x="9" y="42"/>
                  </a:cubicBezTo>
                  <a:cubicBezTo>
                    <a:pt x="7" y="46"/>
                    <a:pt x="7" y="50"/>
                    <a:pt x="7" y="49"/>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2" name="Freeform 27"/>
            <p:cNvSpPr>
              <a:spLocks noEditPoints="1"/>
            </p:cNvSpPr>
            <p:nvPr/>
          </p:nvSpPr>
          <p:spPr bwMode="auto">
            <a:xfrm>
              <a:off x="3838" y="3707"/>
              <a:ext cx="159" cy="264"/>
            </a:xfrm>
            <a:custGeom>
              <a:avLst/>
              <a:gdLst>
                <a:gd name="T0" fmla="*/ 66 w 67"/>
                <a:gd name="T1" fmla="*/ 48 h 112"/>
                <a:gd name="T2" fmla="*/ 65 w 67"/>
                <a:gd name="T3" fmla="*/ 32 h 112"/>
                <a:gd name="T4" fmla="*/ 62 w 67"/>
                <a:gd name="T5" fmla="*/ 23 h 112"/>
                <a:gd name="T6" fmla="*/ 59 w 67"/>
                <a:gd name="T7" fmla="*/ 16 h 112"/>
                <a:gd name="T8" fmla="*/ 54 w 67"/>
                <a:gd name="T9" fmla="*/ 9 h 112"/>
                <a:gd name="T10" fmla="*/ 47 w 67"/>
                <a:gd name="T11" fmla="*/ 3 h 112"/>
                <a:gd name="T12" fmla="*/ 38 w 67"/>
                <a:gd name="T13" fmla="*/ 1 h 112"/>
                <a:gd name="T14" fmla="*/ 30 w 67"/>
                <a:gd name="T15" fmla="*/ 2 h 112"/>
                <a:gd name="T16" fmla="*/ 22 w 67"/>
                <a:gd name="T17" fmla="*/ 6 h 112"/>
                <a:gd name="T18" fmla="*/ 12 w 67"/>
                <a:gd name="T19" fmla="*/ 18 h 112"/>
                <a:gd name="T20" fmla="*/ 9 w 67"/>
                <a:gd name="T21" fmla="*/ 24 h 112"/>
                <a:gd name="T22" fmla="*/ 6 w 67"/>
                <a:gd name="T23" fmla="*/ 30 h 112"/>
                <a:gd name="T24" fmla="*/ 4 w 67"/>
                <a:gd name="T25" fmla="*/ 36 h 112"/>
                <a:gd name="T26" fmla="*/ 1 w 67"/>
                <a:gd name="T27" fmla="*/ 51 h 112"/>
                <a:gd name="T28" fmla="*/ 1 w 67"/>
                <a:gd name="T29" fmla="*/ 56 h 112"/>
                <a:gd name="T30" fmla="*/ 0 w 67"/>
                <a:gd name="T31" fmla="*/ 60 h 112"/>
                <a:gd name="T32" fmla="*/ 2 w 67"/>
                <a:gd name="T33" fmla="*/ 67 h 112"/>
                <a:gd name="T34" fmla="*/ 1 w 67"/>
                <a:gd name="T35" fmla="*/ 73 h 112"/>
                <a:gd name="T36" fmla="*/ 4 w 67"/>
                <a:gd name="T37" fmla="*/ 80 h 112"/>
                <a:gd name="T38" fmla="*/ 6 w 67"/>
                <a:gd name="T39" fmla="*/ 88 h 112"/>
                <a:gd name="T40" fmla="*/ 9 w 67"/>
                <a:gd name="T41" fmla="*/ 94 h 112"/>
                <a:gd name="T42" fmla="*/ 12 w 67"/>
                <a:gd name="T43" fmla="*/ 99 h 112"/>
                <a:gd name="T44" fmla="*/ 17 w 67"/>
                <a:gd name="T45" fmla="*/ 104 h 112"/>
                <a:gd name="T46" fmla="*/ 26 w 67"/>
                <a:gd name="T47" fmla="*/ 107 h 112"/>
                <a:gd name="T48" fmla="*/ 32 w 67"/>
                <a:gd name="T49" fmla="*/ 110 h 112"/>
                <a:gd name="T50" fmla="*/ 39 w 67"/>
                <a:gd name="T51" fmla="*/ 107 h 112"/>
                <a:gd name="T52" fmla="*/ 47 w 67"/>
                <a:gd name="T53" fmla="*/ 102 h 112"/>
                <a:gd name="T54" fmla="*/ 56 w 67"/>
                <a:gd name="T55" fmla="*/ 93 h 112"/>
                <a:gd name="T56" fmla="*/ 61 w 67"/>
                <a:gd name="T57" fmla="*/ 81 h 112"/>
                <a:gd name="T58" fmla="*/ 64 w 67"/>
                <a:gd name="T59" fmla="*/ 73 h 112"/>
                <a:gd name="T60" fmla="*/ 66 w 67"/>
                <a:gd name="T61" fmla="*/ 57 h 112"/>
                <a:gd name="T62" fmla="*/ 59 w 67"/>
                <a:gd name="T63" fmla="*/ 46 h 112"/>
                <a:gd name="T64" fmla="*/ 59 w 67"/>
                <a:gd name="T65" fmla="*/ 57 h 112"/>
                <a:gd name="T66" fmla="*/ 56 w 67"/>
                <a:gd name="T67" fmla="*/ 70 h 112"/>
                <a:gd name="T68" fmla="*/ 50 w 67"/>
                <a:gd name="T69" fmla="*/ 85 h 112"/>
                <a:gd name="T70" fmla="*/ 42 w 67"/>
                <a:gd name="T71" fmla="*/ 94 h 112"/>
                <a:gd name="T72" fmla="*/ 36 w 67"/>
                <a:gd name="T73" fmla="*/ 99 h 112"/>
                <a:gd name="T74" fmla="*/ 32 w 67"/>
                <a:gd name="T75" fmla="*/ 99 h 112"/>
                <a:gd name="T76" fmla="*/ 30 w 67"/>
                <a:gd name="T77" fmla="*/ 100 h 112"/>
                <a:gd name="T78" fmla="*/ 26 w 67"/>
                <a:gd name="T79" fmla="*/ 99 h 112"/>
                <a:gd name="T80" fmla="*/ 21 w 67"/>
                <a:gd name="T81" fmla="*/ 96 h 112"/>
                <a:gd name="T82" fmla="*/ 17 w 67"/>
                <a:gd name="T83" fmla="*/ 91 h 112"/>
                <a:gd name="T84" fmla="*/ 15 w 67"/>
                <a:gd name="T85" fmla="*/ 88 h 112"/>
                <a:gd name="T86" fmla="*/ 13 w 67"/>
                <a:gd name="T87" fmla="*/ 82 h 112"/>
                <a:gd name="T88" fmla="*/ 11 w 67"/>
                <a:gd name="T89" fmla="*/ 75 h 112"/>
                <a:gd name="T90" fmla="*/ 10 w 67"/>
                <a:gd name="T91" fmla="*/ 71 h 112"/>
                <a:gd name="T92" fmla="*/ 9 w 67"/>
                <a:gd name="T93" fmla="*/ 54 h 112"/>
                <a:gd name="T94" fmla="*/ 10 w 67"/>
                <a:gd name="T95" fmla="*/ 45 h 112"/>
                <a:gd name="T96" fmla="*/ 13 w 67"/>
                <a:gd name="T97" fmla="*/ 32 h 112"/>
                <a:gd name="T98" fmla="*/ 19 w 67"/>
                <a:gd name="T99" fmla="*/ 20 h 112"/>
                <a:gd name="T100" fmla="*/ 28 w 67"/>
                <a:gd name="T101" fmla="*/ 10 h 112"/>
                <a:gd name="T102" fmla="*/ 31 w 67"/>
                <a:gd name="T103" fmla="*/ 8 h 112"/>
                <a:gd name="T104" fmla="*/ 35 w 67"/>
                <a:gd name="T105" fmla="*/ 7 h 112"/>
                <a:gd name="T106" fmla="*/ 45 w 67"/>
                <a:gd name="T107" fmla="*/ 10 h 112"/>
                <a:gd name="T108" fmla="*/ 51 w 67"/>
                <a:gd name="T109" fmla="*/ 17 h 112"/>
                <a:gd name="T110" fmla="*/ 53 w 67"/>
                <a:gd name="T111" fmla="*/ 19 h 112"/>
                <a:gd name="T112" fmla="*/ 57 w 67"/>
                <a:gd name="T113" fmla="*/ 29 h 112"/>
                <a:gd name="T114" fmla="*/ 59 w 67"/>
                <a:gd name="T115" fmla="*/ 3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112">
                  <a:moveTo>
                    <a:pt x="66" y="52"/>
                  </a:moveTo>
                  <a:cubicBezTo>
                    <a:pt x="66" y="52"/>
                    <a:pt x="66" y="52"/>
                    <a:pt x="66" y="51"/>
                  </a:cubicBezTo>
                  <a:cubicBezTo>
                    <a:pt x="66" y="51"/>
                    <a:pt x="66" y="50"/>
                    <a:pt x="66" y="49"/>
                  </a:cubicBezTo>
                  <a:cubicBezTo>
                    <a:pt x="66" y="49"/>
                    <a:pt x="66" y="49"/>
                    <a:pt x="66" y="49"/>
                  </a:cubicBezTo>
                  <a:cubicBezTo>
                    <a:pt x="66" y="48"/>
                    <a:pt x="66" y="48"/>
                    <a:pt x="66" y="48"/>
                  </a:cubicBezTo>
                  <a:cubicBezTo>
                    <a:pt x="66" y="48"/>
                    <a:pt x="66" y="48"/>
                    <a:pt x="66" y="48"/>
                  </a:cubicBezTo>
                  <a:cubicBezTo>
                    <a:pt x="67" y="47"/>
                    <a:pt x="67" y="46"/>
                    <a:pt x="66" y="45"/>
                  </a:cubicBezTo>
                  <a:cubicBezTo>
                    <a:pt x="66" y="45"/>
                    <a:pt x="66" y="45"/>
                    <a:pt x="67" y="45"/>
                  </a:cubicBezTo>
                  <a:cubicBezTo>
                    <a:pt x="67" y="44"/>
                    <a:pt x="67" y="42"/>
                    <a:pt x="66" y="40"/>
                  </a:cubicBezTo>
                  <a:cubicBezTo>
                    <a:pt x="67" y="40"/>
                    <a:pt x="67" y="38"/>
                    <a:pt x="65" y="36"/>
                  </a:cubicBezTo>
                  <a:cubicBezTo>
                    <a:pt x="65" y="36"/>
                    <a:pt x="65" y="35"/>
                    <a:pt x="65" y="35"/>
                  </a:cubicBezTo>
                  <a:cubicBezTo>
                    <a:pt x="66" y="34"/>
                    <a:pt x="66" y="33"/>
                    <a:pt x="65" y="32"/>
                  </a:cubicBezTo>
                  <a:cubicBezTo>
                    <a:pt x="65" y="32"/>
                    <a:pt x="65" y="32"/>
                    <a:pt x="64" y="32"/>
                  </a:cubicBezTo>
                  <a:cubicBezTo>
                    <a:pt x="64" y="31"/>
                    <a:pt x="64" y="31"/>
                    <a:pt x="64" y="31"/>
                  </a:cubicBezTo>
                  <a:cubicBezTo>
                    <a:pt x="64" y="30"/>
                    <a:pt x="64" y="29"/>
                    <a:pt x="64" y="28"/>
                  </a:cubicBezTo>
                  <a:cubicBezTo>
                    <a:pt x="63" y="27"/>
                    <a:pt x="63" y="26"/>
                    <a:pt x="63" y="25"/>
                  </a:cubicBezTo>
                  <a:cubicBezTo>
                    <a:pt x="63" y="25"/>
                    <a:pt x="62" y="25"/>
                    <a:pt x="62" y="24"/>
                  </a:cubicBezTo>
                  <a:cubicBezTo>
                    <a:pt x="62" y="24"/>
                    <a:pt x="62" y="23"/>
                    <a:pt x="62" y="23"/>
                  </a:cubicBezTo>
                  <a:cubicBezTo>
                    <a:pt x="62" y="22"/>
                    <a:pt x="62" y="22"/>
                    <a:pt x="62" y="22"/>
                  </a:cubicBezTo>
                  <a:cubicBezTo>
                    <a:pt x="62" y="21"/>
                    <a:pt x="61" y="21"/>
                    <a:pt x="61" y="20"/>
                  </a:cubicBezTo>
                  <a:cubicBezTo>
                    <a:pt x="61" y="20"/>
                    <a:pt x="61" y="20"/>
                    <a:pt x="61" y="20"/>
                  </a:cubicBezTo>
                  <a:cubicBezTo>
                    <a:pt x="60" y="20"/>
                    <a:pt x="60" y="20"/>
                    <a:pt x="60" y="20"/>
                  </a:cubicBezTo>
                  <a:cubicBezTo>
                    <a:pt x="60" y="20"/>
                    <a:pt x="60" y="20"/>
                    <a:pt x="60" y="20"/>
                  </a:cubicBezTo>
                  <a:cubicBezTo>
                    <a:pt x="60" y="19"/>
                    <a:pt x="60" y="18"/>
                    <a:pt x="59" y="16"/>
                  </a:cubicBezTo>
                  <a:cubicBezTo>
                    <a:pt x="57" y="14"/>
                    <a:pt x="57" y="13"/>
                    <a:pt x="57" y="13"/>
                  </a:cubicBezTo>
                  <a:cubicBezTo>
                    <a:pt x="58" y="13"/>
                    <a:pt x="58" y="13"/>
                    <a:pt x="57" y="12"/>
                  </a:cubicBezTo>
                  <a:cubicBezTo>
                    <a:pt x="57" y="12"/>
                    <a:pt x="57" y="12"/>
                    <a:pt x="57" y="12"/>
                  </a:cubicBezTo>
                  <a:cubicBezTo>
                    <a:pt x="57" y="11"/>
                    <a:pt x="57" y="10"/>
                    <a:pt x="57" y="9"/>
                  </a:cubicBezTo>
                  <a:cubicBezTo>
                    <a:pt x="56" y="9"/>
                    <a:pt x="55" y="8"/>
                    <a:pt x="55" y="8"/>
                  </a:cubicBezTo>
                  <a:cubicBezTo>
                    <a:pt x="55" y="8"/>
                    <a:pt x="54" y="8"/>
                    <a:pt x="54" y="9"/>
                  </a:cubicBezTo>
                  <a:cubicBezTo>
                    <a:pt x="53" y="9"/>
                    <a:pt x="53" y="8"/>
                    <a:pt x="53" y="8"/>
                  </a:cubicBezTo>
                  <a:cubicBezTo>
                    <a:pt x="52" y="6"/>
                    <a:pt x="51" y="6"/>
                    <a:pt x="51" y="6"/>
                  </a:cubicBezTo>
                  <a:cubicBezTo>
                    <a:pt x="50" y="6"/>
                    <a:pt x="50" y="6"/>
                    <a:pt x="50" y="6"/>
                  </a:cubicBezTo>
                  <a:cubicBezTo>
                    <a:pt x="50" y="6"/>
                    <a:pt x="50" y="6"/>
                    <a:pt x="50" y="6"/>
                  </a:cubicBezTo>
                  <a:cubicBezTo>
                    <a:pt x="50" y="6"/>
                    <a:pt x="50" y="6"/>
                    <a:pt x="50" y="6"/>
                  </a:cubicBezTo>
                  <a:cubicBezTo>
                    <a:pt x="50" y="5"/>
                    <a:pt x="49" y="3"/>
                    <a:pt x="47" y="3"/>
                  </a:cubicBezTo>
                  <a:cubicBezTo>
                    <a:pt x="45" y="3"/>
                    <a:pt x="44" y="2"/>
                    <a:pt x="44" y="2"/>
                  </a:cubicBezTo>
                  <a:cubicBezTo>
                    <a:pt x="43" y="1"/>
                    <a:pt x="43" y="1"/>
                    <a:pt x="43" y="1"/>
                  </a:cubicBezTo>
                  <a:cubicBezTo>
                    <a:pt x="43" y="2"/>
                    <a:pt x="43" y="2"/>
                    <a:pt x="43" y="2"/>
                  </a:cubicBezTo>
                  <a:cubicBezTo>
                    <a:pt x="42" y="2"/>
                    <a:pt x="42" y="1"/>
                    <a:pt x="41" y="1"/>
                  </a:cubicBezTo>
                  <a:cubicBezTo>
                    <a:pt x="41" y="0"/>
                    <a:pt x="40" y="0"/>
                    <a:pt x="39" y="0"/>
                  </a:cubicBezTo>
                  <a:cubicBezTo>
                    <a:pt x="39" y="0"/>
                    <a:pt x="39" y="0"/>
                    <a:pt x="38" y="1"/>
                  </a:cubicBezTo>
                  <a:cubicBezTo>
                    <a:pt x="37" y="1"/>
                    <a:pt x="37" y="1"/>
                    <a:pt x="37" y="1"/>
                  </a:cubicBezTo>
                  <a:cubicBezTo>
                    <a:pt x="36" y="1"/>
                    <a:pt x="36" y="1"/>
                    <a:pt x="36" y="1"/>
                  </a:cubicBezTo>
                  <a:cubicBezTo>
                    <a:pt x="35" y="1"/>
                    <a:pt x="35" y="1"/>
                    <a:pt x="34" y="0"/>
                  </a:cubicBezTo>
                  <a:cubicBezTo>
                    <a:pt x="34" y="0"/>
                    <a:pt x="34" y="0"/>
                    <a:pt x="34" y="0"/>
                  </a:cubicBezTo>
                  <a:cubicBezTo>
                    <a:pt x="32" y="0"/>
                    <a:pt x="31" y="1"/>
                    <a:pt x="31" y="2"/>
                  </a:cubicBezTo>
                  <a:cubicBezTo>
                    <a:pt x="31" y="2"/>
                    <a:pt x="30" y="2"/>
                    <a:pt x="30" y="2"/>
                  </a:cubicBezTo>
                  <a:cubicBezTo>
                    <a:pt x="30" y="2"/>
                    <a:pt x="30" y="2"/>
                    <a:pt x="30" y="2"/>
                  </a:cubicBezTo>
                  <a:cubicBezTo>
                    <a:pt x="29" y="2"/>
                    <a:pt x="29" y="2"/>
                    <a:pt x="29" y="2"/>
                  </a:cubicBezTo>
                  <a:cubicBezTo>
                    <a:pt x="28" y="2"/>
                    <a:pt x="25" y="2"/>
                    <a:pt x="25" y="3"/>
                  </a:cubicBezTo>
                  <a:cubicBezTo>
                    <a:pt x="24" y="3"/>
                    <a:pt x="24" y="4"/>
                    <a:pt x="25" y="4"/>
                  </a:cubicBezTo>
                  <a:cubicBezTo>
                    <a:pt x="23" y="5"/>
                    <a:pt x="23" y="5"/>
                    <a:pt x="23" y="6"/>
                  </a:cubicBezTo>
                  <a:cubicBezTo>
                    <a:pt x="23" y="6"/>
                    <a:pt x="23" y="6"/>
                    <a:pt x="22" y="6"/>
                  </a:cubicBezTo>
                  <a:cubicBezTo>
                    <a:pt x="20" y="6"/>
                    <a:pt x="19" y="8"/>
                    <a:pt x="19" y="10"/>
                  </a:cubicBezTo>
                  <a:cubicBezTo>
                    <a:pt x="18" y="11"/>
                    <a:pt x="18" y="11"/>
                    <a:pt x="18" y="11"/>
                  </a:cubicBezTo>
                  <a:cubicBezTo>
                    <a:pt x="17" y="11"/>
                    <a:pt x="16" y="12"/>
                    <a:pt x="16" y="13"/>
                  </a:cubicBezTo>
                  <a:cubicBezTo>
                    <a:pt x="14" y="14"/>
                    <a:pt x="14" y="15"/>
                    <a:pt x="13" y="16"/>
                  </a:cubicBezTo>
                  <a:cubicBezTo>
                    <a:pt x="13" y="16"/>
                    <a:pt x="13" y="16"/>
                    <a:pt x="13" y="16"/>
                  </a:cubicBezTo>
                  <a:cubicBezTo>
                    <a:pt x="13" y="17"/>
                    <a:pt x="12" y="17"/>
                    <a:pt x="12" y="18"/>
                  </a:cubicBezTo>
                  <a:cubicBezTo>
                    <a:pt x="12" y="19"/>
                    <a:pt x="12" y="19"/>
                    <a:pt x="12" y="19"/>
                  </a:cubicBezTo>
                  <a:cubicBezTo>
                    <a:pt x="11" y="18"/>
                    <a:pt x="11" y="18"/>
                    <a:pt x="11" y="18"/>
                  </a:cubicBezTo>
                  <a:cubicBezTo>
                    <a:pt x="11" y="20"/>
                    <a:pt x="11" y="20"/>
                    <a:pt x="11" y="20"/>
                  </a:cubicBezTo>
                  <a:cubicBezTo>
                    <a:pt x="11" y="20"/>
                    <a:pt x="11" y="20"/>
                    <a:pt x="11" y="21"/>
                  </a:cubicBezTo>
                  <a:cubicBezTo>
                    <a:pt x="11" y="21"/>
                    <a:pt x="10" y="22"/>
                    <a:pt x="10" y="23"/>
                  </a:cubicBezTo>
                  <a:cubicBezTo>
                    <a:pt x="9" y="23"/>
                    <a:pt x="9" y="24"/>
                    <a:pt x="9" y="24"/>
                  </a:cubicBezTo>
                  <a:cubicBezTo>
                    <a:pt x="9" y="24"/>
                    <a:pt x="9" y="24"/>
                    <a:pt x="9" y="24"/>
                  </a:cubicBezTo>
                  <a:cubicBezTo>
                    <a:pt x="9" y="26"/>
                    <a:pt x="9" y="26"/>
                    <a:pt x="9" y="26"/>
                  </a:cubicBezTo>
                  <a:cubicBezTo>
                    <a:pt x="9" y="27"/>
                    <a:pt x="8" y="27"/>
                    <a:pt x="8" y="27"/>
                  </a:cubicBezTo>
                  <a:cubicBezTo>
                    <a:pt x="8" y="27"/>
                    <a:pt x="8" y="27"/>
                    <a:pt x="8" y="27"/>
                  </a:cubicBezTo>
                  <a:cubicBezTo>
                    <a:pt x="8" y="27"/>
                    <a:pt x="8" y="27"/>
                    <a:pt x="8" y="27"/>
                  </a:cubicBezTo>
                  <a:cubicBezTo>
                    <a:pt x="7" y="28"/>
                    <a:pt x="6" y="29"/>
                    <a:pt x="6" y="30"/>
                  </a:cubicBezTo>
                  <a:cubicBezTo>
                    <a:pt x="6" y="30"/>
                    <a:pt x="6" y="31"/>
                    <a:pt x="6" y="31"/>
                  </a:cubicBezTo>
                  <a:cubicBezTo>
                    <a:pt x="5" y="31"/>
                    <a:pt x="5" y="31"/>
                    <a:pt x="5" y="31"/>
                  </a:cubicBezTo>
                  <a:cubicBezTo>
                    <a:pt x="5" y="32"/>
                    <a:pt x="5" y="32"/>
                    <a:pt x="5" y="32"/>
                  </a:cubicBezTo>
                  <a:cubicBezTo>
                    <a:pt x="5" y="32"/>
                    <a:pt x="5" y="32"/>
                    <a:pt x="5" y="32"/>
                  </a:cubicBezTo>
                  <a:cubicBezTo>
                    <a:pt x="5" y="33"/>
                    <a:pt x="5" y="33"/>
                    <a:pt x="5" y="35"/>
                  </a:cubicBezTo>
                  <a:cubicBezTo>
                    <a:pt x="4" y="36"/>
                    <a:pt x="4" y="36"/>
                    <a:pt x="4" y="36"/>
                  </a:cubicBezTo>
                  <a:cubicBezTo>
                    <a:pt x="3" y="37"/>
                    <a:pt x="3" y="38"/>
                    <a:pt x="4" y="39"/>
                  </a:cubicBezTo>
                  <a:cubicBezTo>
                    <a:pt x="4" y="41"/>
                    <a:pt x="4" y="41"/>
                    <a:pt x="3" y="42"/>
                  </a:cubicBezTo>
                  <a:cubicBezTo>
                    <a:pt x="3" y="42"/>
                    <a:pt x="3" y="43"/>
                    <a:pt x="3" y="43"/>
                  </a:cubicBezTo>
                  <a:cubicBezTo>
                    <a:pt x="2" y="44"/>
                    <a:pt x="2" y="46"/>
                    <a:pt x="2" y="47"/>
                  </a:cubicBezTo>
                  <a:cubicBezTo>
                    <a:pt x="2" y="48"/>
                    <a:pt x="2" y="48"/>
                    <a:pt x="2" y="48"/>
                  </a:cubicBezTo>
                  <a:cubicBezTo>
                    <a:pt x="1" y="50"/>
                    <a:pt x="1" y="51"/>
                    <a:pt x="1" y="51"/>
                  </a:cubicBezTo>
                  <a:cubicBezTo>
                    <a:pt x="1" y="52"/>
                    <a:pt x="0" y="53"/>
                    <a:pt x="1" y="53"/>
                  </a:cubicBezTo>
                  <a:cubicBezTo>
                    <a:pt x="1" y="53"/>
                    <a:pt x="1" y="54"/>
                    <a:pt x="1" y="54"/>
                  </a:cubicBezTo>
                  <a:cubicBezTo>
                    <a:pt x="1" y="54"/>
                    <a:pt x="2" y="54"/>
                    <a:pt x="2" y="54"/>
                  </a:cubicBezTo>
                  <a:cubicBezTo>
                    <a:pt x="1" y="54"/>
                    <a:pt x="1" y="54"/>
                    <a:pt x="1" y="54"/>
                  </a:cubicBezTo>
                  <a:cubicBezTo>
                    <a:pt x="1" y="54"/>
                    <a:pt x="1" y="54"/>
                    <a:pt x="1" y="54"/>
                  </a:cubicBezTo>
                  <a:cubicBezTo>
                    <a:pt x="1" y="55"/>
                    <a:pt x="1" y="55"/>
                    <a:pt x="1" y="56"/>
                  </a:cubicBezTo>
                  <a:cubicBezTo>
                    <a:pt x="1" y="56"/>
                    <a:pt x="1" y="56"/>
                    <a:pt x="1" y="57"/>
                  </a:cubicBezTo>
                  <a:cubicBezTo>
                    <a:pt x="1" y="57"/>
                    <a:pt x="1" y="57"/>
                    <a:pt x="1" y="57"/>
                  </a:cubicBezTo>
                  <a:cubicBezTo>
                    <a:pt x="1" y="57"/>
                    <a:pt x="1" y="57"/>
                    <a:pt x="1" y="57"/>
                  </a:cubicBezTo>
                  <a:cubicBezTo>
                    <a:pt x="1" y="57"/>
                    <a:pt x="1" y="57"/>
                    <a:pt x="1" y="57"/>
                  </a:cubicBezTo>
                  <a:cubicBezTo>
                    <a:pt x="1" y="58"/>
                    <a:pt x="0" y="59"/>
                    <a:pt x="1" y="59"/>
                  </a:cubicBezTo>
                  <a:cubicBezTo>
                    <a:pt x="1" y="60"/>
                    <a:pt x="0" y="60"/>
                    <a:pt x="0" y="60"/>
                  </a:cubicBezTo>
                  <a:cubicBezTo>
                    <a:pt x="0" y="60"/>
                    <a:pt x="0" y="61"/>
                    <a:pt x="0" y="62"/>
                  </a:cubicBezTo>
                  <a:cubicBezTo>
                    <a:pt x="0" y="62"/>
                    <a:pt x="1" y="63"/>
                    <a:pt x="1" y="64"/>
                  </a:cubicBezTo>
                  <a:cubicBezTo>
                    <a:pt x="1" y="64"/>
                    <a:pt x="1" y="64"/>
                    <a:pt x="2" y="65"/>
                  </a:cubicBezTo>
                  <a:cubicBezTo>
                    <a:pt x="2" y="65"/>
                    <a:pt x="2" y="65"/>
                    <a:pt x="2" y="65"/>
                  </a:cubicBezTo>
                  <a:cubicBezTo>
                    <a:pt x="2" y="65"/>
                    <a:pt x="2" y="65"/>
                    <a:pt x="2" y="65"/>
                  </a:cubicBezTo>
                  <a:cubicBezTo>
                    <a:pt x="2" y="66"/>
                    <a:pt x="2" y="66"/>
                    <a:pt x="2" y="67"/>
                  </a:cubicBezTo>
                  <a:cubicBezTo>
                    <a:pt x="2" y="67"/>
                    <a:pt x="1" y="67"/>
                    <a:pt x="1" y="67"/>
                  </a:cubicBezTo>
                  <a:cubicBezTo>
                    <a:pt x="1" y="68"/>
                    <a:pt x="1" y="68"/>
                    <a:pt x="1" y="69"/>
                  </a:cubicBezTo>
                  <a:cubicBezTo>
                    <a:pt x="1" y="70"/>
                    <a:pt x="1" y="70"/>
                    <a:pt x="1" y="70"/>
                  </a:cubicBezTo>
                  <a:cubicBezTo>
                    <a:pt x="1" y="70"/>
                    <a:pt x="1" y="70"/>
                    <a:pt x="1" y="70"/>
                  </a:cubicBezTo>
                  <a:cubicBezTo>
                    <a:pt x="1" y="70"/>
                    <a:pt x="1" y="71"/>
                    <a:pt x="1" y="71"/>
                  </a:cubicBezTo>
                  <a:cubicBezTo>
                    <a:pt x="1" y="72"/>
                    <a:pt x="1" y="72"/>
                    <a:pt x="1" y="73"/>
                  </a:cubicBezTo>
                  <a:cubicBezTo>
                    <a:pt x="1" y="73"/>
                    <a:pt x="1" y="74"/>
                    <a:pt x="2" y="76"/>
                  </a:cubicBezTo>
                  <a:cubicBezTo>
                    <a:pt x="2" y="76"/>
                    <a:pt x="2" y="76"/>
                    <a:pt x="2" y="76"/>
                  </a:cubicBezTo>
                  <a:cubicBezTo>
                    <a:pt x="2" y="77"/>
                    <a:pt x="2" y="78"/>
                    <a:pt x="3" y="78"/>
                  </a:cubicBezTo>
                  <a:cubicBezTo>
                    <a:pt x="3" y="78"/>
                    <a:pt x="3" y="78"/>
                    <a:pt x="3" y="78"/>
                  </a:cubicBezTo>
                  <a:cubicBezTo>
                    <a:pt x="4" y="79"/>
                    <a:pt x="4" y="79"/>
                    <a:pt x="4" y="80"/>
                  </a:cubicBezTo>
                  <a:cubicBezTo>
                    <a:pt x="4" y="80"/>
                    <a:pt x="4" y="80"/>
                    <a:pt x="4" y="80"/>
                  </a:cubicBezTo>
                  <a:cubicBezTo>
                    <a:pt x="4" y="81"/>
                    <a:pt x="4" y="81"/>
                    <a:pt x="4" y="81"/>
                  </a:cubicBezTo>
                  <a:cubicBezTo>
                    <a:pt x="4" y="81"/>
                    <a:pt x="5" y="82"/>
                    <a:pt x="5" y="82"/>
                  </a:cubicBezTo>
                  <a:cubicBezTo>
                    <a:pt x="5" y="82"/>
                    <a:pt x="5" y="82"/>
                    <a:pt x="5" y="82"/>
                  </a:cubicBezTo>
                  <a:cubicBezTo>
                    <a:pt x="5" y="84"/>
                    <a:pt x="5" y="84"/>
                    <a:pt x="5" y="84"/>
                  </a:cubicBezTo>
                  <a:cubicBezTo>
                    <a:pt x="5" y="85"/>
                    <a:pt x="5" y="86"/>
                    <a:pt x="6" y="86"/>
                  </a:cubicBezTo>
                  <a:cubicBezTo>
                    <a:pt x="6" y="87"/>
                    <a:pt x="6" y="87"/>
                    <a:pt x="6" y="88"/>
                  </a:cubicBezTo>
                  <a:cubicBezTo>
                    <a:pt x="6" y="88"/>
                    <a:pt x="6" y="88"/>
                    <a:pt x="6" y="88"/>
                  </a:cubicBezTo>
                  <a:cubicBezTo>
                    <a:pt x="7" y="89"/>
                    <a:pt x="7" y="89"/>
                    <a:pt x="7" y="89"/>
                  </a:cubicBezTo>
                  <a:cubicBezTo>
                    <a:pt x="7" y="89"/>
                    <a:pt x="7" y="89"/>
                    <a:pt x="7" y="89"/>
                  </a:cubicBezTo>
                  <a:cubicBezTo>
                    <a:pt x="7" y="90"/>
                    <a:pt x="7" y="91"/>
                    <a:pt x="8" y="92"/>
                  </a:cubicBezTo>
                  <a:cubicBezTo>
                    <a:pt x="8" y="93"/>
                    <a:pt x="9" y="93"/>
                    <a:pt x="9" y="94"/>
                  </a:cubicBezTo>
                  <a:cubicBezTo>
                    <a:pt x="9" y="94"/>
                    <a:pt x="9" y="94"/>
                    <a:pt x="9" y="94"/>
                  </a:cubicBezTo>
                  <a:cubicBezTo>
                    <a:pt x="10" y="95"/>
                    <a:pt x="10" y="95"/>
                    <a:pt x="10" y="96"/>
                  </a:cubicBezTo>
                  <a:cubicBezTo>
                    <a:pt x="10" y="96"/>
                    <a:pt x="11" y="96"/>
                    <a:pt x="11" y="97"/>
                  </a:cubicBezTo>
                  <a:cubicBezTo>
                    <a:pt x="11" y="97"/>
                    <a:pt x="11" y="97"/>
                    <a:pt x="11" y="98"/>
                  </a:cubicBezTo>
                  <a:cubicBezTo>
                    <a:pt x="11" y="98"/>
                    <a:pt x="11" y="98"/>
                    <a:pt x="11" y="98"/>
                  </a:cubicBezTo>
                  <a:cubicBezTo>
                    <a:pt x="12" y="98"/>
                    <a:pt x="12" y="98"/>
                    <a:pt x="12" y="98"/>
                  </a:cubicBezTo>
                  <a:cubicBezTo>
                    <a:pt x="12" y="98"/>
                    <a:pt x="12" y="99"/>
                    <a:pt x="12" y="99"/>
                  </a:cubicBezTo>
                  <a:cubicBezTo>
                    <a:pt x="13" y="100"/>
                    <a:pt x="13" y="100"/>
                    <a:pt x="13" y="100"/>
                  </a:cubicBezTo>
                  <a:cubicBezTo>
                    <a:pt x="13" y="100"/>
                    <a:pt x="13" y="100"/>
                    <a:pt x="13" y="100"/>
                  </a:cubicBezTo>
                  <a:cubicBezTo>
                    <a:pt x="13" y="101"/>
                    <a:pt x="14" y="101"/>
                    <a:pt x="15" y="101"/>
                  </a:cubicBezTo>
                  <a:cubicBezTo>
                    <a:pt x="15" y="102"/>
                    <a:pt x="15" y="102"/>
                    <a:pt x="15" y="102"/>
                  </a:cubicBezTo>
                  <a:cubicBezTo>
                    <a:pt x="15" y="102"/>
                    <a:pt x="15" y="102"/>
                    <a:pt x="15" y="102"/>
                  </a:cubicBezTo>
                  <a:cubicBezTo>
                    <a:pt x="15" y="103"/>
                    <a:pt x="15" y="103"/>
                    <a:pt x="17" y="104"/>
                  </a:cubicBezTo>
                  <a:cubicBezTo>
                    <a:pt x="17" y="104"/>
                    <a:pt x="17" y="104"/>
                    <a:pt x="17" y="105"/>
                  </a:cubicBezTo>
                  <a:cubicBezTo>
                    <a:pt x="18" y="105"/>
                    <a:pt x="19" y="106"/>
                    <a:pt x="20" y="106"/>
                  </a:cubicBezTo>
                  <a:cubicBezTo>
                    <a:pt x="20" y="106"/>
                    <a:pt x="20" y="106"/>
                    <a:pt x="20" y="106"/>
                  </a:cubicBezTo>
                  <a:cubicBezTo>
                    <a:pt x="22" y="107"/>
                    <a:pt x="23" y="108"/>
                    <a:pt x="24" y="108"/>
                  </a:cubicBezTo>
                  <a:cubicBezTo>
                    <a:pt x="25" y="108"/>
                    <a:pt x="25" y="108"/>
                    <a:pt x="25" y="108"/>
                  </a:cubicBezTo>
                  <a:cubicBezTo>
                    <a:pt x="26" y="107"/>
                    <a:pt x="26" y="107"/>
                    <a:pt x="26" y="107"/>
                  </a:cubicBezTo>
                  <a:cubicBezTo>
                    <a:pt x="26" y="107"/>
                    <a:pt x="26" y="107"/>
                    <a:pt x="26" y="108"/>
                  </a:cubicBezTo>
                  <a:cubicBezTo>
                    <a:pt x="26" y="112"/>
                    <a:pt x="26" y="112"/>
                    <a:pt x="26" y="112"/>
                  </a:cubicBezTo>
                  <a:cubicBezTo>
                    <a:pt x="28" y="108"/>
                    <a:pt x="28" y="108"/>
                    <a:pt x="28" y="108"/>
                  </a:cubicBezTo>
                  <a:cubicBezTo>
                    <a:pt x="28" y="108"/>
                    <a:pt x="28" y="108"/>
                    <a:pt x="28" y="108"/>
                  </a:cubicBezTo>
                  <a:cubicBezTo>
                    <a:pt x="28" y="108"/>
                    <a:pt x="28" y="109"/>
                    <a:pt x="29" y="109"/>
                  </a:cubicBezTo>
                  <a:cubicBezTo>
                    <a:pt x="30" y="109"/>
                    <a:pt x="31" y="110"/>
                    <a:pt x="32" y="110"/>
                  </a:cubicBezTo>
                  <a:cubicBezTo>
                    <a:pt x="33" y="110"/>
                    <a:pt x="34" y="109"/>
                    <a:pt x="34" y="109"/>
                  </a:cubicBezTo>
                  <a:cubicBezTo>
                    <a:pt x="34" y="109"/>
                    <a:pt x="34" y="109"/>
                    <a:pt x="34" y="109"/>
                  </a:cubicBezTo>
                  <a:cubicBezTo>
                    <a:pt x="35" y="108"/>
                    <a:pt x="36" y="108"/>
                    <a:pt x="36" y="108"/>
                  </a:cubicBezTo>
                  <a:cubicBezTo>
                    <a:pt x="37" y="108"/>
                    <a:pt x="37" y="108"/>
                    <a:pt x="38" y="107"/>
                  </a:cubicBezTo>
                  <a:cubicBezTo>
                    <a:pt x="38" y="108"/>
                    <a:pt x="38" y="108"/>
                    <a:pt x="38" y="108"/>
                  </a:cubicBezTo>
                  <a:cubicBezTo>
                    <a:pt x="39" y="107"/>
                    <a:pt x="39" y="107"/>
                    <a:pt x="39" y="107"/>
                  </a:cubicBezTo>
                  <a:cubicBezTo>
                    <a:pt x="39" y="107"/>
                    <a:pt x="40" y="107"/>
                    <a:pt x="40" y="107"/>
                  </a:cubicBezTo>
                  <a:cubicBezTo>
                    <a:pt x="41" y="107"/>
                    <a:pt x="42" y="106"/>
                    <a:pt x="43" y="105"/>
                  </a:cubicBezTo>
                  <a:cubicBezTo>
                    <a:pt x="44" y="105"/>
                    <a:pt x="45" y="104"/>
                    <a:pt x="45" y="104"/>
                  </a:cubicBezTo>
                  <a:cubicBezTo>
                    <a:pt x="46" y="103"/>
                    <a:pt x="47" y="103"/>
                    <a:pt x="47" y="103"/>
                  </a:cubicBezTo>
                  <a:cubicBezTo>
                    <a:pt x="47" y="103"/>
                    <a:pt x="47" y="103"/>
                    <a:pt x="47" y="103"/>
                  </a:cubicBezTo>
                  <a:cubicBezTo>
                    <a:pt x="47" y="102"/>
                    <a:pt x="47" y="102"/>
                    <a:pt x="47" y="102"/>
                  </a:cubicBezTo>
                  <a:cubicBezTo>
                    <a:pt x="48" y="101"/>
                    <a:pt x="48" y="101"/>
                    <a:pt x="49" y="101"/>
                  </a:cubicBezTo>
                  <a:cubicBezTo>
                    <a:pt x="49" y="100"/>
                    <a:pt x="50" y="100"/>
                    <a:pt x="50" y="100"/>
                  </a:cubicBezTo>
                  <a:cubicBezTo>
                    <a:pt x="51" y="100"/>
                    <a:pt x="52" y="99"/>
                    <a:pt x="52" y="98"/>
                  </a:cubicBezTo>
                  <a:cubicBezTo>
                    <a:pt x="53" y="97"/>
                    <a:pt x="53" y="97"/>
                    <a:pt x="53" y="97"/>
                  </a:cubicBezTo>
                  <a:cubicBezTo>
                    <a:pt x="54" y="97"/>
                    <a:pt x="55" y="96"/>
                    <a:pt x="56" y="95"/>
                  </a:cubicBezTo>
                  <a:cubicBezTo>
                    <a:pt x="56" y="95"/>
                    <a:pt x="57" y="94"/>
                    <a:pt x="56" y="93"/>
                  </a:cubicBezTo>
                  <a:cubicBezTo>
                    <a:pt x="56" y="92"/>
                    <a:pt x="57" y="91"/>
                    <a:pt x="57" y="90"/>
                  </a:cubicBezTo>
                  <a:cubicBezTo>
                    <a:pt x="58" y="90"/>
                    <a:pt x="58" y="89"/>
                    <a:pt x="58" y="89"/>
                  </a:cubicBezTo>
                  <a:cubicBezTo>
                    <a:pt x="58" y="87"/>
                    <a:pt x="59" y="86"/>
                    <a:pt x="59" y="85"/>
                  </a:cubicBezTo>
                  <a:cubicBezTo>
                    <a:pt x="60" y="84"/>
                    <a:pt x="60" y="83"/>
                    <a:pt x="61" y="82"/>
                  </a:cubicBezTo>
                  <a:cubicBezTo>
                    <a:pt x="61" y="82"/>
                    <a:pt x="61" y="82"/>
                    <a:pt x="61" y="82"/>
                  </a:cubicBezTo>
                  <a:cubicBezTo>
                    <a:pt x="61" y="81"/>
                    <a:pt x="61" y="81"/>
                    <a:pt x="61" y="81"/>
                  </a:cubicBezTo>
                  <a:cubicBezTo>
                    <a:pt x="61" y="81"/>
                    <a:pt x="61" y="81"/>
                    <a:pt x="61" y="81"/>
                  </a:cubicBezTo>
                  <a:cubicBezTo>
                    <a:pt x="61" y="79"/>
                    <a:pt x="62" y="79"/>
                    <a:pt x="62" y="78"/>
                  </a:cubicBezTo>
                  <a:cubicBezTo>
                    <a:pt x="63" y="77"/>
                    <a:pt x="64" y="77"/>
                    <a:pt x="64" y="76"/>
                  </a:cubicBezTo>
                  <a:cubicBezTo>
                    <a:pt x="64" y="76"/>
                    <a:pt x="64" y="75"/>
                    <a:pt x="64" y="74"/>
                  </a:cubicBezTo>
                  <a:cubicBezTo>
                    <a:pt x="64" y="74"/>
                    <a:pt x="64" y="73"/>
                    <a:pt x="64" y="73"/>
                  </a:cubicBezTo>
                  <a:cubicBezTo>
                    <a:pt x="64" y="73"/>
                    <a:pt x="64" y="73"/>
                    <a:pt x="64" y="73"/>
                  </a:cubicBezTo>
                  <a:cubicBezTo>
                    <a:pt x="64" y="73"/>
                    <a:pt x="64" y="73"/>
                    <a:pt x="64" y="73"/>
                  </a:cubicBezTo>
                  <a:cubicBezTo>
                    <a:pt x="64" y="73"/>
                    <a:pt x="64" y="73"/>
                    <a:pt x="64" y="73"/>
                  </a:cubicBezTo>
                  <a:cubicBezTo>
                    <a:pt x="63" y="72"/>
                    <a:pt x="64" y="70"/>
                    <a:pt x="64" y="69"/>
                  </a:cubicBezTo>
                  <a:cubicBezTo>
                    <a:pt x="65" y="67"/>
                    <a:pt x="65" y="66"/>
                    <a:pt x="65" y="65"/>
                  </a:cubicBezTo>
                  <a:cubicBezTo>
                    <a:pt x="65" y="64"/>
                    <a:pt x="66" y="62"/>
                    <a:pt x="66" y="61"/>
                  </a:cubicBezTo>
                  <a:cubicBezTo>
                    <a:pt x="66" y="60"/>
                    <a:pt x="67" y="58"/>
                    <a:pt x="66" y="57"/>
                  </a:cubicBezTo>
                  <a:cubicBezTo>
                    <a:pt x="66" y="57"/>
                    <a:pt x="66" y="57"/>
                    <a:pt x="66" y="57"/>
                  </a:cubicBezTo>
                  <a:cubicBezTo>
                    <a:pt x="66" y="56"/>
                    <a:pt x="66" y="56"/>
                    <a:pt x="66" y="56"/>
                  </a:cubicBezTo>
                  <a:cubicBezTo>
                    <a:pt x="66" y="56"/>
                    <a:pt x="66" y="56"/>
                    <a:pt x="66" y="56"/>
                  </a:cubicBezTo>
                  <a:cubicBezTo>
                    <a:pt x="67" y="55"/>
                    <a:pt x="67" y="54"/>
                    <a:pt x="66" y="52"/>
                  </a:cubicBezTo>
                  <a:close/>
                  <a:moveTo>
                    <a:pt x="60" y="45"/>
                  </a:moveTo>
                  <a:cubicBezTo>
                    <a:pt x="59" y="45"/>
                    <a:pt x="59" y="46"/>
                    <a:pt x="59" y="46"/>
                  </a:cubicBezTo>
                  <a:cubicBezTo>
                    <a:pt x="60" y="47"/>
                    <a:pt x="59" y="47"/>
                    <a:pt x="59" y="48"/>
                  </a:cubicBezTo>
                  <a:cubicBezTo>
                    <a:pt x="59" y="49"/>
                    <a:pt x="58" y="50"/>
                    <a:pt x="59" y="52"/>
                  </a:cubicBezTo>
                  <a:cubicBezTo>
                    <a:pt x="59" y="52"/>
                    <a:pt x="59" y="52"/>
                    <a:pt x="59" y="53"/>
                  </a:cubicBezTo>
                  <a:cubicBezTo>
                    <a:pt x="59" y="54"/>
                    <a:pt x="58" y="55"/>
                    <a:pt x="59" y="56"/>
                  </a:cubicBezTo>
                  <a:cubicBezTo>
                    <a:pt x="59" y="56"/>
                    <a:pt x="59" y="57"/>
                    <a:pt x="59" y="57"/>
                  </a:cubicBezTo>
                  <a:cubicBezTo>
                    <a:pt x="59" y="57"/>
                    <a:pt x="59" y="57"/>
                    <a:pt x="59" y="57"/>
                  </a:cubicBezTo>
                  <a:cubicBezTo>
                    <a:pt x="59" y="57"/>
                    <a:pt x="59" y="58"/>
                    <a:pt x="59" y="58"/>
                  </a:cubicBezTo>
                  <a:cubicBezTo>
                    <a:pt x="58" y="59"/>
                    <a:pt x="58" y="60"/>
                    <a:pt x="58" y="61"/>
                  </a:cubicBezTo>
                  <a:cubicBezTo>
                    <a:pt x="58" y="61"/>
                    <a:pt x="57" y="61"/>
                    <a:pt x="57" y="62"/>
                  </a:cubicBezTo>
                  <a:cubicBezTo>
                    <a:pt x="56" y="63"/>
                    <a:pt x="56" y="65"/>
                    <a:pt x="57" y="67"/>
                  </a:cubicBezTo>
                  <a:cubicBezTo>
                    <a:pt x="58" y="67"/>
                    <a:pt x="58" y="68"/>
                    <a:pt x="58" y="69"/>
                  </a:cubicBezTo>
                  <a:cubicBezTo>
                    <a:pt x="57" y="70"/>
                    <a:pt x="57" y="70"/>
                    <a:pt x="56" y="70"/>
                  </a:cubicBezTo>
                  <a:cubicBezTo>
                    <a:pt x="56" y="71"/>
                    <a:pt x="56" y="71"/>
                    <a:pt x="56" y="71"/>
                  </a:cubicBezTo>
                  <a:cubicBezTo>
                    <a:pt x="56" y="71"/>
                    <a:pt x="56" y="71"/>
                    <a:pt x="56" y="71"/>
                  </a:cubicBezTo>
                  <a:cubicBezTo>
                    <a:pt x="56" y="72"/>
                    <a:pt x="55" y="73"/>
                    <a:pt x="55" y="74"/>
                  </a:cubicBezTo>
                  <a:cubicBezTo>
                    <a:pt x="55" y="75"/>
                    <a:pt x="54" y="75"/>
                    <a:pt x="54" y="76"/>
                  </a:cubicBezTo>
                  <a:cubicBezTo>
                    <a:pt x="53" y="77"/>
                    <a:pt x="53" y="79"/>
                    <a:pt x="52" y="80"/>
                  </a:cubicBezTo>
                  <a:cubicBezTo>
                    <a:pt x="51" y="82"/>
                    <a:pt x="50" y="83"/>
                    <a:pt x="50" y="85"/>
                  </a:cubicBezTo>
                  <a:cubicBezTo>
                    <a:pt x="50" y="85"/>
                    <a:pt x="50" y="85"/>
                    <a:pt x="50" y="85"/>
                  </a:cubicBezTo>
                  <a:cubicBezTo>
                    <a:pt x="50" y="86"/>
                    <a:pt x="49" y="86"/>
                    <a:pt x="48" y="87"/>
                  </a:cubicBezTo>
                  <a:cubicBezTo>
                    <a:pt x="48" y="87"/>
                    <a:pt x="48" y="87"/>
                    <a:pt x="48" y="87"/>
                  </a:cubicBezTo>
                  <a:cubicBezTo>
                    <a:pt x="47" y="88"/>
                    <a:pt x="46" y="89"/>
                    <a:pt x="46" y="91"/>
                  </a:cubicBezTo>
                  <a:cubicBezTo>
                    <a:pt x="45" y="92"/>
                    <a:pt x="45" y="93"/>
                    <a:pt x="44" y="93"/>
                  </a:cubicBezTo>
                  <a:cubicBezTo>
                    <a:pt x="43" y="93"/>
                    <a:pt x="42" y="94"/>
                    <a:pt x="42" y="94"/>
                  </a:cubicBezTo>
                  <a:cubicBezTo>
                    <a:pt x="42" y="95"/>
                    <a:pt x="42" y="95"/>
                    <a:pt x="41" y="95"/>
                  </a:cubicBezTo>
                  <a:cubicBezTo>
                    <a:pt x="41" y="96"/>
                    <a:pt x="40" y="96"/>
                    <a:pt x="40" y="97"/>
                  </a:cubicBezTo>
                  <a:cubicBezTo>
                    <a:pt x="40" y="97"/>
                    <a:pt x="40" y="97"/>
                    <a:pt x="39" y="97"/>
                  </a:cubicBezTo>
                  <a:cubicBezTo>
                    <a:pt x="39" y="97"/>
                    <a:pt x="39" y="97"/>
                    <a:pt x="39" y="97"/>
                  </a:cubicBezTo>
                  <a:cubicBezTo>
                    <a:pt x="38" y="97"/>
                    <a:pt x="38" y="97"/>
                    <a:pt x="38" y="97"/>
                  </a:cubicBezTo>
                  <a:cubicBezTo>
                    <a:pt x="38" y="98"/>
                    <a:pt x="37" y="98"/>
                    <a:pt x="36" y="99"/>
                  </a:cubicBezTo>
                  <a:cubicBezTo>
                    <a:pt x="35" y="99"/>
                    <a:pt x="35" y="99"/>
                    <a:pt x="35" y="99"/>
                  </a:cubicBezTo>
                  <a:cubicBezTo>
                    <a:pt x="35" y="99"/>
                    <a:pt x="35" y="99"/>
                    <a:pt x="35" y="99"/>
                  </a:cubicBezTo>
                  <a:cubicBezTo>
                    <a:pt x="35" y="99"/>
                    <a:pt x="35" y="99"/>
                    <a:pt x="35" y="99"/>
                  </a:cubicBezTo>
                  <a:cubicBezTo>
                    <a:pt x="34" y="99"/>
                    <a:pt x="34" y="99"/>
                    <a:pt x="34" y="99"/>
                  </a:cubicBezTo>
                  <a:cubicBezTo>
                    <a:pt x="33" y="99"/>
                    <a:pt x="33" y="99"/>
                    <a:pt x="33" y="99"/>
                  </a:cubicBezTo>
                  <a:cubicBezTo>
                    <a:pt x="32" y="99"/>
                    <a:pt x="32" y="99"/>
                    <a:pt x="32" y="99"/>
                  </a:cubicBezTo>
                  <a:cubicBezTo>
                    <a:pt x="32" y="100"/>
                    <a:pt x="32" y="100"/>
                    <a:pt x="32" y="100"/>
                  </a:cubicBezTo>
                  <a:cubicBezTo>
                    <a:pt x="32" y="100"/>
                    <a:pt x="32" y="100"/>
                    <a:pt x="32" y="100"/>
                  </a:cubicBezTo>
                  <a:cubicBezTo>
                    <a:pt x="32" y="100"/>
                    <a:pt x="32" y="100"/>
                    <a:pt x="32" y="100"/>
                  </a:cubicBezTo>
                  <a:cubicBezTo>
                    <a:pt x="32" y="100"/>
                    <a:pt x="31" y="100"/>
                    <a:pt x="31" y="100"/>
                  </a:cubicBezTo>
                  <a:cubicBezTo>
                    <a:pt x="30" y="99"/>
                    <a:pt x="30" y="99"/>
                    <a:pt x="30" y="99"/>
                  </a:cubicBezTo>
                  <a:cubicBezTo>
                    <a:pt x="30" y="100"/>
                    <a:pt x="30" y="100"/>
                    <a:pt x="30" y="100"/>
                  </a:cubicBezTo>
                  <a:cubicBezTo>
                    <a:pt x="29" y="101"/>
                    <a:pt x="29" y="100"/>
                    <a:pt x="29" y="100"/>
                  </a:cubicBezTo>
                  <a:cubicBezTo>
                    <a:pt x="29" y="100"/>
                    <a:pt x="29" y="100"/>
                    <a:pt x="29" y="101"/>
                  </a:cubicBezTo>
                  <a:cubicBezTo>
                    <a:pt x="28" y="99"/>
                    <a:pt x="28" y="99"/>
                    <a:pt x="28" y="99"/>
                  </a:cubicBezTo>
                  <a:cubicBezTo>
                    <a:pt x="28" y="99"/>
                    <a:pt x="28" y="100"/>
                    <a:pt x="28" y="100"/>
                  </a:cubicBezTo>
                  <a:cubicBezTo>
                    <a:pt x="27" y="99"/>
                    <a:pt x="27" y="99"/>
                    <a:pt x="26" y="99"/>
                  </a:cubicBezTo>
                  <a:cubicBezTo>
                    <a:pt x="26" y="99"/>
                    <a:pt x="26" y="99"/>
                    <a:pt x="26" y="99"/>
                  </a:cubicBezTo>
                  <a:cubicBezTo>
                    <a:pt x="26" y="99"/>
                    <a:pt x="26" y="99"/>
                    <a:pt x="26" y="99"/>
                  </a:cubicBezTo>
                  <a:cubicBezTo>
                    <a:pt x="26" y="99"/>
                    <a:pt x="26" y="99"/>
                    <a:pt x="26" y="99"/>
                  </a:cubicBezTo>
                  <a:cubicBezTo>
                    <a:pt x="25" y="99"/>
                    <a:pt x="25" y="98"/>
                    <a:pt x="25" y="98"/>
                  </a:cubicBezTo>
                  <a:cubicBezTo>
                    <a:pt x="24" y="96"/>
                    <a:pt x="22" y="96"/>
                    <a:pt x="21" y="97"/>
                  </a:cubicBezTo>
                  <a:cubicBezTo>
                    <a:pt x="21" y="97"/>
                    <a:pt x="21" y="97"/>
                    <a:pt x="21" y="97"/>
                  </a:cubicBezTo>
                  <a:cubicBezTo>
                    <a:pt x="21" y="96"/>
                    <a:pt x="21" y="96"/>
                    <a:pt x="21" y="96"/>
                  </a:cubicBezTo>
                  <a:cubicBezTo>
                    <a:pt x="22" y="95"/>
                    <a:pt x="21" y="94"/>
                    <a:pt x="21" y="94"/>
                  </a:cubicBezTo>
                  <a:cubicBezTo>
                    <a:pt x="21" y="94"/>
                    <a:pt x="20" y="94"/>
                    <a:pt x="20" y="94"/>
                  </a:cubicBezTo>
                  <a:cubicBezTo>
                    <a:pt x="20" y="93"/>
                    <a:pt x="19" y="93"/>
                    <a:pt x="18" y="92"/>
                  </a:cubicBezTo>
                  <a:cubicBezTo>
                    <a:pt x="18" y="92"/>
                    <a:pt x="18" y="92"/>
                    <a:pt x="18" y="92"/>
                  </a:cubicBezTo>
                  <a:cubicBezTo>
                    <a:pt x="17" y="92"/>
                    <a:pt x="17" y="92"/>
                    <a:pt x="17" y="91"/>
                  </a:cubicBezTo>
                  <a:cubicBezTo>
                    <a:pt x="17" y="91"/>
                    <a:pt x="17" y="91"/>
                    <a:pt x="17" y="91"/>
                  </a:cubicBezTo>
                  <a:cubicBezTo>
                    <a:pt x="17" y="90"/>
                    <a:pt x="17" y="90"/>
                    <a:pt x="17" y="90"/>
                  </a:cubicBezTo>
                  <a:cubicBezTo>
                    <a:pt x="17" y="90"/>
                    <a:pt x="17" y="90"/>
                    <a:pt x="17" y="90"/>
                  </a:cubicBezTo>
                  <a:cubicBezTo>
                    <a:pt x="16" y="90"/>
                    <a:pt x="16" y="89"/>
                    <a:pt x="16" y="89"/>
                  </a:cubicBezTo>
                  <a:cubicBezTo>
                    <a:pt x="15" y="89"/>
                    <a:pt x="15" y="89"/>
                    <a:pt x="15" y="88"/>
                  </a:cubicBezTo>
                  <a:cubicBezTo>
                    <a:pt x="15" y="88"/>
                    <a:pt x="15" y="88"/>
                    <a:pt x="15" y="88"/>
                  </a:cubicBezTo>
                  <a:cubicBezTo>
                    <a:pt x="15" y="88"/>
                    <a:pt x="15" y="88"/>
                    <a:pt x="15" y="88"/>
                  </a:cubicBezTo>
                  <a:cubicBezTo>
                    <a:pt x="15" y="87"/>
                    <a:pt x="15" y="87"/>
                    <a:pt x="14" y="86"/>
                  </a:cubicBezTo>
                  <a:cubicBezTo>
                    <a:pt x="14" y="86"/>
                    <a:pt x="14" y="86"/>
                    <a:pt x="14" y="85"/>
                  </a:cubicBezTo>
                  <a:cubicBezTo>
                    <a:pt x="14" y="85"/>
                    <a:pt x="14" y="85"/>
                    <a:pt x="14" y="85"/>
                  </a:cubicBezTo>
                  <a:cubicBezTo>
                    <a:pt x="14" y="84"/>
                    <a:pt x="13" y="84"/>
                    <a:pt x="13" y="83"/>
                  </a:cubicBezTo>
                  <a:cubicBezTo>
                    <a:pt x="13" y="83"/>
                    <a:pt x="12" y="83"/>
                    <a:pt x="12" y="82"/>
                  </a:cubicBezTo>
                  <a:cubicBezTo>
                    <a:pt x="13" y="82"/>
                    <a:pt x="13" y="82"/>
                    <a:pt x="13" y="82"/>
                  </a:cubicBezTo>
                  <a:cubicBezTo>
                    <a:pt x="13" y="82"/>
                    <a:pt x="13" y="82"/>
                    <a:pt x="13" y="82"/>
                  </a:cubicBezTo>
                  <a:cubicBezTo>
                    <a:pt x="13" y="81"/>
                    <a:pt x="13" y="81"/>
                    <a:pt x="12" y="80"/>
                  </a:cubicBezTo>
                  <a:cubicBezTo>
                    <a:pt x="12" y="79"/>
                    <a:pt x="12" y="79"/>
                    <a:pt x="12" y="79"/>
                  </a:cubicBezTo>
                  <a:cubicBezTo>
                    <a:pt x="11" y="78"/>
                    <a:pt x="11" y="78"/>
                    <a:pt x="11" y="77"/>
                  </a:cubicBezTo>
                  <a:cubicBezTo>
                    <a:pt x="11" y="77"/>
                    <a:pt x="11" y="77"/>
                    <a:pt x="11" y="77"/>
                  </a:cubicBezTo>
                  <a:cubicBezTo>
                    <a:pt x="12" y="77"/>
                    <a:pt x="11" y="75"/>
                    <a:pt x="11" y="75"/>
                  </a:cubicBezTo>
                  <a:cubicBezTo>
                    <a:pt x="11" y="74"/>
                    <a:pt x="11" y="74"/>
                    <a:pt x="11" y="74"/>
                  </a:cubicBezTo>
                  <a:cubicBezTo>
                    <a:pt x="11" y="73"/>
                    <a:pt x="10" y="73"/>
                    <a:pt x="10" y="72"/>
                  </a:cubicBezTo>
                  <a:cubicBezTo>
                    <a:pt x="10" y="72"/>
                    <a:pt x="10" y="72"/>
                    <a:pt x="10" y="72"/>
                  </a:cubicBezTo>
                  <a:cubicBezTo>
                    <a:pt x="10" y="71"/>
                    <a:pt x="10" y="71"/>
                    <a:pt x="10" y="71"/>
                  </a:cubicBezTo>
                  <a:cubicBezTo>
                    <a:pt x="10" y="71"/>
                    <a:pt x="10" y="71"/>
                    <a:pt x="10" y="71"/>
                  </a:cubicBezTo>
                  <a:cubicBezTo>
                    <a:pt x="10" y="71"/>
                    <a:pt x="10" y="71"/>
                    <a:pt x="10" y="71"/>
                  </a:cubicBezTo>
                  <a:cubicBezTo>
                    <a:pt x="10" y="70"/>
                    <a:pt x="10" y="70"/>
                    <a:pt x="10" y="70"/>
                  </a:cubicBezTo>
                  <a:cubicBezTo>
                    <a:pt x="9" y="70"/>
                    <a:pt x="9" y="69"/>
                    <a:pt x="10" y="68"/>
                  </a:cubicBezTo>
                  <a:cubicBezTo>
                    <a:pt x="10" y="67"/>
                    <a:pt x="10" y="66"/>
                    <a:pt x="10" y="65"/>
                  </a:cubicBezTo>
                  <a:cubicBezTo>
                    <a:pt x="10" y="64"/>
                    <a:pt x="9" y="63"/>
                    <a:pt x="9" y="62"/>
                  </a:cubicBezTo>
                  <a:cubicBezTo>
                    <a:pt x="10" y="59"/>
                    <a:pt x="10" y="58"/>
                    <a:pt x="9" y="57"/>
                  </a:cubicBezTo>
                  <a:cubicBezTo>
                    <a:pt x="10" y="56"/>
                    <a:pt x="9" y="55"/>
                    <a:pt x="9" y="54"/>
                  </a:cubicBezTo>
                  <a:cubicBezTo>
                    <a:pt x="9" y="53"/>
                    <a:pt x="9" y="53"/>
                    <a:pt x="9" y="53"/>
                  </a:cubicBezTo>
                  <a:cubicBezTo>
                    <a:pt x="9" y="52"/>
                    <a:pt x="9" y="52"/>
                    <a:pt x="9" y="52"/>
                  </a:cubicBezTo>
                  <a:cubicBezTo>
                    <a:pt x="9" y="52"/>
                    <a:pt x="9" y="52"/>
                    <a:pt x="9" y="52"/>
                  </a:cubicBezTo>
                  <a:cubicBezTo>
                    <a:pt x="9" y="52"/>
                    <a:pt x="9" y="51"/>
                    <a:pt x="9" y="51"/>
                  </a:cubicBezTo>
                  <a:cubicBezTo>
                    <a:pt x="10" y="50"/>
                    <a:pt x="10" y="48"/>
                    <a:pt x="10" y="47"/>
                  </a:cubicBezTo>
                  <a:cubicBezTo>
                    <a:pt x="10" y="46"/>
                    <a:pt x="10" y="46"/>
                    <a:pt x="10" y="45"/>
                  </a:cubicBezTo>
                  <a:cubicBezTo>
                    <a:pt x="10" y="45"/>
                    <a:pt x="10" y="44"/>
                    <a:pt x="10" y="42"/>
                  </a:cubicBezTo>
                  <a:cubicBezTo>
                    <a:pt x="12" y="42"/>
                    <a:pt x="12" y="41"/>
                    <a:pt x="12" y="40"/>
                  </a:cubicBezTo>
                  <a:cubicBezTo>
                    <a:pt x="12" y="39"/>
                    <a:pt x="12" y="38"/>
                    <a:pt x="12" y="37"/>
                  </a:cubicBezTo>
                  <a:cubicBezTo>
                    <a:pt x="12" y="36"/>
                    <a:pt x="12" y="35"/>
                    <a:pt x="12" y="34"/>
                  </a:cubicBezTo>
                  <a:cubicBezTo>
                    <a:pt x="13" y="34"/>
                    <a:pt x="13" y="33"/>
                    <a:pt x="13" y="32"/>
                  </a:cubicBezTo>
                  <a:cubicBezTo>
                    <a:pt x="13" y="32"/>
                    <a:pt x="13" y="32"/>
                    <a:pt x="13" y="32"/>
                  </a:cubicBezTo>
                  <a:cubicBezTo>
                    <a:pt x="13" y="32"/>
                    <a:pt x="14" y="31"/>
                    <a:pt x="14" y="30"/>
                  </a:cubicBezTo>
                  <a:cubicBezTo>
                    <a:pt x="15" y="29"/>
                    <a:pt x="15" y="28"/>
                    <a:pt x="15" y="27"/>
                  </a:cubicBezTo>
                  <a:cubicBezTo>
                    <a:pt x="15" y="27"/>
                    <a:pt x="16" y="27"/>
                    <a:pt x="16" y="26"/>
                  </a:cubicBezTo>
                  <a:cubicBezTo>
                    <a:pt x="17" y="26"/>
                    <a:pt x="17" y="25"/>
                    <a:pt x="17" y="23"/>
                  </a:cubicBezTo>
                  <a:cubicBezTo>
                    <a:pt x="17" y="23"/>
                    <a:pt x="17" y="23"/>
                    <a:pt x="17" y="23"/>
                  </a:cubicBezTo>
                  <a:cubicBezTo>
                    <a:pt x="18" y="22"/>
                    <a:pt x="18" y="21"/>
                    <a:pt x="19" y="20"/>
                  </a:cubicBezTo>
                  <a:cubicBezTo>
                    <a:pt x="19" y="19"/>
                    <a:pt x="20" y="19"/>
                    <a:pt x="20" y="18"/>
                  </a:cubicBezTo>
                  <a:cubicBezTo>
                    <a:pt x="20" y="18"/>
                    <a:pt x="21" y="17"/>
                    <a:pt x="21" y="17"/>
                  </a:cubicBezTo>
                  <a:cubicBezTo>
                    <a:pt x="21" y="16"/>
                    <a:pt x="22" y="16"/>
                    <a:pt x="22" y="16"/>
                  </a:cubicBezTo>
                  <a:cubicBezTo>
                    <a:pt x="22" y="15"/>
                    <a:pt x="22" y="15"/>
                    <a:pt x="23" y="14"/>
                  </a:cubicBezTo>
                  <a:cubicBezTo>
                    <a:pt x="24" y="14"/>
                    <a:pt x="27" y="13"/>
                    <a:pt x="26" y="11"/>
                  </a:cubicBezTo>
                  <a:cubicBezTo>
                    <a:pt x="26" y="11"/>
                    <a:pt x="28" y="10"/>
                    <a:pt x="28" y="10"/>
                  </a:cubicBezTo>
                  <a:cubicBezTo>
                    <a:pt x="28" y="10"/>
                    <a:pt x="28" y="10"/>
                    <a:pt x="28" y="10"/>
                  </a:cubicBezTo>
                  <a:cubicBezTo>
                    <a:pt x="29" y="10"/>
                    <a:pt x="29" y="10"/>
                    <a:pt x="29" y="10"/>
                  </a:cubicBezTo>
                  <a:cubicBezTo>
                    <a:pt x="30" y="9"/>
                    <a:pt x="30" y="8"/>
                    <a:pt x="30" y="8"/>
                  </a:cubicBezTo>
                  <a:cubicBezTo>
                    <a:pt x="30" y="8"/>
                    <a:pt x="31" y="8"/>
                    <a:pt x="31" y="8"/>
                  </a:cubicBezTo>
                  <a:cubicBezTo>
                    <a:pt x="31" y="8"/>
                    <a:pt x="31" y="8"/>
                    <a:pt x="31" y="8"/>
                  </a:cubicBezTo>
                  <a:cubicBezTo>
                    <a:pt x="31" y="8"/>
                    <a:pt x="31" y="8"/>
                    <a:pt x="31" y="8"/>
                  </a:cubicBezTo>
                  <a:cubicBezTo>
                    <a:pt x="32" y="8"/>
                    <a:pt x="32" y="8"/>
                    <a:pt x="33" y="8"/>
                  </a:cubicBezTo>
                  <a:cubicBezTo>
                    <a:pt x="33" y="8"/>
                    <a:pt x="34" y="7"/>
                    <a:pt x="34" y="7"/>
                  </a:cubicBezTo>
                  <a:cubicBezTo>
                    <a:pt x="34" y="7"/>
                    <a:pt x="34" y="7"/>
                    <a:pt x="34" y="7"/>
                  </a:cubicBezTo>
                  <a:cubicBezTo>
                    <a:pt x="35" y="6"/>
                    <a:pt x="35" y="6"/>
                    <a:pt x="35" y="6"/>
                  </a:cubicBezTo>
                  <a:cubicBezTo>
                    <a:pt x="35" y="7"/>
                    <a:pt x="35" y="7"/>
                    <a:pt x="35" y="7"/>
                  </a:cubicBezTo>
                  <a:cubicBezTo>
                    <a:pt x="35" y="7"/>
                    <a:pt x="35" y="7"/>
                    <a:pt x="35" y="7"/>
                  </a:cubicBezTo>
                  <a:cubicBezTo>
                    <a:pt x="36" y="7"/>
                    <a:pt x="37" y="7"/>
                    <a:pt x="38" y="7"/>
                  </a:cubicBezTo>
                  <a:cubicBezTo>
                    <a:pt x="39" y="7"/>
                    <a:pt x="39" y="7"/>
                    <a:pt x="39" y="7"/>
                  </a:cubicBezTo>
                  <a:cubicBezTo>
                    <a:pt x="40" y="7"/>
                    <a:pt x="40" y="7"/>
                    <a:pt x="40" y="7"/>
                  </a:cubicBezTo>
                  <a:cubicBezTo>
                    <a:pt x="40" y="8"/>
                    <a:pt x="40" y="8"/>
                    <a:pt x="41" y="8"/>
                  </a:cubicBezTo>
                  <a:cubicBezTo>
                    <a:pt x="42" y="9"/>
                    <a:pt x="43" y="10"/>
                    <a:pt x="44" y="9"/>
                  </a:cubicBezTo>
                  <a:cubicBezTo>
                    <a:pt x="44" y="10"/>
                    <a:pt x="45" y="10"/>
                    <a:pt x="45" y="10"/>
                  </a:cubicBezTo>
                  <a:cubicBezTo>
                    <a:pt x="45" y="11"/>
                    <a:pt x="45" y="11"/>
                    <a:pt x="46" y="11"/>
                  </a:cubicBezTo>
                  <a:cubicBezTo>
                    <a:pt x="46" y="11"/>
                    <a:pt x="46" y="11"/>
                    <a:pt x="47" y="11"/>
                  </a:cubicBezTo>
                  <a:cubicBezTo>
                    <a:pt x="47" y="12"/>
                    <a:pt x="47" y="12"/>
                    <a:pt x="47" y="12"/>
                  </a:cubicBezTo>
                  <a:cubicBezTo>
                    <a:pt x="48" y="12"/>
                    <a:pt x="48" y="13"/>
                    <a:pt x="49" y="14"/>
                  </a:cubicBezTo>
                  <a:cubicBezTo>
                    <a:pt x="50" y="14"/>
                    <a:pt x="50" y="15"/>
                    <a:pt x="50" y="16"/>
                  </a:cubicBezTo>
                  <a:cubicBezTo>
                    <a:pt x="50" y="17"/>
                    <a:pt x="51" y="17"/>
                    <a:pt x="51" y="17"/>
                  </a:cubicBezTo>
                  <a:cubicBezTo>
                    <a:pt x="52" y="17"/>
                    <a:pt x="52" y="17"/>
                    <a:pt x="52" y="17"/>
                  </a:cubicBezTo>
                  <a:cubicBezTo>
                    <a:pt x="52" y="17"/>
                    <a:pt x="53" y="18"/>
                    <a:pt x="53" y="18"/>
                  </a:cubicBezTo>
                  <a:cubicBezTo>
                    <a:pt x="53" y="18"/>
                    <a:pt x="54" y="18"/>
                    <a:pt x="54" y="18"/>
                  </a:cubicBezTo>
                  <a:cubicBezTo>
                    <a:pt x="54" y="18"/>
                    <a:pt x="54" y="18"/>
                    <a:pt x="54" y="18"/>
                  </a:cubicBezTo>
                  <a:cubicBezTo>
                    <a:pt x="54" y="18"/>
                    <a:pt x="54" y="18"/>
                    <a:pt x="54" y="18"/>
                  </a:cubicBezTo>
                  <a:cubicBezTo>
                    <a:pt x="53" y="19"/>
                    <a:pt x="53" y="19"/>
                    <a:pt x="53" y="19"/>
                  </a:cubicBezTo>
                  <a:cubicBezTo>
                    <a:pt x="53" y="19"/>
                    <a:pt x="53" y="19"/>
                    <a:pt x="53" y="19"/>
                  </a:cubicBezTo>
                  <a:cubicBezTo>
                    <a:pt x="53" y="20"/>
                    <a:pt x="53" y="22"/>
                    <a:pt x="54" y="22"/>
                  </a:cubicBezTo>
                  <a:cubicBezTo>
                    <a:pt x="54" y="23"/>
                    <a:pt x="54" y="23"/>
                    <a:pt x="55" y="23"/>
                  </a:cubicBezTo>
                  <a:cubicBezTo>
                    <a:pt x="55" y="24"/>
                    <a:pt x="56" y="25"/>
                    <a:pt x="56" y="26"/>
                  </a:cubicBezTo>
                  <a:cubicBezTo>
                    <a:pt x="56" y="27"/>
                    <a:pt x="57" y="28"/>
                    <a:pt x="57" y="28"/>
                  </a:cubicBezTo>
                  <a:cubicBezTo>
                    <a:pt x="57" y="29"/>
                    <a:pt x="57" y="29"/>
                    <a:pt x="57" y="29"/>
                  </a:cubicBezTo>
                  <a:cubicBezTo>
                    <a:pt x="57" y="30"/>
                    <a:pt x="57" y="30"/>
                    <a:pt x="57" y="30"/>
                  </a:cubicBezTo>
                  <a:cubicBezTo>
                    <a:pt x="57" y="30"/>
                    <a:pt x="57" y="30"/>
                    <a:pt x="57" y="30"/>
                  </a:cubicBezTo>
                  <a:cubicBezTo>
                    <a:pt x="57" y="30"/>
                    <a:pt x="57" y="30"/>
                    <a:pt x="57" y="31"/>
                  </a:cubicBezTo>
                  <a:cubicBezTo>
                    <a:pt x="57" y="31"/>
                    <a:pt x="58" y="32"/>
                    <a:pt x="58" y="33"/>
                  </a:cubicBezTo>
                  <a:cubicBezTo>
                    <a:pt x="58" y="33"/>
                    <a:pt x="58" y="33"/>
                    <a:pt x="58" y="33"/>
                  </a:cubicBezTo>
                  <a:cubicBezTo>
                    <a:pt x="57" y="35"/>
                    <a:pt x="57" y="35"/>
                    <a:pt x="59" y="36"/>
                  </a:cubicBezTo>
                  <a:cubicBezTo>
                    <a:pt x="59" y="37"/>
                    <a:pt x="59" y="37"/>
                    <a:pt x="59" y="37"/>
                  </a:cubicBezTo>
                  <a:cubicBezTo>
                    <a:pt x="60" y="38"/>
                    <a:pt x="60" y="38"/>
                    <a:pt x="59" y="39"/>
                  </a:cubicBezTo>
                  <a:cubicBezTo>
                    <a:pt x="59" y="39"/>
                    <a:pt x="59" y="39"/>
                    <a:pt x="58" y="40"/>
                  </a:cubicBezTo>
                  <a:cubicBezTo>
                    <a:pt x="58" y="41"/>
                    <a:pt x="59" y="42"/>
                    <a:pt x="60" y="43"/>
                  </a:cubicBezTo>
                  <a:cubicBezTo>
                    <a:pt x="60" y="44"/>
                    <a:pt x="60" y="44"/>
                    <a:pt x="60" y="45"/>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3" name="Freeform 28"/>
            <p:cNvSpPr>
              <a:spLocks noEditPoints="1"/>
            </p:cNvSpPr>
            <p:nvPr/>
          </p:nvSpPr>
          <p:spPr bwMode="auto">
            <a:xfrm>
              <a:off x="4065" y="3803"/>
              <a:ext cx="161" cy="282"/>
            </a:xfrm>
            <a:custGeom>
              <a:avLst/>
              <a:gdLst>
                <a:gd name="T0" fmla="*/ 67 w 68"/>
                <a:gd name="T1" fmla="*/ 52 h 119"/>
                <a:gd name="T2" fmla="*/ 66 w 68"/>
                <a:gd name="T3" fmla="*/ 40 h 119"/>
                <a:gd name="T4" fmla="*/ 63 w 68"/>
                <a:gd name="T5" fmla="*/ 31 h 119"/>
                <a:gd name="T6" fmla="*/ 61 w 68"/>
                <a:gd name="T7" fmla="*/ 25 h 119"/>
                <a:gd name="T8" fmla="*/ 59 w 68"/>
                <a:gd name="T9" fmla="*/ 16 h 119"/>
                <a:gd name="T10" fmla="*/ 50 w 68"/>
                <a:gd name="T11" fmla="*/ 5 h 119"/>
                <a:gd name="T12" fmla="*/ 39 w 68"/>
                <a:gd name="T13" fmla="*/ 0 h 119"/>
                <a:gd name="T14" fmla="*/ 31 w 68"/>
                <a:gd name="T15" fmla="*/ 0 h 119"/>
                <a:gd name="T16" fmla="*/ 19 w 68"/>
                <a:gd name="T17" fmla="*/ 9 h 119"/>
                <a:gd name="T18" fmla="*/ 12 w 68"/>
                <a:gd name="T19" fmla="*/ 18 h 119"/>
                <a:gd name="T20" fmla="*/ 10 w 68"/>
                <a:gd name="T21" fmla="*/ 22 h 119"/>
                <a:gd name="T22" fmla="*/ 5 w 68"/>
                <a:gd name="T23" fmla="*/ 34 h 119"/>
                <a:gd name="T24" fmla="*/ 2 w 68"/>
                <a:gd name="T25" fmla="*/ 51 h 119"/>
                <a:gd name="T26" fmla="*/ 2 w 68"/>
                <a:gd name="T27" fmla="*/ 56 h 119"/>
                <a:gd name="T28" fmla="*/ 2 w 68"/>
                <a:gd name="T29" fmla="*/ 72 h 119"/>
                <a:gd name="T30" fmla="*/ 3 w 68"/>
                <a:gd name="T31" fmla="*/ 78 h 119"/>
                <a:gd name="T32" fmla="*/ 3 w 68"/>
                <a:gd name="T33" fmla="*/ 87 h 119"/>
                <a:gd name="T34" fmla="*/ 5 w 68"/>
                <a:gd name="T35" fmla="*/ 94 h 119"/>
                <a:gd name="T36" fmla="*/ 10 w 68"/>
                <a:gd name="T37" fmla="*/ 104 h 119"/>
                <a:gd name="T38" fmla="*/ 14 w 68"/>
                <a:gd name="T39" fmla="*/ 111 h 119"/>
                <a:gd name="T40" fmla="*/ 27 w 68"/>
                <a:gd name="T41" fmla="*/ 118 h 119"/>
                <a:gd name="T42" fmla="*/ 31 w 68"/>
                <a:gd name="T43" fmla="*/ 118 h 119"/>
                <a:gd name="T44" fmla="*/ 41 w 68"/>
                <a:gd name="T45" fmla="*/ 115 h 119"/>
                <a:gd name="T46" fmla="*/ 47 w 68"/>
                <a:gd name="T47" fmla="*/ 111 h 119"/>
                <a:gd name="T48" fmla="*/ 54 w 68"/>
                <a:gd name="T49" fmla="*/ 104 h 119"/>
                <a:gd name="T50" fmla="*/ 59 w 68"/>
                <a:gd name="T51" fmla="*/ 94 h 119"/>
                <a:gd name="T52" fmla="*/ 62 w 68"/>
                <a:gd name="T53" fmla="*/ 87 h 119"/>
                <a:gd name="T54" fmla="*/ 67 w 68"/>
                <a:gd name="T55" fmla="*/ 66 h 119"/>
                <a:gd name="T56" fmla="*/ 67 w 68"/>
                <a:gd name="T57" fmla="*/ 61 h 119"/>
                <a:gd name="T58" fmla="*/ 55 w 68"/>
                <a:gd name="T59" fmla="*/ 73 h 119"/>
                <a:gd name="T60" fmla="*/ 52 w 68"/>
                <a:gd name="T61" fmla="*/ 84 h 119"/>
                <a:gd name="T62" fmla="*/ 49 w 68"/>
                <a:gd name="T63" fmla="*/ 89 h 119"/>
                <a:gd name="T64" fmla="*/ 47 w 68"/>
                <a:gd name="T65" fmla="*/ 92 h 119"/>
                <a:gd name="T66" fmla="*/ 45 w 68"/>
                <a:gd name="T67" fmla="*/ 97 h 119"/>
                <a:gd name="T68" fmla="*/ 38 w 68"/>
                <a:gd name="T69" fmla="*/ 105 h 119"/>
                <a:gd name="T70" fmla="*/ 34 w 68"/>
                <a:gd name="T71" fmla="*/ 107 h 119"/>
                <a:gd name="T72" fmla="*/ 29 w 68"/>
                <a:gd name="T73" fmla="*/ 108 h 119"/>
                <a:gd name="T74" fmla="*/ 20 w 68"/>
                <a:gd name="T75" fmla="*/ 100 h 119"/>
                <a:gd name="T76" fmla="*/ 15 w 68"/>
                <a:gd name="T77" fmla="*/ 96 h 119"/>
                <a:gd name="T78" fmla="*/ 13 w 68"/>
                <a:gd name="T79" fmla="*/ 91 h 119"/>
                <a:gd name="T80" fmla="*/ 12 w 68"/>
                <a:gd name="T81" fmla="*/ 84 h 119"/>
                <a:gd name="T82" fmla="*/ 10 w 68"/>
                <a:gd name="T83" fmla="*/ 77 h 119"/>
                <a:gd name="T84" fmla="*/ 9 w 68"/>
                <a:gd name="T85" fmla="*/ 72 h 119"/>
                <a:gd name="T86" fmla="*/ 9 w 68"/>
                <a:gd name="T87" fmla="*/ 60 h 119"/>
                <a:gd name="T88" fmla="*/ 10 w 68"/>
                <a:gd name="T89" fmla="*/ 48 h 119"/>
                <a:gd name="T90" fmla="*/ 14 w 68"/>
                <a:gd name="T91" fmla="*/ 33 h 119"/>
                <a:gd name="T92" fmla="*/ 18 w 68"/>
                <a:gd name="T93" fmla="*/ 26 h 119"/>
                <a:gd name="T94" fmla="*/ 19 w 68"/>
                <a:gd name="T95" fmla="*/ 20 h 119"/>
                <a:gd name="T96" fmla="*/ 29 w 68"/>
                <a:gd name="T97" fmla="*/ 10 h 119"/>
                <a:gd name="T98" fmla="*/ 35 w 68"/>
                <a:gd name="T99" fmla="*/ 8 h 119"/>
                <a:gd name="T100" fmla="*/ 49 w 68"/>
                <a:gd name="T101" fmla="*/ 15 h 119"/>
                <a:gd name="T102" fmla="*/ 49 w 68"/>
                <a:gd name="T103" fmla="*/ 20 h 119"/>
                <a:gd name="T104" fmla="*/ 55 w 68"/>
                <a:gd name="T105" fmla="*/ 26 h 119"/>
                <a:gd name="T106" fmla="*/ 56 w 68"/>
                <a:gd name="T107" fmla="*/ 33 h 119"/>
                <a:gd name="T108" fmla="*/ 58 w 68"/>
                <a:gd name="T109" fmla="*/ 40 h 119"/>
                <a:gd name="T110" fmla="*/ 58 w 68"/>
                <a:gd name="T111" fmla="*/ 45 h 119"/>
                <a:gd name="T112" fmla="*/ 57 w 68"/>
                <a:gd name="T113" fmla="*/ 59 h 119"/>
                <a:gd name="T114" fmla="*/ 57 w 68"/>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 h="119">
                  <a:moveTo>
                    <a:pt x="67" y="61"/>
                  </a:moveTo>
                  <a:cubicBezTo>
                    <a:pt x="67" y="60"/>
                    <a:pt x="67" y="60"/>
                    <a:pt x="67" y="60"/>
                  </a:cubicBezTo>
                  <a:cubicBezTo>
                    <a:pt x="67" y="59"/>
                    <a:pt x="67" y="58"/>
                    <a:pt x="67" y="57"/>
                  </a:cubicBezTo>
                  <a:cubicBezTo>
                    <a:pt x="68" y="55"/>
                    <a:pt x="68" y="54"/>
                    <a:pt x="68" y="54"/>
                  </a:cubicBezTo>
                  <a:cubicBezTo>
                    <a:pt x="68" y="53"/>
                    <a:pt x="67" y="53"/>
                    <a:pt x="67" y="53"/>
                  </a:cubicBezTo>
                  <a:cubicBezTo>
                    <a:pt x="67" y="52"/>
                    <a:pt x="67" y="52"/>
                    <a:pt x="67" y="52"/>
                  </a:cubicBezTo>
                  <a:cubicBezTo>
                    <a:pt x="67" y="52"/>
                    <a:pt x="67" y="52"/>
                    <a:pt x="67" y="52"/>
                  </a:cubicBezTo>
                  <a:cubicBezTo>
                    <a:pt x="67" y="52"/>
                    <a:pt x="67" y="51"/>
                    <a:pt x="67" y="51"/>
                  </a:cubicBezTo>
                  <a:cubicBezTo>
                    <a:pt x="68" y="50"/>
                    <a:pt x="68" y="49"/>
                    <a:pt x="67" y="48"/>
                  </a:cubicBezTo>
                  <a:cubicBezTo>
                    <a:pt x="67" y="47"/>
                    <a:pt x="67" y="45"/>
                    <a:pt x="67" y="44"/>
                  </a:cubicBezTo>
                  <a:cubicBezTo>
                    <a:pt x="67" y="43"/>
                    <a:pt x="67" y="43"/>
                    <a:pt x="67" y="42"/>
                  </a:cubicBezTo>
                  <a:cubicBezTo>
                    <a:pt x="67" y="42"/>
                    <a:pt x="66" y="41"/>
                    <a:pt x="66" y="40"/>
                  </a:cubicBezTo>
                  <a:cubicBezTo>
                    <a:pt x="67" y="39"/>
                    <a:pt x="67" y="38"/>
                    <a:pt x="66" y="37"/>
                  </a:cubicBezTo>
                  <a:cubicBezTo>
                    <a:pt x="66" y="36"/>
                    <a:pt x="66" y="36"/>
                    <a:pt x="66" y="35"/>
                  </a:cubicBezTo>
                  <a:cubicBezTo>
                    <a:pt x="66" y="35"/>
                    <a:pt x="66" y="35"/>
                    <a:pt x="66" y="35"/>
                  </a:cubicBezTo>
                  <a:cubicBezTo>
                    <a:pt x="65" y="35"/>
                    <a:pt x="65" y="35"/>
                    <a:pt x="65" y="35"/>
                  </a:cubicBezTo>
                  <a:cubicBezTo>
                    <a:pt x="63" y="33"/>
                    <a:pt x="63" y="32"/>
                    <a:pt x="63" y="31"/>
                  </a:cubicBezTo>
                  <a:cubicBezTo>
                    <a:pt x="63" y="31"/>
                    <a:pt x="63" y="31"/>
                    <a:pt x="63" y="31"/>
                  </a:cubicBezTo>
                  <a:cubicBezTo>
                    <a:pt x="63" y="30"/>
                    <a:pt x="63" y="30"/>
                    <a:pt x="63" y="30"/>
                  </a:cubicBezTo>
                  <a:cubicBezTo>
                    <a:pt x="63" y="30"/>
                    <a:pt x="63" y="29"/>
                    <a:pt x="63" y="29"/>
                  </a:cubicBezTo>
                  <a:cubicBezTo>
                    <a:pt x="64" y="28"/>
                    <a:pt x="64" y="27"/>
                    <a:pt x="63" y="26"/>
                  </a:cubicBezTo>
                  <a:cubicBezTo>
                    <a:pt x="63" y="26"/>
                    <a:pt x="63" y="26"/>
                    <a:pt x="63" y="26"/>
                  </a:cubicBezTo>
                  <a:cubicBezTo>
                    <a:pt x="63" y="26"/>
                    <a:pt x="63" y="26"/>
                    <a:pt x="63" y="26"/>
                  </a:cubicBezTo>
                  <a:cubicBezTo>
                    <a:pt x="62" y="26"/>
                    <a:pt x="61" y="26"/>
                    <a:pt x="61" y="25"/>
                  </a:cubicBezTo>
                  <a:cubicBezTo>
                    <a:pt x="61" y="24"/>
                    <a:pt x="61" y="23"/>
                    <a:pt x="62" y="23"/>
                  </a:cubicBezTo>
                  <a:cubicBezTo>
                    <a:pt x="62" y="23"/>
                    <a:pt x="62" y="23"/>
                    <a:pt x="62" y="23"/>
                  </a:cubicBezTo>
                  <a:cubicBezTo>
                    <a:pt x="62" y="22"/>
                    <a:pt x="62" y="22"/>
                    <a:pt x="62" y="22"/>
                  </a:cubicBezTo>
                  <a:cubicBezTo>
                    <a:pt x="62" y="22"/>
                    <a:pt x="62" y="22"/>
                    <a:pt x="62" y="21"/>
                  </a:cubicBezTo>
                  <a:cubicBezTo>
                    <a:pt x="61" y="20"/>
                    <a:pt x="61" y="18"/>
                    <a:pt x="60" y="18"/>
                  </a:cubicBezTo>
                  <a:cubicBezTo>
                    <a:pt x="60" y="17"/>
                    <a:pt x="59" y="17"/>
                    <a:pt x="59" y="16"/>
                  </a:cubicBezTo>
                  <a:cubicBezTo>
                    <a:pt x="59" y="16"/>
                    <a:pt x="58" y="15"/>
                    <a:pt x="58" y="14"/>
                  </a:cubicBezTo>
                  <a:cubicBezTo>
                    <a:pt x="58" y="11"/>
                    <a:pt x="57" y="11"/>
                    <a:pt x="55" y="10"/>
                  </a:cubicBezTo>
                  <a:cubicBezTo>
                    <a:pt x="55" y="10"/>
                    <a:pt x="55" y="10"/>
                    <a:pt x="55" y="10"/>
                  </a:cubicBezTo>
                  <a:cubicBezTo>
                    <a:pt x="55" y="9"/>
                    <a:pt x="54" y="9"/>
                    <a:pt x="53" y="9"/>
                  </a:cubicBezTo>
                  <a:cubicBezTo>
                    <a:pt x="53" y="8"/>
                    <a:pt x="52" y="8"/>
                    <a:pt x="52" y="7"/>
                  </a:cubicBezTo>
                  <a:cubicBezTo>
                    <a:pt x="52" y="6"/>
                    <a:pt x="51" y="6"/>
                    <a:pt x="50" y="5"/>
                  </a:cubicBezTo>
                  <a:cubicBezTo>
                    <a:pt x="50" y="5"/>
                    <a:pt x="49" y="4"/>
                    <a:pt x="48" y="4"/>
                  </a:cubicBezTo>
                  <a:cubicBezTo>
                    <a:pt x="47" y="2"/>
                    <a:pt x="45" y="1"/>
                    <a:pt x="44" y="1"/>
                  </a:cubicBezTo>
                  <a:cubicBezTo>
                    <a:pt x="44" y="1"/>
                    <a:pt x="43" y="1"/>
                    <a:pt x="43" y="1"/>
                  </a:cubicBezTo>
                  <a:cubicBezTo>
                    <a:pt x="43" y="1"/>
                    <a:pt x="42" y="1"/>
                    <a:pt x="41" y="1"/>
                  </a:cubicBezTo>
                  <a:cubicBezTo>
                    <a:pt x="41" y="0"/>
                    <a:pt x="40" y="0"/>
                    <a:pt x="40" y="0"/>
                  </a:cubicBezTo>
                  <a:cubicBezTo>
                    <a:pt x="39" y="0"/>
                    <a:pt x="39" y="0"/>
                    <a:pt x="39" y="0"/>
                  </a:cubicBezTo>
                  <a:cubicBezTo>
                    <a:pt x="38" y="0"/>
                    <a:pt x="38" y="0"/>
                    <a:pt x="38" y="0"/>
                  </a:cubicBezTo>
                  <a:cubicBezTo>
                    <a:pt x="37" y="0"/>
                    <a:pt x="36" y="0"/>
                    <a:pt x="35" y="1"/>
                  </a:cubicBezTo>
                  <a:cubicBezTo>
                    <a:pt x="35" y="1"/>
                    <a:pt x="35" y="1"/>
                    <a:pt x="35" y="1"/>
                  </a:cubicBezTo>
                  <a:cubicBezTo>
                    <a:pt x="34" y="1"/>
                    <a:pt x="34" y="1"/>
                    <a:pt x="34" y="1"/>
                  </a:cubicBezTo>
                  <a:cubicBezTo>
                    <a:pt x="33" y="0"/>
                    <a:pt x="32" y="0"/>
                    <a:pt x="32" y="0"/>
                  </a:cubicBezTo>
                  <a:cubicBezTo>
                    <a:pt x="32" y="0"/>
                    <a:pt x="31" y="0"/>
                    <a:pt x="31" y="0"/>
                  </a:cubicBezTo>
                  <a:cubicBezTo>
                    <a:pt x="31" y="0"/>
                    <a:pt x="30" y="1"/>
                    <a:pt x="29" y="1"/>
                  </a:cubicBezTo>
                  <a:cubicBezTo>
                    <a:pt x="27" y="1"/>
                    <a:pt x="26" y="1"/>
                    <a:pt x="25" y="2"/>
                  </a:cubicBezTo>
                  <a:cubicBezTo>
                    <a:pt x="25" y="3"/>
                    <a:pt x="25" y="4"/>
                    <a:pt x="26" y="5"/>
                  </a:cubicBezTo>
                  <a:cubicBezTo>
                    <a:pt x="25" y="5"/>
                    <a:pt x="24" y="6"/>
                    <a:pt x="23" y="6"/>
                  </a:cubicBezTo>
                  <a:cubicBezTo>
                    <a:pt x="22" y="7"/>
                    <a:pt x="21" y="7"/>
                    <a:pt x="21" y="8"/>
                  </a:cubicBezTo>
                  <a:cubicBezTo>
                    <a:pt x="20" y="8"/>
                    <a:pt x="19" y="9"/>
                    <a:pt x="19" y="9"/>
                  </a:cubicBezTo>
                  <a:cubicBezTo>
                    <a:pt x="19" y="10"/>
                    <a:pt x="18" y="10"/>
                    <a:pt x="18" y="11"/>
                  </a:cubicBezTo>
                  <a:cubicBezTo>
                    <a:pt x="16" y="11"/>
                    <a:pt x="16" y="12"/>
                    <a:pt x="15" y="13"/>
                  </a:cubicBezTo>
                  <a:cubicBezTo>
                    <a:pt x="15" y="14"/>
                    <a:pt x="15" y="14"/>
                    <a:pt x="15" y="15"/>
                  </a:cubicBezTo>
                  <a:cubicBezTo>
                    <a:pt x="15" y="15"/>
                    <a:pt x="14" y="16"/>
                    <a:pt x="14" y="17"/>
                  </a:cubicBezTo>
                  <a:cubicBezTo>
                    <a:pt x="14" y="18"/>
                    <a:pt x="14" y="18"/>
                    <a:pt x="13" y="18"/>
                  </a:cubicBezTo>
                  <a:cubicBezTo>
                    <a:pt x="12" y="18"/>
                    <a:pt x="12" y="18"/>
                    <a:pt x="12" y="18"/>
                  </a:cubicBezTo>
                  <a:cubicBezTo>
                    <a:pt x="12" y="19"/>
                    <a:pt x="12" y="19"/>
                    <a:pt x="12" y="19"/>
                  </a:cubicBezTo>
                  <a:cubicBezTo>
                    <a:pt x="12" y="20"/>
                    <a:pt x="13" y="20"/>
                    <a:pt x="13" y="20"/>
                  </a:cubicBezTo>
                  <a:cubicBezTo>
                    <a:pt x="13" y="20"/>
                    <a:pt x="12" y="20"/>
                    <a:pt x="12" y="20"/>
                  </a:cubicBezTo>
                  <a:cubicBezTo>
                    <a:pt x="12" y="21"/>
                    <a:pt x="11" y="21"/>
                    <a:pt x="11" y="22"/>
                  </a:cubicBezTo>
                  <a:cubicBezTo>
                    <a:pt x="10" y="22"/>
                    <a:pt x="10" y="22"/>
                    <a:pt x="10" y="22"/>
                  </a:cubicBezTo>
                  <a:cubicBezTo>
                    <a:pt x="10" y="22"/>
                    <a:pt x="10" y="22"/>
                    <a:pt x="10" y="22"/>
                  </a:cubicBezTo>
                  <a:cubicBezTo>
                    <a:pt x="10" y="23"/>
                    <a:pt x="10" y="24"/>
                    <a:pt x="10" y="24"/>
                  </a:cubicBezTo>
                  <a:cubicBezTo>
                    <a:pt x="9" y="25"/>
                    <a:pt x="8" y="26"/>
                    <a:pt x="9" y="27"/>
                  </a:cubicBezTo>
                  <a:cubicBezTo>
                    <a:pt x="9" y="28"/>
                    <a:pt x="9" y="28"/>
                    <a:pt x="8" y="28"/>
                  </a:cubicBezTo>
                  <a:cubicBezTo>
                    <a:pt x="8" y="29"/>
                    <a:pt x="7" y="29"/>
                    <a:pt x="7" y="30"/>
                  </a:cubicBezTo>
                  <a:cubicBezTo>
                    <a:pt x="6" y="31"/>
                    <a:pt x="6" y="32"/>
                    <a:pt x="5" y="33"/>
                  </a:cubicBezTo>
                  <a:cubicBezTo>
                    <a:pt x="5" y="33"/>
                    <a:pt x="5" y="34"/>
                    <a:pt x="5" y="34"/>
                  </a:cubicBezTo>
                  <a:cubicBezTo>
                    <a:pt x="4" y="35"/>
                    <a:pt x="4" y="37"/>
                    <a:pt x="4" y="39"/>
                  </a:cubicBezTo>
                  <a:cubicBezTo>
                    <a:pt x="4" y="39"/>
                    <a:pt x="4" y="40"/>
                    <a:pt x="4" y="41"/>
                  </a:cubicBezTo>
                  <a:cubicBezTo>
                    <a:pt x="4" y="41"/>
                    <a:pt x="3" y="42"/>
                    <a:pt x="3" y="43"/>
                  </a:cubicBezTo>
                  <a:cubicBezTo>
                    <a:pt x="3" y="44"/>
                    <a:pt x="2" y="46"/>
                    <a:pt x="2" y="48"/>
                  </a:cubicBezTo>
                  <a:cubicBezTo>
                    <a:pt x="3" y="48"/>
                    <a:pt x="3" y="48"/>
                    <a:pt x="3" y="48"/>
                  </a:cubicBezTo>
                  <a:cubicBezTo>
                    <a:pt x="3" y="49"/>
                    <a:pt x="3" y="50"/>
                    <a:pt x="2" y="51"/>
                  </a:cubicBezTo>
                  <a:cubicBezTo>
                    <a:pt x="1" y="52"/>
                    <a:pt x="1" y="52"/>
                    <a:pt x="1" y="52"/>
                  </a:cubicBezTo>
                  <a:cubicBezTo>
                    <a:pt x="2" y="52"/>
                    <a:pt x="2" y="52"/>
                    <a:pt x="2" y="52"/>
                  </a:cubicBezTo>
                  <a:cubicBezTo>
                    <a:pt x="3" y="53"/>
                    <a:pt x="3" y="53"/>
                    <a:pt x="2" y="54"/>
                  </a:cubicBezTo>
                  <a:cubicBezTo>
                    <a:pt x="2" y="54"/>
                    <a:pt x="1" y="55"/>
                    <a:pt x="1" y="56"/>
                  </a:cubicBezTo>
                  <a:cubicBezTo>
                    <a:pt x="1" y="56"/>
                    <a:pt x="1" y="56"/>
                    <a:pt x="1" y="56"/>
                  </a:cubicBezTo>
                  <a:cubicBezTo>
                    <a:pt x="2" y="56"/>
                    <a:pt x="2" y="56"/>
                    <a:pt x="2" y="56"/>
                  </a:cubicBezTo>
                  <a:cubicBezTo>
                    <a:pt x="2" y="57"/>
                    <a:pt x="1" y="59"/>
                    <a:pt x="1" y="60"/>
                  </a:cubicBezTo>
                  <a:cubicBezTo>
                    <a:pt x="1" y="60"/>
                    <a:pt x="1" y="60"/>
                    <a:pt x="1" y="60"/>
                  </a:cubicBezTo>
                  <a:cubicBezTo>
                    <a:pt x="0" y="61"/>
                    <a:pt x="0" y="63"/>
                    <a:pt x="1" y="64"/>
                  </a:cubicBezTo>
                  <a:cubicBezTo>
                    <a:pt x="0" y="65"/>
                    <a:pt x="0" y="66"/>
                    <a:pt x="0" y="67"/>
                  </a:cubicBezTo>
                  <a:cubicBezTo>
                    <a:pt x="0" y="68"/>
                    <a:pt x="0" y="70"/>
                    <a:pt x="1" y="70"/>
                  </a:cubicBezTo>
                  <a:cubicBezTo>
                    <a:pt x="1" y="70"/>
                    <a:pt x="1" y="71"/>
                    <a:pt x="2" y="72"/>
                  </a:cubicBezTo>
                  <a:cubicBezTo>
                    <a:pt x="0" y="71"/>
                    <a:pt x="0" y="71"/>
                    <a:pt x="0" y="71"/>
                  </a:cubicBezTo>
                  <a:cubicBezTo>
                    <a:pt x="1" y="73"/>
                    <a:pt x="1" y="73"/>
                    <a:pt x="1" y="73"/>
                  </a:cubicBezTo>
                  <a:cubicBezTo>
                    <a:pt x="1" y="74"/>
                    <a:pt x="1" y="74"/>
                    <a:pt x="2" y="75"/>
                  </a:cubicBezTo>
                  <a:cubicBezTo>
                    <a:pt x="2" y="76"/>
                    <a:pt x="3" y="76"/>
                    <a:pt x="2" y="77"/>
                  </a:cubicBezTo>
                  <a:cubicBezTo>
                    <a:pt x="2" y="78"/>
                    <a:pt x="2" y="78"/>
                    <a:pt x="2" y="78"/>
                  </a:cubicBezTo>
                  <a:cubicBezTo>
                    <a:pt x="3" y="78"/>
                    <a:pt x="3" y="78"/>
                    <a:pt x="3" y="78"/>
                  </a:cubicBezTo>
                  <a:cubicBezTo>
                    <a:pt x="3" y="79"/>
                    <a:pt x="3" y="79"/>
                    <a:pt x="2" y="81"/>
                  </a:cubicBezTo>
                  <a:cubicBezTo>
                    <a:pt x="1" y="83"/>
                    <a:pt x="1" y="83"/>
                    <a:pt x="1" y="83"/>
                  </a:cubicBezTo>
                  <a:cubicBezTo>
                    <a:pt x="2" y="83"/>
                    <a:pt x="2" y="83"/>
                    <a:pt x="2" y="83"/>
                  </a:cubicBezTo>
                  <a:cubicBezTo>
                    <a:pt x="2" y="83"/>
                    <a:pt x="2" y="83"/>
                    <a:pt x="2" y="83"/>
                  </a:cubicBezTo>
                  <a:cubicBezTo>
                    <a:pt x="2" y="84"/>
                    <a:pt x="2" y="85"/>
                    <a:pt x="3" y="86"/>
                  </a:cubicBezTo>
                  <a:cubicBezTo>
                    <a:pt x="3" y="87"/>
                    <a:pt x="3" y="87"/>
                    <a:pt x="3" y="87"/>
                  </a:cubicBezTo>
                  <a:cubicBezTo>
                    <a:pt x="3" y="87"/>
                    <a:pt x="3" y="87"/>
                    <a:pt x="3" y="87"/>
                  </a:cubicBezTo>
                  <a:cubicBezTo>
                    <a:pt x="4" y="88"/>
                    <a:pt x="4" y="88"/>
                    <a:pt x="4" y="88"/>
                  </a:cubicBezTo>
                  <a:cubicBezTo>
                    <a:pt x="4" y="88"/>
                    <a:pt x="3" y="89"/>
                    <a:pt x="4" y="91"/>
                  </a:cubicBezTo>
                  <a:cubicBezTo>
                    <a:pt x="4" y="93"/>
                    <a:pt x="5" y="93"/>
                    <a:pt x="5" y="93"/>
                  </a:cubicBezTo>
                  <a:cubicBezTo>
                    <a:pt x="6" y="93"/>
                    <a:pt x="6" y="94"/>
                    <a:pt x="6" y="94"/>
                  </a:cubicBezTo>
                  <a:cubicBezTo>
                    <a:pt x="6" y="94"/>
                    <a:pt x="5" y="94"/>
                    <a:pt x="5" y="94"/>
                  </a:cubicBezTo>
                  <a:cubicBezTo>
                    <a:pt x="4" y="96"/>
                    <a:pt x="5" y="97"/>
                    <a:pt x="6" y="98"/>
                  </a:cubicBezTo>
                  <a:cubicBezTo>
                    <a:pt x="6" y="98"/>
                    <a:pt x="6" y="98"/>
                    <a:pt x="7" y="99"/>
                  </a:cubicBezTo>
                  <a:cubicBezTo>
                    <a:pt x="6" y="99"/>
                    <a:pt x="6" y="99"/>
                    <a:pt x="6" y="99"/>
                  </a:cubicBezTo>
                  <a:cubicBezTo>
                    <a:pt x="6" y="101"/>
                    <a:pt x="8" y="103"/>
                    <a:pt x="9" y="104"/>
                  </a:cubicBezTo>
                  <a:cubicBezTo>
                    <a:pt x="10" y="104"/>
                    <a:pt x="10" y="104"/>
                    <a:pt x="10" y="104"/>
                  </a:cubicBezTo>
                  <a:cubicBezTo>
                    <a:pt x="10" y="104"/>
                    <a:pt x="10" y="104"/>
                    <a:pt x="10" y="104"/>
                  </a:cubicBezTo>
                  <a:cubicBezTo>
                    <a:pt x="11" y="104"/>
                    <a:pt x="11" y="105"/>
                    <a:pt x="11" y="106"/>
                  </a:cubicBezTo>
                  <a:cubicBezTo>
                    <a:pt x="11" y="106"/>
                    <a:pt x="11" y="106"/>
                    <a:pt x="11" y="107"/>
                  </a:cubicBezTo>
                  <a:cubicBezTo>
                    <a:pt x="11" y="107"/>
                    <a:pt x="11" y="107"/>
                    <a:pt x="11" y="107"/>
                  </a:cubicBezTo>
                  <a:cubicBezTo>
                    <a:pt x="11" y="107"/>
                    <a:pt x="11" y="107"/>
                    <a:pt x="11" y="107"/>
                  </a:cubicBezTo>
                  <a:cubicBezTo>
                    <a:pt x="12" y="108"/>
                    <a:pt x="12" y="108"/>
                    <a:pt x="12" y="108"/>
                  </a:cubicBezTo>
                  <a:cubicBezTo>
                    <a:pt x="13" y="109"/>
                    <a:pt x="14" y="109"/>
                    <a:pt x="14" y="111"/>
                  </a:cubicBezTo>
                  <a:cubicBezTo>
                    <a:pt x="14" y="112"/>
                    <a:pt x="15" y="112"/>
                    <a:pt x="16" y="113"/>
                  </a:cubicBezTo>
                  <a:cubicBezTo>
                    <a:pt x="17" y="113"/>
                    <a:pt x="18" y="114"/>
                    <a:pt x="18" y="114"/>
                  </a:cubicBezTo>
                  <a:cubicBezTo>
                    <a:pt x="19" y="115"/>
                    <a:pt x="19" y="115"/>
                    <a:pt x="20" y="115"/>
                  </a:cubicBezTo>
                  <a:cubicBezTo>
                    <a:pt x="21" y="116"/>
                    <a:pt x="22" y="116"/>
                    <a:pt x="23" y="117"/>
                  </a:cubicBezTo>
                  <a:cubicBezTo>
                    <a:pt x="24" y="118"/>
                    <a:pt x="26" y="118"/>
                    <a:pt x="26" y="118"/>
                  </a:cubicBezTo>
                  <a:cubicBezTo>
                    <a:pt x="27" y="118"/>
                    <a:pt x="27" y="118"/>
                    <a:pt x="27" y="118"/>
                  </a:cubicBezTo>
                  <a:cubicBezTo>
                    <a:pt x="27" y="118"/>
                    <a:pt x="27" y="118"/>
                    <a:pt x="27" y="118"/>
                  </a:cubicBezTo>
                  <a:cubicBezTo>
                    <a:pt x="27" y="118"/>
                    <a:pt x="27" y="118"/>
                    <a:pt x="27" y="118"/>
                  </a:cubicBezTo>
                  <a:cubicBezTo>
                    <a:pt x="27" y="118"/>
                    <a:pt x="27" y="119"/>
                    <a:pt x="27" y="119"/>
                  </a:cubicBezTo>
                  <a:cubicBezTo>
                    <a:pt x="27" y="119"/>
                    <a:pt x="28" y="119"/>
                    <a:pt x="28" y="119"/>
                  </a:cubicBezTo>
                  <a:cubicBezTo>
                    <a:pt x="29" y="119"/>
                    <a:pt x="30" y="119"/>
                    <a:pt x="30" y="119"/>
                  </a:cubicBezTo>
                  <a:cubicBezTo>
                    <a:pt x="31" y="118"/>
                    <a:pt x="31" y="118"/>
                    <a:pt x="31" y="118"/>
                  </a:cubicBezTo>
                  <a:cubicBezTo>
                    <a:pt x="32" y="118"/>
                    <a:pt x="33" y="118"/>
                    <a:pt x="34" y="118"/>
                  </a:cubicBezTo>
                  <a:cubicBezTo>
                    <a:pt x="34" y="118"/>
                    <a:pt x="34" y="118"/>
                    <a:pt x="34" y="118"/>
                  </a:cubicBezTo>
                  <a:cubicBezTo>
                    <a:pt x="34" y="118"/>
                    <a:pt x="34" y="118"/>
                    <a:pt x="34" y="118"/>
                  </a:cubicBezTo>
                  <a:cubicBezTo>
                    <a:pt x="34" y="118"/>
                    <a:pt x="35" y="118"/>
                    <a:pt x="36" y="118"/>
                  </a:cubicBezTo>
                  <a:cubicBezTo>
                    <a:pt x="37" y="118"/>
                    <a:pt x="39" y="117"/>
                    <a:pt x="39" y="116"/>
                  </a:cubicBezTo>
                  <a:cubicBezTo>
                    <a:pt x="40" y="116"/>
                    <a:pt x="41" y="115"/>
                    <a:pt x="41" y="115"/>
                  </a:cubicBezTo>
                  <a:cubicBezTo>
                    <a:pt x="42" y="115"/>
                    <a:pt x="43" y="114"/>
                    <a:pt x="43" y="114"/>
                  </a:cubicBezTo>
                  <a:cubicBezTo>
                    <a:pt x="43" y="114"/>
                    <a:pt x="43" y="114"/>
                    <a:pt x="43" y="114"/>
                  </a:cubicBezTo>
                  <a:cubicBezTo>
                    <a:pt x="43" y="114"/>
                    <a:pt x="43" y="114"/>
                    <a:pt x="43" y="114"/>
                  </a:cubicBezTo>
                  <a:cubicBezTo>
                    <a:pt x="44" y="114"/>
                    <a:pt x="44" y="114"/>
                    <a:pt x="44" y="114"/>
                  </a:cubicBezTo>
                  <a:cubicBezTo>
                    <a:pt x="45" y="114"/>
                    <a:pt x="45" y="113"/>
                    <a:pt x="46" y="112"/>
                  </a:cubicBezTo>
                  <a:cubicBezTo>
                    <a:pt x="46" y="111"/>
                    <a:pt x="47" y="111"/>
                    <a:pt x="47" y="111"/>
                  </a:cubicBezTo>
                  <a:cubicBezTo>
                    <a:pt x="47" y="111"/>
                    <a:pt x="47" y="111"/>
                    <a:pt x="47" y="111"/>
                  </a:cubicBezTo>
                  <a:cubicBezTo>
                    <a:pt x="48" y="111"/>
                    <a:pt x="48" y="111"/>
                    <a:pt x="48" y="111"/>
                  </a:cubicBezTo>
                  <a:cubicBezTo>
                    <a:pt x="50" y="109"/>
                    <a:pt x="51" y="108"/>
                    <a:pt x="51" y="107"/>
                  </a:cubicBezTo>
                  <a:cubicBezTo>
                    <a:pt x="53" y="107"/>
                    <a:pt x="53" y="106"/>
                    <a:pt x="53" y="105"/>
                  </a:cubicBezTo>
                  <a:cubicBezTo>
                    <a:pt x="53" y="104"/>
                    <a:pt x="53" y="104"/>
                    <a:pt x="54" y="104"/>
                  </a:cubicBezTo>
                  <a:cubicBezTo>
                    <a:pt x="54" y="104"/>
                    <a:pt x="54" y="104"/>
                    <a:pt x="54" y="104"/>
                  </a:cubicBezTo>
                  <a:cubicBezTo>
                    <a:pt x="55" y="103"/>
                    <a:pt x="56" y="102"/>
                    <a:pt x="56" y="100"/>
                  </a:cubicBezTo>
                  <a:cubicBezTo>
                    <a:pt x="56" y="100"/>
                    <a:pt x="56" y="100"/>
                    <a:pt x="56" y="100"/>
                  </a:cubicBezTo>
                  <a:cubicBezTo>
                    <a:pt x="57" y="99"/>
                    <a:pt x="57" y="99"/>
                    <a:pt x="57" y="98"/>
                  </a:cubicBezTo>
                  <a:cubicBezTo>
                    <a:pt x="58" y="97"/>
                    <a:pt x="58" y="96"/>
                    <a:pt x="59" y="96"/>
                  </a:cubicBezTo>
                  <a:cubicBezTo>
                    <a:pt x="59" y="96"/>
                    <a:pt x="59" y="96"/>
                    <a:pt x="59" y="96"/>
                  </a:cubicBezTo>
                  <a:cubicBezTo>
                    <a:pt x="59" y="94"/>
                    <a:pt x="59" y="94"/>
                    <a:pt x="59" y="94"/>
                  </a:cubicBezTo>
                  <a:cubicBezTo>
                    <a:pt x="59" y="93"/>
                    <a:pt x="59" y="93"/>
                    <a:pt x="59" y="93"/>
                  </a:cubicBezTo>
                  <a:cubicBezTo>
                    <a:pt x="59" y="93"/>
                    <a:pt x="60" y="93"/>
                    <a:pt x="60" y="92"/>
                  </a:cubicBezTo>
                  <a:cubicBezTo>
                    <a:pt x="61" y="92"/>
                    <a:pt x="61" y="90"/>
                    <a:pt x="61" y="89"/>
                  </a:cubicBezTo>
                  <a:cubicBezTo>
                    <a:pt x="61" y="89"/>
                    <a:pt x="62" y="88"/>
                    <a:pt x="62" y="88"/>
                  </a:cubicBezTo>
                  <a:cubicBezTo>
                    <a:pt x="62" y="88"/>
                    <a:pt x="62" y="88"/>
                    <a:pt x="62" y="88"/>
                  </a:cubicBezTo>
                  <a:cubicBezTo>
                    <a:pt x="62" y="87"/>
                    <a:pt x="62" y="87"/>
                    <a:pt x="62" y="87"/>
                  </a:cubicBezTo>
                  <a:cubicBezTo>
                    <a:pt x="62" y="86"/>
                    <a:pt x="63" y="85"/>
                    <a:pt x="63" y="84"/>
                  </a:cubicBezTo>
                  <a:cubicBezTo>
                    <a:pt x="63" y="83"/>
                    <a:pt x="63" y="83"/>
                    <a:pt x="63" y="83"/>
                  </a:cubicBezTo>
                  <a:cubicBezTo>
                    <a:pt x="64" y="82"/>
                    <a:pt x="64" y="80"/>
                    <a:pt x="65" y="79"/>
                  </a:cubicBezTo>
                  <a:cubicBezTo>
                    <a:pt x="65" y="76"/>
                    <a:pt x="66" y="73"/>
                    <a:pt x="66" y="70"/>
                  </a:cubicBezTo>
                  <a:cubicBezTo>
                    <a:pt x="67" y="69"/>
                    <a:pt x="67" y="67"/>
                    <a:pt x="67" y="66"/>
                  </a:cubicBezTo>
                  <a:cubicBezTo>
                    <a:pt x="67" y="66"/>
                    <a:pt x="67" y="66"/>
                    <a:pt x="67" y="66"/>
                  </a:cubicBezTo>
                  <a:cubicBezTo>
                    <a:pt x="67" y="65"/>
                    <a:pt x="67" y="65"/>
                    <a:pt x="67" y="65"/>
                  </a:cubicBezTo>
                  <a:cubicBezTo>
                    <a:pt x="66" y="64"/>
                    <a:pt x="66" y="63"/>
                    <a:pt x="67" y="62"/>
                  </a:cubicBezTo>
                  <a:cubicBezTo>
                    <a:pt x="67" y="62"/>
                    <a:pt x="67" y="62"/>
                    <a:pt x="67" y="62"/>
                  </a:cubicBezTo>
                  <a:cubicBezTo>
                    <a:pt x="67" y="62"/>
                    <a:pt x="67" y="62"/>
                    <a:pt x="67" y="62"/>
                  </a:cubicBezTo>
                  <a:cubicBezTo>
                    <a:pt x="68" y="61"/>
                    <a:pt x="68" y="61"/>
                    <a:pt x="68" y="61"/>
                  </a:cubicBezTo>
                  <a:lnTo>
                    <a:pt x="67" y="61"/>
                  </a:lnTo>
                  <a:close/>
                  <a:moveTo>
                    <a:pt x="57" y="65"/>
                  </a:moveTo>
                  <a:cubicBezTo>
                    <a:pt x="57" y="65"/>
                    <a:pt x="57" y="65"/>
                    <a:pt x="57" y="66"/>
                  </a:cubicBezTo>
                  <a:cubicBezTo>
                    <a:pt x="57" y="67"/>
                    <a:pt x="56" y="67"/>
                    <a:pt x="56" y="68"/>
                  </a:cubicBezTo>
                  <a:cubicBezTo>
                    <a:pt x="56" y="69"/>
                    <a:pt x="56" y="69"/>
                    <a:pt x="56" y="69"/>
                  </a:cubicBezTo>
                  <a:cubicBezTo>
                    <a:pt x="55" y="70"/>
                    <a:pt x="55" y="70"/>
                    <a:pt x="55" y="70"/>
                  </a:cubicBezTo>
                  <a:cubicBezTo>
                    <a:pt x="55" y="71"/>
                    <a:pt x="55" y="72"/>
                    <a:pt x="55" y="73"/>
                  </a:cubicBezTo>
                  <a:cubicBezTo>
                    <a:pt x="55" y="73"/>
                    <a:pt x="55" y="74"/>
                    <a:pt x="55" y="75"/>
                  </a:cubicBezTo>
                  <a:cubicBezTo>
                    <a:pt x="55" y="76"/>
                    <a:pt x="54" y="77"/>
                    <a:pt x="54" y="78"/>
                  </a:cubicBezTo>
                  <a:cubicBezTo>
                    <a:pt x="54" y="79"/>
                    <a:pt x="53" y="80"/>
                    <a:pt x="53" y="81"/>
                  </a:cubicBezTo>
                  <a:cubicBezTo>
                    <a:pt x="53" y="82"/>
                    <a:pt x="53" y="82"/>
                    <a:pt x="53" y="82"/>
                  </a:cubicBezTo>
                  <a:cubicBezTo>
                    <a:pt x="52" y="82"/>
                    <a:pt x="52" y="83"/>
                    <a:pt x="52" y="84"/>
                  </a:cubicBezTo>
                  <a:cubicBezTo>
                    <a:pt x="52" y="84"/>
                    <a:pt x="52" y="84"/>
                    <a:pt x="52" y="84"/>
                  </a:cubicBezTo>
                  <a:cubicBezTo>
                    <a:pt x="52" y="84"/>
                    <a:pt x="52" y="84"/>
                    <a:pt x="52" y="84"/>
                  </a:cubicBezTo>
                  <a:cubicBezTo>
                    <a:pt x="52" y="84"/>
                    <a:pt x="52" y="84"/>
                    <a:pt x="52" y="85"/>
                  </a:cubicBezTo>
                  <a:cubicBezTo>
                    <a:pt x="51" y="85"/>
                    <a:pt x="51" y="86"/>
                    <a:pt x="51" y="86"/>
                  </a:cubicBezTo>
                  <a:cubicBezTo>
                    <a:pt x="51" y="86"/>
                    <a:pt x="51" y="86"/>
                    <a:pt x="51" y="87"/>
                  </a:cubicBezTo>
                  <a:cubicBezTo>
                    <a:pt x="50" y="87"/>
                    <a:pt x="50" y="87"/>
                    <a:pt x="50" y="88"/>
                  </a:cubicBezTo>
                  <a:cubicBezTo>
                    <a:pt x="49" y="88"/>
                    <a:pt x="49" y="89"/>
                    <a:pt x="49" y="89"/>
                  </a:cubicBezTo>
                  <a:cubicBezTo>
                    <a:pt x="49" y="90"/>
                    <a:pt x="49" y="90"/>
                    <a:pt x="49" y="91"/>
                  </a:cubicBezTo>
                  <a:cubicBezTo>
                    <a:pt x="49" y="91"/>
                    <a:pt x="49" y="91"/>
                    <a:pt x="49" y="91"/>
                  </a:cubicBezTo>
                  <a:cubicBezTo>
                    <a:pt x="49" y="91"/>
                    <a:pt x="49" y="91"/>
                    <a:pt x="49" y="91"/>
                  </a:cubicBezTo>
                  <a:cubicBezTo>
                    <a:pt x="49" y="91"/>
                    <a:pt x="49" y="91"/>
                    <a:pt x="48" y="91"/>
                  </a:cubicBezTo>
                  <a:cubicBezTo>
                    <a:pt x="48" y="92"/>
                    <a:pt x="48" y="92"/>
                    <a:pt x="47" y="92"/>
                  </a:cubicBezTo>
                  <a:cubicBezTo>
                    <a:pt x="47" y="92"/>
                    <a:pt x="47" y="92"/>
                    <a:pt x="47" y="92"/>
                  </a:cubicBezTo>
                  <a:cubicBezTo>
                    <a:pt x="47" y="93"/>
                    <a:pt x="47" y="93"/>
                    <a:pt x="47" y="94"/>
                  </a:cubicBezTo>
                  <a:cubicBezTo>
                    <a:pt x="46" y="94"/>
                    <a:pt x="46" y="95"/>
                    <a:pt x="46" y="95"/>
                  </a:cubicBezTo>
                  <a:cubicBezTo>
                    <a:pt x="46" y="96"/>
                    <a:pt x="46" y="96"/>
                    <a:pt x="46" y="96"/>
                  </a:cubicBezTo>
                  <a:cubicBezTo>
                    <a:pt x="46" y="97"/>
                    <a:pt x="46" y="97"/>
                    <a:pt x="46" y="97"/>
                  </a:cubicBezTo>
                  <a:cubicBezTo>
                    <a:pt x="46" y="97"/>
                    <a:pt x="46" y="97"/>
                    <a:pt x="46" y="97"/>
                  </a:cubicBezTo>
                  <a:cubicBezTo>
                    <a:pt x="45" y="97"/>
                    <a:pt x="45" y="97"/>
                    <a:pt x="45" y="97"/>
                  </a:cubicBezTo>
                  <a:cubicBezTo>
                    <a:pt x="45" y="97"/>
                    <a:pt x="45" y="97"/>
                    <a:pt x="45" y="97"/>
                  </a:cubicBezTo>
                  <a:cubicBezTo>
                    <a:pt x="44" y="98"/>
                    <a:pt x="44" y="98"/>
                    <a:pt x="43" y="98"/>
                  </a:cubicBezTo>
                  <a:cubicBezTo>
                    <a:pt x="42" y="99"/>
                    <a:pt x="42" y="99"/>
                    <a:pt x="42" y="100"/>
                  </a:cubicBezTo>
                  <a:cubicBezTo>
                    <a:pt x="41" y="101"/>
                    <a:pt x="40" y="102"/>
                    <a:pt x="40" y="103"/>
                  </a:cubicBezTo>
                  <a:cubicBezTo>
                    <a:pt x="40" y="103"/>
                    <a:pt x="40" y="103"/>
                    <a:pt x="40" y="103"/>
                  </a:cubicBezTo>
                  <a:cubicBezTo>
                    <a:pt x="39" y="104"/>
                    <a:pt x="38" y="105"/>
                    <a:pt x="38" y="105"/>
                  </a:cubicBezTo>
                  <a:cubicBezTo>
                    <a:pt x="38" y="105"/>
                    <a:pt x="38" y="105"/>
                    <a:pt x="38" y="105"/>
                  </a:cubicBezTo>
                  <a:cubicBezTo>
                    <a:pt x="37" y="106"/>
                    <a:pt x="37" y="106"/>
                    <a:pt x="37" y="106"/>
                  </a:cubicBezTo>
                  <a:cubicBezTo>
                    <a:pt x="37" y="106"/>
                    <a:pt x="37" y="106"/>
                    <a:pt x="37" y="106"/>
                  </a:cubicBezTo>
                  <a:cubicBezTo>
                    <a:pt x="37" y="106"/>
                    <a:pt x="37" y="107"/>
                    <a:pt x="36" y="107"/>
                  </a:cubicBezTo>
                  <a:cubicBezTo>
                    <a:pt x="35" y="107"/>
                    <a:pt x="35" y="107"/>
                    <a:pt x="35" y="107"/>
                  </a:cubicBezTo>
                  <a:cubicBezTo>
                    <a:pt x="35" y="107"/>
                    <a:pt x="34" y="107"/>
                    <a:pt x="34" y="107"/>
                  </a:cubicBezTo>
                  <a:cubicBezTo>
                    <a:pt x="33" y="108"/>
                    <a:pt x="33" y="108"/>
                    <a:pt x="33" y="108"/>
                  </a:cubicBezTo>
                  <a:cubicBezTo>
                    <a:pt x="32" y="108"/>
                    <a:pt x="32" y="108"/>
                    <a:pt x="31" y="108"/>
                  </a:cubicBezTo>
                  <a:cubicBezTo>
                    <a:pt x="31" y="108"/>
                    <a:pt x="31" y="108"/>
                    <a:pt x="31" y="108"/>
                  </a:cubicBezTo>
                  <a:cubicBezTo>
                    <a:pt x="30" y="108"/>
                    <a:pt x="30" y="108"/>
                    <a:pt x="30" y="108"/>
                  </a:cubicBezTo>
                  <a:cubicBezTo>
                    <a:pt x="29" y="108"/>
                    <a:pt x="29" y="108"/>
                    <a:pt x="29" y="108"/>
                  </a:cubicBezTo>
                  <a:cubicBezTo>
                    <a:pt x="29" y="108"/>
                    <a:pt x="29" y="108"/>
                    <a:pt x="29" y="108"/>
                  </a:cubicBezTo>
                  <a:cubicBezTo>
                    <a:pt x="28" y="107"/>
                    <a:pt x="27" y="106"/>
                    <a:pt x="24" y="106"/>
                  </a:cubicBezTo>
                  <a:cubicBezTo>
                    <a:pt x="24" y="106"/>
                    <a:pt x="24" y="106"/>
                    <a:pt x="23" y="106"/>
                  </a:cubicBezTo>
                  <a:cubicBezTo>
                    <a:pt x="23" y="106"/>
                    <a:pt x="22" y="106"/>
                    <a:pt x="22" y="106"/>
                  </a:cubicBezTo>
                  <a:cubicBezTo>
                    <a:pt x="22" y="106"/>
                    <a:pt x="22" y="105"/>
                    <a:pt x="22" y="104"/>
                  </a:cubicBezTo>
                  <a:cubicBezTo>
                    <a:pt x="21" y="103"/>
                    <a:pt x="21" y="101"/>
                    <a:pt x="20" y="100"/>
                  </a:cubicBezTo>
                  <a:cubicBezTo>
                    <a:pt x="20" y="100"/>
                    <a:pt x="20" y="100"/>
                    <a:pt x="20" y="100"/>
                  </a:cubicBezTo>
                  <a:cubicBezTo>
                    <a:pt x="20" y="99"/>
                    <a:pt x="19" y="98"/>
                    <a:pt x="17" y="98"/>
                  </a:cubicBezTo>
                  <a:cubicBezTo>
                    <a:pt x="17" y="98"/>
                    <a:pt x="17" y="98"/>
                    <a:pt x="17" y="98"/>
                  </a:cubicBezTo>
                  <a:cubicBezTo>
                    <a:pt x="17" y="97"/>
                    <a:pt x="17" y="96"/>
                    <a:pt x="16" y="96"/>
                  </a:cubicBezTo>
                  <a:cubicBezTo>
                    <a:pt x="15" y="96"/>
                    <a:pt x="15" y="96"/>
                    <a:pt x="15" y="96"/>
                  </a:cubicBezTo>
                  <a:cubicBezTo>
                    <a:pt x="15" y="96"/>
                    <a:pt x="15" y="96"/>
                    <a:pt x="15" y="96"/>
                  </a:cubicBezTo>
                  <a:cubicBezTo>
                    <a:pt x="15" y="96"/>
                    <a:pt x="15" y="96"/>
                    <a:pt x="15" y="96"/>
                  </a:cubicBezTo>
                  <a:cubicBezTo>
                    <a:pt x="15" y="95"/>
                    <a:pt x="15" y="95"/>
                    <a:pt x="15" y="95"/>
                  </a:cubicBezTo>
                  <a:cubicBezTo>
                    <a:pt x="15" y="95"/>
                    <a:pt x="15" y="95"/>
                    <a:pt x="15" y="95"/>
                  </a:cubicBezTo>
                  <a:cubicBezTo>
                    <a:pt x="15" y="94"/>
                    <a:pt x="15" y="94"/>
                    <a:pt x="15" y="94"/>
                  </a:cubicBezTo>
                  <a:cubicBezTo>
                    <a:pt x="15" y="93"/>
                    <a:pt x="14" y="93"/>
                    <a:pt x="14" y="92"/>
                  </a:cubicBezTo>
                  <a:cubicBezTo>
                    <a:pt x="14" y="92"/>
                    <a:pt x="14" y="92"/>
                    <a:pt x="14" y="92"/>
                  </a:cubicBezTo>
                  <a:cubicBezTo>
                    <a:pt x="13" y="91"/>
                    <a:pt x="13" y="91"/>
                    <a:pt x="13" y="91"/>
                  </a:cubicBezTo>
                  <a:cubicBezTo>
                    <a:pt x="13" y="90"/>
                    <a:pt x="13" y="89"/>
                    <a:pt x="13" y="89"/>
                  </a:cubicBezTo>
                  <a:cubicBezTo>
                    <a:pt x="12" y="89"/>
                    <a:pt x="12" y="89"/>
                    <a:pt x="12" y="89"/>
                  </a:cubicBezTo>
                  <a:cubicBezTo>
                    <a:pt x="12" y="88"/>
                    <a:pt x="12" y="88"/>
                    <a:pt x="12" y="88"/>
                  </a:cubicBezTo>
                  <a:cubicBezTo>
                    <a:pt x="12" y="88"/>
                    <a:pt x="12" y="88"/>
                    <a:pt x="12" y="88"/>
                  </a:cubicBezTo>
                  <a:cubicBezTo>
                    <a:pt x="12" y="87"/>
                    <a:pt x="12" y="86"/>
                    <a:pt x="11" y="85"/>
                  </a:cubicBezTo>
                  <a:cubicBezTo>
                    <a:pt x="12" y="85"/>
                    <a:pt x="12" y="84"/>
                    <a:pt x="12" y="84"/>
                  </a:cubicBezTo>
                  <a:cubicBezTo>
                    <a:pt x="12" y="84"/>
                    <a:pt x="12" y="83"/>
                    <a:pt x="11" y="83"/>
                  </a:cubicBezTo>
                  <a:cubicBezTo>
                    <a:pt x="11" y="82"/>
                    <a:pt x="10" y="82"/>
                    <a:pt x="10" y="81"/>
                  </a:cubicBezTo>
                  <a:cubicBezTo>
                    <a:pt x="10" y="80"/>
                    <a:pt x="10" y="80"/>
                    <a:pt x="10" y="80"/>
                  </a:cubicBezTo>
                  <a:cubicBezTo>
                    <a:pt x="10" y="80"/>
                    <a:pt x="10" y="80"/>
                    <a:pt x="10" y="80"/>
                  </a:cubicBezTo>
                  <a:cubicBezTo>
                    <a:pt x="10" y="80"/>
                    <a:pt x="10" y="79"/>
                    <a:pt x="10" y="78"/>
                  </a:cubicBezTo>
                  <a:cubicBezTo>
                    <a:pt x="10" y="78"/>
                    <a:pt x="10" y="77"/>
                    <a:pt x="10" y="77"/>
                  </a:cubicBezTo>
                  <a:cubicBezTo>
                    <a:pt x="10" y="75"/>
                    <a:pt x="9" y="74"/>
                    <a:pt x="9" y="74"/>
                  </a:cubicBezTo>
                  <a:cubicBezTo>
                    <a:pt x="9" y="74"/>
                    <a:pt x="8" y="74"/>
                    <a:pt x="8" y="74"/>
                  </a:cubicBezTo>
                  <a:cubicBezTo>
                    <a:pt x="8" y="74"/>
                    <a:pt x="8" y="74"/>
                    <a:pt x="9" y="73"/>
                  </a:cubicBezTo>
                  <a:cubicBezTo>
                    <a:pt x="9" y="73"/>
                    <a:pt x="9" y="73"/>
                    <a:pt x="9" y="73"/>
                  </a:cubicBezTo>
                  <a:cubicBezTo>
                    <a:pt x="9" y="72"/>
                    <a:pt x="9" y="72"/>
                    <a:pt x="9" y="72"/>
                  </a:cubicBezTo>
                  <a:cubicBezTo>
                    <a:pt x="9" y="72"/>
                    <a:pt x="9" y="72"/>
                    <a:pt x="9" y="72"/>
                  </a:cubicBezTo>
                  <a:cubicBezTo>
                    <a:pt x="10" y="71"/>
                    <a:pt x="10" y="70"/>
                    <a:pt x="9" y="68"/>
                  </a:cubicBezTo>
                  <a:cubicBezTo>
                    <a:pt x="9" y="68"/>
                    <a:pt x="9" y="68"/>
                    <a:pt x="9" y="68"/>
                  </a:cubicBezTo>
                  <a:cubicBezTo>
                    <a:pt x="9" y="67"/>
                    <a:pt x="9" y="67"/>
                    <a:pt x="9" y="64"/>
                  </a:cubicBezTo>
                  <a:cubicBezTo>
                    <a:pt x="9" y="64"/>
                    <a:pt x="9" y="64"/>
                    <a:pt x="9" y="63"/>
                  </a:cubicBezTo>
                  <a:cubicBezTo>
                    <a:pt x="9" y="62"/>
                    <a:pt x="9" y="62"/>
                    <a:pt x="9" y="61"/>
                  </a:cubicBezTo>
                  <a:cubicBezTo>
                    <a:pt x="9" y="60"/>
                    <a:pt x="9" y="60"/>
                    <a:pt x="9" y="60"/>
                  </a:cubicBezTo>
                  <a:cubicBezTo>
                    <a:pt x="10" y="59"/>
                    <a:pt x="10" y="58"/>
                    <a:pt x="9" y="56"/>
                  </a:cubicBezTo>
                  <a:cubicBezTo>
                    <a:pt x="9" y="56"/>
                    <a:pt x="9" y="55"/>
                    <a:pt x="9" y="55"/>
                  </a:cubicBezTo>
                  <a:cubicBezTo>
                    <a:pt x="9" y="54"/>
                    <a:pt x="9" y="54"/>
                    <a:pt x="9" y="53"/>
                  </a:cubicBezTo>
                  <a:cubicBezTo>
                    <a:pt x="9" y="53"/>
                    <a:pt x="9" y="53"/>
                    <a:pt x="9" y="53"/>
                  </a:cubicBezTo>
                  <a:cubicBezTo>
                    <a:pt x="9" y="52"/>
                    <a:pt x="9" y="52"/>
                    <a:pt x="9" y="52"/>
                  </a:cubicBezTo>
                  <a:cubicBezTo>
                    <a:pt x="9" y="52"/>
                    <a:pt x="9" y="50"/>
                    <a:pt x="10" y="48"/>
                  </a:cubicBezTo>
                  <a:cubicBezTo>
                    <a:pt x="10" y="47"/>
                    <a:pt x="10" y="46"/>
                    <a:pt x="10" y="45"/>
                  </a:cubicBezTo>
                  <a:cubicBezTo>
                    <a:pt x="11" y="43"/>
                    <a:pt x="11" y="42"/>
                    <a:pt x="11" y="41"/>
                  </a:cubicBezTo>
                  <a:cubicBezTo>
                    <a:pt x="12" y="40"/>
                    <a:pt x="12" y="39"/>
                    <a:pt x="12" y="39"/>
                  </a:cubicBezTo>
                  <a:cubicBezTo>
                    <a:pt x="13" y="38"/>
                    <a:pt x="13" y="37"/>
                    <a:pt x="13" y="37"/>
                  </a:cubicBezTo>
                  <a:cubicBezTo>
                    <a:pt x="14" y="36"/>
                    <a:pt x="14" y="35"/>
                    <a:pt x="14" y="34"/>
                  </a:cubicBezTo>
                  <a:cubicBezTo>
                    <a:pt x="14" y="34"/>
                    <a:pt x="14" y="33"/>
                    <a:pt x="14" y="33"/>
                  </a:cubicBezTo>
                  <a:cubicBezTo>
                    <a:pt x="14" y="33"/>
                    <a:pt x="14" y="33"/>
                    <a:pt x="14" y="33"/>
                  </a:cubicBezTo>
                  <a:cubicBezTo>
                    <a:pt x="14" y="32"/>
                    <a:pt x="15" y="31"/>
                    <a:pt x="15" y="30"/>
                  </a:cubicBezTo>
                  <a:cubicBezTo>
                    <a:pt x="16" y="31"/>
                    <a:pt x="16" y="31"/>
                    <a:pt x="16" y="31"/>
                  </a:cubicBezTo>
                  <a:cubicBezTo>
                    <a:pt x="16" y="30"/>
                    <a:pt x="16" y="30"/>
                    <a:pt x="16" y="30"/>
                  </a:cubicBezTo>
                  <a:cubicBezTo>
                    <a:pt x="16" y="30"/>
                    <a:pt x="16" y="29"/>
                    <a:pt x="16" y="29"/>
                  </a:cubicBezTo>
                  <a:cubicBezTo>
                    <a:pt x="17" y="28"/>
                    <a:pt x="18" y="27"/>
                    <a:pt x="18" y="26"/>
                  </a:cubicBezTo>
                  <a:cubicBezTo>
                    <a:pt x="17" y="26"/>
                    <a:pt x="17" y="25"/>
                    <a:pt x="17" y="25"/>
                  </a:cubicBezTo>
                  <a:cubicBezTo>
                    <a:pt x="17" y="24"/>
                    <a:pt x="17" y="24"/>
                    <a:pt x="17" y="24"/>
                  </a:cubicBezTo>
                  <a:cubicBezTo>
                    <a:pt x="17" y="23"/>
                    <a:pt x="17" y="23"/>
                    <a:pt x="17" y="22"/>
                  </a:cubicBezTo>
                  <a:cubicBezTo>
                    <a:pt x="18" y="23"/>
                    <a:pt x="18" y="23"/>
                    <a:pt x="18" y="23"/>
                  </a:cubicBezTo>
                  <a:cubicBezTo>
                    <a:pt x="18" y="21"/>
                    <a:pt x="18" y="21"/>
                    <a:pt x="18" y="21"/>
                  </a:cubicBezTo>
                  <a:cubicBezTo>
                    <a:pt x="18" y="21"/>
                    <a:pt x="18" y="21"/>
                    <a:pt x="19" y="20"/>
                  </a:cubicBezTo>
                  <a:cubicBezTo>
                    <a:pt x="19" y="20"/>
                    <a:pt x="20" y="20"/>
                    <a:pt x="21" y="19"/>
                  </a:cubicBezTo>
                  <a:cubicBezTo>
                    <a:pt x="21" y="19"/>
                    <a:pt x="21" y="18"/>
                    <a:pt x="21" y="17"/>
                  </a:cubicBezTo>
                  <a:cubicBezTo>
                    <a:pt x="21" y="17"/>
                    <a:pt x="21" y="16"/>
                    <a:pt x="23" y="16"/>
                  </a:cubicBezTo>
                  <a:cubicBezTo>
                    <a:pt x="25" y="15"/>
                    <a:pt x="25" y="14"/>
                    <a:pt x="25" y="13"/>
                  </a:cubicBezTo>
                  <a:cubicBezTo>
                    <a:pt x="27" y="13"/>
                    <a:pt x="28" y="12"/>
                    <a:pt x="29" y="11"/>
                  </a:cubicBezTo>
                  <a:cubicBezTo>
                    <a:pt x="29" y="10"/>
                    <a:pt x="29" y="10"/>
                    <a:pt x="29" y="10"/>
                  </a:cubicBezTo>
                  <a:cubicBezTo>
                    <a:pt x="29" y="9"/>
                    <a:pt x="29" y="9"/>
                    <a:pt x="29" y="9"/>
                  </a:cubicBezTo>
                  <a:cubicBezTo>
                    <a:pt x="30" y="8"/>
                    <a:pt x="30" y="8"/>
                    <a:pt x="31" y="8"/>
                  </a:cubicBezTo>
                  <a:cubicBezTo>
                    <a:pt x="31" y="9"/>
                    <a:pt x="31" y="9"/>
                    <a:pt x="31" y="9"/>
                  </a:cubicBezTo>
                  <a:cubicBezTo>
                    <a:pt x="31" y="9"/>
                    <a:pt x="31" y="9"/>
                    <a:pt x="31" y="9"/>
                  </a:cubicBezTo>
                  <a:cubicBezTo>
                    <a:pt x="33" y="9"/>
                    <a:pt x="34" y="8"/>
                    <a:pt x="35" y="8"/>
                  </a:cubicBezTo>
                  <a:cubicBezTo>
                    <a:pt x="35" y="8"/>
                    <a:pt x="35" y="8"/>
                    <a:pt x="35" y="8"/>
                  </a:cubicBezTo>
                  <a:cubicBezTo>
                    <a:pt x="36" y="7"/>
                    <a:pt x="37" y="7"/>
                    <a:pt x="38" y="7"/>
                  </a:cubicBezTo>
                  <a:cubicBezTo>
                    <a:pt x="40" y="8"/>
                    <a:pt x="42" y="9"/>
                    <a:pt x="44" y="10"/>
                  </a:cubicBezTo>
                  <a:cubicBezTo>
                    <a:pt x="44" y="10"/>
                    <a:pt x="44" y="10"/>
                    <a:pt x="45" y="11"/>
                  </a:cubicBezTo>
                  <a:cubicBezTo>
                    <a:pt x="45" y="11"/>
                    <a:pt x="46" y="12"/>
                    <a:pt x="47" y="12"/>
                  </a:cubicBezTo>
                  <a:cubicBezTo>
                    <a:pt x="49" y="13"/>
                    <a:pt x="49" y="13"/>
                    <a:pt x="49" y="14"/>
                  </a:cubicBezTo>
                  <a:cubicBezTo>
                    <a:pt x="49" y="15"/>
                    <a:pt x="49" y="15"/>
                    <a:pt x="49" y="15"/>
                  </a:cubicBezTo>
                  <a:cubicBezTo>
                    <a:pt x="49" y="16"/>
                    <a:pt x="50" y="17"/>
                    <a:pt x="50" y="17"/>
                  </a:cubicBezTo>
                  <a:cubicBezTo>
                    <a:pt x="51" y="18"/>
                    <a:pt x="51" y="18"/>
                    <a:pt x="51" y="19"/>
                  </a:cubicBezTo>
                  <a:cubicBezTo>
                    <a:pt x="51" y="20"/>
                    <a:pt x="51" y="20"/>
                    <a:pt x="51" y="20"/>
                  </a:cubicBezTo>
                  <a:cubicBezTo>
                    <a:pt x="52" y="20"/>
                    <a:pt x="52" y="20"/>
                    <a:pt x="52" y="20"/>
                  </a:cubicBezTo>
                  <a:cubicBezTo>
                    <a:pt x="52" y="20"/>
                    <a:pt x="53" y="20"/>
                    <a:pt x="53" y="21"/>
                  </a:cubicBezTo>
                  <a:cubicBezTo>
                    <a:pt x="49" y="20"/>
                    <a:pt x="49" y="20"/>
                    <a:pt x="49" y="20"/>
                  </a:cubicBezTo>
                  <a:cubicBezTo>
                    <a:pt x="53" y="22"/>
                    <a:pt x="53" y="22"/>
                    <a:pt x="53" y="22"/>
                  </a:cubicBezTo>
                  <a:cubicBezTo>
                    <a:pt x="53" y="22"/>
                    <a:pt x="53" y="22"/>
                    <a:pt x="53" y="22"/>
                  </a:cubicBezTo>
                  <a:cubicBezTo>
                    <a:pt x="53" y="22"/>
                    <a:pt x="53" y="22"/>
                    <a:pt x="53" y="22"/>
                  </a:cubicBezTo>
                  <a:cubicBezTo>
                    <a:pt x="54" y="23"/>
                    <a:pt x="54" y="23"/>
                    <a:pt x="54" y="24"/>
                  </a:cubicBezTo>
                  <a:cubicBezTo>
                    <a:pt x="54" y="27"/>
                    <a:pt x="54" y="27"/>
                    <a:pt x="54" y="27"/>
                  </a:cubicBezTo>
                  <a:cubicBezTo>
                    <a:pt x="55" y="26"/>
                    <a:pt x="55" y="26"/>
                    <a:pt x="55" y="26"/>
                  </a:cubicBezTo>
                  <a:cubicBezTo>
                    <a:pt x="55" y="26"/>
                    <a:pt x="56" y="27"/>
                    <a:pt x="56" y="27"/>
                  </a:cubicBezTo>
                  <a:cubicBezTo>
                    <a:pt x="56" y="28"/>
                    <a:pt x="56" y="28"/>
                    <a:pt x="55" y="28"/>
                  </a:cubicBezTo>
                  <a:cubicBezTo>
                    <a:pt x="55" y="29"/>
                    <a:pt x="55" y="29"/>
                    <a:pt x="55" y="29"/>
                  </a:cubicBezTo>
                  <a:cubicBezTo>
                    <a:pt x="55" y="29"/>
                    <a:pt x="55" y="29"/>
                    <a:pt x="55" y="29"/>
                  </a:cubicBezTo>
                  <a:cubicBezTo>
                    <a:pt x="56" y="30"/>
                    <a:pt x="55" y="30"/>
                    <a:pt x="55" y="31"/>
                  </a:cubicBezTo>
                  <a:cubicBezTo>
                    <a:pt x="55" y="31"/>
                    <a:pt x="55" y="32"/>
                    <a:pt x="56" y="33"/>
                  </a:cubicBezTo>
                  <a:cubicBezTo>
                    <a:pt x="56" y="34"/>
                    <a:pt x="56" y="34"/>
                    <a:pt x="56" y="34"/>
                  </a:cubicBezTo>
                  <a:cubicBezTo>
                    <a:pt x="57" y="34"/>
                    <a:pt x="57" y="34"/>
                    <a:pt x="57" y="34"/>
                  </a:cubicBezTo>
                  <a:cubicBezTo>
                    <a:pt x="57" y="34"/>
                    <a:pt x="57" y="35"/>
                    <a:pt x="57" y="36"/>
                  </a:cubicBezTo>
                  <a:cubicBezTo>
                    <a:pt x="57" y="37"/>
                    <a:pt x="57" y="37"/>
                    <a:pt x="57" y="37"/>
                  </a:cubicBezTo>
                  <a:cubicBezTo>
                    <a:pt x="57" y="37"/>
                    <a:pt x="57" y="37"/>
                    <a:pt x="57" y="37"/>
                  </a:cubicBezTo>
                  <a:cubicBezTo>
                    <a:pt x="57" y="37"/>
                    <a:pt x="58" y="39"/>
                    <a:pt x="58" y="40"/>
                  </a:cubicBezTo>
                  <a:cubicBezTo>
                    <a:pt x="58" y="40"/>
                    <a:pt x="58" y="40"/>
                    <a:pt x="58" y="40"/>
                  </a:cubicBezTo>
                  <a:cubicBezTo>
                    <a:pt x="57" y="40"/>
                    <a:pt x="57" y="40"/>
                    <a:pt x="57" y="40"/>
                  </a:cubicBezTo>
                  <a:cubicBezTo>
                    <a:pt x="57" y="41"/>
                    <a:pt x="57" y="41"/>
                    <a:pt x="57" y="41"/>
                  </a:cubicBezTo>
                  <a:cubicBezTo>
                    <a:pt x="58" y="41"/>
                    <a:pt x="58" y="43"/>
                    <a:pt x="58" y="44"/>
                  </a:cubicBezTo>
                  <a:cubicBezTo>
                    <a:pt x="58" y="44"/>
                    <a:pt x="58" y="44"/>
                    <a:pt x="58" y="44"/>
                  </a:cubicBezTo>
                  <a:cubicBezTo>
                    <a:pt x="58" y="45"/>
                    <a:pt x="58" y="45"/>
                    <a:pt x="58" y="45"/>
                  </a:cubicBezTo>
                  <a:cubicBezTo>
                    <a:pt x="57" y="47"/>
                    <a:pt x="56" y="48"/>
                    <a:pt x="58" y="49"/>
                  </a:cubicBezTo>
                  <a:cubicBezTo>
                    <a:pt x="58" y="50"/>
                    <a:pt x="58" y="51"/>
                    <a:pt x="58" y="52"/>
                  </a:cubicBezTo>
                  <a:cubicBezTo>
                    <a:pt x="58" y="52"/>
                    <a:pt x="58" y="52"/>
                    <a:pt x="58" y="53"/>
                  </a:cubicBezTo>
                  <a:cubicBezTo>
                    <a:pt x="58" y="54"/>
                    <a:pt x="58" y="55"/>
                    <a:pt x="58" y="57"/>
                  </a:cubicBezTo>
                  <a:cubicBezTo>
                    <a:pt x="58" y="57"/>
                    <a:pt x="57" y="58"/>
                    <a:pt x="57" y="59"/>
                  </a:cubicBezTo>
                  <a:cubicBezTo>
                    <a:pt x="57" y="59"/>
                    <a:pt x="57" y="59"/>
                    <a:pt x="57" y="59"/>
                  </a:cubicBezTo>
                  <a:cubicBezTo>
                    <a:pt x="57" y="59"/>
                    <a:pt x="57" y="60"/>
                    <a:pt x="57" y="60"/>
                  </a:cubicBezTo>
                  <a:cubicBezTo>
                    <a:pt x="57" y="60"/>
                    <a:pt x="57" y="60"/>
                    <a:pt x="57" y="60"/>
                  </a:cubicBezTo>
                  <a:cubicBezTo>
                    <a:pt x="57" y="60"/>
                    <a:pt x="57" y="60"/>
                    <a:pt x="57" y="61"/>
                  </a:cubicBezTo>
                  <a:cubicBezTo>
                    <a:pt x="57" y="61"/>
                    <a:pt x="57" y="61"/>
                    <a:pt x="57" y="61"/>
                  </a:cubicBezTo>
                  <a:cubicBezTo>
                    <a:pt x="57" y="63"/>
                    <a:pt x="57" y="63"/>
                    <a:pt x="57" y="63"/>
                  </a:cubicBezTo>
                  <a:cubicBezTo>
                    <a:pt x="57" y="63"/>
                    <a:pt x="57" y="63"/>
                    <a:pt x="57" y="64"/>
                  </a:cubicBezTo>
                  <a:cubicBezTo>
                    <a:pt x="57" y="64"/>
                    <a:pt x="57" y="64"/>
                    <a:pt x="57" y="64"/>
                  </a:cubicBezTo>
                  <a:lnTo>
                    <a:pt x="57" y="65"/>
                  </a:ln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4" name="Freeform 29"/>
            <p:cNvSpPr>
              <a:spLocks noEditPoints="1"/>
            </p:cNvSpPr>
            <p:nvPr/>
          </p:nvSpPr>
          <p:spPr bwMode="auto">
            <a:xfrm>
              <a:off x="3392" y="3411"/>
              <a:ext cx="156" cy="277"/>
            </a:xfrm>
            <a:custGeom>
              <a:avLst/>
              <a:gdLst>
                <a:gd name="T0" fmla="*/ 65 w 66"/>
                <a:gd name="T1" fmla="*/ 48 h 117"/>
                <a:gd name="T2" fmla="*/ 64 w 66"/>
                <a:gd name="T3" fmla="*/ 39 h 117"/>
                <a:gd name="T4" fmla="*/ 63 w 66"/>
                <a:gd name="T5" fmla="*/ 30 h 117"/>
                <a:gd name="T6" fmla="*/ 59 w 66"/>
                <a:gd name="T7" fmla="*/ 18 h 117"/>
                <a:gd name="T8" fmla="*/ 47 w 66"/>
                <a:gd name="T9" fmla="*/ 4 h 117"/>
                <a:gd name="T10" fmla="*/ 35 w 66"/>
                <a:gd name="T11" fmla="*/ 1 h 117"/>
                <a:gd name="T12" fmla="*/ 31 w 66"/>
                <a:gd name="T13" fmla="*/ 2 h 117"/>
                <a:gd name="T14" fmla="*/ 27 w 66"/>
                <a:gd name="T15" fmla="*/ 4 h 117"/>
                <a:gd name="T16" fmla="*/ 23 w 66"/>
                <a:gd name="T17" fmla="*/ 3 h 117"/>
                <a:gd name="T18" fmla="*/ 21 w 66"/>
                <a:gd name="T19" fmla="*/ 7 h 117"/>
                <a:gd name="T20" fmla="*/ 18 w 66"/>
                <a:gd name="T21" fmla="*/ 10 h 117"/>
                <a:gd name="T22" fmla="*/ 12 w 66"/>
                <a:gd name="T23" fmla="*/ 19 h 117"/>
                <a:gd name="T24" fmla="*/ 8 w 66"/>
                <a:gd name="T25" fmla="*/ 30 h 117"/>
                <a:gd name="T26" fmla="*/ 4 w 66"/>
                <a:gd name="T27" fmla="*/ 42 h 117"/>
                <a:gd name="T28" fmla="*/ 2 w 66"/>
                <a:gd name="T29" fmla="*/ 55 h 117"/>
                <a:gd name="T30" fmla="*/ 2 w 66"/>
                <a:gd name="T31" fmla="*/ 63 h 117"/>
                <a:gd name="T32" fmla="*/ 2 w 66"/>
                <a:gd name="T33" fmla="*/ 68 h 117"/>
                <a:gd name="T34" fmla="*/ 0 w 66"/>
                <a:gd name="T35" fmla="*/ 73 h 117"/>
                <a:gd name="T36" fmla="*/ 2 w 66"/>
                <a:gd name="T37" fmla="*/ 78 h 117"/>
                <a:gd name="T38" fmla="*/ 4 w 66"/>
                <a:gd name="T39" fmla="*/ 89 h 117"/>
                <a:gd name="T40" fmla="*/ 9 w 66"/>
                <a:gd name="T41" fmla="*/ 102 h 117"/>
                <a:gd name="T42" fmla="*/ 23 w 66"/>
                <a:gd name="T43" fmla="*/ 115 h 117"/>
                <a:gd name="T44" fmla="*/ 33 w 66"/>
                <a:gd name="T45" fmla="*/ 116 h 117"/>
                <a:gd name="T46" fmla="*/ 34 w 66"/>
                <a:gd name="T47" fmla="*/ 117 h 117"/>
                <a:gd name="T48" fmla="*/ 43 w 66"/>
                <a:gd name="T49" fmla="*/ 112 h 117"/>
                <a:gd name="T50" fmla="*/ 46 w 66"/>
                <a:gd name="T51" fmla="*/ 107 h 117"/>
                <a:gd name="T52" fmla="*/ 53 w 66"/>
                <a:gd name="T53" fmla="*/ 101 h 117"/>
                <a:gd name="T54" fmla="*/ 55 w 66"/>
                <a:gd name="T55" fmla="*/ 98 h 117"/>
                <a:gd name="T56" fmla="*/ 60 w 66"/>
                <a:gd name="T57" fmla="*/ 86 h 117"/>
                <a:gd name="T58" fmla="*/ 61 w 66"/>
                <a:gd name="T59" fmla="*/ 81 h 117"/>
                <a:gd name="T60" fmla="*/ 64 w 66"/>
                <a:gd name="T61" fmla="*/ 70 h 117"/>
                <a:gd name="T62" fmla="*/ 65 w 66"/>
                <a:gd name="T63" fmla="*/ 60 h 117"/>
                <a:gd name="T64" fmla="*/ 56 w 66"/>
                <a:gd name="T65" fmla="*/ 59 h 117"/>
                <a:gd name="T66" fmla="*/ 55 w 66"/>
                <a:gd name="T67" fmla="*/ 67 h 117"/>
                <a:gd name="T68" fmla="*/ 52 w 66"/>
                <a:gd name="T69" fmla="*/ 80 h 117"/>
                <a:gd name="T70" fmla="*/ 49 w 66"/>
                <a:gd name="T71" fmla="*/ 85 h 117"/>
                <a:gd name="T72" fmla="*/ 47 w 66"/>
                <a:gd name="T73" fmla="*/ 93 h 117"/>
                <a:gd name="T74" fmla="*/ 43 w 66"/>
                <a:gd name="T75" fmla="*/ 99 h 117"/>
                <a:gd name="T76" fmla="*/ 42 w 66"/>
                <a:gd name="T77" fmla="*/ 100 h 117"/>
                <a:gd name="T78" fmla="*/ 32 w 66"/>
                <a:gd name="T79" fmla="*/ 107 h 117"/>
                <a:gd name="T80" fmla="*/ 27 w 66"/>
                <a:gd name="T81" fmla="*/ 106 h 117"/>
                <a:gd name="T82" fmla="*/ 19 w 66"/>
                <a:gd name="T83" fmla="*/ 100 h 117"/>
                <a:gd name="T84" fmla="*/ 16 w 66"/>
                <a:gd name="T85" fmla="*/ 96 h 117"/>
                <a:gd name="T86" fmla="*/ 14 w 66"/>
                <a:gd name="T87" fmla="*/ 90 h 117"/>
                <a:gd name="T88" fmla="*/ 11 w 66"/>
                <a:gd name="T89" fmla="*/ 80 h 117"/>
                <a:gd name="T90" fmla="*/ 10 w 66"/>
                <a:gd name="T91" fmla="*/ 74 h 117"/>
                <a:gd name="T92" fmla="*/ 10 w 66"/>
                <a:gd name="T93" fmla="*/ 73 h 117"/>
                <a:gd name="T94" fmla="*/ 9 w 66"/>
                <a:gd name="T95" fmla="*/ 67 h 117"/>
                <a:gd name="T96" fmla="*/ 10 w 66"/>
                <a:gd name="T97" fmla="*/ 51 h 117"/>
                <a:gd name="T98" fmla="*/ 26 w 66"/>
                <a:gd name="T99" fmla="*/ 13 h 117"/>
                <a:gd name="T100" fmla="*/ 48 w 66"/>
                <a:gd name="T101" fmla="*/ 15 h 117"/>
                <a:gd name="T102" fmla="*/ 56 w 66"/>
                <a:gd name="T103" fmla="*/ 33 h 117"/>
                <a:gd name="T104" fmla="*/ 56 w 66"/>
                <a:gd name="T105" fmla="*/ 35 h 117"/>
                <a:gd name="T106" fmla="*/ 57 w 66"/>
                <a:gd name="T107" fmla="*/ 42 h 117"/>
                <a:gd name="T108" fmla="*/ 57 w 66"/>
                <a:gd name="T109"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 h="117">
                  <a:moveTo>
                    <a:pt x="65" y="60"/>
                  </a:moveTo>
                  <a:cubicBezTo>
                    <a:pt x="65" y="60"/>
                    <a:pt x="65" y="60"/>
                    <a:pt x="65" y="60"/>
                  </a:cubicBezTo>
                  <a:cubicBezTo>
                    <a:pt x="65" y="59"/>
                    <a:pt x="65" y="57"/>
                    <a:pt x="65" y="56"/>
                  </a:cubicBezTo>
                  <a:cubicBezTo>
                    <a:pt x="65" y="55"/>
                    <a:pt x="65" y="53"/>
                    <a:pt x="65" y="52"/>
                  </a:cubicBezTo>
                  <a:cubicBezTo>
                    <a:pt x="65" y="50"/>
                    <a:pt x="65" y="49"/>
                    <a:pt x="65" y="48"/>
                  </a:cubicBezTo>
                  <a:cubicBezTo>
                    <a:pt x="65" y="47"/>
                    <a:pt x="65" y="47"/>
                    <a:pt x="65" y="47"/>
                  </a:cubicBezTo>
                  <a:cubicBezTo>
                    <a:pt x="65" y="46"/>
                    <a:pt x="65" y="46"/>
                    <a:pt x="65" y="45"/>
                  </a:cubicBezTo>
                  <a:cubicBezTo>
                    <a:pt x="65" y="44"/>
                    <a:pt x="65" y="43"/>
                    <a:pt x="65" y="43"/>
                  </a:cubicBezTo>
                  <a:cubicBezTo>
                    <a:pt x="65" y="42"/>
                    <a:pt x="65" y="41"/>
                    <a:pt x="65" y="41"/>
                  </a:cubicBezTo>
                  <a:cubicBezTo>
                    <a:pt x="65" y="40"/>
                    <a:pt x="65" y="40"/>
                    <a:pt x="64" y="39"/>
                  </a:cubicBezTo>
                  <a:cubicBezTo>
                    <a:pt x="64" y="38"/>
                    <a:pt x="64" y="37"/>
                    <a:pt x="64" y="37"/>
                  </a:cubicBezTo>
                  <a:cubicBezTo>
                    <a:pt x="64" y="36"/>
                    <a:pt x="64" y="36"/>
                    <a:pt x="64" y="35"/>
                  </a:cubicBezTo>
                  <a:cubicBezTo>
                    <a:pt x="65" y="34"/>
                    <a:pt x="64" y="33"/>
                    <a:pt x="64" y="32"/>
                  </a:cubicBezTo>
                  <a:cubicBezTo>
                    <a:pt x="63" y="32"/>
                    <a:pt x="63" y="32"/>
                    <a:pt x="63" y="31"/>
                  </a:cubicBezTo>
                  <a:cubicBezTo>
                    <a:pt x="63" y="30"/>
                    <a:pt x="63" y="30"/>
                    <a:pt x="63" y="30"/>
                  </a:cubicBezTo>
                  <a:cubicBezTo>
                    <a:pt x="63" y="28"/>
                    <a:pt x="63" y="28"/>
                    <a:pt x="62" y="26"/>
                  </a:cubicBezTo>
                  <a:cubicBezTo>
                    <a:pt x="62" y="26"/>
                    <a:pt x="62" y="26"/>
                    <a:pt x="62" y="26"/>
                  </a:cubicBezTo>
                  <a:cubicBezTo>
                    <a:pt x="61" y="26"/>
                    <a:pt x="61" y="25"/>
                    <a:pt x="61" y="24"/>
                  </a:cubicBezTo>
                  <a:cubicBezTo>
                    <a:pt x="61" y="23"/>
                    <a:pt x="61" y="23"/>
                    <a:pt x="60" y="22"/>
                  </a:cubicBezTo>
                  <a:cubicBezTo>
                    <a:pt x="60" y="21"/>
                    <a:pt x="59" y="19"/>
                    <a:pt x="59" y="18"/>
                  </a:cubicBezTo>
                  <a:cubicBezTo>
                    <a:pt x="58" y="17"/>
                    <a:pt x="57" y="16"/>
                    <a:pt x="57" y="14"/>
                  </a:cubicBezTo>
                  <a:cubicBezTo>
                    <a:pt x="56" y="13"/>
                    <a:pt x="56" y="13"/>
                    <a:pt x="55" y="12"/>
                  </a:cubicBezTo>
                  <a:cubicBezTo>
                    <a:pt x="55" y="12"/>
                    <a:pt x="55" y="11"/>
                    <a:pt x="54" y="10"/>
                  </a:cubicBezTo>
                  <a:cubicBezTo>
                    <a:pt x="54" y="10"/>
                    <a:pt x="53" y="9"/>
                    <a:pt x="53" y="9"/>
                  </a:cubicBezTo>
                  <a:cubicBezTo>
                    <a:pt x="52" y="7"/>
                    <a:pt x="51" y="5"/>
                    <a:pt x="47" y="4"/>
                  </a:cubicBezTo>
                  <a:cubicBezTo>
                    <a:pt x="46" y="3"/>
                    <a:pt x="44" y="3"/>
                    <a:pt x="43" y="2"/>
                  </a:cubicBezTo>
                  <a:cubicBezTo>
                    <a:pt x="43" y="2"/>
                    <a:pt x="43" y="2"/>
                    <a:pt x="43" y="2"/>
                  </a:cubicBezTo>
                  <a:cubicBezTo>
                    <a:pt x="43" y="2"/>
                    <a:pt x="42" y="2"/>
                    <a:pt x="42" y="2"/>
                  </a:cubicBezTo>
                  <a:cubicBezTo>
                    <a:pt x="41" y="1"/>
                    <a:pt x="40" y="0"/>
                    <a:pt x="38" y="0"/>
                  </a:cubicBezTo>
                  <a:cubicBezTo>
                    <a:pt x="37" y="0"/>
                    <a:pt x="37" y="0"/>
                    <a:pt x="35" y="1"/>
                  </a:cubicBezTo>
                  <a:cubicBezTo>
                    <a:pt x="35" y="1"/>
                    <a:pt x="34" y="1"/>
                    <a:pt x="33" y="1"/>
                  </a:cubicBezTo>
                  <a:cubicBezTo>
                    <a:pt x="33" y="1"/>
                    <a:pt x="33" y="1"/>
                    <a:pt x="33" y="1"/>
                  </a:cubicBezTo>
                  <a:cubicBezTo>
                    <a:pt x="33" y="1"/>
                    <a:pt x="33" y="1"/>
                    <a:pt x="33" y="1"/>
                  </a:cubicBezTo>
                  <a:cubicBezTo>
                    <a:pt x="32" y="1"/>
                    <a:pt x="32" y="2"/>
                    <a:pt x="31" y="2"/>
                  </a:cubicBezTo>
                  <a:cubicBezTo>
                    <a:pt x="31" y="2"/>
                    <a:pt x="31" y="2"/>
                    <a:pt x="31" y="2"/>
                  </a:cubicBezTo>
                  <a:cubicBezTo>
                    <a:pt x="31" y="2"/>
                    <a:pt x="31" y="2"/>
                    <a:pt x="31" y="2"/>
                  </a:cubicBezTo>
                  <a:cubicBezTo>
                    <a:pt x="31" y="2"/>
                    <a:pt x="30" y="2"/>
                    <a:pt x="30" y="2"/>
                  </a:cubicBezTo>
                  <a:cubicBezTo>
                    <a:pt x="29" y="2"/>
                    <a:pt x="29" y="2"/>
                    <a:pt x="28" y="2"/>
                  </a:cubicBezTo>
                  <a:cubicBezTo>
                    <a:pt x="28" y="2"/>
                    <a:pt x="28" y="2"/>
                    <a:pt x="28" y="3"/>
                  </a:cubicBezTo>
                  <a:cubicBezTo>
                    <a:pt x="28" y="3"/>
                    <a:pt x="27" y="3"/>
                    <a:pt x="27" y="4"/>
                  </a:cubicBezTo>
                  <a:cubicBezTo>
                    <a:pt x="27" y="4"/>
                    <a:pt x="27" y="3"/>
                    <a:pt x="27" y="3"/>
                  </a:cubicBezTo>
                  <a:cubicBezTo>
                    <a:pt x="27" y="3"/>
                    <a:pt x="27" y="3"/>
                    <a:pt x="27" y="3"/>
                  </a:cubicBezTo>
                  <a:cubicBezTo>
                    <a:pt x="26" y="3"/>
                    <a:pt x="26" y="4"/>
                    <a:pt x="25" y="4"/>
                  </a:cubicBezTo>
                  <a:cubicBezTo>
                    <a:pt x="25" y="4"/>
                    <a:pt x="25" y="5"/>
                    <a:pt x="25" y="5"/>
                  </a:cubicBezTo>
                  <a:cubicBezTo>
                    <a:pt x="23" y="3"/>
                    <a:pt x="23" y="3"/>
                    <a:pt x="23" y="3"/>
                  </a:cubicBezTo>
                  <a:cubicBezTo>
                    <a:pt x="24" y="4"/>
                    <a:pt x="24" y="4"/>
                    <a:pt x="24" y="4"/>
                  </a:cubicBezTo>
                  <a:cubicBezTo>
                    <a:pt x="22" y="4"/>
                    <a:pt x="22" y="4"/>
                    <a:pt x="22" y="4"/>
                  </a:cubicBezTo>
                  <a:cubicBezTo>
                    <a:pt x="24" y="6"/>
                    <a:pt x="24" y="6"/>
                    <a:pt x="24" y="6"/>
                  </a:cubicBezTo>
                  <a:cubicBezTo>
                    <a:pt x="24" y="6"/>
                    <a:pt x="23" y="6"/>
                    <a:pt x="23" y="6"/>
                  </a:cubicBezTo>
                  <a:cubicBezTo>
                    <a:pt x="22" y="6"/>
                    <a:pt x="22" y="7"/>
                    <a:pt x="21" y="7"/>
                  </a:cubicBezTo>
                  <a:cubicBezTo>
                    <a:pt x="21" y="8"/>
                    <a:pt x="21" y="8"/>
                    <a:pt x="21" y="8"/>
                  </a:cubicBezTo>
                  <a:cubicBezTo>
                    <a:pt x="21" y="8"/>
                    <a:pt x="21" y="8"/>
                    <a:pt x="20" y="8"/>
                  </a:cubicBezTo>
                  <a:cubicBezTo>
                    <a:pt x="20" y="9"/>
                    <a:pt x="20" y="9"/>
                    <a:pt x="19" y="10"/>
                  </a:cubicBezTo>
                  <a:cubicBezTo>
                    <a:pt x="19" y="10"/>
                    <a:pt x="19" y="10"/>
                    <a:pt x="19" y="10"/>
                  </a:cubicBezTo>
                  <a:cubicBezTo>
                    <a:pt x="19" y="10"/>
                    <a:pt x="19" y="10"/>
                    <a:pt x="18" y="10"/>
                  </a:cubicBezTo>
                  <a:cubicBezTo>
                    <a:pt x="18" y="11"/>
                    <a:pt x="17" y="12"/>
                    <a:pt x="17" y="12"/>
                  </a:cubicBezTo>
                  <a:cubicBezTo>
                    <a:pt x="17" y="13"/>
                    <a:pt x="17" y="13"/>
                    <a:pt x="17" y="13"/>
                  </a:cubicBezTo>
                  <a:cubicBezTo>
                    <a:pt x="16" y="13"/>
                    <a:pt x="16" y="14"/>
                    <a:pt x="15" y="15"/>
                  </a:cubicBezTo>
                  <a:cubicBezTo>
                    <a:pt x="15" y="16"/>
                    <a:pt x="14" y="16"/>
                    <a:pt x="14" y="17"/>
                  </a:cubicBezTo>
                  <a:cubicBezTo>
                    <a:pt x="13" y="18"/>
                    <a:pt x="13" y="18"/>
                    <a:pt x="12" y="19"/>
                  </a:cubicBezTo>
                  <a:cubicBezTo>
                    <a:pt x="12" y="20"/>
                    <a:pt x="11" y="21"/>
                    <a:pt x="11" y="22"/>
                  </a:cubicBezTo>
                  <a:cubicBezTo>
                    <a:pt x="11" y="23"/>
                    <a:pt x="10" y="23"/>
                    <a:pt x="10" y="24"/>
                  </a:cubicBezTo>
                  <a:cubicBezTo>
                    <a:pt x="10" y="25"/>
                    <a:pt x="9" y="26"/>
                    <a:pt x="9" y="26"/>
                  </a:cubicBezTo>
                  <a:cubicBezTo>
                    <a:pt x="9" y="27"/>
                    <a:pt x="9" y="28"/>
                    <a:pt x="8" y="28"/>
                  </a:cubicBezTo>
                  <a:cubicBezTo>
                    <a:pt x="8" y="29"/>
                    <a:pt x="8" y="29"/>
                    <a:pt x="8" y="30"/>
                  </a:cubicBezTo>
                  <a:cubicBezTo>
                    <a:pt x="7" y="31"/>
                    <a:pt x="7" y="32"/>
                    <a:pt x="7" y="33"/>
                  </a:cubicBezTo>
                  <a:cubicBezTo>
                    <a:pt x="6" y="33"/>
                    <a:pt x="6" y="34"/>
                    <a:pt x="6" y="34"/>
                  </a:cubicBezTo>
                  <a:cubicBezTo>
                    <a:pt x="6" y="35"/>
                    <a:pt x="6" y="35"/>
                    <a:pt x="6" y="35"/>
                  </a:cubicBezTo>
                  <a:cubicBezTo>
                    <a:pt x="6" y="36"/>
                    <a:pt x="5" y="37"/>
                    <a:pt x="5" y="38"/>
                  </a:cubicBezTo>
                  <a:cubicBezTo>
                    <a:pt x="4" y="39"/>
                    <a:pt x="4" y="41"/>
                    <a:pt x="4" y="42"/>
                  </a:cubicBezTo>
                  <a:cubicBezTo>
                    <a:pt x="4" y="44"/>
                    <a:pt x="4" y="45"/>
                    <a:pt x="3" y="46"/>
                  </a:cubicBezTo>
                  <a:cubicBezTo>
                    <a:pt x="3" y="47"/>
                    <a:pt x="3" y="47"/>
                    <a:pt x="3" y="47"/>
                  </a:cubicBezTo>
                  <a:cubicBezTo>
                    <a:pt x="3" y="47"/>
                    <a:pt x="3" y="48"/>
                    <a:pt x="3" y="49"/>
                  </a:cubicBezTo>
                  <a:cubicBezTo>
                    <a:pt x="3" y="51"/>
                    <a:pt x="3" y="53"/>
                    <a:pt x="2" y="55"/>
                  </a:cubicBezTo>
                  <a:cubicBezTo>
                    <a:pt x="2" y="55"/>
                    <a:pt x="2" y="55"/>
                    <a:pt x="2" y="55"/>
                  </a:cubicBezTo>
                  <a:cubicBezTo>
                    <a:pt x="2" y="55"/>
                    <a:pt x="2" y="55"/>
                    <a:pt x="2" y="55"/>
                  </a:cubicBezTo>
                  <a:cubicBezTo>
                    <a:pt x="3" y="57"/>
                    <a:pt x="3" y="58"/>
                    <a:pt x="2" y="59"/>
                  </a:cubicBezTo>
                  <a:cubicBezTo>
                    <a:pt x="1" y="61"/>
                    <a:pt x="2" y="62"/>
                    <a:pt x="2" y="63"/>
                  </a:cubicBezTo>
                  <a:cubicBezTo>
                    <a:pt x="2" y="63"/>
                    <a:pt x="2" y="63"/>
                    <a:pt x="2" y="63"/>
                  </a:cubicBezTo>
                  <a:cubicBezTo>
                    <a:pt x="2" y="63"/>
                    <a:pt x="2" y="63"/>
                    <a:pt x="2" y="63"/>
                  </a:cubicBezTo>
                  <a:cubicBezTo>
                    <a:pt x="2" y="63"/>
                    <a:pt x="2" y="63"/>
                    <a:pt x="2" y="63"/>
                  </a:cubicBezTo>
                  <a:cubicBezTo>
                    <a:pt x="2" y="63"/>
                    <a:pt x="2" y="63"/>
                    <a:pt x="2" y="63"/>
                  </a:cubicBezTo>
                  <a:cubicBezTo>
                    <a:pt x="1" y="65"/>
                    <a:pt x="1" y="66"/>
                    <a:pt x="1" y="67"/>
                  </a:cubicBezTo>
                  <a:cubicBezTo>
                    <a:pt x="1" y="67"/>
                    <a:pt x="2" y="68"/>
                    <a:pt x="2" y="68"/>
                  </a:cubicBezTo>
                  <a:cubicBezTo>
                    <a:pt x="2" y="68"/>
                    <a:pt x="2" y="68"/>
                    <a:pt x="2" y="68"/>
                  </a:cubicBezTo>
                  <a:cubicBezTo>
                    <a:pt x="2" y="68"/>
                    <a:pt x="2" y="68"/>
                    <a:pt x="2" y="68"/>
                  </a:cubicBezTo>
                  <a:cubicBezTo>
                    <a:pt x="2" y="70"/>
                    <a:pt x="2" y="71"/>
                    <a:pt x="3" y="71"/>
                  </a:cubicBezTo>
                  <a:cubicBezTo>
                    <a:pt x="3" y="71"/>
                    <a:pt x="3" y="71"/>
                    <a:pt x="3" y="71"/>
                  </a:cubicBezTo>
                  <a:cubicBezTo>
                    <a:pt x="2" y="71"/>
                    <a:pt x="2" y="71"/>
                    <a:pt x="2" y="71"/>
                  </a:cubicBezTo>
                  <a:cubicBezTo>
                    <a:pt x="1" y="72"/>
                    <a:pt x="0" y="72"/>
                    <a:pt x="0" y="73"/>
                  </a:cubicBezTo>
                  <a:cubicBezTo>
                    <a:pt x="0" y="74"/>
                    <a:pt x="1" y="75"/>
                    <a:pt x="1" y="76"/>
                  </a:cubicBezTo>
                  <a:cubicBezTo>
                    <a:pt x="1" y="76"/>
                    <a:pt x="2" y="76"/>
                    <a:pt x="2" y="77"/>
                  </a:cubicBezTo>
                  <a:cubicBezTo>
                    <a:pt x="2" y="77"/>
                    <a:pt x="2" y="77"/>
                    <a:pt x="2" y="77"/>
                  </a:cubicBezTo>
                  <a:cubicBezTo>
                    <a:pt x="2" y="77"/>
                    <a:pt x="2" y="77"/>
                    <a:pt x="2" y="77"/>
                  </a:cubicBezTo>
                  <a:cubicBezTo>
                    <a:pt x="2" y="77"/>
                    <a:pt x="2" y="77"/>
                    <a:pt x="2" y="78"/>
                  </a:cubicBezTo>
                  <a:cubicBezTo>
                    <a:pt x="2" y="79"/>
                    <a:pt x="2" y="79"/>
                    <a:pt x="3" y="81"/>
                  </a:cubicBezTo>
                  <a:cubicBezTo>
                    <a:pt x="2" y="83"/>
                    <a:pt x="2" y="84"/>
                    <a:pt x="3" y="85"/>
                  </a:cubicBezTo>
                  <a:cubicBezTo>
                    <a:pt x="3" y="85"/>
                    <a:pt x="3" y="85"/>
                    <a:pt x="3" y="86"/>
                  </a:cubicBezTo>
                  <a:cubicBezTo>
                    <a:pt x="4" y="86"/>
                    <a:pt x="4" y="86"/>
                    <a:pt x="4" y="86"/>
                  </a:cubicBezTo>
                  <a:cubicBezTo>
                    <a:pt x="3" y="87"/>
                    <a:pt x="3" y="87"/>
                    <a:pt x="4" y="89"/>
                  </a:cubicBezTo>
                  <a:cubicBezTo>
                    <a:pt x="5" y="90"/>
                    <a:pt x="5" y="90"/>
                    <a:pt x="5" y="91"/>
                  </a:cubicBezTo>
                  <a:cubicBezTo>
                    <a:pt x="5" y="92"/>
                    <a:pt x="5" y="93"/>
                    <a:pt x="6" y="93"/>
                  </a:cubicBezTo>
                  <a:cubicBezTo>
                    <a:pt x="5" y="94"/>
                    <a:pt x="6" y="95"/>
                    <a:pt x="6" y="96"/>
                  </a:cubicBezTo>
                  <a:cubicBezTo>
                    <a:pt x="7" y="96"/>
                    <a:pt x="7" y="97"/>
                    <a:pt x="7" y="97"/>
                  </a:cubicBezTo>
                  <a:cubicBezTo>
                    <a:pt x="7" y="100"/>
                    <a:pt x="8" y="101"/>
                    <a:pt x="9" y="102"/>
                  </a:cubicBezTo>
                  <a:cubicBezTo>
                    <a:pt x="9" y="103"/>
                    <a:pt x="10" y="105"/>
                    <a:pt x="12" y="106"/>
                  </a:cubicBezTo>
                  <a:cubicBezTo>
                    <a:pt x="12" y="106"/>
                    <a:pt x="13" y="107"/>
                    <a:pt x="13" y="107"/>
                  </a:cubicBezTo>
                  <a:cubicBezTo>
                    <a:pt x="14" y="108"/>
                    <a:pt x="14" y="108"/>
                    <a:pt x="15" y="109"/>
                  </a:cubicBezTo>
                  <a:cubicBezTo>
                    <a:pt x="15" y="110"/>
                    <a:pt x="17" y="112"/>
                    <a:pt x="18" y="112"/>
                  </a:cubicBezTo>
                  <a:cubicBezTo>
                    <a:pt x="19" y="114"/>
                    <a:pt x="21" y="116"/>
                    <a:pt x="23" y="115"/>
                  </a:cubicBezTo>
                  <a:cubicBezTo>
                    <a:pt x="24" y="115"/>
                    <a:pt x="24" y="115"/>
                    <a:pt x="24" y="115"/>
                  </a:cubicBezTo>
                  <a:cubicBezTo>
                    <a:pt x="24" y="116"/>
                    <a:pt x="25" y="116"/>
                    <a:pt x="25" y="116"/>
                  </a:cubicBezTo>
                  <a:cubicBezTo>
                    <a:pt x="26" y="117"/>
                    <a:pt x="27" y="117"/>
                    <a:pt x="29" y="116"/>
                  </a:cubicBezTo>
                  <a:cubicBezTo>
                    <a:pt x="30" y="116"/>
                    <a:pt x="30" y="116"/>
                    <a:pt x="31" y="116"/>
                  </a:cubicBezTo>
                  <a:cubicBezTo>
                    <a:pt x="32" y="116"/>
                    <a:pt x="32" y="116"/>
                    <a:pt x="33" y="116"/>
                  </a:cubicBezTo>
                  <a:cubicBezTo>
                    <a:pt x="33" y="116"/>
                    <a:pt x="33" y="116"/>
                    <a:pt x="33" y="116"/>
                  </a:cubicBezTo>
                  <a:cubicBezTo>
                    <a:pt x="33" y="116"/>
                    <a:pt x="33" y="116"/>
                    <a:pt x="33" y="116"/>
                  </a:cubicBezTo>
                  <a:cubicBezTo>
                    <a:pt x="33" y="116"/>
                    <a:pt x="34" y="116"/>
                    <a:pt x="34" y="116"/>
                  </a:cubicBezTo>
                  <a:cubicBezTo>
                    <a:pt x="34" y="116"/>
                    <a:pt x="34" y="116"/>
                    <a:pt x="34" y="116"/>
                  </a:cubicBezTo>
                  <a:cubicBezTo>
                    <a:pt x="34" y="117"/>
                    <a:pt x="34" y="117"/>
                    <a:pt x="34" y="117"/>
                  </a:cubicBezTo>
                  <a:cubicBezTo>
                    <a:pt x="35" y="117"/>
                    <a:pt x="35" y="117"/>
                    <a:pt x="35" y="117"/>
                  </a:cubicBezTo>
                  <a:cubicBezTo>
                    <a:pt x="35" y="117"/>
                    <a:pt x="36" y="117"/>
                    <a:pt x="36" y="116"/>
                  </a:cubicBezTo>
                  <a:cubicBezTo>
                    <a:pt x="37" y="116"/>
                    <a:pt x="39" y="115"/>
                    <a:pt x="39" y="114"/>
                  </a:cubicBezTo>
                  <a:cubicBezTo>
                    <a:pt x="39" y="114"/>
                    <a:pt x="39" y="114"/>
                    <a:pt x="39" y="114"/>
                  </a:cubicBezTo>
                  <a:cubicBezTo>
                    <a:pt x="41" y="114"/>
                    <a:pt x="43" y="114"/>
                    <a:pt x="43" y="112"/>
                  </a:cubicBezTo>
                  <a:cubicBezTo>
                    <a:pt x="43" y="111"/>
                    <a:pt x="43" y="111"/>
                    <a:pt x="43" y="111"/>
                  </a:cubicBezTo>
                  <a:cubicBezTo>
                    <a:pt x="44" y="111"/>
                    <a:pt x="44" y="111"/>
                    <a:pt x="47" y="109"/>
                  </a:cubicBezTo>
                  <a:cubicBezTo>
                    <a:pt x="47" y="108"/>
                    <a:pt x="47" y="108"/>
                    <a:pt x="47" y="108"/>
                  </a:cubicBezTo>
                  <a:cubicBezTo>
                    <a:pt x="47" y="108"/>
                    <a:pt x="47" y="108"/>
                    <a:pt x="47" y="108"/>
                  </a:cubicBezTo>
                  <a:cubicBezTo>
                    <a:pt x="46" y="107"/>
                    <a:pt x="46" y="107"/>
                    <a:pt x="46" y="107"/>
                  </a:cubicBezTo>
                  <a:cubicBezTo>
                    <a:pt x="46" y="107"/>
                    <a:pt x="46" y="106"/>
                    <a:pt x="49" y="105"/>
                  </a:cubicBezTo>
                  <a:cubicBezTo>
                    <a:pt x="50" y="105"/>
                    <a:pt x="50" y="105"/>
                    <a:pt x="50" y="105"/>
                  </a:cubicBezTo>
                  <a:cubicBezTo>
                    <a:pt x="50" y="105"/>
                    <a:pt x="50" y="105"/>
                    <a:pt x="50" y="105"/>
                  </a:cubicBezTo>
                  <a:cubicBezTo>
                    <a:pt x="50" y="104"/>
                    <a:pt x="50" y="104"/>
                    <a:pt x="50" y="104"/>
                  </a:cubicBezTo>
                  <a:cubicBezTo>
                    <a:pt x="51" y="104"/>
                    <a:pt x="52" y="104"/>
                    <a:pt x="53" y="101"/>
                  </a:cubicBezTo>
                  <a:cubicBezTo>
                    <a:pt x="53" y="101"/>
                    <a:pt x="53" y="101"/>
                    <a:pt x="53" y="101"/>
                  </a:cubicBezTo>
                  <a:cubicBezTo>
                    <a:pt x="53" y="101"/>
                    <a:pt x="53" y="101"/>
                    <a:pt x="53" y="101"/>
                  </a:cubicBezTo>
                  <a:cubicBezTo>
                    <a:pt x="53" y="101"/>
                    <a:pt x="53" y="101"/>
                    <a:pt x="53" y="101"/>
                  </a:cubicBezTo>
                  <a:cubicBezTo>
                    <a:pt x="53" y="101"/>
                    <a:pt x="54" y="101"/>
                    <a:pt x="54" y="100"/>
                  </a:cubicBezTo>
                  <a:cubicBezTo>
                    <a:pt x="55" y="99"/>
                    <a:pt x="55" y="99"/>
                    <a:pt x="55" y="98"/>
                  </a:cubicBezTo>
                  <a:cubicBezTo>
                    <a:pt x="55" y="98"/>
                    <a:pt x="55" y="98"/>
                    <a:pt x="55" y="98"/>
                  </a:cubicBezTo>
                  <a:cubicBezTo>
                    <a:pt x="55" y="97"/>
                    <a:pt x="55" y="95"/>
                    <a:pt x="56" y="94"/>
                  </a:cubicBezTo>
                  <a:cubicBezTo>
                    <a:pt x="58" y="94"/>
                    <a:pt x="59" y="94"/>
                    <a:pt x="59" y="93"/>
                  </a:cubicBezTo>
                  <a:cubicBezTo>
                    <a:pt x="60" y="91"/>
                    <a:pt x="59" y="90"/>
                    <a:pt x="59" y="89"/>
                  </a:cubicBezTo>
                  <a:cubicBezTo>
                    <a:pt x="58" y="88"/>
                    <a:pt x="59" y="87"/>
                    <a:pt x="60" y="86"/>
                  </a:cubicBezTo>
                  <a:cubicBezTo>
                    <a:pt x="60" y="86"/>
                    <a:pt x="60" y="86"/>
                    <a:pt x="60" y="85"/>
                  </a:cubicBezTo>
                  <a:cubicBezTo>
                    <a:pt x="60" y="85"/>
                    <a:pt x="61" y="85"/>
                    <a:pt x="61" y="84"/>
                  </a:cubicBezTo>
                  <a:cubicBezTo>
                    <a:pt x="61" y="83"/>
                    <a:pt x="61" y="82"/>
                    <a:pt x="62" y="81"/>
                  </a:cubicBezTo>
                  <a:cubicBezTo>
                    <a:pt x="62" y="81"/>
                    <a:pt x="62" y="81"/>
                    <a:pt x="62" y="81"/>
                  </a:cubicBezTo>
                  <a:cubicBezTo>
                    <a:pt x="61" y="81"/>
                    <a:pt x="61" y="81"/>
                    <a:pt x="61" y="81"/>
                  </a:cubicBezTo>
                  <a:cubicBezTo>
                    <a:pt x="61" y="80"/>
                    <a:pt x="61" y="80"/>
                    <a:pt x="62" y="79"/>
                  </a:cubicBezTo>
                  <a:cubicBezTo>
                    <a:pt x="62" y="78"/>
                    <a:pt x="62" y="78"/>
                    <a:pt x="63" y="78"/>
                  </a:cubicBezTo>
                  <a:cubicBezTo>
                    <a:pt x="64" y="76"/>
                    <a:pt x="64" y="74"/>
                    <a:pt x="64" y="73"/>
                  </a:cubicBezTo>
                  <a:cubicBezTo>
                    <a:pt x="64" y="73"/>
                    <a:pt x="64" y="73"/>
                    <a:pt x="64" y="73"/>
                  </a:cubicBezTo>
                  <a:cubicBezTo>
                    <a:pt x="65" y="71"/>
                    <a:pt x="64" y="70"/>
                    <a:pt x="64" y="70"/>
                  </a:cubicBezTo>
                  <a:cubicBezTo>
                    <a:pt x="64" y="69"/>
                    <a:pt x="64" y="69"/>
                    <a:pt x="64" y="69"/>
                  </a:cubicBezTo>
                  <a:cubicBezTo>
                    <a:pt x="65" y="69"/>
                    <a:pt x="65" y="67"/>
                    <a:pt x="65" y="66"/>
                  </a:cubicBezTo>
                  <a:cubicBezTo>
                    <a:pt x="64" y="65"/>
                    <a:pt x="64" y="65"/>
                    <a:pt x="64" y="65"/>
                  </a:cubicBezTo>
                  <a:cubicBezTo>
                    <a:pt x="65" y="65"/>
                    <a:pt x="65" y="65"/>
                    <a:pt x="66" y="64"/>
                  </a:cubicBezTo>
                  <a:cubicBezTo>
                    <a:pt x="66" y="63"/>
                    <a:pt x="66" y="61"/>
                    <a:pt x="65" y="60"/>
                  </a:cubicBezTo>
                  <a:close/>
                  <a:moveTo>
                    <a:pt x="57" y="49"/>
                  </a:moveTo>
                  <a:cubicBezTo>
                    <a:pt x="57" y="51"/>
                    <a:pt x="57" y="53"/>
                    <a:pt x="57" y="54"/>
                  </a:cubicBezTo>
                  <a:cubicBezTo>
                    <a:pt x="57" y="55"/>
                    <a:pt x="57" y="56"/>
                    <a:pt x="57" y="56"/>
                  </a:cubicBezTo>
                  <a:cubicBezTo>
                    <a:pt x="56" y="55"/>
                    <a:pt x="56" y="55"/>
                    <a:pt x="56" y="55"/>
                  </a:cubicBezTo>
                  <a:cubicBezTo>
                    <a:pt x="56" y="59"/>
                    <a:pt x="56" y="59"/>
                    <a:pt x="56" y="59"/>
                  </a:cubicBezTo>
                  <a:cubicBezTo>
                    <a:pt x="56" y="60"/>
                    <a:pt x="56" y="60"/>
                    <a:pt x="56" y="60"/>
                  </a:cubicBezTo>
                  <a:cubicBezTo>
                    <a:pt x="56" y="61"/>
                    <a:pt x="56" y="61"/>
                    <a:pt x="56" y="61"/>
                  </a:cubicBezTo>
                  <a:cubicBezTo>
                    <a:pt x="56" y="61"/>
                    <a:pt x="56" y="61"/>
                    <a:pt x="56" y="61"/>
                  </a:cubicBezTo>
                  <a:cubicBezTo>
                    <a:pt x="56" y="63"/>
                    <a:pt x="55" y="64"/>
                    <a:pt x="56" y="65"/>
                  </a:cubicBezTo>
                  <a:cubicBezTo>
                    <a:pt x="55" y="65"/>
                    <a:pt x="55" y="66"/>
                    <a:pt x="55" y="67"/>
                  </a:cubicBezTo>
                  <a:cubicBezTo>
                    <a:pt x="55" y="68"/>
                    <a:pt x="55" y="69"/>
                    <a:pt x="55" y="70"/>
                  </a:cubicBezTo>
                  <a:cubicBezTo>
                    <a:pt x="55" y="71"/>
                    <a:pt x="54" y="72"/>
                    <a:pt x="54" y="72"/>
                  </a:cubicBezTo>
                  <a:cubicBezTo>
                    <a:pt x="54" y="73"/>
                    <a:pt x="54" y="74"/>
                    <a:pt x="54" y="75"/>
                  </a:cubicBezTo>
                  <a:cubicBezTo>
                    <a:pt x="54" y="76"/>
                    <a:pt x="54" y="76"/>
                    <a:pt x="54" y="76"/>
                  </a:cubicBezTo>
                  <a:cubicBezTo>
                    <a:pt x="53" y="77"/>
                    <a:pt x="53" y="79"/>
                    <a:pt x="52" y="80"/>
                  </a:cubicBezTo>
                  <a:cubicBezTo>
                    <a:pt x="52" y="80"/>
                    <a:pt x="52" y="80"/>
                    <a:pt x="52" y="80"/>
                  </a:cubicBezTo>
                  <a:cubicBezTo>
                    <a:pt x="52" y="80"/>
                    <a:pt x="52" y="80"/>
                    <a:pt x="52" y="80"/>
                  </a:cubicBezTo>
                  <a:cubicBezTo>
                    <a:pt x="52" y="81"/>
                    <a:pt x="52" y="82"/>
                    <a:pt x="51" y="83"/>
                  </a:cubicBezTo>
                  <a:cubicBezTo>
                    <a:pt x="50" y="83"/>
                    <a:pt x="50" y="84"/>
                    <a:pt x="50" y="85"/>
                  </a:cubicBezTo>
                  <a:cubicBezTo>
                    <a:pt x="50" y="85"/>
                    <a:pt x="49" y="85"/>
                    <a:pt x="49" y="85"/>
                  </a:cubicBezTo>
                  <a:cubicBezTo>
                    <a:pt x="49" y="86"/>
                    <a:pt x="49" y="87"/>
                    <a:pt x="49" y="87"/>
                  </a:cubicBezTo>
                  <a:cubicBezTo>
                    <a:pt x="49" y="88"/>
                    <a:pt x="50" y="89"/>
                    <a:pt x="49" y="89"/>
                  </a:cubicBezTo>
                  <a:cubicBezTo>
                    <a:pt x="48" y="89"/>
                    <a:pt x="48" y="90"/>
                    <a:pt x="48" y="90"/>
                  </a:cubicBezTo>
                  <a:cubicBezTo>
                    <a:pt x="47" y="91"/>
                    <a:pt x="47" y="92"/>
                    <a:pt x="47" y="93"/>
                  </a:cubicBezTo>
                  <a:cubicBezTo>
                    <a:pt x="47" y="93"/>
                    <a:pt x="47" y="93"/>
                    <a:pt x="47" y="93"/>
                  </a:cubicBezTo>
                  <a:cubicBezTo>
                    <a:pt x="47" y="93"/>
                    <a:pt x="47" y="92"/>
                    <a:pt x="47" y="92"/>
                  </a:cubicBezTo>
                  <a:cubicBezTo>
                    <a:pt x="46" y="92"/>
                    <a:pt x="46" y="93"/>
                    <a:pt x="45" y="95"/>
                  </a:cubicBezTo>
                  <a:cubicBezTo>
                    <a:pt x="45" y="95"/>
                    <a:pt x="45" y="96"/>
                    <a:pt x="45" y="96"/>
                  </a:cubicBezTo>
                  <a:cubicBezTo>
                    <a:pt x="45" y="96"/>
                    <a:pt x="45" y="96"/>
                    <a:pt x="45" y="96"/>
                  </a:cubicBezTo>
                  <a:cubicBezTo>
                    <a:pt x="43" y="97"/>
                    <a:pt x="43" y="98"/>
                    <a:pt x="43" y="99"/>
                  </a:cubicBezTo>
                  <a:cubicBezTo>
                    <a:pt x="43" y="99"/>
                    <a:pt x="43" y="99"/>
                    <a:pt x="43" y="99"/>
                  </a:cubicBezTo>
                  <a:cubicBezTo>
                    <a:pt x="43" y="99"/>
                    <a:pt x="43" y="99"/>
                    <a:pt x="43" y="99"/>
                  </a:cubicBezTo>
                  <a:cubicBezTo>
                    <a:pt x="43" y="99"/>
                    <a:pt x="43" y="99"/>
                    <a:pt x="43" y="99"/>
                  </a:cubicBezTo>
                  <a:cubicBezTo>
                    <a:pt x="42" y="99"/>
                    <a:pt x="42" y="99"/>
                    <a:pt x="42" y="99"/>
                  </a:cubicBezTo>
                  <a:cubicBezTo>
                    <a:pt x="42" y="99"/>
                    <a:pt x="42" y="99"/>
                    <a:pt x="42" y="100"/>
                  </a:cubicBezTo>
                  <a:cubicBezTo>
                    <a:pt x="41" y="100"/>
                    <a:pt x="40" y="101"/>
                    <a:pt x="40" y="102"/>
                  </a:cubicBezTo>
                  <a:cubicBezTo>
                    <a:pt x="40" y="102"/>
                    <a:pt x="39" y="102"/>
                    <a:pt x="39" y="102"/>
                  </a:cubicBezTo>
                  <a:cubicBezTo>
                    <a:pt x="39" y="102"/>
                    <a:pt x="38" y="103"/>
                    <a:pt x="37" y="103"/>
                  </a:cubicBezTo>
                  <a:cubicBezTo>
                    <a:pt x="35" y="104"/>
                    <a:pt x="35" y="105"/>
                    <a:pt x="34" y="106"/>
                  </a:cubicBezTo>
                  <a:cubicBezTo>
                    <a:pt x="34" y="106"/>
                    <a:pt x="33" y="106"/>
                    <a:pt x="32" y="107"/>
                  </a:cubicBezTo>
                  <a:cubicBezTo>
                    <a:pt x="31" y="107"/>
                    <a:pt x="31" y="108"/>
                    <a:pt x="30" y="108"/>
                  </a:cubicBezTo>
                  <a:cubicBezTo>
                    <a:pt x="30" y="108"/>
                    <a:pt x="30" y="108"/>
                    <a:pt x="30" y="107"/>
                  </a:cubicBezTo>
                  <a:cubicBezTo>
                    <a:pt x="29" y="106"/>
                    <a:pt x="29" y="106"/>
                    <a:pt x="29" y="106"/>
                  </a:cubicBezTo>
                  <a:cubicBezTo>
                    <a:pt x="29" y="107"/>
                    <a:pt x="29" y="107"/>
                    <a:pt x="29" y="107"/>
                  </a:cubicBezTo>
                  <a:cubicBezTo>
                    <a:pt x="28" y="107"/>
                    <a:pt x="28" y="106"/>
                    <a:pt x="27" y="106"/>
                  </a:cubicBezTo>
                  <a:cubicBezTo>
                    <a:pt x="26" y="105"/>
                    <a:pt x="25" y="104"/>
                    <a:pt x="24" y="104"/>
                  </a:cubicBezTo>
                  <a:cubicBezTo>
                    <a:pt x="24" y="104"/>
                    <a:pt x="24" y="104"/>
                    <a:pt x="24" y="104"/>
                  </a:cubicBezTo>
                  <a:cubicBezTo>
                    <a:pt x="24" y="103"/>
                    <a:pt x="22" y="103"/>
                    <a:pt x="22" y="103"/>
                  </a:cubicBezTo>
                  <a:cubicBezTo>
                    <a:pt x="22" y="103"/>
                    <a:pt x="21" y="103"/>
                    <a:pt x="21" y="103"/>
                  </a:cubicBezTo>
                  <a:cubicBezTo>
                    <a:pt x="21" y="102"/>
                    <a:pt x="20" y="100"/>
                    <a:pt x="19" y="100"/>
                  </a:cubicBezTo>
                  <a:cubicBezTo>
                    <a:pt x="18" y="99"/>
                    <a:pt x="18" y="99"/>
                    <a:pt x="18" y="99"/>
                  </a:cubicBezTo>
                  <a:cubicBezTo>
                    <a:pt x="17" y="99"/>
                    <a:pt x="17" y="99"/>
                    <a:pt x="17" y="97"/>
                  </a:cubicBezTo>
                  <a:cubicBezTo>
                    <a:pt x="17" y="97"/>
                    <a:pt x="17" y="97"/>
                    <a:pt x="17" y="97"/>
                  </a:cubicBezTo>
                  <a:cubicBezTo>
                    <a:pt x="17" y="97"/>
                    <a:pt x="17" y="97"/>
                    <a:pt x="17" y="97"/>
                  </a:cubicBezTo>
                  <a:cubicBezTo>
                    <a:pt x="17" y="97"/>
                    <a:pt x="16" y="96"/>
                    <a:pt x="16" y="96"/>
                  </a:cubicBezTo>
                  <a:cubicBezTo>
                    <a:pt x="16" y="95"/>
                    <a:pt x="16" y="94"/>
                    <a:pt x="15" y="94"/>
                  </a:cubicBezTo>
                  <a:cubicBezTo>
                    <a:pt x="15" y="93"/>
                    <a:pt x="15" y="93"/>
                    <a:pt x="14" y="93"/>
                  </a:cubicBezTo>
                  <a:cubicBezTo>
                    <a:pt x="14" y="92"/>
                    <a:pt x="14" y="92"/>
                    <a:pt x="14" y="91"/>
                  </a:cubicBezTo>
                  <a:cubicBezTo>
                    <a:pt x="14" y="91"/>
                    <a:pt x="14" y="91"/>
                    <a:pt x="14" y="91"/>
                  </a:cubicBezTo>
                  <a:cubicBezTo>
                    <a:pt x="14" y="90"/>
                    <a:pt x="14" y="90"/>
                    <a:pt x="14" y="90"/>
                  </a:cubicBezTo>
                  <a:cubicBezTo>
                    <a:pt x="13" y="90"/>
                    <a:pt x="13" y="90"/>
                    <a:pt x="13" y="89"/>
                  </a:cubicBezTo>
                  <a:cubicBezTo>
                    <a:pt x="13" y="88"/>
                    <a:pt x="13" y="88"/>
                    <a:pt x="13" y="87"/>
                  </a:cubicBezTo>
                  <a:cubicBezTo>
                    <a:pt x="12" y="86"/>
                    <a:pt x="12" y="85"/>
                    <a:pt x="12" y="84"/>
                  </a:cubicBezTo>
                  <a:cubicBezTo>
                    <a:pt x="12" y="83"/>
                    <a:pt x="12" y="82"/>
                    <a:pt x="11" y="81"/>
                  </a:cubicBezTo>
                  <a:cubicBezTo>
                    <a:pt x="11" y="81"/>
                    <a:pt x="11" y="80"/>
                    <a:pt x="11" y="80"/>
                  </a:cubicBezTo>
                  <a:cubicBezTo>
                    <a:pt x="11" y="79"/>
                    <a:pt x="11" y="78"/>
                    <a:pt x="10" y="77"/>
                  </a:cubicBezTo>
                  <a:cubicBezTo>
                    <a:pt x="10" y="77"/>
                    <a:pt x="10" y="77"/>
                    <a:pt x="10" y="76"/>
                  </a:cubicBezTo>
                  <a:cubicBezTo>
                    <a:pt x="10" y="76"/>
                    <a:pt x="10" y="76"/>
                    <a:pt x="10" y="76"/>
                  </a:cubicBezTo>
                  <a:cubicBezTo>
                    <a:pt x="10" y="76"/>
                    <a:pt x="10" y="76"/>
                    <a:pt x="10" y="76"/>
                  </a:cubicBezTo>
                  <a:cubicBezTo>
                    <a:pt x="9" y="75"/>
                    <a:pt x="10" y="74"/>
                    <a:pt x="10" y="74"/>
                  </a:cubicBezTo>
                  <a:cubicBezTo>
                    <a:pt x="9" y="73"/>
                    <a:pt x="9" y="73"/>
                    <a:pt x="9" y="73"/>
                  </a:cubicBezTo>
                  <a:cubicBezTo>
                    <a:pt x="10" y="74"/>
                    <a:pt x="10" y="74"/>
                    <a:pt x="10" y="74"/>
                  </a:cubicBezTo>
                  <a:cubicBezTo>
                    <a:pt x="10" y="74"/>
                    <a:pt x="10" y="73"/>
                    <a:pt x="10" y="73"/>
                  </a:cubicBezTo>
                  <a:cubicBezTo>
                    <a:pt x="10" y="73"/>
                    <a:pt x="10" y="73"/>
                    <a:pt x="10" y="73"/>
                  </a:cubicBezTo>
                  <a:cubicBezTo>
                    <a:pt x="10" y="73"/>
                    <a:pt x="10" y="73"/>
                    <a:pt x="10" y="73"/>
                  </a:cubicBezTo>
                  <a:cubicBezTo>
                    <a:pt x="10" y="73"/>
                    <a:pt x="10" y="72"/>
                    <a:pt x="10" y="70"/>
                  </a:cubicBezTo>
                  <a:cubicBezTo>
                    <a:pt x="10" y="69"/>
                    <a:pt x="10" y="69"/>
                    <a:pt x="10" y="69"/>
                  </a:cubicBezTo>
                  <a:cubicBezTo>
                    <a:pt x="9" y="69"/>
                    <a:pt x="9" y="69"/>
                    <a:pt x="9" y="69"/>
                  </a:cubicBezTo>
                  <a:cubicBezTo>
                    <a:pt x="9" y="69"/>
                    <a:pt x="9" y="69"/>
                    <a:pt x="9" y="69"/>
                  </a:cubicBezTo>
                  <a:cubicBezTo>
                    <a:pt x="9" y="69"/>
                    <a:pt x="9" y="68"/>
                    <a:pt x="9" y="67"/>
                  </a:cubicBezTo>
                  <a:cubicBezTo>
                    <a:pt x="9" y="67"/>
                    <a:pt x="9" y="67"/>
                    <a:pt x="9" y="67"/>
                  </a:cubicBezTo>
                  <a:cubicBezTo>
                    <a:pt x="10" y="65"/>
                    <a:pt x="10" y="64"/>
                    <a:pt x="9" y="63"/>
                  </a:cubicBezTo>
                  <a:cubicBezTo>
                    <a:pt x="9" y="62"/>
                    <a:pt x="9" y="62"/>
                    <a:pt x="9" y="61"/>
                  </a:cubicBezTo>
                  <a:cubicBezTo>
                    <a:pt x="9" y="59"/>
                    <a:pt x="9" y="57"/>
                    <a:pt x="10" y="56"/>
                  </a:cubicBezTo>
                  <a:cubicBezTo>
                    <a:pt x="10" y="54"/>
                    <a:pt x="10" y="53"/>
                    <a:pt x="10" y="51"/>
                  </a:cubicBezTo>
                  <a:cubicBezTo>
                    <a:pt x="11" y="49"/>
                    <a:pt x="12" y="47"/>
                    <a:pt x="11" y="45"/>
                  </a:cubicBezTo>
                  <a:cubicBezTo>
                    <a:pt x="10" y="43"/>
                    <a:pt x="11" y="40"/>
                    <a:pt x="12" y="38"/>
                  </a:cubicBezTo>
                  <a:cubicBezTo>
                    <a:pt x="13" y="37"/>
                    <a:pt x="13" y="36"/>
                    <a:pt x="13" y="35"/>
                  </a:cubicBezTo>
                  <a:cubicBezTo>
                    <a:pt x="14" y="32"/>
                    <a:pt x="16" y="28"/>
                    <a:pt x="17" y="25"/>
                  </a:cubicBezTo>
                  <a:cubicBezTo>
                    <a:pt x="20" y="20"/>
                    <a:pt x="22" y="16"/>
                    <a:pt x="26" y="13"/>
                  </a:cubicBezTo>
                  <a:cubicBezTo>
                    <a:pt x="27" y="11"/>
                    <a:pt x="28" y="10"/>
                    <a:pt x="29" y="10"/>
                  </a:cubicBezTo>
                  <a:cubicBezTo>
                    <a:pt x="30" y="10"/>
                    <a:pt x="30" y="9"/>
                    <a:pt x="31" y="9"/>
                  </a:cubicBezTo>
                  <a:cubicBezTo>
                    <a:pt x="32" y="9"/>
                    <a:pt x="32" y="8"/>
                    <a:pt x="33" y="8"/>
                  </a:cubicBezTo>
                  <a:cubicBezTo>
                    <a:pt x="35" y="7"/>
                    <a:pt x="36" y="7"/>
                    <a:pt x="38" y="7"/>
                  </a:cubicBezTo>
                  <a:cubicBezTo>
                    <a:pt x="41" y="8"/>
                    <a:pt x="45" y="10"/>
                    <a:pt x="48" y="15"/>
                  </a:cubicBezTo>
                  <a:cubicBezTo>
                    <a:pt x="50" y="17"/>
                    <a:pt x="51" y="19"/>
                    <a:pt x="52" y="21"/>
                  </a:cubicBezTo>
                  <a:cubicBezTo>
                    <a:pt x="52" y="22"/>
                    <a:pt x="52" y="23"/>
                    <a:pt x="53" y="24"/>
                  </a:cubicBezTo>
                  <a:cubicBezTo>
                    <a:pt x="53" y="25"/>
                    <a:pt x="53" y="27"/>
                    <a:pt x="54" y="29"/>
                  </a:cubicBezTo>
                  <a:cubicBezTo>
                    <a:pt x="54" y="29"/>
                    <a:pt x="54" y="29"/>
                    <a:pt x="54" y="29"/>
                  </a:cubicBezTo>
                  <a:cubicBezTo>
                    <a:pt x="55" y="30"/>
                    <a:pt x="55" y="32"/>
                    <a:pt x="56" y="33"/>
                  </a:cubicBezTo>
                  <a:cubicBezTo>
                    <a:pt x="56" y="33"/>
                    <a:pt x="56" y="33"/>
                    <a:pt x="56" y="33"/>
                  </a:cubicBezTo>
                  <a:cubicBezTo>
                    <a:pt x="57" y="33"/>
                    <a:pt x="57" y="33"/>
                    <a:pt x="57" y="34"/>
                  </a:cubicBezTo>
                  <a:cubicBezTo>
                    <a:pt x="57" y="34"/>
                    <a:pt x="57" y="34"/>
                    <a:pt x="56" y="35"/>
                  </a:cubicBezTo>
                  <a:cubicBezTo>
                    <a:pt x="56" y="35"/>
                    <a:pt x="56" y="35"/>
                    <a:pt x="56" y="35"/>
                  </a:cubicBezTo>
                  <a:cubicBezTo>
                    <a:pt x="56" y="35"/>
                    <a:pt x="56" y="35"/>
                    <a:pt x="56" y="35"/>
                  </a:cubicBezTo>
                  <a:cubicBezTo>
                    <a:pt x="56" y="36"/>
                    <a:pt x="56" y="37"/>
                    <a:pt x="56" y="38"/>
                  </a:cubicBezTo>
                  <a:cubicBezTo>
                    <a:pt x="57" y="38"/>
                    <a:pt x="57" y="39"/>
                    <a:pt x="57" y="39"/>
                  </a:cubicBezTo>
                  <a:cubicBezTo>
                    <a:pt x="57" y="40"/>
                    <a:pt x="57" y="40"/>
                    <a:pt x="57" y="41"/>
                  </a:cubicBezTo>
                  <a:cubicBezTo>
                    <a:pt x="56" y="40"/>
                    <a:pt x="56" y="40"/>
                    <a:pt x="56" y="40"/>
                  </a:cubicBezTo>
                  <a:cubicBezTo>
                    <a:pt x="57" y="42"/>
                    <a:pt x="57" y="42"/>
                    <a:pt x="57" y="42"/>
                  </a:cubicBezTo>
                  <a:cubicBezTo>
                    <a:pt x="57" y="42"/>
                    <a:pt x="57" y="42"/>
                    <a:pt x="57" y="42"/>
                  </a:cubicBezTo>
                  <a:cubicBezTo>
                    <a:pt x="57" y="43"/>
                    <a:pt x="57" y="43"/>
                    <a:pt x="57" y="43"/>
                  </a:cubicBezTo>
                  <a:cubicBezTo>
                    <a:pt x="57" y="43"/>
                    <a:pt x="57" y="43"/>
                    <a:pt x="57" y="43"/>
                  </a:cubicBezTo>
                  <a:cubicBezTo>
                    <a:pt x="57" y="44"/>
                    <a:pt x="57" y="45"/>
                    <a:pt x="58" y="46"/>
                  </a:cubicBezTo>
                  <a:cubicBezTo>
                    <a:pt x="58" y="48"/>
                    <a:pt x="57" y="48"/>
                    <a:pt x="57" y="49"/>
                  </a:cubicBezTo>
                  <a:cubicBezTo>
                    <a:pt x="57" y="49"/>
                    <a:pt x="57" y="49"/>
                    <a:pt x="57" y="49"/>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5" name="Freeform 30"/>
            <p:cNvSpPr>
              <a:spLocks noEditPoints="1"/>
            </p:cNvSpPr>
            <p:nvPr/>
          </p:nvSpPr>
          <p:spPr bwMode="auto">
            <a:xfrm>
              <a:off x="2379" y="1155"/>
              <a:ext cx="2288" cy="2249"/>
            </a:xfrm>
            <a:custGeom>
              <a:avLst/>
              <a:gdLst>
                <a:gd name="T0" fmla="*/ 919 w 969"/>
                <a:gd name="T1" fmla="*/ 501 h 952"/>
                <a:gd name="T2" fmla="*/ 808 w 969"/>
                <a:gd name="T3" fmla="*/ 641 h 952"/>
                <a:gd name="T4" fmla="*/ 728 w 969"/>
                <a:gd name="T5" fmla="*/ 580 h 952"/>
                <a:gd name="T6" fmla="*/ 578 w 969"/>
                <a:gd name="T7" fmla="*/ 569 h 952"/>
                <a:gd name="T8" fmla="*/ 613 w 969"/>
                <a:gd name="T9" fmla="*/ 271 h 952"/>
                <a:gd name="T10" fmla="*/ 572 w 969"/>
                <a:gd name="T11" fmla="*/ 404 h 952"/>
                <a:gd name="T12" fmla="*/ 425 w 969"/>
                <a:gd name="T13" fmla="*/ 380 h 952"/>
                <a:gd name="T14" fmla="*/ 463 w 969"/>
                <a:gd name="T15" fmla="*/ 252 h 952"/>
                <a:gd name="T16" fmla="*/ 482 w 969"/>
                <a:gd name="T17" fmla="*/ 28 h 952"/>
                <a:gd name="T18" fmla="*/ 435 w 969"/>
                <a:gd name="T19" fmla="*/ 182 h 952"/>
                <a:gd name="T20" fmla="*/ 296 w 969"/>
                <a:gd name="T21" fmla="*/ 261 h 952"/>
                <a:gd name="T22" fmla="*/ 200 w 969"/>
                <a:gd name="T23" fmla="*/ 247 h 952"/>
                <a:gd name="T24" fmla="*/ 19 w 969"/>
                <a:gd name="T25" fmla="*/ 372 h 952"/>
                <a:gd name="T26" fmla="*/ 119 w 969"/>
                <a:gd name="T27" fmla="*/ 433 h 952"/>
                <a:gd name="T28" fmla="*/ 148 w 969"/>
                <a:gd name="T29" fmla="*/ 550 h 952"/>
                <a:gd name="T30" fmla="*/ 301 w 969"/>
                <a:gd name="T31" fmla="*/ 754 h 952"/>
                <a:gd name="T32" fmla="*/ 417 w 969"/>
                <a:gd name="T33" fmla="*/ 825 h 952"/>
                <a:gd name="T34" fmla="*/ 467 w 969"/>
                <a:gd name="T35" fmla="*/ 800 h 952"/>
                <a:gd name="T36" fmla="*/ 650 w 969"/>
                <a:gd name="T37" fmla="*/ 899 h 952"/>
                <a:gd name="T38" fmla="*/ 729 w 969"/>
                <a:gd name="T39" fmla="*/ 881 h 952"/>
                <a:gd name="T40" fmla="*/ 894 w 969"/>
                <a:gd name="T41" fmla="*/ 882 h 952"/>
                <a:gd name="T42" fmla="*/ 936 w 969"/>
                <a:gd name="T43" fmla="*/ 670 h 952"/>
                <a:gd name="T44" fmla="*/ 901 w 969"/>
                <a:gd name="T45" fmla="*/ 836 h 952"/>
                <a:gd name="T46" fmla="*/ 752 w 969"/>
                <a:gd name="T47" fmla="*/ 864 h 952"/>
                <a:gd name="T48" fmla="*/ 916 w 969"/>
                <a:gd name="T49" fmla="*/ 867 h 952"/>
                <a:gd name="T50" fmla="*/ 172 w 969"/>
                <a:gd name="T51" fmla="*/ 444 h 952"/>
                <a:gd name="T52" fmla="*/ 441 w 969"/>
                <a:gd name="T53" fmla="*/ 560 h 952"/>
                <a:gd name="T54" fmla="*/ 560 w 969"/>
                <a:gd name="T55" fmla="*/ 298 h 952"/>
                <a:gd name="T56" fmla="*/ 612 w 969"/>
                <a:gd name="T57" fmla="*/ 289 h 952"/>
                <a:gd name="T58" fmla="*/ 562 w 969"/>
                <a:gd name="T59" fmla="*/ 574 h 952"/>
                <a:gd name="T60" fmla="*/ 466 w 969"/>
                <a:gd name="T61" fmla="*/ 746 h 952"/>
                <a:gd name="T62" fmla="*/ 312 w 969"/>
                <a:gd name="T63" fmla="*/ 633 h 952"/>
                <a:gd name="T64" fmla="*/ 122 w 969"/>
                <a:gd name="T65" fmla="*/ 305 h 952"/>
                <a:gd name="T66" fmla="*/ 287 w 969"/>
                <a:gd name="T67" fmla="*/ 232 h 952"/>
                <a:gd name="T68" fmla="*/ 446 w 969"/>
                <a:gd name="T69" fmla="*/ 78 h 952"/>
                <a:gd name="T70" fmla="*/ 489 w 969"/>
                <a:gd name="T71" fmla="*/ 41 h 952"/>
                <a:gd name="T72" fmla="*/ 391 w 969"/>
                <a:gd name="T73" fmla="*/ 326 h 952"/>
                <a:gd name="T74" fmla="*/ 320 w 969"/>
                <a:gd name="T75" fmla="*/ 533 h 952"/>
                <a:gd name="T76" fmla="*/ 151 w 969"/>
                <a:gd name="T77" fmla="*/ 381 h 952"/>
                <a:gd name="T78" fmla="*/ 394 w 969"/>
                <a:gd name="T79" fmla="*/ 253 h 952"/>
                <a:gd name="T80" fmla="*/ 195 w 969"/>
                <a:gd name="T81" fmla="*/ 313 h 952"/>
                <a:gd name="T82" fmla="*/ 348 w 969"/>
                <a:gd name="T83" fmla="*/ 495 h 952"/>
                <a:gd name="T84" fmla="*/ 329 w 969"/>
                <a:gd name="T85" fmla="*/ 368 h 952"/>
                <a:gd name="T86" fmla="*/ 374 w 969"/>
                <a:gd name="T87" fmla="*/ 578 h 952"/>
                <a:gd name="T88" fmla="*/ 458 w 969"/>
                <a:gd name="T89" fmla="*/ 399 h 952"/>
                <a:gd name="T90" fmla="*/ 400 w 969"/>
                <a:gd name="T91" fmla="*/ 488 h 952"/>
                <a:gd name="T92" fmla="*/ 825 w 969"/>
                <a:gd name="T93" fmla="*/ 619 h 952"/>
                <a:gd name="T94" fmla="*/ 815 w 969"/>
                <a:gd name="T95" fmla="*/ 517 h 952"/>
                <a:gd name="T96" fmla="*/ 920 w 969"/>
                <a:gd name="T97" fmla="*/ 454 h 952"/>
                <a:gd name="T98" fmla="*/ 944 w 969"/>
                <a:gd name="T99" fmla="*/ 409 h 952"/>
                <a:gd name="T100" fmla="*/ 931 w 969"/>
                <a:gd name="T101" fmla="*/ 653 h 952"/>
                <a:gd name="T102" fmla="*/ 844 w 969"/>
                <a:gd name="T103" fmla="*/ 805 h 952"/>
                <a:gd name="T104" fmla="*/ 725 w 969"/>
                <a:gd name="T105" fmla="*/ 863 h 952"/>
                <a:gd name="T106" fmla="*/ 744 w 969"/>
                <a:gd name="T107" fmla="*/ 663 h 952"/>
                <a:gd name="T108" fmla="*/ 466 w 969"/>
                <a:gd name="T109" fmla="*/ 753 h 952"/>
                <a:gd name="T110" fmla="*/ 252 w 969"/>
                <a:gd name="T111" fmla="*/ 695 h 952"/>
                <a:gd name="T112" fmla="*/ 396 w 969"/>
                <a:gd name="T113" fmla="*/ 702 h 952"/>
                <a:gd name="T114" fmla="*/ 139 w 969"/>
                <a:gd name="T115" fmla="*/ 476 h 952"/>
                <a:gd name="T116" fmla="*/ 627 w 969"/>
                <a:gd name="T117" fmla="*/ 621 h 952"/>
                <a:gd name="T118" fmla="*/ 578 w 969"/>
                <a:gd name="T119" fmla="*/ 695 h 952"/>
                <a:gd name="T120" fmla="*/ 638 w 969"/>
                <a:gd name="T121" fmla="*/ 821 h 952"/>
                <a:gd name="T122" fmla="*/ 601 w 969"/>
                <a:gd name="T123" fmla="*/ 696 h 952"/>
                <a:gd name="T124" fmla="*/ 521 w 969"/>
                <a:gd name="T125" fmla="*/ 749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952">
                  <a:moveTo>
                    <a:pt x="969" y="384"/>
                  </a:moveTo>
                  <a:cubicBezTo>
                    <a:pt x="969" y="384"/>
                    <a:pt x="969" y="384"/>
                    <a:pt x="969" y="384"/>
                  </a:cubicBezTo>
                  <a:cubicBezTo>
                    <a:pt x="969" y="383"/>
                    <a:pt x="969" y="382"/>
                    <a:pt x="969" y="381"/>
                  </a:cubicBezTo>
                  <a:cubicBezTo>
                    <a:pt x="969" y="381"/>
                    <a:pt x="969" y="381"/>
                    <a:pt x="969" y="381"/>
                  </a:cubicBezTo>
                  <a:cubicBezTo>
                    <a:pt x="969" y="381"/>
                    <a:pt x="968" y="381"/>
                    <a:pt x="968" y="381"/>
                  </a:cubicBezTo>
                  <a:cubicBezTo>
                    <a:pt x="968" y="380"/>
                    <a:pt x="968" y="380"/>
                    <a:pt x="968" y="380"/>
                  </a:cubicBezTo>
                  <a:cubicBezTo>
                    <a:pt x="968" y="380"/>
                    <a:pt x="967" y="379"/>
                    <a:pt x="967" y="379"/>
                  </a:cubicBezTo>
                  <a:cubicBezTo>
                    <a:pt x="966" y="379"/>
                    <a:pt x="966" y="379"/>
                    <a:pt x="966" y="379"/>
                  </a:cubicBezTo>
                  <a:cubicBezTo>
                    <a:pt x="966" y="379"/>
                    <a:pt x="965" y="378"/>
                    <a:pt x="965" y="378"/>
                  </a:cubicBezTo>
                  <a:cubicBezTo>
                    <a:pt x="964" y="379"/>
                    <a:pt x="964" y="379"/>
                    <a:pt x="963" y="379"/>
                  </a:cubicBezTo>
                  <a:cubicBezTo>
                    <a:pt x="963" y="379"/>
                    <a:pt x="963" y="379"/>
                    <a:pt x="962" y="379"/>
                  </a:cubicBezTo>
                  <a:cubicBezTo>
                    <a:pt x="962" y="379"/>
                    <a:pt x="962" y="379"/>
                    <a:pt x="962" y="380"/>
                  </a:cubicBezTo>
                  <a:cubicBezTo>
                    <a:pt x="962" y="380"/>
                    <a:pt x="961" y="380"/>
                    <a:pt x="960" y="381"/>
                  </a:cubicBezTo>
                  <a:cubicBezTo>
                    <a:pt x="960" y="381"/>
                    <a:pt x="959" y="381"/>
                    <a:pt x="959" y="382"/>
                  </a:cubicBezTo>
                  <a:cubicBezTo>
                    <a:pt x="958" y="382"/>
                    <a:pt x="958" y="383"/>
                    <a:pt x="958" y="383"/>
                  </a:cubicBezTo>
                  <a:cubicBezTo>
                    <a:pt x="958" y="383"/>
                    <a:pt x="958" y="384"/>
                    <a:pt x="958" y="384"/>
                  </a:cubicBezTo>
                  <a:cubicBezTo>
                    <a:pt x="958" y="384"/>
                    <a:pt x="958" y="384"/>
                    <a:pt x="958" y="384"/>
                  </a:cubicBezTo>
                  <a:cubicBezTo>
                    <a:pt x="958" y="384"/>
                    <a:pt x="958" y="384"/>
                    <a:pt x="958" y="385"/>
                  </a:cubicBezTo>
                  <a:cubicBezTo>
                    <a:pt x="958" y="385"/>
                    <a:pt x="958" y="385"/>
                    <a:pt x="958" y="385"/>
                  </a:cubicBezTo>
                  <a:cubicBezTo>
                    <a:pt x="958" y="385"/>
                    <a:pt x="958" y="386"/>
                    <a:pt x="957" y="386"/>
                  </a:cubicBezTo>
                  <a:cubicBezTo>
                    <a:pt x="956" y="386"/>
                    <a:pt x="956" y="387"/>
                    <a:pt x="956" y="388"/>
                  </a:cubicBezTo>
                  <a:cubicBezTo>
                    <a:pt x="956" y="388"/>
                    <a:pt x="956" y="388"/>
                    <a:pt x="955" y="389"/>
                  </a:cubicBezTo>
                  <a:cubicBezTo>
                    <a:pt x="955" y="389"/>
                    <a:pt x="955" y="390"/>
                    <a:pt x="955" y="390"/>
                  </a:cubicBezTo>
                  <a:cubicBezTo>
                    <a:pt x="954" y="390"/>
                    <a:pt x="954" y="390"/>
                    <a:pt x="954" y="391"/>
                  </a:cubicBezTo>
                  <a:cubicBezTo>
                    <a:pt x="954" y="391"/>
                    <a:pt x="953" y="392"/>
                    <a:pt x="953" y="393"/>
                  </a:cubicBezTo>
                  <a:cubicBezTo>
                    <a:pt x="953" y="393"/>
                    <a:pt x="953" y="393"/>
                    <a:pt x="953" y="394"/>
                  </a:cubicBezTo>
                  <a:cubicBezTo>
                    <a:pt x="952" y="394"/>
                    <a:pt x="952" y="394"/>
                    <a:pt x="952" y="395"/>
                  </a:cubicBezTo>
                  <a:cubicBezTo>
                    <a:pt x="952" y="395"/>
                    <a:pt x="951" y="395"/>
                    <a:pt x="951" y="396"/>
                  </a:cubicBezTo>
                  <a:cubicBezTo>
                    <a:pt x="951" y="396"/>
                    <a:pt x="951" y="397"/>
                    <a:pt x="951" y="397"/>
                  </a:cubicBezTo>
                  <a:cubicBezTo>
                    <a:pt x="951" y="397"/>
                    <a:pt x="950" y="398"/>
                    <a:pt x="950" y="398"/>
                  </a:cubicBezTo>
                  <a:cubicBezTo>
                    <a:pt x="950" y="398"/>
                    <a:pt x="950" y="397"/>
                    <a:pt x="950" y="396"/>
                  </a:cubicBezTo>
                  <a:cubicBezTo>
                    <a:pt x="950" y="396"/>
                    <a:pt x="950" y="395"/>
                    <a:pt x="950" y="395"/>
                  </a:cubicBezTo>
                  <a:cubicBezTo>
                    <a:pt x="951" y="394"/>
                    <a:pt x="951" y="393"/>
                    <a:pt x="951" y="392"/>
                  </a:cubicBezTo>
                  <a:cubicBezTo>
                    <a:pt x="951" y="392"/>
                    <a:pt x="951" y="392"/>
                    <a:pt x="950" y="392"/>
                  </a:cubicBezTo>
                  <a:cubicBezTo>
                    <a:pt x="951" y="392"/>
                    <a:pt x="951" y="391"/>
                    <a:pt x="951" y="390"/>
                  </a:cubicBezTo>
                  <a:cubicBezTo>
                    <a:pt x="951" y="390"/>
                    <a:pt x="951" y="390"/>
                    <a:pt x="951" y="390"/>
                  </a:cubicBezTo>
                  <a:cubicBezTo>
                    <a:pt x="951" y="390"/>
                    <a:pt x="951" y="389"/>
                    <a:pt x="951" y="389"/>
                  </a:cubicBezTo>
                  <a:cubicBezTo>
                    <a:pt x="951" y="389"/>
                    <a:pt x="951" y="389"/>
                    <a:pt x="951" y="389"/>
                  </a:cubicBezTo>
                  <a:cubicBezTo>
                    <a:pt x="951" y="388"/>
                    <a:pt x="951" y="388"/>
                    <a:pt x="951" y="387"/>
                  </a:cubicBezTo>
                  <a:cubicBezTo>
                    <a:pt x="951" y="387"/>
                    <a:pt x="951" y="387"/>
                    <a:pt x="951" y="387"/>
                  </a:cubicBezTo>
                  <a:cubicBezTo>
                    <a:pt x="951" y="387"/>
                    <a:pt x="951" y="387"/>
                    <a:pt x="951" y="386"/>
                  </a:cubicBezTo>
                  <a:cubicBezTo>
                    <a:pt x="951" y="386"/>
                    <a:pt x="951" y="385"/>
                    <a:pt x="951" y="385"/>
                  </a:cubicBezTo>
                  <a:cubicBezTo>
                    <a:pt x="951" y="384"/>
                    <a:pt x="951" y="384"/>
                    <a:pt x="951" y="384"/>
                  </a:cubicBezTo>
                  <a:cubicBezTo>
                    <a:pt x="951" y="384"/>
                    <a:pt x="951" y="384"/>
                    <a:pt x="951" y="383"/>
                  </a:cubicBezTo>
                  <a:cubicBezTo>
                    <a:pt x="951" y="383"/>
                    <a:pt x="951" y="383"/>
                    <a:pt x="951" y="382"/>
                  </a:cubicBezTo>
                  <a:cubicBezTo>
                    <a:pt x="951" y="382"/>
                    <a:pt x="951" y="382"/>
                    <a:pt x="951" y="382"/>
                  </a:cubicBezTo>
                  <a:cubicBezTo>
                    <a:pt x="951" y="382"/>
                    <a:pt x="951" y="382"/>
                    <a:pt x="951" y="381"/>
                  </a:cubicBezTo>
                  <a:cubicBezTo>
                    <a:pt x="952" y="381"/>
                    <a:pt x="951" y="380"/>
                    <a:pt x="951" y="380"/>
                  </a:cubicBezTo>
                  <a:cubicBezTo>
                    <a:pt x="951" y="379"/>
                    <a:pt x="951" y="378"/>
                    <a:pt x="951" y="377"/>
                  </a:cubicBezTo>
                  <a:cubicBezTo>
                    <a:pt x="951" y="377"/>
                    <a:pt x="951" y="377"/>
                    <a:pt x="951" y="377"/>
                  </a:cubicBezTo>
                  <a:cubicBezTo>
                    <a:pt x="951" y="376"/>
                    <a:pt x="951" y="374"/>
                    <a:pt x="950" y="374"/>
                  </a:cubicBezTo>
                  <a:cubicBezTo>
                    <a:pt x="950" y="372"/>
                    <a:pt x="950" y="371"/>
                    <a:pt x="950" y="371"/>
                  </a:cubicBezTo>
                  <a:cubicBezTo>
                    <a:pt x="949" y="371"/>
                    <a:pt x="949" y="370"/>
                    <a:pt x="949" y="370"/>
                  </a:cubicBezTo>
                  <a:cubicBezTo>
                    <a:pt x="949" y="370"/>
                    <a:pt x="949" y="370"/>
                    <a:pt x="949" y="370"/>
                  </a:cubicBezTo>
                  <a:cubicBezTo>
                    <a:pt x="949" y="369"/>
                    <a:pt x="949" y="367"/>
                    <a:pt x="947" y="366"/>
                  </a:cubicBezTo>
                  <a:cubicBezTo>
                    <a:pt x="946" y="366"/>
                    <a:pt x="945" y="366"/>
                    <a:pt x="945" y="366"/>
                  </a:cubicBezTo>
                  <a:cubicBezTo>
                    <a:pt x="944" y="366"/>
                    <a:pt x="943" y="366"/>
                    <a:pt x="943" y="366"/>
                  </a:cubicBezTo>
                  <a:cubicBezTo>
                    <a:pt x="943" y="366"/>
                    <a:pt x="943" y="367"/>
                    <a:pt x="942" y="367"/>
                  </a:cubicBezTo>
                  <a:cubicBezTo>
                    <a:pt x="942" y="367"/>
                    <a:pt x="942" y="367"/>
                    <a:pt x="941" y="368"/>
                  </a:cubicBezTo>
                  <a:cubicBezTo>
                    <a:pt x="941" y="368"/>
                    <a:pt x="941" y="368"/>
                    <a:pt x="941" y="368"/>
                  </a:cubicBezTo>
                  <a:cubicBezTo>
                    <a:pt x="940" y="369"/>
                    <a:pt x="939" y="370"/>
                    <a:pt x="939" y="371"/>
                  </a:cubicBezTo>
                  <a:cubicBezTo>
                    <a:pt x="939" y="371"/>
                    <a:pt x="939" y="372"/>
                    <a:pt x="939" y="372"/>
                  </a:cubicBezTo>
                  <a:cubicBezTo>
                    <a:pt x="938" y="372"/>
                    <a:pt x="938" y="373"/>
                    <a:pt x="938" y="373"/>
                  </a:cubicBezTo>
                  <a:cubicBezTo>
                    <a:pt x="938" y="373"/>
                    <a:pt x="938" y="374"/>
                    <a:pt x="938" y="374"/>
                  </a:cubicBezTo>
                  <a:cubicBezTo>
                    <a:pt x="937" y="375"/>
                    <a:pt x="936" y="377"/>
                    <a:pt x="937" y="377"/>
                  </a:cubicBezTo>
                  <a:cubicBezTo>
                    <a:pt x="937" y="377"/>
                    <a:pt x="937" y="378"/>
                    <a:pt x="937" y="378"/>
                  </a:cubicBezTo>
                  <a:cubicBezTo>
                    <a:pt x="937" y="378"/>
                    <a:pt x="937" y="379"/>
                    <a:pt x="937" y="379"/>
                  </a:cubicBezTo>
                  <a:cubicBezTo>
                    <a:pt x="936" y="379"/>
                    <a:pt x="937" y="379"/>
                    <a:pt x="937" y="380"/>
                  </a:cubicBezTo>
                  <a:cubicBezTo>
                    <a:pt x="936" y="380"/>
                    <a:pt x="936" y="380"/>
                    <a:pt x="936" y="381"/>
                  </a:cubicBezTo>
                  <a:cubicBezTo>
                    <a:pt x="936" y="381"/>
                    <a:pt x="936" y="381"/>
                    <a:pt x="935" y="382"/>
                  </a:cubicBezTo>
                  <a:cubicBezTo>
                    <a:pt x="935" y="382"/>
                    <a:pt x="935" y="383"/>
                    <a:pt x="935" y="384"/>
                  </a:cubicBezTo>
                  <a:cubicBezTo>
                    <a:pt x="934" y="385"/>
                    <a:pt x="934" y="385"/>
                    <a:pt x="934" y="386"/>
                  </a:cubicBezTo>
                  <a:cubicBezTo>
                    <a:pt x="934" y="386"/>
                    <a:pt x="934" y="386"/>
                    <a:pt x="934" y="386"/>
                  </a:cubicBezTo>
                  <a:cubicBezTo>
                    <a:pt x="934" y="387"/>
                    <a:pt x="933" y="388"/>
                    <a:pt x="933" y="388"/>
                  </a:cubicBezTo>
                  <a:cubicBezTo>
                    <a:pt x="933" y="389"/>
                    <a:pt x="933" y="389"/>
                    <a:pt x="933" y="389"/>
                  </a:cubicBezTo>
                  <a:cubicBezTo>
                    <a:pt x="933" y="390"/>
                    <a:pt x="933" y="390"/>
                    <a:pt x="933" y="390"/>
                  </a:cubicBezTo>
                  <a:cubicBezTo>
                    <a:pt x="933" y="390"/>
                    <a:pt x="933" y="390"/>
                    <a:pt x="933" y="391"/>
                  </a:cubicBezTo>
                  <a:cubicBezTo>
                    <a:pt x="932" y="392"/>
                    <a:pt x="932" y="393"/>
                    <a:pt x="932" y="393"/>
                  </a:cubicBezTo>
                  <a:cubicBezTo>
                    <a:pt x="932" y="393"/>
                    <a:pt x="932" y="393"/>
                    <a:pt x="932" y="393"/>
                  </a:cubicBezTo>
                  <a:cubicBezTo>
                    <a:pt x="932" y="393"/>
                    <a:pt x="932" y="392"/>
                    <a:pt x="932" y="392"/>
                  </a:cubicBezTo>
                  <a:cubicBezTo>
                    <a:pt x="931" y="392"/>
                    <a:pt x="931" y="392"/>
                    <a:pt x="931" y="391"/>
                  </a:cubicBezTo>
                  <a:cubicBezTo>
                    <a:pt x="931" y="391"/>
                    <a:pt x="932" y="390"/>
                    <a:pt x="931" y="389"/>
                  </a:cubicBezTo>
                  <a:cubicBezTo>
                    <a:pt x="931" y="389"/>
                    <a:pt x="931" y="389"/>
                    <a:pt x="931" y="389"/>
                  </a:cubicBezTo>
                  <a:cubicBezTo>
                    <a:pt x="931" y="389"/>
                    <a:pt x="931" y="388"/>
                    <a:pt x="931" y="387"/>
                  </a:cubicBezTo>
                  <a:cubicBezTo>
                    <a:pt x="931" y="386"/>
                    <a:pt x="931" y="385"/>
                    <a:pt x="931" y="384"/>
                  </a:cubicBezTo>
                  <a:cubicBezTo>
                    <a:pt x="931" y="384"/>
                    <a:pt x="930" y="384"/>
                    <a:pt x="930" y="384"/>
                  </a:cubicBezTo>
                  <a:cubicBezTo>
                    <a:pt x="930" y="383"/>
                    <a:pt x="930" y="383"/>
                    <a:pt x="930" y="382"/>
                  </a:cubicBezTo>
                  <a:cubicBezTo>
                    <a:pt x="929" y="381"/>
                    <a:pt x="929" y="381"/>
                    <a:pt x="929" y="381"/>
                  </a:cubicBezTo>
                  <a:cubicBezTo>
                    <a:pt x="929" y="380"/>
                    <a:pt x="929" y="380"/>
                    <a:pt x="929" y="380"/>
                  </a:cubicBezTo>
                  <a:cubicBezTo>
                    <a:pt x="929" y="380"/>
                    <a:pt x="929" y="380"/>
                    <a:pt x="928" y="380"/>
                  </a:cubicBezTo>
                  <a:cubicBezTo>
                    <a:pt x="928" y="380"/>
                    <a:pt x="929" y="379"/>
                    <a:pt x="929" y="379"/>
                  </a:cubicBezTo>
                  <a:cubicBezTo>
                    <a:pt x="929" y="379"/>
                    <a:pt x="929" y="378"/>
                    <a:pt x="929" y="378"/>
                  </a:cubicBezTo>
                  <a:cubicBezTo>
                    <a:pt x="928" y="377"/>
                    <a:pt x="928" y="377"/>
                    <a:pt x="928" y="377"/>
                  </a:cubicBezTo>
                  <a:cubicBezTo>
                    <a:pt x="928" y="376"/>
                    <a:pt x="927" y="374"/>
                    <a:pt x="926" y="374"/>
                  </a:cubicBezTo>
                  <a:cubicBezTo>
                    <a:pt x="926" y="374"/>
                    <a:pt x="926" y="374"/>
                    <a:pt x="925" y="373"/>
                  </a:cubicBezTo>
                  <a:cubicBezTo>
                    <a:pt x="925" y="373"/>
                    <a:pt x="925" y="373"/>
                    <a:pt x="925" y="373"/>
                  </a:cubicBezTo>
                  <a:cubicBezTo>
                    <a:pt x="923" y="373"/>
                    <a:pt x="922" y="373"/>
                    <a:pt x="922" y="374"/>
                  </a:cubicBezTo>
                  <a:cubicBezTo>
                    <a:pt x="922" y="374"/>
                    <a:pt x="922" y="374"/>
                    <a:pt x="922" y="374"/>
                  </a:cubicBezTo>
                  <a:cubicBezTo>
                    <a:pt x="922" y="375"/>
                    <a:pt x="921" y="375"/>
                    <a:pt x="921" y="375"/>
                  </a:cubicBezTo>
                  <a:cubicBezTo>
                    <a:pt x="921" y="375"/>
                    <a:pt x="921" y="376"/>
                    <a:pt x="920" y="377"/>
                  </a:cubicBezTo>
                  <a:cubicBezTo>
                    <a:pt x="920" y="377"/>
                    <a:pt x="919" y="378"/>
                    <a:pt x="919" y="379"/>
                  </a:cubicBezTo>
                  <a:cubicBezTo>
                    <a:pt x="919" y="379"/>
                    <a:pt x="919" y="379"/>
                    <a:pt x="919" y="379"/>
                  </a:cubicBezTo>
                  <a:cubicBezTo>
                    <a:pt x="919" y="379"/>
                    <a:pt x="919" y="380"/>
                    <a:pt x="919" y="380"/>
                  </a:cubicBezTo>
                  <a:cubicBezTo>
                    <a:pt x="918" y="381"/>
                    <a:pt x="917" y="382"/>
                    <a:pt x="918" y="383"/>
                  </a:cubicBezTo>
                  <a:cubicBezTo>
                    <a:pt x="918" y="384"/>
                    <a:pt x="918" y="384"/>
                    <a:pt x="918" y="384"/>
                  </a:cubicBezTo>
                  <a:cubicBezTo>
                    <a:pt x="917" y="385"/>
                    <a:pt x="917" y="385"/>
                    <a:pt x="917" y="386"/>
                  </a:cubicBezTo>
                  <a:cubicBezTo>
                    <a:pt x="917" y="386"/>
                    <a:pt x="917" y="386"/>
                    <a:pt x="917" y="386"/>
                  </a:cubicBezTo>
                  <a:cubicBezTo>
                    <a:pt x="917" y="386"/>
                    <a:pt x="917" y="387"/>
                    <a:pt x="917" y="387"/>
                  </a:cubicBezTo>
                  <a:cubicBezTo>
                    <a:pt x="917" y="387"/>
                    <a:pt x="917" y="387"/>
                    <a:pt x="917" y="388"/>
                  </a:cubicBezTo>
                  <a:cubicBezTo>
                    <a:pt x="917" y="388"/>
                    <a:pt x="917" y="388"/>
                    <a:pt x="917" y="388"/>
                  </a:cubicBezTo>
                  <a:cubicBezTo>
                    <a:pt x="916" y="390"/>
                    <a:pt x="916" y="391"/>
                    <a:pt x="916" y="392"/>
                  </a:cubicBezTo>
                  <a:cubicBezTo>
                    <a:pt x="916" y="392"/>
                    <a:pt x="916" y="393"/>
                    <a:pt x="916" y="393"/>
                  </a:cubicBezTo>
                  <a:cubicBezTo>
                    <a:pt x="916" y="393"/>
                    <a:pt x="916" y="393"/>
                    <a:pt x="916" y="393"/>
                  </a:cubicBezTo>
                  <a:cubicBezTo>
                    <a:pt x="915" y="394"/>
                    <a:pt x="915" y="397"/>
                    <a:pt x="916" y="398"/>
                  </a:cubicBezTo>
                  <a:cubicBezTo>
                    <a:pt x="916" y="398"/>
                    <a:pt x="915" y="398"/>
                    <a:pt x="915" y="399"/>
                  </a:cubicBezTo>
                  <a:cubicBezTo>
                    <a:pt x="915" y="399"/>
                    <a:pt x="915" y="400"/>
                    <a:pt x="915" y="401"/>
                  </a:cubicBezTo>
                  <a:cubicBezTo>
                    <a:pt x="915" y="401"/>
                    <a:pt x="915" y="401"/>
                    <a:pt x="915" y="401"/>
                  </a:cubicBezTo>
                  <a:cubicBezTo>
                    <a:pt x="915" y="402"/>
                    <a:pt x="915" y="403"/>
                    <a:pt x="915" y="403"/>
                  </a:cubicBezTo>
                  <a:cubicBezTo>
                    <a:pt x="914" y="405"/>
                    <a:pt x="915" y="406"/>
                    <a:pt x="915" y="407"/>
                  </a:cubicBezTo>
                  <a:cubicBezTo>
                    <a:pt x="915" y="407"/>
                    <a:pt x="915" y="407"/>
                    <a:pt x="916" y="407"/>
                  </a:cubicBezTo>
                  <a:cubicBezTo>
                    <a:pt x="916" y="407"/>
                    <a:pt x="916" y="408"/>
                    <a:pt x="916" y="408"/>
                  </a:cubicBezTo>
                  <a:cubicBezTo>
                    <a:pt x="915" y="408"/>
                    <a:pt x="915" y="409"/>
                    <a:pt x="915" y="409"/>
                  </a:cubicBezTo>
                  <a:cubicBezTo>
                    <a:pt x="915" y="410"/>
                    <a:pt x="915" y="411"/>
                    <a:pt x="915" y="411"/>
                  </a:cubicBezTo>
                  <a:cubicBezTo>
                    <a:pt x="915" y="411"/>
                    <a:pt x="915" y="412"/>
                    <a:pt x="915" y="412"/>
                  </a:cubicBezTo>
                  <a:cubicBezTo>
                    <a:pt x="915" y="413"/>
                    <a:pt x="915" y="413"/>
                    <a:pt x="915" y="414"/>
                  </a:cubicBezTo>
                  <a:cubicBezTo>
                    <a:pt x="915" y="414"/>
                    <a:pt x="914" y="414"/>
                    <a:pt x="914" y="414"/>
                  </a:cubicBezTo>
                  <a:cubicBezTo>
                    <a:pt x="914" y="413"/>
                    <a:pt x="913" y="413"/>
                    <a:pt x="913" y="412"/>
                  </a:cubicBezTo>
                  <a:cubicBezTo>
                    <a:pt x="913" y="412"/>
                    <a:pt x="913" y="412"/>
                    <a:pt x="913" y="412"/>
                  </a:cubicBezTo>
                  <a:cubicBezTo>
                    <a:pt x="912" y="412"/>
                    <a:pt x="912" y="411"/>
                    <a:pt x="911" y="410"/>
                  </a:cubicBezTo>
                  <a:cubicBezTo>
                    <a:pt x="911" y="410"/>
                    <a:pt x="911" y="410"/>
                    <a:pt x="911" y="410"/>
                  </a:cubicBezTo>
                  <a:cubicBezTo>
                    <a:pt x="911" y="409"/>
                    <a:pt x="910" y="409"/>
                    <a:pt x="909" y="408"/>
                  </a:cubicBezTo>
                  <a:cubicBezTo>
                    <a:pt x="909" y="408"/>
                    <a:pt x="909" y="408"/>
                    <a:pt x="909" y="408"/>
                  </a:cubicBezTo>
                  <a:cubicBezTo>
                    <a:pt x="909" y="407"/>
                    <a:pt x="908" y="407"/>
                    <a:pt x="907" y="407"/>
                  </a:cubicBezTo>
                  <a:cubicBezTo>
                    <a:pt x="907" y="407"/>
                    <a:pt x="906" y="406"/>
                    <a:pt x="906" y="406"/>
                  </a:cubicBezTo>
                  <a:cubicBezTo>
                    <a:pt x="906" y="406"/>
                    <a:pt x="906" y="406"/>
                    <a:pt x="906" y="406"/>
                  </a:cubicBezTo>
                  <a:cubicBezTo>
                    <a:pt x="906" y="405"/>
                    <a:pt x="905" y="405"/>
                    <a:pt x="905" y="405"/>
                  </a:cubicBezTo>
                  <a:cubicBezTo>
                    <a:pt x="905" y="405"/>
                    <a:pt x="905" y="405"/>
                    <a:pt x="905" y="405"/>
                  </a:cubicBezTo>
                  <a:cubicBezTo>
                    <a:pt x="905" y="405"/>
                    <a:pt x="904" y="404"/>
                    <a:pt x="903" y="404"/>
                  </a:cubicBezTo>
                  <a:cubicBezTo>
                    <a:pt x="903" y="404"/>
                    <a:pt x="903" y="404"/>
                    <a:pt x="903" y="404"/>
                  </a:cubicBezTo>
                  <a:cubicBezTo>
                    <a:pt x="902" y="404"/>
                    <a:pt x="902" y="404"/>
                    <a:pt x="902" y="404"/>
                  </a:cubicBezTo>
                  <a:cubicBezTo>
                    <a:pt x="902" y="404"/>
                    <a:pt x="902" y="404"/>
                    <a:pt x="902" y="404"/>
                  </a:cubicBezTo>
                  <a:cubicBezTo>
                    <a:pt x="902" y="403"/>
                    <a:pt x="902" y="403"/>
                    <a:pt x="901" y="403"/>
                  </a:cubicBezTo>
                  <a:cubicBezTo>
                    <a:pt x="900" y="403"/>
                    <a:pt x="900" y="403"/>
                    <a:pt x="899" y="402"/>
                  </a:cubicBezTo>
                  <a:cubicBezTo>
                    <a:pt x="899" y="402"/>
                    <a:pt x="899" y="402"/>
                    <a:pt x="899" y="402"/>
                  </a:cubicBezTo>
                  <a:cubicBezTo>
                    <a:pt x="899" y="402"/>
                    <a:pt x="898" y="402"/>
                    <a:pt x="898" y="402"/>
                  </a:cubicBezTo>
                  <a:cubicBezTo>
                    <a:pt x="897" y="402"/>
                    <a:pt x="897" y="402"/>
                    <a:pt x="897" y="402"/>
                  </a:cubicBezTo>
                  <a:cubicBezTo>
                    <a:pt x="897" y="402"/>
                    <a:pt x="897" y="402"/>
                    <a:pt x="897" y="402"/>
                  </a:cubicBezTo>
                  <a:cubicBezTo>
                    <a:pt x="896" y="402"/>
                    <a:pt x="896" y="402"/>
                    <a:pt x="896" y="402"/>
                  </a:cubicBezTo>
                  <a:cubicBezTo>
                    <a:pt x="896" y="402"/>
                    <a:pt x="896" y="402"/>
                    <a:pt x="896" y="402"/>
                  </a:cubicBezTo>
                  <a:cubicBezTo>
                    <a:pt x="896" y="402"/>
                    <a:pt x="895" y="401"/>
                    <a:pt x="894" y="401"/>
                  </a:cubicBezTo>
                  <a:cubicBezTo>
                    <a:pt x="894" y="401"/>
                    <a:pt x="894" y="401"/>
                    <a:pt x="894" y="401"/>
                  </a:cubicBezTo>
                  <a:cubicBezTo>
                    <a:pt x="894" y="401"/>
                    <a:pt x="894" y="401"/>
                    <a:pt x="894" y="401"/>
                  </a:cubicBezTo>
                  <a:cubicBezTo>
                    <a:pt x="892" y="401"/>
                    <a:pt x="892" y="402"/>
                    <a:pt x="892" y="402"/>
                  </a:cubicBezTo>
                  <a:cubicBezTo>
                    <a:pt x="892" y="403"/>
                    <a:pt x="892" y="403"/>
                    <a:pt x="893" y="404"/>
                  </a:cubicBezTo>
                  <a:cubicBezTo>
                    <a:pt x="893" y="404"/>
                    <a:pt x="893" y="404"/>
                    <a:pt x="893" y="404"/>
                  </a:cubicBezTo>
                  <a:cubicBezTo>
                    <a:pt x="893" y="404"/>
                    <a:pt x="893" y="404"/>
                    <a:pt x="893" y="404"/>
                  </a:cubicBezTo>
                  <a:cubicBezTo>
                    <a:pt x="893" y="404"/>
                    <a:pt x="893" y="405"/>
                    <a:pt x="894" y="405"/>
                  </a:cubicBezTo>
                  <a:cubicBezTo>
                    <a:pt x="894" y="405"/>
                    <a:pt x="894" y="406"/>
                    <a:pt x="894" y="406"/>
                  </a:cubicBezTo>
                  <a:cubicBezTo>
                    <a:pt x="894" y="406"/>
                    <a:pt x="894" y="406"/>
                    <a:pt x="894" y="407"/>
                  </a:cubicBezTo>
                  <a:cubicBezTo>
                    <a:pt x="894" y="407"/>
                    <a:pt x="894" y="407"/>
                    <a:pt x="894" y="407"/>
                  </a:cubicBezTo>
                  <a:cubicBezTo>
                    <a:pt x="894" y="407"/>
                    <a:pt x="895" y="409"/>
                    <a:pt x="895" y="410"/>
                  </a:cubicBezTo>
                  <a:cubicBezTo>
                    <a:pt x="896" y="410"/>
                    <a:pt x="896" y="410"/>
                    <a:pt x="896" y="410"/>
                  </a:cubicBezTo>
                  <a:cubicBezTo>
                    <a:pt x="896" y="410"/>
                    <a:pt x="896" y="410"/>
                    <a:pt x="896" y="410"/>
                  </a:cubicBezTo>
                  <a:cubicBezTo>
                    <a:pt x="896" y="410"/>
                    <a:pt x="896" y="411"/>
                    <a:pt x="896" y="411"/>
                  </a:cubicBezTo>
                  <a:cubicBezTo>
                    <a:pt x="896" y="411"/>
                    <a:pt x="896" y="412"/>
                    <a:pt x="896" y="413"/>
                  </a:cubicBezTo>
                  <a:cubicBezTo>
                    <a:pt x="897" y="415"/>
                    <a:pt x="897" y="416"/>
                    <a:pt x="898" y="416"/>
                  </a:cubicBezTo>
                  <a:cubicBezTo>
                    <a:pt x="898" y="417"/>
                    <a:pt x="898" y="417"/>
                    <a:pt x="898" y="417"/>
                  </a:cubicBezTo>
                  <a:cubicBezTo>
                    <a:pt x="899" y="418"/>
                    <a:pt x="899" y="418"/>
                    <a:pt x="899" y="419"/>
                  </a:cubicBezTo>
                  <a:cubicBezTo>
                    <a:pt x="899" y="419"/>
                    <a:pt x="899" y="419"/>
                    <a:pt x="899" y="420"/>
                  </a:cubicBezTo>
                  <a:cubicBezTo>
                    <a:pt x="899" y="420"/>
                    <a:pt x="899" y="421"/>
                    <a:pt x="900" y="421"/>
                  </a:cubicBezTo>
                  <a:cubicBezTo>
                    <a:pt x="900" y="421"/>
                    <a:pt x="900" y="422"/>
                    <a:pt x="900" y="422"/>
                  </a:cubicBezTo>
                  <a:cubicBezTo>
                    <a:pt x="900" y="423"/>
                    <a:pt x="900" y="424"/>
                    <a:pt x="901" y="424"/>
                  </a:cubicBezTo>
                  <a:cubicBezTo>
                    <a:pt x="901" y="424"/>
                    <a:pt x="901" y="425"/>
                    <a:pt x="901" y="425"/>
                  </a:cubicBezTo>
                  <a:cubicBezTo>
                    <a:pt x="901" y="426"/>
                    <a:pt x="902" y="427"/>
                    <a:pt x="902" y="428"/>
                  </a:cubicBezTo>
                  <a:cubicBezTo>
                    <a:pt x="903" y="429"/>
                    <a:pt x="903" y="431"/>
                    <a:pt x="904" y="432"/>
                  </a:cubicBezTo>
                  <a:cubicBezTo>
                    <a:pt x="904" y="433"/>
                    <a:pt x="904" y="434"/>
                    <a:pt x="905" y="435"/>
                  </a:cubicBezTo>
                  <a:cubicBezTo>
                    <a:pt x="905" y="435"/>
                    <a:pt x="905" y="436"/>
                    <a:pt x="906" y="436"/>
                  </a:cubicBezTo>
                  <a:cubicBezTo>
                    <a:pt x="906" y="437"/>
                    <a:pt x="906" y="438"/>
                    <a:pt x="906" y="438"/>
                  </a:cubicBezTo>
                  <a:cubicBezTo>
                    <a:pt x="906" y="439"/>
                    <a:pt x="906" y="439"/>
                    <a:pt x="906" y="439"/>
                  </a:cubicBezTo>
                  <a:cubicBezTo>
                    <a:pt x="907" y="441"/>
                    <a:pt x="907" y="443"/>
                    <a:pt x="908" y="443"/>
                  </a:cubicBezTo>
                  <a:cubicBezTo>
                    <a:pt x="908" y="443"/>
                    <a:pt x="908" y="443"/>
                    <a:pt x="908" y="443"/>
                  </a:cubicBezTo>
                  <a:cubicBezTo>
                    <a:pt x="908" y="443"/>
                    <a:pt x="908" y="443"/>
                    <a:pt x="908" y="444"/>
                  </a:cubicBezTo>
                  <a:cubicBezTo>
                    <a:pt x="908" y="444"/>
                    <a:pt x="908" y="444"/>
                    <a:pt x="909" y="444"/>
                  </a:cubicBezTo>
                  <a:cubicBezTo>
                    <a:pt x="909" y="445"/>
                    <a:pt x="909" y="446"/>
                    <a:pt x="909" y="447"/>
                  </a:cubicBezTo>
                  <a:cubicBezTo>
                    <a:pt x="910" y="447"/>
                    <a:pt x="910" y="448"/>
                    <a:pt x="910" y="449"/>
                  </a:cubicBezTo>
                  <a:cubicBezTo>
                    <a:pt x="910" y="449"/>
                    <a:pt x="910" y="449"/>
                    <a:pt x="910" y="449"/>
                  </a:cubicBezTo>
                  <a:cubicBezTo>
                    <a:pt x="911" y="450"/>
                    <a:pt x="911" y="450"/>
                    <a:pt x="911" y="450"/>
                  </a:cubicBezTo>
                  <a:cubicBezTo>
                    <a:pt x="911" y="450"/>
                    <a:pt x="911" y="450"/>
                    <a:pt x="911" y="451"/>
                  </a:cubicBezTo>
                  <a:cubicBezTo>
                    <a:pt x="911" y="451"/>
                    <a:pt x="911" y="451"/>
                    <a:pt x="911" y="452"/>
                  </a:cubicBezTo>
                  <a:cubicBezTo>
                    <a:pt x="912" y="452"/>
                    <a:pt x="912" y="452"/>
                    <a:pt x="912" y="452"/>
                  </a:cubicBezTo>
                  <a:cubicBezTo>
                    <a:pt x="912" y="452"/>
                    <a:pt x="912" y="452"/>
                    <a:pt x="912" y="452"/>
                  </a:cubicBezTo>
                  <a:cubicBezTo>
                    <a:pt x="912" y="452"/>
                    <a:pt x="912" y="453"/>
                    <a:pt x="912" y="453"/>
                  </a:cubicBezTo>
                  <a:cubicBezTo>
                    <a:pt x="912" y="453"/>
                    <a:pt x="912" y="454"/>
                    <a:pt x="912" y="454"/>
                  </a:cubicBezTo>
                  <a:cubicBezTo>
                    <a:pt x="912" y="454"/>
                    <a:pt x="912" y="454"/>
                    <a:pt x="912" y="454"/>
                  </a:cubicBezTo>
                  <a:cubicBezTo>
                    <a:pt x="912" y="454"/>
                    <a:pt x="912" y="455"/>
                    <a:pt x="912" y="456"/>
                  </a:cubicBezTo>
                  <a:cubicBezTo>
                    <a:pt x="912" y="457"/>
                    <a:pt x="913" y="457"/>
                    <a:pt x="913" y="458"/>
                  </a:cubicBezTo>
                  <a:cubicBezTo>
                    <a:pt x="913" y="458"/>
                    <a:pt x="913" y="458"/>
                    <a:pt x="913" y="458"/>
                  </a:cubicBezTo>
                  <a:cubicBezTo>
                    <a:pt x="914" y="460"/>
                    <a:pt x="914" y="461"/>
                    <a:pt x="914" y="461"/>
                  </a:cubicBezTo>
                  <a:cubicBezTo>
                    <a:pt x="914" y="462"/>
                    <a:pt x="914" y="462"/>
                    <a:pt x="915" y="463"/>
                  </a:cubicBezTo>
                  <a:cubicBezTo>
                    <a:pt x="915" y="463"/>
                    <a:pt x="915" y="463"/>
                    <a:pt x="915" y="463"/>
                  </a:cubicBezTo>
                  <a:cubicBezTo>
                    <a:pt x="915" y="464"/>
                    <a:pt x="916" y="464"/>
                    <a:pt x="916" y="465"/>
                  </a:cubicBezTo>
                  <a:cubicBezTo>
                    <a:pt x="916" y="466"/>
                    <a:pt x="916" y="466"/>
                    <a:pt x="916" y="466"/>
                  </a:cubicBezTo>
                  <a:cubicBezTo>
                    <a:pt x="916" y="467"/>
                    <a:pt x="916" y="467"/>
                    <a:pt x="916" y="468"/>
                  </a:cubicBezTo>
                  <a:cubicBezTo>
                    <a:pt x="917" y="469"/>
                    <a:pt x="917" y="469"/>
                    <a:pt x="917" y="469"/>
                  </a:cubicBezTo>
                  <a:cubicBezTo>
                    <a:pt x="917" y="470"/>
                    <a:pt x="917" y="470"/>
                    <a:pt x="917" y="470"/>
                  </a:cubicBezTo>
                  <a:cubicBezTo>
                    <a:pt x="917" y="471"/>
                    <a:pt x="917" y="471"/>
                    <a:pt x="918" y="472"/>
                  </a:cubicBezTo>
                  <a:cubicBezTo>
                    <a:pt x="918" y="473"/>
                    <a:pt x="918" y="473"/>
                    <a:pt x="918" y="473"/>
                  </a:cubicBezTo>
                  <a:cubicBezTo>
                    <a:pt x="918" y="473"/>
                    <a:pt x="918" y="473"/>
                    <a:pt x="918" y="474"/>
                  </a:cubicBezTo>
                  <a:cubicBezTo>
                    <a:pt x="918" y="474"/>
                    <a:pt x="918" y="475"/>
                    <a:pt x="918" y="475"/>
                  </a:cubicBezTo>
                  <a:cubicBezTo>
                    <a:pt x="918" y="476"/>
                    <a:pt x="918" y="477"/>
                    <a:pt x="919" y="478"/>
                  </a:cubicBezTo>
                  <a:cubicBezTo>
                    <a:pt x="919" y="478"/>
                    <a:pt x="919" y="478"/>
                    <a:pt x="919" y="478"/>
                  </a:cubicBezTo>
                  <a:cubicBezTo>
                    <a:pt x="918" y="478"/>
                    <a:pt x="918" y="479"/>
                    <a:pt x="919" y="481"/>
                  </a:cubicBezTo>
                  <a:cubicBezTo>
                    <a:pt x="919" y="481"/>
                    <a:pt x="919" y="482"/>
                    <a:pt x="919" y="484"/>
                  </a:cubicBezTo>
                  <a:cubicBezTo>
                    <a:pt x="919" y="484"/>
                    <a:pt x="919" y="485"/>
                    <a:pt x="919" y="485"/>
                  </a:cubicBezTo>
                  <a:cubicBezTo>
                    <a:pt x="920" y="485"/>
                    <a:pt x="920" y="486"/>
                    <a:pt x="919" y="486"/>
                  </a:cubicBezTo>
                  <a:cubicBezTo>
                    <a:pt x="919" y="486"/>
                    <a:pt x="919" y="486"/>
                    <a:pt x="919" y="487"/>
                  </a:cubicBezTo>
                  <a:cubicBezTo>
                    <a:pt x="919" y="487"/>
                    <a:pt x="919" y="488"/>
                    <a:pt x="920" y="490"/>
                  </a:cubicBezTo>
                  <a:cubicBezTo>
                    <a:pt x="920" y="491"/>
                    <a:pt x="919" y="491"/>
                    <a:pt x="919" y="492"/>
                  </a:cubicBezTo>
                  <a:cubicBezTo>
                    <a:pt x="919" y="492"/>
                    <a:pt x="919" y="493"/>
                    <a:pt x="919" y="493"/>
                  </a:cubicBezTo>
                  <a:cubicBezTo>
                    <a:pt x="919" y="494"/>
                    <a:pt x="919" y="496"/>
                    <a:pt x="920" y="497"/>
                  </a:cubicBezTo>
                  <a:cubicBezTo>
                    <a:pt x="920" y="497"/>
                    <a:pt x="920" y="498"/>
                    <a:pt x="919" y="498"/>
                  </a:cubicBezTo>
                  <a:cubicBezTo>
                    <a:pt x="919" y="499"/>
                    <a:pt x="919" y="499"/>
                    <a:pt x="919" y="500"/>
                  </a:cubicBezTo>
                  <a:cubicBezTo>
                    <a:pt x="919" y="501"/>
                    <a:pt x="919" y="501"/>
                    <a:pt x="919" y="501"/>
                  </a:cubicBezTo>
                  <a:cubicBezTo>
                    <a:pt x="919" y="502"/>
                    <a:pt x="919" y="503"/>
                    <a:pt x="920" y="503"/>
                  </a:cubicBezTo>
                  <a:cubicBezTo>
                    <a:pt x="920" y="504"/>
                    <a:pt x="920" y="504"/>
                    <a:pt x="920" y="504"/>
                  </a:cubicBezTo>
                  <a:cubicBezTo>
                    <a:pt x="919" y="504"/>
                    <a:pt x="919" y="505"/>
                    <a:pt x="919" y="505"/>
                  </a:cubicBezTo>
                  <a:cubicBezTo>
                    <a:pt x="919" y="505"/>
                    <a:pt x="919" y="505"/>
                    <a:pt x="919" y="506"/>
                  </a:cubicBezTo>
                  <a:cubicBezTo>
                    <a:pt x="919" y="506"/>
                    <a:pt x="918" y="507"/>
                    <a:pt x="919" y="508"/>
                  </a:cubicBezTo>
                  <a:cubicBezTo>
                    <a:pt x="918" y="509"/>
                    <a:pt x="919" y="510"/>
                    <a:pt x="919" y="510"/>
                  </a:cubicBezTo>
                  <a:cubicBezTo>
                    <a:pt x="919" y="510"/>
                    <a:pt x="919" y="510"/>
                    <a:pt x="919" y="511"/>
                  </a:cubicBezTo>
                  <a:cubicBezTo>
                    <a:pt x="919" y="511"/>
                    <a:pt x="919" y="511"/>
                    <a:pt x="919" y="511"/>
                  </a:cubicBezTo>
                  <a:cubicBezTo>
                    <a:pt x="918" y="512"/>
                    <a:pt x="918" y="512"/>
                    <a:pt x="918" y="512"/>
                  </a:cubicBezTo>
                  <a:cubicBezTo>
                    <a:pt x="918" y="512"/>
                    <a:pt x="918" y="512"/>
                    <a:pt x="918" y="512"/>
                  </a:cubicBezTo>
                  <a:cubicBezTo>
                    <a:pt x="918" y="512"/>
                    <a:pt x="918" y="513"/>
                    <a:pt x="918" y="516"/>
                  </a:cubicBezTo>
                  <a:cubicBezTo>
                    <a:pt x="918" y="516"/>
                    <a:pt x="918" y="516"/>
                    <a:pt x="919" y="516"/>
                  </a:cubicBezTo>
                  <a:cubicBezTo>
                    <a:pt x="919" y="516"/>
                    <a:pt x="919" y="517"/>
                    <a:pt x="918" y="518"/>
                  </a:cubicBezTo>
                  <a:cubicBezTo>
                    <a:pt x="918" y="518"/>
                    <a:pt x="918" y="519"/>
                    <a:pt x="918" y="519"/>
                  </a:cubicBezTo>
                  <a:cubicBezTo>
                    <a:pt x="918" y="520"/>
                    <a:pt x="918" y="520"/>
                    <a:pt x="918" y="520"/>
                  </a:cubicBezTo>
                  <a:cubicBezTo>
                    <a:pt x="918" y="521"/>
                    <a:pt x="918" y="521"/>
                    <a:pt x="918" y="521"/>
                  </a:cubicBezTo>
                  <a:cubicBezTo>
                    <a:pt x="918" y="522"/>
                    <a:pt x="918" y="522"/>
                    <a:pt x="918" y="522"/>
                  </a:cubicBezTo>
                  <a:cubicBezTo>
                    <a:pt x="918" y="523"/>
                    <a:pt x="918" y="523"/>
                    <a:pt x="918" y="524"/>
                  </a:cubicBezTo>
                  <a:cubicBezTo>
                    <a:pt x="918" y="524"/>
                    <a:pt x="918" y="525"/>
                    <a:pt x="917" y="525"/>
                  </a:cubicBezTo>
                  <a:cubicBezTo>
                    <a:pt x="917" y="526"/>
                    <a:pt x="917" y="527"/>
                    <a:pt x="917" y="528"/>
                  </a:cubicBezTo>
                  <a:cubicBezTo>
                    <a:pt x="917" y="528"/>
                    <a:pt x="917" y="529"/>
                    <a:pt x="917" y="530"/>
                  </a:cubicBezTo>
                  <a:cubicBezTo>
                    <a:pt x="917" y="531"/>
                    <a:pt x="917" y="533"/>
                    <a:pt x="917" y="534"/>
                  </a:cubicBezTo>
                  <a:cubicBezTo>
                    <a:pt x="917" y="534"/>
                    <a:pt x="917" y="534"/>
                    <a:pt x="917" y="534"/>
                  </a:cubicBezTo>
                  <a:cubicBezTo>
                    <a:pt x="917" y="535"/>
                    <a:pt x="917" y="535"/>
                    <a:pt x="917" y="535"/>
                  </a:cubicBezTo>
                  <a:cubicBezTo>
                    <a:pt x="917" y="536"/>
                    <a:pt x="917" y="536"/>
                    <a:pt x="917" y="537"/>
                  </a:cubicBezTo>
                  <a:cubicBezTo>
                    <a:pt x="916" y="538"/>
                    <a:pt x="916" y="540"/>
                    <a:pt x="916" y="541"/>
                  </a:cubicBezTo>
                  <a:cubicBezTo>
                    <a:pt x="916" y="541"/>
                    <a:pt x="916" y="541"/>
                    <a:pt x="916" y="542"/>
                  </a:cubicBezTo>
                  <a:cubicBezTo>
                    <a:pt x="916" y="542"/>
                    <a:pt x="917" y="543"/>
                    <a:pt x="916" y="544"/>
                  </a:cubicBezTo>
                  <a:cubicBezTo>
                    <a:pt x="916" y="544"/>
                    <a:pt x="916" y="544"/>
                    <a:pt x="916" y="544"/>
                  </a:cubicBezTo>
                  <a:cubicBezTo>
                    <a:pt x="916" y="545"/>
                    <a:pt x="916" y="545"/>
                    <a:pt x="916" y="545"/>
                  </a:cubicBezTo>
                  <a:cubicBezTo>
                    <a:pt x="915" y="546"/>
                    <a:pt x="915" y="547"/>
                    <a:pt x="915" y="548"/>
                  </a:cubicBezTo>
                  <a:cubicBezTo>
                    <a:pt x="915" y="548"/>
                    <a:pt x="915" y="549"/>
                    <a:pt x="915" y="549"/>
                  </a:cubicBezTo>
                  <a:cubicBezTo>
                    <a:pt x="915" y="550"/>
                    <a:pt x="915" y="550"/>
                    <a:pt x="914" y="551"/>
                  </a:cubicBezTo>
                  <a:cubicBezTo>
                    <a:pt x="914" y="551"/>
                    <a:pt x="914" y="551"/>
                    <a:pt x="915" y="551"/>
                  </a:cubicBezTo>
                  <a:cubicBezTo>
                    <a:pt x="914" y="552"/>
                    <a:pt x="913" y="553"/>
                    <a:pt x="914" y="555"/>
                  </a:cubicBezTo>
                  <a:cubicBezTo>
                    <a:pt x="914" y="555"/>
                    <a:pt x="914" y="555"/>
                    <a:pt x="914" y="555"/>
                  </a:cubicBezTo>
                  <a:cubicBezTo>
                    <a:pt x="914" y="555"/>
                    <a:pt x="915" y="556"/>
                    <a:pt x="915" y="556"/>
                  </a:cubicBezTo>
                  <a:cubicBezTo>
                    <a:pt x="915" y="556"/>
                    <a:pt x="915" y="556"/>
                    <a:pt x="915" y="556"/>
                  </a:cubicBezTo>
                  <a:cubicBezTo>
                    <a:pt x="914" y="557"/>
                    <a:pt x="914" y="557"/>
                    <a:pt x="914" y="557"/>
                  </a:cubicBezTo>
                  <a:cubicBezTo>
                    <a:pt x="914" y="557"/>
                    <a:pt x="914" y="557"/>
                    <a:pt x="914" y="558"/>
                  </a:cubicBezTo>
                  <a:cubicBezTo>
                    <a:pt x="914" y="558"/>
                    <a:pt x="914" y="558"/>
                    <a:pt x="914" y="559"/>
                  </a:cubicBezTo>
                  <a:cubicBezTo>
                    <a:pt x="914" y="559"/>
                    <a:pt x="914" y="559"/>
                    <a:pt x="914" y="559"/>
                  </a:cubicBezTo>
                  <a:cubicBezTo>
                    <a:pt x="913" y="559"/>
                    <a:pt x="913" y="560"/>
                    <a:pt x="913" y="561"/>
                  </a:cubicBezTo>
                  <a:cubicBezTo>
                    <a:pt x="912" y="562"/>
                    <a:pt x="912" y="563"/>
                    <a:pt x="912" y="564"/>
                  </a:cubicBezTo>
                  <a:cubicBezTo>
                    <a:pt x="912" y="564"/>
                    <a:pt x="912" y="564"/>
                    <a:pt x="912" y="564"/>
                  </a:cubicBezTo>
                  <a:cubicBezTo>
                    <a:pt x="912" y="565"/>
                    <a:pt x="912" y="565"/>
                    <a:pt x="912" y="565"/>
                  </a:cubicBezTo>
                  <a:cubicBezTo>
                    <a:pt x="911" y="566"/>
                    <a:pt x="911" y="567"/>
                    <a:pt x="911" y="568"/>
                  </a:cubicBezTo>
                  <a:cubicBezTo>
                    <a:pt x="911" y="568"/>
                    <a:pt x="911" y="569"/>
                    <a:pt x="911" y="570"/>
                  </a:cubicBezTo>
                  <a:cubicBezTo>
                    <a:pt x="911" y="570"/>
                    <a:pt x="911" y="570"/>
                    <a:pt x="910" y="571"/>
                  </a:cubicBezTo>
                  <a:cubicBezTo>
                    <a:pt x="910" y="571"/>
                    <a:pt x="910" y="571"/>
                    <a:pt x="911" y="571"/>
                  </a:cubicBezTo>
                  <a:cubicBezTo>
                    <a:pt x="910" y="571"/>
                    <a:pt x="910" y="572"/>
                    <a:pt x="910" y="572"/>
                  </a:cubicBezTo>
                  <a:cubicBezTo>
                    <a:pt x="910" y="572"/>
                    <a:pt x="910" y="573"/>
                    <a:pt x="910" y="574"/>
                  </a:cubicBezTo>
                  <a:cubicBezTo>
                    <a:pt x="909" y="575"/>
                    <a:pt x="909" y="576"/>
                    <a:pt x="909" y="577"/>
                  </a:cubicBezTo>
                  <a:cubicBezTo>
                    <a:pt x="909" y="577"/>
                    <a:pt x="909" y="577"/>
                    <a:pt x="909" y="577"/>
                  </a:cubicBezTo>
                  <a:cubicBezTo>
                    <a:pt x="909" y="578"/>
                    <a:pt x="908" y="578"/>
                    <a:pt x="908" y="579"/>
                  </a:cubicBezTo>
                  <a:cubicBezTo>
                    <a:pt x="908" y="579"/>
                    <a:pt x="908" y="580"/>
                    <a:pt x="907" y="580"/>
                  </a:cubicBezTo>
                  <a:cubicBezTo>
                    <a:pt x="907" y="581"/>
                    <a:pt x="907" y="581"/>
                    <a:pt x="907" y="582"/>
                  </a:cubicBezTo>
                  <a:cubicBezTo>
                    <a:pt x="907" y="582"/>
                    <a:pt x="907" y="583"/>
                    <a:pt x="907" y="583"/>
                  </a:cubicBezTo>
                  <a:cubicBezTo>
                    <a:pt x="906" y="584"/>
                    <a:pt x="905" y="585"/>
                    <a:pt x="905" y="586"/>
                  </a:cubicBezTo>
                  <a:cubicBezTo>
                    <a:pt x="905" y="587"/>
                    <a:pt x="905" y="587"/>
                    <a:pt x="904" y="588"/>
                  </a:cubicBezTo>
                  <a:cubicBezTo>
                    <a:pt x="904" y="589"/>
                    <a:pt x="904" y="589"/>
                    <a:pt x="904" y="590"/>
                  </a:cubicBezTo>
                  <a:cubicBezTo>
                    <a:pt x="903" y="590"/>
                    <a:pt x="903" y="590"/>
                    <a:pt x="903" y="591"/>
                  </a:cubicBezTo>
                  <a:cubicBezTo>
                    <a:pt x="903" y="591"/>
                    <a:pt x="903" y="592"/>
                    <a:pt x="903" y="592"/>
                  </a:cubicBezTo>
                  <a:cubicBezTo>
                    <a:pt x="902" y="593"/>
                    <a:pt x="902" y="593"/>
                    <a:pt x="902" y="593"/>
                  </a:cubicBezTo>
                  <a:cubicBezTo>
                    <a:pt x="903" y="594"/>
                    <a:pt x="903" y="595"/>
                    <a:pt x="902" y="595"/>
                  </a:cubicBezTo>
                  <a:cubicBezTo>
                    <a:pt x="901" y="595"/>
                    <a:pt x="901" y="595"/>
                    <a:pt x="901" y="596"/>
                  </a:cubicBezTo>
                  <a:cubicBezTo>
                    <a:pt x="901" y="596"/>
                    <a:pt x="901" y="596"/>
                    <a:pt x="901" y="597"/>
                  </a:cubicBezTo>
                  <a:cubicBezTo>
                    <a:pt x="901" y="597"/>
                    <a:pt x="901" y="597"/>
                    <a:pt x="900" y="598"/>
                  </a:cubicBezTo>
                  <a:cubicBezTo>
                    <a:pt x="898" y="599"/>
                    <a:pt x="898" y="601"/>
                    <a:pt x="898" y="602"/>
                  </a:cubicBezTo>
                  <a:cubicBezTo>
                    <a:pt x="898" y="602"/>
                    <a:pt x="897" y="602"/>
                    <a:pt x="897" y="603"/>
                  </a:cubicBezTo>
                  <a:cubicBezTo>
                    <a:pt x="896" y="604"/>
                    <a:pt x="896" y="605"/>
                    <a:pt x="896" y="605"/>
                  </a:cubicBezTo>
                  <a:cubicBezTo>
                    <a:pt x="896" y="606"/>
                    <a:pt x="896" y="606"/>
                    <a:pt x="895" y="606"/>
                  </a:cubicBezTo>
                  <a:cubicBezTo>
                    <a:pt x="895" y="606"/>
                    <a:pt x="895" y="606"/>
                    <a:pt x="895" y="607"/>
                  </a:cubicBezTo>
                  <a:cubicBezTo>
                    <a:pt x="894" y="607"/>
                    <a:pt x="893" y="608"/>
                    <a:pt x="893" y="609"/>
                  </a:cubicBezTo>
                  <a:cubicBezTo>
                    <a:pt x="893" y="610"/>
                    <a:pt x="893" y="610"/>
                    <a:pt x="893" y="610"/>
                  </a:cubicBezTo>
                  <a:cubicBezTo>
                    <a:pt x="892" y="610"/>
                    <a:pt x="892" y="610"/>
                    <a:pt x="892" y="610"/>
                  </a:cubicBezTo>
                  <a:cubicBezTo>
                    <a:pt x="891" y="612"/>
                    <a:pt x="891" y="613"/>
                    <a:pt x="891" y="613"/>
                  </a:cubicBezTo>
                  <a:cubicBezTo>
                    <a:pt x="891" y="613"/>
                    <a:pt x="891" y="613"/>
                    <a:pt x="891" y="613"/>
                  </a:cubicBezTo>
                  <a:cubicBezTo>
                    <a:pt x="890" y="614"/>
                    <a:pt x="890" y="615"/>
                    <a:pt x="890" y="615"/>
                  </a:cubicBezTo>
                  <a:cubicBezTo>
                    <a:pt x="889" y="615"/>
                    <a:pt x="889" y="615"/>
                    <a:pt x="889" y="615"/>
                  </a:cubicBezTo>
                  <a:cubicBezTo>
                    <a:pt x="889" y="616"/>
                    <a:pt x="888" y="616"/>
                    <a:pt x="888" y="617"/>
                  </a:cubicBezTo>
                  <a:cubicBezTo>
                    <a:pt x="888" y="617"/>
                    <a:pt x="888" y="617"/>
                    <a:pt x="888" y="617"/>
                  </a:cubicBezTo>
                  <a:cubicBezTo>
                    <a:pt x="888" y="617"/>
                    <a:pt x="888" y="618"/>
                    <a:pt x="887" y="618"/>
                  </a:cubicBezTo>
                  <a:cubicBezTo>
                    <a:pt x="887" y="618"/>
                    <a:pt x="887" y="618"/>
                    <a:pt x="887" y="618"/>
                  </a:cubicBezTo>
                  <a:cubicBezTo>
                    <a:pt x="887" y="618"/>
                    <a:pt x="885" y="619"/>
                    <a:pt x="885" y="620"/>
                  </a:cubicBezTo>
                  <a:cubicBezTo>
                    <a:pt x="885" y="620"/>
                    <a:pt x="884" y="621"/>
                    <a:pt x="884" y="621"/>
                  </a:cubicBezTo>
                  <a:cubicBezTo>
                    <a:pt x="883" y="622"/>
                    <a:pt x="883" y="622"/>
                    <a:pt x="883" y="622"/>
                  </a:cubicBezTo>
                  <a:cubicBezTo>
                    <a:pt x="883" y="622"/>
                    <a:pt x="883" y="622"/>
                    <a:pt x="883" y="623"/>
                  </a:cubicBezTo>
                  <a:cubicBezTo>
                    <a:pt x="883" y="623"/>
                    <a:pt x="882" y="623"/>
                    <a:pt x="882" y="623"/>
                  </a:cubicBezTo>
                  <a:cubicBezTo>
                    <a:pt x="882" y="624"/>
                    <a:pt x="881" y="625"/>
                    <a:pt x="881" y="626"/>
                  </a:cubicBezTo>
                  <a:cubicBezTo>
                    <a:pt x="880" y="626"/>
                    <a:pt x="880" y="627"/>
                    <a:pt x="879" y="628"/>
                  </a:cubicBezTo>
                  <a:cubicBezTo>
                    <a:pt x="877" y="628"/>
                    <a:pt x="877" y="628"/>
                    <a:pt x="877" y="630"/>
                  </a:cubicBezTo>
                  <a:cubicBezTo>
                    <a:pt x="877" y="630"/>
                    <a:pt x="877" y="630"/>
                    <a:pt x="876" y="631"/>
                  </a:cubicBezTo>
                  <a:cubicBezTo>
                    <a:pt x="876" y="631"/>
                    <a:pt x="876" y="631"/>
                    <a:pt x="876" y="631"/>
                  </a:cubicBezTo>
                  <a:cubicBezTo>
                    <a:pt x="876" y="631"/>
                    <a:pt x="876" y="631"/>
                    <a:pt x="876" y="631"/>
                  </a:cubicBezTo>
                  <a:cubicBezTo>
                    <a:pt x="875" y="632"/>
                    <a:pt x="874" y="633"/>
                    <a:pt x="874" y="633"/>
                  </a:cubicBezTo>
                  <a:cubicBezTo>
                    <a:pt x="874" y="633"/>
                    <a:pt x="874" y="633"/>
                    <a:pt x="874" y="633"/>
                  </a:cubicBezTo>
                  <a:cubicBezTo>
                    <a:pt x="873" y="634"/>
                    <a:pt x="872" y="634"/>
                    <a:pt x="872" y="635"/>
                  </a:cubicBezTo>
                  <a:cubicBezTo>
                    <a:pt x="871" y="636"/>
                    <a:pt x="870" y="636"/>
                    <a:pt x="869" y="638"/>
                  </a:cubicBezTo>
                  <a:cubicBezTo>
                    <a:pt x="869" y="638"/>
                    <a:pt x="868" y="639"/>
                    <a:pt x="868" y="639"/>
                  </a:cubicBezTo>
                  <a:cubicBezTo>
                    <a:pt x="868" y="639"/>
                    <a:pt x="867" y="639"/>
                    <a:pt x="867" y="640"/>
                  </a:cubicBezTo>
                  <a:cubicBezTo>
                    <a:pt x="867" y="640"/>
                    <a:pt x="867" y="640"/>
                    <a:pt x="867" y="640"/>
                  </a:cubicBezTo>
                  <a:cubicBezTo>
                    <a:pt x="866" y="641"/>
                    <a:pt x="866" y="641"/>
                    <a:pt x="865" y="641"/>
                  </a:cubicBezTo>
                  <a:cubicBezTo>
                    <a:pt x="864" y="641"/>
                    <a:pt x="864" y="641"/>
                    <a:pt x="864" y="641"/>
                  </a:cubicBezTo>
                  <a:cubicBezTo>
                    <a:pt x="864" y="641"/>
                    <a:pt x="864" y="642"/>
                    <a:pt x="864" y="642"/>
                  </a:cubicBezTo>
                  <a:cubicBezTo>
                    <a:pt x="864" y="642"/>
                    <a:pt x="864" y="642"/>
                    <a:pt x="864" y="642"/>
                  </a:cubicBezTo>
                  <a:cubicBezTo>
                    <a:pt x="863" y="642"/>
                    <a:pt x="863" y="643"/>
                    <a:pt x="862" y="643"/>
                  </a:cubicBezTo>
                  <a:cubicBezTo>
                    <a:pt x="861" y="644"/>
                    <a:pt x="861" y="644"/>
                    <a:pt x="860" y="645"/>
                  </a:cubicBezTo>
                  <a:cubicBezTo>
                    <a:pt x="860" y="645"/>
                    <a:pt x="860" y="645"/>
                    <a:pt x="859" y="645"/>
                  </a:cubicBezTo>
                  <a:cubicBezTo>
                    <a:pt x="859" y="645"/>
                    <a:pt x="859" y="645"/>
                    <a:pt x="859" y="645"/>
                  </a:cubicBezTo>
                  <a:cubicBezTo>
                    <a:pt x="859" y="646"/>
                    <a:pt x="858" y="646"/>
                    <a:pt x="858" y="647"/>
                  </a:cubicBezTo>
                  <a:cubicBezTo>
                    <a:pt x="857" y="647"/>
                    <a:pt x="857" y="647"/>
                    <a:pt x="856" y="648"/>
                  </a:cubicBezTo>
                  <a:cubicBezTo>
                    <a:pt x="855" y="648"/>
                    <a:pt x="854" y="649"/>
                    <a:pt x="854" y="650"/>
                  </a:cubicBezTo>
                  <a:cubicBezTo>
                    <a:pt x="854" y="650"/>
                    <a:pt x="854" y="650"/>
                    <a:pt x="854" y="650"/>
                  </a:cubicBezTo>
                  <a:cubicBezTo>
                    <a:pt x="853" y="651"/>
                    <a:pt x="852" y="651"/>
                    <a:pt x="852" y="651"/>
                  </a:cubicBezTo>
                  <a:cubicBezTo>
                    <a:pt x="852" y="651"/>
                    <a:pt x="851" y="651"/>
                    <a:pt x="851" y="651"/>
                  </a:cubicBezTo>
                  <a:cubicBezTo>
                    <a:pt x="850" y="651"/>
                    <a:pt x="849" y="652"/>
                    <a:pt x="849" y="653"/>
                  </a:cubicBezTo>
                  <a:cubicBezTo>
                    <a:pt x="849" y="653"/>
                    <a:pt x="849" y="653"/>
                    <a:pt x="848" y="653"/>
                  </a:cubicBezTo>
                  <a:cubicBezTo>
                    <a:pt x="848" y="653"/>
                    <a:pt x="848" y="654"/>
                    <a:pt x="848" y="654"/>
                  </a:cubicBezTo>
                  <a:cubicBezTo>
                    <a:pt x="848" y="654"/>
                    <a:pt x="848" y="654"/>
                    <a:pt x="846" y="655"/>
                  </a:cubicBezTo>
                  <a:cubicBezTo>
                    <a:pt x="846" y="655"/>
                    <a:pt x="846" y="655"/>
                    <a:pt x="846" y="655"/>
                  </a:cubicBezTo>
                  <a:cubicBezTo>
                    <a:pt x="845" y="655"/>
                    <a:pt x="845" y="655"/>
                    <a:pt x="845" y="656"/>
                  </a:cubicBezTo>
                  <a:cubicBezTo>
                    <a:pt x="845" y="656"/>
                    <a:pt x="845" y="656"/>
                    <a:pt x="844" y="656"/>
                  </a:cubicBezTo>
                  <a:cubicBezTo>
                    <a:pt x="844" y="656"/>
                    <a:pt x="844" y="656"/>
                    <a:pt x="844" y="656"/>
                  </a:cubicBezTo>
                  <a:cubicBezTo>
                    <a:pt x="843" y="656"/>
                    <a:pt x="842" y="656"/>
                    <a:pt x="842" y="657"/>
                  </a:cubicBezTo>
                  <a:cubicBezTo>
                    <a:pt x="841" y="657"/>
                    <a:pt x="841" y="657"/>
                    <a:pt x="841" y="657"/>
                  </a:cubicBezTo>
                  <a:cubicBezTo>
                    <a:pt x="841" y="658"/>
                    <a:pt x="841" y="658"/>
                    <a:pt x="840" y="658"/>
                  </a:cubicBezTo>
                  <a:cubicBezTo>
                    <a:pt x="840" y="658"/>
                    <a:pt x="840" y="658"/>
                    <a:pt x="840" y="658"/>
                  </a:cubicBezTo>
                  <a:cubicBezTo>
                    <a:pt x="840" y="658"/>
                    <a:pt x="840" y="658"/>
                    <a:pt x="839" y="658"/>
                  </a:cubicBezTo>
                  <a:cubicBezTo>
                    <a:pt x="839" y="658"/>
                    <a:pt x="839" y="658"/>
                    <a:pt x="839" y="658"/>
                  </a:cubicBezTo>
                  <a:cubicBezTo>
                    <a:pt x="838" y="659"/>
                    <a:pt x="838" y="659"/>
                    <a:pt x="837" y="659"/>
                  </a:cubicBezTo>
                  <a:cubicBezTo>
                    <a:pt x="837" y="660"/>
                    <a:pt x="837" y="660"/>
                    <a:pt x="837" y="660"/>
                  </a:cubicBezTo>
                  <a:cubicBezTo>
                    <a:pt x="837" y="660"/>
                    <a:pt x="836" y="660"/>
                    <a:pt x="836" y="660"/>
                  </a:cubicBezTo>
                  <a:cubicBezTo>
                    <a:pt x="836" y="660"/>
                    <a:pt x="836" y="661"/>
                    <a:pt x="836" y="661"/>
                  </a:cubicBezTo>
                  <a:cubicBezTo>
                    <a:pt x="836" y="661"/>
                    <a:pt x="835" y="661"/>
                    <a:pt x="835" y="661"/>
                  </a:cubicBezTo>
                  <a:cubicBezTo>
                    <a:pt x="835" y="661"/>
                    <a:pt x="834" y="661"/>
                    <a:pt x="834" y="661"/>
                  </a:cubicBezTo>
                  <a:cubicBezTo>
                    <a:pt x="834" y="661"/>
                    <a:pt x="834" y="661"/>
                    <a:pt x="834" y="661"/>
                  </a:cubicBezTo>
                  <a:cubicBezTo>
                    <a:pt x="834" y="661"/>
                    <a:pt x="834" y="661"/>
                    <a:pt x="834" y="661"/>
                  </a:cubicBezTo>
                  <a:cubicBezTo>
                    <a:pt x="833" y="662"/>
                    <a:pt x="831" y="662"/>
                    <a:pt x="831" y="663"/>
                  </a:cubicBezTo>
                  <a:cubicBezTo>
                    <a:pt x="831" y="663"/>
                    <a:pt x="831" y="663"/>
                    <a:pt x="831" y="663"/>
                  </a:cubicBezTo>
                  <a:cubicBezTo>
                    <a:pt x="831" y="663"/>
                    <a:pt x="831" y="663"/>
                    <a:pt x="830" y="663"/>
                  </a:cubicBezTo>
                  <a:cubicBezTo>
                    <a:pt x="829" y="663"/>
                    <a:pt x="828" y="663"/>
                    <a:pt x="827" y="664"/>
                  </a:cubicBezTo>
                  <a:cubicBezTo>
                    <a:pt x="827" y="664"/>
                    <a:pt x="827" y="664"/>
                    <a:pt x="827" y="664"/>
                  </a:cubicBezTo>
                  <a:cubicBezTo>
                    <a:pt x="826" y="664"/>
                    <a:pt x="826" y="664"/>
                    <a:pt x="825" y="665"/>
                  </a:cubicBezTo>
                  <a:cubicBezTo>
                    <a:pt x="824" y="665"/>
                    <a:pt x="824" y="665"/>
                    <a:pt x="824" y="665"/>
                  </a:cubicBezTo>
                  <a:cubicBezTo>
                    <a:pt x="823" y="665"/>
                    <a:pt x="822" y="666"/>
                    <a:pt x="822" y="666"/>
                  </a:cubicBezTo>
                  <a:cubicBezTo>
                    <a:pt x="822" y="666"/>
                    <a:pt x="821" y="666"/>
                    <a:pt x="821" y="666"/>
                  </a:cubicBezTo>
                  <a:cubicBezTo>
                    <a:pt x="820" y="666"/>
                    <a:pt x="820" y="666"/>
                    <a:pt x="819" y="666"/>
                  </a:cubicBezTo>
                  <a:cubicBezTo>
                    <a:pt x="819" y="666"/>
                    <a:pt x="819" y="667"/>
                    <a:pt x="818" y="667"/>
                  </a:cubicBezTo>
                  <a:cubicBezTo>
                    <a:pt x="817" y="666"/>
                    <a:pt x="815" y="667"/>
                    <a:pt x="814" y="668"/>
                  </a:cubicBezTo>
                  <a:cubicBezTo>
                    <a:pt x="813" y="668"/>
                    <a:pt x="813" y="668"/>
                    <a:pt x="812" y="668"/>
                  </a:cubicBezTo>
                  <a:cubicBezTo>
                    <a:pt x="812" y="668"/>
                    <a:pt x="811" y="668"/>
                    <a:pt x="811" y="668"/>
                  </a:cubicBezTo>
                  <a:cubicBezTo>
                    <a:pt x="811" y="668"/>
                    <a:pt x="810" y="668"/>
                    <a:pt x="809" y="668"/>
                  </a:cubicBezTo>
                  <a:cubicBezTo>
                    <a:pt x="808" y="668"/>
                    <a:pt x="806" y="668"/>
                    <a:pt x="806" y="668"/>
                  </a:cubicBezTo>
                  <a:cubicBezTo>
                    <a:pt x="805" y="668"/>
                    <a:pt x="805" y="668"/>
                    <a:pt x="805" y="668"/>
                  </a:cubicBezTo>
                  <a:cubicBezTo>
                    <a:pt x="804" y="668"/>
                    <a:pt x="804" y="668"/>
                    <a:pt x="804" y="668"/>
                  </a:cubicBezTo>
                  <a:cubicBezTo>
                    <a:pt x="804" y="668"/>
                    <a:pt x="803" y="668"/>
                    <a:pt x="803" y="668"/>
                  </a:cubicBezTo>
                  <a:cubicBezTo>
                    <a:pt x="803" y="668"/>
                    <a:pt x="802" y="668"/>
                    <a:pt x="802" y="668"/>
                  </a:cubicBezTo>
                  <a:cubicBezTo>
                    <a:pt x="801" y="668"/>
                    <a:pt x="801" y="668"/>
                    <a:pt x="801" y="668"/>
                  </a:cubicBezTo>
                  <a:cubicBezTo>
                    <a:pt x="800" y="668"/>
                    <a:pt x="800" y="668"/>
                    <a:pt x="800" y="668"/>
                  </a:cubicBezTo>
                  <a:cubicBezTo>
                    <a:pt x="799" y="668"/>
                    <a:pt x="799" y="668"/>
                    <a:pt x="799" y="668"/>
                  </a:cubicBezTo>
                  <a:cubicBezTo>
                    <a:pt x="799" y="669"/>
                    <a:pt x="799" y="669"/>
                    <a:pt x="799" y="669"/>
                  </a:cubicBezTo>
                  <a:cubicBezTo>
                    <a:pt x="799" y="669"/>
                    <a:pt x="799" y="669"/>
                    <a:pt x="799" y="669"/>
                  </a:cubicBezTo>
                  <a:cubicBezTo>
                    <a:pt x="799" y="668"/>
                    <a:pt x="799" y="668"/>
                    <a:pt x="799" y="668"/>
                  </a:cubicBezTo>
                  <a:cubicBezTo>
                    <a:pt x="799" y="667"/>
                    <a:pt x="799" y="667"/>
                    <a:pt x="798" y="667"/>
                  </a:cubicBezTo>
                  <a:cubicBezTo>
                    <a:pt x="798" y="667"/>
                    <a:pt x="798" y="667"/>
                    <a:pt x="798" y="667"/>
                  </a:cubicBezTo>
                  <a:cubicBezTo>
                    <a:pt x="798" y="667"/>
                    <a:pt x="797" y="666"/>
                    <a:pt x="796" y="667"/>
                  </a:cubicBezTo>
                  <a:cubicBezTo>
                    <a:pt x="796" y="667"/>
                    <a:pt x="796" y="667"/>
                    <a:pt x="796" y="667"/>
                  </a:cubicBezTo>
                  <a:cubicBezTo>
                    <a:pt x="795" y="667"/>
                    <a:pt x="795" y="667"/>
                    <a:pt x="794" y="666"/>
                  </a:cubicBezTo>
                  <a:cubicBezTo>
                    <a:pt x="794" y="666"/>
                    <a:pt x="793" y="666"/>
                    <a:pt x="793" y="666"/>
                  </a:cubicBezTo>
                  <a:cubicBezTo>
                    <a:pt x="793" y="666"/>
                    <a:pt x="792" y="665"/>
                    <a:pt x="791" y="665"/>
                  </a:cubicBezTo>
                  <a:cubicBezTo>
                    <a:pt x="791" y="665"/>
                    <a:pt x="791" y="665"/>
                    <a:pt x="791" y="665"/>
                  </a:cubicBezTo>
                  <a:cubicBezTo>
                    <a:pt x="791" y="665"/>
                    <a:pt x="790" y="665"/>
                    <a:pt x="790" y="665"/>
                  </a:cubicBezTo>
                  <a:cubicBezTo>
                    <a:pt x="789" y="664"/>
                    <a:pt x="789" y="664"/>
                    <a:pt x="789" y="664"/>
                  </a:cubicBezTo>
                  <a:cubicBezTo>
                    <a:pt x="788" y="664"/>
                    <a:pt x="788" y="664"/>
                    <a:pt x="788" y="664"/>
                  </a:cubicBezTo>
                  <a:cubicBezTo>
                    <a:pt x="788" y="664"/>
                    <a:pt x="787" y="664"/>
                    <a:pt x="787" y="663"/>
                  </a:cubicBezTo>
                  <a:cubicBezTo>
                    <a:pt x="787" y="663"/>
                    <a:pt x="786" y="663"/>
                    <a:pt x="786" y="663"/>
                  </a:cubicBezTo>
                  <a:cubicBezTo>
                    <a:pt x="786" y="663"/>
                    <a:pt x="786" y="662"/>
                    <a:pt x="785" y="662"/>
                  </a:cubicBezTo>
                  <a:cubicBezTo>
                    <a:pt x="785" y="662"/>
                    <a:pt x="785" y="662"/>
                    <a:pt x="784" y="661"/>
                  </a:cubicBezTo>
                  <a:cubicBezTo>
                    <a:pt x="784" y="661"/>
                    <a:pt x="783" y="660"/>
                    <a:pt x="783" y="660"/>
                  </a:cubicBezTo>
                  <a:cubicBezTo>
                    <a:pt x="782" y="660"/>
                    <a:pt x="782" y="659"/>
                    <a:pt x="781" y="659"/>
                  </a:cubicBezTo>
                  <a:cubicBezTo>
                    <a:pt x="781" y="659"/>
                    <a:pt x="781" y="659"/>
                    <a:pt x="780" y="659"/>
                  </a:cubicBezTo>
                  <a:cubicBezTo>
                    <a:pt x="780" y="659"/>
                    <a:pt x="779" y="658"/>
                    <a:pt x="779" y="658"/>
                  </a:cubicBezTo>
                  <a:cubicBezTo>
                    <a:pt x="779" y="658"/>
                    <a:pt x="779" y="658"/>
                    <a:pt x="779" y="658"/>
                  </a:cubicBezTo>
                  <a:cubicBezTo>
                    <a:pt x="778" y="657"/>
                    <a:pt x="778" y="657"/>
                    <a:pt x="777" y="657"/>
                  </a:cubicBezTo>
                  <a:cubicBezTo>
                    <a:pt x="777" y="657"/>
                    <a:pt x="777" y="657"/>
                    <a:pt x="777" y="657"/>
                  </a:cubicBezTo>
                  <a:cubicBezTo>
                    <a:pt x="777" y="657"/>
                    <a:pt x="777" y="657"/>
                    <a:pt x="777" y="657"/>
                  </a:cubicBezTo>
                  <a:cubicBezTo>
                    <a:pt x="776" y="656"/>
                    <a:pt x="775" y="655"/>
                    <a:pt x="774" y="655"/>
                  </a:cubicBezTo>
                  <a:cubicBezTo>
                    <a:pt x="774" y="654"/>
                    <a:pt x="773" y="654"/>
                    <a:pt x="773" y="654"/>
                  </a:cubicBezTo>
                  <a:cubicBezTo>
                    <a:pt x="773" y="653"/>
                    <a:pt x="773" y="653"/>
                    <a:pt x="773" y="653"/>
                  </a:cubicBezTo>
                  <a:cubicBezTo>
                    <a:pt x="772" y="653"/>
                    <a:pt x="772" y="653"/>
                    <a:pt x="772" y="653"/>
                  </a:cubicBezTo>
                  <a:cubicBezTo>
                    <a:pt x="772" y="653"/>
                    <a:pt x="772" y="653"/>
                    <a:pt x="772" y="653"/>
                  </a:cubicBezTo>
                  <a:cubicBezTo>
                    <a:pt x="772" y="653"/>
                    <a:pt x="772" y="652"/>
                    <a:pt x="773" y="652"/>
                  </a:cubicBezTo>
                  <a:cubicBezTo>
                    <a:pt x="773" y="652"/>
                    <a:pt x="773" y="652"/>
                    <a:pt x="773" y="652"/>
                  </a:cubicBezTo>
                  <a:cubicBezTo>
                    <a:pt x="774" y="651"/>
                    <a:pt x="775" y="651"/>
                    <a:pt x="776" y="651"/>
                  </a:cubicBezTo>
                  <a:cubicBezTo>
                    <a:pt x="776" y="651"/>
                    <a:pt x="776" y="651"/>
                    <a:pt x="776" y="651"/>
                  </a:cubicBezTo>
                  <a:cubicBezTo>
                    <a:pt x="777" y="651"/>
                    <a:pt x="777" y="651"/>
                    <a:pt x="777" y="651"/>
                  </a:cubicBezTo>
                  <a:cubicBezTo>
                    <a:pt x="778" y="651"/>
                    <a:pt x="778" y="651"/>
                    <a:pt x="779" y="651"/>
                  </a:cubicBezTo>
                  <a:cubicBezTo>
                    <a:pt x="780" y="650"/>
                    <a:pt x="781" y="650"/>
                    <a:pt x="781" y="650"/>
                  </a:cubicBezTo>
                  <a:cubicBezTo>
                    <a:pt x="781" y="650"/>
                    <a:pt x="781" y="650"/>
                    <a:pt x="781" y="650"/>
                  </a:cubicBezTo>
                  <a:cubicBezTo>
                    <a:pt x="782" y="650"/>
                    <a:pt x="783" y="649"/>
                    <a:pt x="783" y="649"/>
                  </a:cubicBezTo>
                  <a:cubicBezTo>
                    <a:pt x="784" y="649"/>
                    <a:pt x="784" y="649"/>
                    <a:pt x="784" y="649"/>
                  </a:cubicBezTo>
                  <a:cubicBezTo>
                    <a:pt x="784" y="649"/>
                    <a:pt x="784" y="649"/>
                    <a:pt x="784" y="649"/>
                  </a:cubicBezTo>
                  <a:cubicBezTo>
                    <a:pt x="784" y="649"/>
                    <a:pt x="785" y="649"/>
                    <a:pt x="785" y="649"/>
                  </a:cubicBezTo>
                  <a:cubicBezTo>
                    <a:pt x="785" y="649"/>
                    <a:pt x="786" y="649"/>
                    <a:pt x="786" y="649"/>
                  </a:cubicBezTo>
                  <a:cubicBezTo>
                    <a:pt x="787" y="649"/>
                    <a:pt x="787" y="649"/>
                    <a:pt x="787" y="649"/>
                  </a:cubicBezTo>
                  <a:cubicBezTo>
                    <a:pt x="787" y="649"/>
                    <a:pt x="788" y="648"/>
                    <a:pt x="788" y="648"/>
                  </a:cubicBezTo>
                  <a:cubicBezTo>
                    <a:pt x="790" y="648"/>
                    <a:pt x="790" y="648"/>
                    <a:pt x="790" y="647"/>
                  </a:cubicBezTo>
                  <a:cubicBezTo>
                    <a:pt x="792" y="647"/>
                    <a:pt x="793" y="647"/>
                    <a:pt x="794" y="646"/>
                  </a:cubicBezTo>
                  <a:cubicBezTo>
                    <a:pt x="794" y="646"/>
                    <a:pt x="794" y="646"/>
                    <a:pt x="794" y="646"/>
                  </a:cubicBezTo>
                  <a:cubicBezTo>
                    <a:pt x="795" y="646"/>
                    <a:pt x="795" y="646"/>
                    <a:pt x="796" y="646"/>
                  </a:cubicBezTo>
                  <a:cubicBezTo>
                    <a:pt x="796" y="646"/>
                    <a:pt x="796" y="646"/>
                    <a:pt x="796" y="645"/>
                  </a:cubicBezTo>
                  <a:cubicBezTo>
                    <a:pt x="798" y="646"/>
                    <a:pt x="799" y="645"/>
                    <a:pt x="799" y="644"/>
                  </a:cubicBezTo>
                  <a:cubicBezTo>
                    <a:pt x="799" y="644"/>
                    <a:pt x="799" y="644"/>
                    <a:pt x="799" y="644"/>
                  </a:cubicBezTo>
                  <a:cubicBezTo>
                    <a:pt x="799" y="644"/>
                    <a:pt x="800" y="644"/>
                    <a:pt x="800" y="644"/>
                  </a:cubicBezTo>
                  <a:cubicBezTo>
                    <a:pt x="800" y="644"/>
                    <a:pt x="801" y="644"/>
                    <a:pt x="802" y="644"/>
                  </a:cubicBezTo>
                  <a:cubicBezTo>
                    <a:pt x="802" y="644"/>
                    <a:pt x="803" y="643"/>
                    <a:pt x="803" y="643"/>
                  </a:cubicBezTo>
                  <a:cubicBezTo>
                    <a:pt x="803" y="643"/>
                    <a:pt x="804" y="643"/>
                    <a:pt x="804" y="643"/>
                  </a:cubicBezTo>
                  <a:cubicBezTo>
                    <a:pt x="804" y="643"/>
                    <a:pt x="804" y="643"/>
                    <a:pt x="804" y="643"/>
                  </a:cubicBezTo>
                  <a:cubicBezTo>
                    <a:pt x="804" y="643"/>
                    <a:pt x="805" y="643"/>
                    <a:pt x="805" y="643"/>
                  </a:cubicBezTo>
                  <a:cubicBezTo>
                    <a:pt x="805" y="642"/>
                    <a:pt x="806" y="642"/>
                    <a:pt x="807" y="642"/>
                  </a:cubicBezTo>
                  <a:cubicBezTo>
                    <a:pt x="807" y="642"/>
                    <a:pt x="808" y="642"/>
                    <a:pt x="808" y="641"/>
                  </a:cubicBezTo>
                  <a:cubicBezTo>
                    <a:pt x="808" y="641"/>
                    <a:pt x="808" y="641"/>
                    <a:pt x="808" y="641"/>
                  </a:cubicBezTo>
                  <a:cubicBezTo>
                    <a:pt x="809" y="641"/>
                    <a:pt x="809" y="641"/>
                    <a:pt x="810" y="641"/>
                  </a:cubicBezTo>
                  <a:cubicBezTo>
                    <a:pt x="811" y="641"/>
                    <a:pt x="812" y="640"/>
                    <a:pt x="813" y="640"/>
                  </a:cubicBezTo>
                  <a:cubicBezTo>
                    <a:pt x="813" y="640"/>
                    <a:pt x="813" y="640"/>
                    <a:pt x="813" y="640"/>
                  </a:cubicBezTo>
                  <a:cubicBezTo>
                    <a:pt x="814" y="639"/>
                    <a:pt x="814" y="639"/>
                    <a:pt x="814" y="639"/>
                  </a:cubicBezTo>
                  <a:cubicBezTo>
                    <a:pt x="814" y="639"/>
                    <a:pt x="815" y="639"/>
                    <a:pt x="815" y="639"/>
                  </a:cubicBezTo>
                  <a:cubicBezTo>
                    <a:pt x="816" y="639"/>
                    <a:pt x="816" y="638"/>
                    <a:pt x="817" y="638"/>
                  </a:cubicBezTo>
                  <a:cubicBezTo>
                    <a:pt x="817" y="638"/>
                    <a:pt x="817" y="638"/>
                    <a:pt x="817" y="638"/>
                  </a:cubicBezTo>
                  <a:cubicBezTo>
                    <a:pt x="818" y="638"/>
                    <a:pt x="819" y="638"/>
                    <a:pt x="820" y="636"/>
                  </a:cubicBezTo>
                  <a:cubicBezTo>
                    <a:pt x="821" y="636"/>
                    <a:pt x="822" y="636"/>
                    <a:pt x="822" y="635"/>
                  </a:cubicBezTo>
                  <a:cubicBezTo>
                    <a:pt x="822" y="635"/>
                    <a:pt x="822" y="635"/>
                    <a:pt x="822" y="635"/>
                  </a:cubicBezTo>
                  <a:cubicBezTo>
                    <a:pt x="822" y="635"/>
                    <a:pt x="822" y="634"/>
                    <a:pt x="822" y="634"/>
                  </a:cubicBezTo>
                  <a:cubicBezTo>
                    <a:pt x="823" y="635"/>
                    <a:pt x="823" y="634"/>
                    <a:pt x="823" y="634"/>
                  </a:cubicBezTo>
                  <a:cubicBezTo>
                    <a:pt x="824" y="634"/>
                    <a:pt x="825" y="633"/>
                    <a:pt x="825" y="632"/>
                  </a:cubicBezTo>
                  <a:cubicBezTo>
                    <a:pt x="825" y="632"/>
                    <a:pt x="825" y="632"/>
                    <a:pt x="825" y="632"/>
                  </a:cubicBezTo>
                  <a:cubicBezTo>
                    <a:pt x="825" y="632"/>
                    <a:pt x="825" y="632"/>
                    <a:pt x="825" y="632"/>
                  </a:cubicBezTo>
                  <a:cubicBezTo>
                    <a:pt x="826" y="631"/>
                    <a:pt x="826" y="631"/>
                    <a:pt x="826" y="630"/>
                  </a:cubicBezTo>
                  <a:cubicBezTo>
                    <a:pt x="826" y="630"/>
                    <a:pt x="826" y="630"/>
                    <a:pt x="826" y="630"/>
                  </a:cubicBezTo>
                  <a:cubicBezTo>
                    <a:pt x="826" y="630"/>
                    <a:pt x="826" y="630"/>
                    <a:pt x="826" y="630"/>
                  </a:cubicBezTo>
                  <a:cubicBezTo>
                    <a:pt x="826" y="630"/>
                    <a:pt x="826" y="630"/>
                    <a:pt x="826" y="630"/>
                  </a:cubicBezTo>
                  <a:cubicBezTo>
                    <a:pt x="827" y="630"/>
                    <a:pt x="827" y="630"/>
                    <a:pt x="828" y="629"/>
                  </a:cubicBezTo>
                  <a:cubicBezTo>
                    <a:pt x="828" y="629"/>
                    <a:pt x="828" y="628"/>
                    <a:pt x="828" y="628"/>
                  </a:cubicBezTo>
                  <a:cubicBezTo>
                    <a:pt x="828" y="627"/>
                    <a:pt x="828" y="627"/>
                    <a:pt x="828" y="627"/>
                  </a:cubicBezTo>
                  <a:cubicBezTo>
                    <a:pt x="828" y="626"/>
                    <a:pt x="828" y="626"/>
                    <a:pt x="828" y="626"/>
                  </a:cubicBezTo>
                  <a:cubicBezTo>
                    <a:pt x="829" y="626"/>
                    <a:pt x="829" y="625"/>
                    <a:pt x="830" y="624"/>
                  </a:cubicBezTo>
                  <a:cubicBezTo>
                    <a:pt x="830" y="623"/>
                    <a:pt x="830" y="623"/>
                    <a:pt x="830" y="623"/>
                  </a:cubicBezTo>
                  <a:cubicBezTo>
                    <a:pt x="830" y="623"/>
                    <a:pt x="830" y="623"/>
                    <a:pt x="830" y="623"/>
                  </a:cubicBezTo>
                  <a:cubicBezTo>
                    <a:pt x="830" y="623"/>
                    <a:pt x="830" y="622"/>
                    <a:pt x="830" y="622"/>
                  </a:cubicBezTo>
                  <a:cubicBezTo>
                    <a:pt x="830" y="622"/>
                    <a:pt x="830" y="621"/>
                    <a:pt x="831" y="620"/>
                  </a:cubicBezTo>
                  <a:cubicBezTo>
                    <a:pt x="831" y="620"/>
                    <a:pt x="831" y="620"/>
                    <a:pt x="831" y="620"/>
                  </a:cubicBezTo>
                  <a:cubicBezTo>
                    <a:pt x="831" y="620"/>
                    <a:pt x="831" y="619"/>
                    <a:pt x="831" y="618"/>
                  </a:cubicBezTo>
                  <a:cubicBezTo>
                    <a:pt x="831" y="618"/>
                    <a:pt x="831" y="618"/>
                    <a:pt x="831" y="618"/>
                  </a:cubicBezTo>
                  <a:cubicBezTo>
                    <a:pt x="832" y="617"/>
                    <a:pt x="832" y="616"/>
                    <a:pt x="832" y="614"/>
                  </a:cubicBezTo>
                  <a:cubicBezTo>
                    <a:pt x="832" y="613"/>
                    <a:pt x="832" y="612"/>
                    <a:pt x="832" y="611"/>
                  </a:cubicBezTo>
                  <a:cubicBezTo>
                    <a:pt x="832" y="611"/>
                    <a:pt x="832" y="611"/>
                    <a:pt x="832" y="611"/>
                  </a:cubicBezTo>
                  <a:cubicBezTo>
                    <a:pt x="832" y="611"/>
                    <a:pt x="832" y="610"/>
                    <a:pt x="832" y="610"/>
                  </a:cubicBezTo>
                  <a:cubicBezTo>
                    <a:pt x="832" y="610"/>
                    <a:pt x="832" y="609"/>
                    <a:pt x="832" y="609"/>
                  </a:cubicBezTo>
                  <a:cubicBezTo>
                    <a:pt x="832" y="608"/>
                    <a:pt x="833" y="606"/>
                    <a:pt x="832" y="605"/>
                  </a:cubicBezTo>
                  <a:cubicBezTo>
                    <a:pt x="832" y="605"/>
                    <a:pt x="832" y="605"/>
                    <a:pt x="832" y="605"/>
                  </a:cubicBezTo>
                  <a:cubicBezTo>
                    <a:pt x="831" y="604"/>
                    <a:pt x="831" y="604"/>
                    <a:pt x="831" y="603"/>
                  </a:cubicBezTo>
                  <a:cubicBezTo>
                    <a:pt x="832" y="603"/>
                    <a:pt x="832" y="603"/>
                    <a:pt x="831" y="602"/>
                  </a:cubicBezTo>
                  <a:cubicBezTo>
                    <a:pt x="831" y="602"/>
                    <a:pt x="831" y="602"/>
                    <a:pt x="831" y="601"/>
                  </a:cubicBezTo>
                  <a:cubicBezTo>
                    <a:pt x="831" y="601"/>
                    <a:pt x="831" y="601"/>
                    <a:pt x="831" y="600"/>
                  </a:cubicBezTo>
                  <a:cubicBezTo>
                    <a:pt x="831" y="600"/>
                    <a:pt x="831" y="599"/>
                    <a:pt x="831" y="599"/>
                  </a:cubicBezTo>
                  <a:cubicBezTo>
                    <a:pt x="831" y="599"/>
                    <a:pt x="831" y="599"/>
                    <a:pt x="830" y="599"/>
                  </a:cubicBezTo>
                  <a:cubicBezTo>
                    <a:pt x="831" y="599"/>
                    <a:pt x="831" y="599"/>
                    <a:pt x="831" y="599"/>
                  </a:cubicBezTo>
                  <a:cubicBezTo>
                    <a:pt x="831" y="598"/>
                    <a:pt x="831" y="598"/>
                    <a:pt x="831" y="598"/>
                  </a:cubicBezTo>
                  <a:cubicBezTo>
                    <a:pt x="831" y="598"/>
                    <a:pt x="832" y="597"/>
                    <a:pt x="831" y="594"/>
                  </a:cubicBezTo>
                  <a:cubicBezTo>
                    <a:pt x="831" y="594"/>
                    <a:pt x="831" y="594"/>
                    <a:pt x="831" y="594"/>
                  </a:cubicBezTo>
                  <a:cubicBezTo>
                    <a:pt x="831" y="593"/>
                    <a:pt x="831" y="592"/>
                    <a:pt x="831" y="592"/>
                  </a:cubicBezTo>
                  <a:cubicBezTo>
                    <a:pt x="831" y="591"/>
                    <a:pt x="831" y="590"/>
                    <a:pt x="831" y="590"/>
                  </a:cubicBezTo>
                  <a:cubicBezTo>
                    <a:pt x="830" y="590"/>
                    <a:pt x="830" y="589"/>
                    <a:pt x="830" y="589"/>
                  </a:cubicBezTo>
                  <a:cubicBezTo>
                    <a:pt x="830" y="589"/>
                    <a:pt x="830" y="589"/>
                    <a:pt x="830" y="588"/>
                  </a:cubicBezTo>
                  <a:cubicBezTo>
                    <a:pt x="830" y="588"/>
                    <a:pt x="830" y="588"/>
                    <a:pt x="830" y="588"/>
                  </a:cubicBezTo>
                  <a:cubicBezTo>
                    <a:pt x="830" y="588"/>
                    <a:pt x="830" y="587"/>
                    <a:pt x="830" y="587"/>
                  </a:cubicBezTo>
                  <a:cubicBezTo>
                    <a:pt x="830" y="586"/>
                    <a:pt x="830" y="586"/>
                    <a:pt x="830" y="585"/>
                  </a:cubicBezTo>
                  <a:cubicBezTo>
                    <a:pt x="830" y="585"/>
                    <a:pt x="830" y="584"/>
                    <a:pt x="830" y="584"/>
                  </a:cubicBezTo>
                  <a:cubicBezTo>
                    <a:pt x="830" y="584"/>
                    <a:pt x="830" y="583"/>
                    <a:pt x="830" y="583"/>
                  </a:cubicBezTo>
                  <a:cubicBezTo>
                    <a:pt x="830" y="582"/>
                    <a:pt x="830" y="581"/>
                    <a:pt x="829" y="581"/>
                  </a:cubicBezTo>
                  <a:cubicBezTo>
                    <a:pt x="829" y="580"/>
                    <a:pt x="829" y="580"/>
                    <a:pt x="829" y="580"/>
                  </a:cubicBezTo>
                  <a:cubicBezTo>
                    <a:pt x="830" y="580"/>
                    <a:pt x="830" y="579"/>
                    <a:pt x="829" y="578"/>
                  </a:cubicBezTo>
                  <a:cubicBezTo>
                    <a:pt x="830" y="576"/>
                    <a:pt x="830" y="576"/>
                    <a:pt x="829" y="575"/>
                  </a:cubicBezTo>
                  <a:cubicBezTo>
                    <a:pt x="829" y="575"/>
                    <a:pt x="829" y="574"/>
                    <a:pt x="829" y="574"/>
                  </a:cubicBezTo>
                  <a:cubicBezTo>
                    <a:pt x="830" y="574"/>
                    <a:pt x="830" y="574"/>
                    <a:pt x="831" y="574"/>
                  </a:cubicBezTo>
                  <a:cubicBezTo>
                    <a:pt x="832" y="573"/>
                    <a:pt x="832" y="572"/>
                    <a:pt x="832" y="572"/>
                  </a:cubicBezTo>
                  <a:cubicBezTo>
                    <a:pt x="832" y="573"/>
                    <a:pt x="833" y="573"/>
                    <a:pt x="833" y="572"/>
                  </a:cubicBezTo>
                  <a:cubicBezTo>
                    <a:pt x="834" y="572"/>
                    <a:pt x="835" y="571"/>
                    <a:pt x="836" y="571"/>
                  </a:cubicBezTo>
                  <a:cubicBezTo>
                    <a:pt x="837" y="570"/>
                    <a:pt x="838" y="570"/>
                    <a:pt x="838" y="569"/>
                  </a:cubicBezTo>
                  <a:cubicBezTo>
                    <a:pt x="838" y="569"/>
                    <a:pt x="838" y="569"/>
                    <a:pt x="839" y="569"/>
                  </a:cubicBezTo>
                  <a:cubicBezTo>
                    <a:pt x="839" y="569"/>
                    <a:pt x="839" y="569"/>
                    <a:pt x="839" y="569"/>
                  </a:cubicBezTo>
                  <a:cubicBezTo>
                    <a:pt x="840" y="569"/>
                    <a:pt x="840" y="568"/>
                    <a:pt x="840" y="568"/>
                  </a:cubicBezTo>
                  <a:cubicBezTo>
                    <a:pt x="840" y="568"/>
                    <a:pt x="841" y="567"/>
                    <a:pt x="841" y="567"/>
                  </a:cubicBezTo>
                  <a:cubicBezTo>
                    <a:pt x="841" y="567"/>
                    <a:pt x="841" y="567"/>
                    <a:pt x="841" y="567"/>
                  </a:cubicBezTo>
                  <a:cubicBezTo>
                    <a:pt x="842" y="566"/>
                    <a:pt x="841" y="565"/>
                    <a:pt x="841" y="563"/>
                  </a:cubicBezTo>
                  <a:cubicBezTo>
                    <a:pt x="841" y="563"/>
                    <a:pt x="840" y="563"/>
                    <a:pt x="840" y="563"/>
                  </a:cubicBezTo>
                  <a:cubicBezTo>
                    <a:pt x="840" y="563"/>
                    <a:pt x="839" y="562"/>
                    <a:pt x="839" y="562"/>
                  </a:cubicBezTo>
                  <a:cubicBezTo>
                    <a:pt x="839" y="562"/>
                    <a:pt x="839" y="561"/>
                    <a:pt x="839" y="561"/>
                  </a:cubicBezTo>
                  <a:cubicBezTo>
                    <a:pt x="839" y="561"/>
                    <a:pt x="839" y="561"/>
                    <a:pt x="839" y="561"/>
                  </a:cubicBezTo>
                  <a:cubicBezTo>
                    <a:pt x="839" y="561"/>
                    <a:pt x="838" y="560"/>
                    <a:pt x="838" y="560"/>
                  </a:cubicBezTo>
                  <a:cubicBezTo>
                    <a:pt x="838" y="560"/>
                    <a:pt x="838" y="559"/>
                    <a:pt x="838" y="559"/>
                  </a:cubicBezTo>
                  <a:cubicBezTo>
                    <a:pt x="838" y="559"/>
                    <a:pt x="837" y="558"/>
                    <a:pt x="837" y="557"/>
                  </a:cubicBezTo>
                  <a:cubicBezTo>
                    <a:pt x="837" y="555"/>
                    <a:pt x="836" y="554"/>
                    <a:pt x="835" y="554"/>
                  </a:cubicBezTo>
                  <a:cubicBezTo>
                    <a:pt x="835" y="554"/>
                    <a:pt x="835" y="553"/>
                    <a:pt x="834" y="552"/>
                  </a:cubicBezTo>
                  <a:cubicBezTo>
                    <a:pt x="834" y="552"/>
                    <a:pt x="834" y="552"/>
                    <a:pt x="834" y="552"/>
                  </a:cubicBezTo>
                  <a:cubicBezTo>
                    <a:pt x="834" y="552"/>
                    <a:pt x="834" y="552"/>
                    <a:pt x="834" y="552"/>
                  </a:cubicBezTo>
                  <a:cubicBezTo>
                    <a:pt x="833" y="551"/>
                    <a:pt x="833" y="551"/>
                    <a:pt x="833" y="550"/>
                  </a:cubicBezTo>
                  <a:cubicBezTo>
                    <a:pt x="833" y="550"/>
                    <a:pt x="833" y="550"/>
                    <a:pt x="833" y="550"/>
                  </a:cubicBezTo>
                  <a:cubicBezTo>
                    <a:pt x="832" y="549"/>
                    <a:pt x="832" y="549"/>
                    <a:pt x="832" y="549"/>
                  </a:cubicBezTo>
                  <a:cubicBezTo>
                    <a:pt x="832" y="548"/>
                    <a:pt x="832" y="548"/>
                    <a:pt x="832" y="548"/>
                  </a:cubicBezTo>
                  <a:cubicBezTo>
                    <a:pt x="831" y="547"/>
                    <a:pt x="831" y="547"/>
                    <a:pt x="831" y="546"/>
                  </a:cubicBezTo>
                  <a:cubicBezTo>
                    <a:pt x="831" y="546"/>
                    <a:pt x="831" y="545"/>
                    <a:pt x="831" y="545"/>
                  </a:cubicBezTo>
                  <a:cubicBezTo>
                    <a:pt x="831" y="545"/>
                    <a:pt x="831" y="545"/>
                    <a:pt x="831" y="545"/>
                  </a:cubicBezTo>
                  <a:cubicBezTo>
                    <a:pt x="830" y="545"/>
                    <a:pt x="830" y="544"/>
                    <a:pt x="829" y="543"/>
                  </a:cubicBezTo>
                  <a:cubicBezTo>
                    <a:pt x="829" y="542"/>
                    <a:pt x="829" y="542"/>
                    <a:pt x="829" y="542"/>
                  </a:cubicBezTo>
                  <a:cubicBezTo>
                    <a:pt x="829" y="542"/>
                    <a:pt x="829" y="541"/>
                    <a:pt x="829" y="542"/>
                  </a:cubicBezTo>
                  <a:cubicBezTo>
                    <a:pt x="829" y="541"/>
                    <a:pt x="828" y="541"/>
                    <a:pt x="828" y="541"/>
                  </a:cubicBezTo>
                  <a:cubicBezTo>
                    <a:pt x="828" y="540"/>
                    <a:pt x="828" y="540"/>
                    <a:pt x="827" y="539"/>
                  </a:cubicBezTo>
                  <a:cubicBezTo>
                    <a:pt x="827" y="539"/>
                    <a:pt x="827" y="539"/>
                    <a:pt x="827" y="539"/>
                  </a:cubicBezTo>
                  <a:cubicBezTo>
                    <a:pt x="827" y="538"/>
                    <a:pt x="827" y="538"/>
                    <a:pt x="827" y="538"/>
                  </a:cubicBezTo>
                  <a:cubicBezTo>
                    <a:pt x="827" y="537"/>
                    <a:pt x="827" y="537"/>
                    <a:pt x="826" y="536"/>
                  </a:cubicBezTo>
                  <a:cubicBezTo>
                    <a:pt x="826" y="536"/>
                    <a:pt x="826" y="536"/>
                    <a:pt x="826" y="536"/>
                  </a:cubicBezTo>
                  <a:cubicBezTo>
                    <a:pt x="826" y="535"/>
                    <a:pt x="825" y="535"/>
                    <a:pt x="825" y="535"/>
                  </a:cubicBezTo>
                  <a:cubicBezTo>
                    <a:pt x="825" y="534"/>
                    <a:pt x="825" y="534"/>
                    <a:pt x="825" y="534"/>
                  </a:cubicBezTo>
                  <a:cubicBezTo>
                    <a:pt x="825" y="534"/>
                    <a:pt x="825" y="534"/>
                    <a:pt x="825" y="533"/>
                  </a:cubicBezTo>
                  <a:cubicBezTo>
                    <a:pt x="825" y="533"/>
                    <a:pt x="825" y="532"/>
                    <a:pt x="824" y="532"/>
                  </a:cubicBezTo>
                  <a:cubicBezTo>
                    <a:pt x="824" y="531"/>
                    <a:pt x="824" y="531"/>
                    <a:pt x="824" y="531"/>
                  </a:cubicBezTo>
                  <a:cubicBezTo>
                    <a:pt x="824" y="530"/>
                    <a:pt x="824" y="530"/>
                    <a:pt x="824" y="530"/>
                  </a:cubicBezTo>
                  <a:cubicBezTo>
                    <a:pt x="824" y="529"/>
                    <a:pt x="823" y="528"/>
                    <a:pt x="823" y="528"/>
                  </a:cubicBezTo>
                  <a:cubicBezTo>
                    <a:pt x="823" y="527"/>
                    <a:pt x="823" y="527"/>
                    <a:pt x="823" y="527"/>
                  </a:cubicBezTo>
                  <a:cubicBezTo>
                    <a:pt x="823" y="527"/>
                    <a:pt x="823" y="527"/>
                    <a:pt x="823" y="526"/>
                  </a:cubicBezTo>
                  <a:cubicBezTo>
                    <a:pt x="823" y="526"/>
                    <a:pt x="823" y="525"/>
                    <a:pt x="822" y="524"/>
                  </a:cubicBezTo>
                  <a:cubicBezTo>
                    <a:pt x="822" y="524"/>
                    <a:pt x="822" y="524"/>
                    <a:pt x="822" y="524"/>
                  </a:cubicBezTo>
                  <a:cubicBezTo>
                    <a:pt x="822" y="524"/>
                    <a:pt x="822" y="523"/>
                    <a:pt x="822" y="522"/>
                  </a:cubicBezTo>
                  <a:cubicBezTo>
                    <a:pt x="822" y="522"/>
                    <a:pt x="822" y="521"/>
                    <a:pt x="822" y="521"/>
                  </a:cubicBezTo>
                  <a:cubicBezTo>
                    <a:pt x="821" y="520"/>
                    <a:pt x="821" y="519"/>
                    <a:pt x="820" y="519"/>
                  </a:cubicBezTo>
                  <a:cubicBezTo>
                    <a:pt x="820" y="519"/>
                    <a:pt x="820" y="519"/>
                    <a:pt x="820" y="518"/>
                  </a:cubicBezTo>
                  <a:cubicBezTo>
                    <a:pt x="820" y="517"/>
                    <a:pt x="819" y="517"/>
                    <a:pt x="819" y="517"/>
                  </a:cubicBezTo>
                  <a:cubicBezTo>
                    <a:pt x="820" y="516"/>
                    <a:pt x="819" y="515"/>
                    <a:pt x="819" y="515"/>
                  </a:cubicBezTo>
                  <a:cubicBezTo>
                    <a:pt x="819" y="514"/>
                    <a:pt x="819" y="513"/>
                    <a:pt x="818" y="512"/>
                  </a:cubicBezTo>
                  <a:cubicBezTo>
                    <a:pt x="818" y="512"/>
                    <a:pt x="818" y="512"/>
                    <a:pt x="817" y="512"/>
                  </a:cubicBezTo>
                  <a:cubicBezTo>
                    <a:pt x="817" y="511"/>
                    <a:pt x="817" y="511"/>
                    <a:pt x="816" y="510"/>
                  </a:cubicBezTo>
                  <a:cubicBezTo>
                    <a:pt x="816" y="510"/>
                    <a:pt x="816" y="510"/>
                    <a:pt x="816" y="510"/>
                  </a:cubicBezTo>
                  <a:cubicBezTo>
                    <a:pt x="815" y="509"/>
                    <a:pt x="814" y="507"/>
                    <a:pt x="813" y="507"/>
                  </a:cubicBezTo>
                  <a:cubicBezTo>
                    <a:pt x="813" y="507"/>
                    <a:pt x="813" y="507"/>
                    <a:pt x="813" y="507"/>
                  </a:cubicBezTo>
                  <a:cubicBezTo>
                    <a:pt x="812" y="507"/>
                    <a:pt x="812" y="507"/>
                    <a:pt x="812" y="506"/>
                  </a:cubicBezTo>
                  <a:cubicBezTo>
                    <a:pt x="812" y="506"/>
                    <a:pt x="812" y="506"/>
                    <a:pt x="812" y="506"/>
                  </a:cubicBezTo>
                  <a:cubicBezTo>
                    <a:pt x="812" y="505"/>
                    <a:pt x="810" y="504"/>
                    <a:pt x="809" y="504"/>
                  </a:cubicBezTo>
                  <a:cubicBezTo>
                    <a:pt x="809" y="503"/>
                    <a:pt x="808" y="503"/>
                    <a:pt x="808" y="503"/>
                  </a:cubicBezTo>
                  <a:cubicBezTo>
                    <a:pt x="807" y="503"/>
                    <a:pt x="807" y="503"/>
                    <a:pt x="807" y="503"/>
                  </a:cubicBezTo>
                  <a:cubicBezTo>
                    <a:pt x="807" y="502"/>
                    <a:pt x="807" y="502"/>
                    <a:pt x="806" y="502"/>
                  </a:cubicBezTo>
                  <a:cubicBezTo>
                    <a:pt x="806" y="502"/>
                    <a:pt x="806" y="502"/>
                    <a:pt x="805" y="502"/>
                  </a:cubicBezTo>
                  <a:cubicBezTo>
                    <a:pt x="805" y="501"/>
                    <a:pt x="804" y="501"/>
                    <a:pt x="804" y="501"/>
                  </a:cubicBezTo>
                  <a:cubicBezTo>
                    <a:pt x="803" y="501"/>
                    <a:pt x="803" y="501"/>
                    <a:pt x="802" y="500"/>
                  </a:cubicBezTo>
                  <a:cubicBezTo>
                    <a:pt x="801" y="500"/>
                    <a:pt x="800" y="500"/>
                    <a:pt x="799" y="499"/>
                  </a:cubicBezTo>
                  <a:cubicBezTo>
                    <a:pt x="797" y="498"/>
                    <a:pt x="795" y="498"/>
                    <a:pt x="793" y="498"/>
                  </a:cubicBezTo>
                  <a:cubicBezTo>
                    <a:pt x="793" y="498"/>
                    <a:pt x="793" y="498"/>
                    <a:pt x="792" y="498"/>
                  </a:cubicBezTo>
                  <a:cubicBezTo>
                    <a:pt x="792" y="498"/>
                    <a:pt x="791" y="498"/>
                    <a:pt x="790" y="498"/>
                  </a:cubicBezTo>
                  <a:cubicBezTo>
                    <a:pt x="789" y="497"/>
                    <a:pt x="787" y="498"/>
                    <a:pt x="786" y="498"/>
                  </a:cubicBezTo>
                  <a:cubicBezTo>
                    <a:pt x="786" y="498"/>
                    <a:pt x="786" y="498"/>
                    <a:pt x="786" y="498"/>
                  </a:cubicBezTo>
                  <a:cubicBezTo>
                    <a:pt x="784" y="498"/>
                    <a:pt x="784" y="498"/>
                    <a:pt x="782" y="498"/>
                  </a:cubicBezTo>
                  <a:cubicBezTo>
                    <a:pt x="781" y="498"/>
                    <a:pt x="780" y="498"/>
                    <a:pt x="779" y="498"/>
                  </a:cubicBezTo>
                  <a:cubicBezTo>
                    <a:pt x="779" y="498"/>
                    <a:pt x="779" y="498"/>
                    <a:pt x="779" y="499"/>
                  </a:cubicBezTo>
                  <a:cubicBezTo>
                    <a:pt x="779" y="498"/>
                    <a:pt x="779" y="498"/>
                    <a:pt x="779" y="498"/>
                  </a:cubicBezTo>
                  <a:cubicBezTo>
                    <a:pt x="778" y="499"/>
                    <a:pt x="778" y="499"/>
                    <a:pt x="778" y="499"/>
                  </a:cubicBezTo>
                  <a:cubicBezTo>
                    <a:pt x="778" y="499"/>
                    <a:pt x="778" y="499"/>
                    <a:pt x="777" y="499"/>
                  </a:cubicBezTo>
                  <a:cubicBezTo>
                    <a:pt x="777" y="499"/>
                    <a:pt x="776" y="499"/>
                    <a:pt x="776" y="499"/>
                  </a:cubicBezTo>
                  <a:cubicBezTo>
                    <a:pt x="775" y="498"/>
                    <a:pt x="773" y="499"/>
                    <a:pt x="773" y="500"/>
                  </a:cubicBezTo>
                  <a:cubicBezTo>
                    <a:pt x="772" y="499"/>
                    <a:pt x="771" y="500"/>
                    <a:pt x="770" y="500"/>
                  </a:cubicBezTo>
                  <a:cubicBezTo>
                    <a:pt x="770" y="500"/>
                    <a:pt x="770" y="501"/>
                    <a:pt x="769" y="501"/>
                  </a:cubicBezTo>
                  <a:cubicBezTo>
                    <a:pt x="769" y="501"/>
                    <a:pt x="769" y="501"/>
                    <a:pt x="769" y="501"/>
                  </a:cubicBezTo>
                  <a:cubicBezTo>
                    <a:pt x="768" y="501"/>
                    <a:pt x="768" y="501"/>
                    <a:pt x="768" y="501"/>
                  </a:cubicBezTo>
                  <a:cubicBezTo>
                    <a:pt x="767" y="501"/>
                    <a:pt x="767" y="501"/>
                    <a:pt x="767" y="501"/>
                  </a:cubicBezTo>
                  <a:cubicBezTo>
                    <a:pt x="766" y="502"/>
                    <a:pt x="766" y="502"/>
                    <a:pt x="765" y="502"/>
                  </a:cubicBezTo>
                  <a:cubicBezTo>
                    <a:pt x="764" y="502"/>
                    <a:pt x="764" y="503"/>
                    <a:pt x="764" y="503"/>
                  </a:cubicBezTo>
                  <a:cubicBezTo>
                    <a:pt x="763" y="503"/>
                    <a:pt x="763" y="503"/>
                    <a:pt x="763" y="503"/>
                  </a:cubicBezTo>
                  <a:cubicBezTo>
                    <a:pt x="763" y="503"/>
                    <a:pt x="763" y="503"/>
                    <a:pt x="762" y="503"/>
                  </a:cubicBezTo>
                  <a:cubicBezTo>
                    <a:pt x="762" y="503"/>
                    <a:pt x="762" y="503"/>
                    <a:pt x="762" y="503"/>
                  </a:cubicBezTo>
                  <a:cubicBezTo>
                    <a:pt x="762" y="503"/>
                    <a:pt x="761" y="504"/>
                    <a:pt x="761" y="504"/>
                  </a:cubicBezTo>
                  <a:cubicBezTo>
                    <a:pt x="761" y="504"/>
                    <a:pt x="760" y="504"/>
                    <a:pt x="760" y="504"/>
                  </a:cubicBezTo>
                  <a:cubicBezTo>
                    <a:pt x="760" y="504"/>
                    <a:pt x="759" y="504"/>
                    <a:pt x="759" y="504"/>
                  </a:cubicBezTo>
                  <a:cubicBezTo>
                    <a:pt x="759" y="504"/>
                    <a:pt x="759" y="505"/>
                    <a:pt x="759" y="505"/>
                  </a:cubicBezTo>
                  <a:cubicBezTo>
                    <a:pt x="758" y="505"/>
                    <a:pt x="758" y="506"/>
                    <a:pt x="757" y="506"/>
                  </a:cubicBezTo>
                  <a:cubicBezTo>
                    <a:pt x="757" y="506"/>
                    <a:pt x="757" y="506"/>
                    <a:pt x="757" y="506"/>
                  </a:cubicBezTo>
                  <a:cubicBezTo>
                    <a:pt x="757" y="506"/>
                    <a:pt x="756" y="506"/>
                    <a:pt x="756" y="506"/>
                  </a:cubicBezTo>
                  <a:cubicBezTo>
                    <a:pt x="756" y="506"/>
                    <a:pt x="755" y="506"/>
                    <a:pt x="755" y="507"/>
                  </a:cubicBezTo>
                  <a:cubicBezTo>
                    <a:pt x="753" y="507"/>
                    <a:pt x="752" y="508"/>
                    <a:pt x="752" y="509"/>
                  </a:cubicBezTo>
                  <a:cubicBezTo>
                    <a:pt x="752" y="509"/>
                    <a:pt x="752" y="509"/>
                    <a:pt x="752" y="509"/>
                  </a:cubicBezTo>
                  <a:cubicBezTo>
                    <a:pt x="752" y="509"/>
                    <a:pt x="751" y="509"/>
                    <a:pt x="751" y="509"/>
                  </a:cubicBezTo>
                  <a:cubicBezTo>
                    <a:pt x="750" y="509"/>
                    <a:pt x="750" y="509"/>
                    <a:pt x="750" y="510"/>
                  </a:cubicBezTo>
                  <a:cubicBezTo>
                    <a:pt x="749" y="510"/>
                    <a:pt x="748" y="511"/>
                    <a:pt x="748" y="511"/>
                  </a:cubicBezTo>
                  <a:cubicBezTo>
                    <a:pt x="748" y="511"/>
                    <a:pt x="748" y="511"/>
                    <a:pt x="748" y="511"/>
                  </a:cubicBezTo>
                  <a:cubicBezTo>
                    <a:pt x="747" y="512"/>
                    <a:pt x="747" y="512"/>
                    <a:pt x="747" y="512"/>
                  </a:cubicBezTo>
                  <a:cubicBezTo>
                    <a:pt x="747" y="513"/>
                    <a:pt x="747" y="513"/>
                    <a:pt x="747" y="513"/>
                  </a:cubicBezTo>
                  <a:cubicBezTo>
                    <a:pt x="746" y="513"/>
                    <a:pt x="746" y="513"/>
                    <a:pt x="745" y="513"/>
                  </a:cubicBezTo>
                  <a:cubicBezTo>
                    <a:pt x="745" y="513"/>
                    <a:pt x="745" y="513"/>
                    <a:pt x="745" y="513"/>
                  </a:cubicBezTo>
                  <a:cubicBezTo>
                    <a:pt x="744" y="514"/>
                    <a:pt x="744" y="514"/>
                    <a:pt x="743" y="515"/>
                  </a:cubicBezTo>
                  <a:cubicBezTo>
                    <a:pt x="743" y="516"/>
                    <a:pt x="742" y="516"/>
                    <a:pt x="742" y="517"/>
                  </a:cubicBezTo>
                  <a:cubicBezTo>
                    <a:pt x="742" y="517"/>
                    <a:pt x="742" y="517"/>
                    <a:pt x="742" y="517"/>
                  </a:cubicBezTo>
                  <a:cubicBezTo>
                    <a:pt x="741" y="517"/>
                    <a:pt x="741" y="517"/>
                    <a:pt x="741" y="517"/>
                  </a:cubicBezTo>
                  <a:cubicBezTo>
                    <a:pt x="741" y="518"/>
                    <a:pt x="741" y="518"/>
                    <a:pt x="741" y="518"/>
                  </a:cubicBezTo>
                  <a:cubicBezTo>
                    <a:pt x="740" y="518"/>
                    <a:pt x="740" y="518"/>
                    <a:pt x="739" y="519"/>
                  </a:cubicBezTo>
                  <a:cubicBezTo>
                    <a:pt x="739" y="519"/>
                    <a:pt x="739" y="519"/>
                    <a:pt x="739" y="519"/>
                  </a:cubicBezTo>
                  <a:cubicBezTo>
                    <a:pt x="739" y="520"/>
                    <a:pt x="739" y="520"/>
                    <a:pt x="739" y="520"/>
                  </a:cubicBezTo>
                  <a:cubicBezTo>
                    <a:pt x="739" y="520"/>
                    <a:pt x="739" y="520"/>
                    <a:pt x="738" y="521"/>
                  </a:cubicBezTo>
                  <a:cubicBezTo>
                    <a:pt x="738" y="521"/>
                    <a:pt x="737" y="521"/>
                    <a:pt x="737" y="522"/>
                  </a:cubicBezTo>
                  <a:cubicBezTo>
                    <a:pt x="737" y="522"/>
                    <a:pt x="737" y="523"/>
                    <a:pt x="736" y="523"/>
                  </a:cubicBezTo>
                  <a:cubicBezTo>
                    <a:pt x="736" y="524"/>
                    <a:pt x="736" y="525"/>
                    <a:pt x="736" y="525"/>
                  </a:cubicBezTo>
                  <a:cubicBezTo>
                    <a:pt x="735" y="525"/>
                    <a:pt x="735" y="525"/>
                    <a:pt x="735" y="526"/>
                  </a:cubicBezTo>
                  <a:cubicBezTo>
                    <a:pt x="735" y="526"/>
                    <a:pt x="735" y="526"/>
                    <a:pt x="735" y="526"/>
                  </a:cubicBezTo>
                  <a:cubicBezTo>
                    <a:pt x="734" y="526"/>
                    <a:pt x="734" y="527"/>
                    <a:pt x="734" y="528"/>
                  </a:cubicBezTo>
                  <a:cubicBezTo>
                    <a:pt x="733" y="528"/>
                    <a:pt x="732" y="529"/>
                    <a:pt x="732" y="530"/>
                  </a:cubicBezTo>
                  <a:cubicBezTo>
                    <a:pt x="732" y="530"/>
                    <a:pt x="732" y="531"/>
                    <a:pt x="732" y="532"/>
                  </a:cubicBezTo>
                  <a:cubicBezTo>
                    <a:pt x="732" y="532"/>
                    <a:pt x="732" y="533"/>
                    <a:pt x="732" y="533"/>
                  </a:cubicBezTo>
                  <a:cubicBezTo>
                    <a:pt x="732" y="533"/>
                    <a:pt x="732" y="533"/>
                    <a:pt x="732" y="533"/>
                  </a:cubicBezTo>
                  <a:cubicBezTo>
                    <a:pt x="731" y="534"/>
                    <a:pt x="731" y="534"/>
                    <a:pt x="731" y="536"/>
                  </a:cubicBezTo>
                  <a:cubicBezTo>
                    <a:pt x="730" y="537"/>
                    <a:pt x="730" y="538"/>
                    <a:pt x="730" y="538"/>
                  </a:cubicBezTo>
                  <a:cubicBezTo>
                    <a:pt x="730" y="539"/>
                    <a:pt x="730" y="539"/>
                    <a:pt x="730" y="539"/>
                  </a:cubicBezTo>
                  <a:cubicBezTo>
                    <a:pt x="730" y="540"/>
                    <a:pt x="730" y="540"/>
                    <a:pt x="730" y="541"/>
                  </a:cubicBezTo>
                  <a:cubicBezTo>
                    <a:pt x="729" y="542"/>
                    <a:pt x="729" y="543"/>
                    <a:pt x="729" y="543"/>
                  </a:cubicBezTo>
                  <a:cubicBezTo>
                    <a:pt x="729" y="544"/>
                    <a:pt x="729" y="544"/>
                    <a:pt x="729" y="544"/>
                  </a:cubicBezTo>
                  <a:cubicBezTo>
                    <a:pt x="729" y="544"/>
                    <a:pt x="729" y="544"/>
                    <a:pt x="729" y="544"/>
                  </a:cubicBezTo>
                  <a:cubicBezTo>
                    <a:pt x="729" y="544"/>
                    <a:pt x="729" y="545"/>
                    <a:pt x="729" y="545"/>
                  </a:cubicBezTo>
                  <a:cubicBezTo>
                    <a:pt x="729" y="545"/>
                    <a:pt x="729" y="545"/>
                    <a:pt x="729" y="545"/>
                  </a:cubicBezTo>
                  <a:cubicBezTo>
                    <a:pt x="728" y="546"/>
                    <a:pt x="728" y="547"/>
                    <a:pt x="728" y="547"/>
                  </a:cubicBezTo>
                  <a:cubicBezTo>
                    <a:pt x="727" y="548"/>
                    <a:pt x="728" y="550"/>
                    <a:pt x="728" y="551"/>
                  </a:cubicBezTo>
                  <a:cubicBezTo>
                    <a:pt x="728" y="551"/>
                    <a:pt x="728" y="551"/>
                    <a:pt x="728" y="552"/>
                  </a:cubicBezTo>
                  <a:cubicBezTo>
                    <a:pt x="728" y="552"/>
                    <a:pt x="728" y="552"/>
                    <a:pt x="728" y="552"/>
                  </a:cubicBezTo>
                  <a:cubicBezTo>
                    <a:pt x="729" y="553"/>
                    <a:pt x="729" y="553"/>
                    <a:pt x="728" y="554"/>
                  </a:cubicBezTo>
                  <a:cubicBezTo>
                    <a:pt x="728" y="554"/>
                    <a:pt x="728" y="555"/>
                    <a:pt x="728" y="555"/>
                  </a:cubicBezTo>
                  <a:cubicBezTo>
                    <a:pt x="728" y="556"/>
                    <a:pt x="728" y="556"/>
                    <a:pt x="728" y="557"/>
                  </a:cubicBezTo>
                  <a:cubicBezTo>
                    <a:pt x="728" y="557"/>
                    <a:pt x="728" y="558"/>
                    <a:pt x="728" y="559"/>
                  </a:cubicBezTo>
                  <a:cubicBezTo>
                    <a:pt x="728" y="559"/>
                    <a:pt x="728" y="560"/>
                    <a:pt x="728" y="560"/>
                  </a:cubicBezTo>
                  <a:cubicBezTo>
                    <a:pt x="728" y="560"/>
                    <a:pt x="728" y="561"/>
                    <a:pt x="728" y="562"/>
                  </a:cubicBezTo>
                  <a:cubicBezTo>
                    <a:pt x="728" y="563"/>
                    <a:pt x="728" y="563"/>
                    <a:pt x="728" y="563"/>
                  </a:cubicBezTo>
                  <a:cubicBezTo>
                    <a:pt x="728" y="563"/>
                    <a:pt x="728" y="563"/>
                    <a:pt x="728" y="563"/>
                  </a:cubicBezTo>
                  <a:cubicBezTo>
                    <a:pt x="727" y="565"/>
                    <a:pt x="727" y="566"/>
                    <a:pt x="728" y="567"/>
                  </a:cubicBezTo>
                  <a:cubicBezTo>
                    <a:pt x="728" y="568"/>
                    <a:pt x="728" y="568"/>
                    <a:pt x="728" y="569"/>
                  </a:cubicBezTo>
                  <a:cubicBezTo>
                    <a:pt x="728" y="569"/>
                    <a:pt x="728" y="569"/>
                    <a:pt x="728" y="570"/>
                  </a:cubicBezTo>
                  <a:cubicBezTo>
                    <a:pt x="728" y="570"/>
                    <a:pt x="728" y="571"/>
                    <a:pt x="728" y="572"/>
                  </a:cubicBezTo>
                  <a:cubicBezTo>
                    <a:pt x="728" y="572"/>
                    <a:pt x="728" y="573"/>
                    <a:pt x="728" y="573"/>
                  </a:cubicBezTo>
                  <a:cubicBezTo>
                    <a:pt x="728" y="574"/>
                    <a:pt x="728" y="575"/>
                    <a:pt x="728" y="576"/>
                  </a:cubicBezTo>
                  <a:cubicBezTo>
                    <a:pt x="728" y="576"/>
                    <a:pt x="728" y="577"/>
                    <a:pt x="728" y="577"/>
                  </a:cubicBezTo>
                  <a:cubicBezTo>
                    <a:pt x="728" y="577"/>
                    <a:pt x="728" y="578"/>
                    <a:pt x="728" y="579"/>
                  </a:cubicBezTo>
                  <a:cubicBezTo>
                    <a:pt x="728" y="579"/>
                    <a:pt x="728" y="580"/>
                    <a:pt x="728" y="580"/>
                  </a:cubicBezTo>
                  <a:cubicBezTo>
                    <a:pt x="728" y="580"/>
                    <a:pt x="728" y="580"/>
                    <a:pt x="728" y="581"/>
                  </a:cubicBezTo>
                  <a:cubicBezTo>
                    <a:pt x="729" y="581"/>
                    <a:pt x="729" y="581"/>
                    <a:pt x="729" y="582"/>
                  </a:cubicBezTo>
                  <a:cubicBezTo>
                    <a:pt x="729" y="583"/>
                    <a:pt x="729" y="583"/>
                    <a:pt x="729" y="584"/>
                  </a:cubicBezTo>
                  <a:cubicBezTo>
                    <a:pt x="729" y="584"/>
                    <a:pt x="729" y="585"/>
                    <a:pt x="729" y="585"/>
                  </a:cubicBezTo>
                  <a:cubicBezTo>
                    <a:pt x="729" y="586"/>
                    <a:pt x="729" y="587"/>
                    <a:pt x="729" y="587"/>
                  </a:cubicBezTo>
                  <a:cubicBezTo>
                    <a:pt x="729" y="588"/>
                    <a:pt x="729" y="588"/>
                    <a:pt x="729" y="588"/>
                  </a:cubicBezTo>
                  <a:cubicBezTo>
                    <a:pt x="729" y="589"/>
                    <a:pt x="729" y="590"/>
                    <a:pt x="730" y="591"/>
                  </a:cubicBezTo>
                  <a:cubicBezTo>
                    <a:pt x="730" y="591"/>
                    <a:pt x="730" y="592"/>
                    <a:pt x="730" y="592"/>
                  </a:cubicBezTo>
                  <a:cubicBezTo>
                    <a:pt x="730" y="593"/>
                    <a:pt x="730" y="593"/>
                    <a:pt x="730" y="593"/>
                  </a:cubicBezTo>
                  <a:cubicBezTo>
                    <a:pt x="730" y="594"/>
                    <a:pt x="730" y="595"/>
                    <a:pt x="731" y="596"/>
                  </a:cubicBezTo>
                  <a:cubicBezTo>
                    <a:pt x="731" y="596"/>
                    <a:pt x="731" y="597"/>
                    <a:pt x="731" y="597"/>
                  </a:cubicBezTo>
                  <a:cubicBezTo>
                    <a:pt x="731" y="597"/>
                    <a:pt x="731" y="597"/>
                    <a:pt x="731" y="598"/>
                  </a:cubicBezTo>
                  <a:cubicBezTo>
                    <a:pt x="731" y="598"/>
                    <a:pt x="731" y="600"/>
                    <a:pt x="732" y="601"/>
                  </a:cubicBezTo>
                  <a:cubicBezTo>
                    <a:pt x="732" y="601"/>
                    <a:pt x="732" y="601"/>
                    <a:pt x="732" y="601"/>
                  </a:cubicBezTo>
                  <a:cubicBezTo>
                    <a:pt x="733" y="602"/>
                    <a:pt x="733" y="602"/>
                    <a:pt x="733" y="604"/>
                  </a:cubicBezTo>
                  <a:cubicBezTo>
                    <a:pt x="733" y="604"/>
                    <a:pt x="733" y="604"/>
                    <a:pt x="733" y="605"/>
                  </a:cubicBezTo>
                  <a:cubicBezTo>
                    <a:pt x="734" y="605"/>
                    <a:pt x="734" y="606"/>
                    <a:pt x="734" y="606"/>
                  </a:cubicBezTo>
                  <a:cubicBezTo>
                    <a:pt x="734" y="606"/>
                    <a:pt x="734" y="607"/>
                    <a:pt x="734" y="607"/>
                  </a:cubicBezTo>
                  <a:cubicBezTo>
                    <a:pt x="734" y="607"/>
                    <a:pt x="734" y="608"/>
                    <a:pt x="734" y="608"/>
                  </a:cubicBezTo>
                  <a:cubicBezTo>
                    <a:pt x="734" y="609"/>
                    <a:pt x="735" y="610"/>
                    <a:pt x="735" y="610"/>
                  </a:cubicBezTo>
                  <a:cubicBezTo>
                    <a:pt x="735" y="611"/>
                    <a:pt x="735" y="611"/>
                    <a:pt x="735" y="611"/>
                  </a:cubicBezTo>
                  <a:cubicBezTo>
                    <a:pt x="735" y="611"/>
                    <a:pt x="735" y="612"/>
                    <a:pt x="735" y="612"/>
                  </a:cubicBezTo>
                  <a:cubicBezTo>
                    <a:pt x="736" y="613"/>
                    <a:pt x="736" y="614"/>
                    <a:pt x="736" y="614"/>
                  </a:cubicBezTo>
                  <a:cubicBezTo>
                    <a:pt x="737" y="615"/>
                    <a:pt x="737" y="615"/>
                    <a:pt x="737" y="616"/>
                  </a:cubicBezTo>
                  <a:cubicBezTo>
                    <a:pt x="737" y="616"/>
                    <a:pt x="737" y="616"/>
                    <a:pt x="737" y="616"/>
                  </a:cubicBezTo>
                  <a:cubicBezTo>
                    <a:pt x="737" y="617"/>
                    <a:pt x="738" y="618"/>
                    <a:pt x="738" y="618"/>
                  </a:cubicBezTo>
                  <a:cubicBezTo>
                    <a:pt x="738" y="619"/>
                    <a:pt x="738" y="619"/>
                    <a:pt x="738" y="620"/>
                  </a:cubicBezTo>
                  <a:cubicBezTo>
                    <a:pt x="738" y="620"/>
                    <a:pt x="738" y="620"/>
                    <a:pt x="739" y="621"/>
                  </a:cubicBezTo>
                  <a:cubicBezTo>
                    <a:pt x="739" y="621"/>
                    <a:pt x="739" y="623"/>
                    <a:pt x="740" y="623"/>
                  </a:cubicBezTo>
                  <a:cubicBezTo>
                    <a:pt x="740" y="624"/>
                    <a:pt x="740" y="624"/>
                    <a:pt x="740" y="625"/>
                  </a:cubicBezTo>
                  <a:cubicBezTo>
                    <a:pt x="740" y="625"/>
                    <a:pt x="741" y="626"/>
                    <a:pt x="742" y="627"/>
                  </a:cubicBezTo>
                  <a:cubicBezTo>
                    <a:pt x="742" y="627"/>
                    <a:pt x="742" y="627"/>
                    <a:pt x="742" y="628"/>
                  </a:cubicBezTo>
                  <a:cubicBezTo>
                    <a:pt x="742" y="628"/>
                    <a:pt x="742" y="629"/>
                    <a:pt x="743" y="629"/>
                  </a:cubicBezTo>
                  <a:cubicBezTo>
                    <a:pt x="743" y="629"/>
                    <a:pt x="743" y="629"/>
                    <a:pt x="743" y="629"/>
                  </a:cubicBezTo>
                  <a:cubicBezTo>
                    <a:pt x="743" y="629"/>
                    <a:pt x="743" y="629"/>
                    <a:pt x="743" y="629"/>
                  </a:cubicBezTo>
                  <a:cubicBezTo>
                    <a:pt x="743" y="630"/>
                    <a:pt x="744" y="630"/>
                    <a:pt x="744" y="631"/>
                  </a:cubicBezTo>
                  <a:cubicBezTo>
                    <a:pt x="744" y="631"/>
                    <a:pt x="744" y="632"/>
                    <a:pt x="744" y="632"/>
                  </a:cubicBezTo>
                  <a:cubicBezTo>
                    <a:pt x="744" y="632"/>
                    <a:pt x="744" y="632"/>
                    <a:pt x="744" y="633"/>
                  </a:cubicBezTo>
                  <a:cubicBezTo>
                    <a:pt x="745" y="633"/>
                    <a:pt x="745" y="633"/>
                    <a:pt x="746" y="634"/>
                  </a:cubicBezTo>
                  <a:cubicBezTo>
                    <a:pt x="746" y="634"/>
                    <a:pt x="746" y="634"/>
                    <a:pt x="746" y="634"/>
                  </a:cubicBezTo>
                  <a:cubicBezTo>
                    <a:pt x="746" y="635"/>
                    <a:pt x="746" y="635"/>
                    <a:pt x="747" y="635"/>
                  </a:cubicBezTo>
                  <a:cubicBezTo>
                    <a:pt x="747" y="636"/>
                    <a:pt x="747" y="636"/>
                    <a:pt x="747" y="636"/>
                  </a:cubicBezTo>
                  <a:cubicBezTo>
                    <a:pt x="748" y="636"/>
                    <a:pt x="748" y="636"/>
                    <a:pt x="748" y="636"/>
                  </a:cubicBezTo>
                  <a:cubicBezTo>
                    <a:pt x="748" y="637"/>
                    <a:pt x="748" y="637"/>
                    <a:pt x="748" y="637"/>
                  </a:cubicBezTo>
                  <a:cubicBezTo>
                    <a:pt x="748" y="638"/>
                    <a:pt x="748" y="638"/>
                    <a:pt x="748" y="638"/>
                  </a:cubicBezTo>
                  <a:cubicBezTo>
                    <a:pt x="749" y="638"/>
                    <a:pt x="749" y="639"/>
                    <a:pt x="750" y="640"/>
                  </a:cubicBezTo>
                  <a:cubicBezTo>
                    <a:pt x="750" y="640"/>
                    <a:pt x="750" y="640"/>
                    <a:pt x="750" y="640"/>
                  </a:cubicBezTo>
                  <a:cubicBezTo>
                    <a:pt x="751" y="640"/>
                    <a:pt x="751" y="641"/>
                    <a:pt x="751" y="641"/>
                  </a:cubicBezTo>
                  <a:cubicBezTo>
                    <a:pt x="751" y="641"/>
                    <a:pt x="751" y="642"/>
                    <a:pt x="751" y="642"/>
                  </a:cubicBezTo>
                  <a:cubicBezTo>
                    <a:pt x="751" y="643"/>
                    <a:pt x="752" y="644"/>
                    <a:pt x="753" y="644"/>
                  </a:cubicBezTo>
                  <a:cubicBezTo>
                    <a:pt x="753" y="645"/>
                    <a:pt x="754" y="645"/>
                    <a:pt x="755" y="646"/>
                  </a:cubicBezTo>
                  <a:cubicBezTo>
                    <a:pt x="755" y="646"/>
                    <a:pt x="756" y="647"/>
                    <a:pt x="756" y="647"/>
                  </a:cubicBezTo>
                  <a:cubicBezTo>
                    <a:pt x="756" y="647"/>
                    <a:pt x="757" y="647"/>
                    <a:pt x="757" y="648"/>
                  </a:cubicBezTo>
                  <a:cubicBezTo>
                    <a:pt x="757" y="648"/>
                    <a:pt x="757" y="648"/>
                    <a:pt x="758" y="649"/>
                  </a:cubicBezTo>
                  <a:cubicBezTo>
                    <a:pt x="757" y="649"/>
                    <a:pt x="757" y="649"/>
                    <a:pt x="757" y="649"/>
                  </a:cubicBezTo>
                  <a:cubicBezTo>
                    <a:pt x="756" y="650"/>
                    <a:pt x="756" y="650"/>
                    <a:pt x="755" y="650"/>
                  </a:cubicBezTo>
                  <a:cubicBezTo>
                    <a:pt x="755" y="650"/>
                    <a:pt x="755" y="650"/>
                    <a:pt x="755" y="650"/>
                  </a:cubicBezTo>
                  <a:cubicBezTo>
                    <a:pt x="754" y="650"/>
                    <a:pt x="753" y="650"/>
                    <a:pt x="752" y="651"/>
                  </a:cubicBezTo>
                  <a:cubicBezTo>
                    <a:pt x="752" y="651"/>
                    <a:pt x="752" y="651"/>
                    <a:pt x="752" y="651"/>
                  </a:cubicBezTo>
                  <a:cubicBezTo>
                    <a:pt x="752" y="651"/>
                    <a:pt x="752" y="651"/>
                    <a:pt x="752" y="651"/>
                  </a:cubicBezTo>
                  <a:cubicBezTo>
                    <a:pt x="752" y="651"/>
                    <a:pt x="751" y="651"/>
                    <a:pt x="751" y="651"/>
                  </a:cubicBezTo>
                  <a:cubicBezTo>
                    <a:pt x="751" y="651"/>
                    <a:pt x="750" y="651"/>
                    <a:pt x="749" y="652"/>
                  </a:cubicBezTo>
                  <a:cubicBezTo>
                    <a:pt x="749" y="652"/>
                    <a:pt x="748" y="652"/>
                    <a:pt x="748" y="652"/>
                  </a:cubicBezTo>
                  <a:cubicBezTo>
                    <a:pt x="748" y="653"/>
                    <a:pt x="748" y="653"/>
                    <a:pt x="748" y="653"/>
                  </a:cubicBezTo>
                  <a:cubicBezTo>
                    <a:pt x="748" y="653"/>
                    <a:pt x="747" y="653"/>
                    <a:pt x="746" y="653"/>
                  </a:cubicBezTo>
                  <a:cubicBezTo>
                    <a:pt x="746" y="653"/>
                    <a:pt x="746" y="653"/>
                    <a:pt x="746" y="653"/>
                  </a:cubicBezTo>
                  <a:cubicBezTo>
                    <a:pt x="745" y="653"/>
                    <a:pt x="745" y="653"/>
                    <a:pt x="745" y="653"/>
                  </a:cubicBezTo>
                  <a:cubicBezTo>
                    <a:pt x="744" y="653"/>
                    <a:pt x="743" y="654"/>
                    <a:pt x="742" y="654"/>
                  </a:cubicBezTo>
                  <a:cubicBezTo>
                    <a:pt x="741" y="654"/>
                    <a:pt x="740" y="655"/>
                    <a:pt x="739" y="656"/>
                  </a:cubicBezTo>
                  <a:cubicBezTo>
                    <a:pt x="739" y="656"/>
                    <a:pt x="738" y="656"/>
                    <a:pt x="738" y="656"/>
                  </a:cubicBezTo>
                  <a:cubicBezTo>
                    <a:pt x="737" y="656"/>
                    <a:pt x="737" y="656"/>
                    <a:pt x="737" y="656"/>
                  </a:cubicBezTo>
                  <a:cubicBezTo>
                    <a:pt x="736" y="657"/>
                    <a:pt x="735" y="657"/>
                    <a:pt x="734" y="658"/>
                  </a:cubicBezTo>
                  <a:cubicBezTo>
                    <a:pt x="733" y="658"/>
                    <a:pt x="733" y="658"/>
                    <a:pt x="733" y="658"/>
                  </a:cubicBezTo>
                  <a:cubicBezTo>
                    <a:pt x="732" y="658"/>
                    <a:pt x="732" y="658"/>
                    <a:pt x="732" y="658"/>
                  </a:cubicBezTo>
                  <a:cubicBezTo>
                    <a:pt x="731" y="658"/>
                    <a:pt x="730" y="658"/>
                    <a:pt x="730" y="660"/>
                  </a:cubicBezTo>
                  <a:cubicBezTo>
                    <a:pt x="730" y="660"/>
                    <a:pt x="730" y="660"/>
                    <a:pt x="730" y="660"/>
                  </a:cubicBezTo>
                  <a:cubicBezTo>
                    <a:pt x="729" y="660"/>
                    <a:pt x="728" y="660"/>
                    <a:pt x="727" y="661"/>
                  </a:cubicBezTo>
                  <a:cubicBezTo>
                    <a:pt x="727" y="661"/>
                    <a:pt x="727" y="661"/>
                    <a:pt x="726" y="662"/>
                  </a:cubicBezTo>
                  <a:cubicBezTo>
                    <a:pt x="726" y="662"/>
                    <a:pt x="726" y="662"/>
                    <a:pt x="726" y="662"/>
                  </a:cubicBezTo>
                  <a:cubicBezTo>
                    <a:pt x="726" y="662"/>
                    <a:pt x="726" y="662"/>
                    <a:pt x="725" y="662"/>
                  </a:cubicBezTo>
                  <a:cubicBezTo>
                    <a:pt x="725" y="662"/>
                    <a:pt x="725" y="662"/>
                    <a:pt x="725" y="662"/>
                  </a:cubicBezTo>
                  <a:cubicBezTo>
                    <a:pt x="724" y="663"/>
                    <a:pt x="724" y="663"/>
                    <a:pt x="724" y="663"/>
                  </a:cubicBezTo>
                  <a:cubicBezTo>
                    <a:pt x="723" y="663"/>
                    <a:pt x="723" y="663"/>
                    <a:pt x="721" y="664"/>
                  </a:cubicBezTo>
                  <a:cubicBezTo>
                    <a:pt x="721" y="664"/>
                    <a:pt x="721" y="664"/>
                    <a:pt x="721" y="664"/>
                  </a:cubicBezTo>
                  <a:cubicBezTo>
                    <a:pt x="720" y="664"/>
                    <a:pt x="720" y="663"/>
                    <a:pt x="719" y="663"/>
                  </a:cubicBezTo>
                  <a:cubicBezTo>
                    <a:pt x="719" y="663"/>
                    <a:pt x="719" y="664"/>
                    <a:pt x="719" y="664"/>
                  </a:cubicBezTo>
                  <a:cubicBezTo>
                    <a:pt x="718" y="663"/>
                    <a:pt x="718" y="663"/>
                    <a:pt x="717" y="663"/>
                  </a:cubicBezTo>
                  <a:cubicBezTo>
                    <a:pt x="716" y="663"/>
                    <a:pt x="716" y="662"/>
                    <a:pt x="715" y="662"/>
                  </a:cubicBezTo>
                  <a:cubicBezTo>
                    <a:pt x="715" y="661"/>
                    <a:pt x="714" y="660"/>
                    <a:pt x="713" y="660"/>
                  </a:cubicBezTo>
                  <a:cubicBezTo>
                    <a:pt x="713" y="660"/>
                    <a:pt x="713" y="660"/>
                    <a:pt x="713" y="660"/>
                  </a:cubicBezTo>
                  <a:cubicBezTo>
                    <a:pt x="712" y="659"/>
                    <a:pt x="711" y="659"/>
                    <a:pt x="711" y="659"/>
                  </a:cubicBezTo>
                  <a:cubicBezTo>
                    <a:pt x="710" y="659"/>
                    <a:pt x="710" y="659"/>
                    <a:pt x="710" y="659"/>
                  </a:cubicBezTo>
                  <a:cubicBezTo>
                    <a:pt x="710" y="659"/>
                    <a:pt x="710" y="659"/>
                    <a:pt x="710" y="659"/>
                  </a:cubicBezTo>
                  <a:cubicBezTo>
                    <a:pt x="710" y="659"/>
                    <a:pt x="710" y="658"/>
                    <a:pt x="709" y="658"/>
                  </a:cubicBezTo>
                  <a:cubicBezTo>
                    <a:pt x="709" y="656"/>
                    <a:pt x="707" y="656"/>
                    <a:pt x="706" y="656"/>
                  </a:cubicBezTo>
                  <a:cubicBezTo>
                    <a:pt x="706" y="656"/>
                    <a:pt x="706" y="656"/>
                    <a:pt x="706" y="656"/>
                  </a:cubicBezTo>
                  <a:cubicBezTo>
                    <a:pt x="706" y="656"/>
                    <a:pt x="705" y="655"/>
                    <a:pt x="704" y="655"/>
                  </a:cubicBezTo>
                  <a:cubicBezTo>
                    <a:pt x="704" y="655"/>
                    <a:pt x="704" y="655"/>
                    <a:pt x="703" y="654"/>
                  </a:cubicBezTo>
                  <a:cubicBezTo>
                    <a:pt x="703" y="653"/>
                    <a:pt x="703" y="653"/>
                    <a:pt x="701" y="653"/>
                  </a:cubicBezTo>
                  <a:cubicBezTo>
                    <a:pt x="701" y="653"/>
                    <a:pt x="701" y="653"/>
                    <a:pt x="701" y="653"/>
                  </a:cubicBezTo>
                  <a:cubicBezTo>
                    <a:pt x="701" y="653"/>
                    <a:pt x="701" y="653"/>
                    <a:pt x="700" y="653"/>
                  </a:cubicBezTo>
                  <a:cubicBezTo>
                    <a:pt x="700" y="652"/>
                    <a:pt x="700" y="652"/>
                    <a:pt x="699" y="652"/>
                  </a:cubicBezTo>
                  <a:cubicBezTo>
                    <a:pt x="699" y="652"/>
                    <a:pt x="698" y="652"/>
                    <a:pt x="698" y="652"/>
                  </a:cubicBezTo>
                  <a:cubicBezTo>
                    <a:pt x="698" y="652"/>
                    <a:pt x="698" y="651"/>
                    <a:pt x="698" y="651"/>
                  </a:cubicBezTo>
                  <a:cubicBezTo>
                    <a:pt x="698" y="651"/>
                    <a:pt x="697" y="650"/>
                    <a:pt x="697" y="650"/>
                  </a:cubicBezTo>
                  <a:cubicBezTo>
                    <a:pt x="697" y="650"/>
                    <a:pt x="696" y="650"/>
                    <a:pt x="696" y="650"/>
                  </a:cubicBezTo>
                  <a:cubicBezTo>
                    <a:pt x="696" y="650"/>
                    <a:pt x="696" y="650"/>
                    <a:pt x="695" y="650"/>
                  </a:cubicBezTo>
                  <a:cubicBezTo>
                    <a:pt x="695" y="650"/>
                    <a:pt x="695" y="650"/>
                    <a:pt x="695" y="649"/>
                  </a:cubicBezTo>
                  <a:cubicBezTo>
                    <a:pt x="695" y="648"/>
                    <a:pt x="694" y="648"/>
                    <a:pt x="694" y="648"/>
                  </a:cubicBezTo>
                  <a:cubicBezTo>
                    <a:pt x="693" y="648"/>
                    <a:pt x="693" y="648"/>
                    <a:pt x="692" y="648"/>
                  </a:cubicBezTo>
                  <a:cubicBezTo>
                    <a:pt x="692" y="648"/>
                    <a:pt x="691" y="648"/>
                    <a:pt x="691" y="647"/>
                  </a:cubicBezTo>
                  <a:cubicBezTo>
                    <a:pt x="691" y="647"/>
                    <a:pt x="690" y="647"/>
                    <a:pt x="690" y="647"/>
                  </a:cubicBezTo>
                  <a:cubicBezTo>
                    <a:pt x="690" y="647"/>
                    <a:pt x="690" y="647"/>
                    <a:pt x="690" y="646"/>
                  </a:cubicBezTo>
                  <a:cubicBezTo>
                    <a:pt x="689" y="646"/>
                    <a:pt x="689" y="645"/>
                    <a:pt x="688" y="645"/>
                  </a:cubicBezTo>
                  <a:cubicBezTo>
                    <a:pt x="687" y="645"/>
                    <a:pt x="687" y="645"/>
                    <a:pt x="686" y="645"/>
                  </a:cubicBezTo>
                  <a:cubicBezTo>
                    <a:pt x="686" y="645"/>
                    <a:pt x="686" y="644"/>
                    <a:pt x="686" y="644"/>
                  </a:cubicBezTo>
                  <a:cubicBezTo>
                    <a:pt x="686" y="644"/>
                    <a:pt x="686" y="644"/>
                    <a:pt x="685" y="644"/>
                  </a:cubicBezTo>
                  <a:cubicBezTo>
                    <a:pt x="685" y="644"/>
                    <a:pt x="685" y="644"/>
                    <a:pt x="685" y="644"/>
                  </a:cubicBezTo>
                  <a:cubicBezTo>
                    <a:pt x="685" y="644"/>
                    <a:pt x="685" y="643"/>
                    <a:pt x="684" y="643"/>
                  </a:cubicBezTo>
                  <a:cubicBezTo>
                    <a:pt x="684" y="643"/>
                    <a:pt x="682" y="642"/>
                    <a:pt x="681" y="641"/>
                  </a:cubicBezTo>
                  <a:cubicBezTo>
                    <a:pt x="681" y="641"/>
                    <a:pt x="680" y="640"/>
                    <a:pt x="679" y="640"/>
                  </a:cubicBezTo>
                  <a:cubicBezTo>
                    <a:pt x="679" y="640"/>
                    <a:pt x="679" y="640"/>
                    <a:pt x="679" y="640"/>
                  </a:cubicBezTo>
                  <a:cubicBezTo>
                    <a:pt x="678" y="639"/>
                    <a:pt x="678" y="639"/>
                    <a:pt x="677" y="639"/>
                  </a:cubicBezTo>
                  <a:cubicBezTo>
                    <a:pt x="677" y="638"/>
                    <a:pt x="677" y="638"/>
                    <a:pt x="677" y="638"/>
                  </a:cubicBezTo>
                  <a:cubicBezTo>
                    <a:pt x="676" y="638"/>
                    <a:pt x="676" y="638"/>
                    <a:pt x="675" y="637"/>
                  </a:cubicBezTo>
                  <a:cubicBezTo>
                    <a:pt x="675" y="637"/>
                    <a:pt x="674" y="636"/>
                    <a:pt x="672" y="636"/>
                  </a:cubicBezTo>
                  <a:cubicBezTo>
                    <a:pt x="672" y="635"/>
                    <a:pt x="671" y="635"/>
                    <a:pt x="671" y="635"/>
                  </a:cubicBezTo>
                  <a:cubicBezTo>
                    <a:pt x="670" y="634"/>
                    <a:pt x="669" y="634"/>
                    <a:pt x="669" y="634"/>
                  </a:cubicBezTo>
                  <a:cubicBezTo>
                    <a:pt x="668" y="633"/>
                    <a:pt x="668" y="633"/>
                    <a:pt x="668" y="633"/>
                  </a:cubicBezTo>
                  <a:cubicBezTo>
                    <a:pt x="667" y="633"/>
                    <a:pt x="666" y="632"/>
                    <a:pt x="666" y="632"/>
                  </a:cubicBezTo>
                  <a:cubicBezTo>
                    <a:pt x="665" y="631"/>
                    <a:pt x="664" y="630"/>
                    <a:pt x="663" y="630"/>
                  </a:cubicBezTo>
                  <a:cubicBezTo>
                    <a:pt x="662" y="628"/>
                    <a:pt x="660" y="627"/>
                    <a:pt x="658" y="627"/>
                  </a:cubicBezTo>
                  <a:cubicBezTo>
                    <a:pt x="658" y="626"/>
                    <a:pt x="657" y="626"/>
                    <a:pt x="656" y="625"/>
                  </a:cubicBezTo>
                  <a:cubicBezTo>
                    <a:pt x="655" y="625"/>
                    <a:pt x="654" y="625"/>
                    <a:pt x="654" y="624"/>
                  </a:cubicBezTo>
                  <a:cubicBezTo>
                    <a:pt x="653" y="624"/>
                    <a:pt x="653" y="624"/>
                    <a:pt x="653" y="624"/>
                  </a:cubicBezTo>
                  <a:cubicBezTo>
                    <a:pt x="652" y="624"/>
                    <a:pt x="652" y="624"/>
                    <a:pt x="652" y="624"/>
                  </a:cubicBezTo>
                  <a:cubicBezTo>
                    <a:pt x="652" y="624"/>
                    <a:pt x="652" y="623"/>
                    <a:pt x="652" y="623"/>
                  </a:cubicBezTo>
                  <a:cubicBezTo>
                    <a:pt x="651" y="623"/>
                    <a:pt x="651" y="623"/>
                    <a:pt x="650" y="622"/>
                  </a:cubicBezTo>
                  <a:cubicBezTo>
                    <a:pt x="650" y="622"/>
                    <a:pt x="649" y="622"/>
                    <a:pt x="649" y="622"/>
                  </a:cubicBezTo>
                  <a:cubicBezTo>
                    <a:pt x="649" y="622"/>
                    <a:pt x="649" y="622"/>
                    <a:pt x="649" y="621"/>
                  </a:cubicBezTo>
                  <a:cubicBezTo>
                    <a:pt x="648" y="621"/>
                    <a:pt x="648" y="621"/>
                    <a:pt x="648" y="621"/>
                  </a:cubicBezTo>
                  <a:cubicBezTo>
                    <a:pt x="647" y="620"/>
                    <a:pt x="647" y="620"/>
                    <a:pt x="646" y="620"/>
                  </a:cubicBezTo>
                  <a:cubicBezTo>
                    <a:pt x="646" y="620"/>
                    <a:pt x="646" y="620"/>
                    <a:pt x="645" y="620"/>
                  </a:cubicBezTo>
                  <a:cubicBezTo>
                    <a:pt x="645" y="619"/>
                    <a:pt x="645" y="619"/>
                    <a:pt x="645" y="619"/>
                  </a:cubicBezTo>
                  <a:cubicBezTo>
                    <a:pt x="644" y="618"/>
                    <a:pt x="643" y="617"/>
                    <a:pt x="642" y="617"/>
                  </a:cubicBezTo>
                  <a:cubicBezTo>
                    <a:pt x="642" y="616"/>
                    <a:pt x="641" y="615"/>
                    <a:pt x="639" y="616"/>
                  </a:cubicBezTo>
                  <a:cubicBezTo>
                    <a:pt x="639" y="615"/>
                    <a:pt x="638" y="614"/>
                    <a:pt x="636" y="614"/>
                  </a:cubicBezTo>
                  <a:cubicBezTo>
                    <a:pt x="636" y="614"/>
                    <a:pt x="636" y="614"/>
                    <a:pt x="636" y="614"/>
                  </a:cubicBezTo>
                  <a:cubicBezTo>
                    <a:pt x="636" y="613"/>
                    <a:pt x="635" y="613"/>
                    <a:pt x="635" y="613"/>
                  </a:cubicBezTo>
                  <a:cubicBezTo>
                    <a:pt x="635" y="613"/>
                    <a:pt x="635" y="613"/>
                    <a:pt x="635" y="613"/>
                  </a:cubicBezTo>
                  <a:cubicBezTo>
                    <a:pt x="634" y="613"/>
                    <a:pt x="634" y="612"/>
                    <a:pt x="634" y="612"/>
                  </a:cubicBezTo>
                  <a:cubicBezTo>
                    <a:pt x="633" y="612"/>
                    <a:pt x="633" y="611"/>
                    <a:pt x="632" y="612"/>
                  </a:cubicBezTo>
                  <a:cubicBezTo>
                    <a:pt x="632" y="612"/>
                    <a:pt x="632" y="611"/>
                    <a:pt x="631" y="611"/>
                  </a:cubicBezTo>
                  <a:cubicBezTo>
                    <a:pt x="631" y="611"/>
                    <a:pt x="631" y="611"/>
                    <a:pt x="631" y="611"/>
                  </a:cubicBezTo>
                  <a:cubicBezTo>
                    <a:pt x="630" y="610"/>
                    <a:pt x="630" y="610"/>
                    <a:pt x="629" y="610"/>
                  </a:cubicBezTo>
                  <a:cubicBezTo>
                    <a:pt x="629" y="610"/>
                    <a:pt x="629" y="610"/>
                    <a:pt x="628" y="610"/>
                  </a:cubicBezTo>
                  <a:cubicBezTo>
                    <a:pt x="628" y="610"/>
                    <a:pt x="628" y="610"/>
                    <a:pt x="628" y="610"/>
                  </a:cubicBezTo>
                  <a:cubicBezTo>
                    <a:pt x="628" y="610"/>
                    <a:pt x="628" y="609"/>
                    <a:pt x="628" y="609"/>
                  </a:cubicBezTo>
                  <a:cubicBezTo>
                    <a:pt x="628" y="609"/>
                    <a:pt x="628" y="609"/>
                    <a:pt x="628" y="609"/>
                  </a:cubicBezTo>
                  <a:cubicBezTo>
                    <a:pt x="628" y="609"/>
                    <a:pt x="627" y="608"/>
                    <a:pt x="627" y="608"/>
                  </a:cubicBezTo>
                  <a:cubicBezTo>
                    <a:pt x="626" y="608"/>
                    <a:pt x="626" y="608"/>
                    <a:pt x="626" y="608"/>
                  </a:cubicBezTo>
                  <a:cubicBezTo>
                    <a:pt x="626" y="608"/>
                    <a:pt x="626" y="608"/>
                    <a:pt x="625" y="607"/>
                  </a:cubicBezTo>
                  <a:cubicBezTo>
                    <a:pt x="625" y="607"/>
                    <a:pt x="624" y="606"/>
                    <a:pt x="623" y="606"/>
                  </a:cubicBezTo>
                  <a:cubicBezTo>
                    <a:pt x="623" y="606"/>
                    <a:pt x="622" y="605"/>
                    <a:pt x="622" y="605"/>
                  </a:cubicBezTo>
                  <a:cubicBezTo>
                    <a:pt x="622" y="605"/>
                    <a:pt x="622" y="605"/>
                    <a:pt x="622" y="605"/>
                  </a:cubicBezTo>
                  <a:cubicBezTo>
                    <a:pt x="621" y="603"/>
                    <a:pt x="619" y="603"/>
                    <a:pt x="618" y="603"/>
                  </a:cubicBezTo>
                  <a:cubicBezTo>
                    <a:pt x="618" y="602"/>
                    <a:pt x="617" y="602"/>
                    <a:pt x="617" y="602"/>
                  </a:cubicBezTo>
                  <a:cubicBezTo>
                    <a:pt x="616" y="602"/>
                    <a:pt x="616" y="602"/>
                    <a:pt x="616" y="602"/>
                  </a:cubicBezTo>
                  <a:cubicBezTo>
                    <a:pt x="615" y="602"/>
                    <a:pt x="615" y="602"/>
                    <a:pt x="614" y="601"/>
                  </a:cubicBezTo>
                  <a:cubicBezTo>
                    <a:pt x="613" y="600"/>
                    <a:pt x="612" y="599"/>
                    <a:pt x="610" y="598"/>
                  </a:cubicBezTo>
                  <a:cubicBezTo>
                    <a:pt x="610" y="598"/>
                    <a:pt x="610" y="598"/>
                    <a:pt x="610" y="598"/>
                  </a:cubicBezTo>
                  <a:cubicBezTo>
                    <a:pt x="610" y="598"/>
                    <a:pt x="610" y="598"/>
                    <a:pt x="609" y="598"/>
                  </a:cubicBezTo>
                  <a:cubicBezTo>
                    <a:pt x="609" y="598"/>
                    <a:pt x="609" y="598"/>
                    <a:pt x="609" y="598"/>
                  </a:cubicBezTo>
                  <a:cubicBezTo>
                    <a:pt x="609" y="598"/>
                    <a:pt x="609" y="598"/>
                    <a:pt x="608" y="598"/>
                  </a:cubicBezTo>
                  <a:cubicBezTo>
                    <a:pt x="608" y="598"/>
                    <a:pt x="608" y="598"/>
                    <a:pt x="608" y="598"/>
                  </a:cubicBezTo>
                  <a:cubicBezTo>
                    <a:pt x="608" y="598"/>
                    <a:pt x="608" y="598"/>
                    <a:pt x="608" y="598"/>
                  </a:cubicBezTo>
                  <a:cubicBezTo>
                    <a:pt x="608" y="598"/>
                    <a:pt x="608" y="598"/>
                    <a:pt x="608" y="598"/>
                  </a:cubicBezTo>
                  <a:cubicBezTo>
                    <a:pt x="608" y="598"/>
                    <a:pt x="608" y="597"/>
                    <a:pt x="607" y="597"/>
                  </a:cubicBezTo>
                  <a:cubicBezTo>
                    <a:pt x="607" y="597"/>
                    <a:pt x="607" y="597"/>
                    <a:pt x="607" y="597"/>
                  </a:cubicBezTo>
                  <a:cubicBezTo>
                    <a:pt x="607" y="597"/>
                    <a:pt x="607" y="597"/>
                    <a:pt x="607" y="597"/>
                  </a:cubicBezTo>
                  <a:cubicBezTo>
                    <a:pt x="607" y="597"/>
                    <a:pt x="607" y="597"/>
                    <a:pt x="607" y="597"/>
                  </a:cubicBezTo>
                  <a:cubicBezTo>
                    <a:pt x="607" y="596"/>
                    <a:pt x="606" y="596"/>
                    <a:pt x="606" y="596"/>
                  </a:cubicBezTo>
                  <a:cubicBezTo>
                    <a:pt x="605" y="596"/>
                    <a:pt x="605" y="596"/>
                    <a:pt x="605" y="596"/>
                  </a:cubicBezTo>
                  <a:cubicBezTo>
                    <a:pt x="604" y="596"/>
                    <a:pt x="604" y="596"/>
                    <a:pt x="604" y="596"/>
                  </a:cubicBezTo>
                  <a:cubicBezTo>
                    <a:pt x="604" y="596"/>
                    <a:pt x="604" y="595"/>
                    <a:pt x="604" y="595"/>
                  </a:cubicBezTo>
                  <a:cubicBezTo>
                    <a:pt x="603" y="595"/>
                    <a:pt x="603" y="595"/>
                    <a:pt x="603" y="595"/>
                  </a:cubicBezTo>
                  <a:cubicBezTo>
                    <a:pt x="603" y="595"/>
                    <a:pt x="603" y="594"/>
                    <a:pt x="603" y="594"/>
                  </a:cubicBezTo>
                  <a:cubicBezTo>
                    <a:pt x="603" y="593"/>
                    <a:pt x="602" y="593"/>
                    <a:pt x="601" y="592"/>
                  </a:cubicBezTo>
                  <a:cubicBezTo>
                    <a:pt x="600" y="592"/>
                    <a:pt x="600" y="592"/>
                    <a:pt x="599" y="591"/>
                  </a:cubicBezTo>
                  <a:cubicBezTo>
                    <a:pt x="599" y="591"/>
                    <a:pt x="599" y="591"/>
                    <a:pt x="599" y="591"/>
                  </a:cubicBezTo>
                  <a:cubicBezTo>
                    <a:pt x="598" y="591"/>
                    <a:pt x="598" y="591"/>
                    <a:pt x="598" y="591"/>
                  </a:cubicBezTo>
                  <a:cubicBezTo>
                    <a:pt x="598" y="591"/>
                    <a:pt x="598" y="591"/>
                    <a:pt x="598" y="591"/>
                  </a:cubicBezTo>
                  <a:cubicBezTo>
                    <a:pt x="598" y="591"/>
                    <a:pt x="598" y="590"/>
                    <a:pt x="598" y="590"/>
                  </a:cubicBezTo>
                  <a:cubicBezTo>
                    <a:pt x="597" y="590"/>
                    <a:pt x="596" y="589"/>
                    <a:pt x="595" y="589"/>
                  </a:cubicBezTo>
                  <a:cubicBezTo>
                    <a:pt x="595" y="589"/>
                    <a:pt x="594" y="589"/>
                    <a:pt x="594" y="589"/>
                  </a:cubicBezTo>
                  <a:cubicBezTo>
                    <a:pt x="594" y="589"/>
                    <a:pt x="593" y="588"/>
                    <a:pt x="593" y="588"/>
                  </a:cubicBezTo>
                  <a:cubicBezTo>
                    <a:pt x="593" y="588"/>
                    <a:pt x="593" y="588"/>
                    <a:pt x="592" y="588"/>
                  </a:cubicBezTo>
                  <a:cubicBezTo>
                    <a:pt x="591" y="586"/>
                    <a:pt x="590" y="585"/>
                    <a:pt x="588" y="585"/>
                  </a:cubicBezTo>
                  <a:cubicBezTo>
                    <a:pt x="588" y="585"/>
                    <a:pt x="588" y="585"/>
                    <a:pt x="588" y="585"/>
                  </a:cubicBezTo>
                  <a:cubicBezTo>
                    <a:pt x="588" y="583"/>
                    <a:pt x="587" y="583"/>
                    <a:pt x="586" y="583"/>
                  </a:cubicBezTo>
                  <a:cubicBezTo>
                    <a:pt x="586" y="583"/>
                    <a:pt x="586" y="583"/>
                    <a:pt x="585" y="583"/>
                  </a:cubicBezTo>
                  <a:cubicBezTo>
                    <a:pt x="585" y="583"/>
                    <a:pt x="584" y="583"/>
                    <a:pt x="584" y="582"/>
                  </a:cubicBezTo>
                  <a:cubicBezTo>
                    <a:pt x="584" y="582"/>
                    <a:pt x="583" y="582"/>
                    <a:pt x="583" y="582"/>
                  </a:cubicBezTo>
                  <a:cubicBezTo>
                    <a:pt x="582" y="582"/>
                    <a:pt x="582" y="581"/>
                    <a:pt x="582" y="581"/>
                  </a:cubicBezTo>
                  <a:cubicBezTo>
                    <a:pt x="581" y="581"/>
                    <a:pt x="581" y="580"/>
                    <a:pt x="579" y="580"/>
                  </a:cubicBezTo>
                  <a:cubicBezTo>
                    <a:pt x="579" y="580"/>
                    <a:pt x="579" y="580"/>
                    <a:pt x="579" y="580"/>
                  </a:cubicBezTo>
                  <a:cubicBezTo>
                    <a:pt x="579" y="579"/>
                    <a:pt x="578" y="579"/>
                    <a:pt x="578" y="579"/>
                  </a:cubicBezTo>
                  <a:cubicBezTo>
                    <a:pt x="577" y="578"/>
                    <a:pt x="577" y="578"/>
                    <a:pt x="576" y="579"/>
                  </a:cubicBezTo>
                  <a:cubicBezTo>
                    <a:pt x="576" y="579"/>
                    <a:pt x="576" y="579"/>
                    <a:pt x="576" y="579"/>
                  </a:cubicBezTo>
                  <a:cubicBezTo>
                    <a:pt x="576" y="578"/>
                    <a:pt x="576" y="578"/>
                    <a:pt x="576" y="578"/>
                  </a:cubicBezTo>
                  <a:cubicBezTo>
                    <a:pt x="576" y="577"/>
                    <a:pt x="576" y="577"/>
                    <a:pt x="575" y="577"/>
                  </a:cubicBezTo>
                  <a:cubicBezTo>
                    <a:pt x="575" y="577"/>
                    <a:pt x="574" y="577"/>
                    <a:pt x="574" y="577"/>
                  </a:cubicBezTo>
                  <a:cubicBezTo>
                    <a:pt x="574" y="576"/>
                    <a:pt x="574" y="576"/>
                    <a:pt x="573" y="576"/>
                  </a:cubicBezTo>
                  <a:cubicBezTo>
                    <a:pt x="573" y="576"/>
                    <a:pt x="573" y="576"/>
                    <a:pt x="573" y="576"/>
                  </a:cubicBezTo>
                  <a:cubicBezTo>
                    <a:pt x="573" y="576"/>
                    <a:pt x="573" y="576"/>
                    <a:pt x="573" y="576"/>
                  </a:cubicBezTo>
                  <a:cubicBezTo>
                    <a:pt x="573" y="576"/>
                    <a:pt x="573" y="576"/>
                    <a:pt x="573" y="576"/>
                  </a:cubicBezTo>
                  <a:cubicBezTo>
                    <a:pt x="573" y="576"/>
                    <a:pt x="574" y="575"/>
                    <a:pt x="574" y="575"/>
                  </a:cubicBezTo>
                  <a:cubicBezTo>
                    <a:pt x="574" y="574"/>
                    <a:pt x="574" y="574"/>
                    <a:pt x="575" y="573"/>
                  </a:cubicBezTo>
                  <a:cubicBezTo>
                    <a:pt x="575" y="573"/>
                    <a:pt x="575" y="573"/>
                    <a:pt x="575" y="573"/>
                  </a:cubicBezTo>
                  <a:cubicBezTo>
                    <a:pt x="576" y="572"/>
                    <a:pt x="576" y="571"/>
                    <a:pt x="577" y="571"/>
                  </a:cubicBezTo>
                  <a:cubicBezTo>
                    <a:pt x="577" y="570"/>
                    <a:pt x="577" y="570"/>
                    <a:pt x="577" y="570"/>
                  </a:cubicBezTo>
                  <a:cubicBezTo>
                    <a:pt x="577" y="570"/>
                    <a:pt x="577" y="570"/>
                    <a:pt x="577" y="569"/>
                  </a:cubicBezTo>
                  <a:cubicBezTo>
                    <a:pt x="577" y="569"/>
                    <a:pt x="577" y="569"/>
                    <a:pt x="578" y="569"/>
                  </a:cubicBezTo>
                  <a:cubicBezTo>
                    <a:pt x="578" y="568"/>
                    <a:pt x="579" y="568"/>
                    <a:pt x="579" y="567"/>
                  </a:cubicBezTo>
                  <a:cubicBezTo>
                    <a:pt x="579" y="566"/>
                    <a:pt x="580" y="566"/>
                    <a:pt x="580" y="565"/>
                  </a:cubicBezTo>
                  <a:cubicBezTo>
                    <a:pt x="580" y="565"/>
                    <a:pt x="581" y="565"/>
                    <a:pt x="581" y="564"/>
                  </a:cubicBezTo>
                  <a:cubicBezTo>
                    <a:pt x="582" y="563"/>
                    <a:pt x="583" y="563"/>
                    <a:pt x="583" y="561"/>
                  </a:cubicBezTo>
                  <a:cubicBezTo>
                    <a:pt x="583" y="561"/>
                    <a:pt x="583" y="560"/>
                    <a:pt x="583" y="560"/>
                  </a:cubicBezTo>
                  <a:cubicBezTo>
                    <a:pt x="583" y="559"/>
                    <a:pt x="583" y="559"/>
                    <a:pt x="584" y="559"/>
                  </a:cubicBezTo>
                  <a:cubicBezTo>
                    <a:pt x="584" y="559"/>
                    <a:pt x="584" y="558"/>
                    <a:pt x="584" y="558"/>
                  </a:cubicBezTo>
                  <a:cubicBezTo>
                    <a:pt x="584" y="558"/>
                    <a:pt x="584" y="558"/>
                    <a:pt x="585" y="557"/>
                  </a:cubicBezTo>
                  <a:cubicBezTo>
                    <a:pt x="585" y="557"/>
                    <a:pt x="586" y="556"/>
                    <a:pt x="586" y="555"/>
                  </a:cubicBezTo>
                  <a:cubicBezTo>
                    <a:pt x="586" y="555"/>
                    <a:pt x="587" y="554"/>
                    <a:pt x="587" y="553"/>
                  </a:cubicBezTo>
                  <a:cubicBezTo>
                    <a:pt x="587" y="553"/>
                    <a:pt x="587" y="553"/>
                    <a:pt x="587" y="553"/>
                  </a:cubicBezTo>
                  <a:cubicBezTo>
                    <a:pt x="587" y="552"/>
                    <a:pt x="587" y="552"/>
                    <a:pt x="587" y="552"/>
                  </a:cubicBezTo>
                  <a:cubicBezTo>
                    <a:pt x="587" y="552"/>
                    <a:pt x="588" y="551"/>
                    <a:pt x="588" y="551"/>
                  </a:cubicBezTo>
                  <a:cubicBezTo>
                    <a:pt x="588" y="551"/>
                    <a:pt x="588" y="550"/>
                    <a:pt x="589" y="550"/>
                  </a:cubicBezTo>
                  <a:cubicBezTo>
                    <a:pt x="589" y="550"/>
                    <a:pt x="589" y="550"/>
                    <a:pt x="589" y="550"/>
                  </a:cubicBezTo>
                  <a:cubicBezTo>
                    <a:pt x="590" y="549"/>
                    <a:pt x="590" y="549"/>
                    <a:pt x="590" y="548"/>
                  </a:cubicBezTo>
                  <a:cubicBezTo>
                    <a:pt x="590" y="547"/>
                    <a:pt x="590" y="547"/>
                    <a:pt x="590" y="546"/>
                  </a:cubicBezTo>
                  <a:cubicBezTo>
                    <a:pt x="590" y="546"/>
                    <a:pt x="590" y="546"/>
                    <a:pt x="590" y="546"/>
                  </a:cubicBezTo>
                  <a:cubicBezTo>
                    <a:pt x="590" y="545"/>
                    <a:pt x="590" y="545"/>
                    <a:pt x="590" y="545"/>
                  </a:cubicBezTo>
                  <a:cubicBezTo>
                    <a:pt x="590" y="545"/>
                    <a:pt x="590" y="545"/>
                    <a:pt x="591" y="544"/>
                  </a:cubicBezTo>
                  <a:cubicBezTo>
                    <a:pt x="591" y="544"/>
                    <a:pt x="591" y="544"/>
                    <a:pt x="591" y="544"/>
                  </a:cubicBezTo>
                  <a:cubicBezTo>
                    <a:pt x="592" y="544"/>
                    <a:pt x="592" y="544"/>
                    <a:pt x="592" y="544"/>
                  </a:cubicBezTo>
                  <a:cubicBezTo>
                    <a:pt x="593" y="543"/>
                    <a:pt x="594" y="542"/>
                    <a:pt x="593" y="541"/>
                  </a:cubicBezTo>
                  <a:cubicBezTo>
                    <a:pt x="594" y="541"/>
                    <a:pt x="594" y="540"/>
                    <a:pt x="594" y="540"/>
                  </a:cubicBezTo>
                  <a:cubicBezTo>
                    <a:pt x="594" y="539"/>
                    <a:pt x="594" y="539"/>
                    <a:pt x="594" y="538"/>
                  </a:cubicBezTo>
                  <a:cubicBezTo>
                    <a:pt x="596" y="538"/>
                    <a:pt x="596" y="536"/>
                    <a:pt x="596" y="535"/>
                  </a:cubicBezTo>
                  <a:cubicBezTo>
                    <a:pt x="596" y="535"/>
                    <a:pt x="596" y="535"/>
                    <a:pt x="596" y="535"/>
                  </a:cubicBezTo>
                  <a:cubicBezTo>
                    <a:pt x="596" y="534"/>
                    <a:pt x="596" y="534"/>
                    <a:pt x="596" y="534"/>
                  </a:cubicBezTo>
                  <a:cubicBezTo>
                    <a:pt x="596" y="532"/>
                    <a:pt x="596" y="532"/>
                    <a:pt x="597" y="532"/>
                  </a:cubicBezTo>
                  <a:cubicBezTo>
                    <a:pt x="597" y="531"/>
                    <a:pt x="597" y="531"/>
                    <a:pt x="597" y="531"/>
                  </a:cubicBezTo>
                  <a:cubicBezTo>
                    <a:pt x="597" y="530"/>
                    <a:pt x="597" y="530"/>
                    <a:pt x="598" y="530"/>
                  </a:cubicBezTo>
                  <a:cubicBezTo>
                    <a:pt x="598" y="529"/>
                    <a:pt x="599" y="529"/>
                    <a:pt x="598" y="528"/>
                  </a:cubicBezTo>
                  <a:cubicBezTo>
                    <a:pt x="599" y="527"/>
                    <a:pt x="599" y="527"/>
                    <a:pt x="600" y="525"/>
                  </a:cubicBezTo>
                  <a:cubicBezTo>
                    <a:pt x="600" y="525"/>
                    <a:pt x="600" y="525"/>
                    <a:pt x="600" y="524"/>
                  </a:cubicBezTo>
                  <a:cubicBezTo>
                    <a:pt x="600" y="524"/>
                    <a:pt x="601" y="524"/>
                    <a:pt x="601" y="522"/>
                  </a:cubicBezTo>
                  <a:cubicBezTo>
                    <a:pt x="601" y="522"/>
                    <a:pt x="601" y="521"/>
                    <a:pt x="601" y="521"/>
                  </a:cubicBezTo>
                  <a:cubicBezTo>
                    <a:pt x="601" y="520"/>
                    <a:pt x="601" y="520"/>
                    <a:pt x="602" y="519"/>
                  </a:cubicBezTo>
                  <a:cubicBezTo>
                    <a:pt x="602" y="519"/>
                    <a:pt x="602" y="519"/>
                    <a:pt x="602" y="519"/>
                  </a:cubicBezTo>
                  <a:cubicBezTo>
                    <a:pt x="602" y="518"/>
                    <a:pt x="602" y="518"/>
                    <a:pt x="602" y="518"/>
                  </a:cubicBezTo>
                  <a:cubicBezTo>
                    <a:pt x="603" y="517"/>
                    <a:pt x="603" y="517"/>
                    <a:pt x="603" y="516"/>
                  </a:cubicBezTo>
                  <a:cubicBezTo>
                    <a:pt x="604" y="516"/>
                    <a:pt x="604" y="515"/>
                    <a:pt x="604" y="514"/>
                  </a:cubicBezTo>
                  <a:cubicBezTo>
                    <a:pt x="604" y="514"/>
                    <a:pt x="604" y="514"/>
                    <a:pt x="604" y="514"/>
                  </a:cubicBezTo>
                  <a:cubicBezTo>
                    <a:pt x="604" y="514"/>
                    <a:pt x="604" y="513"/>
                    <a:pt x="604" y="513"/>
                  </a:cubicBezTo>
                  <a:cubicBezTo>
                    <a:pt x="604" y="513"/>
                    <a:pt x="604" y="512"/>
                    <a:pt x="604" y="512"/>
                  </a:cubicBezTo>
                  <a:cubicBezTo>
                    <a:pt x="604" y="511"/>
                    <a:pt x="604" y="511"/>
                    <a:pt x="604" y="511"/>
                  </a:cubicBezTo>
                  <a:cubicBezTo>
                    <a:pt x="605" y="510"/>
                    <a:pt x="605" y="509"/>
                    <a:pt x="605" y="509"/>
                  </a:cubicBezTo>
                  <a:cubicBezTo>
                    <a:pt x="605" y="509"/>
                    <a:pt x="605" y="509"/>
                    <a:pt x="605" y="509"/>
                  </a:cubicBezTo>
                  <a:cubicBezTo>
                    <a:pt x="605" y="509"/>
                    <a:pt x="605" y="508"/>
                    <a:pt x="605" y="508"/>
                  </a:cubicBezTo>
                  <a:cubicBezTo>
                    <a:pt x="605" y="508"/>
                    <a:pt x="606" y="506"/>
                    <a:pt x="606" y="505"/>
                  </a:cubicBezTo>
                  <a:cubicBezTo>
                    <a:pt x="606" y="505"/>
                    <a:pt x="606" y="504"/>
                    <a:pt x="606" y="504"/>
                  </a:cubicBezTo>
                  <a:cubicBezTo>
                    <a:pt x="606" y="503"/>
                    <a:pt x="607" y="502"/>
                    <a:pt x="607" y="502"/>
                  </a:cubicBezTo>
                  <a:cubicBezTo>
                    <a:pt x="607" y="501"/>
                    <a:pt x="607" y="501"/>
                    <a:pt x="607" y="501"/>
                  </a:cubicBezTo>
                  <a:cubicBezTo>
                    <a:pt x="607" y="501"/>
                    <a:pt x="607" y="499"/>
                    <a:pt x="607" y="498"/>
                  </a:cubicBezTo>
                  <a:cubicBezTo>
                    <a:pt x="608" y="497"/>
                    <a:pt x="608" y="496"/>
                    <a:pt x="608" y="495"/>
                  </a:cubicBezTo>
                  <a:cubicBezTo>
                    <a:pt x="608" y="495"/>
                    <a:pt x="608" y="495"/>
                    <a:pt x="608" y="495"/>
                  </a:cubicBezTo>
                  <a:cubicBezTo>
                    <a:pt x="609" y="494"/>
                    <a:pt x="609" y="492"/>
                    <a:pt x="609" y="490"/>
                  </a:cubicBezTo>
                  <a:cubicBezTo>
                    <a:pt x="610" y="489"/>
                    <a:pt x="610" y="489"/>
                    <a:pt x="610" y="487"/>
                  </a:cubicBezTo>
                  <a:cubicBezTo>
                    <a:pt x="610" y="487"/>
                    <a:pt x="610" y="487"/>
                    <a:pt x="610" y="487"/>
                  </a:cubicBezTo>
                  <a:cubicBezTo>
                    <a:pt x="610" y="487"/>
                    <a:pt x="610" y="486"/>
                    <a:pt x="610" y="486"/>
                  </a:cubicBezTo>
                  <a:cubicBezTo>
                    <a:pt x="610" y="485"/>
                    <a:pt x="610" y="484"/>
                    <a:pt x="610" y="483"/>
                  </a:cubicBezTo>
                  <a:cubicBezTo>
                    <a:pt x="610" y="483"/>
                    <a:pt x="610" y="483"/>
                    <a:pt x="610" y="482"/>
                  </a:cubicBezTo>
                  <a:cubicBezTo>
                    <a:pt x="610" y="481"/>
                    <a:pt x="611" y="481"/>
                    <a:pt x="611" y="480"/>
                  </a:cubicBezTo>
                  <a:cubicBezTo>
                    <a:pt x="611" y="480"/>
                    <a:pt x="611" y="479"/>
                    <a:pt x="611" y="479"/>
                  </a:cubicBezTo>
                  <a:cubicBezTo>
                    <a:pt x="611" y="479"/>
                    <a:pt x="611" y="479"/>
                    <a:pt x="611" y="479"/>
                  </a:cubicBezTo>
                  <a:cubicBezTo>
                    <a:pt x="611" y="478"/>
                    <a:pt x="611" y="478"/>
                    <a:pt x="611" y="477"/>
                  </a:cubicBezTo>
                  <a:cubicBezTo>
                    <a:pt x="611" y="477"/>
                    <a:pt x="611" y="476"/>
                    <a:pt x="611" y="476"/>
                  </a:cubicBezTo>
                  <a:cubicBezTo>
                    <a:pt x="611" y="476"/>
                    <a:pt x="612" y="475"/>
                    <a:pt x="612" y="473"/>
                  </a:cubicBezTo>
                  <a:cubicBezTo>
                    <a:pt x="611" y="473"/>
                    <a:pt x="611" y="473"/>
                    <a:pt x="611" y="473"/>
                  </a:cubicBezTo>
                  <a:cubicBezTo>
                    <a:pt x="611" y="473"/>
                    <a:pt x="611" y="472"/>
                    <a:pt x="611" y="472"/>
                  </a:cubicBezTo>
                  <a:cubicBezTo>
                    <a:pt x="612" y="471"/>
                    <a:pt x="612" y="471"/>
                    <a:pt x="612" y="471"/>
                  </a:cubicBezTo>
                  <a:cubicBezTo>
                    <a:pt x="612" y="470"/>
                    <a:pt x="612" y="469"/>
                    <a:pt x="612" y="468"/>
                  </a:cubicBezTo>
                  <a:cubicBezTo>
                    <a:pt x="612" y="468"/>
                    <a:pt x="612" y="468"/>
                    <a:pt x="612" y="468"/>
                  </a:cubicBezTo>
                  <a:cubicBezTo>
                    <a:pt x="612" y="467"/>
                    <a:pt x="612" y="466"/>
                    <a:pt x="612" y="466"/>
                  </a:cubicBezTo>
                  <a:cubicBezTo>
                    <a:pt x="612" y="466"/>
                    <a:pt x="612" y="465"/>
                    <a:pt x="612" y="465"/>
                  </a:cubicBezTo>
                  <a:cubicBezTo>
                    <a:pt x="613" y="464"/>
                    <a:pt x="613" y="463"/>
                    <a:pt x="613" y="462"/>
                  </a:cubicBezTo>
                  <a:cubicBezTo>
                    <a:pt x="613" y="462"/>
                    <a:pt x="613" y="462"/>
                    <a:pt x="613" y="462"/>
                  </a:cubicBezTo>
                  <a:cubicBezTo>
                    <a:pt x="613" y="461"/>
                    <a:pt x="613" y="460"/>
                    <a:pt x="613" y="459"/>
                  </a:cubicBezTo>
                  <a:cubicBezTo>
                    <a:pt x="612" y="458"/>
                    <a:pt x="613" y="458"/>
                    <a:pt x="613" y="457"/>
                  </a:cubicBezTo>
                  <a:cubicBezTo>
                    <a:pt x="613" y="456"/>
                    <a:pt x="613" y="456"/>
                    <a:pt x="613" y="456"/>
                  </a:cubicBezTo>
                  <a:cubicBezTo>
                    <a:pt x="613" y="455"/>
                    <a:pt x="614" y="454"/>
                    <a:pt x="613" y="453"/>
                  </a:cubicBezTo>
                  <a:cubicBezTo>
                    <a:pt x="613" y="452"/>
                    <a:pt x="613" y="451"/>
                    <a:pt x="613" y="451"/>
                  </a:cubicBezTo>
                  <a:cubicBezTo>
                    <a:pt x="613" y="451"/>
                    <a:pt x="613" y="451"/>
                    <a:pt x="613" y="451"/>
                  </a:cubicBezTo>
                  <a:cubicBezTo>
                    <a:pt x="613" y="450"/>
                    <a:pt x="613" y="449"/>
                    <a:pt x="613" y="449"/>
                  </a:cubicBezTo>
                  <a:cubicBezTo>
                    <a:pt x="613" y="448"/>
                    <a:pt x="613" y="448"/>
                    <a:pt x="613" y="448"/>
                  </a:cubicBezTo>
                  <a:cubicBezTo>
                    <a:pt x="613" y="448"/>
                    <a:pt x="613" y="448"/>
                    <a:pt x="613" y="448"/>
                  </a:cubicBezTo>
                  <a:cubicBezTo>
                    <a:pt x="613" y="447"/>
                    <a:pt x="613" y="447"/>
                    <a:pt x="613" y="447"/>
                  </a:cubicBezTo>
                  <a:cubicBezTo>
                    <a:pt x="613" y="446"/>
                    <a:pt x="613" y="445"/>
                    <a:pt x="613" y="445"/>
                  </a:cubicBezTo>
                  <a:cubicBezTo>
                    <a:pt x="614" y="445"/>
                    <a:pt x="614" y="443"/>
                    <a:pt x="613" y="443"/>
                  </a:cubicBezTo>
                  <a:cubicBezTo>
                    <a:pt x="613" y="443"/>
                    <a:pt x="613" y="442"/>
                    <a:pt x="613" y="442"/>
                  </a:cubicBezTo>
                  <a:cubicBezTo>
                    <a:pt x="614" y="442"/>
                    <a:pt x="614" y="442"/>
                    <a:pt x="613" y="441"/>
                  </a:cubicBezTo>
                  <a:cubicBezTo>
                    <a:pt x="613" y="441"/>
                    <a:pt x="613" y="441"/>
                    <a:pt x="613" y="440"/>
                  </a:cubicBezTo>
                  <a:cubicBezTo>
                    <a:pt x="613" y="440"/>
                    <a:pt x="613" y="439"/>
                    <a:pt x="613" y="439"/>
                  </a:cubicBezTo>
                  <a:cubicBezTo>
                    <a:pt x="613" y="438"/>
                    <a:pt x="614" y="436"/>
                    <a:pt x="613" y="435"/>
                  </a:cubicBezTo>
                  <a:cubicBezTo>
                    <a:pt x="613" y="435"/>
                    <a:pt x="613" y="435"/>
                    <a:pt x="613" y="434"/>
                  </a:cubicBezTo>
                  <a:cubicBezTo>
                    <a:pt x="613" y="434"/>
                    <a:pt x="613" y="433"/>
                    <a:pt x="613" y="433"/>
                  </a:cubicBezTo>
                  <a:cubicBezTo>
                    <a:pt x="613" y="432"/>
                    <a:pt x="613" y="432"/>
                    <a:pt x="613" y="432"/>
                  </a:cubicBezTo>
                  <a:cubicBezTo>
                    <a:pt x="613" y="430"/>
                    <a:pt x="614" y="429"/>
                    <a:pt x="613" y="427"/>
                  </a:cubicBezTo>
                  <a:cubicBezTo>
                    <a:pt x="613" y="426"/>
                    <a:pt x="613" y="425"/>
                    <a:pt x="613" y="424"/>
                  </a:cubicBezTo>
                  <a:cubicBezTo>
                    <a:pt x="613" y="423"/>
                    <a:pt x="613" y="423"/>
                    <a:pt x="613" y="423"/>
                  </a:cubicBezTo>
                  <a:cubicBezTo>
                    <a:pt x="613" y="422"/>
                    <a:pt x="613" y="422"/>
                    <a:pt x="613" y="422"/>
                  </a:cubicBezTo>
                  <a:cubicBezTo>
                    <a:pt x="613" y="421"/>
                    <a:pt x="613" y="421"/>
                    <a:pt x="613" y="421"/>
                  </a:cubicBezTo>
                  <a:cubicBezTo>
                    <a:pt x="613" y="420"/>
                    <a:pt x="613" y="419"/>
                    <a:pt x="613" y="419"/>
                  </a:cubicBezTo>
                  <a:cubicBezTo>
                    <a:pt x="613" y="418"/>
                    <a:pt x="613" y="418"/>
                    <a:pt x="613" y="418"/>
                  </a:cubicBezTo>
                  <a:cubicBezTo>
                    <a:pt x="613" y="417"/>
                    <a:pt x="613" y="415"/>
                    <a:pt x="613" y="415"/>
                  </a:cubicBezTo>
                  <a:cubicBezTo>
                    <a:pt x="613" y="414"/>
                    <a:pt x="613" y="414"/>
                    <a:pt x="613" y="414"/>
                  </a:cubicBezTo>
                  <a:cubicBezTo>
                    <a:pt x="613" y="414"/>
                    <a:pt x="613" y="414"/>
                    <a:pt x="613" y="413"/>
                  </a:cubicBezTo>
                  <a:cubicBezTo>
                    <a:pt x="613" y="413"/>
                    <a:pt x="613" y="413"/>
                    <a:pt x="613" y="412"/>
                  </a:cubicBezTo>
                  <a:cubicBezTo>
                    <a:pt x="613" y="412"/>
                    <a:pt x="613" y="411"/>
                    <a:pt x="613" y="410"/>
                  </a:cubicBezTo>
                  <a:cubicBezTo>
                    <a:pt x="613" y="410"/>
                    <a:pt x="613" y="409"/>
                    <a:pt x="613" y="409"/>
                  </a:cubicBezTo>
                  <a:cubicBezTo>
                    <a:pt x="613" y="408"/>
                    <a:pt x="613" y="408"/>
                    <a:pt x="613" y="407"/>
                  </a:cubicBezTo>
                  <a:cubicBezTo>
                    <a:pt x="613" y="406"/>
                    <a:pt x="613" y="406"/>
                    <a:pt x="613" y="406"/>
                  </a:cubicBezTo>
                  <a:cubicBezTo>
                    <a:pt x="613" y="405"/>
                    <a:pt x="613" y="404"/>
                    <a:pt x="613" y="403"/>
                  </a:cubicBezTo>
                  <a:cubicBezTo>
                    <a:pt x="613" y="402"/>
                    <a:pt x="613" y="402"/>
                    <a:pt x="613" y="402"/>
                  </a:cubicBezTo>
                  <a:cubicBezTo>
                    <a:pt x="613" y="401"/>
                    <a:pt x="613" y="401"/>
                    <a:pt x="613" y="400"/>
                  </a:cubicBezTo>
                  <a:cubicBezTo>
                    <a:pt x="613" y="399"/>
                    <a:pt x="613" y="397"/>
                    <a:pt x="613" y="396"/>
                  </a:cubicBezTo>
                  <a:cubicBezTo>
                    <a:pt x="613" y="395"/>
                    <a:pt x="613" y="393"/>
                    <a:pt x="613" y="392"/>
                  </a:cubicBezTo>
                  <a:cubicBezTo>
                    <a:pt x="613" y="391"/>
                    <a:pt x="612" y="391"/>
                    <a:pt x="612" y="390"/>
                  </a:cubicBezTo>
                  <a:cubicBezTo>
                    <a:pt x="612" y="390"/>
                    <a:pt x="612" y="390"/>
                    <a:pt x="612" y="389"/>
                  </a:cubicBezTo>
                  <a:cubicBezTo>
                    <a:pt x="612" y="389"/>
                    <a:pt x="612" y="389"/>
                    <a:pt x="612" y="389"/>
                  </a:cubicBezTo>
                  <a:cubicBezTo>
                    <a:pt x="613" y="388"/>
                    <a:pt x="612" y="387"/>
                    <a:pt x="612" y="387"/>
                  </a:cubicBezTo>
                  <a:cubicBezTo>
                    <a:pt x="612" y="386"/>
                    <a:pt x="612" y="386"/>
                    <a:pt x="612" y="386"/>
                  </a:cubicBezTo>
                  <a:cubicBezTo>
                    <a:pt x="612" y="385"/>
                    <a:pt x="613" y="385"/>
                    <a:pt x="612" y="385"/>
                  </a:cubicBezTo>
                  <a:cubicBezTo>
                    <a:pt x="612" y="384"/>
                    <a:pt x="612" y="383"/>
                    <a:pt x="612" y="382"/>
                  </a:cubicBezTo>
                  <a:cubicBezTo>
                    <a:pt x="613" y="382"/>
                    <a:pt x="613" y="382"/>
                    <a:pt x="613" y="382"/>
                  </a:cubicBezTo>
                  <a:cubicBezTo>
                    <a:pt x="613" y="381"/>
                    <a:pt x="613" y="379"/>
                    <a:pt x="612" y="378"/>
                  </a:cubicBezTo>
                  <a:cubicBezTo>
                    <a:pt x="612" y="378"/>
                    <a:pt x="612" y="378"/>
                    <a:pt x="612" y="378"/>
                  </a:cubicBezTo>
                  <a:cubicBezTo>
                    <a:pt x="613" y="377"/>
                    <a:pt x="613" y="376"/>
                    <a:pt x="612" y="374"/>
                  </a:cubicBezTo>
                  <a:cubicBezTo>
                    <a:pt x="612" y="374"/>
                    <a:pt x="612" y="372"/>
                    <a:pt x="612" y="371"/>
                  </a:cubicBezTo>
                  <a:cubicBezTo>
                    <a:pt x="612" y="371"/>
                    <a:pt x="613" y="371"/>
                    <a:pt x="613" y="371"/>
                  </a:cubicBezTo>
                  <a:cubicBezTo>
                    <a:pt x="613" y="370"/>
                    <a:pt x="613" y="370"/>
                    <a:pt x="613" y="369"/>
                  </a:cubicBezTo>
                  <a:cubicBezTo>
                    <a:pt x="613" y="369"/>
                    <a:pt x="613" y="368"/>
                    <a:pt x="613" y="367"/>
                  </a:cubicBezTo>
                  <a:cubicBezTo>
                    <a:pt x="613" y="367"/>
                    <a:pt x="613" y="367"/>
                    <a:pt x="613" y="367"/>
                  </a:cubicBezTo>
                  <a:cubicBezTo>
                    <a:pt x="612" y="366"/>
                    <a:pt x="612" y="366"/>
                    <a:pt x="613" y="365"/>
                  </a:cubicBezTo>
                  <a:cubicBezTo>
                    <a:pt x="613" y="365"/>
                    <a:pt x="613" y="364"/>
                    <a:pt x="613" y="364"/>
                  </a:cubicBezTo>
                  <a:cubicBezTo>
                    <a:pt x="614" y="363"/>
                    <a:pt x="614" y="361"/>
                    <a:pt x="613" y="360"/>
                  </a:cubicBezTo>
                  <a:cubicBezTo>
                    <a:pt x="613" y="359"/>
                    <a:pt x="613" y="359"/>
                    <a:pt x="613" y="359"/>
                  </a:cubicBezTo>
                  <a:cubicBezTo>
                    <a:pt x="613" y="358"/>
                    <a:pt x="613" y="357"/>
                    <a:pt x="613" y="357"/>
                  </a:cubicBezTo>
                  <a:cubicBezTo>
                    <a:pt x="615" y="355"/>
                    <a:pt x="614" y="354"/>
                    <a:pt x="614" y="353"/>
                  </a:cubicBezTo>
                  <a:cubicBezTo>
                    <a:pt x="615" y="351"/>
                    <a:pt x="614" y="350"/>
                    <a:pt x="614" y="350"/>
                  </a:cubicBezTo>
                  <a:cubicBezTo>
                    <a:pt x="614" y="350"/>
                    <a:pt x="614" y="349"/>
                    <a:pt x="614" y="349"/>
                  </a:cubicBezTo>
                  <a:cubicBezTo>
                    <a:pt x="614" y="348"/>
                    <a:pt x="614" y="348"/>
                    <a:pt x="614" y="347"/>
                  </a:cubicBezTo>
                  <a:cubicBezTo>
                    <a:pt x="615" y="347"/>
                    <a:pt x="615" y="346"/>
                    <a:pt x="615" y="346"/>
                  </a:cubicBezTo>
                  <a:cubicBezTo>
                    <a:pt x="615" y="345"/>
                    <a:pt x="615" y="345"/>
                    <a:pt x="615" y="344"/>
                  </a:cubicBezTo>
                  <a:cubicBezTo>
                    <a:pt x="615" y="344"/>
                    <a:pt x="616" y="343"/>
                    <a:pt x="615" y="342"/>
                  </a:cubicBezTo>
                  <a:cubicBezTo>
                    <a:pt x="615" y="342"/>
                    <a:pt x="615" y="341"/>
                    <a:pt x="615" y="341"/>
                  </a:cubicBezTo>
                  <a:cubicBezTo>
                    <a:pt x="615" y="340"/>
                    <a:pt x="615" y="339"/>
                    <a:pt x="615" y="339"/>
                  </a:cubicBezTo>
                  <a:cubicBezTo>
                    <a:pt x="617" y="338"/>
                    <a:pt x="617" y="337"/>
                    <a:pt x="617" y="335"/>
                  </a:cubicBezTo>
                  <a:cubicBezTo>
                    <a:pt x="617" y="335"/>
                    <a:pt x="617" y="334"/>
                    <a:pt x="617" y="333"/>
                  </a:cubicBezTo>
                  <a:cubicBezTo>
                    <a:pt x="617" y="333"/>
                    <a:pt x="617" y="332"/>
                    <a:pt x="617" y="332"/>
                  </a:cubicBezTo>
                  <a:cubicBezTo>
                    <a:pt x="617" y="332"/>
                    <a:pt x="617" y="331"/>
                    <a:pt x="617" y="331"/>
                  </a:cubicBezTo>
                  <a:cubicBezTo>
                    <a:pt x="617" y="331"/>
                    <a:pt x="617" y="331"/>
                    <a:pt x="617" y="331"/>
                  </a:cubicBezTo>
                  <a:cubicBezTo>
                    <a:pt x="618" y="330"/>
                    <a:pt x="618" y="329"/>
                    <a:pt x="618" y="328"/>
                  </a:cubicBezTo>
                  <a:cubicBezTo>
                    <a:pt x="618" y="328"/>
                    <a:pt x="618" y="327"/>
                    <a:pt x="618" y="326"/>
                  </a:cubicBezTo>
                  <a:cubicBezTo>
                    <a:pt x="618" y="326"/>
                    <a:pt x="618" y="325"/>
                    <a:pt x="618" y="324"/>
                  </a:cubicBezTo>
                  <a:cubicBezTo>
                    <a:pt x="618" y="324"/>
                    <a:pt x="618" y="324"/>
                    <a:pt x="618" y="324"/>
                  </a:cubicBezTo>
                  <a:cubicBezTo>
                    <a:pt x="618" y="324"/>
                    <a:pt x="618" y="324"/>
                    <a:pt x="618" y="323"/>
                  </a:cubicBezTo>
                  <a:cubicBezTo>
                    <a:pt x="618" y="323"/>
                    <a:pt x="618" y="323"/>
                    <a:pt x="618" y="323"/>
                  </a:cubicBezTo>
                  <a:cubicBezTo>
                    <a:pt x="618" y="322"/>
                    <a:pt x="618" y="322"/>
                    <a:pt x="619" y="322"/>
                  </a:cubicBezTo>
                  <a:cubicBezTo>
                    <a:pt x="619" y="321"/>
                    <a:pt x="619" y="321"/>
                    <a:pt x="619" y="321"/>
                  </a:cubicBezTo>
                  <a:cubicBezTo>
                    <a:pt x="619" y="321"/>
                    <a:pt x="619" y="321"/>
                    <a:pt x="619" y="321"/>
                  </a:cubicBezTo>
                  <a:cubicBezTo>
                    <a:pt x="619" y="320"/>
                    <a:pt x="620" y="319"/>
                    <a:pt x="620" y="318"/>
                  </a:cubicBezTo>
                  <a:cubicBezTo>
                    <a:pt x="620" y="318"/>
                    <a:pt x="620" y="318"/>
                    <a:pt x="620" y="318"/>
                  </a:cubicBezTo>
                  <a:cubicBezTo>
                    <a:pt x="620" y="318"/>
                    <a:pt x="620" y="318"/>
                    <a:pt x="620" y="317"/>
                  </a:cubicBezTo>
                  <a:cubicBezTo>
                    <a:pt x="621" y="317"/>
                    <a:pt x="620" y="316"/>
                    <a:pt x="620" y="316"/>
                  </a:cubicBezTo>
                  <a:cubicBezTo>
                    <a:pt x="620" y="315"/>
                    <a:pt x="620" y="315"/>
                    <a:pt x="620" y="315"/>
                  </a:cubicBezTo>
                  <a:cubicBezTo>
                    <a:pt x="620" y="315"/>
                    <a:pt x="620" y="315"/>
                    <a:pt x="620" y="315"/>
                  </a:cubicBezTo>
                  <a:cubicBezTo>
                    <a:pt x="620" y="315"/>
                    <a:pt x="620" y="314"/>
                    <a:pt x="620" y="314"/>
                  </a:cubicBezTo>
                  <a:cubicBezTo>
                    <a:pt x="621" y="314"/>
                    <a:pt x="621" y="313"/>
                    <a:pt x="622" y="312"/>
                  </a:cubicBezTo>
                  <a:cubicBezTo>
                    <a:pt x="622" y="312"/>
                    <a:pt x="622" y="311"/>
                    <a:pt x="622" y="311"/>
                  </a:cubicBezTo>
                  <a:cubicBezTo>
                    <a:pt x="622" y="310"/>
                    <a:pt x="622" y="309"/>
                    <a:pt x="622" y="309"/>
                  </a:cubicBezTo>
                  <a:cubicBezTo>
                    <a:pt x="622" y="309"/>
                    <a:pt x="622" y="309"/>
                    <a:pt x="622" y="309"/>
                  </a:cubicBezTo>
                  <a:cubicBezTo>
                    <a:pt x="623" y="308"/>
                    <a:pt x="623" y="307"/>
                    <a:pt x="623" y="305"/>
                  </a:cubicBezTo>
                  <a:cubicBezTo>
                    <a:pt x="623" y="305"/>
                    <a:pt x="624" y="304"/>
                    <a:pt x="623" y="303"/>
                  </a:cubicBezTo>
                  <a:cubicBezTo>
                    <a:pt x="623" y="302"/>
                    <a:pt x="624" y="301"/>
                    <a:pt x="624" y="301"/>
                  </a:cubicBezTo>
                  <a:cubicBezTo>
                    <a:pt x="624" y="301"/>
                    <a:pt x="624" y="300"/>
                    <a:pt x="624" y="300"/>
                  </a:cubicBezTo>
                  <a:cubicBezTo>
                    <a:pt x="625" y="299"/>
                    <a:pt x="625" y="298"/>
                    <a:pt x="625" y="297"/>
                  </a:cubicBezTo>
                  <a:cubicBezTo>
                    <a:pt x="625" y="297"/>
                    <a:pt x="625" y="295"/>
                    <a:pt x="625" y="295"/>
                  </a:cubicBezTo>
                  <a:cubicBezTo>
                    <a:pt x="625" y="295"/>
                    <a:pt x="625" y="294"/>
                    <a:pt x="625" y="294"/>
                  </a:cubicBezTo>
                  <a:cubicBezTo>
                    <a:pt x="625" y="293"/>
                    <a:pt x="625" y="292"/>
                    <a:pt x="625" y="292"/>
                  </a:cubicBezTo>
                  <a:cubicBezTo>
                    <a:pt x="625" y="291"/>
                    <a:pt x="625" y="290"/>
                    <a:pt x="626" y="290"/>
                  </a:cubicBezTo>
                  <a:cubicBezTo>
                    <a:pt x="626" y="290"/>
                    <a:pt x="626" y="290"/>
                    <a:pt x="626" y="289"/>
                  </a:cubicBezTo>
                  <a:cubicBezTo>
                    <a:pt x="626" y="288"/>
                    <a:pt x="626" y="288"/>
                    <a:pt x="626" y="288"/>
                  </a:cubicBezTo>
                  <a:cubicBezTo>
                    <a:pt x="626" y="287"/>
                    <a:pt x="626" y="287"/>
                    <a:pt x="626" y="286"/>
                  </a:cubicBezTo>
                  <a:cubicBezTo>
                    <a:pt x="626" y="285"/>
                    <a:pt x="626" y="284"/>
                    <a:pt x="627" y="284"/>
                  </a:cubicBezTo>
                  <a:cubicBezTo>
                    <a:pt x="627" y="284"/>
                    <a:pt x="627" y="283"/>
                    <a:pt x="627" y="283"/>
                  </a:cubicBezTo>
                  <a:cubicBezTo>
                    <a:pt x="627" y="282"/>
                    <a:pt x="627" y="282"/>
                    <a:pt x="627" y="281"/>
                  </a:cubicBezTo>
                  <a:cubicBezTo>
                    <a:pt x="627" y="280"/>
                    <a:pt x="627" y="280"/>
                    <a:pt x="627" y="280"/>
                  </a:cubicBezTo>
                  <a:cubicBezTo>
                    <a:pt x="627" y="279"/>
                    <a:pt x="627" y="278"/>
                    <a:pt x="627" y="278"/>
                  </a:cubicBezTo>
                  <a:cubicBezTo>
                    <a:pt x="627" y="277"/>
                    <a:pt x="627" y="277"/>
                    <a:pt x="627" y="276"/>
                  </a:cubicBezTo>
                  <a:cubicBezTo>
                    <a:pt x="627" y="276"/>
                    <a:pt x="627" y="276"/>
                    <a:pt x="627" y="275"/>
                  </a:cubicBezTo>
                  <a:cubicBezTo>
                    <a:pt x="628" y="275"/>
                    <a:pt x="628" y="274"/>
                    <a:pt x="628" y="273"/>
                  </a:cubicBezTo>
                  <a:cubicBezTo>
                    <a:pt x="628" y="272"/>
                    <a:pt x="628" y="272"/>
                    <a:pt x="628" y="271"/>
                  </a:cubicBezTo>
                  <a:cubicBezTo>
                    <a:pt x="628" y="270"/>
                    <a:pt x="628" y="270"/>
                    <a:pt x="628" y="269"/>
                  </a:cubicBezTo>
                  <a:cubicBezTo>
                    <a:pt x="628" y="269"/>
                    <a:pt x="628" y="269"/>
                    <a:pt x="628" y="268"/>
                  </a:cubicBezTo>
                  <a:cubicBezTo>
                    <a:pt x="628" y="267"/>
                    <a:pt x="628" y="267"/>
                    <a:pt x="628" y="267"/>
                  </a:cubicBezTo>
                  <a:cubicBezTo>
                    <a:pt x="629" y="266"/>
                    <a:pt x="629" y="266"/>
                    <a:pt x="629" y="265"/>
                  </a:cubicBezTo>
                  <a:cubicBezTo>
                    <a:pt x="629" y="265"/>
                    <a:pt x="629" y="264"/>
                    <a:pt x="629" y="264"/>
                  </a:cubicBezTo>
                  <a:cubicBezTo>
                    <a:pt x="629" y="263"/>
                    <a:pt x="629" y="263"/>
                    <a:pt x="629" y="263"/>
                  </a:cubicBezTo>
                  <a:cubicBezTo>
                    <a:pt x="629" y="262"/>
                    <a:pt x="629" y="261"/>
                    <a:pt x="629" y="260"/>
                  </a:cubicBezTo>
                  <a:cubicBezTo>
                    <a:pt x="629" y="260"/>
                    <a:pt x="629" y="260"/>
                    <a:pt x="629" y="260"/>
                  </a:cubicBezTo>
                  <a:cubicBezTo>
                    <a:pt x="629" y="259"/>
                    <a:pt x="629" y="258"/>
                    <a:pt x="629" y="257"/>
                  </a:cubicBezTo>
                  <a:cubicBezTo>
                    <a:pt x="630" y="257"/>
                    <a:pt x="630" y="257"/>
                    <a:pt x="630" y="257"/>
                  </a:cubicBezTo>
                  <a:cubicBezTo>
                    <a:pt x="630" y="257"/>
                    <a:pt x="630" y="257"/>
                    <a:pt x="629" y="256"/>
                  </a:cubicBezTo>
                  <a:cubicBezTo>
                    <a:pt x="629" y="255"/>
                    <a:pt x="629" y="254"/>
                    <a:pt x="629" y="252"/>
                  </a:cubicBezTo>
                  <a:cubicBezTo>
                    <a:pt x="628" y="252"/>
                    <a:pt x="628" y="251"/>
                    <a:pt x="628" y="250"/>
                  </a:cubicBezTo>
                  <a:cubicBezTo>
                    <a:pt x="628" y="250"/>
                    <a:pt x="627" y="249"/>
                    <a:pt x="627" y="249"/>
                  </a:cubicBezTo>
                  <a:cubicBezTo>
                    <a:pt x="626" y="248"/>
                    <a:pt x="625" y="248"/>
                    <a:pt x="624" y="248"/>
                  </a:cubicBezTo>
                  <a:cubicBezTo>
                    <a:pt x="623" y="249"/>
                    <a:pt x="622" y="250"/>
                    <a:pt x="621" y="251"/>
                  </a:cubicBezTo>
                  <a:cubicBezTo>
                    <a:pt x="621" y="251"/>
                    <a:pt x="621" y="251"/>
                    <a:pt x="621" y="252"/>
                  </a:cubicBezTo>
                  <a:cubicBezTo>
                    <a:pt x="621" y="252"/>
                    <a:pt x="621" y="252"/>
                    <a:pt x="620" y="253"/>
                  </a:cubicBezTo>
                  <a:cubicBezTo>
                    <a:pt x="620" y="253"/>
                    <a:pt x="620" y="253"/>
                    <a:pt x="620" y="253"/>
                  </a:cubicBezTo>
                  <a:cubicBezTo>
                    <a:pt x="620" y="254"/>
                    <a:pt x="620" y="255"/>
                    <a:pt x="619" y="256"/>
                  </a:cubicBezTo>
                  <a:cubicBezTo>
                    <a:pt x="619" y="256"/>
                    <a:pt x="619" y="256"/>
                    <a:pt x="619" y="256"/>
                  </a:cubicBezTo>
                  <a:cubicBezTo>
                    <a:pt x="619" y="257"/>
                    <a:pt x="618" y="258"/>
                    <a:pt x="618" y="260"/>
                  </a:cubicBezTo>
                  <a:cubicBezTo>
                    <a:pt x="618" y="260"/>
                    <a:pt x="617" y="260"/>
                    <a:pt x="618" y="260"/>
                  </a:cubicBezTo>
                  <a:cubicBezTo>
                    <a:pt x="618" y="261"/>
                    <a:pt x="617" y="261"/>
                    <a:pt x="617" y="261"/>
                  </a:cubicBezTo>
                  <a:cubicBezTo>
                    <a:pt x="617" y="262"/>
                    <a:pt x="617" y="262"/>
                    <a:pt x="617" y="263"/>
                  </a:cubicBezTo>
                  <a:cubicBezTo>
                    <a:pt x="617" y="263"/>
                    <a:pt x="617" y="263"/>
                    <a:pt x="617" y="263"/>
                  </a:cubicBezTo>
                  <a:cubicBezTo>
                    <a:pt x="617" y="264"/>
                    <a:pt x="616" y="264"/>
                    <a:pt x="616" y="265"/>
                  </a:cubicBezTo>
                  <a:cubicBezTo>
                    <a:pt x="615" y="265"/>
                    <a:pt x="615" y="266"/>
                    <a:pt x="615" y="266"/>
                  </a:cubicBezTo>
                  <a:cubicBezTo>
                    <a:pt x="615" y="267"/>
                    <a:pt x="614" y="268"/>
                    <a:pt x="614" y="269"/>
                  </a:cubicBezTo>
                  <a:cubicBezTo>
                    <a:pt x="613" y="269"/>
                    <a:pt x="613" y="270"/>
                    <a:pt x="613" y="271"/>
                  </a:cubicBezTo>
                  <a:cubicBezTo>
                    <a:pt x="613" y="271"/>
                    <a:pt x="613" y="271"/>
                    <a:pt x="613" y="271"/>
                  </a:cubicBezTo>
                  <a:cubicBezTo>
                    <a:pt x="613" y="271"/>
                    <a:pt x="613" y="272"/>
                    <a:pt x="613" y="272"/>
                  </a:cubicBezTo>
                  <a:cubicBezTo>
                    <a:pt x="613" y="272"/>
                    <a:pt x="612" y="273"/>
                    <a:pt x="612" y="273"/>
                  </a:cubicBezTo>
                  <a:cubicBezTo>
                    <a:pt x="612" y="273"/>
                    <a:pt x="612" y="273"/>
                    <a:pt x="612" y="273"/>
                  </a:cubicBezTo>
                  <a:cubicBezTo>
                    <a:pt x="612" y="273"/>
                    <a:pt x="612" y="273"/>
                    <a:pt x="612" y="273"/>
                  </a:cubicBezTo>
                  <a:cubicBezTo>
                    <a:pt x="612" y="273"/>
                    <a:pt x="612" y="273"/>
                    <a:pt x="612" y="272"/>
                  </a:cubicBezTo>
                  <a:cubicBezTo>
                    <a:pt x="613" y="272"/>
                    <a:pt x="613" y="272"/>
                    <a:pt x="612" y="271"/>
                  </a:cubicBezTo>
                  <a:cubicBezTo>
                    <a:pt x="612" y="271"/>
                    <a:pt x="613" y="271"/>
                    <a:pt x="613" y="271"/>
                  </a:cubicBezTo>
                  <a:cubicBezTo>
                    <a:pt x="613" y="271"/>
                    <a:pt x="613" y="270"/>
                    <a:pt x="613" y="270"/>
                  </a:cubicBezTo>
                  <a:cubicBezTo>
                    <a:pt x="613" y="269"/>
                    <a:pt x="613" y="268"/>
                    <a:pt x="613" y="268"/>
                  </a:cubicBezTo>
                  <a:cubicBezTo>
                    <a:pt x="613" y="268"/>
                    <a:pt x="613" y="268"/>
                    <a:pt x="613" y="268"/>
                  </a:cubicBezTo>
                  <a:cubicBezTo>
                    <a:pt x="613" y="268"/>
                    <a:pt x="613" y="268"/>
                    <a:pt x="613" y="268"/>
                  </a:cubicBezTo>
                  <a:cubicBezTo>
                    <a:pt x="613" y="268"/>
                    <a:pt x="613" y="267"/>
                    <a:pt x="613" y="267"/>
                  </a:cubicBezTo>
                  <a:cubicBezTo>
                    <a:pt x="613" y="266"/>
                    <a:pt x="614" y="266"/>
                    <a:pt x="613" y="265"/>
                  </a:cubicBezTo>
                  <a:cubicBezTo>
                    <a:pt x="613" y="264"/>
                    <a:pt x="613" y="264"/>
                    <a:pt x="613" y="264"/>
                  </a:cubicBezTo>
                  <a:cubicBezTo>
                    <a:pt x="613" y="263"/>
                    <a:pt x="613" y="263"/>
                    <a:pt x="614" y="263"/>
                  </a:cubicBezTo>
                  <a:cubicBezTo>
                    <a:pt x="614" y="263"/>
                    <a:pt x="614" y="262"/>
                    <a:pt x="614" y="262"/>
                  </a:cubicBezTo>
                  <a:cubicBezTo>
                    <a:pt x="614" y="262"/>
                    <a:pt x="614" y="263"/>
                    <a:pt x="614" y="263"/>
                  </a:cubicBezTo>
                  <a:cubicBezTo>
                    <a:pt x="614" y="262"/>
                    <a:pt x="615" y="261"/>
                    <a:pt x="614" y="260"/>
                  </a:cubicBezTo>
                  <a:cubicBezTo>
                    <a:pt x="614" y="260"/>
                    <a:pt x="614" y="259"/>
                    <a:pt x="614" y="259"/>
                  </a:cubicBezTo>
                  <a:cubicBezTo>
                    <a:pt x="614" y="259"/>
                    <a:pt x="614" y="258"/>
                    <a:pt x="614" y="258"/>
                  </a:cubicBezTo>
                  <a:cubicBezTo>
                    <a:pt x="614" y="257"/>
                    <a:pt x="614" y="256"/>
                    <a:pt x="614" y="256"/>
                  </a:cubicBezTo>
                  <a:cubicBezTo>
                    <a:pt x="614" y="255"/>
                    <a:pt x="614" y="255"/>
                    <a:pt x="614" y="255"/>
                  </a:cubicBezTo>
                  <a:cubicBezTo>
                    <a:pt x="614" y="254"/>
                    <a:pt x="614" y="254"/>
                    <a:pt x="614" y="254"/>
                  </a:cubicBezTo>
                  <a:cubicBezTo>
                    <a:pt x="614" y="254"/>
                    <a:pt x="614" y="253"/>
                    <a:pt x="614" y="253"/>
                  </a:cubicBezTo>
                  <a:cubicBezTo>
                    <a:pt x="614" y="252"/>
                    <a:pt x="614" y="251"/>
                    <a:pt x="613" y="250"/>
                  </a:cubicBezTo>
                  <a:cubicBezTo>
                    <a:pt x="613" y="249"/>
                    <a:pt x="613" y="248"/>
                    <a:pt x="612" y="247"/>
                  </a:cubicBezTo>
                  <a:cubicBezTo>
                    <a:pt x="612" y="246"/>
                    <a:pt x="612" y="246"/>
                    <a:pt x="612" y="246"/>
                  </a:cubicBezTo>
                  <a:cubicBezTo>
                    <a:pt x="612" y="246"/>
                    <a:pt x="612" y="246"/>
                    <a:pt x="612" y="246"/>
                  </a:cubicBezTo>
                  <a:cubicBezTo>
                    <a:pt x="612" y="246"/>
                    <a:pt x="612" y="246"/>
                    <a:pt x="612" y="246"/>
                  </a:cubicBezTo>
                  <a:cubicBezTo>
                    <a:pt x="611" y="245"/>
                    <a:pt x="611" y="245"/>
                    <a:pt x="611" y="244"/>
                  </a:cubicBezTo>
                  <a:cubicBezTo>
                    <a:pt x="610" y="243"/>
                    <a:pt x="608" y="242"/>
                    <a:pt x="607" y="243"/>
                  </a:cubicBezTo>
                  <a:cubicBezTo>
                    <a:pt x="606" y="243"/>
                    <a:pt x="606" y="244"/>
                    <a:pt x="606" y="244"/>
                  </a:cubicBezTo>
                  <a:cubicBezTo>
                    <a:pt x="606" y="244"/>
                    <a:pt x="605" y="244"/>
                    <a:pt x="605" y="245"/>
                  </a:cubicBezTo>
                  <a:cubicBezTo>
                    <a:pt x="604" y="245"/>
                    <a:pt x="604" y="246"/>
                    <a:pt x="604" y="246"/>
                  </a:cubicBezTo>
                  <a:cubicBezTo>
                    <a:pt x="604" y="246"/>
                    <a:pt x="604" y="247"/>
                    <a:pt x="603" y="247"/>
                  </a:cubicBezTo>
                  <a:cubicBezTo>
                    <a:pt x="602" y="248"/>
                    <a:pt x="602" y="249"/>
                    <a:pt x="602" y="251"/>
                  </a:cubicBezTo>
                  <a:cubicBezTo>
                    <a:pt x="602" y="251"/>
                    <a:pt x="602" y="251"/>
                    <a:pt x="601" y="252"/>
                  </a:cubicBezTo>
                  <a:cubicBezTo>
                    <a:pt x="601" y="252"/>
                    <a:pt x="600" y="253"/>
                    <a:pt x="601" y="254"/>
                  </a:cubicBezTo>
                  <a:cubicBezTo>
                    <a:pt x="600" y="255"/>
                    <a:pt x="600" y="256"/>
                    <a:pt x="600" y="256"/>
                  </a:cubicBezTo>
                  <a:cubicBezTo>
                    <a:pt x="600" y="256"/>
                    <a:pt x="600" y="257"/>
                    <a:pt x="600" y="257"/>
                  </a:cubicBezTo>
                  <a:cubicBezTo>
                    <a:pt x="600" y="257"/>
                    <a:pt x="600" y="258"/>
                    <a:pt x="600" y="258"/>
                  </a:cubicBezTo>
                  <a:cubicBezTo>
                    <a:pt x="599" y="258"/>
                    <a:pt x="599" y="260"/>
                    <a:pt x="599" y="261"/>
                  </a:cubicBezTo>
                  <a:cubicBezTo>
                    <a:pt x="598" y="261"/>
                    <a:pt x="598" y="261"/>
                    <a:pt x="599" y="261"/>
                  </a:cubicBezTo>
                  <a:cubicBezTo>
                    <a:pt x="599" y="262"/>
                    <a:pt x="598" y="262"/>
                    <a:pt x="598" y="262"/>
                  </a:cubicBezTo>
                  <a:cubicBezTo>
                    <a:pt x="598" y="263"/>
                    <a:pt x="597" y="263"/>
                    <a:pt x="597" y="264"/>
                  </a:cubicBezTo>
                  <a:cubicBezTo>
                    <a:pt x="597" y="264"/>
                    <a:pt x="597" y="264"/>
                    <a:pt x="597" y="264"/>
                  </a:cubicBezTo>
                  <a:cubicBezTo>
                    <a:pt x="598" y="265"/>
                    <a:pt x="597" y="265"/>
                    <a:pt x="597" y="265"/>
                  </a:cubicBezTo>
                  <a:cubicBezTo>
                    <a:pt x="597" y="266"/>
                    <a:pt x="597" y="266"/>
                    <a:pt x="596" y="267"/>
                  </a:cubicBezTo>
                  <a:cubicBezTo>
                    <a:pt x="596" y="268"/>
                    <a:pt x="596" y="268"/>
                    <a:pt x="596" y="269"/>
                  </a:cubicBezTo>
                  <a:cubicBezTo>
                    <a:pt x="596" y="269"/>
                    <a:pt x="596" y="269"/>
                    <a:pt x="596" y="270"/>
                  </a:cubicBezTo>
                  <a:cubicBezTo>
                    <a:pt x="596" y="270"/>
                    <a:pt x="596" y="270"/>
                    <a:pt x="596" y="270"/>
                  </a:cubicBezTo>
                  <a:cubicBezTo>
                    <a:pt x="595" y="270"/>
                    <a:pt x="595" y="271"/>
                    <a:pt x="595" y="271"/>
                  </a:cubicBezTo>
                  <a:cubicBezTo>
                    <a:pt x="595" y="272"/>
                    <a:pt x="595" y="272"/>
                    <a:pt x="595" y="272"/>
                  </a:cubicBezTo>
                  <a:cubicBezTo>
                    <a:pt x="595" y="272"/>
                    <a:pt x="595" y="272"/>
                    <a:pt x="595" y="273"/>
                  </a:cubicBezTo>
                  <a:cubicBezTo>
                    <a:pt x="594" y="274"/>
                    <a:pt x="594" y="274"/>
                    <a:pt x="594" y="275"/>
                  </a:cubicBezTo>
                  <a:cubicBezTo>
                    <a:pt x="594" y="275"/>
                    <a:pt x="594" y="275"/>
                    <a:pt x="594" y="275"/>
                  </a:cubicBezTo>
                  <a:cubicBezTo>
                    <a:pt x="594" y="275"/>
                    <a:pt x="594" y="276"/>
                    <a:pt x="594" y="276"/>
                  </a:cubicBezTo>
                  <a:cubicBezTo>
                    <a:pt x="593" y="276"/>
                    <a:pt x="593" y="277"/>
                    <a:pt x="593" y="278"/>
                  </a:cubicBezTo>
                  <a:cubicBezTo>
                    <a:pt x="593" y="278"/>
                    <a:pt x="593" y="278"/>
                    <a:pt x="593" y="278"/>
                  </a:cubicBezTo>
                  <a:cubicBezTo>
                    <a:pt x="593" y="278"/>
                    <a:pt x="593" y="279"/>
                    <a:pt x="593" y="279"/>
                  </a:cubicBezTo>
                  <a:cubicBezTo>
                    <a:pt x="593" y="280"/>
                    <a:pt x="593" y="280"/>
                    <a:pt x="593" y="280"/>
                  </a:cubicBezTo>
                  <a:cubicBezTo>
                    <a:pt x="593" y="280"/>
                    <a:pt x="593" y="280"/>
                    <a:pt x="593" y="280"/>
                  </a:cubicBezTo>
                  <a:cubicBezTo>
                    <a:pt x="593" y="280"/>
                    <a:pt x="593" y="280"/>
                    <a:pt x="593" y="279"/>
                  </a:cubicBezTo>
                  <a:cubicBezTo>
                    <a:pt x="593" y="279"/>
                    <a:pt x="593" y="279"/>
                    <a:pt x="593" y="278"/>
                  </a:cubicBezTo>
                  <a:cubicBezTo>
                    <a:pt x="593" y="277"/>
                    <a:pt x="593" y="276"/>
                    <a:pt x="593" y="276"/>
                  </a:cubicBezTo>
                  <a:cubicBezTo>
                    <a:pt x="593" y="275"/>
                    <a:pt x="593" y="274"/>
                    <a:pt x="593" y="273"/>
                  </a:cubicBezTo>
                  <a:cubicBezTo>
                    <a:pt x="593" y="273"/>
                    <a:pt x="592" y="273"/>
                    <a:pt x="592" y="273"/>
                  </a:cubicBezTo>
                  <a:cubicBezTo>
                    <a:pt x="593" y="272"/>
                    <a:pt x="592" y="272"/>
                    <a:pt x="592" y="272"/>
                  </a:cubicBezTo>
                  <a:cubicBezTo>
                    <a:pt x="592" y="271"/>
                    <a:pt x="592" y="271"/>
                    <a:pt x="592" y="270"/>
                  </a:cubicBezTo>
                  <a:cubicBezTo>
                    <a:pt x="592" y="270"/>
                    <a:pt x="592" y="270"/>
                    <a:pt x="592" y="270"/>
                  </a:cubicBezTo>
                  <a:cubicBezTo>
                    <a:pt x="593" y="270"/>
                    <a:pt x="593" y="269"/>
                    <a:pt x="593" y="268"/>
                  </a:cubicBezTo>
                  <a:cubicBezTo>
                    <a:pt x="593" y="267"/>
                    <a:pt x="592" y="267"/>
                    <a:pt x="592" y="266"/>
                  </a:cubicBezTo>
                  <a:cubicBezTo>
                    <a:pt x="592" y="264"/>
                    <a:pt x="592" y="263"/>
                    <a:pt x="592" y="262"/>
                  </a:cubicBezTo>
                  <a:cubicBezTo>
                    <a:pt x="592" y="262"/>
                    <a:pt x="592" y="261"/>
                    <a:pt x="592" y="261"/>
                  </a:cubicBezTo>
                  <a:cubicBezTo>
                    <a:pt x="592" y="260"/>
                    <a:pt x="592" y="259"/>
                    <a:pt x="592" y="259"/>
                  </a:cubicBezTo>
                  <a:cubicBezTo>
                    <a:pt x="592" y="258"/>
                    <a:pt x="592" y="257"/>
                    <a:pt x="592" y="256"/>
                  </a:cubicBezTo>
                  <a:cubicBezTo>
                    <a:pt x="592" y="256"/>
                    <a:pt x="592" y="255"/>
                    <a:pt x="592" y="255"/>
                  </a:cubicBezTo>
                  <a:cubicBezTo>
                    <a:pt x="592" y="254"/>
                    <a:pt x="592" y="254"/>
                    <a:pt x="592" y="253"/>
                  </a:cubicBezTo>
                  <a:cubicBezTo>
                    <a:pt x="592" y="253"/>
                    <a:pt x="592" y="252"/>
                    <a:pt x="592" y="251"/>
                  </a:cubicBezTo>
                  <a:cubicBezTo>
                    <a:pt x="592" y="251"/>
                    <a:pt x="592" y="250"/>
                    <a:pt x="591" y="249"/>
                  </a:cubicBezTo>
                  <a:cubicBezTo>
                    <a:pt x="591" y="249"/>
                    <a:pt x="591" y="249"/>
                    <a:pt x="591" y="249"/>
                  </a:cubicBezTo>
                  <a:cubicBezTo>
                    <a:pt x="591" y="248"/>
                    <a:pt x="591" y="247"/>
                    <a:pt x="590" y="247"/>
                  </a:cubicBezTo>
                  <a:cubicBezTo>
                    <a:pt x="590" y="247"/>
                    <a:pt x="590" y="247"/>
                    <a:pt x="590" y="247"/>
                  </a:cubicBezTo>
                  <a:cubicBezTo>
                    <a:pt x="590" y="246"/>
                    <a:pt x="589" y="246"/>
                    <a:pt x="588" y="245"/>
                  </a:cubicBezTo>
                  <a:cubicBezTo>
                    <a:pt x="587" y="245"/>
                    <a:pt x="586" y="246"/>
                    <a:pt x="586" y="246"/>
                  </a:cubicBezTo>
                  <a:cubicBezTo>
                    <a:pt x="586" y="246"/>
                    <a:pt x="585" y="246"/>
                    <a:pt x="585" y="247"/>
                  </a:cubicBezTo>
                  <a:cubicBezTo>
                    <a:pt x="585" y="247"/>
                    <a:pt x="585" y="247"/>
                    <a:pt x="585" y="247"/>
                  </a:cubicBezTo>
                  <a:cubicBezTo>
                    <a:pt x="585" y="247"/>
                    <a:pt x="585" y="247"/>
                    <a:pt x="585" y="248"/>
                  </a:cubicBezTo>
                  <a:cubicBezTo>
                    <a:pt x="584" y="248"/>
                    <a:pt x="584" y="249"/>
                    <a:pt x="584" y="249"/>
                  </a:cubicBezTo>
                  <a:cubicBezTo>
                    <a:pt x="584" y="250"/>
                    <a:pt x="583" y="252"/>
                    <a:pt x="583" y="253"/>
                  </a:cubicBezTo>
                  <a:cubicBezTo>
                    <a:pt x="583" y="253"/>
                    <a:pt x="583" y="253"/>
                    <a:pt x="583" y="254"/>
                  </a:cubicBezTo>
                  <a:cubicBezTo>
                    <a:pt x="583" y="254"/>
                    <a:pt x="583" y="254"/>
                    <a:pt x="582" y="255"/>
                  </a:cubicBezTo>
                  <a:cubicBezTo>
                    <a:pt x="582" y="255"/>
                    <a:pt x="582" y="256"/>
                    <a:pt x="582" y="256"/>
                  </a:cubicBezTo>
                  <a:cubicBezTo>
                    <a:pt x="582" y="256"/>
                    <a:pt x="582" y="257"/>
                    <a:pt x="582" y="258"/>
                  </a:cubicBezTo>
                  <a:cubicBezTo>
                    <a:pt x="581" y="258"/>
                    <a:pt x="581" y="258"/>
                    <a:pt x="581" y="258"/>
                  </a:cubicBezTo>
                  <a:cubicBezTo>
                    <a:pt x="581" y="259"/>
                    <a:pt x="581" y="259"/>
                    <a:pt x="581" y="260"/>
                  </a:cubicBezTo>
                  <a:cubicBezTo>
                    <a:pt x="581" y="260"/>
                    <a:pt x="581" y="261"/>
                    <a:pt x="581" y="261"/>
                  </a:cubicBezTo>
                  <a:cubicBezTo>
                    <a:pt x="581" y="261"/>
                    <a:pt x="581" y="261"/>
                    <a:pt x="581" y="262"/>
                  </a:cubicBezTo>
                  <a:cubicBezTo>
                    <a:pt x="581" y="262"/>
                    <a:pt x="581" y="262"/>
                    <a:pt x="580" y="262"/>
                  </a:cubicBezTo>
                  <a:cubicBezTo>
                    <a:pt x="580" y="262"/>
                    <a:pt x="580" y="263"/>
                    <a:pt x="580" y="264"/>
                  </a:cubicBezTo>
                  <a:cubicBezTo>
                    <a:pt x="579" y="265"/>
                    <a:pt x="579" y="266"/>
                    <a:pt x="579" y="267"/>
                  </a:cubicBezTo>
                  <a:cubicBezTo>
                    <a:pt x="579" y="267"/>
                    <a:pt x="579" y="267"/>
                    <a:pt x="579" y="267"/>
                  </a:cubicBezTo>
                  <a:cubicBezTo>
                    <a:pt x="579" y="268"/>
                    <a:pt x="579" y="269"/>
                    <a:pt x="579" y="269"/>
                  </a:cubicBezTo>
                  <a:cubicBezTo>
                    <a:pt x="579" y="269"/>
                    <a:pt x="579" y="269"/>
                    <a:pt x="579" y="269"/>
                  </a:cubicBezTo>
                  <a:cubicBezTo>
                    <a:pt x="578" y="270"/>
                    <a:pt x="578" y="270"/>
                    <a:pt x="578" y="271"/>
                  </a:cubicBezTo>
                  <a:cubicBezTo>
                    <a:pt x="578" y="271"/>
                    <a:pt x="578" y="272"/>
                    <a:pt x="578" y="272"/>
                  </a:cubicBezTo>
                  <a:cubicBezTo>
                    <a:pt x="578" y="272"/>
                    <a:pt x="578" y="272"/>
                    <a:pt x="578" y="273"/>
                  </a:cubicBezTo>
                  <a:cubicBezTo>
                    <a:pt x="578" y="273"/>
                    <a:pt x="578" y="273"/>
                    <a:pt x="578" y="273"/>
                  </a:cubicBezTo>
                  <a:cubicBezTo>
                    <a:pt x="578" y="274"/>
                    <a:pt x="577" y="275"/>
                    <a:pt x="578" y="275"/>
                  </a:cubicBezTo>
                  <a:cubicBezTo>
                    <a:pt x="577" y="276"/>
                    <a:pt x="577" y="276"/>
                    <a:pt x="577" y="276"/>
                  </a:cubicBezTo>
                  <a:cubicBezTo>
                    <a:pt x="577" y="277"/>
                    <a:pt x="577" y="277"/>
                    <a:pt x="577" y="278"/>
                  </a:cubicBezTo>
                  <a:cubicBezTo>
                    <a:pt x="577" y="278"/>
                    <a:pt x="577" y="278"/>
                    <a:pt x="577" y="279"/>
                  </a:cubicBezTo>
                  <a:cubicBezTo>
                    <a:pt x="577" y="279"/>
                    <a:pt x="577" y="279"/>
                    <a:pt x="577" y="280"/>
                  </a:cubicBezTo>
                  <a:cubicBezTo>
                    <a:pt x="577" y="280"/>
                    <a:pt x="577" y="281"/>
                    <a:pt x="577" y="281"/>
                  </a:cubicBezTo>
                  <a:cubicBezTo>
                    <a:pt x="577" y="281"/>
                    <a:pt x="577" y="281"/>
                    <a:pt x="576" y="281"/>
                  </a:cubicBezTo>
                  <a:cubicBezTo>
                    <a:pt x="576" y="282"/>
                    <a:pt x="576" y="283"/>
                    <a:pt x="576" y="283"/>
                  </a:cubicBezTo>
                  <a:cubicBezTo>
                    <a:pt x="576" y="284"/>
                    <a:pt x="576" y="284"/>
                    <a:pt x="576" y="284"/>
                  </a:cubicBezTo>
                  <a:cubicBezTo>
                    <a:pt x="576" y="284"/>
                    <a:pt x="576" y="285"/>
                    <a:pt x="576" y="285"/>
                  </a:cubicBezTo>
                  <a:cubicBezTo>
                    <a:pt x="575" y="286"/>
                    <a:pt x="575" y="287"/>
                    <a:pt x="576" y="288"/>
                  </a:cubicBezTo>
                  <a:cubicBezTo>
                    <a:pt x="576" y="289"/>
                    <a:pt x="575" y="289"/>
                    <a:pt x="575" y="289"/>
                  </a:cubicBezTo>
                  <a:cubicBezTo>
                    <a:pt x="575" y="290"/>
                    <a:pt x="575" y="290"/>
                    <a:pt x="575" y="290"/>
                  </a:cubicBezTo>
                  <a:cubicBezTo>
                    <a:pt x="574" y="291"/>
                    <a:pt x="574" y="292"/>
                    <a:pt x="575" y="292"/>
                  </a:cubicBezTo>
                  <a:cubicBezTo>
                    <a:pt x="574" y="292"/>
                    <a:pt x="574" y="293"/>
                    <a:pt x="574" y="293"/>
                  </a:cubicBezTo>
                  <a:cubicBezTo>
                    <a:pt x="574" y="294"/>
                    <a:pt x="574" y="295"/>
                    <a:pt x="574" y="295"/>
                  </a:cubicBezTo>
                  <a:cubicBezTo>
                    <a:pt x="574" y="296"/>
                    <a:pt x="574" y="296"/>
                    <a:pt x="574" y="297"/>
                  </a:cubicBezTo>
                  <a:cubicBezTo>
                    <a:pt x="574" y="297"/>
                    <a:pt x="574" y="298"/>
                    <a:pt x="574" y="298"/>
                  </a:cubicBezTo>
                  <a:cubicBezTo>
                    <a:pt x="574" y="298"/>
                    <a:pt x="574" y="299"/>
                    <a:pt x="574" y="300"/>
                  </a:cubicBezTo>
                  <a:cubicBezTo>
                    <a:pt x="573" y="301"/>
                    <a:pt x="573" y="302"/>
                    <a:pt x="573" y="302"/>
                  </a:cubicBezTo>
                  <a:cubicBezTo>
                    <a:pt x="573" y="302"/>
                    <a:pt x="573" y="302"/>
                    <a:pt x="573" y="302"/>
                  </a:cubicBezTo>
                  <a:cubicBezTo>
                    <a:pt x="573" y="302"/>
                    <a:pt x="573" y="302"/>
                    <a:pt x="573" y="302"/>
                  </a:cubicBezTo>
                  <a:cubicBezTo>
                    <a:pt x="573" y="302"/>
                    <a:pt x="573" y="302"/>
                    <a:pt x="572" y="302"/>
                  </a:cubicBezTo>
                  <a:cubicBezTo>
                    <a:pt x="572" y="301"/>
                    <a:pt x="572" y="301"/>
                    <a:pt x="572" y="301"/>
                  </a:cubicBezTo>
                  <a:cubicBezTo>
                    <a:pt x="571" y="300"/>
                    <a:pt x="571" y="300"/>
                    <a:pt x="570" y="300"/>
                  </a:cubicBezTo>
                  <a:cubicBezTo>
                    <a:pt x="570" y="300"/>
                    <a:pt x="570" y="300"/>
                    <a:pt x="570" y="299"/>
                  </a:cubicBezTo>
                  <a:cubicBezTo>
                    <a:pt x="570" y="299"/>
                    <a:pt x="570" y="299"/>
                    <a:pt x="569" y="298"/>
                  </a:cubicBezTo>
                  <a:cubicBezTo>
                    <a:pt x="569" y="298"/>
                    <a:pt x="569" y="298"/>
                    <a:pt x="568" y="297"/>
                  </a:cubicBezTo>
                  <a:cubicBezTo>
                    <a:pt x="567" y="296"/>
                    <a:pt x="565" y="295"/>
                    <a:pt x="565" y="295"/>
                  </a:cubicBezTo>
                  <a:cubicBezTo>
                    <a:pt x="564" y="294"/>
                    <a:pt x="564" y="294"/>
                    <a:pt x="564" y="294"/>
                  </a:cubicBezTo>
                  <a:cubicBezTo>
                    <a:pt x="564" y="293"/>
                    <a:pt x="563" y="293"/>
                    <a:pt x="563" y="292"/>
                  </a:cubicBezTo>
                  <a:cubicBezTo>
                    <a:pt x="562" y="292"/>
                    <a:pt x="562" y="292"/>
                    <a:pt x="562" y="292"/>
                  </a:cubicBezTo>
                  <a:cubicBezTo>
                    <a:pt x="562" y="291"/>
                    <a:pt x="561" y="290"/>
                    <a:pt x="559" y="290"/>
                  </a:cubicBezTo>
                  <a:cubicBezTo>
                    <a:pt x="559" y="289"/>
                    <a:pt x="558" y="289"/>
                    <a:pt x="557" y="289"/>
                  </a:cubicBezTo>
                  <a:cubicBezTo>
                    <a:pt x="557" y="289"/>
                    <a:pt x="556" y="288"/>
                    <a:pt x="556" y="289"/>
                  </a:cubicBezTo>
                  <a:cubicBezTo>
                    <a:pt x="555" y="289"/>
                    <a:pt x="554" y="289"/>
                    <a:pt x="554" y="290"/>
                  </a:cubicBezTo>
                  <a:cubicBezTo>
                    <a:pt x="553" y="291"/>
                    <a:pt x="553" y="291"/>
                    <a:pt x="553" y="292"/>
                  </a:cubicBezTo>
                  <a:cubicBezTo>
                    <a:pt x="553" y="293"/>
                    <a:pt x="553" y="293"/>
                    <a:pt x="554" y="293"/>
                  </a:cubicBezTo>
                  <a:cubicBezTo>
                    <a:pt x="554" y="294"/>
                    <a:pt x="554" y="294"/>
                    <a:pt x="554" y="294"/>
                  </a:cubicBezTo>
                  <a:cubicBezTo>
                    <a:pt x="554" y="295"/>
                    <a:pt x="554" y="296"/>
                    <a:pt x="554" y="297"/>
                  </a:cubicBezTo>
                  <a:cubicBezTo>
                    <a:pt x="554" y="297"/>
                    <a:pt x="554" y="297"/>
                    <a:pt x="554" y="297"/>
                  </a:cubicBezTo>
                  <a:cubicBezTo>
                    <a:pt x="554" y="297"/>
                    <a:pt x="554" y="298"/>
                    <a:pt x="555" y="298"/>
                  </a:cubicBezTo>
                  <a:cubicBezTo>
                    <a:pt x="555" y="298"/>
                    <a:pt x="555" y="299"/>
                    <a:pt x="555" y="299"/>
                  </a:cubicBezTo>
                  <a:cubicBezTo>
                    <a:pt x="555" y="299"/>
                    <a:pt x="555" y="299"/>
                    <a:pt x="555" y="299"/>
                  </a:cubicBezTo>
                  <a:cubicBezTo>
                    <a:pt x="555" y="300"/>
                    <a:pt x="555" y="301"/>
                    <a:pt x="555" y="301"/>
                  </a:cubicBezTo>
                  <a:cubicBezTo>
                    <a:pt x="555" y="301"/>
                    <a:pt x="555" y="301"/>
                    <a:pt x="555" y="301"/>
                  </a:cubicBezTo>
                  <a:cubicBezTo>
                    <a:pt x="555" y="302"/>
                    <a:pt x="555" y="302"/>
                    <a:pt x="556" y="302"/>
                  </a:cubicBezTo>
                  <a:cubicBezTo>
                    <a:pt x="556" y="302"/>
                    <a:pt x="556" y="303"/>
                    <a:pt x="556" y="303"/>
                  </a:cubicBezTo>
                  <a:cubicBezTo>
                    <a:pt x="556" y="303"/>
                    <a:pt x="556" y="303"/>
                    <a:pt x="556" y="303"/>
                  </a:cubicBezTo>
                  <a:cubicBezTo>
                    <a:pt x="556" y="304"/>
                    <a:pt x="556" y="306"/>
                    <a:pt x="557" y="307"/>
                  </a:cubicBezTo>
                  <a:cubicBezTo>
                    <a:pt x="557" y="307"/>
                    <a:pt x="557" y="307"/>
                    <a:pt x="557" y="307"/>
                  </a:cubicBezTo>
                  <a:cubicBezTo>
                    <a:pt x="557" y="308"/>
                    <a:pt x="558" y="308"/>
                    <a:pt x="558" y="309"/>
                  </a:cubicBezTo>
                  <a:cubicBezTo>
                    <a:pt x="558" y="310"/>
                    <a:pt x="558" y="311"/>
                    <a:pt x="558" y="311"/>
                  </a:cubicBezTo>
                  <a:cubicBezTo>
                    <a:pt x="558" y="311"/>
                    <a:pt x="558" y="311"/>
                    <a:pt x="558" y="311"/>
                  </a:cubicBezTo>
                  <a:cubicBezTo>
                    <a:pt x="559" y="312"/>
                    <a:pt x="559" y="312"/>
                    <a:pt x="559" y="313"/>
                  </a:cubicBezTo>
                  <a:cubicBezTo>
                    <a:pt x="559" y="313"/>
                    <a:pt x="559" y="314"/>
                    <a:pt x="559" y="314"/>
                  </a:cubicBezTo>
                  <a:cubicBezTo>
                    <a:pt x="559" y="315"/>
                    <a:pt x="559" y="315"/>
                    <a:pt x="559" y="315"/>
                  </a:cubicBezTo>
                  <a:cubicBezTo>
                    <a:pt x="559" y="315"/>
                    <a:pt x="559" y="316"/>
                    <a:pt x="559" y="316"/>
                  </a:cubicBezTo>
                  <a:cubicBezTo>
                    <a:pt x="560" y="317"/>
                    <a:pt x="560" y="319"/>
                    <a:pt x="561" y="319"/>
                  </a:cubicBezTo>
                  <a:cubicBezTo>
                    <a:pt x="561" y="319"/>
                    <a:pt x="561" y="319"/>
                    <a:pt x="561" y="319"/>
                  </a:cubicBezTo>
                  <a:cubicBezTo>
                    <a:pt x="561" y="319"/>
                    <a:pt x="561" y="319"/>
                    <a:pt x="561" y="319"/>
                  </a:cubicBezTo>
                  <a:cubicBezTo>
                    <a:pt x="561" y="319"/>
                    <a:pt x="561" y="320"/>
                    <a:pt x="561" y="320"/>
                  </a:cubicBezTo>
                  <a:cubicBezTo>
                    <a:pt x="561" y="320"/>
                    <a:pt x="562" y="320"/>
                    <a:pt x="562" y="320"/>
                  </a:cubicBezTo>
                  <a:cubicBezTo>
                    <a:pt x="562" y="320"/>
                    <a:pt x="562" y="321"/>
                    <a:pt x="562" y="321"/>
                  </a:cubicBezTo>
                  <a:cubicBezTo>
                    <a:pt x="562" y="321"/>
                    <a:pt x="562" y="322"/>
                    <a:pt x="562" y="322"/>
                  </a:cubicBezTo>
                  <a:cubicBezTo>
                    <a:pt x="562" y="323"/>
                    <a:pt x="563" y="323"/>
                    <a:pt x="563" y="324"/>
                  </a:cubicBezTo>
                  <a:cubicBezTo>
                    <a:pt x="563" y="325"/>
                    <a:pt x="563" y="325"/>
                    <a:pt x="564" y="326"/>
                  </a:cubicBezTo>
                  <a:cubicBezTo>
                    <a:pt x="564" y="326"/>
                    <a:pt x="564" y="326"/>
                    <a:pt x="564" y="326"/>
                  </a:cubicBezTo>
                  <a:cubicBezTo>
                    <a:pt x="564" y="327"/>
                    <a:pt x="565" y="327"/>
                    <a:pt x="565" y="328"/>
                  </a:cubicBezTo>
                  <a:cubicBezTo>
                    <a:pt x="565" y="328"/>
                    <a:pt x="565" y="328"/>
                    <a:pt x="565" y="328"/>
                  </a:cubicBezTo>
                  <a:cubicBezTo>
                    <a:pt x="565" y="328"/>
                    <a:pt x="565" y="329"/>
                    <a:pt x="565" y="329"/>
                  </a:cubicBezTo>
                  <a:cubicBezTo>
                    <a:pt x="565" y="329"/>
                    <a:pt x="565" y="330"/>
                    <a:pt x="565" y="330"/>
                  </a:cubicBezTo>
                  <a:cubicBezTo>
                    <a:pt x="565" y="331"/>
                    <a:pt x="565" y="331"/>
                    <a:pt x="566" y="331"/>
                  </a:cubicBezTo>
                  <a:cubicBezTo>
                    <a:pt x="566" y="332"/>
                    <a:pt x="566" y="332"/>
                    <a:pt x="566" y="332"/>
                  </a:cubicBezTo>
                  <a:cubicBezTo>
                    <a:pt x="566" y="332"/>
                    <a:pt x="566" y="332"/>
                    <a:pt x="566" y="332"/>
                  </a:cubicBezTo>
                  <a:cubicBezTo>
                    <a:pt x="566" y="333"/>
                    <a:pt x="565" y="334"/>
                    <a:pt x="567" y="335"/>
                  </a:cubicBezTo>
                  <a:cubicBezTo>
                    <a:pt x="567" y="335"/>
                    <a:pt x="567" y="336"/>
                    <a:pt x="567" y="336"/>
                  </a:cubicBezTo>
                  <a:cubicBezTo>
                    <a:pt x="567" y="337"/>
                    <a:pt x="567" y="337"/>
                    <a:pt x="567" y="337"/>
                  </a:cubicBezTo>
                  <a:cubicBezTo>
                    <a:pt x="568" y="337"/>
                    <a:pt x="568" y="338"/>
                    <a:pt x="568" y="338"/>
                  </a:cubicBezTo>
                  <a:cubicBezTo>
                    <a:pt x="568" y="338"/>
                    <a:pt x="568" y="338"/>
                    <a:pt x="568" y="338"/>
                  </a:cubicBezTo>
                  <a:cubicBezTo>
                    <a:pt x="567" y="339"/>
                    <a:pt x="568" y="339"/>
                    <a:pt x="568" y="340"/>
                  </a:cubicBezTo>
                  <a:cubicBezTo>
                    <a:pt x="568" y="340"/>
                    <a:pt x="568" y="340"/>
                    <a:pt x="568" y="340"/>
                  </a:cubicBezTo>
                  <a:cubicBezTo>
                    <a:pt x="568" y="340"/>
                    <a:pt x="568" y="340"/>
                    <a:pt x="568" y="341"/>
                  </a:cubicBezTo>
                  <a:cubicBezTo>
                    <a:pt x="568" y="341"/>
                    <a:pt x="568" y="341"/>
                    <a:pt x="568" y="342"/>
                  </a:cubicBezTo>
                  <a:cubicBezTo>
                    <a:pt x="568" y="342"/>
                    <a:pt x="568" y="342"/>
                    <a:pt x="568" y="342"/>
                  </a:cubicBezTo>
                  <a:cubicBezTo>
                    <a:pt x="568" y="343"/>
                    <a:pt x="568" y="343"/>
                    <a:pt x="569" y="343"/>
                  </a:cubicBezTo>
                  <a:cubicBezTo>
                    <a:pt x="568" y="345"/>
                    <a:pt x="569" y="345"/>
                    <a:pt x="569" y="346"/>
                  </a:cubicBezTo>
                  <a:cubicBezTo>
                    <a:pt x="569" y="346"/>
                    <a:pt x="569" y="346"/>
                    <a:pt x="569" y="347"/>
                  </a:cubicBezTo>
                  <a:cubicBezTo>
                    <a:pt x="570" y="347"/>
                    <a:pt x="570" y="348"/>
                    <a:pt x="570" y="349"/>
                  </a:cubicBezTo>
                  <a:cubicBezTo>
                    <a:pt x="570" y="349"/>
                    <a:pt x="570" y="349"/>
                    <a:pt x="570" y="349"/>
                  </a:cubicBezTo>
                  <a:cubicBezTo>
                    <a:pt x="570" y="349"/>
                    <a:pt x="570" y="349"/>
                    <a:pt x="570" y="350"/>
                  </a:cubicBezTo>
                  <a:cubicBezTo>
                    <a:pt x="570" y="350"/>
                    <a:pt x="570" y="351"/>
                    <a:pt x="570" y="352"/>
                  </a:cubicBezTo>
                  <a:cubicBezTo>
                    <a:pt x="570" y="354"/>
                    <a:pt x="571" y="355"/>
                    <a:pt x="571" y="356"/>
                  </a:cubicBezTo>
                  <a:cubicBezTo>
                    <a:pt x="571" y="356"/>
                    <a:pt x="571" y="357"/>
                    <a:pt x="571" y="357"/>
                  </a:cubicBezTo>
                  <a:cubicBezTo>
                    <a:pt x="571" y="358"/>
                    <a:pt x="571" y="359"/>
                    <a:pt x="571" y="359"/>
                  </a:cubicBezTo>
                  <a:cubicBezTo>
                    <a:pt x="571" y="360"/>
                    <a:pt x="571" y="361"/>
                    <a:pt x="572" y="362"/>
                  </a:cubicBezTo>
                  <a:cubicBezTo>
                    <a:pt x="572" y="363"/>
                    <a:pt x="572" y="364"/>
                    <a:pt x="572" y="365"/>
                  </a:cubicBezTo>
                  <a:cubicBezTo>
                    <a:pt x="572" y="366"/>
                    <a:pt x="572" y="366"/>
                    <a:pt x="572" y="366"/>
                  </a:cubicBezTo>
                  <a:cubicBezTo>
                    <a:pt x="573" y="367"/>
                    <a:pt x="573" y="368"/>
                    <a:pt x="573" y="369"/>
                  </a:cubicBezTo>
                  <a:cubicBezTo>
                    <a:pt x="573" y="369"/>
                    <a:pt x="573" y="369"/>
                    <a:pt x="573" y="369"/>
                  </a:cubicBezTo>
                  <a:cubicBezTo>
                    <a:pt x="572" y="370"/>
                    <a:pt x="573" y="371"/>
                    <a:pt x="573" y="371"/>
                  </a:cubicBezTo>
                  <a:cubicBezTo>
                    <a:pt x="573" y="372"/>
                    <a:pt x="573" y="372"/>
                    <a:pt x="573" y="373"/>
                  </a:cubicBezTo>
                  <a:cubicBezTo>
                    <a:pt x="573" y="373"/>
                    <a:pt x="573" y="373"/>
                    <a:pt x="573" y="373"/>
                  </a:cubicBezTo>
                  <a:cubicBezTo>
                    <a:pt x="573" y="373"/>
                    <a:pt x="573" y="374"/>
                    <a:pt x="573" y="375"/>
                  </a:cubicBezTo>
                  <a:cubicBezTo>
                    <a:pt x="573" y="377"/>
                    <a:pt x="573" y="379"/>
                    <a:pt x="573" y="380"/>
                  </a:cubicBezTo>
                  <a:cubicBezTo>
                    <a:pt x="573" y="381"/>
                    <a:pt x="573" y="381"/>
                    <a:pt x="573" y="382"/>
                  </a:cubicBezTo>
                  <a:cubicBezTo>
                    <a:pt x="573" y="384"/>
                    <a:pt x="573" y="385"/>
                    <a:pt x="573" y="387"/>
                  </a:cubicBezTo>
                  <a:cubicBezTo>
                    <a:pt x="573" y="389"/>
                    <a:pt x="573" y="391"/>
                    <a:pt x="573" y="393"/>
                  </a:cubicBezTo>
                  <a:cubicBezTo>
                    <a:pt x="573" y="394"/>
                    <a:pt x="573" y="395"/>
                    <a:pt x="573" y="395"/>
                  </a:cubicBezTo>
                  <a:cubicBezTo>
                    <a:pt x="573" y="396"/>
                    <a:pt x="573" y="397"/>
                    <a:pt x="573" y="397"/>
                  </a:cubicBezTo>
                  <a:cubicBezTo>
                    <a:pt x="573" y="397"/>
                    <a:pt x="573" y="397"/>
                    <a:pt x="573" y="398"/>
                  </a:cubicBezTo>
                  <a:cubicBezTo>
                    <a:pt x="573" y="398"/>
                    <a:pt x="573" y="398"/>
                    <a:pt x="573" y="399"/>
                  </a:cubicBezTo>
                  <a:cubicBezTo>
                    <a:pt x="572" y="399"/>
                    <a:pt x="572" y="400"/>
                    <a:pt x="573" y="401"/>
                  </a:cubicBezTo>
                  <a:cubicBezTo>
                    <a:pt x="573" y="401"/>
                    <a:pt x="573" y="402"/>
                    <a:pt x="573" y="402"/>
                  </a:cubicBezTo>
                  <a:cubicBezTo>
                    <a:pt x="573" y="403"/>
                    <a:pt x="573" y="403"/>
                    <a:pt x="572" y="404"/>
                  </a:cubicBezTo>
                  <a:cubicBezTo>
                    <a:pt x="572" y="404"/>
                    <a:pt x="572" y="404"/>
                    <a:pt x="572" y="404"/>
                  </a:cubicBezTo>
                  <a:cubicBezTo>
                    <a:pt x="572" y="404"/>
                    <a:pt x="572" y="405"/>
                    <a:pt x="572" y="405"/>
                  </a:cubicBezTo>
                  <a:cubicBezTo>
                    <a:pt x="572" y="405"/>
                    <a:pt x="572" y="406"/>
                    <a:pt x="572" y="407"/>
                  </a:cubicBezTo>
                  <a:cubicBezTo>
                    <a:pt x="571" y="409"/>
                    <a:pt x="572" y="410"/>
                    <a:pt x="572" y="411"/>
                  </a:cubicBezTo>
                  <a:cubicBezTo>
                    <a:pt x="572" y="412"/>
                    <a:pt x="572" y="413"/>
                    <a:pt x="571" y="414"/>
                  </a:cubicBezTo>
                  <a:cubicBezTo>
                    <a:pt x="571" y="414"/>
                    <a:pt x="571" y="414"/>
                    <a:pt x="571" y="414"/>
                  </a:cubicBezTo>
                  <a:cubicBezTo>
                    <a:pt x="571" y="415"/>
                    <a:pt x="571" y="415"/>
                    <a:pt x="571" y="415"/>
                  </a:cubicBezTo>
                  <a:cubicBezTo>
                    <a:pt x="570" y="417"/>
                    <a:pt x="570" y="419"/>
                    <a:pt x="570" y="421"/>
                  </a:cubicBezTo>
                  <a:cubicBezTo>
                    <a:pt x="570" y="422"/>
                    <a:pt x="570" y="423"/>
                    <a:pt x="569" y="424"/>
                  </a:cubicBezTo>
                  <a:cubicBezTo>
                    <a:pt x="569" y="425"/>
                    <a:pt x="569" y="426"/>
                    <a:pt x="569" y="427"/>
                  </a:cubicBezTo>
                  <a:cubicBezTo>
                    <a:pt x="569" y="428"/>
                    <a:pt x="569" y="428"/>
                    <a:pt x="569" y="428"/>
                  </a:cubicBezTo>
                  <a:cubicBezTo>
                    <a:pt x="568" y="429"/>
                    <a:pt x="568" y="429"/>
                    <a:pt x="568" y="430"/>
                  </a:cubicBezTo>
                  <a:cubicBezTo>
                    <a:pt x="567" y="432"/>
                    <a:pt x="567" y="433"/>
                    <a:pt x="567" y="435"/>
                  </a:cubicBezTo>
                  <a:cubicBezTo>
                    <a:pt x="567" y="437"/>
                    <a:pt x="566" y="439"/>
                    <a:pt x="565" y="441"/>
                  </a:cubicBezTo>
                  <a:cubicBezTo>
                    <a:pt x="564" y="443"/>
                    <a:pt x="563" y="446"/>
                    <a:pt x="563" y="448"/>
                  </a:cubicBezTo>
                  <a:cubicBezTo>
                    <a:pt x="563" y="448"/>
                    <a:pt x="562" y="449"/>
                    <a:pt x="562" y="450"/>
                  </a:cubicBezTo>
                  <a:cubicBezTo>
                    <a:pt x="562" y="450"/>
                    <a:pt x="562" y="450"/>
                    <a:pt x="562" y="450"/>
                  </a:cubicBezTo>
                  <a:cubicBezTo>
                    <a:pt x="561" y="451"/>
                    <a:pt x="561" y="452"/>
                    <a:pt x="560" y="454"/>
                  </a:cubicBezTo>
                  <a:cubicBezTo>
                    <a:pt x="560" y="454"/>
                    <a:pt x="560" y="455"/>
                    <a:pt x="560" y="455"/>
                  </a:cubicBezTo>
                  <a:cubicBezTo>
                    <a:pt x="559" y="456"/>
                    <a:pt x="559" y="456"/>
                    <a:pt x="559" y="457"/>
                  </a:cubicBezTo>
                  <a:cubicBezTo>
                    <a:pt x="559" y="457"/>
                    <a:pt x="559" y="457"/>
                    <a:pt x="559" y="458"/>
                  </a:cubicBezTo>
                  <a:cubicBezTo>
                    <a:pt x="558" y="458"/>
                    <a:pt x="558" y="459"/>
                    <a:pt x="558" y="460"/>
                  </a:cubicBezTo>
                  <a:cubicBezTo>
                    <a:pt x="557" y="460"/>
                    <a:pt x="557" y="461"/>
                    <a:pt x="557" y="462"/>
                  </a:cubicBezTo>
                  <a:cubicBezTo>
                    <a:pt x="557" y="462"/>
                    <a:pt x="557" y="462"/>
                    <a:pt x="557" y="462"/>
                  </a:cubicBezTo>
                  <a:cubicBezTo>
                    <a:pt x="556" y="463"/>
                    <a:pt x="556" y="463"/>
                    <a:pt x="556" y="463"/>
                  </a:cubicBezTo>
                  <a:cubicBezTo>
                    <a:pt x="556" y="464"/>
                    <a:pt x="555" y="464"/>
                    <a:pt x="555" y="465"/>
                  </a:cubicBezTo>
                  <a:cubicBezTo>
                    <a:pt x="555" y="465"/>
                    <a:pt x="555" y="466"/>
                    <a:pt x="555" y="466"/>
                  </a:cubicBezTo>
                  <a:cubicBezTo>
                    <a:pt x="554" y="467"/>
                    <a:pt x="553" y="468"/>
                    <a:pt x="553" y="468"/>
                  </a:cubicBezTo>
                  <a:cubicBezTo>
                    <a:pt x="553" y="468"/>
                    <a:pt x="553" y="468"/>
                    <a:pt x="553" y="468"/>
                  </a:cubicBezTo>
                  <a:cubicBezTo>
                    <a:pt x="553" y="468"/>
                    <a:pt x="553" y="469"/>
                    <a:pt x="552" y="469"/>
                  </a:cubicBezTo>
                  <a:cubicBezTo>
                    <a:pt x="552" y="469"/>
                    <a:pt x="552" y="469"/>
                    <a:pt x="552" y="470"/>
                  </a:cubicBezTo>
                  <a:cubicBezTo>
                    <a:pt x="552" y="470"/>
                    <a:pt x="551" y="471"/>
                    <a:pt x="551" y="472"/>
                  </a:cubicBezTo>
                  <a:cubicBezTo>
                    <a:pt x="551" y="473"/>
                    <a:pt x="550" y="474"/>
                    <a:pt x="550" y="475"/>
                  </a:cubicBezTo>
                  <a:cubicBezTo>
                    <a:pt x="549" y="475"/>
                    <a:pt x="549" y="476"/>
                    <a:pt x="548" y="476"/>
                  </a:cubicBezTo>
                  <a:cubicBezTo>
                    <a:pt x="548" y="477"/>
                    <a:pt x="548" y="477"/>
                    <a:pt x="548" y="477"/>
                  </a:cubicBezTo>
                  <a:cubicBezTo>
                    <a:pt x="548" y="477"/>
                    <a:pt x="547" y="477"/>
                    <a:pt x="547" y="477"/>
                  </a:cubicBezTo>
                  <a:cubicBezTo>
                    <a:pt x="547" y="478"/>
                    <a:pt x="547" y="478"/>
                    <a:pt x="547" y="478"/>
                  </a:cubicBezTo>
                  <a:cubicBezTo>
                    <a:pt x="546" y="478"/>
                    <a:pt x="546" y="479"/>
                    <a:pt x="545" y="480"/>
                  </a:cubicBezTo>
                  <a:cubicBezTo>
                    <a:pt x="544" y="480"/>
                    <a:pt x="543" y="482"/>
                    <a:pt x="543" y="483"/>
                  </a:cubicBezTo>
                  <a:cubicBezTo>
                    <a:pt x="542" y="484"/>
                    <a:pt x="541" y="485"/>
                    <a:pt x="541" y="486"/>
                  </a:cubicBezTo>
                  <a:cubicBezTo>
                    <a:pt x="541" y="486"/>
                    <a:pt x="541" y="486"/>
                    <a:pt x="541" y="486"/>
                  </a:cubicBezTo>
                  <a:cubicBezTo>
                    <a:pt x="540" y="487"/>
                    <a:pt x="540" y="488"/>
                    <a:pt x="539" y="488"/>
                  </a:cubicBezTo>
                  <a:cubicBezTo>
                    <a:pt x="539" y="488"/>
                    <a:pt x="539" y="488"/>
                    <a:pt x="539" y="488"/>
                  </a:cubicBezTo>
                  <a:cubicBezTo>
                    <a:pt x="538" y="490"/>
                    <a:pt x="538" y="490"/>
                    <a:pt x="538" y="490"/>
                  </a:cubicBezTo>
                  <a:cubicBezTo>
                    <a:pt x="538" y="490"/>
                    <a:pt x="537" y="490"/>
                    <a:pt x="537" y="490"/>
                  </a:cubicBezTo>
                  <a:cubicBezTo>
                    <a:pt x="537" y="490"/>
                    <a:pt x="537" y="490"/>
                    <a:pt x="537" y="490"/>
                  </a:cubicBezTo>
                  <a:cubicBezTo>
                    <a:pt x="535" y="491"/>
                    <a:pt x="535" y="491"/>
                    <a:pt x="534" y="493"/>
                  </a:cubicBezTo>
                  <a:cubicBezTo>
                    <a:pt x="533" y="493"/>
                    <a:pt x="533" y="494"/>
                    <a:pt x="532" y="495"/>
                  </a:cubicBezTo>
                  <a:cubicBezTo>
                    <a:pt x="532" y="495"/>
                    <a:pt x="532" y="495"/>
                    <a:pt x="532" y="495"/>
                  </a:cubicBezTo>
                  <a:cubicBezTo>
                    <a:pt x="531" y="496"/>
                    <a:pt x="531" y="496"/>
                    <a:pt x="531" y="496"/>
                  </a:cubicBezTo>
                  <a:cubicBezTo>
                    <a:pt x="531" y="497"/>
                    <a:pt x="531" y="497"/>
                    <a:pt x="531" y="497"/>
                  </a:cubicBezTo>
                  <a:cubicBezTo>
                    <a:pt x="530" y="497"/>
                    <a:pt x="530" y="497"/>
                    <a:pt x="530" y="497"/>
                  </a:cubicBezTo>
                  <a:cubicBezTo>
                    <a:pt x="530" y="497"/>
                    <a:pt x="529" y="497"/>
                    <a:pt x="529" y="498"/>
                  </a:cubicBezTo>
                  <a:cubicBezTo>
                    <a:pt x="529" y="498"/>
                    <a:pt x="528" y="499"/>
                    <a:pt x="527" y="499"/>
                  </a:cubicBezTo>
                  <a:cubicBezTo>
                    <a:pt x="527" y="500"/>
                    <a:pt x="527" y="500"/>
                    <a:pt x="526" y="500"/>
                  </a:cubicBezTo>
                  <a:cubicBezTo>
                    <a:pt x="526" y="501"/>
                    <a:pt x="525" y="501"/>
                    <a:pt x="525" y="501"/>
                  </a:cubicBezTo>
                  <a:cubicBezTo>
                    <a:pt x="525" y="501"/>
                    <a:pt x="525" y="501"/>
                    <a:pt x="524" y="501"/>
                  </a:cubicBezTo>
                  <a:cubicBezTo>
                    <a:pt x="524" y="502"/>
                    <a:pt x="524" y="502"/>
                    <a:pt x="524" y="502"/>
                  </a:cubicBezTo>
                  <a:cubicBezTo>
                    <a:pt x="524" y="502"/>
                    <a:pt x="524" y="502"/>
                    <a:pt x="524" y="502"/>
                  </a:cubicBezTo>
                  <a:cubicBezTo>
                    <a:pt x="523" y="502"/>
                    <a:pt x="522" y="503"/>
                    <a:pt x="522" y="503"/>
                  </a:cubicBezTo>
                  <a:cubicBezTo>
                    <a:pt x="522" y="503"/>
                    <a:pt x="521" y="503"/>
                    <a:pt x="521" y="504"/>
                  </a:cubicBezTo>
                  <a:cubicBezTo>
                    <a:pt x="521" y="504"/>
                    <a:pt x="521" y="504"/>
                    <a:pt x="520" y="504"/>
                  </a:cubicBezTo>
                  <a:cubicBezTo>
                    <a:pt x="520" y="504"/>
                    <a:pt x="518" y="505"/>
                    <a:pt x="517" y="506"/>
                  </a:cubicBezTo>
                  <a:cubicBezTo>
                    <a:pt x="517" y="506"/>
                    <a:pt x="517" y="506"/>
                    <a:pt x="517" y="506"/>
                  </a:cubicBezTo>
                  <a:cubicBezTo>
                    <a:pt x="517" y="506"/>
                    <a:pt x="517" y="507"/>
                    <a:pt x="516" y="507"/>
                  </a:cubicBezTo>
                  <a:cubicBezTo>
                    <a:pt x="515" y="508"/>
                    <a:pt x="515" y="508"/>
                    <a:pt x="514" y="508"/>
                  </a:cubicBezTo>
                  <a:cubicBezTo>
                    <a:pt x="514" y="508"/>
                    <a:pt x="514" y="508"/>
                    <a:pt x="514" y="508"/>
                  </a:cubicBezTo>
                  <a:cubicBezTo>
                    <a:pt x="514" y="508"/>
                    <a:pt x="513" y="508"/>
                    <a:pt x="513" y="509"/>
                  </a:cubicBezTo>
                  <a:cubicBezTo>
                    <a:pt x="513" y="509"/>
                    <a:pt x="513" y="509"/>
                    <a:pt x="513" y="509"/>
                  </a:cubicBezTo>
                  <a:cubicBezTo>
                    <a:pt x="512" y="509"/>
                    <a:pt x="512" y="509"/>
                    <a:pt x="511" y="510"/>
                  </a:cubicBezTo>
                  <a:cubicBezTo>
                    <a:pt x="510" y="510"/>
                    <a:pt x="510" y="511"/>
                    <a:pt x="509" y="511"/>
                  </a:cubicBezTo>
                  <a:cubicBezTo>
                    <a:pt x="508" y="512"/>
                    <a:pt x="508" y="512"/>
                    <a:pt x="508" y="512"/>
                  </a:cubicBezTo>
                  <a:cubicBezTo>
                    <a:pt x="508" y="512"/>
                    <a:pt x="508" y="512"/>
                    <a:pt x="507" y="512"/>
                  </a:cubicBezTo>
                  <a:cubicBezTo>
                    <a:pt x="507" y="512"/>
                    <a:pt x="507" y="512"/>
                    <a:pt x="507" y="513"/>
                  </a:cubicBezTo>
                  <a:cubicBezTo>
                    <a:pt x="507" y="513"/>
                    <a:pt x="506" y="513"/>
                    <a:pt x="506" y="513"/>
                  </a:cubicBezTo>
                  <a:cubicBezTo>
                    <a:pt x="505" y="513"/>
                    <a:pt x="504" y="514"/>
                    <a:pt x="504" y="514"/>
                  </a:cubicBezTo>
                  <a:cubicBezTo>
                    <a:pt x="503" y="515"/>
                    <a:pt x="503" y="515"/>
                    <a:pt x="502" y="515"/>
                  </a:cubicBezTo>
                  <a:cubicBezTo>
                    <a:pt x="502" y="515"/>
                    <a:pt x="501" y="515"/>
                    <a:pt x="500" y="516"/>
                  </a:cubicBezTo>
                  <a:cubicBezTo>
                    <a:pt x="500" y="517"/>
                    <a:pt x="500" y="517"/>
                    <a:pt x="500" y="518"/>
                  </a:cubicBezTo>
                  <a:cubicBezTo>
                    <a:pt x="500" y="518"/>
                    <a:pt x="500" y="518"/>
                    <a:pt x="500" y="518"/>
                  </a:cubicBezTo>
                  <a:cubicBezTo>
                    <a:pt x="499" y="518"/>
                    <a:pt x="499" y="518"/>
                    <a:pt x="499" y="518"/>
                  </a:cubicBezTo>
                  <a:cubicBezTo>
                    <a:pt x="499" y="517"/>
                    <a:pt x="499" y="517"/>
                    <a:pt x="499" y="517"/>
                  </a:cubicBezTo>
                  <a:cubicBezTo>
                    <a:pt x="498" y="517"/>
                    <a:pt x="497" y="517"/>
                    <a:pt x="497" y="518"/>
                  </a:cubicBezTo>
                  <a:cubicBezTo>
                    <a:pt x="496" y="517"/>
                    <a:pt x="495" y="516"/>
                    <a:pt x="495" y="516"/>
                  </a:cubicBezTo>
                  <a:cubicBezTo>
                    <a:pt x="494" y="515"/>
                    <a:pt x="494" y="515"/>
                    <a:pt x="493" y="514"/>
                  </a:cubicBezTo>
                  <a:cubicBezTo>
                    <a:pt x="493" y="514"/>
                    <a:pt x="493" y="513"/>
                    <a:pt x="492" y="513"/>
                  </a:cubicBezTo>
                  <a:cubicBezTo>
                    <a:pt x="491" y="512"/>
                    <a:pt x="491" y="512"/>
                    <a:pt x="490" y="512"/>
                  </a:cubicBezTo>
                  <a:cubicBezTo>
                    <a:pt x="490" y="512"/>
                    <a:pt x="490" y="512"/>
                    <a:pt x="490" y="511"/>
                  </a:cubicBezTo>
                  <a:cubicBezTo>
                    <a:pt x="490" y="511"/>
                    <a:pt x="489" y="510"/>
                    <a:pt x="488" y="510"/>
                  </a:cubicBezTo>
                  <a:cubicBezTo>
                    <a:pt x="488" y="509"/>
                    <a:pt x="488" y="509"/>
                    <a:pt x="488" y="509"/>
                  </a:cubicBezTo>
                  <a:cubicBezTo>
                    <a:pt x="487" y="509"/>
                    <a:pt x="487" y="509"/>
                    <a:pt x="487" y="509"/>
                  </a:cubicBezTo>
                  <a:cubicBezTo>
                    <a:pt x="487" y="508"/>
                    <a:pt x="486" y="507"/>
                    <a:pt x="485" y="507"/>
                  </a:cubicBezTo>
                  <a:cubicBezTo>
                    <a:pt x="485" y="507"/>
                    <a:pt x="485" y="507"/>
                    <a:pt x="485" y="507"/>
                  </a:cubicBezTo>
                  <a:cubicBezTo>
                    <a:pt x="485" y="507"/>
                    <a:pt x="485" y="506"/>
                    <a:pt x="485" y="506"/>
                  </a:cubicBezTo>
                  <a:cubicBezTo>
                    <a:pt x="484" y="506"/>
                    <a:pt x="484" y="505"/>
                    <a:pt x="483" y="505"/>
                  </a:cubicBezTo>
                  <a:cubicBezTo>
                    <a:pt x="482" y="505"/>
                    <a:pt x="482" y="504"/>
                    <a:pt x="482" y="504"/>
                  </a:cubicBezTo>
                  <a:cubicBezTo>
                    <a:pt x="482" y="504"/>
                    <a:pt x="482" y="504"/>
                    <a:pt x="482" y="503"/>
                  </a:cubicBezTo>
                  <a:cubicBezTo>
                    <a:pt x="482" y="503"/>
                    <a:pt x="481" y="503"/>
                    <a:pt x="481" y="502"/>
                  </a:cubicBezTo>
                  <a:cubicBezTo>
                    <a:pt x="481" y="502"/>
                    <a:pt x="480" y="501"/>
                    <a:pt x="480" y="501"/>
                  </a:cubicBezTo>
                  <a:cubicBezTo>
                    <a:pt x="479" y="500"/>
                    <a:pt x="478" y="499"/>
                    <a:pt x="477" y="499"/>
                  </a:cubicBezTo>
                  <a:cubicBezTo>
                    <a:pt x="477" y="499"/>
                    <a:pt x="477" y="498"/>
                    <a:pt x="477" y="498"/>
                  </a:cubicBezTo>
                  <a:cubicBezTo>
                    <a:pt x="476" y="498"/>
                    <a:pt x="476" y="498"/>
                    <a:pt x="476" y="498"/>
                  </a:cubicBezTo>
                  <a:cubicBezTo>
                    <a:pt x="476" y="498"/>
                    <a:pt x="476" y="498"/>
                    <a:pt x="476" y="498"/>
                  </a:cubicBezTo>
                  <a:cubicBezTo>
                    <a:pt x="476" y="498"/>
                    <a:pt x="476" y="498"/>
                    <a:pt x="476" y="498"/>
                  </a:cubicBezTo>
                  <a:cubicBezTo>
                    <a:pt x="477" y="497"/>
                    <a:pt x="477" y="496"/>
                    <a:pt x="478" y="495"/>
                  </a:cubicBezTo>
                  <a:cubicBezTo>
                    <a:pt x="478" y="495"/>
                    <a:pt x="479" y="494"/>
                    <a:pt x="478" y="493"/>
                  </a:cubicBezTo>
                  <a:cubicBezTo>
                    <a:pt x="478" y="493"/>
                    <a:pt x="478" y="493"/>
                    <a:pt x="478" y="493"/>
                  </a:cubicBezTo>
                  <a:cubicBezTo>
                    <a:pt x="478" y="492"/>
                    <a:pt x="478" y="492"/>
                    <a:pt x="478" y="492"/>
                  </a:cubicBezTo>
                  <a:cubicBezTo>
                    <a:pt x="479" y="491"/>
                    <a:pt x="479" y="491"/>
                    <a:pt x="479" y="491"/>
                  </a:cubicBezTo>
                  <a:cubicBezTo>
                    <a:pt x="479" y="491"/>
                    <a:pt x="479" y="491"/>
                    <a:pt x="479" y="491"/>
                  </a:cubicBezTo>
                  <a:cubicBezTo>
                    <a:pt x="479" y="490"/>
                    <a:pt x="479" y="490"/>
                    <a:pt x="479" y="490"/>
                  </a:cubicBezTo>
                  <a:cubicBezTo>
                    <a:pt x="479" y="490"/>
                    <a:pt x="479" y="489"/>
                    <a:pt x="479" y="489"/>
                  </a:cubicBezTo>
                  <a:cubicBezTo>
                    <a:pt x="480" y="488"/>
                    <a:pt x="480" y="487"/>
                    <a:pt x="480" y="487"/>
                  </a:cubicBezTo>
                  <a:cubicBezTo>
                    <a:pt x="480" y="487"/>
                    <a:pt x="480" y="486"/>
                    <a:pt x="480" y="486"/>
                  </a:cubicBezTo>
                  <a:cubicBezTo>
                    <a:pt x="480" y="485"/>
                    <a:pt x="480" y="485"/>
                    <a:pt x="481" y="485"/>
                  </a:cubicBezTo>
                  <a:cubicBezTo>
                    <a:pt x="481" y="484"/>
                    <a:pt x="482" y="483"/>
                    <a:pt x="481" y="482"/>
                  </a:cubicBezTo>
                  <a:cubicBezTo>
                    <a:pt x="481" y="481"/>
                    <a:pt x="480" y="481"/>
                    <a:pt x="480" y="481"/>
                  </a:cubicBezTo>
                  <a:cubicBezTo>
                    <a:pt x="481" y="481"/>
                    <a:pt x="481" y="481"/>
                    <a:pt x="481" y="481"/>
                  </a:cubicBezTo>
                  <a:cubicBezTo>
                    <a:pt x="481" y="480"/>
                    <a:pt x="481" y="480"/>
                    <a:pt x="482" y="479"/>
                  </a:cubicBezTo>
                  <a:cubicBezTo>
                    <a:pt x="482" y="479"/>
                    <a:pt x="482" y="479"/>
                    <a:pt x="482" y="479"/>
                  </a:cubicBezTo>
                  <a:cubicBezTo>
                    <a:pt x="482" y="478"/>
                    <a:pt x="482" y="478"/>
                    <a:pt x="482" y="477"/>
                  </a:cubicBezTo>
                  <a:cubicBezTo>
                    <a:pt x="482" y="477"/>
                    <a:pt x="482" y="476"/>
                    <a:pt x="482" y="476"/>
                  </a:cubicBezTo>
                  <a:cubicBezTo>
                    <a:pt x="482" y="475"/>
                    <a:pt x="482" y="475"/>
                    <a:pt x="482" y="474"/>
                  </a:cubicBezTo>
                  <a:cubicBezTo>
                    <a:pt x="482" y="473"/>
                    <a:pt x="482" y="473"/>
                    <a:pt x="482" y="473"/>
                  </a:cubicBezTo>
                  <a:cubicBezTo>
                    <a:pt x="482" y="472"/>
                    <a:pt x="483" y="472"/>
                    <a:pt x="483" y="471"/>
                  </a:cubicBezTo>
                  <a:cubicBezTo>
                    <a:pt x="483" y="471"/>
                    <a:pt x="483" y="470"/>
                    <a:pt x="483" y="470"/>
                  </a:cubicBezTo>
                  <a:cubicBezTo>
                    <a:pt x="483" y="468"/>
                    <a:pt x="483" y="467"/>
                    <a:pt x="483" y="467"/>
                  </a:cubicBezTo>
                  <a:cubicBezTo>
                    <a:pt x="483" y="467"/>
                    <a:pt x="483" y="466"/>
                    <a:pt x="483" y="466"/>
                  </a:cubicBezTo>
                  <a:cubicBezTo>
                    <a:pt x="483" y="465"/>
                    <a:pt x="483" y="465"/>
                    <a:pt x="483" y="463"/>
                  </a:cubicBezTo>
                  <a:cubicBezTo>
                    <a:pt x="484" y="462"/>
                    <a:pt x="485" y="460"/>
                    <a:pt x="484" y="459"/>
                  </a:cubicBezTo>
                  <a:cubicBezTo>
                    <a:pt x="484" y="459"/>
                    <a:pt x="484" y="459"/>
                    <a:pt x="484" y="459"/>
                  </a:cubicBezTo>
                  <a:cubicBezTo>
                    <a:pt x="484" y="458"/>
                    <a:pt x="484" y="457"/>
                    <a:pt x="484" y="456"/>
                  </a:cubicBezTo>
                  <a:cubicBezTo>
                    <a:pt x="484" y="455"/>
                    <a:pt x="484" y="455"/>
                    <a:pt x="484" y="455"/>
                  </a:cubicBezTo>
                  <a:cubicBezTo>
                    <a:pt x="484" y="455"/>
                    <a:pt x="484" y="455"/>
                    <a:pt x="484" y="454"/>
                  </a:cubicBezTo>
                  <a:cubicBezTo>
                    <a:pt x="484" y="453"/>
                    <a:pt x="484" y="452"/>
                    <a:pt x="484" y="451"/>
                  </a:cubicBezTo>
                  <a:cubicBezTo>
                    <a:pt x="484" y="451"/>
                    <a:pt x="484" y="451"/>
                    <a:pt x="484" y="451"/>
                  </a:cubicBezTo>
                  <a:cubicBezTo>
                    <a:pt x="484" y="450"/>
                    <a:pt x="484" y="449"/>
                    <a:pt x="484" y="448"/>
                  </a:cubicBezTo>
                  <a:cubicBezTo>
                    <a:pt x="484" y="448"/>
                    <a:pt x="484" y="448"/>
                    <a:pt x="484" y="448"/>
                  </a:cubicBezTo>
                  <a:cubicBezTo>
                    <a:pt x="484" y="448"/>
                    <a:pt x="484" y="448"/>
                    <a:pt x="485" y="447"/>
                  </a:cubicBezTo>
                  <a:cubicBezTo>
                    <a:pt x="485" y="447"/>
                    <a:pt x="485" y="446"/>
                    <a:pt x="484" y="445"/>
                  </a:cubicBezTo>
                  <a:cubicBezTo>
                    <a:pt x="484" y="445"/>
                    <a:pt x="484" y="445"/>
                    <a:pt x="484" y="445"/>
                  </a:cubicBezTo>
                  <a:cubicBezTo>
                    <a:pt x="484" y="444"/>
                    <a:pt x="484" y="443"/>
                    <a:pt x="484" y="443"/>
                  </a:cubicBezTo>
                  <a:cubicBezTo>
                    <a:pt x="484" y="443"/>
                    <a:pt x="484" y="443"/>
                    <a:pt x="484" y="443"/>
                  </a:cubicBezTo>
                  <a:cubicBezTo>
                    <a:pt x="484" y="442"/>
                    <a:pt x="483" y="442"/>
                    <a:pt x="483" y="442"/>
                  </a:cubicBezTo>
                  <a:cubicBezTo>
                    <a:pt x="484" y="442"/>
                    <a:pt x="484" y="441"/>
                    <a:pt x="483" y="441"/>
                  </a:cubicBezTo>
                  <a:cubicBezTo>
                    <a:pt x="483" y="441"/>
                    <a:pt x="483" y="441"/>
                    <a:pt x="483" y="441"/>
                  </a:cubicBezTo>
                  <a:cubicBezTo>
                    <a:pt x="483" y="440"/>
                    <a:pt x="484" y="440"/>
                    <a:pt x="483" y="439"/>
                  </a:cubicBezTo>
                  <a:cubicBezTo>
                    <a:pt x="483" y="439"/>
                    <a:pt x="483" y="439"/>
                    <a:pt x="483" y="439"/>
                  </a:cubicBezTo>
                  <a:cubicBezTo>
                    <a:pt x="483" y="438"/>
                    <a:pt x="483" y="438"/>
                    <a:pt x="483" y="437"/>
                  </a:cubicBezTo>
                  <a:cubicBezTo>
                    <a:pt x="483" y="437"/>
                    <a:pt x="483" y="436"/>
                    <a:pt x="483" y="436"/>
                  </a:cubicBezTo>
                  <a:cubicBezTo>
                    <a:pt x="483" y="436"/>
                    <a:pt x="483" y="435"/>
                    <a:pt x="482" y="433"/>
                  </a:cubicBezTo>
                  <a:cubicBezTo>
                    <a:pt x="481" y="432"/>
                    <a:pt x="481" y="432"/>
                    <a:pt x="481" y="431"/>
                  </a:cubicBezTo>
                  <a:cubicBezTo>
                    <a:pt x="482" y="431"/>
                    <a:pt x="482" y="431"/>
                    <a:pt x="482" y="431"/>
                  </a:cubicBezTo>
                  <a:cubicBezTo>
                    <a:pt x="482" y="429"/>
                    <a:pt x="481" y="429"/>
                    <a:pt x="481" y="428"/>
                  </a:cubicBezTo>
                  <a:cubicBezTo>
                    <a:pt x="481" y="428"/>
                    <a:pt x="481" y="428"/>
                    <a:pt x="481" y="428"/>
                  </a:cubicBezTo>
                  <a:cubicBezTo>
                    <a:pt x="481" y="428"/>
                    <a:pt x="481" y="428"/>
                    <a:pt x="481" y="427"/>
                  </a:cubicBezTo>
                  <a:cubicBezTo>
                    <a:pt x="481" y="426"/>
                    <a:pt x="480" y="426"/>
                    <a:pt x="480" y="425"/>
                  </a:cubicBezTo>
                  <a:cubicBezTo>
                    <a:pt x="480" y="425"/>
                    <a:pt x="480" y="425"/>
                    <a:pt x="480" y="424"/>
                  </a:cubicBezTo>
                  <a:cubicBezTo>
                    <a:pt x="480" y="424"/>
                    <a:pt x="480" y="424"/>
                    <a:pt x="480" y="424"/>
                  </a:cubicBezTo>
                  <a:cubicBezTo>
                    <a:pt x="480" y="423"/>
                    <a:pt x="480" y="422"/>
                    <a:pt x="479" y="421"/>
                  </a:cubicBezTo>
                  <a:cubicBezTo>
                    <a:pt x="479" y="421"/>
                    <a:pt x="479" y="420"/>
                    <a:pt x="478" y="420"/>
                  </a:cubicBezTo>
                  <a:cubicBezTo>
                    <a:pt x="478" y="419"/>
                    <a:pt x="478" y="419"/>
                    <a:pt x="478" y="419"/>
                  </a:cubicBezTo>
                  <a:cubicBezTo>
                    <a:pt x="478" y="418"/>
                    <a:pt x="477" y="418"/>
                    <a:pt x="477" y="418"/>
                  </a:cubicBezTo>
                  <a:cubicBezTo>
                    <a:pt x="477" y="418"/>
                    <a:pt x="477" y="418"/>
                    <a:pt x="477" y="418"/>
                  </a:cubicBezTo>
                  <a:cubicBezTo>
                    <a:pt x="477" y="417"/>
                    <a:pt x="477" y="416"/>
                    <a:pt x="477" y="416"/>
                  </a:cubicBezTo>
                  <a:cubicBezTo>
                    <a:pt x="477" y="415"/>
                    <a:pt x="476" y="415"/>
                    <a:pt x="476" y="414"/>
                  </a:cubicBezTo>
                  <a:cubicBezTo>
                    <a:pt x="476" y="414"/>
                    <a:pt x="476" y="414"/>
                    <a:pt x="476" y="414"/>
                  </a:cubicBezTo>
                  <a:cubicBezTo>
                    <a:pt x="475" y="413"/>
                    <a:pt x="475" y="412"/>
                    <a:pt x="475" y="412"/>
                  </a:cubicBezTo>
                  <a:cubicBezTo>
                    <a:pt x="475" y="412"/>
                    <a:pt x="475" y="412"/>
                    <a:pt x="475" y="412"/>
                  </a:cubicBezTo>
                  <a:cubicBezTo>
                    <a:pt x="475" y="411"/>
                    <a:pt x="474" y="411"/>
                    <a:pt x="474" y="411"/>
                  </a:cubicBezTo>
                  <a:cubicBezTo>
                    <a:pt x="474" y="410"/>
                    <a:pt x="473" y="410"/>
                    <a:pt x="474" y="410"/>
                  </a:cubicBezTo>
                  <a:cubicBezTo>
                    <a:pt x="474" y="409"/>
                    <a:pt x="474" y="409"/>
                    <a:pt x="474" y="409"/>
                  </a:cubicBezTo>
                  <a:cubicBezTo>
                    <a:pt x="473" y="408"/>
                    <a:pt x="473" y="407"/>
                    <a:pt x="472" y="407"/>
                  </a:cubicBezTo>
                  <a:cubicBezTo>
                    <a:pt x="472" y="407"/>
                    <a:pt x="472" y="406"/>
                    <a:pt x="472" y="406"/>
                  </a:cubicBezTo>
                  <a:cubicBezTo>
                    <a:pt x="472" y="405"/>
                    <a:pt x="471" y="405"/>
                    <a:pt x="471" y="404"/>
                  </a:cubicBezTo>
                  <a:cubicBezTo>
                    <a:pt x="471" y="404"/>
                    <a:pt x="470" y="404"/>
                    <a:pt x="470" y="403"/>
                  </a:cubicBezTo>
                  <a:cubicBezTo>
                    <a:pt x="470" y="403"/>
                    <a:pt x="470" y="403"/>
                    <a:pt x="470" y="403"/>
                  </a:cubicBezTo>
                  <a:cubicBezTo>
                    <a:pt x="469" y="403"/>
                    <a:pt x="469" y="402"/>
                    <a:pt x="469" y="402"/>
                  </a:cubicBezTo>
                  <a:cubicBezTo>
                    <a:pt x="469" y="401"/>
                    <a:pt x="469" y="401"/>
                    <a:pt x="468" y="400"/>
                  </a:cubicBezTo>
                  <a:cubicBezTo>
                    <a:pt x="468" y="400"/>
                    <a:pt x="468" y="399"/>
                    <a:pt x="467" y="398"/>
                  </a:cubicBezTo>
                  <a:cubicBezTo>
                    <a:pt x="467" y="398"/>
                    <a:pt x="467" y="398"/>
                    <a:pt x="467" y="398"/>
                  </a:cubicBezTo>
                  <a:cubicBezTo>
                    <a:pt x="466" y="398"/>
                    <a:pt x="466" y="397"/>
                    <a:pt x="466" y="397"/>
                  </a:cubicBezTo>
                  <a:cubicBezTo>
                    <a:pt x="466" y="396"/>
                    <a:pt x="465" y="395"/>
                    <a:pt x="464" y="395"/>
                  </a:cubicBezTo>
                  <a:cubicBezTo>
                    <a:pt x="464" y="394"/>
                    <a:pt x="463" y="394"/>
                    <a:pt x="463" y="394"/>
                  </a:cubicBezTo>
                  <a:cubicBezTo>
                    <a:pt x="463" y="394"/>
                    <a:pt x="463" y="394"/>
                    <a:pt x="463" y="394"/>
                  </a:cubicBezTo>
                  <a:cubicBezTo>
                    <a:pt x="463" y="393"/>
                    <a:pt x="462" y="393"/>
                    <a:pt x="462" y="393"/>
                  </a:cubicBezTo>
                  <a:cubicBezTo>
                    <a:pt x="462" y="393"/>
                    <a:pt x="461" y="393"/>
                    <a:pt x="461" y="393"/>
                  </a:cubicBezTo>
                  <a:cubicBezTo>
                    <a:pt x="461" y="393"/>
                    <a:pt x="461" y="392"/>
                    <a:pt x="461" y="392"/>
                  </a:cubicBezTo>
                  <a:cubicBezTo>
                    <a:pt x="461" y="391"/>
                    <a:pt x="460" y="391"/>
                    <a:pt x="459" y="390"/>
                  </a:cubicBezTo>
                  <a:cubicBezTo>
                    <a:pt x="459" y="390"/>
                    <a:pt x="458" y="389"/>
                    <a:pt x="458" y="389"/>
                  </a:cubicBezTo>
                  <a:cubicBezTo>
                    <a:pt x="458" y="389"/>
                    <a:pt x="458" y="389"/>
                    <a:pt x="458" y="389"/>
                  </a:cubicBezTo>
                  <a:cubicBezTo>
                    <a:pt x="457" y="388"/>
                    <a:pt x="456" y="387"/>
                    <a:pt x="455" y="387"/>
                  </a:cubicBezTo>
                  <a:cubicBezTo>
                    <a:pt x="455" y="387"/>
                    <a:pt x="454" y="386"/>
                    <a:pt x="453" y="386"/>
                  </a:cubicBezTo>
                  <a:cubicBezTo>
                    <a:pt x="453" y="386"/>
                    <a:pt x="452" y="385"/>
                    <a:pt x="452" y="385"/>
                  </a:cubicBezTo>
                  <a:cubicBezTo>
                    <a:pt x="451" y="385"/>
                    <a:pt x="451" y="385"/>
                    <a:pt x="451" y="385"/>
                  </a:cubicBezTo>
                  <a:cubicBezTo>
                    <a:pt x="450" y="385"/>
                    <a:pt x="450" y="385"/>
                    <a:pt x="450" y="385"/>
                  </a:cubicBezTo>
                  <a:cubicBezTo>
                    <a:pt x="450" y="384"/>
                    <a:pt x="449" y="384"/>
                    <a:pt x="448" y="384"/>
                  </a:cubicBezTo>
                  <a:cubicBezTo>
                    <a:pt x="448" y="384"/>
                    <a:pt x="447" y="384"/>
                    <a:pt x="448" y="384"/>
                  </a:cubicBezTo>
                  <a:cubicBezTo>
                    <a:pt x="447" y="383"/>
                    <a:pt x="446" y="383"/>
                    <a:pt x="446" y="384"/>
                  </a:cubicBezTo>
                  <a:cubicBezTo>
                    <a:pt x="446" y="383"/>
                    <a:pt x="445" y="383"/>
                    <a:pt x="445" y="383"/>
                  </a:cubicBezTo>
                  <a:cubicBezTo>
                    <a:pt x="445" y="383"/>
                    <a:pt x="445" y="383"/>
                    <a:pt x="444" y="383"/>
                  </a:cubicBezTo>
                  <a:cubicBezTo>
                    <a:pt x="444" y="383"/>
                    <a:pt x="444" y="383"/>
                    <a:pt x="443" y="383"/>
                  </a:cubicBezTo>
                  <a:cubicBezTo>
                    <a:pt x="443" y="382"/>
                    <a:pt x="443" y="382"/>
                    <a:pt x="443" y="382"/>
                  </a:cubicBezTo>
                  <a:cubicBezTo>
                    <a:pt x="442" y="382"/>
                    <a:pt x="442" y="382"/>
                    <a:pt x="442" y="382"/>
                  </a:cubicBezTo>
                  <a:cubicBezTo>
                    <a:pt x="441" y="382"/>
                    <a:pt x="441" y="382"/>
                    <a:pt x="441" y="382"/>
                  </a:cubicBezTo>
                  <a:cubicBezTo>
                    <a:pt x="441" y="382"/>
                    <a:pt x="441" y="382"/>
                    <a:pt x="441" y="382"/>
                  </a:cubicBezTo>
                  <a:cubicBezTo>
                    <a:pt x="440" y="382"/>
                    <a:pt x="440" y="382"/>
                    <a:pt x="440" y="382"/>
                  </a:cubicBezTo>
                  <a:cubicBezTo>
                    <a:pt x="440" y="382"/>
                    <a:pt x="440" y="382"/>
                    <a:pt x="439" y="382"/>
                  </a:cubicBezTo>
                  <a:cubicBezTo>
                    <a:pt x="439" y="382"/>
                    <a:pt x="438" y="381"/>
                    <a:pt x="438" y="381"/>
                  </a:cubicBezTo>
                  <a:cubicBezTo>
                    <a:pt x="438" y="382"/>
                    <a:pt x="437" y="382"/>
                    <a:pt x="437" y="382"/>
                  </a:cubicBezTo>
                  <a:cubicBezTo>
                    <a:pt x="437" y="381"/>
                    <a:pt x="436" y="381"/>
                    <a:pt x="436" y="381"/>
                  </a:cubicBezTo>
                  <a:cubicBezTo>
                    <a:pt x="436" y="381"/>
                    <a:pt x="435" y="381"/>
                    <a:pt x="435" y="381"/>
                  </a:cubicBezTo>
                  <a:cubicBezTo>
                    <a:pt x="435" y="381"/>
                    <a:pt x="435" y="381"/>
                    <a:pt x="434" y="381"/>
                  </a:cubicBezTo>
                  <a:cubicBezTo>
                    <a:pt x="433" y="381"/>
                    <a:pt x="433" y="381"/>
                    <a:pt x="433" y="381"/>
                  </a:cubicBezTo>
                  <a:cubicBezTo>
                    <a:pt x="433" y="381"/>
                    <a:pt x="433" y="381"/>
                    <a:pt x="433" y="381"/>
                  </a:cubicBezTo>
                  <a:cubicBezTo>
                    <a:pt x="432" y="380"/>
                    <a:pt x="431" y="380"/>
                    <a:pt x="431" y="381"/>
                  </a:cubicBezTo>
                  <a:cubicBezTo>
                    <a:pt x="430" y="380"/>
                    <a:pt x="429" y="380"/>
                    <a:pt x="428" y="380"/>
                  </a:cubicBezTo>
                  <a:cubicBezTo>
                    <a:pt x="428" y="380"/>
                    <a:pt x="428" y="381"/>
                    <a:pt x="428" y="381"/>
                  </a:cubicBezTo>
                  <a:cubicBezTo>
                    <a:pt x="428" y="381"/>
                    <a:pt x="428" y="381"/>
                    <a:pt x="428" y="381"/>
                  </a:cubicBezTo>
                  <a:cubicBezTo>
                    <a:pt x="428" y="380"/>
                    <a:pt x="427" y="380"/>
                    <a:pt x="427" y="381"/>
                  </a:cubicBezTo>
                  <a:cubicBezTo>
                    <a:pt x="427" y="381"/>
                    <a:pt x="427" y="381"/>
                    <a:pt x="426" y="381"/>
                  </a:cubicBezTo>
                  <a:cubicBezTo>
                    <a:pt x="426" y="380"/>
                    <a:pt x="426" y="380"/>
                    <a:pt x="425" y="380"/>
                  </a:cubicBezTo>
                  <a:cubicBezTo>
                    <a:pt x="425" y="380"/>
                    <a:pt x="425" y="380"/>
                    <a:pt x="425" y="380"/>
                  </a:cubicBezTo>
                  <a:cubicBezTo>
                    <a:pt x="425" y="380"/>
                    <a:pt x="424" y="380"/>
                    <a:pt x="424" y="380"/>
                  </a:cubicBezTo>
                  <a:cubicBezTo>
                    <a:pt x="424" y="380"/>
                    <a:pt x="424" y="380"/>
                    <a:pt x="424" y="380"/>
                  </a:cubicBezTo>
                  <a:cubicBezTo>
                    <a:pt x="424" y="380"/>
                    <a:pt x="424" y="380"/>
                    <a:pt x="424" y="380"/>
                  </a:cubicBezTo>
                  <a:cubicBezTo>
                    <a:pt x="424" y="380"/>
                    <a:pt x="423" y="380"/>
                    <a:pt x="423" y="380"/>
                  </a:cubicBezTo>
                  <a:cubicBezTo>
                    <a:pt x="423" y="380"/>
                    <a:pt x="422" y="380"/>
                    <a:pt x="421" y="380"/>
                  </a:cubicBezTo>
                  <a:cubicBezTo>
                    <a:pt x="421" y="380"/>
                    <a:pt x="420" y="380"/>
                    <a:pt x="419" y="381"/>
                  </a:cubicBezTo>
                  <a:cubicBezTo>
                    <a:pt x="419" y="381"/>
                    <a:pt x="419" y="381"/>
                    <a:pt x="419" y="381"/>
                  </a:cubicBezTo>
                  <a:cubicBezTo>
                    <a:pt x="418" y="381"/>
                    <a:pt x="418" y="381"/>
                    <a:pt x="418" y="381"/>
                  </a:cubicBezTo>
                  <a:cubicBezTo>
                    <a:pt x="418" y="381"/>
                    <a:pt x="418" y="381"/>
                    <a:pt x="418" y="381"/>
                  </a:cubicBezTo>
                  <a:cubicBezTo>
                    <a:pt x="418" y="381"/>
                    <a:pt x="418" y="381"/>
                    <a:pt x="418" y="381"/>
                  </a:cubicBezTo>
                  <a:cubicBezTo>
                    <a:pt x="417" y="381"/>
                    <a:pt x="417" y="381"/>
                    <a:pt x="416" y="381"/>
                  </a:cubicBezTo>
                  <a:cubicBezTo>
                    <a:pt x="416" y="381"/>
                    <a:pt x="416" y="381"/>
                    <a:pt x="416" y="381"/>
                  </a:cubicBezTo>
                  <a:cubicBezTo>
                    <a:pt x="416" y="381"/>
                    <a:pt x="416" y="381"/>
                    <a:pt x="416" y="381"/>
                  </a:cubicBezTo>
                  <a:cubicBezTo>
                    <a:pt x="415" y="382"/>
                    <a:pt x="415" y="382"/>
                    <a:pt x="415" y="382"/>
                  </a:cubicBezTo>
                  <a:cubicBezTo>
                    <a:pt x="414" y="381"/>
                    <a:pt x="413" y="381"/>
                    <a:pt x="413" y="382"/>
                  </a:cubicBezTo>
                  <a:cubicBezTo>
                    <a:pt x="413" y="382"/>
                    <a:pt x="413" y="382"/>
                    <a:pt x="412" y="382"/>
                  </a:cubicBezTo>
                  <a:cubicBezTo>
                    <a:pt x="412" y="382"/>
                    <a:pt x="412" y="382"/>
                    <a:pt x="412" y="382"/>
                  </a:cubicBezTo>
                  <a:cubicBezTo>
                    <a:pt x="412" y="382"/>
                    <a:pt x="412" y="382"/>
                    <a:pt x="412" y="383"/>
                  </a:cubicBezTo>
                  <a:cubicBezTo>
                    <a:pt x="411" y="383"/>
                    <a:pt x="411" y="383"/>
                    <a:pt x="410" y="383"/>
                  </a:cubicBezTo>
                  <a:cubicBezTo>
                    <a:pt x="409" y="383"/>
                    <a:pt x="409" y="383"/>
                    <a:pt x="408" y="384"/>
                  </a:cubicBezTo>
                  <a:cubicBezTo>
                    <a:pt x="408" y="384"/>
                    <a:pt x="408" y="384"/>
                    <a:pt x="408" y="384"/>
                  </a:cubicBezTo>
                  <a:cubicBezTo>
                    <a:pt x="406" y="384"/>
                    <a:pt x="406" y="384"/>
                    <a:pt x="405" y="385"/>
                  </a:cubicBezTo>
                  <a:cubicBezTo>
                    <a:pt x="404" y="386"/>
                    <a:pt x="403" y="386"/>
                    <a:pt x="403" y="387"/>
                  </a:cubicBezTo>
                  <a:cubicBezTo>
                    <a:pt x="403" y="387"/>
                    <a:pt x="403" y="387"/>
                    <a:pt x="402" y="387"/>
                  </a:cubicBezTo>
                  <a:cubicBezTo>
                    <a:pt x="402" y="388"/>
                    <a:pt x="402" y="388"/>
                    <a:pt x="401" y="388"/>
                  </a:cubicBezTo>
                  <a:cubicBezTo>
                    <a:pt x="401" y="388"/>
                    <a:pt x="400" y="388"/>
                    <a:pt x="399" y="389"/>
                  </a:cubicBezTo>
                  <a:cubicBezTo>
                    <a:pt x="399" y="390"/>
                    <a:pt x="398" y="390"/>
                    <a:pt x="398" y="391"/>
                  </a:cubicBezTo>
                  <a:cubicBezTo>
                    <a:pt x="398" y="391"/>
                    <a:pt x="397" y="391"/>
                    <a:pt x="397" y="392"/>
                  </a:cubicBezTo>
                  <a:cubicBezTo>
                    <a:pt x="397" y="392"/>
                    <a:pt x="397" y="392"/>
                    <a:pt x="397" y="393"/>
                  </a:cubicBezTo>
                  <a:cubicBezTo>
                    <a:pt x="397" y="393"/>
                    <a:pt x="397" y="393"/>
                    <a:pt x="397" y="393"/>
                  </a:cubicBezTo>
                  <a:cubicBezTo>
                    <a:pt x="397" y="393"/>
                    <a:pt x="397" y="393"/>
                    <a:pt x="397" y="393"/>
                  </a:cubicBezTo>
                  <a:cubicBezTo>
                    <a:pt x="396" y="393"/>
                    <a:pt x="396" y="393"/>
                    <a:pt x="395" y="394"/>
                  </a:cubicBezTo>
                  <a:cubicBezTo>
                    <a:pt x="395" y="394"/>
                    <a:pt x="395" y="394"/>
                    <a:pt x="395" y="395"/>
                  </a:cubicBezTo>
                  <a:cubicBezTo>
                    <a:pt x="395" y="395"/>
                    <a:pt x="395" y="395"/>
                    <a:pt x="395" y="395"/>
                  </a:cubicBezTo>
                  <a:cubicBezTo>
                    <a:pt x="394" y="395"/>
                    <a:pt x="394" y="395"/>
                    <a:pt x="394" y="395"/>
                  </a:cubicBezTo>
                  <a:cubicBezTo>
                    <a:pt x="394" y="396"/>
                    <a:pt x="394" y="396"/>
                    <a:pt x="393" y="396"/>
                  </a:cubicBezTo>
                  <a:cubicBezTo>
                    <a:pt x="393" y="396"/>
                    <a:pt x="393" y="397"/>
                    <a:pt x="393" y="397"/>
                  </a:cubicBezTo>
                  <a:cubicBezTo>
                    <a:pt x="393" y="397"/>
                    <a:pt x="392" y="398"/>
                    <a:pt x="392" y="398"/>
                  </a:cubicBezTo>
                  <a:cubicBezTo>
                    <a:pt x="392" y="398"/>
                    <a:pt x="392" y="398"/>
                    <a:pt x="392" y="398"/>
                  </a:cubicBezTo>
                  <a:cubicBezTo>
                    <a:pt x="391" y="398"/>
                    <a:pt x="391" y="399"/>
                    <a:pt x="391" y="399"/>
                  </a:cubicBezTo>
                  <a:cubicBezTo>
                    <a:pt x="391" y="399"/>
                    <a:pt x="391" y="399"/>
                    <a:pt x="391" y="400"/>
                  </a:cubicBezTo>
                  <a:cubicBezTo>
                    <a:pt x="390" y="400"/>
                    <a:pt x="390" y="400"/>
                    <a:pt x="390" y="400"/>
                  </a:cubicBezTo>
                  <a:cubicBezTo>
                    <a:pt x="390" y="400"/>
                    <a:pt x="390" y="400"/>
                    <a:pt x="390" y="400"/>
                  </a:cubicBezTo>
                  <a:cubicBezTo>
                    <a:pt x="389" y="401"/>
                    <a:pt x="388" y="401"/>
                    <a:pt x="389" y="403"/>
                  </a:cubicBezTo>
                  <a:cubicBezTo>
                    <a:pt x="388" y="403"/>
                    <a:pt x="388" y="403"/>
                    <a:pt x="388" y="404"/>
                  </a:cubicBezTo>
                  <a:cubicBezTo>
                    <a:pt x="387" y="404"/>
                    <a:pt x="387" y="404"/>
                    <a:pt x="387" y="405"/>
                  </a:cubicBezTo>
                  <a:cubicBezTo>
                    <a:pt x="387" y="405"/>
                    <a:pt x="387" y="406"/>
                    <a:pt x="387" y="406"/>
                  </a:cubicBezTo>
                  <a:cubicBezTo>
                    <a:pt x="386" y="407"/>
                    <a:pt x="386" y="407"/>
                    <a:pt x="386" y="408"/>
                  </a:cubicBezTo>
                  <a:cubicBezTo>
                    <a:pt x="386" y="408"/>
                    <a:pt x="385" y="409"/>
                    <a:pt x="385" y="410"/>
                  </a:cubicBezTo>
                  <a:cubicBezTo>
                    <a:pt x="385" y="409"/>
                    <a:pt x="385" y="409"/>
                    <a:pt x="385" y="409"/>
                  </a:cubicBezTo>
                  <a:cubicBezTo>
                    <a:pt x="384" y="408"/>
                    <a:pt x="383" y="407"/>
                    <a:pt x="383" y="406"/>
                  </a:cubicBezTo>
                  <a:cubicBezTo>
                    <a:pt x="382" y="405"/>
                    <a:pt x="382" y="405"/>
                    <a:pt x="382" y="405"/>
                  </a:cubicBezTo>
                  <a:cubicBezTo>
                    <a:pt x="381" y="404"/>
                    <a:pt x="381" y="404"/>
                    <a:pt x="380" y="403"/>
                  </a:cubicBezTo>
                  <a:cubicBezTo>
                    <a:pt x="380" y="403"/>
                    <a:pt x="380" y="403"/>
                    <a:pt x="380" y="403"/>
                  </a:cubicBezTo>
                  <a:cubicBezTo>
                    <a:pt x="380" y="402"/>
                    <a:pt x="380" y="402"/>
                    <a:pt x="380" y="402"/>
                  </a:cubicBezTo>
                  <a:cubicBezTo>
                    <a:pt x="380" y="402"/>
                    <a:pt x="380" y="401"/>
                    <a:pt x="379" y="401"/>
                  </a:cubicBezTo>
                  <a:cubicBezTo>
                    <a:pt x="379" y="400"/>
                    <a:pt x="378" y="399"/>
                    <a:pt x="377" y="399"/>
                  </a:cubicBezTo>
                  <a:cubicBezTo>
                    <a:pt x="377" y="399"/>
                    <a:pt x="377" y="399"/>
                    <a:pt x="377" y="399"/>
                  </a:cubicBezTo>
                  <a:cubicBezTo>
                    <a:pt x="377" y="399"/>
                    <a:pt x="377" y="399"/>
                    <a:pt x="376" y="399"/>
                  </a:cubicBezTo>
                  <a:cubicBezTo>
                    <a:pt x="377" y="398"/>
                    <a:pt x="377" y="397"/>
                    <a:pt x="376" y="396"/>
                  </a:cubicBezTo>
                  <a:cubicBezTo>
                    <a:pt x="376" y="395"/>
                    <a:pt x="376" y="395"/>
                    <a:pt x="375" y="395"/>
                  </a:cubicBezTo>
                  <a:cubicBezTo>
                    <a:pt x="375" y="394"/>
                    <a:pt x="375" y="394"/>
                    <a:pt x="375" y="394"/>
                  </a:cubicBezTo>
                  <a:cubicBezTo>
                    <a:pt x="375" y="393"/>
                    <a:pt x="374" y="393"/>
                    <a:pt x="374" y="393"/>
                  </a:cubicBezTo>
                  <a:cubicBezTo>
                    <a:pt x="374" y="393"/>
                    <a:pt x="373" y="393"/>
                    <a:pt x="373" y="393"/>
                  </a:cubicBezTo>
                  <a:cubicBezTo>
                    <a:pt x="373" y="393"/>
                    <a:pt x="373" y="393"/>
                    <a:pt x="372" y="392"/>
                  </a:cubicBezTo>
                  <a:cubicBezTo>
                    <a:pt x="372" y="392"/>
                    <a:pt x="372" y="392"/>
                    <a:pt x="372" y="392"/>
                  </a:cubicBezTo>
                  <a:cubicBezTo>
                    <a:pt x="372" y="391"/>
                    <a:pt x="372" y="391"/>
                    <a:pt x="372" y="390"/>
                  </a:cubicBezTo>
                  <a:cubicBezTo>
                    <a:pt x="372" y="390"/>
                    <a:pt x="372" y="390"/>
                    <a:pt x="372" y="390"/>
                  </a:cubicBezTo>
                  <a:cubicBezTo>
                    <a:pt x="372" y="390"/>
                    <a:pt x="372" y="389"/>
                    <a:pt x="371" y="388"/>
                  </a:cubicBezTo>
                  <a:cubicBezTo>
                    <a:pt x="371" y="388"/>
                    <a:pt x="370" y="388"/>
                    <a:pt x="369" y="388"/>
                  </a:cubicBezTo>
                  <a:cubicBezTo>
                    <a:pt x="369" y="388"/>
                    <a:pt x="369" y="388"/>
                    <a:pt x="369" y="388"/>
                  </a:cubicBezTo>
                  <a:cubicBezTo>
                    <a:pt x="369" y="387"/>
                    <a:pt x="369" y="387"/>
                    <a:pt x="369" y="386"/>
                  </a:cubicBezTo>
                  <a:cubicBezTo>
                    <a:pt x="369" y="386"/>
                    <a:pt x="369" y="386"/>
                    <a:pt x="368" y="386"/>
                  </a:cubicBezTo>
                  <a:cubicBezTo>
                    <a:pt x="368" y="386"/>
                    <a:pt x="368" y="386"/>
                    <a:pt x="368" y="386"/>
                  </a:cubicBezTo>
                  <a:cubicBezTo>
                    <a:pt x="368" y="386"/>
                    <a:pt x="368" y="386"/>
                    <a:pt x="367" y="385"/>
                  </a:cubicBezTo>
                  <a:cubicBezTo>
                    <a:pt x="367" y="385"/>
                    <a:pt x="367" y="385"/>
                    <a:pt x="367" y="385"/>
                  </a:cubicBezTo>
                  <a:cubicBezTo>
                    <a:pt x="367" y="385"/>
                    <a:pt x="367" y="385"/>
                    <a:pt x="367" y="384"/>
                  </a:cubicBezTo>
                  <a:cubicBezTo>
                    <a:pt x="366" y="384"/>
                    <a:pt x="366" y="384"/>
                    <a:pt x="366" y="384"/>
                  </a:cubicBezTo>
                  <a:cubicBezTo>
                    <a:pt x="366" y="384"/>
                    <a:pt x="366" y="383"/>
                    <a:pt x="366" y="383"/>
                  </a:cubicBezTo>
                  <a:cubicBezTo>
                    <a:pt x="366" y="382"/>
                    <a:pt x="366" y="382"/>
                    <a:pt x="365" y="381"/>
                  </a:cubicBezTo>
                  <a:cubicBezTo>
                    <a:pt x="365" y="381"/>
                    <a:pt x="365" y="380"/>
                    <a:pt x="364" y="380"/>
                  </a:cubicBezTo>
                  <a:cubicBezTo>
                    <a:pt x="364" y="380"/>
                    <a:pt x="363" y="380"/>
                    <a:pt x="363" y="380"/>
                  </a:cubicBezTo>
                  <a:cubicBezTo>
                    <a:pt x="363" y="380"/>
                    <a:pt x="363" y="380"/>
                    <a:pt x="363" y="380"/>
                  </a:cubicBezTo>
                  <a:cubicBezTo>
                    <a:pt x="363" y="380"/>
                    <a:pt x="362" y="379"/>
                    <a:pt x="362" y="379"/>
                  </a:cubicBezTo>
                  <a:cubicBezTo>
                    <a:pt x="362" y="378"/>
                    <a:pt x="362" y="378"/>
                    <a:pt x="361" y="377"/>
                  </a:cubicBezTo>
                  <a:cubicBezTo>
                    <a:pt x="361" y="376"/>
                    <a:pt x="360" y="376"/>
                    <a:pt x="360" y="375"/>
                  </a:cubicBezTo>
                  <a:cubicBezTo>
                    <a:pt x="359" y="375"/>
                    <a:pt x="359" y="375"/>
                    <a:pt x="359" y="375"/>
                  </a:cubicBezTo>
                  <a:cubicBezTo>
                    <a:pt x="358" y="373"/>
                    <a:pt x="358" y="372"/>
                    <a:pt x="357" y="372"/>
                  </a:cubicBezTo>
                  <a:cubicBezTo>
                    <a:pt x="357" y="371"/>
                    <a:pt x="357" y="371"/>
                    <a:pt x="356" y="370"/>
                  </a:cubicBezTo>
                  <a:cubicBezTo>
                    <a:pt x="356" y="370"/>
                    <a:pt x="356" y="370"/>
                    <a:pt x="355" y="370"/>
                  </a:cubicBezTo>
                  <a:cubicBezTo>
                    <a:pt x="355" y="370"/>
                    <a:pt x="355" y="369"/>
                    <a:pt x="355" y="369"/>
                  </a:cubicBezTo>
                  <a:cubicBezTo>
                    <a:pt x="355" y="368"/>
                    <a:pt x="354" y="368"/>
                    <a:pt x="354" y="367"/>
                  </a:cubicBezTo>
                  <a:cubicBezTo>
                    <a:pt x="354" y="367"/>
                    <a:pt x="354" y="367"/>
                    <a:pt x="354" y="367"/>
                  </a:cubicBezTo>
                  <a:cubicBezTo>
                    <a:pt x="354" y="367"/>
                    <a:pt x="354" y="367"/>
                    <a:pt x="354" y="367"/>
                  </a:cubicBezTo>
                  <a:cubicBezTo>
                    <a:pt x="354" y="367"/>
                    <a:pt x="354" y="367"/>
                    <a:pt x="354" y="366"/>
                  </a:cubicBezTo>
                  <a:cubicBezTo>
                    <a:pt x="354" y="366"/>
                    <a:pt x="355" y="366"/>
                    <a:pt x="355" y="366"/>
                  </a:cubicBezTo>
                  <a:cubicBezTo>
                    <a:pt x="355" y="366"/>
                    <a:pt x="356" y="365"/>
                    <a:pt x="356" y="365"/>
                  </a:cubicBezTo>
                  <a:cubicBezTo>
                    <a:pt x="356" y="365"/>
                    <a:pt x="356" y="365"/>
                    <a:pt x="357" y="364"/>
                  </a:cubicBezTo>
                  <a:cubicBezTo>
                    <a:pt x="357" y="364"/>
                    <a:pt x="357" y="364"/>
                    <a:pt x="358" y="364"/>
                  </a:cubicBezTo>
                  <a:cubicBezTo>
                    <a:pt x="358" y="364"/>
                    <a:pt x="358" y="364"/>
                    <a:pt x="358" y="364"/>
                  </a:cubicBezTo>
                  <a:cubicBezTo>
                    <a:pt x="358" y="364"/>
                    <a:pt x="358" y="364"/>
                    <a:pt x="358" y="364"/>
                  </a:cubicBezTo>
                  <a:cubicBezTo>
                    <a:pt x="359" y="363"/>
                    <a:pt x="360" y="363"/>
                    <a:pt x="360" y="362"/>
                  </a:cubicBezTo>
                  <a:cubicBezTo>
                    <a:pt x="361" y="362"/>
                    <a:pt x="361" y="362"/>
                    <a:pt x="362" y="361"/>
                  </a:cubicBezTo>
                  <a:cubicBezTo>
                    <a:pt x="362" y="360"/>
                    <a:pt x="362" y="360"/>
                    <a:pt x="362" y="360"/>
                  </a:cubicBezTo>
                  <a:cubicBezTo>
                    <a:pt x="363" y="360"/>
                    <a:pt x="363" y="360"/>
                    <a:pt x="364" y="359"/>
                  </a:cubicBezTo>
                  <a:cubicBezTo>
                    <a:pt x="364" y="359"/>
                    <a:pt x="364" y="359"/>
                    <a:pt x="364" y="359"/>
                  </a:cubicBezTo>
                  <a:cubicBezTo>
                    <a:pt x="364" y="359"/>
                    <a:pt x="365" y="358"/>
                    <a:pt x="365" y="358"/>
                  </a:cubicBezTo>
                  <a:cubicBezTo>
                    <a:pt x="366" y="358"/>
                    <a:pt x="366" y="358"/>
                    <a:pt x="366" y="357"/>
                  </a:cubicBezTo>
                  <a:cubicBezTo>
                    <a:pt x="367" y="357"/>
                    <a:pt x="367" y="356"/>
                    <a:pt x="367" y="356"/>
                  </a:cubicBezTo>
                  <a:cubicBezTo>
                    <a:pt x="367" y="356"/>
                    <a:pt x="368" y="356"/>
                    <a:pt x="368" y="356"/>
                  </a:cubicBezTo>
                  <a:cubicBezTo>
                    <a:pt x="368" y="356"/>
                    <a:pt x="368" y="356"/>
                    <a:pt x="368" y="356"/>
                  </a:cubicBezTo>
                  <a:cubicBezTo>
                    <a:pt x="369" y="356"/>
                    <a:pt x="370" y="355"/>
                    <a:pt x="371" y="354"/>
                  </a:cubicBezTo>
                  <a:cubicBezTo>
                    <a:pt x="372" y="353"/>
                    <a:pt x="372" y="353"/>
                    <a:pt x="372" y="353"/>
                  </a:cubicBezTo>
                  <a:cubicBezTo>
                    <a:pt x="372" y="353"/>
                    <a:pt x="373" y="352"/>
                    <a:pt x="373" y="352"/>
                  </a:cubicBezTo>
                  <a:cubicBezTo>
                    <a:pt x="373" y="352"/>
                    <a:pt x="373" y="352"/>
                    <a:pt x="374" y="352"/>
                  </a:cubicBezTo>
                  <a:cubicBezTo>
                    <a:pt x="374" y="351"/>
                    <a:pt x="375" y="350"/>
                    <a:pt x="375" y="349"/>
                  </a:cubicBezTo>
                  <a:cubicBezTo>
                    <a:pt x="375" y="349"/>
                    <a:pt x="376" y="349"/>
                    <a:pt x="376" y="349"/>
                  </a:cubicBezTo>
                  <a:cubicBezTo>
                    <a:pt x="376" y="349"/>
                    <a:pt x="376" y="349"/>
                    <a:pt x="376" y="349"/>
                  </a:cubicBezTo>
                  <a:cubicBezTo>
                    <a:pt x="376" y="349"/>
                    <a:pt x="377" y="349"/>
                    <a:pt x="377" y="348"/>
                  </a:cubicBezTo>
                  <a:cubicBezTo>
                    <a:pt x="377" y="348"/>
                    <a:pt x="377" y="348"/>
                    <a:pt x="377" y="348"/>
                  </a:cubicBezTo>
                  <a:cubicBezTo>
                    <a:pt x="377" y="348"/>
                    <a:pt x="377" y="347"/>
                    <a:pt x="378" y="347"/>
                  </a:cubicBezTo>
                  <a:cubicBezTo>
                    <a:pt x="378" y="348"/>
                    <a:pt x="379" y="348"/>
                    <a:pt x="379" y="347"/>
                  </a:cubicBezTo>
                  <a:cubicBezTo>
                    <a:pt x="379" y="347"/>
                    <a:pt x="379" y="347"/>
                    <a:pt x="380" y="347"/>
                  </a:cubicBezTo>
                  <a:cubicBezTo>
                    <a:pt x="381" y="346"/>
                    <a:pt x="382" y="346"/>
                    <a:pt x="382" y="344"/>
                  </a:cubicBezTo>
                  <a:cubicBezTo>
                    <a:pt x="382" y="344"/>
                    <a:pt x="382" y="344"/>
                    <a:pt x="382" y="344"/>
                  </a:cubicBezTo>
                  <a:cubicBezTo>
                    <a:pt x="382" y="343"/>
                    <a:pt x="383" y="343"/>
                    <a:pt x="384" y="343"/>
                  </a:cubicBezTo>
                  <a:cubicBezTo>
                    <a:pt x="384" y="343"/>
                    <a:pt x="385" y="343"/>
                    <a:pt x="385" y="342"/>
                  </a:cubicBezTo>
                  <a:cubicBezTo>
                    <a:pt x="385" y="342"/>
                    <a:pt x="385" y="342"/>
                    <a:pt x="385" y="342"/>
                  </a:cubicBezTo>
                  <a:cubicBezTo>
                    <a:pt x="385" y="341"/>
                    <a:pt x="386" y="341"/>
                    <a:pt x="386" y="341"/>
                  </a:cubicBezTo>
                  <a:cubicBezTo>
                    <a:pt x="386" y="341"/>
                    <a:pt x="387" y="341"/>
                    <a:pt x="387" y="341"/>
                  </a:cubicBezTo>
                  <a:cubicBezTo>
                    <a:pt x="388" y="341"/>
                    <a:pt x="389" y="340"/>
                    <a:pt x="389" y="339"/>
                  </a:cubicBezTo>
                  <a:cubicBezTo>
                    <a:pt x="389" y="339"/>
                    <a:pt x="389" y="339"/>
                    <a:pt x="389" y="339"/>
                  </a:cubicBezTo>
                  <a:cubicBezTo>
                    <a:pt x="389" y="339"/>
                    <a:pt x="389" y="339"/>
                    <a:pt x="389" y="338"/>
                  </a:cubicBezTo>
                  <a:cubicBezTo>
                    <a:pt x="390" y="338"/>
                    <a:pt x="390" y="338"/>
                    <a:pt x="390" y="338"/>
                  </a:cubicBezTo>
                  <a:cubicBezTo>
                    <a:pt x="390" y="338"/>
                    <a:pt x="391" y="337"/>
                    <a:pt x="391" y="337"/>
                  </a:cubicBezTo>
                  <a:cubicBezTo>
                    <a:pt x="392" y="336"/>
                    <a:pt x="392" y="336"/>
                    <a:pt x="393" y="336"/>
                  </a:cubicBezTo>
                  <a:cubicBezTo>
                    <a:pt x="393" y="336"/>
                    <a:pt x="394" y="336"/>
                    <a:pt x="394" y="335"/>
                  </a:cubicBezTo>
                  <a:cubicBezTo>
                    <a:pt x="394" y="335"/>
                    <a:pt x="394" y="334"/>
                    <a:pt x="394" y="334"/>
                  </a:cubicBezTo>
                  <a:cubicBezTo>
                    <a:pt x="394" y="334"/>
                    <a:pt x="395" y="334"/>
                    <a:pt x="395" y="333"/>
                  </a:cubicBezTo>
                  <a:cubicBezTo>
                    <a:pt x="396" y="333"/>
                    <a:pt x="396" y="333"/>
                    <a:pt x="396" y="333"/>
                  </a:cubicBezTo>
                  <a:cubicBezTo>
                    <a:pt x="396" y="333"/>
                    <a:pt x="396" y="333"/>
                    <a:pt x="396" y="333"/>
                  </a:cubicBezTo>
                  <a:cubicBezTo>
                    <a:pt x="397" y="333"/>
                    <a:pt x="398" y="332"/>
                    <a:pt x="398" y="332"/>
                  </a:cubicBezTo>
                  <a:cubicBezTo>
                    <a:pt x="398" y="332"/>
                    <a:pt x="398" y="332"/>
                    <a:pt x="398" y="331"/>
                  </a:cubicBezTo>
                  <a:cubicBezTo>
                    <a:pt x="399" y="331"/>
                    <a:pt x="399" y="331"/>
                    <a:pt x="399" y="330"/>
                  </a:cubicBezTo>
                  <a:cubicBezTo>
                    <a:pt x="399" y="330"/>
                    <a:pt x="399" y="330"/>
                    <a:pt x="399" y="330"/>
                  </a:cubicBezTo>
                  <a:cubicBezTo>
                    <a:pt x="399" y="329"/>
                    <a:pt x="400" y="329"/>
                    <a:pt x="400" y="329"/>
                  </a:cubicBezTo>
                  <a:cubicBezTo>
                    <a:pt x="400" y="329"/>
                    <a:pt x="400" y="329"/>
                    <a:pt x="400" y="329"/>
                  </a:cubicBezTo>
                  <a:cubicBezTo>
                    <a:pt x="400" y="329"/>
                    <a:pt x="401" y="328"/>
                    <a:pt x="401" y="328"/>
                  </a:cubicBezTo>
                  <a:cubicBezTo>
                    <a:pt x="402" y="328"/>
                    <a:pt x="403" y="327"/>
                    <a:pt x="403" y="326"/>
                  </a:cubicBezTo>
                  <a:cubicBezTo>
                    <a:pt x="404" y="326"/>
                    <a:pt x="405" y="325"/>
                    <a:pt x="405" y="324"/>
                  </a:cubicBezTo>
                  <a:cubicBezTo>
                    <a:pt x="406" y="324"/>
                    <a:pt x="406" y="323"/>
                    <a:pt x="407" y="323"/>
                  </a:cubicBezTo>
                  <a:cubicBezTo>
                    <a:pt x="407" y="322"/>
                    <a:pt x="407" y="322"/>
                    <a:pt x="407" y="322"/>
                  </a:cubicBezTo>
                  <a:cubicBezTo>
                    <a:pt x="408" y="322"/>
                    <a:pt x="408" y="322"/>
                    <a:pt x="409" y="321"/>
                  </a:cubicBezTo>
                  <a:cubicBezTo>
                    <a:pt x="410" y="321"/>
                    <a:pt x="410" y="321"/>
                    <a:pt x="410" y="321"/>
                  </a:cubicBezTo>
                  <a:cubicBezTo>
                    <a:pt x="411" y="320"/>
                    <a:pt x="411" y="319"/>
                    <a:pt x="411" y="319"/>
                  </a:cubicBezTo>
                  <a:cubicBezTo>
                    <a:pt x="411" y="319"/>
                    <a:pt x="411" y="319"/>
                    <a:pt x="411" y="319"/>
                  </a:cubicBezTo>
                  <a:cubicBezTo>
                    <a:pt x="411" y="318"/>
                    <a:pt x="412" y="318"/>
                    <a:pt x="412" y="317"/>
                  </a:cubicBezTo>
                  <a:cubicBezTo>
                    <a:pt x="412" y="317"/>
                    <a:pt x="412" y="317"/>
                    <a:pt x="412" y="317"/>
                  </a:cubicBezTo>
                  <a:cubicBezTo>
                    <a:pt x="414" y="317"/>
                    <a:pt x="414" y="316"/>
                    <a:pt x="414" y="315"/>
                  </a:cubicBezTo>
                  <a:cubicBezTo>
                    <a:pt x="414" y="315"/>
                    <a:pt x="414" y="315"/>
                    <a:pt x="414" y="315"/>
                  </a:cubicBezTo>
                  <a:cubicBezTo>
                    <a:pt x="414" y="315"/>
                    <a:pt x="415" y="315"/>
                    <a:pt x="415" y="315"/>
                  </a:cubicBezTo>
                  <a:cubicBezTo>
                    <a:pt x="415" y="315"/>
                    <a:pt x="415" y="315"/>
                    <a:pt x="415" y="314"/>
                  </a:cubicBezTo>
                  <a:cubicBezTo>
                    <a:pt x="415" y="314"/>
                    <a:pt x="415" y="314"/>
                    <a:pt x="416" y="313"/>
                  </a:cubicBezTo>
                  <a:cubicBezTo>
                    <a:pt x="417" y="313"/>
                    <a:pt x="417" y="313"/>
                    <a:pt x="417" y="313"/>
                  </a:cubicBezTo>
                  <a:cubicBezTo>
                    <a:pt x="417" y="312"/>
                    <a:pt x="417" y="312"/>
                    <a:pt x="418" y="312"/>
                  </a:cubicBezTo>
                  <a:cubicBezTo>
                    <a:pt x="418" y="312"/>
                    <a:pt x="418" y="312"/>
                    <a:pt x="418" y="312"/>
                  </a:cubicBezTo>
                  <a:cubicBezTo>
                    <a:pt x="420" y="312"/>
                    <a:pt x="420" y="311"/>
                    <a:pt x="420" y="310"/>
                  </a:cubicBezTo>
                  <a:cubicBezTo>
                    <a:pt x="420" y="310"/>
                    <a:pt x="420" y="310"/>
                    <a:pt x="420" y="310"/>
                  </a:cubicBezTo>
                  <a:cubicBezTo>
                    <a:pt x="421" y="309"/>
                    <a:pt x="422" y="309"/>
                    <a:pt x="422" y="308"/>
                  </a:cubicBezTo>
                  <a:cubicBezTo>
                    <a:pt x="422" y="308"/>
                    <a:pt x="422" y="308"/>
                    <a:pt x="423" y="307"/>
                  </a:cubicBezTo>
                  <a:cubicBezTo>
                    <a:pt x="423" y="307"/>
                    <a:pt x="423" y="307"/>
                    <a:pt x="423" y="307"/>
                  </a:cubicBezTo>
                  <a:cubicBezTo>
                    <a:pt x="423" y="306"/>
                    <a:pt x="423" y="306"/>
                    <a:pt x="423" y="306"/>
                  </a:cubicBezTo>
                  <a:cubicBezTo>
                    <a:pt x="424" y="306"/>
                    <a:pt x="424" y="306"/>
                    <a:pt x="425" y="305"/>
                  </a:cubicBezTo>
                  <a:cubicBezTo>
                    <a:pt x="426" y="304"/>
                    <a:pt x="426" y="304"/>
                    <a:pt x="427" y="303"/>
                  </a:cubicBezTo>
                  <a:cubicBezTo>
                    <a:pt x="427" y="303"/>
                    <a:pt x="427" y="302"/>
                    <a:pt x="427" y="302"/>
                  </a:cubicBezTo>
                  <a:cubicBezTo>
                    <a:pt x="428" y="302"/>
                    <a:pt x="428" y="302"/>
                    <a:pt x="428" y="301"/>
                  </a:cubicBezTo>
                  <a:cubicBezTo>
                    <a:pt x="428" y="301"/>
                    <a:pt x="428" y="301"/>
                    <a:pt x="430" y="299"/>
                  </a:cubicBezTo>
                  <a:cubicBezTo>
                    <a:pt x="430" y="299"/>
                    <a:pt x="430" y="299"/>
                    <a:pt x="430" y="299"/>
                  </a:cubicBezTo>
                  <a:cubicBezTo>
                    <a:pt x="430" y="298"/>
                    <a:pt x="430" y="297"/>
                    <a:pt x="430" y="297"/>
                  </a:cubicBezTo>
                  <a:cubicBezTo>
                    <a:pt x="430" y="297"/>
                    <a:pt x="431" y="297"/>
                    <a:pt x="431" y="297"/>
                  </a:cubicBezTo>
                  <a:cubicBezTo>
                    <a:pt x="431" y="297"/>
                    <a:pt x="431" y="297"/>
                    <a:pt x="431" y="297"/>
                  </a:cubicBezTo>
                  <a:cubicBezTo>
                    <a:pt x="431" y="297"/>
                    <a:pt x="432" y="297"/>
                    <a:pt x="432" y="297"/>
                  </a:cubicBezTo>
                  <a:cubicBezTo>
                    <a:pt x="433" y="296"/>
                    <a:pt x="433" y="295"/>
                    <a:pt x="433" y="295"/>
                  </a:cubicBezTo>
                  <a:cubicBezTo>
                    <a:pt x="434" y="294"/>
                    <a:pt x="434" y="294"/>
                    <a:pt x="434" y="294"/>
                  </a:cubicBezTo>
                  <a:cubicBezTo>
                    <a:pt x="435" y="294"/>
                    <a:pt x="436" y="293"/>
                    <a:pt x="436" y="292"/>
                  </a:cubicBezTo>
                  <a:cubicBezTo>
                    <a:pt x="436" y="292"/>
                    <a:pt x="436" y="292"/>
                    <a:pt x="436" y="292"/>
                  </a:cubicBezTo>
                  <a:cubicBezTo>
                    <a:pt x="436" y="291"/>
                    <a:pt x="436" y="291"/>
                    <a:pt x="436" y="291"/>
                  </a:cubicBezTo>
                  <a:cubicBezTo>
                    <a:pt x="436" y="291"/>
                    <a:pt x="436" y="291"/>
                    <a:pt x="436" y="290"/>
                  </a:cubicBezTo>
                  <a:cubicBezTo>
                    <a:pt x="437" y="290"/>
                    <a:pt x="437" y="290"/>
                    <a:pt x="437" y="290"/>
                  </a:cubicBezTo>
                  <a:cubicBezTo>
                    <a:pt x="437" y="290"/>
                    <a:pt x="437" y="290"/>
                    <a:pt x="438" y="289"/>
                  </a:cubicBezTo>
                  <a:cubicBezTo>
                    <a:pt x="438" y="289"/>
                    <a:pt x="438" y="289"/>
                    <a:pt x="439" y="288"/>
                  </a:cubicBezTo>
                  <a:cubicBezTo>
                    <a:pt x="439" y="288"/>
                    <a:pt x="439" y="288"/>
                    <a:pt x="439" y="288"/>
                  </a:cubicBezTo>
                  <a:cubicBezTo>
                    <a:pt x="439" y="287"/>
                    <a:pt x="440" y="286"/>
                    <a:pt x="440" y="286"/>
                  </a:cubicBezTo>
                  <a:cubicBezTo>
                    <a:pt x="443" y="285"/>
                    <a:pt x="443" y="284"/>
                    <a:pt x="443" y="283"/>
                  </a:cubicBezTo>
                  <a:cubicBezTo>
                    <a:pt x="443" y="283"/>
                    <a:pt x="443" y="283"/>
                    <a:pt x="443" y="283"/>
                  </a:cubicBezTo>
                  <a:cubicBezTo>
                    <a:pt x="444" y="283"/>
                    <a:pt x="444" y="283"/>
                    <a:pt x="444" y="282"/>
                  </a:cubicBezTo>
                  <a:cubicBezTo>
                    <a:pt x="444" y="282"/>
                    <a:pt x="444" y="282"/>
                    <a:pt x="444" y="282"/>
                  </a:cubicBezTo>
                  <a:cubicBezTo>
                    <a:pt x="444" y="282"/>
                    <a:pt x="445" y="282"/>
                    <a:pt x="445" y="281"/>
                  </a:cubicBezTo>
                  <a:cubicBezTo>
                    <a:pt x="445" y="281"/>
                    <a:pt x="445" y="281"/>
                    <a:pt x="446" y="280"/>
                  </a:cubicBezTo>
                  <a:cubicBezTo>
                    <a:pt x="446" y="280"/>
                    <a:pt x="447" y="279"/>
                    <a:pt x="446" y="279"/>
                  </a:cubicBezTo>
                  <a:cubicBezTo>
                    <a:pt x="446" y="279"/>
                    <a:pt x="446" y="279"/>
                    <a:pt x="446" y="279"/>
                  </a:cubicBezTo>
                  <a:cubicBezTo>
                    <a:pt x="446" y="279"/>
                    <a:pt x="446" y="279"/>
                    <a:pt x="446" y="278"/>
                  </a:cubicBezTo>
                  <a:cubicBezTo>
                    <a:pt x="447" y="278"/>
                    <a:pt x="447" y="278"/>
                    <a:pt x="447" y="278"/>
                  </a:cubicBezTo>
                  <a:cubicBezTo>
                    <a:pt x="448" y="277"/>
                    <a:pt x="450" y="277"/>
                    <a:pt x="450" y="275"/>
                  </a:cubicBezTo>
                  <a:cubicBezTo>
                    <a:pt x="450" y="275"/>
                    <a:pt x="450" y="274"/>
                    <a:pt x="450" y="274"/>
                  </a:cubicBezTo>
                  <a:cubicBezTo>
                    <a:pt x="450" y="273"/>
                    <a:pt x="449" y="273"/>
                    <a:pt x="450" y="273"/>
                  </a:cubicBezTo>
                  <a:cubicBezTo>
                    <a:pt x="451" y="272"/>
                    <a:pt x="451" y="272"/>
                    <a:pt x="451" y="272"/>
                  </a:cubicBezTo>
                  <a:cubicBezTo>
                    <a:pt x="453" y="271"/>
                    <a:pt x="453" y="270"/>
                    <a:pt x="453" y="269"/>
                  </a:cubicBezTo>
                  <a:cubicBezTo>
                    <a:pt x="454" y="268"/>
                    <a:pt x="455" y="268"/>
                    <a:pt x="455" y="267"/>
                  </a:cubicBezTo>
                  <a:cubicBezTo>
                    <a:pt x="455" y="266"/>
                    <a:pt x="455" y="266"/>
                    <a:pt x="455" y="266"/>
                  </a:cubicBezTo>
                  <a:cubicBezTo>
                    <a:pt x="456" y="266"/>
                    <a:pt x="456" y="265"/>
                    <a:pt x="456" y="265"/>
                  </a:cubicBezTo>
                  <a:cubicBezTo>
                    <a:pt x="456" y="264"/>
                    <a:pt x="457" y="264"/>
                    <a:pt x="457" y="263"/>
                  </a:cubicBezTo>
                  <a:cubicBezTo>
                    <a:pt x="457" y="263"/>
                    <a:pt x="457" y="262"/>
                    <a:pt x="457" y="262"/>
                  </a:cubicBezTo>
                  <a:cubicBezTo>
                    <a:pt x="457" y="262"/>
                    <a:pt x="457" y="262"/>
                    <a:pt x="457" y="262"/>
                  </a:cubicBezTo>
                  <a:cubicBezTo>
                    <a:pt x="458" y="262"/>
                    <a:pt x="458" y="262"/>
                    <a:pt x="458" y="261"/>
                  </a:cubicBezTo>
                  <a:cubicBezTo>
                    <a:pt x="458" y="261"/>
                    <a:pt x="459" y="261"/>
                    <a:pt x="459" y="260"/>
                  </a:cubicBezTo>
                  <a:cubicBezTo>
                    <a:pt x="459" y="260"/>
                    <a:pt x="460" y="259"/>
                    <a:pt x="460" y="258"/>
                  </a:cubicBezTo>
                  <a:cubicBezTo>
                    <a:pt x="460" y="258"/>
                    <a:pt x="460" y="258"/>
                    <a:pt x="460" y="258"/>
                  </a:cubicBezTo>
                  <a:cubicBezTo>
                    <a:pt x="461" y="258"/>
                    <a:pt x="461" y="257"/>
                    <a:pt x="461" y="257"/>
                  </a:cubicBezTo>
                  <a:cubicBezTo>
                    <a:pt x="461" y="256"/>
                    <a:pt x="461" y="256"/>
                    <a:pt x="461" y="256"/>
                  </a:cubicBezTo>
                  <a:cubicBezTo>
                    <a:pt x="461" y="255"/>
                    <a:pt x="462" y="255"/>
                    <a:pt x="462" y="255"/>
                  </a:cubicBezTo>
                  <a:cubicBezTo>
                    <a:pt x="462" y="254"/>
                    <a:pt x="463" y="253"/>
                    <a:pt x="463" y="253"/>
                  </a:cubicBezTo>
                  <a:cubicBezTo>
                    <a:pt x="463" y="253"/>
                    <a:pt x="463" y="253"/>
                    <a:pt x="463" y="252"/>
                  </a:cubicBezTo>
                  <a:cubicBezTo>
                    <a:pt x="464" y="252"/>
                    <a:pt x="464" y="251"/>
                    <a:pt x="464" y="251"/>
                  </a:cubicBezTo>
                  <a:cubicBezTo>
                    <a:pt x="464" y="250"/>
                    <a:pt x="464" y="250"/>
                    <a:pt x="464" y="250"/>
                  </a:cubicBezTo>
                  <a:cubicBezTo>
                    <a:pt x="465" y="250"/>
                    <a:pt x="465" y="250"/>
                    <a:pt x="465" y="249"/>
                  </a:cubicBezTo>
                  <a:cubicBezTo>
                    <a:pt x="465" y="249"/>
                    <a:pt x="465" y="248"/>
                    <a:pt x="465" y="248"/>
                  </a:cubicBezTo>
                  <a:cubicBezTo>
                    <a:pt x="465" y="248"/>
                    <a:pt x="465" y="247"/>
                    <a:pt x="465" y="247"/>
                  </a:cubicBezTo>
                  <a:cubicBezTo>
                    <a:pt x="466" y="247"/>
                    <a:pt x="466" y="247"/>
                    <a:pt x="466" y="247"/>
                  </a:cubicBezTo>
                  <a:cubicBezTo>
                    <a:pt x="466" y="247"/>
                    <a:pt x="466" y="246"/>
                    <a:pt x="466" y="246"/>
                  </a:cubicBezTo>
                  <a:cubicBezTo>
                    <a:pt x="466" y="246"/>
                    <a:pt x="467" y="245"/>
                    <a:pt x="467" y="245"/>
                  </a:cubicBezTo>
                  <a:cubicBezTo>
                    <a:pt x="467" y="245"/>
                    <a:pt x="467" y="245"/>
                    <a:pt x="467" y="245"/>
                  </a:cubicBezTo>
                  <a:cubicBezTo>
                    <a:pt x="467" y="244"/>
                    <a:pt x="467" y="244"/>
                    <a:pt x="467" y="244"/>
                  </a:cubicBezTo>
                  <a:cubicBezTo>
                    <a:pt x="467" y="244"/>
                    <a:pt x="467" y="244"/>
                    <a:pt x="467" y="244"/>
                  </a:cubicBezTo>
                  <a:cubicBezTo>
                    <a:pt x="467" y="243"/>
                    <a:pt x="467" y="243"/>
                    <a:pt x="467" y="243"/>
                  </a:cubicBezTo>
                  <a:cubicBezTo>
                    <a:pt x="468" y="243"/>
                    <a:pt x="468" y="243"/>
                    <a:pt x="468" y="243"/>
                  </a:cubicBezTo>
                  <a:cubicBezTo>
                    <a:pt x="468" y="242"/>
                    <a:pt x="468" y="242"/>
                    <a:pt x="468" y="242"/>
                  </a:cubicBezTo>
                  <a:cubicBezTo>
                    <a:pt x="468" y="242"/>
                    <a:pt x="469" y="241"/>
                    <a:pt x="469" y="241"/>
                  </a:cubicBezTo>
                  <a:cubicBezTo>
                    <a:pt x="469" y="240"/>
                    <a:pt x="469" y="240"/>
                    <a:pt x="469" y="240"/>
                  </a:cubicBezTo>
                  <a:cubicBezTo>
                    <a:pt x="469" y="240"/>
                    <a:pt x="469" y="240"/>
                    <a:pt x="469" y="240"/>
                  </a:cubicBezTo>
                  <a:cubicBezTo>
                    <a:pt x="469" y="239"/>
                    <a:pt x="469" y="239"/>
                    <a:pt x="469" y="238"/>
                  </a:cubicBezTo>
                  <a:cubicBezTo>
                    <a:pt x="469" y="238"/>
                    <a:pt x="469" y="238"/>
                    <a:pt x="470" y="237"/>
                  </a:cubicBezTo>
                  <a:cubicBezTo>
                    <a:pt x="470" y="237"/>
                    <a:pt x="470" y="237"/>
                    <a:pt x="470" y="237"/>
                  </a:cubicBezTo>
                  <a:cubicBezTo>
                    <a:pt x="470" y="236"/>
                    <a:pt x="470" y="236"/>
                    <a:pt x="470" y="236"/>
                  </a:cubicBezTo>
                  <a:cubicBezTo>
                    <a:pt x="470" y="236"/>
                    <a:pt x="470" y="236"/>
                    <a:pt x="470" y="236"/>
                  </a:cubicBezTo>
                  <a:cubicBezTo>
                    <a:pt x="471" y="235"/>
                    <a:pt x="471" y="234"/>
                    <a:pt x="471" y="234"/>
                  </a:cubicBezTo>
                  <a:cubicBezTo>
                    <a:pt x="471" y="233"/>
                    <a:pt x="471" y="233"/>
                    <a:pt x="471" y="232"/>
                  </a:cubicBezTo>
                  <a:cubicBezTo>
                    <a:pt x="472" y="232"/>
                    <a:pt x="472" y="231"/>
                    <a:pt x="472" y="231"/>
                  </a:cubicBezTo>
                  <a:cubicBezTo>
                    <a:pt x="472" y="230"/>
                    <a:pt x="472" y="230"/>
                    <a:pt x="473" y="230"/>
                  </a:cubicBezTo>
                  <a:cubicBezTo>
                    <a:pt x="473" y="229"/>
                    <a:pt x="473" y="229"/>
                    <a:pt x="473" y="228"/>
                  </a:cubicBezTo>
                  <a:cubicBezTo>
                    <a:pt x="473" y="228"/>
                    <a:pt x="473" y="227"/>
                    <a:pt x="474" y="226"/>
                  </a:cubicBezTo>
                  <a:cubicBezTo>
                    <a:pt x="474" y="226"/>
                    <a:pt x="474" y="225"/>
                    <a:pt x="474" y="225"/>
                  </a:cubicBezTo>
                  <a:cubicBezTo>
                    <a:pt x="474" y="224"/>
                    <a:pt x="474" y="224"/>
                    <a:pt x="474" y="224"/>
                  </a:cubicBezTo>
                  <a:cubicBezTo>
                    <a:pt x="474" y="224"/>
                    <a:pt x="475" y="224"/>
                    <a:pt x="475" y="223"/>
                  </a:cubicBezTo>
                  <a:cubicBezTo>
                    <a:pt x="475" y="223"/>
                    <a:pt x="475" y="223"/>
                    <a:pt x="475" y="222"/>
                  </a:cubicBezTo>
                  <a:cubicBezTo>
                    <a:pt x="475" y="221"/>
                    <a:pt x="475" y="221"/>
                    <a:pt x="475" y="221"/>
                  </a:cubicBezTo>
                  <a:cubicBezTo>
                    <a:pt x="475" y="221"/>
                    <a:pt x="475" y="221"/>
                    <a:pt x="475" y="221"/>
                  </a:cubicBezTo>
                  <a:cubicBezTo>
                    <a:pt x="475" y="221"/>
                    <a:pt x="475" y="221"/>
                    <a:pt x="475" y="220"/>
                  </a:cubicBezTo>
                  <a:cubicBezTo>
                    <a:pt x="476" y="220"/>
                    <a:pt x="476" y="219"/>
                    <a:pt x="476" y="219"/>
                  </a:cubicBezTo>
                  <a:cubicBezTo>
                    <a:pt x="475" y="218"/>
                    <a:pt x="475" y="218"/>
                    <a:pt x="475" y="218"/>
                  </a:cubicBezTo>
                  <a:cubicBezTo>
                    <a:pt x="476" y="218"/>
                    <a:pt x="476" y="218"/>
                    <a:pt x="476" y="217"/>
                  </a:cubicBezTo>
                  <a:cubicBezTo>
                    <a:pt x="476" y="217"/>
                    <a:pt x="476" y="217"/>
                    <a:pt x="476" y="216"/>
                  </a:cubicBezTo>
                  <a:cubicBezTo>
                    <a:pt x="477" y="216"/>
                    <a:pt x="477" y="216"/>
                    <a:pt x="477" y="215"/>
                  </a:cubicBezTo>
                  <a:cubicBezTo>
                    <a:pt x="477" y="215"/>
                    <a:pt x="477" y="214"/>
                    <a:pt x="477" y="213"/>
                  </a:cubicBezTo>
                  <a:cubicBezTo>
                    <a:pt x="477" y="213"/>
                    <a:pt x="477" y="213"/>
                    <a:pt x="477" y="213"/>
                  </a:cubicBezTo>
                  <a:cubicBezTo>
                    <a:pt x="477" y="213"/>
                    <a:pt x="477" y="213"/>
                    <a:pt x="477" y="212"/>
                  </a:cubicBezTo>
                  <a:cubicBezTo>
                    <a:pt x="477" y="212"/>
                    <a:pt x="477" y="212"/>
                    <a:pt x="477" y="212"/>
                  </a:cubicBezTo>
                  <a:cubicBezTo>
                    <a:pt x="477" y="212"/>
                    <a:pt x="478" y="212"/>
                    <a:pt x="478" y="212"/>
                  </a:cubicBezTo>
                  <a:cubicBezTo>
                    <a:pt x="479" y="210"/>
                    <a:pt x="478" y="209"/>
                    <a:pt x="478" y="208"/>
                  </a:cubicBezTo>
                  <a:cubicBezTo>
                    <a:pt x="478" y="207"/>
                    <a:pt x="478" y="207"/>
                    <a:pt x="479" y="206"/>
                  </a:cubicBezTo>
                  <a:cubicBezTo>
                    <a:pt x="479" y="206"/>
                    <a:pt x="479" y="206"/>
                    <a:pt x="479" y="206"/>
                  </a:cubicBezTo>
                  <a:cubicBezTo>
                    <a:pt x="479" y="206"/>
                    <a:pt x="479" y="206"/>
                    <a:pt x="479" y="206"/>
                  </a:cubicBezTo>
                  <a:cubicBezTo>
                    <a:pt x="479" y="205"/>
                    <a:pt x="479" y="205"/>
                    <a:pt x="479" y="204"/>
                  </a:cubicBezTo>
                  <a:cubicBezTo>
                    <a:pt x="479" y="204"/>
                    <a:pt x="479" y="203"/>
                    <a:pt x="480" y="203"/>
                  </a:cubicBezTo>
                  <a:cubicBezTo>
                    <a:pt x="480" y="202"/>
                    <a:pt x="480" y="202"/>
                    <a:pt x="480" y="202"/>
                  </a:cubicBezTo>
                  <a:cubicBezTo>
                    <a:pt x="480" y="201"/>
                    <a:pt x="481" y="200"/>
                    <a:pt x="480" y="199"/>
                  </a:cubicBezTo>
                  <a:cubicBezTo>
                    <a:pt x="481" y="199"/>
                    <a:pt x="481" y="199"/>
                    <a:pt x="481" y="198"/>
                  </a:cubicBezTo>
                  <a:cubicBezTo>
                    <a:pt x="481" y="197"/>
                    <a:pt x="481" y="197"/>
                    <a:pt x="481" y="196"/>
                  </a:cubicBezTo>
                  <a:cubicBezTo>
                    <a:pt x="482" y="195"/>
                    <a:pt x="482" y="195"/>
                    <a:pt x="481" y="194"/>
                  </a:cubicBezTo>
                  <a:cubicBezTo>
                    <a:pt x="481" y="193"/>
                    <a:pt x="481" y="193"/>
                    <a:pt x="482" y="193"/>
                  </a:cubicBezTo>
                  <a:cubicBezTo>
                    <a:pt x="482" y="193"/>
                    <a:pt x="482" y="193"/>
                    <a:pt x="482" y="192"/>
                  </a:cubicBezTo>
                  <a:cubicBezTo>
                    <a:pt x="482" y="192"/>
                    <a:pt x="482" y="192"/>
                    <a:pt x="482" y="191"/>
                  </a:cubicBezTo>
                  <a:cubicBezTo>
                    <a:pt x="482" y="191"/>
                    <a:pt x="483" y="189"/>
                    <a:pt x="482" y="189"/>
                  </a:cubicBezTo>
                  <a:cubicBezTo>
                    <a:pt x="483" y="189"/>
                    <a:pt x="483" y="188"/>
                    <a:pt x="483" y="188"/>
                  </a:cubicBezTo>
                  <a:cubicBezTo>
                    <a:pt x="483" y="188"/>
                    <a:pt x="483" y="187"/>
                    <a:pt x="483" y="185"/>
                  </a:cubicBezTo>
                  <a:cubicBezTo>
                    <a:pt x="483" y="184"/>
                    <a:pt x="483" y="183"/>
                    <a:pt x="483" y="182"/>
                  </a:cubicBezTo>
                  <a:cubicBezTo>
                    <a:pt x="484" y="181"/>
                    <a:pt x="484" y="181"/>
                    <a:pt x="484" y="180"/>
                  </a:cubicBezTo>
                  <a:cubicBezTo>
                    <a:pt x="484" y="180"/>
                    <a:pt x="484" y="179"/>
                    <a:pt x="484" y="179"/>
                  </a:cubicBezTo>
                  <a:cubicBezTo>
                    <a:pt x="484" y="178"/>
                    <a:pt x="484" y="178"/>
                    <a:pt x="484" y="177"/>
                  </a:cubicBezTo>
                  <a:cubicBezTo>
                    <a:pt x="484" y="177"/>
                    <a:pt x="484" y="176"/>
                    <a:pt x="484" y="176"/>
                  </a:cubicBezTo>
                  <a:cubicBezTo>
                    <a:pt x="484" y="175"/>
                    <a:pt x="484" y="174"/>
                    <a:pt x="484" y="174"/>
                  </a:cubicBezTo>
                  <a:cubicBezTo>
                    <a:pt x="484" y="173"/>
                    <a:pt x="484" y="173"/>
                    <a:pt x="485" y="172"/>
                  </a:cubicBezTo>
                  <a:cubicBezTo>
                    <a:pt x="485" y="172"/>
                    <a:pt x="485" y="172"/>
                    <a:pt x="485" y="172"/>
                  </a:cubicBezTo>
                  <a:cubicBezTo>
                    <a:pt x="485" y="171"/>
                    <a:pt x="485" y="171"/>
                    <a:pt x="485" y="171"/>
                  </a:cubicBezTo>
                  <a:cubicBezTo>
                    <a:pt x="485" y="170"/>
                    <a:pt x="485" y="169"/>
                    <a:pt x="485" y="168"/>
                  </a:cubicBezTo>
                  <a:cubicBezTo>
                    <a:pt x="485" y="168"/>
                    <a:pt x="485" y="167"/>
                    <a:pt x="485" y="166"/>
                  </a:cubicBezTo>
                  <a:cubicBezTo>
                    <a:pt x="485" y="166"/>
                    <a:pt x="485" y="165"/>
                    <a:pt x="485" y="165"/>
                  </a:cubicBezTo>
                  <a:cubicBezTo>
                    <a:pt x="485" y="165"/>
                    <a:pt x="485" y="165"/>
                    <a:pt x="485" y="164"/>
                  </a:cubicBezTo>
                  <a:cubicBezTo>
                    <a:pt x="485" y="164"/>
                    <a:pt x="485" y="164"/>
                    <a:pt x="485" y="163"/>
                  </a:cubicBezTo>
                  <a:cubicBezTo>
                    <a:pt x="486" y="163"/>
                    <a:pt x="486" y="163"/>
                    <a:pt x="486" y="162"/>
                  </a:cubicBezTo>
                  <a:cubicBezTo>
                    <a:pt x="486" y="162"/>
                    <a:pt x="486" y="161"/>
                    <a:pt x="486" y="160"/>
                  </a:cubicBezTo>
                  <a:cubicBezTo>
                    <a:pt x="486" y="159"/>
                    <a:pt x="486" y="158"/>
                    <a:pt x="486" y="158"/>
                  </a:cubicBezTo>
                  <a:cubicBezTo>
                    <a:pt x="486" y="157"/>
                    <a:pt x="486" y="156"/>
                    <a:pt x="486" y="155"/>
                  </a:cubicBezTo>
                  <a:cubicBezTo>
                    <a:pt x="486" y="155"/>
                    <a:pt x="486" y="155"/>
                    <a:pt x="486" y="155"/>
                  </a:cubicBezTo>
                  <a:cubicBezTo>
                    <a:pt x="486" y="154"/>
                    <a:pt x="486" y="154"/>
                    <a:pt x="486" y="153"/>
                  </a:cubicBezTo>
                  <a:cubicBezTo>
                    <a:pt x="486" y="152"/>
                    <a:pt x="486" y="151"/>
                    <a:pt x="486" y="151"/>
                  </a:cubicBezTo>
                  <a:cubicBezTo>
                    <a:pt x="486" y="151"/>
                    <a:pt x="486" y="150"/>
                    <a:pt x="486" y="150"/>
                  </a:cubicBezTo>
                  <a:cubicBezTo>
                    <a:pt x="486" y="150"/>
                    <a:pt x="486" y="150"/>
                    <a:pt x="486" y="149"/>
                  </a:cubicBezTo>
                  <a:cubicBezTo>
                    <a:pt x="486" y="149"/>
                    <a:pt x="486" y="149"/>
                    <a:pt x="486" y="149"/>
                  </a:cubicBezTo>
                  <a:cubicBezTo>
                    <a:pt x="486" y="149"/>
                    <a:pt x="486" y="149"/>
                    <a:pt x="486" y="148"/>
                  </a:cubicBezTo>
                  <a:cubicBezTo>
                    <a:pt x="486" y="148"/>
                    <a:pt x="487" y="147"/>
                    <a:pt x="486" y="146"/>
                  </a:cubicBezTo>
                  <a:cubicBezTo>
                    <a:pt x="486" y="146"/>
                    <a:pt x="486" y="146"/>
                    <a:pt x="486" y="146"/>
                  </a:cubicBezTo>
                  <a:cubicBezTo>
                    <a:pt x="486" y="145"/>
                    <a:pt x="486" y="145"/>
                    <a:pt x="486" y="144"/>
                  </a:cubicBezTo>
                  <a:cubicBezTo>
                    <a:pt x="486" y="144"/>
                    <a:pt x="486" y="144"/>
                    <a:pt x="486" y="144"/>
                  </a:cubicBezTo>
                  <a:cubicBezTo>
                    <a:pt x="486" y="143"/>
                    <a:pt x="486" y="143"/>
                    <a:pt x="486" y="143"/>
                  </a:cubicBezTo>
                  <a:cubicBezTo>
                    <a:pt x="486" y="142"/>
                    <a:pt x="486" y="142"/>
                    <a:pt x="486" y="142"/>
                  </a:cubicBezTo>
                  <a:cubicBezTo>
                    <a:pt x="486" y="142"/>
                    <a:pt x="486" y="142"/>
                    <a:pt x="486" y="141"/>
                  </a:cubicBezTo>
                  <a:cubicBezTo>
                    <a:pt x="486" y="141"/>
                    <a:pt x="486" y="141"/>
                    <a:pt x="486" y="141"/>
                  </a:cubicBezTo>
                  <a:cubicBezTo>
                    <a:pt x="486" y="140"/>
                    <a:pt x="486" y="140"/>
                    <a:pt x="486" y="140"/>
                  </a:cubicBezTo>
                  <a:cubicBezTo>
                    <a:pt x="486" y="140"/>
                    <a:pt x="486" y="140"/>
                    <a:pt x="486" y="140"/>
                  </a:cubicBezTo>
                  <a:cubicBezTo>
                    <a:pt x="486" y="139"/>
                    <a:pt x="487" y="138"/>
                    <a:pt x="486" y="138"/>
                  </a:cubicBezTo>
                  <a:cubicBezTo>
                    <a:pt x="486" y="137"/>
                    <a:pt x="486" y="136"/>
                    <a:pt x="486" y="136"/>
                  </a:cubicBezTo>
                  <a:cubicBezTo>
                    <a:pt x="486" y="136"/>
                    <a:pt x="486" y="136"/>
                    <a:pt x="486" y="135"/>
                  </a:cubicBezTo>
                  <a:cubicBezTo>
                    <a:pt x="486" y="135"/>
                    <a:pt x="486" y="134"/>
                    <a:pt x="486" y="134"/>
                  </a:cubicBezTo>
                  <a:cubicBezTo>
                    <a:pt x="486" y="133"/>
                    <a:pt x="486" y="133"/>
                    <a:pt x="486" y="133"/>
                  </a:cubicBezTo>
                  <a:cubicBezTo>
                    <a:pt x="486" y="133"/>
                    <a:pt x="486" y="132"/>
                    <a:pt x="486" y="132"/>
                  </a:cubicBezTo>
                  <a:cubicBezTo>
                    <a:pt x="486" y="132"/>
                    <a:pt x="486" y="131"/>
                    <a:pt x="486" y="131"/>
                  </a:cubicBezTo>
                  <a:cubicBezTo>
                    <a:pt x="486" y="130"/>
                    <a:pt x="487" y="130"/>
                    <a:pt x="487" y="130"/>
                  </a:cubicBezTo>
                  <a:cubicBezTo>
                    <a:pt x="487" y="129"/>
                    <a:pt x="487" y="127"/>
                    <a:pt x="486" y="126"/>
                  </a:cubicBezTo>
                  <a:cubicBezTo>
                    <a:pt x="486" y="125"/>
                    <a:pt x="486" y="125"/>
                    <a:pt x="486" y="125"/>
                  </a:cubicBezTo>
                  <a:cubicBezTo>
                    <a:pt x="486" y="125"/>
                    <a:pt x="486" y="125"/>
                    <a:pt x="486" y="124"/>
                  </a:cubicBezTo>
                  <a:cubicBezTo>
                    <a:pt x="486" y="124"/>
                    <a:pt x="486" y="124"/>
                    <a:pt x="486" y="123"/>
                  </a:cubicBezTo>
                  <a:cubicBezTo>
                    <a:pt x="486" y="123"/>
                    <a:pt x="486" y="123"/>
                    <a:pt x="486" y="122"/>
                  </a:cubicBezTo>
                  <a:cubicBezTo>
                    <a:pt x="486" y="122"/>
                    <a:pt x="486" y="122"/>
                    <a:pt x="486" y="122"/>
                  </a:cubicBezTo>
                  <a:cubicBezTo>
                    <a:pt x="486" y="121"/>
                    <a:pt x="486" y="121"/>
                    <a:pt x="486" y="120"/>
                  </a:cubicBezTo>
                  <a:cubicBezTo>
                    <a:pt x="486" y="120"/>
                    <a:pt x="486" y="119"/>
                    <a:pt x="486" y="119"/>
                  </a:cubicBezTo>
                  <a:cubicBezTo>
                    <a:pt x="487" y="118"/>
                    <a:pt x="486" y="117"/>
                    <a:pt x="486" y="116"/>
                  </a:cubicBezTo>
                  <a:cubicBezTo>
                    <a:pt x="486" y="115"/>
                    <a:pt x="486" y="115"/>
                    <a:pt x="486" y="114"/>
                  </a:cubicBezTo>
                  <a:cubicBezTo>
                    <a:pt x="486" y="114"/>
                    <a:pt x="486" y="114"/>
                    <a:pt x="486" y="114"/>
                  </a:cubicBezTo>
                  <a:cubicBezTo>
                    <a:pt x="486" y="113"/>
                    <a:pt x="486" y="112"/>
                    <a:pt x="486" y="112"/>
                  </a:cubicBezTo>
                  <a:cubicBezTo>
                    <a:pt x="486" y="112"/>
                    <a:pt x="486" y="112"/>
                    <a:pt x="487" y="112"/>
                  </a:cubicBezTo>
                  <a:cubicBezTo>
                    <a:pt x="487" y="111"/>
                    <a:pt x="487" y="110"/>
                    <a:pt x="487" y="109"/>
                  </a:cubicBezTo>
                  <a:cubicBezTo>
                    <a:pt x="487" y="109"/>
                    <a:pt x="487" y="109"/>
                    <a:pt x="487" y="109"/>
                  </a:cubicBezTo>
                  <a:cubicBezTo>
                    <a:pt x="487" y="108"/>
                    <a:pt x="487" y="108"/>
                    <a:pt x="487" y="108"/>
                  </a:cubicBezTo>
                  <a:cubicBezTo>
                    <a:pt x="486" y="106"/>
                    <a:pt x="487" y="106"/>
                    <a:pt x="486" y="106"/>
                  </a:cubicBezTo>
                  <a:cubicBezTo>
                    <a:pt x="487" y="106"/>
                    <a:pt x="487" y="105"/>
                    <a:pt x="487" y="105"/>
                  </a:cubicBezTo>
                  <a:cubicBezTo>
                    <a:pt x="487" y="104"/>
                    <a:pt x="487" y="104"/>
                    <a:pt x="487" y="104"/>
                  </a:cubicBezTo>
                  <a:cubicBezTo>
                    <a:pt x="487" y="103"/>
                    <a:pt x="487" y="103"/>
                    <a:pt x="487" y="102"/>
                  </a:cubicBezTo>
                  <a:cubicBezTo>
                    <a:pt x="487" y="102"/>
                    <a:pt x="487" y="102"/>
                    <a:pt x="487" y="102"/>
                  </a:cubicBezTo>
                  <a:cubicBezTo>
                    <a:pt x="487" y="101"/>
                    <a:pt x="487" y="100"/>
                    <a:pt x="487" y="99"/>
                  </a:cubicBezTo>
                  <a:cubicBezTo>
                    <a:pt x="489" y="98"/>
                    <a:pt x="488" y="96"/>
                    <a:pt x="488" y="94"/>
                  </a:cubicBezTo>
                  <a:cubicBezTo>
                    <a:pt x="489" y="93"/>
                    <a:pt x="488" y="91"/>
                    <a:pt x="488" y="90"/>
                  </a:cubicBezTo>
                  <a:cubicBezTo>
                    <a:pt x="488" y="90"/>
                    <a:pt x="488" y="90"/>
                    <a:pt x="488" y="90"/>
                  </a:cubicBezTo>
                  <a:cubicBezTo>
                    <a:pt x="488" y="89"/>
                    <a:pt x="488" y="89"/>
                    <a:pt x="488" y="89"/>
                  </a:cubicBezTo>
                  <a:cubicBezTo>
                    <a:pt x="488" y="89"/>
                    <a:pt x="488" y="89"/>
                    <a:pt x="488" y="89"/>
                  </a:cubicBezTo>
                  <a:cubicBezTo>
                    <a:pt x="488" y="89"/>
                    <a:pt x="488" y="89"/>
                    <a:pt x="488" y="89"/>
                  </a:cubicBezTo>
                  <a:cubicBezTo>
                    <a:pt x="488" y="89"/>
                    <a:pt x="488" y="88"/>
                    <a:pt x="488" y="88"/>
                  </a:cubicBezTo>
                  <a:cubicBezTo>
                    <a:pt x="488" y="88"/>
                    <a:pt x="488" y="88"/>
                    <a:pt x="488" y="88"/>
                  </a:cubicBezTo>
                  <a:cubicBezTo>
                    <a:pt x="489" y="88"/>
                    <a:pt x="489" y="87"/>
                    <a:pt x="489" y="87"/>
                  </a:cubicBezTo>
                  <a:cubicBezTo>
                    <a:pt x="489" y="87"/>
                    <a:pt x="489" y="87"/>
                    <a:pt x="489" y="87"/>
                  </a:cubicBezTo>
                  <a:cubicBezTo>
                    <a:pt x="489" y="86"/>
                    <a:pt x="489" y="86"/>
                    <a:pt x="489" y="84"/>
                  </a:cubicBezTo>
                  <a:cubicBezTo>
                    <a:pt x="489" y="84"/>
                    <a:pt x="489" y="84"/>
                    <a:pt x="489" y="84"/>
                  </a:cubicBezTo>
                  <a:cubicBezTo>
                    <a:pt x="489" y="83"/>
                    <a:pt x="489" y="83"/>
                    <a:pt x="489" y="83"/>
                  </a:cubicBezTo>
                  <a:cubicBezTo>
                    <a:pt x="489" y="82"/>
                    <a:pt x="490" y="82"/>
                    <a:pt x="489" y="81"/>
                  </a:cubicBezTo>
                  <a:cubicBezTo>
                    <a:pt x="489" y="81"/>
                    <a:pt x="489" y="81"/>
                    <a:pt x="490" y="81"/>
                  </a:cubicBezTo>
                  <a:cubicBezTo>
                    <a:pt x="490" y="80"/>
                    <a:pt x="490" y="79"/>
                    <a:pt x="490" y="78"/>
                  </a:cubicBezTo>
                  <a:cubicBezTo>
                    <a:pt x="490" y="78"/>
                    <a:pt x="490" y="77"/>
                    <a:pt x="490" y="77"/>
                  </a:cubicBezTo>
                  <a:cubicBezTo>
                    <a:pt x="491" y="76"/>
                    <a:pt x="491" y="75"/>
                    <a:pt x="491" y="74"/>
                  </a:cubicBezTo>
                  <a:cubicBezTo>
                    <a:pt x="491" y="74"/>
                    <a:pt x="491" y="74"/>
                    <a:pt x="491" y="73"/>
                  </a:cubicBezTo>
                  <a:cubicBezTo>
                    <a:pt x="491" y="72"/>
                    <a:pt x="492" y="71"/>
                    <a:pt x="492" y="70"/>
                  </a:cubicBezTo>
                  <a:cubicBezTo>
                    <a:pt x="492" y="69"/>
                    <a:pt x="492" y="68"/>
                    <a:pt x="492" y="66"/>
                  </a:cubicBezTo>
                  <a:cubicBezTo>
                    <a:pt x="492" y="66"/>
                    <a:pt x="493" y="65"/>
                    <a:pt x="493" y="64"/>
                  </a:cubicBezTo>
                  <a:cubicBezTo>
                    <a:pt x="493" y="64"/>
                    <a:pt x="493" y="63"/>
                    <a:pt x="493" y="62"/>
                  </a:cubicBezTo>
                  <a:cubicBezTo>
                    <a:pt x="493" y="62"/>
                    <a:pt x="493" y="62"/>
                    <a:pt x="493" y="62"/>
                  </a:cubicBezTo>
                  <a:cubicBezTo>
                    <a:pt x="493" y="61"/>
                    <a:pt x="493" y="60"/>
                    <a:pt x="493" y="59"/>
                  </a:cubicBezTo>
                  <a:cubicBezTo>
                    <a:pt x="494" y="57"/>
                    <a:pt x="494" y="56"/>
                    <a:pt x="494" y="55"/>
                  </a:cubicBezTo>
                  <a:cubicBezTo>
                    <a:pt x="495" y="54"/>
                    <a:pt x="494" y="54"/>
                    <a:pt x="494" y="53"/>
                  </a:cubicBezTo>
                  <a:cubicBezTo>
                    <a:pt x="494" y="53"/>
                    <a:pt x="494" y="53"/>
                    <a:pt x="494" y="53"/>
                  </a:cubicBezTo>
                  <a:cubicBezTo>
                    <a:pt x="494" y="53"/>
                    <a:pt x="495" y="53"/>
                    <a:pt x="495" y="53"/>
                  </a:cubicBezTo>
                  <a:cubicBezTo>
                    <a:pt x="495" y="53"/>
                    <a:pt x="495" y="52"/>
                    <a:pt x="495" y="52"/>
                  </a:cubicBezTo>
                  <a:cubicBezTo>
                    <a:pt x="495" y="52"/>
                    <a:pt x="495" y="51"/>
                    <a:pt x="495" y="51"/>
                  </a:cubicBezTo>
                  <a:cubicBezTo>
                    <a:pt x="495" y="51"/>
                    <a:pt x="496" y="50"/>
                    <a:pt x="496" y="50"/>
                  </a:cubicBezTo>
                  <a:cubicBezTo>
                    <a:pt x="496" y="49"/>
                    <a:pt x="496" y="49"/>
                    <a:pt x="495" y="48"/>
                  </a:cubicBezTo>
                  <a:cubicBezTo>
                    <a:pt x="495" y="48"/>
                    <a:pt x="495" y="48"/>
                    <a:pt x="495" y="48"/>
                  </a:cubicBezTo>
                  <a:cubicBezTo>
                    <a:pt x="495" y="47"/>
                    <a:pt x="495" y="47"/>
                    <a:pt x="495" y="47"/>
                  </a:cubicBezTo>
                  <a:cubicBezTo>
                    <a:pt x="495" y="46"/>
                    <a:pt x="495" y="46"/>
                    <a:pt x="495" y="46"/>
                  </a:cubicBezTo>
                  <a:cubicBezTo>
                    <a:pt x="495" y="46"/>
                    <a:pt x="495" y="46"/>
                    <a:pt x="496" y="45"/>
                  </a:cubicBezTo>
                  <a:cubicBezTo>
                    <a:pt x="496" y="45"/>
                    <a:pt x="496" y="44"/>
                    <a:pt x="496" y="44"/>
                  </a:cubicBezTo>
                  <a:cubicBezTo>
                    <a:pt x="496" y="44"/>
                    <a:pt x="496" y="44"/>
                    <a:pt x="496" y="43"/>
                  </a:cubicBezTo>
                  <a:cubicBezTo>
                    <a:pt x="496" y="43"/>
                    <a:pt x="496" y="43"/>
                    <a:pt x="496" y="43"/>
                  </a:cubicBezTo>
                  <a:cubicBezTo>
                    <a:pt x="496" y="41"/>
                    <a:pt x="496" y="41"/>
                    <a:pt x="496" y="40"/>
                  </a:cubicBezTo>
                  <a:cubicBezTo>
                    <a:pt x="496" y="39"/>
                    <a:pt x="497" y="37"/>
                    <a:pt x="497" y="37"/>
                  </a:cubicBezTo>
                  <a:cubicBezTo>
                    <a:pt x="497" y="36"/>
                    <a:pt x="497" y="36"/>
                    <a:pt x="497" y="36"/>
                  </a:cubicBezTo>
                  <a:cubicBezTo>
                    <a:pt x="497" y="36"/>
                    <a:pt x="497" y="35"/>
                    <a:pt x="497" y="35"/>
                  </a:cubicBezTo>
                  <a:cubicBezTo>
                    <a:pt x="497" y="35"/>
                    <a:pt x="497" y="34"/>
                    <a:pt x="497" y="34"/>
                  </a:cubicBezTo>
                  <a:cubicBezTo>
                    <a:pt x="498" y="33"/>
                    <a:pt x="498" y="32"/>
                    <a:pt x="497" y="31"/>
                  </a:cubicBezTo>
                  <a:cubicBezTo>
                    <a:pt x="497" y="31"/>
                    <a:pt x="497" y="31"/>
                    <a:pt x="497" y="31"/>
                  </a:cubicBezTo>
                  <a:cubicBezTo>
                    <a:pt x="498" y="30"/>
                    <a:pt x="498" y="29"/>
                    <a:pt x="498" y="28"/>
                  </a:cubicBezTo>
                  <a:cubicBezTo>
                    <a:pt x="498" y="28"/>
                    <a:pt x="498" y="28"/>
                    <a:pt x="498" y="28"/>
                  </a:cubicBezTo>
                  <a:cubicBezTo>
                    <a:pt x="498" y="27"/>
                    <a:pt x="498" y="27"/>
                    <a:pt x="498" y="26"/>
                  </a:cubicBezTo>
                  <a:cubicBezTo>
                    <a:pt x="498" y="25"/>
                    <a:pt x="498" y="25"/>
                    <a:pt x="498" y="25"/>
                  </a:cubicBezTo>
                  <a:cubicBezTo>
                    <a:pt x="498" y="25"/>
                    <a:pt x="498" y="25"/>
                    <a:pt x="498" y="24"/>
                  </a:cubicBezTo>
                  <a:cubicBezTo>
                    <a:pt x="498" y="23"/>
                    <a:pt x="498" y="23"/>
                    <a:pt x="498" y="23"/>
                  </a:cubicBezTo>
                  <a:cubicBezTo>
                    <a:pt x="498" y="23"/>
                    <a:pt x="498" y="23"/>
                    <a:pt x="498" y="22"/>
                  </a:cubicBezTo>
                  <a:cubicBezTo>
                    <a:pt x="498" y="22"/>
                    <a:pt x="498" y="22"/>
                    <a:pt x="498" y="22"/>
                  </a:cubicBezTo>
                  <a:cubicBezTo>
                    <a:pt x="498" y="22"/>
                    <a:pt x="498" y="22"/>
                    <a:pt x="498" y="22"/>
                  </a:cubicBezTo>
                  <a:cubicBezTo>
                    <a:pt x="498" y="21"/>
                    <a:pt x="498" y="20"/>
                    <a:pt x="498" y="19"/>
                  </a:cubicBezTo>
                  <a:cubicBezTo>
                    <a:pt x="498" y="19"/>
                    <a:pt x="497" y="19"/>
                    <a:pt x="497" y="19"/>
                  </a:cubicBezTo>
                  <a:cubicBezTo>
                    <a:pt x="497" y="19"/>
                    <a:pt x="497" y="19"/>
                    <a:pt x="497" y="19"/>
                  </a:cubicBezTo>
                  <a:cubicBezTo>
                    <a:pt x="497" y="18"/>
                    <a:pt x="497" y="18"/>
                    <a:pt x="497" y="18"/>
                  </a:cubicBezTo>
                  <a:cubicBezTo>
                    <a:pt x="497" y="15"/>
                    <a:pt x="496" y="15"/>
                    <a:pt x="496" y="14"/>
                  </a:cubicBezTo>
                  <a:cubicBezTo>
                    <a:pt x="496" y="14"/>
                    <a:pt x="495" y="13"/>
                    <a:pt x="495" y="13"/>
                  </a:cubicBezTo>
                  <a:cubicBezTo>
                    <a:pt x="495" y="12"/>
                    <a:pt x="494" y="12"/>
                    <a:pt x="493" y="12"/>
                  </a:cubicBezTo>
                  <a:cubicBezTo>
                    <a:pt x="492" y="12"/>
                    <a:pt x="491" y="12"/>
                    <a:pt x="491" y="13"/>
                  </a:cubicBezTo>
                  <a:cubicBezTo>
                    <a:pt x="491" y="13"/>
                    <a:pt x="491" y="13"/>
                    <a:pt x="491" y="13"/>
                  </a:cubicBezTo>
                  <a:cubicBezTo>
                    <a:pt x="491" y="13"/>
                    <a:pt x="491" y="13"/>
                    <a:pt x="491" y="13"/>
                  </a:cubicBezTo>
                  <a:cubicBezTo>
                    <a:pt x="490" y="14"/>
                    <a:pt x="490" y="14"/>
                    <a:pt x="490" y="15"/>
                  </a:cubicBezTo>
                  <a:cubicBezTo>
                    <a:pt x="490" y="15"/>
                    <a:pt x="490" y="15"/>
                    <a:pt x="490" y="16"/>
                  </a:cubicBezTo>
                  <a:cubicBezTo>
                    <a:pt x="490" y="16"/>
                    <a:pt x="489" y="16"/>
                    <a:pt x="489" y="17"/>
                  </a:cubicBezTo>
                  <a:cubicBezTo>
                    <a:pt x="489" y="17"/>
                    <a:pt x="489" y="18"/>
                    <a:pt x="489" y="18"/>
                  </a:cubicBezTo>
                  <a:cubicBezTo>
                    <a:pt x="488" y="19"/>
                    <a:pt x="488" y="19"/>
                    <a:pt x="489" y="19"/>
                  </a:cubicBezTo>
                  <a:cubicBezTo>
                    <a:pt x="489" y="20"/>
                    <a:pt x="489" y="20"/>
                    <a:pt x="489" y="20"/>
                  </a:cubicBezTo>
                  <a:cubicBezTo>
                    <a:pt x="488" y="20"/>
                    <a:pt x="488" y="21"/>
                    <a:pt x="488" y="21"/>
                  </a:cubicBezTo>
                  <a:cubicBezTo>
                    <a:pt x="488" y="21"/>
                    <a:pt x="488" y="21"/>
                    <a:pt x="488" y="21"/>
                  </a:cubicBezTo>
                  <a:cubicBezTo>
                    <a:pt x="487" y="22"/>
                    <a:pt x="487" y="23"/>
                    <a:pt x="487" y="24"/>
                  </a:cubicBezTo>
                  <a:cubicBezTo>
                    <a:pt x="486" y="25"/>
                    <a:pt x="486" y="26"/>
                    <a:pt x="486" y="27"/>
                  </a:cubicBezTo>
                  <a:cubicBezTo>
                    <a:pt x="485" y="28"/>
                    <a:pt x="485" y="29"/>
                    <a:pt x="485" y="29"/>
                  </a:cubicBezTo>
                  <a:cubicBezTo>
                    <a:pt x="485" y="30"/>
                    <a:pt x="485" y="30"/>
                    <a:pt x="485" y="30"/>
                  </a:cubicBezTo>
                  <a:cubicBezTo>
                    <a:pt x="485" y="31"/>
                    <a:pt x="485" y="31"/>
                    <a:pt x="484" y="31"/>
                  </a:cubicBezTo>
                  <a:cubicBezTo>
                    <a:pt x="484" y="32"/>
                    <a:pt x="484" y="32"/>
                    <a:pt x="484" y="33"/>
                  </a:cubicBezTo>
                  <a:cubicBezTo>
                    <a:pt x="484" y="33"/>
                    <a:pt x="484" y="33"/>
                    <a:pt x="484" y="34"/>
                  </a:cubicBezTo>
                  <a:cubicBezTo>
                    <a:pt x="483" y="34"/>
                    <a:pt x="483" y="35"/>
                    <a:pt x="483" y="35"/>
                  </a:cubicBezTo>
                  <a:cubicBezTo>
                    <a:pt x="483" y="36"/>
                    <a:pt x="482" y="37"/>
                    <a:pt x="482" y="38"/>
                  </a:cubicBezTo>
                  <a:cubicBezTo>
                    <a:pt x="482" y="38"/>
                    <a:pt x="482" y="38"/>
                    <a:pt x="482" y="38"/>
                  </a:cubicBezTo>
                  <a:cubicBezTo>
                    <a:pt x="482" y="39"/>
                    <a:pt x="482" y="39"/>
                    <a:pt x="482" y="39"/>
                  </a:cubicBezTo>
                  <a:cubicBezTo>
                    <a:pt x="482" y="39"/>
                    <a:pt x="481" y="40"/>
                    <a:pt x="481" y="40"/>
                  </a:cubicBezTo>
                  <a:cubicBezTo>
                    <a:pt x="481" y="39"/>
                    <a:pt x="481" y="39"/>
                    <a:pt x="481" y="39"/>
                  </a:cubicBezTo>
                  <a:cubicBezTo>
                    <a:pt x="482" y="39"/>
                    <a:pt x="482" y="39"/>
                    <a:pt x="481" y="38"/>
                  </a:cubicBezTo>
                  <a:cubicBezTo>
                    <a:pt x="481" y="38"/>
                    <a:pt x="481" y="37"/>
                    <a:pt x="481" y="37"/>
                  </a:cubicBezTo>
                  <a:cubicBezTo>
                    <a:pt x="482" y="36"/>
                    <a:pt x="482" y="36"/>
                    <a:pt x="482" y="36"/>
                  </a:cubicBezTo>
                  <a:cubicBezTo>
                    <a:pt x="482" y="36"/>
                    <a:pt x="482" y="35"/>
                    <a:pt x="482" y="35"/>
                  </a:cubicBezTo>
                  <a:cubicBezTo>
                    <a:pt x="482" y="34"/>
                    <a:pt x="482" y="32"/>
                    <a:pt x="482" y="32"/>
                  </a:cubicBezTo>
                  <a:cubicBezTo>
                    <a:pt x="482" y="32"/>
                    <a:pt x="482" y="32"/>
                    <a:pt x="482" y="31"/>
                  </a:cubicBezTo>
                  <a:cubicBezTo>
                    <a:pt x="482" y="31"/>
                    <a:pt x="482" y="31"/>
                    <a:pt x="482" y="30"/>
                  </a:cubicBezTo>
                  <a:cubicBezTo>
                    <a:pt x="482" y="30"/>
                    <a:pt x="481" y="29"/>
                    <a:pt x="482" y="29"/>
                  </a:cubicBezTo>
                  <a:cubicBezTo>
                    <a:pt x="482" y="29"/>
                    <a:pt x="482" y="29"/>
                    <a:pt x="482" y="28"/>
                  </a:cubicBezTo>
                  <a:cubicBezTo>
                    <a:pt x="482" y="28"/>
                    <a:pt x="482" y="28"/>
                    <a:pt x="482" y="28"/>
                  </a:cubicBezTo>
                  <a:cubicBezTo>
                    <a:pt x="482" y="27"/>
                    <a:pt x="481" y="26"/>
                    <a:pt x="482" y="26"/>
                  </a:cubicBezTo>
                  <a:cubicBezTo>
                    <a:pt x="482" y="26"/>
                    <a:pt x="482" y="25"/>
                    <a:pt x="481" y="25"/>
                  </a:cubicBezTo>
                  <a:cubicBezTo>
                    <a:pt x="481" y="25"/>
                    <a:pt x="481" y="24"/>
                    <a:pt x="482" y="24"/>
                  </a:cubicBezTo>
                  <a:cubicBezTo>
                    <a:pt x="482" y="24"/>
                    <a:pt x="482" y="23"/>
                    <a:pt x="482" y="22"/>
                  </a:cubicBezTo>
                  <a:cubicBezTo>
                    <a:pt x="482" y="22"/>
                    <a:pt x="482" y="22"/>
                    <a:pt x="482" y="22"/>
                  </a:cubicBezTo>
                  <a:cubicBezTo>
                    <a:pt x="482" y="21"/>
                    <a:pt x="482" y="20"/>
                    <a:pt x="482" y="19"/>
                  </a:cubicBezTo>
                  <a:cubicBezTo>
                    <a:pt x="482" y="19"/>
                    <a:pt x="482" y="19"/>
                    <a:pt x="481" y="19"/>
                  </a:cubicBezTo>
                  <a:cubicBezTo>
                    <a:pt x="481" y="18"/>
                    <a:pt x="481" y="18"/>
                    <a:pt x="481" y="17"/>
                  </a:cubicBezTo>
                  <a:cubicBezTo>
                    <a:pt x="481" y="17"/>
                    <a:pt x="481" y="17"/>
                    <a:pt x="481" y="17"/>
                  </a:cubicBezTo>
                  <a:cubicBezTo>
                    <a:pt x="481" y="17"/>
                    <a:pt x="481" y="16"/>
                    <a:pt x="481" y="16"/>
                  </a:cubicBezTo>
                  <a:cubicBezTo>
                    <a:pt x="481" y="16"/>
                    <a:pt x="481" y="15"/>
                    <a:pt x="481" y="15"/>
                  </a:cubicBezTo>
                  <a:cubicBezTo>
                    <a:pt x="481" y="14"/>
                    <a:pt x="481" y="14"/>
                    <a:pt x="481" y="13"/>
                  </a:cubicBezTo>
                  <a:cubicBezTo>
                    <a:pt x="481" y="12"/>
                    <a:pt x="481" y="11"/>
                    <a:pt x="480" y="11"/>
                  </a:cubicBezTo>
                  <a:cubicBezTo>
                    <a:pt x="480" y="11"/>
                    <a:pt x="480" y="10"/>
                    <a:pt x="480" y="10"/>
                  </a:cubicBezTo>
                  <a:cubicBezTo>
                    <a:pt x="480" y="10"/>
                    <a:pt x="480" y="10"/>
                    <a:pt x="480" y="10"/>
                  </a:cubicBezTo>
                  <a:cubicBezTo>
                    <a:pt x="480" y="9"/>
                    <a:pt x="480" y="9"/>
                    <a:pt x="480" y="9"/>
                  </a:cubicBezTo>
                  <a:cubicBezTo>
                    <a:pt x="480" y="8"/>
                    <a:pt x="480" y="8"/>
                    <a:pt x="479" y="7"/>
                  </a:cubicBezTo>
                  <a:cubicBezTo>
                    <a:pt x="479" y="6"/>
                    <a:pt x="479" y="5"/>
                    <a:pt x="479" y="4"/>
                  </a:cubicBezTo>
                  <a:cubicBezTo>
                    <a:pt x="478" y="4"/>
                    <a:pt x="478" y="4"/>
                    <a:pt x="478" y="4"/>
                  </a:cubicBezTo>
                  <a:cubicBezTo>
                    <a:pt x="478" y="3"/>
                    <a:pt x="478" y="2"/>
                    <a:pt x="477" y="2"/>
                  </a:cubicBezTo>
                  <a:cubicBezTo>
                    <a:pt x="477" y="1"/>
                    <a:pt x="476" y="1"/>
                    <a:pt x="475" y="1"/>
                  </a:cubicBezTo>
                  <a:cubicBezTo>
                    <a:pt x="474" y="0"/>
                    <a:pt x="473" y="1"/>
                    <a:pt x="472" y="1"/>
                  </a:cubicBezTo>
                  <a:cubicBezTo>
                    <a:pt x="472" y="1"/>
                    <a:pt x="472" y="2"/>
                    <a:pt x="472" y="2"/>
                  </a:cubicBezTo>
                  <a:cubicBezTo>
                    <a:pt x="472" y="2"/>
                    <a:pt x="472" y="2"/>
                    <a:pt x="472" y="2"/>
                  </a:cubicBezTo>
                  <a:cubicBezTo>
                    <a:pt x="472" y="2"/>
                    <a:pt x="472" y="2"/>
                    <a:pt x="472" y="2"/>
                  </a:cubicBezTo>
                  <a:cubicBezTo>
                    <a:pt x="472" y="2"/>
                    <a:pt x="471" y="3"/>
                    <a:pt x="471" y="3"/>
                  </a:cubicBezTo>
                  <a:cubicBezTo>
                    <a:pt x="471" y="3"/>
                    <a:pt x="471" y="3"/>
                    <a:pt x="471" y="4"/>
                  </a:cubicBezTo>
                  <a:cubicBezTo>
                    <a:pt x="471" y="4"/>
                    <a:pt x="471" y="4"/>
                    <a:pt x="471" y="5"/>
                  </a:cubicBezTo>
                  <a:cubicBezTo>
                    <a:pt x="471" y="5"/>
                    <a:pt x="471" y="5"/>
                    <a:pt x="471" y="6"/>
                  </a:cubicBezTo>
                  <a:cubicBezTo>
                    <a:pt x="470" y="6"/>
                    <a:pt x="470" y="6"/>
                    <a:pt x="470" y="6"/>
                  </a:cubicBezTo>
                  <a:cubicBezTo>
                    <a:pt x="470" y="6"/>
                    <a:pt x="470" y="6"/>
                    <a:pt x="470" y="6"/>
                  </a:cubicBezTo>
                  <a:cubicBezTo>
                    <a:pt x="470" y="7"/>
                    <a:pt x="470" y="7"/>
                    <a:pt x="470" y="8"/>
                  </a:cubicBezTo>
                  <a:cubicBezTo>
                    <a:pt x="470" y="8"/>
                    <a:pt x="470" y="8"/>
                    <a:pt x="470" y="8"/>
                  </a:cubicBezTo>
                  <a:cubicBezTo>
                    <a:pt x="470" y="8"/>
                    <a:pt x="470" y="9"/>
                    <a:pt x="470" y="9"/>
                  </a:cubicBezTo>
                  <a:cubicBezTo>
                    <a:pt x="470" y="9"/>
                    <a:pt x="470" y="9"/>
                    <a:pt x="469" y="10"/>
                  </a:cubicBezTo>
                  <a:cubicBezTo>
                    <a:pt x="469" y="10"/>
                    <a:pt x="469" y="10"/>
                    <a:pt x="469" y="10"/>
                  </a:cubicBezTo>
                  <a:cubicBezTo>
                    <a:pt x="469" y="10"/>
                    <a:pt x="469" y="11"/>
                    <a:pt x="469" y="11"/>
                  </a:cubicBezTo>
                  <a:cubicBezTo>
                    <a:pt x="469" y="12"/>
                    <a:pt x="469" y="12"/>
                    <a:pt x="469" y="12"/>
                  </a:cubicBezTo>
                  <a:cubicBezTo>
                    <a:pt x="469" y="12"/>
                    <a:pt x="469" y="12"/>
                    <a:pt x="469" y="12"/>
                  </a:cubicBezTo>
                  <a:cubicBezTo>
                    <a:pt x="468" y="13"/>
                    <a:pt x="468" y="14"/>
                    <a:pt x="468" y="14"/>
                  </a:cubicBezTo>
                  <a:cubicBezTo>
                    <a:pt x="468" y="15"/>
                    <a:pt x="468" y="15"/>
                    <a:pt x="468" y="16"/>
                  </a:cubicBezTo>
                  <a:cubicBezTo>
                    <a:pt x="468" y="16"/>
                    <a:pt x="468" y="16"/>
                    <a:pt x="468" y="16"/>
                  </a:cubicBezTo>
                  <a:cubicBezTo>
                    <a:pt x="468" y="18"/>
                    <a:pt x="468" y="19"/>
                    <a:pt x="467" y="20"/>
                  </a:cubicBezTo>
                  <a:cubicBezTo>
                    <a:pt x="467" y="21"/>
                    <a:pt x="467" y="22"/>
                    <a:pt x="467" y="22"/>
                  </a:cubicBezTo>
                  <a:cubicBezTo>
                    <a:pt x="467" y="24"/>
                    <a:pt x="466" y="26"/>
                    <a:pt x="466" y="28"/>
                  </a:cubicBezTo>
                  <a:cubicBezTo>
                    <a:pt x="465" y="32"/>
                    <a:pt x="465" y="32"/>
                    <a:pt x="465" y="32"/>
                  </a:cubicBezTo>
                  <a:cubicBezTo>
                    <a:pt x="465" y="33"/>
                    <a:pt x="465" y="34"/>
                    <a:pt x="465" y="35"/>
                  </a:cubicBezTo>
                  <a:cubicBezTo>
                    <a:pt x="465" y="35"/>
                    <a:pt x="465" y="35"/>
                    <a:pt x="465" y="35"/>
                  </a:cubicBezTo>
                  <a:cubicBezTo>
                    <a:pt x="465" y="34"/>
                    <a:pt x="465" y="34"/>
                    <a:pt x="465" y="32"/>
                  </a:cubicBezTo>
                  <a:cubicBezTo>
                    <a:pt x="464" y="31"/>
                    <a:pt x="464" y="29"/>
                    <a:pt x="464" y="28"/>
                  </a:cubicBezTo>
                  <a:cubicBezTo>
                    <a:pt x="464" y="28"/>
                    <a:pt x="464" y="27"/>
                    <a:pt x="464" y="27"/>
                  </a:cubicBezTo>
                  <a:cubicBezTo>
                    <a:pt x="464" y="26"/>
                    <a:pt x="464" y="26"/>
                    <a:pt x="464" y="26"/>
                  </a:cubicBezTo>
                  <a:cubicBezTo>
                    <a:pt x="464" y="26"/>
                    <a:pt x="464" y="26"/>
                    <a:pt x="464" y="26"/>
                  </a:cubicBezTo>
                  <a:cubicBezTo>
                    <a:pt x="464" y="25"/>
                    <a:pt x="464" y="24"/>
                    <a:pt x="463" y="24"/>
                  </a:cubicBezTo>
                  <a:cubicBezTo>
                    <a:pt x="463" y="23"/>
                    <a:pt x="463" y="23"/>
                    <a:pt x="463" y="23"/>
                  </a:cubicBezTo>
                  <a:cubicBezTo>
                    <a:pt x="463" y="23"/>
                    <a:pt x="463" y="23"/>
                    <a:pt x="463" y="23"/>
                  </a:cubicBezTo>
                  <a:cubicBezTo>
                    <a:pt x="463" y="23"/>
                    <a:pt x="463" y="23"/>
                    <a:pt x="463" y="22"/>
                  </a:cubicBezTo>
                  <a:cubicBezTo>
                    <a:pt x="463" y="21"/>
                    <a:pt x="463" y="20"/>
                    <a:pt x="463" y="20"/>
                  </a:cubicBezTo>
                  <a:cubicBezTo>
                    <a:pt x="462" y="20"/>
                    <a:pt x="462" y="19"/>
                    <a:pt x="462" y="19"/>
                  </a:cubicBezTo>
                  <a:cubicBezTo>
                    <a:pt x="462" y="19"/>
                    <a:pt x="462" y="18"/>
                    <a:pt x="462" y="18"/>
                  </a:cubicBezTo>
                  <a:cubicBezTo>
                    <a:pt x="462" y="17"/>
                    <a:pt x="462" y="17"/>
                    <a:pt x="462" y="17"/>
                  </a:cubicBezTo>
                  <a:cubicBezTo>
                    <a:pt x="462" y="17"/>
                    <a:pt x="462" y="17"/>
                    <a:pt x="462" y="17"/>
                  </a:cubicBezTo>
                  <a:cubicBezTo>
                    <a:pt x="462" y="16"/>
                    <a:pt x="462" y="16"/>
                    <a:pt x="462" y="16"/>
                  </a:cubicBezTo>
                  <a:cubicBezTo>
                    <a:pt x="462" y="16"/>
                    <a:pt x="462" y="16"/>
                    <a:pt x="462" y="16"/>
                  </a:cubicBezTo>
                  <a:cubicBezTo>
                    <a:pt x="462" y="15"/>
                    <a:pt x="462" y="15"/>
                    <a:pt x="461" y="14"/>
                  </a:cubicBezTo>
                  <a:cubicBezTo>
                    <a:pt x="461" y="13"/>
                    <a:pt x="460" y="13"/>
                    <a:pt x="460" y="12"/>
                  </a:cubicBezTo>
                  <a:cubicBezTo>
                    <a:pt x="460" y="12"/>
                    <a:pt x="460" y="12"/>
                    <a:pt x="460" y="12"/>
                  </a:cubicBezTo>
                  <a:cubicBezTo>
                    <a:pt x="460" y="12"/>
                    <a:pt x="460" y="12"/>
                    <a:pt x="459" y="11"/>
                  </a:cubicBezTo>
                  <a:cubicBezTo>
                    <a:pt x="459" y="11"/>
                    <a:pt x="459" y="11"/>
                    <a:pt x="459" y="11"/>
                  </a:cubicBezTo>
                  <a:cubicBezTo>
                    <a:pt x="459" y="10"/>
                    <a:pt x="458" y="10"/>
                    <a:pt x="457" y="10"/>
                  </a:cubicBezTo>
                  <a:cubicBezTo>
                    <a:pt x="457" y="10"/>
                    <a:pt x="456" y="10"/>
                    <a:pt x="456" y="11"/>
                  </a:cubicBezTo>
                  <a:cubicBezTo>
                    <a:pt x="456" y="11"/>
                    <a:pt x="456" y="11"/>
                    <a:pt x="455" y="11"/>
                  </a:cubicBezTo>
                  <a:cubicBezTo>
                    <a:pt x="455" y="11"/>
                    <a:pt x="455" y="12"/>
                    <a:pt x="455" y="12"/>
                  </a:cubicBezTo>
                  <a:cubicBezTo>
                    <a:pt x="454" y="12"/>
                    <a:pt x="454" y="12"/>
                    <a:pt x="454" y="13"/>
                  </a:cubicBezTo>
                  <a:cubicBezTo>
                    <a:pt x="454" y="13"/>
                    <a:pt x="454" y="13"/>
                    <a:pt x="454" y="13"/>
                  </a:cubicBezTo>
                  <a:cubicBezTo>
                    <a:pt x="453" y="14"/>
                    <a:pt x="453" y="14"/>
                    <a:pt x="453" y="16"/>
                  </a:cubicBezTo>
                  <a:cubicBezTo>
                    <a:pt x="453" y="16"/>
                    <a:pt x="452" y="17"/>
                    <a:pt x="452" y="18"/>
                  </a:cubicBezTo>
                  <a:cubicBezTo>
                    <a:pt x="452" y="19"/>
                    <a:pt x="452" y="19"/>
                    <a:pt x="452" y="20"/>
                  </a:cubicBezTo>
                  <a:cubicBezTo>
                    <a:pt x="452" y="20"/>
                    <a:pt x="451" y="21"/>
                    <a:pt x="451" y="21"/>
                  </a:cubicBezTo>
                  <a:cubicBezTo>
                    <a:pt x="451" y="21"/>
                    <a:pt x="451" y="22"/>
                    <a:pt x="451" y="22"/>
                  </a:cubicBezTo>
                  <a:cubicBezTo>
                    <a:pt x="451" y="23"/>
                    <a:pt x="451" y="23"/>
                    <a:pt x="451" y="24"/>
                  </a:cubicBezTo>
                  <a:cubicBezTo>
                    <a:pt x="451" y="24"/>
                    <a:pt x="451" y="24"/>
                    <a:pt x="451" y="24"/>
                  </a:cubicBezTo>
                  <a:cubicBezTo>
                    <a:pt x="451" y="25"/>
                    <a:pt x="451" y="25"/>
                    <a:pt x="451" y="26"/>
                  </a:cubicBezTo>
                  <a:cubicBezTo>
                    <a:pt x="451" y="26"/>
                    <a:pt x="451" y="26"/>
                    <a:pt x="451" y="26"/>
                  </a:cubicBezTo>
                  <a:cubicBezTo>
                    <a:pt x="451" y="26"/>
                    <a:pt x="451" y="26"/>
                    <a:pt x="451" y="26"/>
                  </a:cubicBezTo>
                  <a:cubicBezTo>
                    <a:pt x="451" y="27"/>
                    <a:pt x="451" y="27"/>
                    <a:pt x="451" y="28"/>
                  </a:cubicBezTo>
                  <a:cubicBezTo>
                    <a:pt x="451" y="28"/>
                    <a:pt x="451" y="29"/>
                    <a:pt x="451" y="29"/>
                  </a:cubicBezTo>
                  <a:cubicBezTo>
                    <a:pt x="451" y="29"/>
                    <a:pt x="451" y="29"/>
                    <a:pt x="451" y="29"/>
                  </a:cubicBezTo>
                  <a:cubicBezTo>
                    <a:pt x="451" y="29"/>
                    <a:pt x="451" y="30"/>
                    <a:pt x="451" y="30"/>
                  </a:cubicBezTo>
                  <a:cubicBezTo>
                    <a:pt x="450" y="31"/>
                    <a:pt x="450" y="31"/>
                    <a:pt x="450" y="32"/>
                  </a:cubicBezTo>
                  <a:cubicBezTo>
                    <a:pt x="450" y="33"/>
                    <a:pt x="451" y="33"/>
                    <a:pt x="451" y="33"/>
                  </a:cubicBezTo>
                  <a:cubicBezTo>
                    <a:pt x="451" y="33"/>
                    <a:pt x="450" y="34"/>
                    <a:pt x="450" y="34"/>
                  </a:cubicBezTo>
                  <a:cubicBezTo>
                    <a:pt x="450" y="34"/>
                    <a:pt x="450" y="34"/>
                    <a:pt x="450" y="35"/>
                  </a:cubicBezTo>
                  <a:cubicBezTo>
                    <a:pt x="450" y="35"/>
                    <a:pt x="450" y="35"/>
                    <a:pt x="450" y="36"/>
                  </a:cubicBezTo>
                  <a:cubicBezTo>
                    <a:pt x="450" y="36"/>
                    <a:pt x="450" y="37"/>
                    <a:pt x="451" y="37"/>
                  </a:cubicBezTo>
                  <a:cubicBezTo>
                    <a:pt x="451" y="37"/>
                    <a:pt x="450" y="37"/>
                    <a:pt x="450" y="37"/>
                  </a:cubicBezTo>
                  <a:cubicBezTo>
                    <a:pt x="450" y="38"/>
                    <a:pt x="450" y="38"/>
                    <a:pt x="450" y="38"/>
                  </a:cubicBezTo>
                  <a:cubicBezTo>
                    <a:pt x="450" y="39"/>
                    <a:pt x="450" y="39"/>
                    <a:pt x="451" y="40"/>
                  </a:cubicBezTo>
                  <a:cubicBezTo>
                    <a:pt x="450" y="40"/>
                    <a:pt x="450" y="40"/>
                    <a:pt x="450" y="40"/>
                  </a:cubicBezTo>
                  <a:cubicBezTo>
                    <a:pt x="451" y="40"/>
                    <a:pt x="451" y="40"/>
                    <a:pt x="451" y="40"/>
                  </a:cubicBezTo>
                  <a:cubicBezTo>
                    <a:pt x="450" y="41"/>
                    <a:pt x="450" y="41"/>
                    <a:pt x="450" y="42"/>
                  </a:cubicBezTo>
                  <a:cubicBezTo>
                    <a:pt x="450" y="42"/>
                    <a:pt x="450" y="43"/>
                    <a:pt x="451" y="43"/>
                  </a:cubicBezTo>
                  <a:cubicBezTo>
                    <a:pt x="450" y="43"/>
                    <a:pt x="450" y="43"/>
                    <a:pt x="450" y="43"/>
                  </a:cubicBezTo>
                  <a:cubicBezTo>
                    <a:pt x="450" y="44"/>
                    <a:pt x="450" y="44"/>
                    <a:pt x="450" y="44"/>
                  </a:cubicBezTo>
                  <a:cubicBezTo>
                    <a:pt x="450" y="44"/>
                    <a:pt x="450" y="44"/>
                    <a:pt x="450" y="44"/>
                  </a:cubicBezTo>
                  <a:cubicBezTo>
                    <a:pt x="450" y="45"/>
                    <a:pt x="450" y="45"/>
                    <a:pt x="450" y="46"/>
                  </a:cubicBezTo>
                  <a:cubicBezTo>
                    <a:pt x="450" y="47"/>
                    <a:pt x="450" y="48"/>
                    <a:pt x="450" y="48"/>
                  </a:cubicBezTo>
                  <a:cubicBezTo>
                    <a:pt x="450" y="48"/>
                    <a:pt x="450" y="49"/>
                    <a:pt x="450" y="49"/>
                  </a:cubicBezTo>
                  <a:cubicBezTo>
                    <a:pt x="450" y="49"/>
                    <a:pt x="450" y="49"/>
                    <a:pt x="450" y="49"/>
                  </a:cubicBezTo>
                  <a:cubicBezTo>
                    <a:pt x="450" y="50"/>
                    <a:pt x="450" y="52"/>
                    <a:pt x="450" y="52"/>
                  </a:cubicBezTo>
                  <a:cubicBezTo>
                    <a:pt x="450" y="53"/>
                    <a:pt x="450" y="53"/>
                    <a:pt x="451" y="53"/>
                  </a:cubicBezTo>
                  <a:cubicBezTo>
                    <a:pt x="451" y="54"/>
                    <a:pt x="451" y="54"/>
                    <a:pt x="451" y="54"/>
                  </a:cubicBezTo>
                  <a:cubicBezTo>
                    <a:pt x="450" y="55"/>
                    <a:pt x="450" y="55"/>
                    <a:pt x="450" y="55"/>
                  </a:cubicBezTo>
                  <a:cubicBezTo>
                    <a:pt x="450" y="54"/>
                    <a:pt x="449" y="53"/>
                    <a:pt x="448" y="53"/>
                  </a:cubicBezTo>
                  <a:cubicBezTo>
                    <a:pt x="448" y="53"/>
                    <a:pt x="448" y="52"/>
                    <a:pt x="447" y="52"/>
                  </a:cubicBezTo>
                  <a:cubicBezTo>
                    <a:pt x="447" y="52"/>
                    <a:pt x="447" y="51"/>
                    <a:pt x="447" y="51"/>
                  </a:cubicBezTo>
                  <a:cubicBezTo>
                    <a:pt x="447" y="51"/>
                    <a:pt x="447" y="51"/>
                    <a:pt x="447" y="51"/>
                  </a:cubicBezTo>
                  <a:cubicBezTo>
                    <a:pt x="446" y="50"/>
                    <a:pt x="446" y="49"/>
                    <a:pt x="445" y="48"/>
                  </a:cubicBezTo>
                  <a:cubicBezTo>
                    <a:pt x="445" y="47"/>
                    <a:pt x="443" y="46"/>
                    <a:pt x="443" y="46"/>
                  </a:cubicBezTo>
                  <a:cubicBezTo>
                    <a:pt x="443" y="46"/>
                    <a:pt x="443" y="46"/>
                    <a:pt x="443" y="45"/>
                  </a:cubicBezTo>
                  <a:cubicBezTo>
                    <a:pt x="443" y="45"/>
                    <a:pt x="443" y="45"/>
                    <a:pt x="443" y="45"/>
                  </a:cubicBezTo>
                  <a:cubicBezTo>
                    <a:pt x="443" y="45"/>
                    <a:pt x="442" y="44"/>
                    <a:pt x="441" y="43"/>
                  </a:cubicBezTo>
                  <a:cubicBezTo>
                    <a:pt x="441" y="43"/>
                    <a:pt x="440" y="42"/>
                    <a:pt x="440" y="42"/>
                  </a:cubicBezTo>
                  <a:cubicBezTo>
                    <a:pt x="439" y="41"/>
                    <a:pt x="439" y="41"/>
                    <a:pt x="438" y="42"/>
                  </a:cubicBezTo>
                  <a:cubicBezTo>
                    <a:pt x="438" y="41"/>
                    <a:pt x="438" y="41"/>
                    <a:pt x="437" y="41"/>
                  </a:cubicBezTo>
                  <a:cubicBezTo>
                    <a:pt x="437" y="42"/>
                    <a:pt x="437" y="42"/>
                    <a:pt x="437" y="42"/>
                  </a:cubicBezTo>
                  <a:cubicBezTo>
                    <a:pt x="437" y="42"/>
                    <a:pt x="437" y="42"/>
                    <a:pt x="436" y="43"/>
                  </a:cubicBezTo>
                  <a:cubicBezTo>
                    <a:pt x="436" y="43"/>
                    <a:pt x="436" y="43"/>
                    <a:pt x="436" y="43"/>
                  </a:cubicBezTo>
                  <a:cubicBezTo>
                    <a:pt x="436" y="44"/>
                    <a:pt x="435" y="45"/>
                    <a:pt x="435" y="45"/>
                  </a:cubicBezTo>
                  <a:cubicBezTo>
                    <a:pt x="435" y="46"/>
                    <a:pt x="435" y="46"/>
                    <a:pt x="435" y="47"/>
                  </a:cubicBezTo>
                  <a:cubicBezTo>
                    <a:pt x="435" y="47"/>
                    <a:pt x="435" y="48"/>
                    <a:pt x="436" y="48"/>
                  </a:cubicBezTo>
                  <a:cubicBezTo>
                    <a:pt x="436" y="48"/>
                    <a:pt x="435" y="48"/>
                    <a:pt x="435" y="48"/>
                  </a:cubicBezTo>
                  <a:cubicBezTo>
                    <a:pt x="435" y="49"/>
                    <a:pt x="435" y="49"/>
                    <a:pt x="435" y="50"/>
                  </a:cubicBezTo>
                  <a:cubicBezTo>
                    <a:pt x="435" y="51"/>
                    <a:pt x="435" y="52"/>
                    <a:pt x="435" y="52"/>
                  </a:cubicBezTo>
                  <a:cubicBezTo>
                    <a:pt x="436" y="52"/>
                    <a:pt x="436" y="53"/>
                    <a:pt x="436" y="53"/>
                  </a:cubicBezTo>
                  <a:cubicBezTo>
                    <a:pt x="436" y="53"/>
                    <a:pt x="436" y="54"/>
                    <a:pt x="436" y="54"/>
                  </a:cubicBezTo>
                  <a:cubicBezTo>
                    <a:pt x="436" y="54"/>
                    <a:pt x="436" y="54"/>
                    <a:pt x="436" y="55"/>
                  </a:cubicBezTo>
                  <a:cubicBezTo>
                    <a:pt x="436" y="55"/>
                    <a:pt x="436" y="56"/>
                    <a:pt x="436" y="56"/>
                  </a:cubicBezTo>
                  <a:cubicBezTo>
                    <a:pt x="436" y="56"/>
                    <a:pt x="436" y="56"/>
                    <a:pt x="436" y="56"/>
                  </a:cubicBezTo>
                  <a:cubicBezTo>
                    <a:pt x="435" y="57"/>
                    <a:pt x="436" y="58"/>
                    <a:pt x="436" y="59"/>
                  </a:cubicBezTo>
                  <a:cubicBezTo>
                    <a:pt x="436" y="59"/>
                    <a:pt x="437" y="60"/>
                    <a:pt x="437" y="61"/>
                  </a:cubicBezTo>
                  <a:cubicBezTo>
                    <a:pt x="437" y="61"/>
                    <a:pt x="437" y="61"/>
                    <a:pt x="437" y="61"/>
                  </a:cubicBezTo>
                  <a:cubicBezTo>
                    <a:pt x="437" y="62"/>
                    <a:pt x="437" y="62"/>
                    <a:pt x="437" y="63"/>
                  </a:cubicBezTo>
                  <a:cubicBezTo>
                    <a:pt x="437" y="63"/>
                    <a:pt x="437" y="63"/>
                    <a:pt x="437" y="63"/>
                  </a:cubicBezTo>
                  <a:cubicBezTo>
                    <a:pt x="438" y="63"/>
                    <a:pt x="438" y="64"/>
                    <a:pt x="438" y="65"/>
                  </a:cubicBezTo>
                  <a:cubicBezTo>
                    <a:pt x="438" y="66"/>
                    <a:pt x="438" y="66"/>
                    <a:pt x="439" y="67"/>
                  </a:cubicBezTo>
                  <a:cubicBezTo>
                    <a:pt x="439" y="67"/>
                    <a:pt x="439" y="67"/>
                    <a:pt x="439" y="67"/>
                  </a:cubicBezTo>
                  <a:cubicBezTo>
                    <a:pt x="438" y="68"/>
                    <a:pt x="439" y="69"/>
                    <a:pt x="440" y="69"/>
                  </a:cubicBezTo>
                  <a:cubicBezTo>
                    <a:pt x="440" y="70"/>
                    <a:pt x="440" y="70"/>
                    <a:pt x="440" y="70"/>
                  </a:cubicBezTo>
                  <a:cubicBezTo>
                    <a:pt x="440" y="70"/>
                    <a:pt x="440" y="71"/>
                    <a:pt x="440" y="71"/>
                  </a:cubicBezTo>
                  <a:cubicBezTo>
                    <a:pt x="440" y="72"/>
                    <a:pt x="441" y="73"/>
                    <a:pt x="441" y="73"/>
                  </a:cubicBezTo>
                  <a:cubicBezTo>
                    <a:pt x="441" y="73"/>
                    <a:pt x="441" y="73"/>
                    <a:pt x="441" y="74"/>
                  </a:cubicBezTo>
                  <a:cubicBezTo>
                    <a:pt x="441" y="74"/>
                    <a:pt x="441" y="74"/>
                    <a:pt x="441" y="74"/>
                  </a:cubicBezTo>
                  <a:cubicBezTo>
                    <a:pt x="441" y="74"/>
                    <a:pt x="441" y="75"/>
                    <a:pt x="441" y="75"/>
                  </a:cubicBezTo>
                  <a:cubicBezTo>
                    <a:pt x="441" y="75"/>
                    <a:pt x="441" y="76"/>
                    <a:pt x="442" y="77"/>
                  </a:cubicBezTo>
                  <a:cubicBezTo>
                    <a:pt x="441" y="78"/>
                    <a:pt x="442" y="79"/>
                    <a:pt x="443" y="80"/>
                  </a:cubicBezTo>
                  <a:cubicBezTo>
                    <a:pt x="442" y="80"/>
                    <a:pt x="443" y="81"/>
                    <a:pt x="443" y="81"/>
                  </a:cubicBezTo>
                  <a:cubicBezTo>
                    <a:pt x="443" y="81"/>
                    <a:pt x="443" y="82"/>
                    <a:pt x="443" y="82"/>
                  </a:cubicBezTo>
                  <a:cubicBezTo>
                    <a:pt x="443" y="82"/>
                    <a:pt x="443" y="83"/>
                    <a:pt x="444" y="84"/>
                  </a:cubicBezTo>
                  <a:cubicBezTo>
                    <a:pt x="444" y="85"/>
                    <a:pt x="444" y="85"/>
                    <a:pt x="444" y="86"/>
                  </a:cubicBezTo>
                  <a:cubicBezTo>
                    <a:pt x="444" y="86"/>
                    <a:pt x="444" y="86"/>
                    <a:pt x="444" y="87"/>
                  </a:cubicBezTo>
                  <a:cubicBezTo>
                    <a:pt x="444" y="87"/>
                    <a:pt x="444" y="87"/>
                    <a:pt x="444" y="88"/>
                  </a:cubicBezTo>
                  <a:cubicBezTo>
                    <a:pt x="444" y="88"/>
                    <a:pt x="445" y="89"/>
                    <a:pt x="445" y="89"/>
                  </a:cubicBezTo>
                  <a:cubicBezTo>
                    <a:pt x="445" y="89"/>
                    <a:pt x="445" y="89"/>
                    <a:pt x="445" y="89"/>
                  </a:cubicBezTo>
                  <a:cubicBezTo>
                    <a:pt x="445" y="90"/>
                    <a:pt x="445" y="90"/>
                    <a:pt x="445" y="90"/>
                  </a:cubicBezTo>
                  <a:cubicBezTo>
                    <a:pt x="445" y="91"/>
                    <a:pt x="445" y="91"/>
                    <a:pt x="445" y="92"/>
                  </a:cubicBezTo>
                  <a:cubicBezTo>
                    <a:pt x="446" y="93"/>
                    <a:pt x="446" y="94"/>
                    <a:pt x="446" y="94"/>
                  </a:cubicBezTo>
                  <a:cubicBezTo>
                    <a:pt x="446" y="94"/>
                    <a:pt x="446" y="95"/>
                    <a:pt x="446" y="95"/>
                  </a:cubicBezTo>
                  <a:cubicBezTo>
                    <a:pt x="446" y="96"/>
                    <a:pt x="446" y="97"/>
                    <a:pt x="446" y="99"/>
                  </a:cubicBezTo>
                  <a:cubicBezTo>
                    <a:pt x="446" y="100"/>
                    <a:pt x="446" y="101"/>
                    <a:pt x="447" y="101"/>
                  </a:cubicBezTo>
                  <a:cubicBezTo>
                    <a:pt x="447" y="102"/>
                    <a:pt x="447" y="102"/>
                    <a:pt x="447" y="102"/>
                  </a:cubicBezTo>
                  <a:cubicBezTo>
                    <a:pt x="447" y="102"/>
                    <a:pt x="447" y="102"/>
                    <a:pt x="447" y="102"/>
                  </a:cubicBezTo>
                  <a:cubicBezTo>
                    <a:pt x="447" y="103"/>
                    <a:pt x="447" y="104"/>
                    <a:pt x="447" y="105"/>
                  </a:cubicBezTo>
                  <a:cubicBezTo>
                    <a:pt x="447" y="106"/>
                    <a:pt x="447" y="107"/>
                    <a:pt x="447" y="108"/>
                  </a:cubicBezTo>
                  <a:cubicBezTo>
                    <a:pt x="447" y="108"/>
                    <a:pt x="447" y="108"/>
                    <a:pt x="447" y="108"/>
                  </a:cubicBezTo>
                  <a:cubicBezTo>
                    <a:pt x="447" y="109"/>
                    <a:pt x="447" y="111"/>
                    <a:pt x="447" y="112"/>
                  </a:cubicBezTo>
                  <a:cubicBezTo>
                    <a:pt x="447" y="112"/>
                    <a:pt x="447" y="113"/>
                    <a:pt x="447" y="113"/>
                  </a:cubicBezTo>
                  <a:cubicBezTo>
                    <a:pt x="447" y="114"/>
                    <a:pt x="447" y="115"/>
                    <a:pt x="448" y="116"/>
                  </a:cubicBezTo>
                  <a:cubicBezTo>
                    <a:pt x="448" y="117"/>
                    <a:pt x="448" y="117"/>
                    <a:pt x="448" y="117"/>
                  </a:cubicBezTo>
                  <a:cubicBezTo>
                    <a:pt x="448" y="118"/>
                    <a:pt x="448" y="118"/>
                    <a:pt x="448" y="119"/>
                  </a:cubicBezTo>
                  <a:cubicBezTo>
                    <a:pt x="448" y="119"/>
                    <a:pt x="448" y="119"/>
                    <a:pt x="448" y="120"/>
                  </a:cubicBezTo>
                  <a:cubicBezTo>
                    <a:pt x="448" y="120"/>
                    <a:pt x="448" y="120"/>
                    <a:pt x="448" y="121"/>
                  </a:cubicBezTo>
                  <a:cubicBezTo>
                    <a:pt x="447" y="121"/>
                    <a:pt x="447" y="122"/>
                    <a:pt x="447" y="123"/>
                  </a:cubicBezTo>
                  <a:cubicBezTo>
                    <a:pt x="447" y="123"/>
                    <a:pt x="447" y="124"/>
                    <a:pt x="447" y="124"/>
                  </a:cubicBezTo>
                  <a:cubicBezTo>
                    <a:pt x="447" y="124"/>
                    <a:pt x="447" y="126"/>
                    <a:pt x="447" y="127"/>
                  </a:cubicBezTo>
                  <a:cubicBezTo>
                    <a:pt x="448" y="127"/>
                    <a:pt x="448" y="127"/>
                    <a:pt x="447" y="129"/>
                  </a:cubicBezTo>
                  <a:cubicBezTo>
                    <a:pt x="447" y="129"/>
                    <a:pt x="447" y="129"/>
                    <a:pt x="447" y="129"/>
                  </a:cubicBezTo>
                  <a:cubicBezTo>
                    <a:pt x="447" y="130"/>
                    <a:pt x="447" y="130"/>
                    <a:pt x="447" y="130"/>
                  </a:cubicBezTo>
                  <a:cubicBezTo>
                    <a:pt x="447" y="131"/>
                    <a:pt x="447" y="131"/>
                    <a:pt x="447" y="131"/>
                  </a:cubicBezTo>
                  <a:cubicBezTo>
                    <a:pt x="447" y="132"/>
                    <a:pt x="447" y="133"/>
                    <a:pt x="447" y="134"/>
                  </a:cubicBezTo>
                  <a:cubicBezTo>
                    <a:pt x="447" y="134"/>
                    <a:pt x="447" y="134"/>
                    <a:pt x="447" y="134"/>
                  </a:cubicBezTo>
                  <a:cubicBezTo>
                    <a:pt x="447" y="134"/>
                    <a:pt x="447" y="134"/>
                    <a:pt x="447" y="135"/>
                  </a:cubicBezTo>
                  <a:cubicBezTo>
                    <a:pt x="446" y="135"/>
                    <a:pt x="446" y="136"/>
                    <a:pt x="446" y="137"/>
                  </a:cubicBezTo>
                  <a:cubicBezTo>
                    <a:pt x="446" y="137"/>
                    <a:pt x="446" y="138"/>
                    <a:pt x="446" y="138"/>
                  </a:cubicBezTo>
                  <a:cubicBezTo>
                    <a:pt x="446" y="138"/>
                    <a:pt x="445" y="139"/>
                    <a:pt x="446" y="140"/>
                  </a:cubicBezTo>
                  <a:cubicBezTo>
                    <a:pt x="445" y="140"/>
                    <a:pt x="445" y="141"/>
                    <a:pt x="446" y="142"/>
                  </a:cubicBezTo>
                  <a:cubicBezTo>
                    <a:pt x="446" y="142"/>
                    <a:pt x="446" y="142"/>
                    <a:pt x="446" y="143"/>
                  </a:cubicBezTo>
                  <a:cubicBezTo>
                    <a:pt x="445" y="144"/>
                    <a:pt x="445" y="144"/>
                    <a:pt x="445" y="144"/>
                  </a:cubicBezTo>
                  <a:cubicBezTo>
                    <a:pt x="445" y="144"/>
                    <a:pt x="445" y="145"/>
                    <a:pt x="445" y="146"/>
                  </a:cubicBezTo>
                  <a:cubicBezTo>
                    <a:pt x="444" y="146"/>
                    <a:pt x="444" y="148"/>
                    <a:pt x="444" y="149"/>
                  </a:cubicBezTo>
                  <a:cubicBezTo>
                    <a:pt x="444" y="149"/>
                    <a:pt x="444" y="149"/>
                    <a:pt x="444" y="149"/>
                  </a:cubicBezTo>
                  <a:cubicBezTo>
                    <a:pt x="444" y="151"/>
                    <a:pt x="444" y="151"/>
                    <a:pt x="444" y="152"/>
                  </a:cubicBezTo>
                  <a:cubicBezTo>
                    <a:pt x="444" y="152"/>
                    <a:pt x="444" y="153"/>
                    <a:pt x="444" y="153"/>
                  </a:cubicBezTo>
                  <a:cubicBezTo>
                    <a:pt x="444" y="154"/>
                    <a:pt x="444" y="154"/>
                    <a:pt x="443" y="154"/>
                  </a:cubicBezTo>
                  <a:cubicBezTo>
                    <a:pt x="443" y="155"/>
                    <a:pt x="443" y="155"/>
                    <a:pt x="443" y="156"/>
                  </a:cubicBezTo>
                  <a:cubicBezTo>
                    <a:pt x="443" y="156"/>
                    <a:pt x="443" y="157"/>
                    <a:pt x="443" y="157"/>
                  </a:cubicBezTo>
                  <a:cubicBezTo>
                    <a:pt x="443" y="157"/>
                    <a:pt x="442" y="158"/>
                    <a:pt x="442" y="159"/>
                  </a:cubicBezTo>
                  <a:cubicBezTo>
                    <a:pt x="442" y="160"/>
                    <a:pt x="442" y="160"/>
                    <a:pt x="442" y="160"/>
                  </a:cubicBezTo>
                  <a:cubicBezTo>
                    <a:pt x="442" y="161"/>
                    <a:pt x="441" y="162"/>
                    <a:pt x="441" y="163"/>
                  </a:cubicBezTo>
                  <a:cubicBezTo>
                    <a:pt x="441" y="163"/>
                    <a:pt x="441" y="164"/>
                    <a:pt x="441" y="164"/>
                  </a:cubicBezTo>
                  <a:cubicBezTo>
                    <a:pt x="441" y="164"/>
                    <a:pt x="441" y="165"/>
                    <a:pt x="440" y="166"/>
                  </a:cubicBezTo>
                  <a:cubicBezTo>
                    <a:pt x="440" y="167"/>
                    <a:pt x="440" y="168"/>
                    <a:pt x="440" y="168"/>
                  </a:cubicBezTo>
                  <a:cubicBezTo>
                    <a:pt x="439" y="169"/>
                    <a:pt x="438" y="170"/>
                    <a:pt x="439" y="171"/>
                  </a:cubicBezTo>
                  <a:cubicBezTo>
                    <a:pt x="439" y="171"/>
                    <a:pt x="439" y="171"/>
                    <a:pt x="439" y="171"/>
                  </a:cubicBezTo>
                  <a:cubicBezTo>
                    <a:pt x="438" y="172"/>
                    <a:pt x="438" y="172"/>
                    <a:pt x="438" y="173"/>
                  </a:cubicBezTo>
                  <a:cubicBezTo>
                    <a:pt x="438" y="173"/>
                    <a:pt x="438" y="174"/>
                    <a:pt x="438" y="174"/>
                  </a:cubicBezTo>
                  <a:cubicBezTo>
                    <a:pt x="438" y="174"/>
                    <a:pt x="437" y="175"/>
                    <a:pt x="437" y="176"/>
                  </a:cubicBezTo>
                  <a:cubicBezTo>
                    <a:pt x="437" y="176"/>
                    <a:pt x="437" y="176"/>
                    <a:pt x="437" y="176"/>
                  </a:cubicBezTo>
                  <a:cubicBezTo>
                    <a:pt x="437" y="177"/>
                    <a:pt x="437" y="177"/>
                    <a:pt x="437" y="178"/>
                  </a:cubicBezTo>
                  <a:cubicBezTo>
                    <a:pt x="437" y="178"/>
                    <a:pt x="436" y="179"/>
                    <a:pt x="436" y="179"/>
                  </a:cubicBezTo>
                  <a:cubicBezTo>
                    <a:pt x="436" y="179"/>
                    <a:pt x="436" y="180"/>
                    <a:pt x="436" y="180"/>
                  </a:cubicBezTo>
                  <a:cubicBezTo>
                    <a:pt x="435" y="181"/>
                    <a:pt x="435" y="181"/>
                    <a:pt x="435" y="182"/>
                  </a:cubicBezTo>
                  <a:cubicBezTo>
                    <a:pt x="435" y="182"/>
                    <a:pt x="435" y="182"/>
                    <a:pt x="435" y="182"/>
                  </a:cubicBezTo>
                  <a:cubicBezTo>
                    <a:pt x="435" y="183"/>
                    <a:pt x="435" y="183"/>
                    <a:pt x="435" y="183"/>
                  </a:cubicBezTo>
                  <a:cubicBezTo>
                    <a:pt x="435" y="183"/>
                    <a:pt x="435" y="184"/>
                    <a:pt x="435" y="184"/>
                  </a:cubicBezTo>
                  <a:cubicBezTo>
                    <a:pt x="435" y="185"/>
                    <a:pt x="435" y="185"/>
                    <a:pt x="434" y="185"/>
                  </a:cubicBezTo>
                  <a:cubicBezTo>
                    <a:pt x="434" y="185"/>
                    <a:pt x="434" y="185"/>
                    <a:pt x="434" y="185"/>
                  </a:cubicBezTo>
                  <a:cubicBezTo>
                    <a:pt x="434" y="185"/>
                    <a:pt x="434" y="186"/>
                    <a:pt x="434" y="186"/>
                  </a:cubicBezTo>
                  <a:cubicBezTo>
                    <a:pt x="433" y="186"/>
                    <a:pt x="433" y="187"/>
                    <a:pt x="433" y="188"/>
                  </a:cubicBezTo>
                  <a:cubicBezTo>
                    <a:pt x="433" y="189"/>
                    <a:pt x="433" y="189"/>
                    <a:pt x="432" y="190"/>
                  </a:cubicBezTo>
                  <a:cubicBezTo>
                    <a:pt x="432" y="190"/>
                    <a:pt x="432" y="190"/>
                    <a:pt x="432" y="191"/>
                  </a:cubicBezTo>
                  <a:cubicBezTo>
                    <a:pt x="431" y="192"/>
                    <a:pt x="431" y="193"/>
                    <a:pt x="431" y="194"/>
                  </a:cubicBezTo>
                  <a:cubicBezTo>
                    <a:pt x="431" y="194"/>
                    <a:pt x="431" y="195"/>
                    <a:pt x="431" y="195"/>
                  </a:cubicBezTo>
                  <a:cubicBezTo>
                    <a:pt x="431" y="195"/>
                    <a:pt x="431" y="195"/>
                    <a:pt x="431" y="195"/>
                  </a:cubicBezTo>
                  <a:cubicBezTo>
                    <a:pt x="430" y="195"/>
                    <a:pt x="430" y="196"/>
                    <a:pt x="430" y="196"/>
                  </a:cubicBezTo>
                  <a:cubicBezTo>
                    <a:pt x="430" y="196"/>
                    <a:pt x="429" y="197"/>
                    <a:pt x="430" y="197"/>
                  </a:cubicBezTo>
                  <a:cubicBezTo>
                    <a:pt x="430" y="197"/>
                    <a:pt x="429" y="198"/>
                    <a:pt x="428" y="199"/>
                  </a:cubicBezTo>
                  <a:cubicBezTo>
                    <a:pt x="428" y="199"/>
                    <a:pt x="428" y="199"/>
                    <a:pt x="428" y="199"/>
                  </a:cubicBezTo>
                  <a:cubicBezTo>
                    <a:pt x="428" y="200"/>
                    <a:pt x="427" y="201"/>
                    <a:pt x="427" y="201"/>
                  </a:cubicBezTo>
                  <a:cubicBezTo>
                    <a:pt x="427" y="202"/>
                    <a:pt x="426" y="203"/>
                    <a:pt x="426" y="204"/>
                  </a:cubicBezTo>
                  <a:cubicBezTo>
                    <a:pt x="425" y="205"/>
                    <a:pt x="425" y="206"/>
                    <a:pt x="424" y="206"/>
                  </a:cubicBezTo>
                  <a:cubicBezTo>
                    <a:pt x="424" y="207"/>
                    <a:pt x="424" y="208"/>
                    <a:pt x="423" y="209"/>
                  </a:cubicBezTo>
                  <a:cubicBezTo>
                    <a:pt x="423" y="210"/>
                    <a:pt x="423" y="211"/>
                    <a:pt x="422" y="211"/>
                  </a:cubicBezTo>
                  <a:cubicBezTo>
                    <a:pt x="422" y="211"/>
                    <a:pt x="421" y="211"/>
                    <a:pt x="421" y="211"/>
                  </a:cubicBezTo>
                  <a:cubicBezTo>
                    <a:pt x="421" y="212"/>
                    <a:pt x="420" y="213"/>
                    <a:pt x="420" y="213"/>
                  </a:cubicBezTo>
                  <a:cubicBezTo>
                    <a:pt x="420" y="214"/>
                    <a:pt x="419" y="215"/>
                    <a:pt x="418" y="216"/>
                  </a:cubicBezTo>
                  <a:cubicBezTo>
                    <a:pt x="418" y="216"/>
                    <a:pt x="418" y="216"/>
                    <a:pt x="418" y="216"/>
                  </a:cubicBezTo>
                  <a:cubicBezTo>
                    <a:pt x="417" y="217"/>
                    <a:pt x="417" y="217"/>
                    <a:pt x="417" y="217"/>
                  </a:cubicBezTo>
                  <a:cubicBezTo>
                    <a:pt x="416" y="218"/>
                    <a:pt x="416" y="220"/>
                    <a:pt x="414" y="220"/>
                  </a:cubicBezTo>
                  <a:cubicBezTo>
                    <a:pt x="414" y="221"/>
                    <a:pt x="413" y="222"/>
                    <a:pt x="413" y="222"/>
                  </a:cubicBezTo>
                  <a:cubicBezTo>
                    <a:pt x="412" y="222"/>
                    <a:pt x="412" y="223"/>
                    <a:pt x="412" y="223"/>
                  </a:cubicBezTo>
                  <a:cubicBezTo>
                    <a:pt x="412" y="223"/>
                    <a:pt x="412" y="223"/>
                    <a:pt x="412" y="223"/>
                  </a:cubicBezTo>
                  <a:cubicBezTo>
                    <a:pt x="412" y="224"/>
                    <a:pt x="411" y="224"/>
                    <a:pt x="411" y="224"/>
                  </a:cubicBezTo>
                  <a:cubicBezTo>
                    <a:pt x="411" y="225"/>
                    <a:pt x="411" y="225"/>
                    <a:pt x="410" y="225"/>
                  </a:cubicBezTo>
                  <a:cubicBezTo>
                    <a:pt x="410" y="225"/>
                    <a:pt x="409" y="225"/>
                    <a:pt x="408" y="226"/>
                  </a:cubicBezTo>
                  <a:cubicBezTo>
                    <a:pt x="407" y="226"/>
                    <a:pt x="406" y="228"/>
                    <a:pt x="406" y="229"/>
                  </a:cubicBezTo>
                  <a:cubicBezTo>
                    <a:pt x="405" y="230"/>
                    <a:pt x="404" y="229"/>
                    <a:pt x="404" y="230"/>
                  </a:cubicBezTo>
                  <a:cubicBezTo>
                    <a:pt x="403" y="230"/>
                    <a:pt x="403" y="231"/>
                    <a:pt x="403" y="231"/>
                  </a:cubicBezTo>
                  <a:cubicBezTo>
                    <a:pt x="403" y="232"/>
                    <a:pt x="403" y="232"/>
                    <a:pt x="403" y="232"/>
                  </a:cubicBezTo>
                  <a:cubicBezTo>
                    <a:pt x="403" y="233"/>
                    <a:pt x="402" y="233"/>
                    <a:pt x="402" y="234"/>
                  </a:cubicBezTo>
                  <a:cubicBezTo>
                    <a:pt x="401" y="234"/>
                    <a:pt x="401" y="235"/>
                    <a:pt x="401" y="235"/>
                  </a:cubicBezTo>
                  <a:cubicBezTo>
                    <a:pt x="401" y="235"/>
                    <a:pt x="400" y="235"/>
                    <a:pt x="400" y="236"/>
                  </a:cubicBezTo>
                  <a:cubicBezTo>
                    <a:pt x="399" y="236"/>
                    <a:pt x="399" y="236"/>
                    <a:pt x="399" y="236"/>
                  </a:cubicBezTo>
                  <a:cubicBezTo>
                    <a:pt x="399" y="236"/>
                    <a:pt x="399" y="236"/>
                    <a:pt x="399" y="236"/>
                  </a:cubicBezTo>
                  <a:cubicBezTo>
                    <a:pt x="399" y="237"/>
                    <a:pt x="398" y="237"/>
                    <a:pt x="398" y="237"/>
                  </a:cubicBezTo>
                  <a:cubicBezTo>
                    <a:pt x="397" y="237"/>
                    <a:pt x="396" y="238"/>
                    <a:pt x="396" y="239"/>
                  </a:cubicBezTo>
                  <a:cubicBezTo>
                    <a:pt x="396" y="239"/>
                    <a:pt x="396" y="239"/>
                    <a:pt x="396" y="240"/>
                  </a:cubicBezTo>
                  <a:cubicBezTo>
                    <a:pt x="396" y="240"/>
                    <a:pt x="396" y="240"/>
                    <a:pt x="395" y="240"/>
                  </a:cubicBezTo>
                  <a:cubicBezTo>
                    <a:pt x="395" y="240"/>
                    <a:pt x="394" y="240"/>
                    <a:pt x="393" y="242"/>
                  </a:cubicBezTo>
                  <a:cubicBezTo>
                    <a:pt x="393" y="242"/>
                    <a:pt x="393" y="242"/>
                    <a:pt x="393" y="242"/>
                  </a:cubicBezTo>
                  <a:cubicBezTo>
                    <a:pt x="392" y="242"/>
                    <a:pt x="392" y="242"/>
                    <a:pt x="391" y="243"/>
                  </a:cubicBezTo>
                  <a:cubicBezTo>
                    <a:pt x="391" y="243"/>
                    <a:pt x="391" y="244"/>
                    <a:pt x="391" y="244"/>
                  </a:cubicBezTo>
                  <a:cubicBezTo>
                    <a:pt x="390" y="245"/>
                    <a:pt x="390" y="245"/>
                    <a:pt x="389" y="245"/>
                  </a:cubicBezTo>
                  <a:cubicBezTo>
                    <a:pt x="389" y="245"/>
                    <a:pt x="389" y="245"/>
                    <a:pt x="389" y="246"/>
                  </a:cubicBezTo>
                  <a:cubicBezTo>
                    <a:pt x="389" y="246"/>
                    <a:pt x="389" y="246"/>
                    <a:pt x="389" y="246"/>
                  </a:cubicBezTo>
                  <a:cubicBezTo>
                    <a:pt x="388" y="246"/>
                    <a:pt x="387" y="246"/>
                    <a:pt x="386" y="248"/>
                  </a:cubicBezTo>
                  <a:cubicBezTo>
                    <a:pt x="386" y="248"/>
                    <a:pt x="386" y="248"/>
                    <a:pt x="386" y="248"/>
                  </a:cubicBezTo>
                  <a:cubicBezTo>
                    <a:pt x="385" y="248"/>
                    <a:pt x="385" y="248"/>
                    <a:pt x="384" y="249"/>
                  </a:cubicBezTo>
                  <a:cubicBezTo>
                    <a:pt x="384" y="249"/>
                    <a:pt x="384" y="250"/>
                    <a:pt x="384" y="250"/>
                  </a:cubicBezTo>
                  <a:cubicBezTo>
                    <a:pt x="384" y="250"/>
                    <a:pt x="384" y="250"/>
                    <a:pt x="383" y="250"/>
                  </a:cubicBezTo>
                  <a:cubicBezTo>
                    <a:pt x="382" y="251"/>
                    <a:pt x="382" y="251"/>
                    <a:pt x="382" y="251"/>
                  </a:cubicBezTo>
                  <a:cubicBezTo>
                    <a:pt x="381" y="252"/>
                    <a:pt x="381" y="252"/>
                    <a:pt x="381" y="252"/>
                  </a:cubicBezTo>
                  <a:cubicBezTo>
                    <a:pt x="380" y="252"/>
                    <a:pt x="380" y="252"/>
                    <a:pt x="379" y="253"/>
                  </a:cubicBezTo>
                  <a:cubicBezTo>
                    <a:pt x="379" y="254"/>
                    <a:pt x="379" y="254"/>
                    <a:pt x="379" y="254"/>
                  </a:cubicBezTo>
                  <a:cubicBezTo>
                    <a:pt x="378" y="254"/>
                    <a:pt x="378" y="254"/>
                    <a:pt x="378" y="254"/>
                  </a:cubicBezTo>
                  <a:cubicBezTo>
                    <a:pt x="378" y="254"/>
                    <a:pt x="378" y="254"/>
                    <a:pt x="377" y="254"/>
                  </a:cubicBezTo>
                  <a:cubicBezTo>
                    <a:pt x="377" y="254"/>
                    <a:pt x="376" y="255"/>
                    <a:pt x="376" y="256"/>
                  </a:cubicBezTo>
                  <a:cubicBezTo>
                    <a:pt x="375" y="256"/>
                    <a:pt x="375" y="256"/>
                    <a:pt x="375" y="256"/>
                  </a:cubicBezTo>
                  <a:cubicBezTo>
                    <a:pt x="375" y="256"/>
                    <a:pt x="375" y="256"/>
                    <a:pt x="374" y="256"/>
                  </a:cubicBezTo>
                  <a:cubicBezTo>
                    <a:pt x="374" y="257"/>
                    <a:pt x="374" y="257"/>
                    <a:pt x="374" y="258"/>
                  </a:cubicBezTo>
                  <a:cubicBezTo>
                    <a:pt x="374" y="258"/>
                    <a:pt x="374" y="258"/>
                    <a:pt x="374" y="258"/>
                  </a:cubicBezTo>
                  <a:cubicBezTo>
                    <a:pt x="373" y="258"/>
                    <a:pt x="373" y="258"/>
                    <a:pt x="373" y="258"/>
                  </a:cubicBezTo>
                  <a:cubicBezTo>
                    <a:pt x="373" y="258"/>
                    <a:pt x="372" y="258"/>
                    <a:pt x="372" y="258"/>
                  </a:cubicBezTo>
                  <a:cubicBezTo>
                    <a:pt x="370" y="258"/>
                    <a:pt x="369" y="259"/>
                    <a:pt x="369" y="260"/>
                  </a:cubicBezTo>
                  <a:cubicBezTo>
                    <a:pt x="367" y="261"/>
                    <a:pt x="367" y="261"/>
                    <a:pt x="366" y="261"/>
                  </a:cubicBezTo>
                  <a:cubicBezTo>
                    <a:pt x="365" y="262"/>
                    <a:pt x="364" y="262"/>
                    <a:pt x="363" y="263"/>
                  </a:cubicBezTo>
                  <a:cubicBezTo>
                    <a:pt x="362" y="264"/>
                    <a:pt x="361" y="265"/>
                    <a:pt x="361" y="265"/>
                  </a:cubicBezTo>
                  <a:cubicBezTo>
                    <a:pt x="361" y="265"/>
                    <a:pt x="361" y="265"/>
                    <a:pt x="361" y="265"/>
                  </a:cubicBezTo>
                  <a:cubicBezTo>
                    <a:pt x="360" y="265"/>
                    <a:pt x="360" y="265"/>
                    <a:pt x="359" y="265"/>
                  </a:cubicBezTo>
                  <a:cubicBezTo>
                    <a:pt x="359" y="265"/>
                    <a:pt x="359" y="265"/>
                    <a:pt x="359" y="265"/>
                  </a:cubicBezTo>
                  <a:cubicBezTo>
                    <a:pt x="359" y="265"/>
                    <a:pt x="358" y="265"/>
                    <a:pt x="358" y="265"/>
                  </a:cubicBezTo>
                  <a:cubicBezTo>
                    <a:pt x="357" y="266"/>
                    <a:pt x="357" y="266"/>
                    <a:pt x="357" y="267"/>
                  </a:cubicBezTo>
                  <a:cubicBezTo>
                    <a:pt x="356" y="268"/>
                    <a:pt x="356" y="268"/>
                    <a:pt x="355" y="268"/>
                  </a:cubicBezTo>
                  <a:cubicBezTo>
                    <a:pt x="355" y="268"/>
                    <a:pt x="355" y="268"/>
                    <a:pt x="355" y="268"/>
                  </a:cubicBezTo>
                  <a:cubicBezTo>
                    <a:pt x="355" y="268"/>
                    <a:pt x="354" y="269"/>
                    <a:pt x="354" y="269"/>
                  </a:cubicBezTo>
                  <a:cubicBezTo>
                    <a:pt x="354" y="270"/>
                    <a:pt x="353" y="270"/>
                    <a:pt x="353" y="270"/>
                  </a:cubicBezTo>
                  <a:cubicBezTo>
                    <a:pt x="353" y="270"/>
                    <a:pt x="352" y="270"/>
                    <a:pt x="351" y="270"/>
                  </a:cubicBezTo>
                  <a:cubicBezTo>
                    <a:pt x="351" y="270"/>
                    <a:pt x="349" y="270"/>
                    <a:pt x="349" y="271"/>
                  </a:cubicBezTo>
                  <a:cubicBezTo>
                    <a:pt x="349" y="272"/>
                    <a:pt x="348" y="272"/>
                    <a:pt x="348" y="272"/>
                  </a:cubicBezTo>
                  <a:cubicBezTo>
                    <a:pt x="348" y="272"/>
                    <a:pt x="348" y="272"/>
                    <a:pt x="348" y="272"/>
                  </a:cubicBezTo>
                  <a:cubicBezTo>
                    <a:pt x="348" y="271"/>
                    <a:pt x="347" y="271"/>
                    <a:pt x="347" y="271"/>
                  </a:cubicBezTo>
                  <a:cubicBezTo>
                    <a:pt x="346" y="271"/>
                    <a:pt x="345" y="272"/>
                    <a:pt x="345" y="273"/>
                  </a:cubicBezTo>
                  <a:cubicBezTo>
                    <a:pt x="344" y="273"/>
                    <a:pt x="344" y="274"/>
                    <a:pt x="344" y="274"/>
                  </a:cubicBezTo>
                  <a:cubicBezTo>
                    <a:pt x="344" y="274"/>
                    <a:pt x="343" y="274"/>
                    <a:pt x="343" y="274"/>
                  </a:cubicBezTo>
                  <a:cubicBezTo>
                    <a:pt x="343" y="274"/>
                    <a:pt x="342" y="275"/>
                    <a:pt x="342" y="275"/>
                  </a:cubicBezTo>
                  <a:cubicBezTo>
                    <a:pt x="342" y="275"/>
                    <a:pt x="342" y="275"/>
                    <a:pt x="342" y="275"/>
                  </a:cubicBezTo>
                  <a:cubicBezTo>
                    <a:pt x="342" y="275"/>
                    <a:pt x="342" y="275"/>
                    <a:pt x="342" y="275"/>
                  </a:cubicBezTo>
                  <a:cubicBezTo>
                    <a:pt x="340" y="275"/>
                    <a:pt x="339" y="275"/>
                    <a:pt x="339" y="276"/>
                  </a:cubicBezTo>
                  <a:cubicBezTo>
                    <a:pt x="338" y="276"/>
                    <a:pt x="337" y="277"/>
                    <a:pt x="337" y="277"/>
                  </a:cubicBezTo>
                  <a:cubicBezTo>
                    <a:pt x="337" y="277"/>
                    <a:pt x="336" y="277"/>
                    <a:pt x="336" y="277"/>
                  </a:cubicBezTo>
                  <a:cubicBezTo>
                    <a:pt x="335" y="277"/>
                    <a:pt x="335" y="278"/>
                    <a:pt x="334" y="278"/>
                  </a:cubicBezTo>
                  <a:cubicBezTo>
                    <a:pt x="334" y="278"/>
                    <a:pt x="333" y="279"/>
                    <a:pt x="333" y="279"/>
                  </a:cubicBezTo>
                  <a:cubicBezTo>
                    <a:pt x="333" y="278"/>
                    <a:pt x="331" y="279"/>
                    <a:pt x="330" y="279"/>
                  </a:cubicBezTo>
                  <a:cubicBezTo>
                    <a:pt x="330" y="280"/>
                    <a:pt x="330" y="280"/>
                    <a:pt x="329" y="280"/>
                  </a:cubicBezTo>
                  <a:cubicBezTo>
                    <a:pt x="329" y="280"/>
                    <a:pt x="329" y="280"/>
                    <a:pt x="329" y="280"/>
                  </a:cubicBezTo>
                  <a:cubicBezTo>
                    <a:pt x="328" y="280"/>
                    <a:pt x="328" y="281"/>
                    <a:pt x="328" y="281"/>
                  </a:cubicBezTo>
                  <a:cubicBezTo>
                    <a:pt x="328" y="281"/>
                    <a:pt x="327" y="281"/>
                    <a:pt x="327" y="281"/>
                  </a:cubicBezTo>
                  <a:cubicBezTo>
                    <a:pt x="327" y="281"/>
                    <a:pt x="327" y="281"/>
                    <a:pt x="327" y="281"/>
                  </a:cubicBezTo>
                  <a:cubicBezTo>
                    <a:pt x="327" y="281"/>
                    <a:pt x="326" y="281"/>
                    <a:pt x="326" y="281"/>
                  </a:cubicBezTo>
                  <a:cubicBezTo>
                    <a:pt x="326" y="281"/>
                    <a:pt x="326" y="282"/>
                    <a:pt x="326" y="282"/>
                  </a:cubicBezTo>
                  <a:cubicBezTo>
                    <a:pt x="326" y="282"/>
                    <a:pt x="326" y="282"/>
                    <a:pt x="325" y="282"/>
                  </a:cubicBezTo>
                  <a:cubicBezTo>
                    <a:pt x="323" y="282"/>
                    <a:pt x="323" y="283"/>
                    <a:pt x="323" y="283"/>
                  </a:cubicBezTo>
                  <a:cubicBezTo>
                    <a:pt x="323" y="283"/>
                    <a:pt x="322" y="284"/>
                    <a:pt x="322" y="284"/>
                  </a:cubicBezTo>
                  <a:cubicBezTo>
                    <a:pt x="322" y="283"/>
                    <a:pt x="321" y="283"/>
                    <a:pt x="320" y="284"/>
                  </a:cubicBezTo>
                  <a:cubicBezTo>
                    <a:pt x="320" y="284"/>
                    <a:pt x="320" y="284"/>
                    <a:pt x="320" y="284"/>
                  </a:cubicBezTo>
                  <a:cubicBezTo>
                    <a:pt x="319" y="284"/>
                    <a:pt x="319" y="284"/>
                    <a:pt x="318" y="284"/>
                  </a:cubicBezTo>
                  <a:cubicBezTo>
                    <a:pt x="318" y="284"/>
                    <a:pt x="318" y="284"/>
                    <a:pt x="317" y="285"/>
                  </a:cubicBezTo>
                  <a:cubicBezTo>
                    <a:pt x="316" y="285"/>
                    <a:pt x="316" y="285"/>
                    <a:pt x="316" y="285"/>
                  </a:cubicBezTo>
                  <a:cubicBezTo>
                    <a:pt x="316" y="285"/>
                    <a:pt x="315" y="285"/>
                    <a:pt x="315" y="285"/>
                  </a:cubicBezTo>
                  <a:cubicBezTo>
                    <a:pt x="314" y="285"/>
                    <a:pt x="313" y="286"/>
                    <a:pt x="313" y="286"/>
                  </a:cubicBezTo>
                  <a:cubicBezTo>
                    <a:pt x="313" y="287"/>
                    <a:pt x="312" y="287"/>
                    <a:pt x="311" y="287"/>
                  </a:cubicBezTo>
                  <a:cubicBezTo>
                    <a:pt x="311" y="287"/>
                    <a:pt x="310" y="287"/>
                    <a:pt x="310" y="287"/>
                  </a:cubicBezTo>
                  <a:cubicBezTo>
                    <a:pt x="309" y="287"/>
                    <a:pt x="308" y="287"/>
                    <a:pt x="307" y="288"/>
                  </a:cubicBezTo>
                  <a:cubicBezTo>
                    <a:pt x="307" y="288"/>
                    <a:pt x="306" y="287"/>
                    <a:pt x="306" y="287"/>
                  </a:cubicBezTo>
                  <a:cubicBezTo>
                    <a:pt x="306" y="287"/>
                    <a:pt x="305" y="287"/>
                    <a:pt x="305" y="287"/>
                  </a:cubicBezTo>
                  <a:cubicBezTo>
                    <a:pt x="304" y="287"/>
                    <a:pt x="303" y="287"/>
                    <a:pt x="303" y="288"/>
                  </a:cubicBezTo>
                  <a:cubicBezTo>
                    <a:pt x="303" y="288"/>
                    <a:pt x="303" y="288"/>
                    <a:pt x="303" y="288"/>
                  </a:cubicBezTo>
                  <a:cubicBezTo>
                    <a:pt x="302" y="289"/>
                    <a:pt x="301" y="289"/>
                    <a:pt x="300" y="289"/>
                  </a:cubicBezTo>
                  <a:cubicBezTo>
                    <a:pt x="299" y="289"/>
                    <a:pt x="299" y="290"/>
                    <a:pt x="298" y="290"/>
                  </a:cubicBezTo>
                  <a:cubicBezTo>
                    <a:pt x="298" y="290"/>
                    <a:pt x="298" y="291"/>
                    <a:pt x="298" y="291"/>
                  </a:cubicBezTo>
                  <a:cubicBezTo>
                    <a:pt x="298" y="291"/>
                    <a:pt x="298" y="291"/>
                    <a:pt x="298" y="290"/>
                  </a:cubicBezTo>
                  <a:cubicBezTo>
                    <a:pt x="297" y="290"/>
                    <a:pt x="297" y="290"/>
                    <a:pt x="296" y="290"/>
                  </a:cubicBezTo>
                  <a:cubicBezTo>
                    <a:pt x="296" y="291"/>
                    <a:pt x="296" y="291"/>
                    <a:pt x="295" y="291"/>
                  </a:cubicBezTo>
                  <a:cubicBezTo>
                    <a:pt x="294" y="291"/>
                    <a:pt x="294" y="291"/>
                    <a:pt x="294" y="291"/>
                  </a:cubicBezTo>
                  <a:cubicBezTo>
                    <a:pt x="294" y="291"/>
                    <a:pt x="294" y="291"/>
                    <a:pt x="293" y="291"/>
                  </a:cubicBezTo>
                  <a:cubicBezTo>
                    <a:pt x="293" y="291"/>
                    <a:pt x="293" y="291"/>
                    <a:pt x="293" y="291"/>
                  </a:cubicBezTo>
                  <a:cubicBezTo>
                    <a:pt x="293" y="291"/>
                    <a:pt x="291" y="292"/>
                    <a:pt x="291" y="292"/>
                  </a:cubicBezTo>
                  <a:cubicBezTo>
                    <a:pt x="291" y="293"/>
                    <a:pt x="291" y="293"/>
                    <a:pt x="291" y="293"/>
                  </a:cubicBezTo>
                  <a:cubicBezTo>
                    <a:pt x="291" y="293"/>
                    <a:pt x="291" y="293"/>
                    <a:pt x="291" y="293"/>
                  </a:cubicBezTo>
                  <a:cubicBezTo>
                    <a:pt x="290" y="292"/>
                    <a:pt x="290" y="292"/>
                    <a:pt x="290" y="292"/>
                  </a:cubicBezTo>
                  <a:cubicBezTo>
                    <a:pt x="290" y="292"/>
                    <a:pt x="290" y="292"/>
                    <a:pt x="290" y="292"/>
                  </a:cubicBezTo>
                  <a:cubicBezTo>
                    <a:pt x="289" y="292"/>
                    <a:pt x="288" y="292"/>
                    <a:pt x="287" y="292"/>
                  </a:cubicBezTo>
                  <a:cubicBezTo>
                    <a:pt x="286" y="292"/>
                    <a:pt x="286" y="292"/>
                    <a:pt x="286" y="293"/>
                  </a:cubicBezTo>
                  <a:cubicBezTo>
                    <a:pt x="286" y="293"/>
                    <a:pt x="286" y="293"/>
                    <a:pt x="286" y="293"/>
                  </a:cubicBezTo>
                  <a:cubicBezTo>
                    <a:pt x="285" y="293"/>
                    <a:pt x="285" y="293"/>
                    <a:pt x="285" y="293"/>
                  </a:cubicBezTo>
                  <a:cubicBezTo>
                    <a:pt x="284" y="292"/>
                    <a:pt x="283" y="293"/>
                    <a:pt x="283" y="293"/>
                  </a:cubicBezTo>
                  <a:cubicBezTo>
                    <a:pt x="282" y="293"/>
                    <a:pt x="282" y="293"/>
                    <a:pt x="282" y="293"/>
                  </a:cubicBezTo>
                  <a:cubicBezTo>
                    <a:pt x="281" y="293"/>
                    <a:pt x="281" y="293"/>
                    <a:pt x="281" y="293"/>
                  </a:cubicBezTo>
                  <a:cubicBezTo>
                    <a:pt x="281" y="293"/>
                    <a:pt x="280" y="293"/>
                    <a:pt x="280" y="293"/>
                  </a:cubicBezTo>
                  <a:cubicBezTo>
                    <a:pt x="280" y="293"/>
                    <a:pt x="280" y="293"/>
                    <a:pt x="280" y="293"/>
                  </a:cubicBezTo>
                  <a:cubicBezTo>
                    <a:pt x="279" y="293"/>
                    <a:pt x="279" y="293"/>
                    <a:pt x="279" y="293"/>
                  </a:cubicBezTo>
                  <a:cubicBezTo>
                    <a:pt x="278" y="293"/>
                    <a:pt x="277" y="293"/>
                    <a:pt x="276" y="294"/>
                  </a:cubicBezTo>
                  <a:cubicBezTo>
                    <a:pt x="276" y="294"/>
                    <a:pt x="275" y="294"/>
                    <a:pt x="275" y="294"/>
                  </a:cubicBezTo>
                  <a:cubicBezTo>
                    <a:pt x="274" y="294"/>
                    <a:pt x="273" y="294"/>
                    <a:pt x="272" y="294"/>
                  </a:cubicBezTo>
                  <a:cubicBezTo>
                    <a:pt x="272" y="294"/>
                    <a:pt x="272" y="294"/>
                    <a:pt x="271" y="294"/>
                  </a:cubicBezTo>
                  <a:cubicBezTo>
                    <a:pt x="271" y="294"/>
                    <a:pt x="270" y="294"/>
                    <a:pt x="270" y="294"/>
                  </a:cubicBezTo>
                  <a:cubicBezTo>
                    <a:pt x="269" y="293"/>
                    <a:pt x="268" y="293"/>
                    <a:pt x="268" y="293"/>
                  </a:cubicBezTo>
                  <a:cubicBezTo>
                    <a:pt x="267" y="293"/>
                    <a:pt x="266" y="293"/>
                    <a:pt x="266" y="294"/>
                  </a:cubicBezTo>
                  <a:cubicBezTo>
                    <a:pt x="265" y="294"/>
                    <a:pt x="265" y="294"/>
                    <a:pt x="264" y="294"/>
                  </a:cubicBezTo>
                  <a:cubicBezTo>
                    <a:pt x="264" y="294"/>
                    <a:pt x="263" y="294"/>
                    <a:pt x="263" y="294"/>
                  </a:cubicBezTo>
                  <a:cubicBezTo>
                    <a:pt x="262" y="294"/>
                    <a:pt x="261" y="294"/>
                    <a:pt x="261" y="294"/>
                  </a:cubicBezTo>
                  <a:cubicBezTo>
                    <a:pt x="261" y="294"/>
                    <a:pt x="261" y="294"/>
                    <a:pt x="261" y="294"/>
                  </a:cubicBezTo>
                  <a:cubicBezTo>
                    <a:pt x="260" y="294"/>
                    <a:pt x="260" y="294"/>
                    <a:pt x="260" y="294"/>
                  </a:cubicBezTo>
                  <a:cubicBezTo>
                    <a:pt x="259" y="294"/>
                    <a:pt x="259" y="294"/>
                    <a:pt x="259" y="294"/>
                  </a:cubicBezTo>
                  <a:cubicBezTo>
                    <a:pt x="259" y="294"/>
                    <a:pt x="258" y="294"/>
                    <a:pt x="258" y="294"/>
                  </a:cubicBezTo>
                  <a:cubicBezTo>
                    <a:pt x="258" y="294"/>
                    <a:pt x="257" y="294"/>
                    <a:pt x="257" y="294"/>
                  </a:cubicBezTo>
                  <a:cubicBezTo>
                    <a:pt x="256" y="294"/>
                    <a:pt x="255" y="294"/>
                    <a:pt x="254" y="294"/>
                  </a:cubicBezTo>
                  <a:cubicBezTo>
                    <a:pt x="254" y="294"/>
                    <a:pt x="254" y="294"/>
                    <a:pt x="254" y="294"/>
                  </a:cubicBezTo>
                  <a:cubicBezTo>
                    <a:pt x="253" y="294"/>
                    <a:pt x="253" y="294"/>
                    <a:pt x="253" y="294"/>
                  </a:cubicBezTo>
                  <a:cubicBezTo>
                    <a:pt x="252" y="294"/>
                    <a:pt x="252" y="294"/>
                    <a:pt x="252" y="294"/>
                  </a:cubicBezTo>
                  <a:cubicBezTo>
                    <a:pt x="252" y="293"/>
                    <a:pt x="252" y="293"/>
                    <a:pt x="251" y="293"/>
                  </a:cubicBezTo>
                  <a:cubicBezTo>
                    <a:pt x="251" y="293"/>
                    <a:pt x="251" y="294"/>
                    <a:pt x="251" y="294"/>
                  </a:cubicBezTo>
                  <a:cubicBezTo>
                    <a:pt x="251" y="294"/>
                    <a:pt x="251" y="294"/>
                    <a:pt x="251" y="294"/>
                  </a:cubicBezTo>
                  <a:cubicBezTo>
                    <a:pt x="250" y="294"/>
                    <a:pt x="250" y="294"/>
                    <a:pt x="250" y="294"/>
                  </a:cubicBezTo>
                  <a:cubicBezTo>
                    <a:pt x="250" y="293"/>
                    <a:pt x="250" y="293"/>
                    <a:pt x="249" y="293"/>
                  </a:cubicBezTo>
                  <a:cubicBezTo>
                    <a:pt x="249" y="293"/>
                    <a:pt x="249" y="293"/>
                    <a:pt x="248" y="293"/>
                  </a:cubicBezTo>
                  <a:cubicBezTo>
                    <a:pt x="248" y="293"/>
                    <a:pt x="248" y="293"/>
                    <a:pt x="248" y="293"/>
                  </a:cubicBezTo>
                  <a:cubicBezTo>
                    <a:pt x="248" y="293"/>
                    <a:pt x="248" y="293"/>
                    <a:pt x="247" y="293"/>
                  </a:cubicBezTo>
                  <a:cubicBezTo>
                    <a:pt x="248" y="293"/>
                    <a:pt x="248" y="293"/>
                    <a:pt x="248" y="292"/>
                  </a:cubicBezTo>
                  <a:cubicBezTo>
                    <a:pt x="248" y="292"/>
                    <a:pt x="248" y="292"/>
                    <a:pt x="249" y="292"/>
                  </a:cubicBezTo>
                  <a:cubicBezTo>
                    <a:pt x="249" y="292"/>
                    <a:pt x="249" y="292"/>
                    <a:pt x="250" y="292"/>
                  </a:cubicBezTo>
                  <a:cubicBezTo>
                    <a:pt x="250" y="291"/>
                    <a:pt x="250" y="291"/>
                    <a:pt x="251" y="291"/>
                  </a:cubicBezTo>
                  <a:cubicBezTo>
                    <a:pt x="252" y="291"/>
                    <a:pt x="252" y="291"/>
                    <a:pt x="252" y="291"/>
                  </a:cubicBezTo>
                  <a:cubicBezTo>
                    <a:pt x="252" y="291"/>
                    <a:pt x="253" y="291"/>
                    <a:pt x="253" y="290"/>
                  </a:cubicBezTo>
                  <a:cubicBezTo>
                    <a:pt x="253" y="290"/>
                    <a:pt x="253" y="290"/>
                    <a:pt x="253" y="290"/>
                  </a:cubicBezTo>
                  <a:cubicBezTo>
                    <a:pt x="253" y="290"/>
                    <a:pt x="253" y="290"/>
                    <a:pt x="254" y="290"/>
                  </a:cubicBezTo>
                  <a:cubicBezTo>
                    <a:pt x="254" y="290"/>
                    <a:pt x="254" y="290"/>
                    <a:pt x="254" y="291"/>
                  </a:cubicBezTo>
                  <a:cubicBezTo>
                    <a:pt x="255" y="291"/>
                    <a:pt x="255" y="290"/>
                    <a:pt x="256" y="290"/>
                  </a:cubicBezTo>
                  <a:cubicBezTo>
                    <a:pt x="256" y="290"/>
                    <a:pt x="256" y="289"/>
                    <a:pt x="257" y="289"/>
                  </a:cubicBezTo>
                  <a:cubicBezTo>
                    <a:pt x="257" y="290"/>
                    <a:pt x="257" y="290"/>
                    <a:pt x="258" y="290"/>
                  </a:cubicBezTo>
                  <a:cubicBezTo>
                    <a:pt x="258" y="290"/>
                    <a:pt x="258" y="290"/>
                    <a:pt x="258" y="290"/>
                  </a:cubicBezTo>
                  <a:cubicBezTo>
                    <a:pt x="258" y="290"/>
                    <a:pt x="258" y="290"/>
                    <a:pt x="258" y="290"/>
                  </a:cubicBezTo>
                  <a:cubicBezTo>
                    <a:pt x="259" y="289"/>
                    <a:pt x="259" y="289"/>
                    <a:pt x="260" y="289"/>
                  </a:cubicBezTo>
                  <a:cubicBezTo>
                    <a:pt x="260" y="289"/>
                    <a:pt x="260" y="289"/>
                    <a:pt x="260" y="289"/>
                  </a:cubicBezTo>
                  <a:cubicBezTo>
                    <a:pt x="262" y="290"/>
                    <a:pt x="263" y="289"/>
                    <a:pt x="264" y="288"/>
                  </a:cubicBezTo>
                  <a:cubicBezTo>
                    <a:pt x="264" y="288"/>
                    <a:pt x="264" y="288"/>
                    <a:pt x="264" y="288"/>
                  </a:cubicBezTo>
                  <a:cubicBezTo>
                    <a:pt x="266" y="288"/>
                    <a:pt x="266" y="288"/>
                    <a:pt x="267" y="287"/>
                  </a:cubicBezTo>
                  <a:cubicBezTo>
                    <a:pt x="267" y="287"/>
                    <a:pt x="268" y="287"/>
                    <a:pt x="268" y="286"/>
                  </a:cubicBezTo>
                  <a:cubicBezTo>
                    <a:pt x="268" y="286"/>
                    <a:pt x="268" y="286"/>
                    <a:pt x="268" y="286"/>
                  </a:cubicBezTo>
                  <a:cubicBezTo>
                    <a:pt x="269" y="286"/>
                    <a:pt x="269" y="286"/>
                    <a:pt x="270" y="286"/>
                  </a:cubicBezTo>
                  <a:cubicBezTo>
                    <a:pt x="270" y="286"/>
                    <a:pt x="270" y="286"/>
                    <a:pt x="270" y="286"/>
                  </a:cubicBezTo>
                  <a:cubicBezTo>
                    <a:pt x="271" y="286"/>
                    <a:pt x="272" y="286"/>
                    <a:pt x="273" y="285"/>
                  </a:cubicBezTo>
                  <a:cubicBezTo>
                    <a:pt x="274" y="285"/>
                    <a:pt x="274" y="284"/>
                    <a:pt x="275" y="284"/>
                  </a:cubicBezTo>
                  <a:cubicBezTo>
                    <a:pt x="275" y="284"/>
                    <a:pt x="275" y="284"/>
                    <a:pt x="275" y="284"/>
                  </a:cubicBezTo>
                  <a:cubicBezTo>
                    <a:pt x="275" y="284"/>
                    <a:pt x="276" y="284"/>
                    <a:pt x="277" y="283"/>
                  </a:cubicBezTo>
                  <a:cubicBezTo>
                    <a:pt x="277" y="283"/>
                    <a:pt x="277" y="283"/>
                    <a:pt x="277" y="283"/>
                  </a:cubicBezTo>
                  <a:cubicBezTo>
                    <a:pt x="278" y="283"/>
                    <a:pt x="278" y="282"/>
                    <a:pt x="279" y="282"/>
                  </a:cubicBezTo>
                  <a:cubicBezTo>
                    <a:pt x="279" y="281"/>
                    <a:pt x="279" y="281"/>
                    <a:pt x="280" y="281"/>
                  </a:cubicBezTo>
                  <a:cubicBezTo>
                    <a:pt x="280" y="281"/>
                    <a:pt x="281" y="280"/>
                    <a:pt x="281" y="280"/>
                  </a:cubicBezTo>
                  <a:cubicBezTo>
                    <a:pt x="283" y="280"/>
                    <a:pt x="284" y="278"/>
                    <a:pt x="284" y="277"/>
                  </a:cubicBezTo>
                  <a:cubicBezTo>
                    <a:pt x="284" y="277"/>
                    <a:pt x="284" y="277"/>
                    <a:pt x="284" y="277"/>
                  </a:cubicBezTo>
                  <a:cubicBezTo>
                    <a:pt x="284" y="277"/>
                    <a:pt x="285" y="276"/>
                    <a:pt x="285" y="276"/>
                  </a:cubicBezTo>
                  <a:cubicBezTo>
                    <a:pt x="285" y="275"/>
                    <a:pt x="285" y="275"/>
                    <a:pt x="285" y="275"/>
                  </a:cubicBezTo>
                  <a:cubicBezTo>
                    <a:pt x="285" y="275"/>
                    <a:pt x="286" y="275"/>
                    <a:pt x="286" y="275"/>
                  </a:cubicBezTo>
                  <a:cubicBezTo>
                    <a:pt x="286" y="275"/>
                    <a:pt x="287" y="274"/>
                    <a:pt x="288" y="273"/>
                  </a:cubicBezTo>
                  <a:cubicBezTo>
                    <a:pt x="288" y="273"/>
                    <a:pt x="288" y="273"/>
                    <a:pt x="288" y="273"/>
                  </a:cubicBezTo>
                  <a:cubicBezTo>
                    <a:pt x="288" y="272"/>
                    <a:pt x="288" y="272"/>
                    <a:pt x="288" y="272"/>
                  </a:cubicBezTo>
                  <a:cubicBezTo>
                    <a:pt x="289" y="271"/>
                    <a:pt x="289" y="271"/>
                    <a:pt x="289" y="270"/>
                  </a:cubicBezTo>
                  <a:cubicBezTo>
                    <a:pt x="289" y="270"/>
                    <a:pt x="289" y="270"/>
                    <a:pt x="289" y="270"/>
                  </a:cubicBezTo>
                  <a:cubicBezTo>
                    <a:pt x="290" y="270"/>
                    <a:pt x="290" y="270"/>
                    <a:pt x="290" y="270"/>
                  </a:cubicBezTo>
                  <a:cubicBezTo>
                    <a:pt x="291" y="269"/>
                    <a:pt x="291" y="269"/>
                    <a:pt x="292" y="268"/>
                  </a:cubicBezTo>
                  <a:cubicBezTo>
                    <a:pt x="292" y="268"/>
                    <a:pt x="292" y="268"/>
                    <a:pt x="292" y="268"/>
                  </a:cubicBezTo>
                  <a:cubicBezTo>
                    <a:pt x="293" y="267"/>
                    <a:pt x="294" y="266"/>
                    <a:pt x="295" y="264"/>
                  </a:cubicBezTo>
                  <a:cubicBezTo>
                    <a:pt x="295" y="263"/>
                    <a:pt x="295" y="263"/>
                    <a:pt x="295" y="263"/>
                  </a:cubicBezTo>
                  <a:cubicBezTo>
                    <a:pt x="295" y="263"/>
                    <a:pt x="296" y="262"/>
                    <a:pt x="296" y="261"/>
                  </a:cubicBezTo>
                  <a:cubicBezTo>
                    <a:pt x="296" y="261"/>
                    <a:pt x="296" y="261"/>
                    <a:pt x="296" y="261"/>
                  </a:cubicBezTo>
                  <a:cubicBezTo>
                    <a:pt x="297" y="260"/>
                    <a:pt x="297" y="260"/>
                    <a:pt x="297" y="259"/>
                  </a:cubicBezTo>
                  <a:cubicBezTo>
                    <a:pt x="297" y="258"/>
                    <a:pt x="297" y="258"/>
                    <a:pt x="298" y="257"/>
                  </a:cubicBezTo>
                  <a:cubicBezTo>
                    <a:pt x="298" y="257"/>
                    <a:pt x="298" y="256"/>
                    <a:pt x="298" y="255"/>
                  </a:cubicBezTo>
                  <a:cubicBezTo>
                    <a:pt x="298" y="255"/>
                    <a:pt x="298" y="255"/>
                    <a:pt x="298" y="255"/>
                  </a:cubicBezTo>
                  <a:cubicBezTo>
                    <a:pt x="298" y="254"/>
                    <a:pt x="298" y="254"/>
                    <a:pt x="298" y="254"/>
                  </a:cubicBezTo>
                  <a:cubicBezTo>
                    <a:pt x="298" y="253"/>
                    <a:pt x="298" y="253"/>
                    <a:pt x="298" y="252"/>
                  </a:cubicBezTo>
                  <a:cubicBezTo>
                    <a:pt x="298" y="252"/>
                    <a:pt x="298" y="252"/>
                    <a:pt x="299" y="252"/>
                  </a:cubicBezTo>
                  <a:cubicBezTo>
                    <a:pt x="299" y="251"/>
                    <a:pt x="299" y="251"/>
                    <a:pt x="299" y="250"/>
                  </a:cubicBezTo>
                  <a:cubicBezTo>
                    <a:pt x="299" y="250"/>
                    <a:pt x="299" y="249"/>
                    <a:pt x="299" y="249"/>
                  </a:cubicBezTo>
                  <a:cubicBezTo>
                    <a:pt x="299" y="248"/>
                    <a:pt x="299" y="247"/>
                    <a:pt x="299" y="246"/>
                  </a:cubicBezTo>
                  <a:cubicBezTo>
                    <a:pt x="299" y="245"/>
                    <a:pt x="298" y="245"/>
                    <a:pt x="298" y="244"/>
                  </a:cubicBezTo>
                  <a:cubicBezTo>
                    <a:pt x="298" y="244"/>
                    <a:pt x="298" y="243"/>
                    <a:pt x="298" y="243"/>
                  </a:cubicBezTo>
                  <a:cubicBezTo>
                    <a:pt x="298" y="242"/>
                    <a:pt x="298" y="242"/>
                    <a:pt x="298" y="241"/>
                  </a:cubicBezTo>
                  <a:cubicBezTo>
                    <a:pt x="298" y="241"/>
                    <a:pt x="298" y="241"/>
                    <a:pt x="298" y="240"/>
                  </a:cubicBezTo>
                  <a:cubicBezTo>
                    <a:pt x="299" y="239"/>
                    <a:pt x="298" y="238"/>
                    <a:pt x="298" y="237"/>
                  </a:cubicBezTo>
                  <a:cubicBezTo>
                    <a:pt x="298" y="237"/>
                    <a:pt x="298" y="237"/>
                    <a:pt x="298" y="237"/>
                  </a:cubicBezTo>
                  <a:cubicBezTo>
                    <a:pt x="297" y="235"/>
                    <a:pt x="297" y="233"/>
                    <a:pt x="297" y="231"/>
                  </a:cubicBezTo>
                  <a:cubicBezTo>
                    <a:pt x="297" y="228"/>
                    <a:pt x="296" y="226"/>
                    <a:pt x="296" y="224"/>
                  </a:cubicBezTo>
                  <a:cubicBezTo>
                    <a:pt x="296" y="222"/>
                    <a:pt x="296" y="220"/>
                    <a:pt x="295" y="218"/>
                  </a:cubicBezTo>
                  <a:cubicBezTo>
                    <a:pt x="295" y="218"/>
                    <a:pt x="295" y="217"/>
                    <a:pt x="295" y="216"/>
                  </a:cubicBezTo>
                  <a:cubicBezTo>
                    <a:pt x="295" y="215"/>
                    <a:pt x="295" y="215"/>
                    <a:pt x="295" y="214"/>
                  </a:cubicBezTo>
                  <a:cubicBezTo>
                    <a:pt x="295" y="214"/>
                    <a:pt x="296" y="214"/>
                    <a:pt x="296" y="213"/>
                  </a:cubicBezTo>
                  <a:cubicBezTo>
                    <a:pt x="297" y="213"/>
                    <a:pt x="297" y="213"/>
                    <a:pt x="298" y="212"/>
                  </a:cubicBezTo>
                  <a:cubicBezTo>
                    <a:pt x="298" y="212"/>
                    <a:pt x="299" y="211"/>
                    <a:pt x="299" y="211"/>
                  </a:cubicBezTo>
                  <a:cubicBezTo>
                    <a:pt x="300" y="211"/>
                    <a:pt x="300" y="211"/>
                    <a:pt x="300" y="211"/>
                  </a:cubicBezTo>
                  <a:cubicBezTo>
                    <a:pt x="302" y="211"/>
                    <a:pt x="302" y="211"/>
                    <a:pt x="303" y="210"/>
                  </a:cubicBezTo>
                  <a:cubicBezTo>
                    <a:pt x="304" y="210"/>
                    <a:pt x="305" y="209"/>
                    <a:pt x="305" y="209"/>
                  </a:cubicBezTo>
                  <a:cubicBezTo>
                    <a:pt x="305" y="208"/>
                    <a:pt x="306" y="208"/>
                    <a:pt x="306" y="208"/>
                  </a:cubicBezTo>
                  <a:cubicBezTo>
                    <a:pt x="306" y="208"/>
                    <a:pt x="306" y="208"/>
                    <a:pt x="306" y="208"/>
                  </a:cubicBezTo>
                  <a:cubicBezTo>
                    <a:pt x="306" y="208"/>
                    <a:pt x="306" y="208"/>
                    <a:pt x="306" y="208"/>
                  </a:cubicBezTo>
                  <a:cubicBezTo>
                    <a:pt x="306" y="208"/>
                    <a:pt x="307" y="208"/>
                    <a:pt x="307" y="208"/>
                  </a:cubicBezTo>
                  <a:cubicBezTo>
                    <a:pt x="307" y="208"/>
                    <a:pt x="308" y="208"/>
                    <a:pt x="308" y="207"/>
                  </a:cubicBezTo>
                  <a:cubicBezTo>
                    <a:pt x="308" y="207"/>
                    <a:pt x="308" y="207"/>
                    <a:pt x="308" y="207"/>
                  </a:cubicBezTo>
                  <a:cubicBezTo>
                    <a:pt x="308" y="206"/>
                    <a:pt x="309" y="206"/>
                    <a:pt x="309" y="205"/>
                  </a:cubicBezTo>
                  <a:cubicBezTo>
                    <a:pt x="309" y="205"/>
                    <a:pt x="309" y="205"/>
                    <a:pt x="309" y="205"/>
                  </a:cubicBezTo>
                  <a:cubicBezTo>
                    <a:pt x="309" y="205"/>
                    <a:pt x="309" y="205"/>
                    <a:pt x="309" y="204"/>
                  </a:cubicBezTo>
                  <a:cubicBezTo>
                    <a:pt x="309" y="204"/>
                    <a:pt x="310" y="203"/>
                    <a:pt x="309" y="203"/>
                  </a:cubicBezTo>
                  <a:cubicBezTo>
                    <a:pt x="309" y="202"/>
                    <a:pt x="309" y="202"/>
                    <a:pt x="309" y="202"/>
                  </a:cubicBezTo>
                  <a:cubicBezTo>
                    <a:pt x="309" y="201"/>
                    <a:pt x="308" y="200"/>
                    <a:pt x="307" y="199"/>
                  </a:cubicBezTo>
                  <a:cubicBezTo>
                    <a:pt x="306" y="198"/>
                    <a:pt x="306" y="198"/>
                    <a:pt x="306" y="198"/>
                  </a:cubicBezTo>
                  <a:cubicBezTo>
                    <a:pt x="306" y="197"/>
                    <a:pt x="306" y="197"/>
                    <a:pt x="305" y="197"/>
                  </a:cubicBezTo>
                  <a:cubicBezTo>
                    <a:pt x="305" y="195"/>
                    <a:pt x="304" y="195"/>
                    <a:pt x="304" y="195"/>
                  </a:cubicBezTo>
                  <a:cubicBezTo>
                    <a:pt x="304" y="194"/>
                    <a:pt x="304" y="194"/>
                    <a:pt x="304" y="194"/>
                  </a:cubicBezTo>
                  <a:cubicBezTo>
                    <a:pt x="304" y="194"/>
                    <a:pt x="303" y="193"/>
                    <a:pt x="303" y="192"/>
                  </a:cubicBezTo>
                  <a:cubicBezTo>
                    <a:pt x="303" y="192"/>
                    <a:pt x="303" y="192"/>
                    <a:pt x="303" y="192"/>
                  </a:cubicBezTo>
                  <a:cubicBezTo>
                    <a:pt x="303" y="191"/>
                    <a:pt x="303" y="190"/>
                    <a:pt x="302" y="190"/>
                  </a:cubicBezTo>
                  <a:cubicBezTo>
                    <a:pt x="302" y="189"/>
                    <a:pt x="302" y="188"/>
                    <a:pt x="301" y="188"/>
                  </a:cubicBezTo>
                  <a:cubicBezTo>
                    <a:pt x="301" y="187"/>
                    <a:pt x="301" y="187"/>
                    <a:pt x="300" y="187"/>
                  </a:cubicBezTo>
                  <a:cubicBezTo>
                    <a:pt x="300" y="187"/>
                    <a:pt x="300" y="187"/>
                    <a:pt x="300" y="187"/>
                  </a:cubicBezTo>
                  <a:cubicBezTo>
                    <a:pt x="300" y="186"/>
                    <a:pt x="301" y="185"/>
                    <a:pt x="300" y="185"/>
                  </a:cubicBezTo>
                  <a:cubicBezTo>
                    <a:pt x="300" y="184"/>
                    <a:pt x="299" y="184"/>
                    <a:pt x="299" y="184"/>
                  </a:cubicBezTo>
                  <a:cubicBezTo>
                    <a:pt x="299" y="184"/>
                    <a:pt x="298" y="183"/>
                    <a:pt x="298" y="183"/>
                  </a:cubicBezTo>
                  <a:cubicBezTo>
                    <a:pt x="298" y="183"/>
                    <a:pt x="298" y="183"/>
                    <a:pt x="298" y="183"/>
                  </a:cubicBezTo>
                  <a:cubicBezTo>
                    <a:pt x="298" y="183"/>
                    <a:pt x="298" y="183"/>
                    <a:pt x="298" y="182"/>
                  </a:cubicBezTo>
                  <a:cubicBezTo>
                    <a:pt x="298" y="182"/>
                    <a:pt x="298" y="181"/>
                    <a:pt x="297" y="181"/>
                  </a:cubicBezTo>
                  <a:cubicBezTo>
                    <a:pt x="297" y="180"/>
                    <a:pt x="297" y="179"/>
                    <a:pt x="296" y="178"/>
                  </a:cubicBezTo>
                  <a:cubicBezTo>
                    <a:pt x="296" y="177"/>
                    <a:pt x="296" y="176"/>
                    <a:pt x="294" y="175"/>
                  </a:cubicBezTo>
                  <a:cubicBezTo>
                    <a:pt x="294" y="174"/>
                    <a:pt x="294" y="174"/>
                    <a:pt x="293" y="174"/>
                  </a:cubicBezTo>
                  <a:cubicBezTo>
                    <a:pt x="293" y="174"/>
                    <a:pt x="293" y="173"/>
                    <a:pt x="293" y="173"/>
                  </a:cubicBezTo>
                  <a:cubicBezTo>
                    <a:pt x="293" y="173"/>
                    <a:pt x="293" y="172"/>
                    <a:pt x="293" y="172"/>
                  </a:cubicBezTo>
                  <a:cubicBezTo>
                    <a:pt x="292" y="172"/>
                    <a:pt x="292" y="172"/>
                    <a:pt x="292" y="171"/>
                  </a:cubicBezTo>
                  <a:cubicBezTo>
                    <a:pt x="292" y="171"/>
                    <a:pt x="292" y="170"/>
                    <a:pt x="291" y="169"/>
                  </a:cubicBezTo>
                  <a:cubicBezTo>
                    <a:pt x="291" y="169"/>
                    <a:pt x="291" y="168"/>
                    <a:pt x="290" y="168"/>
                  </a:cubicBezTo>
                  <a:cubicBezTo>
                    <a:pt x="290" y="167"/>
                    <a:pt x="290" y="168"/>
                    <a:pt x="290" y="167"/>
                  </a:cubicBezTo>
                  <a:cubicBezTo>
                    <a:pt x="290" y="167"/>
                    <a:pt x="290" y="167"/>
                    <a:pt x="290" y="167"/>
                  </a:cubicBezTo>
                  <a:cubicBezTo>
                    <a:pt x="290" y="167"/>
                    <a:pt x="290" y="166"/>
                    <a:pt x="289" y="166"/>
                  </a:cubicBezTo>
                  <a:cubicBezTo>
                    <a:pt x="289" y="166"/>
                    <a:pt x="289" y="165"/>
                    <a:pt x="289" y="164"/>
                  </a:cubicBezTo>
                  <a:cubicBezTo>
                    <a:pt x="288" y="164"/>
                    <a:pt x="288" y="164"/>
                    <a:pt x="288" y="163"/>
                  </a:cubicBezTo>
                  <a:cubicBezTo>
                    <a:pt x="288" y="163"/>
                    <a:pt x="288" y="163"/>
                    <a:pt x="288" y="163"/>
                  </a:cubicBezTo>
                  <a:cubicBezTo>
                    <a:pt x="288" y="162"/>
                    <a:pt x="287" y="162"/>
                    <a:pt x="287" y="162"/>
                  </a:cubicBezTo>
                  <a:cubicBezTo>
                    <a:pt x="287" y="162"/>
                    <a:pt x="287" y="162"/>
                    <a:pt x="287" y="161"/>
                  </a:cubicBezTo>
                  <a:cubicBezTo>
                    <a:pt x="287" y="161"/>
                    <a:pt x="287" y="161"/>
                    <a:pt x="287" y="161"/>
                  </a:cubicBezTo>
                  <a:cubicBezTo>
                    <a:pt x="287" y="161"/>
                    <a:pt x="287" y="161"/>
                    <a:pt x="287" y="161"/>
                  </a:cubicBezTo>
                  <a:cubicBezTo>
                    <a:pt x="287" y="161"/>
                    <a:pt x="286" y="161"/>
                    <a:pt x="286" y="160"/>
                  </a:cubicBezTo>
                  <a:cubicBezTo>
                    <a:pt x="286" y="160"/>
                    <a:pt x="286" y="160"/>
                    <a:pt x="286" y="160"/>
                  </a:cubicBezTo>
                  <a:cubicBezTo>
                    <a:pt x="286" y="159"/>
                    <a:pt x="286" y="159"/>
                    <a:pt x="285" y="159"/>
                  </a:cubicBezTo>
                  <a:cubicBezTo>
                    <a:pt x="285" y="158"/>
                    <a:pt x="284" y="158"/>
                    <a:pt x="284" y="157"/>
                  </a:cubicBezTo>
                  <a:cubicBezTo>
                    <a:pt x="284" y="157"/>
                    <a:pt x="284" y="157"/>
                    <a:pt x="284" y="157"/>
                  </a:cubicBezTo>
                  <a:cubicBezTo>
                    <a:pt x="283" y="155"/>
                    <a:pt x="283" y="154"/>
                    <a:pt x="282" y="154"/>
                  </a:cubicBezTo>
                  <a:cubicBezTo>
                    <a:pt x="282" y="154"/>
                    <a:pt x="282" y="153"/>
                    <a:pt x="281" y="153"/>
                  </a:cubicBezTo>
                  <a:cubicBezTo>
                    <a:pt x="281" y="153"/>
                    <a:pt x="281" y="153"/>
                    <a:pt x="281" y="153"/>
                  </a:cubicBezTo>
                  <a:cubicBezTo>
                    <a:pt x="280" y="153"/>
                    <a:pt x="280" y="153"/>
                    <a:pt x="280" y="153"/>
                  </a:cubicBezTo>
                  <a:cubicBezTo>
                    <a:pt x="280" y="153"/>
                    <a:pt x="280" y="153"/>
                    <a:pt x="280" y="152"/>
                  </a:cubicBezTo>
                  <a:cubicBezTo>
                    <a:pt x="280" y="151"/>
                    <a:pt x="280" y="150"/>
                    <a:pt x="279" y="149"/>
                  </a:cubicBezTo>
                  <a:cubicBezTo>
                    <a:pt x="278" y="148"/>
                    <a:pt x="277" y="148"/>
                    <a:pt x="276" y="149"/>
                  </a:cubicBezTo>
                  <a:cubicBezTo>
                    <a:pt x="276" y="149"/>
                    <a:pt x="276" y="149"/>
                    <a:pt x="276" y="148"/>
                  </a:cubicBezTo>
                  <a:cubicBezTo>
                    <a:pt x="276" y="148"/>
                    <a:pt x="276" y="148"/>
                    <a:pt x="276" y="148"/>
                  </a:cubicBezTo>
                  <a:cubicBezTo>
                    <a:pt x="275" y="148"/>
                    <a:pt x="275" y="147"/>
                    <a:pt x="274" y="147"/>
                  </a:cubicBezTo>
                  <a:cubicBezTo>
                    <a:pt x="274" y="147"/>
                    <a:pt x="274" y="147"/>
                    <a:pt x="274" y="147"/>
                  </a:cubicBezTo>
                  <a:cubicBezTo>
                    <a:pt x="274" y="146"/>
                    <a:pt x="274" y="146"/>
                    <a:pt x="273" y="146"/>
                  </a:cubicBezTo>
                  <a:cubicBezTo>
                    <a:pt x="273" y="146"/>
                    <a:pt x="273" y="146"/>
                    <a:pt x="273" y="146"/>
                  </a:cubicBezTo>
                  <a:cubicBezTo>
                    <a:pt x="273" y="146"/>
                    <a:pt x="272" y="146"/>
                    <a:pt x="272" y="146"/>
                  </a:cubicBezTo>
                  <a:cubicBezTo>
                    <a:pt x="272" y="146"/>
                    <a:pt x="272" y="146"/>
                    <a:pt x="272" y="146"/>
                  </a:cubicBezTo>
                  <a:cubicBezTo>
                    <a:pt x="272" y="146"/>
                    <a:pt x="272" y="145"/>
                    <a:pt x="272" y="145"/>
                  </a:cubicBezTo>
                  <a:cubicBezTo>
                    <a:pt x="272" y="145"/>
                    <a:pt x="271" y="145"/>
                    <a:pt x="271" y="145"/>
                  </a:cubicBezTo>
                  <a:cubicBezTo>
                    <a:pt x="271" y="145"/>
                    <a:pt x="271" y="144"/>
                    <a:pt x="270" y="144"/>
                  </a:cubicBezTo>
                  <a:cubicBezTo>
                    <a:pt x="270" y="144"/>
                    <a:pt x="270" y="144"/>
                    <a:pt x="269" y="144"/>
                  </a:cubicBezTo>
                  <a:cubicBezTo>
                    <a:pt x="269" y="144"/>
                    <a:pt x="269" y="144"/>
                    <a:pt x="269" y="144"/>
                  </a:cubicBezTo>
                  <a:cubicBezTo>
                    <a:pt x="269" y="143"/>
                    <a:pt x="269" y="143"/>
                    <a:pt x="268" y="143"/>
                  </a:cubicBezTo>
                  <a:cubicBezTo>
                    <a:pt x="268" y="143"/>
                    <a:pt x="268" y="143"/>
                    <a:pt x="267" y="142"/>
                  </a:cubicBezTo>
                  <a:cubicBezTo>
                    <a:pt x="267" y="142"/>
                    <a:pt x="267" y="142"/>
                    <a:pt x="266" y="142"/>
                  </a:cubicBezTo>
                  <a:cubicBezTo>
                    <a:pt x="265" y="142"/>
                    <a:pt x="265" y="141"/>
                    <a:pt x="265" y="141"/>
                  </a:cubicBezTo>
                  <a:cubicBezTo>
                    <a:pt x="264" y="141"/>
                    <a:pt x="264" y="140"/>
                    <a:pt x="263" y="140"/>
                  </a:cubicBezTo>
                  <a:cubicBezTo>
                    <a:pt x="263" y="140"/>
                    <a:pt x="263" y="141"/>
                    <a:pt x="263" y="141"/>
                  </a:cubicBezTo>
                  <a:cubicBezTo>
                    <a:pt x="262" y="141"/>
                    <a:pt x="262" y="141"/>
                    <a:pt x="262" y="141"/>
                  </a:cubicBezTo>
                  <a:cubicBezTo>
                    <a:pt x="262" y="141"/>
                    <a:pt x="262" y="141"/>
                    <a:pt x="262" y="140"/>
                  </a:cubicBezTo>
                  <a:cubicBezTo>
                    <a:pt x="262" y="140"/>
                    <a:pt x="261" y="140"/>
                    <a:pt x="261" y="140"/>
                  </a:cubicBezTo>
                  <a:cubicBezTo>
                    <a:pt x="261" y="140"/>
                    <a:pt x="261" y="139"/>
                    <a:pt x="260" y="139"/>
                  </a:cubicBezTo>
                  <a:cubicBezTo>
                    <a:pt x="259" y="139"/>
                    <a:pt x="259" y="139"/>
                    <a:pt x="258" y="139"/>
                  </a:cubicBezTo>
                  <a:cubicBezTo>
                    <a:pt x="257" y="138"/>
                    <a:pt x="256" y="138"/>
                    <a:pt x="254" y="138"/>
                  </a:cubicBezTo>
                  <a:cubicBezTo>
                    <a:pt x="254" y="138"/>
                    <a:pt x="253" y="138"/>
                    <a:pt x="253" y="138"/>
                  </a:cubicBezTo>
                  <a:cubicBezTo>
                    <a:pt x="252" y="138"/>
                    <a:pt x="252" y="138"/>
                    <a:pt x="252" y="137"/>
                  </a:cubicBezTo>
                  <a:cubicBezTo>
                    <a:pt x="252" y="137"/>
                    <a:pt x="252" y="137"/>
                    <a:pt x="252" y="137"/>
                  </a:cubicBezTo>
                  <a:cubicBezTo>
                    <a:pt x="251" y="137"/>
                    <a:pt x="249" y="137"/>
                    <a:pt x="248" y="137"/>
                  </a:cubicBezTo>
                  <a:cubicBezTo>
                    <a:pt x="246" y="136"/>
                    <a:pt x="245" y="136"/>
                    <a:pt x="244" y="137"/>
                  </a:cubicBezTo>
                  <a:cubicBezTo>
                    <a:pt x="244" y="137"/>
                    <a:pt x="244" y="137"/>
                    <a:pt x="244" y="137"/>
                  </a:cubicBezTo>
                  <a:cubicBezTo>
                    <a:pt x="243" y="137"/>
                    <a:pt x="243" y="137"/>
                    <a:pt x="243" y="137"/>
                  </a:cubicBezTo>
                  <a:cubicBezTo>
                    <a:pt x="242" y="137"/>
                    <a:pt x="242" y="137"/>
                    <a:pt x="242" y="137"/>
                  </a:cubicBezTo>
                  <a:cubicBezTo>
                    <a:pt x="241" y="137"/>
                    <a:pt x="241" y="137"/>
                    <a:pt x="241" y="137"/>
                  </a:cubicBezTo>
                  <a:cubicBezTo>
                    <a:pt x="241" y="138"/>
                    <a:pt x="240" y="138"/>
                    <a:pt x="240" y="138"/>
                  </a:cubicBezTo>
                  <a:cubicBezTo>
                    <a:pt x="240" y="138"/>
                    <a:pt x="240" y="138"/>
                    <a:pt x="239" y="137"/>
                  </a:cubicBezTo>
                  <a:cubicBezTo>
                    <a:pt x="238" y="137"/>
                    <a:pt x="237" y="137"/>
                    <a:pt x="236" y="137"/>
                  </a:cubicBezTo>
                  <a:cubicBezTo>
                    <a:pt x="236" y="138"/>
                    <a:pt x="236" y="138"/>
                    <a:pt x="236" y="138"/>
                  </a:cubicBezTo>
                  <a:cubicBezTo>
                    <a:pt x="236" y="137"/>
                    <a:pt x="235" y="137"/>
                    <a:pt x="235" y="137"/>
                  </a:cubicBezTo>
                  <a:cubicBezTo>
                    <a:pt x="235" y="138"/>
                    <a:pt x="234" y="138"/>
                    <a:pt x="234" y="138"/>
                  </a:cubicBezTo>
                  <a:cubicBezTo>
                    <a:pt x="234" y="138"/>
                    <a:pt x="233" y="138"/>
                    <a:pt x="233" y="138"/>
                  </a:cubicBezTo>
                  <a:cubicBezTo>
                    <a:pt x="233" y="138"/>
                    <a:pt x="232" y="138"/>
                    <a:pt x="232" y="138"/>
                  </a:cubicBezTo>
                  <a:cubicBezTo>
                    <a:pt x="231" y="139"/>
                    <a:pt x="231" y="139"/>
                    <a:pt x="230" y="139"/>
                  </a:cubicBezTo>
                  <a:cubicBezTo>
                    <a:pt x="230" y="139"/>
                    <a:pt x="229" y="139"/>
                    <a:pt x="229" y="139"/>
                  </a:cubicBezTo>
                  <a:cubicBezTo>
                    <a:pt x="228" y="139"/>
                    <a:pt x="227" y="139"/>
                    <a:pt x="226" y="140"/>
                  </a:cubicBezTo>
                  <a:cubicBezTo>
                    <a:pt x="226" y="140"/>
                    <a:pt x="226" y="140"/>
                    <a:pt x="226" y="140"/>
                  </a:cubicBezTo>
                  <a:cubicBezTo>
                    <a:pt x="226" y="140"/>
                    <a:pt x="226" y="140"/>
                    <a:pt x="226" y="140"/>
                  </a:cubicBezTo>
                  <a:cubicBezTo>
                    <a:pt x="226" y="140"/>
                    <a:pt x="226" y="140"/>
                    <a:pt x="226" y="140"/>
                  </a:cubicBezTo>
                  <a:cubicBezTo>
                    <a:pt x="226" y="140"/>
                    <a:pt x="225" y="140"/>
                    <a:pt x="225" y="141"/>
                  </a:cubicBezTo>
                  <a:cubicBezTo>
                    <a:pt x="224" y="141"/>
                    <a:pt x="223" y="141"/>
                    <a:pt x="223" y="142"/>
                  </a:cubicBezTo>
                  <a:cubicBezTo>
                    <a:pt x="223" y="142"/>
                    <a:pt x="223" y="142"/>
                    <a:pt x="223" y="142"/>
                  </a:cubicBezTo>
                  <a:cubicBezTo>
                    <a:pt x="223" y="142"/>
                    <a:pt x="222" y="142"/>
                    <a:pt x="222" y="142"/>
                  </a:cubicBezTo>
                  <a:cubicBezTo>
                    <a:pt x="222" y="142"/>
                    <a:pt x="222" y="142"/>
                    <a:pt x="222" y="142"/>
                  </a:cubicBezTo>
                  <a:cubicBezTo>
                    <a:pt x="221" y="142"/>
                    <a:pt x="220" y="142"/>
                    <a:pt x="219" y="143"/>
                  </a:cubicBezTo>
                  <a:cubicBezTo>
                    <a:pt x="219" y="143"/>
                    <a:pt x="218" y="144"/>
                    <a:pt x="218" y="144"/>
                  </a:cubicBezTo>
                  <a:cubicBezTo>
                    <a:pt x="218" y="144"/>
                    <a:pt x="218" y="144"/>
                    <a:pt x="218" y="144"/>
                  </a:cubicBezTo>
                  <a:cubicBezTo>
                    <a:pt x="218" y="144"/>
                    <a:pt x="217" y="144"/>
                    <a:pt x="217" y="144"/>
                  </a:cubicBezTo>
                  <a:cubicBezTo>
                    <a:pt x="217" y="144"/>
                    <a:pt x="217" y="145"/>
                    <a:pt x="217" y="145"/>
                  </a:cubicBezTo>
                  <a:cubicBezTo>
                    <a:pt x="217" y="145"/>
                    <a:pt x="216" y="146"/>
                    <a:pt x="216" y="146"/>
                  </a:cubicBezTo>
                  <a:cubicBezTo>
                    <a:pt x="216" y="146"/>
                    <a:pt x="215" y="146"/>
                    <a:pt x="215" y="146"/>
                  </a:cubicBezTo>
                  <a:cubicBezTo>
                    <a:pt x="214" y="146"/>
                    <a:pt x="214" y="146"/>
                    <a:pt x="213" y="147"/>
                  </a:cubicBezTo>
                  <a:cubicBezTo>
                    <a:pt x="213" y="147"/>
                    <a:pt x="213" y="147"/>
                    <a:pt x="212" y="148"/>
                  </a:cubicBezTo>
                  <a:cubicBezTo>
                    <a:pt x="212" y="148"/>
                    <a:pt x="212" y="148"/>
                    <a:pt x="211" y="149"/>
                  </a:cubicBezTo>
                  <a:cubicBezTo>
                    <a:pt x="210" y="150"/>
                    <a:pt x="208" y="151"/>
                    <a:pt x="208" y="152"/>
                  </a:cubicBezTo>
                  <a:cubicBezTo>
                    <a:pt x="206" y="152"/>
                    <a:pt x="206" y="153"/>
                    <a:pt x="205" y="154"/>
                  </a:cubicBezTo>
                  <a:cubicBezTo>
                    <a:pt x="204" y="155"/>
                    <a:pt x="204" y="156"/>
                    <a:pt x="204" y="157"/>
                  </a:cubicBezTo>
                  <a:cubicBezTo>
                    <a:pt x="204" y="158"/>
                    <a:pt x="204" y="158"/>
                    <a:pt x="204" y="158"/>
                  </a:cubicBezTo>
                  <a:cubicBezTo>
                    <a:pt x="203" y="159"/>
                    <a:pt x="203" y="159"/>
                    <a:pt x="203" y="159"/>
                  </a:cubicBezTo>
                  <a:cubicBezTo>
                    <a:pt x="203" y="160"/>
                    <a:pt x="202" y="160"/>
                    <a:pt x="202" y="160"/>
                  </a:cubicBezTo>
                  <a:cubicBezTo>
                    <a:pt x="202" y="161"/>
                    <a:pt x="201" y="161"/>
                    <a:pt x="201" y="162"/>
                  </a:cubicBezTo>
                  <a:cubicBezTo>
                    <a:pt x="201" y="162"/>
                    <a:pt x="201" y="162"/>
                    <a:pt x="201" y="162"/>
                  </a:cubicBezTo>
                  <a:cubicBezTo>
                    <a:pt x="199" y="163"/>
                    <a:pt x="199" y="164"/>
                    <a:pt x="199" y="165"/>
                  </a:cubicBezTo>
                  <a:cubicBezTo>
                    <a:pt x="198" y="166"/>
                    <a:pt x="198" y="168"/>
                    <a:pt x="198" y="169"/>
                  </a:cubicBezTo>
                  <a:cubicBezTo>
                    <a:pt x="198" y="169"/>
                    <a:pt x="198" y="169"/>
                    <a:pt x="198" y="169"/>
                  </a:cubicBezTo>
                  <a:cubicBezTo>
                    <a:pt x="197" y="171"/>
                    <a:pt x="197" y="171"/>
                    <a:pt x="197" y="171"/>
                  </a:cubicBezTo>
                  <a:cubicBezTo>
                    <a:pt x="197" y="171"/>
                    <a:pt x="197" y="171"/>
                    <a:pt x="197" y="171"/>
                  </a:cubicBezTo>
                  <a:cubicBezTo>
                    <a:pt x="196" y="172"/>
                    <a:pt x="196" y="172"/>
                    <a:pt x="196" y="172"/>
                  </a:cubicBezTo>
                  <a:cubicBezTo>
                    <a:pt x="196" y="172"/>
                    <a:pt x="196" y="173"/>
                    <a:pt x="196" y="173"/>
                  </a:cubicBezTo>
                  <a:cubicBezTo>
                    <a:pt x="196" y="173"/>
                    <a:pt x="196" y="173"/>
                    <a:pt x="196" y="174"/>
                  </a:cubicBezTo>
                  <a:cubicBezTo>
                    <a:pt x="196" y="174"/>
                    <a:pt x="196" y="175"/>
                    <a:pt x="196" y="175"/>
                  </a:cubicBezTo>
                  <a:cubicBezTo>
                    <a:pt x="195" y="175"/>
                    <a:pt x="195" y="175"/>
                    <a:pt x="194" y="176"/>
                  </a:cubicBezTo>
                  <a:cubicBezTo>
                    <a:pt x="194" y="176"/>
                    <a:pt x="195" y="177"/>
                    <a:pt x="195" y="177"/>
                  </a:cubicBezTo>
                  <a:cubicBezTo>
                    <a:pt x="195" y="177"/>
                    <a:pt x="195" y="177"/>
                    <a:pt x="195" y="178"/>
                  </a:cubicBezTo>
                  <a:cubicBezTo>
                    <a:pt x="194" y="178"/>
                    <a:pt x="194" y="178"/>
                    <a:pt x="194" y="179"/>
                  </a:cubicBezTo>
                  <a:cubicBezTo>
                    <a:pt x="194" y="179"/>
                    <a:pt x="194" y="179"/>
                    <a:pt x="194" y="180"/>
                  </a:cubicBezTo>
                  <a:cubicBezTo>
                    <a:pt x="194" y="180"/>
                    <a:pt x="194" y="180"/>
                    <a:pt x="194" y="180"/>
                  </a:cubicBezTo>
                  <a:cubicBezTo>
                    <a:pt x="194" y="180"/>
                    <a:pt x="194" y="180"/>
                    <a:pt x="194" y="181"/>
                  </a:cubicBezTo>
                  <a:cubicBezTo>
                    <a:pt x="194" y="181"/>
                    <a:pt x="194" y="181"/>
                    <a:pt x="194" y="181"/>
                  </a:cubicBezTo>
                  <a:cubicBezTo>
                    <a:pt x="194" y="181"/>
                    <a:pt x="194" y="182"/>
                    <a:pt x="194" y="182"/>
                  </a:cubicBezTo>
                  <a:cubicBezTo>
                    <a:pt x="194" y="182"/>
                    <a:pt x="193" y="182"/>
                    <a:pt x="193" y="183"/>
                  </a:cubicBezTo>
                  <a:cubicBezTo>
                    <a:pt x="194" y="183"/>
                    <a:pt x="194" y="183"/>
                    <a:pt x="194" y="183"/>
                  </a:cubicBezTo>
                  <a:cubicBezTo>
                    <a:pt x="193" y="184"/>
                    <a:pt x="193" y="184"/>
                    <a:pt x="193" y="184"/>
                  </a:cubicBezTo>
                  <a:cubicBezTo>
                    <a:pt x="193" y="185"/>
                    <a:pt x="192" y="186"/>
                    <a:pt x="193" y="186"/>
                  </a:cubicBezTo>
                  <a:cubicBezTo>
                    <a:pt x="193" y="187"/>
                    <a:pt x="193" y="187"/>
                    <a:pt x="193" y="188"/>
                  </a:cubicBezTo>
                  <a:cubicBezTo>
                    <a:pt x="193" y="188"/>
                    <a:pt x="193" y="189"/>
                    <a:pt x="193" y="190"/>
                  </a:cubicBezTo>
                  <a:cubicBezTo>
                    <a:pt x="193" y="191"/>
                    <a:pt x="193" y="192"/>
                    <a:pt x="193" y="192"/>
                  </a:cubicBezTo>
                  <a:cubicBezTo>
                    <a:pt x="193" y="192"/>
                    <a:pt x="193" y="193"/>
                    <a:pt x="193" y="193"/>
                  </a:cubicBezTo>
                  <a:cubicBezTo>
                    <a:pt x="193" y="194"/>
                    <a:pt x="193" y="194"/>
                    <a:pt x="193" y="194"/>
                  </a:cubicBezTo>
                  <a:cubicBezTo>
                    <a:pt x="193" y="195"/>
                    <a:pt x="193" y="195"/>
                    <a:pt x="192" y="196"/>
                  </a:cubicBezTo>
                  <a:cubicBezTo>
                    <a:pt x="192" y="196"/>
                    <a:pt x="192" y="196"/>
                    <a:pt x="192" y="196"/>
                  </a:cubicBezTo>
                  <a:cubicBezTo>
                    <a:pt x="192" y="197"/>
                    <a:pt x="192" y="198"/>
                    <a:pt x="192" y="199"/>
                  </a:cubicBezTo>
                  <a:cubicBezTo>
                    <a:pt x="192" y="200"/>
                    <a:pt x="192" y="200"/>
                    <a:pt x="192" y="201"/>
                  </a:cubicBezTo>
                  <a:cubicBezTo>
                    <a:pt x="192" y="202"/>
                    <a:pt x="192" y="202"/>
                    <a:pt x="192" y="203"/>
                  </a:cubicBezTo>
                  <a:cubicBezTo>
                    <a:pt x="192" y="203"/>
                    <a:pt x="192" y="203"/>
                    <a:pt x="193" y="203"/>
                  </a:cubicBezTo>
                  <a:cubicBezTo>
                    <a:pt x="193" y="204"/>
                    <a:pt x="193" y="204"/>
                    <a:pt x="193" y="205"/>
                  </a:cubicBezTo>
                  <a:cubicBezTo>
                    <a:pt x="193" y="205"/>
                    <a:pt x="193" y="205"/>
                    <a:pt x="193" y="205"/>
                  </a:cubicBezTo>
                  <a:cubicBezTo>
                    <a:pt x="192" y="206"/>
                    <a:pt x="193" y="207"/>
                    <a:pt x="193" y="207"/>
                  </a:cubicBezTo>
                  <a:cubicBezTo>
                    <a:pt x="193" y="207"/>
                    <a:pt x="193" y="207"/>
                    <a:pt x="193" y="208"/>
                  </a:cubicBezTo>
                  <a:cubicBezTo>
                    <a:pt x="193" y="208"/>
                    <a:pt x="193" y="208"/>
                    <a:pt x="193" y="208"/>
                  </a:cubicBezTo>
                  <a:cubicBezTo>
                    <a:pt x="193" y="208"/>
                    <a:pt x="193" y="209"/>
                    <a:pt x="193" y="209"/>
                  </a:cubicBezTo>
                  <a:cubicBezTo>
                    <a:pt x="193" y="209"/>
                    <a:pt x="193" y="209"/>
                    <a:pt x="193" y="209"/>
                  </a:cubicBezTo>
                  <a:cubicBezTo>
                    <a:pt x="193" y="210"/>
                    <a:pt x="192" y="210"/>
                    <a:pt x="193" y="212"/>
                  </a:cubicBezTo>
                  <a:cubicBezTo>
                    <a:pt x="193" y="212"/>
                    <a:pt x="193" y="213"/>
                    <a:pt x="193" y="214"/>
                  </a:cubicBezTo>
                  <a:cubicBezTo>
                    <a:pt x="193" y="214"/>
                    <a:pt x="193" y="214"/>
                    <a:pt x="193" y="214"/>
                  </a:cubicBezTo>
                  <a:cubicBezTo>
                    <a:pt x="193" y="215"/>
                    <a:pt x="192" y="216"/>
                    <a:pt x="192" y="217"/>
                  </a:cubicBezTo>
                  <a:cubicBezTo>
                    <a:pt x="192" y="218"/>
                    <a:pt x="193" y="219"/>
                    <a:pt x="193" y="219"/>
                  </a:cubicBezTo>
                  <a:cubicBezTo>
                    <a:pt x="193" y="220"/>
                    <a:pt x="194" y="220"/>
                    <a:pt x="194" y="221"/>
                  </a:cubicBezTo>
                  <a:cubicBezTo>
                    <a:pt x="194" y="222"/>
                    <a:pt x="194" y="222"/>
                    <a:pt x="194" y="222"/>
                  </a:cubicBezTo>
                  <a:cubicBezTo>
                    <a:pt x="194" y="223"/>
                    <a:pt x="194" y="223"/>
                    <a:pt x="195" y="223"/>
                  </a:cubicBezTo>
                  <a:cubicBezTo>
                    <a:pt x="195" y="223"/>
                    <a:pt x="194" y="223"/>
                    <a:pt x="194" y="224"/>
                  </a:cubicBezTo>
                  <a:cubicBezTo>
                    <a:pt x="194" y="224"/>
                    <a:pt x="194" y="225"/>
                    <a:pt x="194" y="226"/>
                  </a:cubicBezTo>
                  <a:cubicBezTo>
                    <a:pt x="194" y="226"/>
                    <a:pt x="194" y="227"/>
                    <a:pt x="194" y="228"/>
                  </a:cubicBezTo>
                  <a:cubicBezTo>
                    <a:pt x="194" y="229"/>
                    <a:pt x="195" y="229"/>
                    <a:pt x="195" y="230"/>
                  </a:cubicBezTo>
                  <a:cubicBezTo>
                    <a:pt x="195" y="230"/>
                    <a:pt x="195" y="230"/>
                    <a:pt x="195" y="230"/>
                  </a:cubicBezTo>
                  <a:cubicBezTo>
                    <a:pt x="195" y="230"/>
                    <a:pt x="195" y="230"/>
                    <a:pt x="195" y="230"/>
                  </a:cubicBezTo>
                  <a:cubicBezTo>
                    <a:pt x="196" y="231"/>
                    <a:pt x="196" y="231"/>
                    <a:pt x="196" y="231"/>
                  </a:cubicBezTo>
                  <a:cubicBezTo>
                    <a:pt x="196" y="232"/>
                    <a:pt x="196" y="232"/>
                    <a:pt x="196" y="232"/>
                  </a:cubicBezTo>
                  <a:cubicBezTo>
                    <a:pt x="196" y="233"/>
                    <a:pt x="196" y="233"/>
                    <a:pt x="196" y="233"/>
                  </a:cubicBezTo>
                  <a:cubicBezTo>
                    <a:pt x="196" y="234"/>
                    <a:pt x="195" y="234"/>
                    <a:pt x="195" y="235"/>
                  </a:cubicBezTo>
                  <a:cubicBezTo>
                    <a:pt x="195" y="236"/>
                    <a:pt x="196" y="237"/>
                    <a:pt x="196" y="238"/>
                  </a:cubicBezTo>
                  <a:cubicBezTo>
                    <a:pt x="197" y="238"/>
                    <a:pt x="197" y="238"/>
                    <a:pt x="197" y="238"/>
                  </a:cubicBezTo>
                  <a:cubicBezTo>
                    <a:pt x="197" y="239"/>
                    <a:pt x="197" y="240"/>
                    <a:pt x="198" y="241"/>
                  </a:cubicBezTo>
                  <a:cubicBezTo>
                    <a:pt x="198" y="241"/>
                    <a:pt x="198" y="242"/>
                    <a:pt x="198" y="242"/>
                  </a:cubicBezTo>
                  <a:cubicBezTo>
                    <a:pt x="198" y="242"/>
                    <a:pt x="198" y="242"/>
                    <a:pt x="198" y="242"/>
                  </a:cubicBezTo>
                  <a:cubicBezTo>
                    <a:pt x="198" y="243"/>
                    <a:pt x="198" y="243"/>
                    <a:pt x="199" y="244"/>
                  </a:cubicBezTo>
                  <a:cubicBezTo>
                    <a:pt x="198" y="245"/>
                    <a:pt x="199" y="245"/>
                    <a:pt x="199" y="246"/>
                  </a:cubicBezTo>
                  <a:cubicBezTo>
                    <a:pt x="199" y="246"/>
                    <a:pt x="199" y="247"/>
                    <a:pt x="200" y="247"/>
                  </a:cubicBezTo>
                  <a:cubicBezTo>
                    <a:pt x="200" y="248"/>
                    <a:pt x="200" y="249"/>
                    <a:pt x="200" y="249"/>
                  </a:cubicBezTo>
                  <a:cubicBezTo>
                    <a:pt x="200" y="251"/>
                    <a:pt x="201" y="252"/>
                    <a:pt x="201" y="252"/>
                  </a:cubicBezTo>
                  <a:cubicBezTo>
                    <a:pt x="201" y="252"/>
                    <a:pt x="201" y="252"/>
                    <a:pt x="201" y="253"/>
                  </a:cubicBezTo>
                  <a:cubicBezTo>
                    <a:pt x="201" y="254"/>
                    <a:pt x="202" y="254"/>
                    <a:pt x="202" y="255"/>
                  </a:cubicBezTo>
                  <a:cubicBezTo>
                    <a:pt x="202" y="256"/>
                    <a:pt x="203" y="256"/>
                    <a:pt x="203" y="257"/>
                  </a:cubicBezTo>
                  <a:cubicBezTo>
                    <a:pt x="203" y="257"/>
                    <a:pt x="203" y="257"/>
                    <a:pt x="204" y="257"/>
                  </a:cubicBezTo>
                  <a:cubicBezTo>
                    <a:pt x="204" y="257"/>
                    <a:pt x="204" y="258"/>
                    <a:pt x="204" y="258"/>
                  </a:cubicBezTo>
                  <a:cubicBezTo>
                    <a:pt x="204" y="258"/>
                    <a:pt x="204" y="258"/>
                    <a:pt x="204" y="258"/>
                  </a:cubicBezTo>
                  <a:cubicBezTo>
                    <a:pt x="204" y="258"/>
                    <a:pt x="204" y="259"/>
                    <a:pt x="205" y="260"/>
                  </a:cubicBezTo>
                  <a:cubicBezTo>
                    <a:pt x="205" y="261"/>
                    <a:pt x="206" y="262"/>
                    <a:pt x="206" y="263"/>
                  </a:cubicBezTo>
                  <a:cubicBezTo>
                    <a:pt x="207" y="263"/>
                    <a:pt x="207" y="264"/>
                    <a:pt x="207" y="265"/>
                  </a:cubicBezTo>
                  <a:cubicBezTo>
                    <a:pt x="208" y="266"/>
                    <a:pt x="208" y="267"/>
                    <a:pt x="209" y="268"/>
                  </a:cubicBezTo>
                  <a:cubicBezTo>
                    <a:pt x="209" y="268"/>
                    <a:pt x="209" y="269"/>
                    <a:pt x="210" y="269"/>
                  </a:cubicBezTo>
                  <a:cubicBezTo>
                    <a:pt x="210" y="269"/>
                    <a:pt x="210" y="269"/>
                    <a:pt x="210" y="270"/>
                  </a:cubicBezTo>
                  <a:cubicBezTo>
                    <a:pt x="210" y="270"/>
                    <a:pt x="210" y="270"/>
                    <a:pt x="210" y="270"/>
                  </a:cubicBezTo>
                  <a:cubicBezTo>
                    <a:pt x="210" y="270"/>
                    <a:pt x="210" y="270"/>
                    <a:pt x="210" y="270"/>
                  </a:cubicBezTo>
                  <a:cubicBezTo>
                    <a:pt x="209" y="270"/>
                    <a:pt x="209" y="270"/>
                    <a:pt x="209" y="270"/>
                  </a:cubicBezTo>
                  <a:cubicBezTo>
                    <a:pt x="209" y="270"/>
                    <a:pt x="209" y="270"/>
                    <a:pt x="209" y="270"/>
                  </a:cubicBezTo>
                  <a:cubicBezTo>
                    <a:pt x="208" y="270"/>
                    <a:pt x="207" y="270"/>
                    <a:pt x="206" y="271"/>
                  </a:cubicBezTo>
                  <a:cubicBezTo>
                    <a:pt x="205" y="272"/>
                    <a:pt x="205" y="272"/>
                    <a:pt x="205" y="272"/>
                  </a:cubicBezTo>
                  <a:cubicBezTo>
                    <a:pt x="205" y="272"/>
                    <a:pt x="204" y="272"/>
                    <a:pt x="204" y="272"/>
                  </a:cubicBezTo>
                  <a:cubicBezTo>
                    <a:pt x="203" y="272"/>
                    <a:pt x="203" y="272"/>
                    <a:pt x="203" y="273"/>
                  </a:cubicBezTo>
                  <a:cubicBezTo>
                    <a:pt x="203" y="273"/>
                    <a:pt x="203" y="273"/>
                    <a:pt x="202" y="273"/>
                  </a:cubicBezTo>
                  <a:cubicBezTo>
                    <a:pt x="202" y="273"/>
                    <a:pt x="202" y="273"/>
                    <a:pt x="202" y="273"/>
                  </a:cubicBezTo>
                  <a:cubicBezTo>
                    <a:pt x="202" y="273"/>
                    <a:pt x="201" y="273"/>
                    <a:pt x="201" y="273"/>
                  </a:cubicBezTo>
                  <a:cubicBezTo>
                    <a:pt x="201" y="273"/>
                    <a:pt x="201" y="273"/>
                    <a:pt x="201" y="273"/>
                  </a:cubicBezTo>
                  <a:cubicBezTo>
                    <a:pt x="200" y="273"/>
                    <a:pt x="199" y="273"/>
                    <a:pt x="198" y="273"/>
                  </a:cubicBezTo>
                  <a:cubicBezTo>
                    <a:pt x="198" y="274"/>
                    <a:pt x="198" y="274"/>
                    <a:pt x="198" y="274"/>
                  </a:cubicBezTo>
                  <a:cubicBezTo>
                    <a:pt x="198" y="274"/>
                    <a:pt x="197" y="274"/>
                    <a:pt x="197" y="274"/>
                  </a:cubicBezTo>
                  <a:cubicBezTo>
                    <a:pt x="196" y="274"/>
                    <a:pt x="195" y="274"/>
                    <a:pt x="194" y="275"/>
                  </a:cubicBezTo>
                  <a:cubicBezTo>
                    <a:pt x="194" y="275"/>
                    <a:pt x="194" y="275"/>
                    <a:pt x="194" y="275"/>
                  </a:cubicBezTo>
                  <a:cubicBezTo>
                    <a:pt x="194" y="275"/>
                    <a:pt x="193" y="275"/>
                    <a:pt x="193" y="276"/>
                  </a:cubicBezTo>
                  <a:cubicBezTo>
                    <a:pt x="193" y="276"/>
                    <a:pt x="192" y="276"/>
                    <a:pt x="191" y="277"/>
                  </a:cubicBezTo>
                  <a:cubicBezTo>
                    <a:pt x="191" y="277"/>
                    <a:pt x="190" y="277"/>
                    <a:pt x="190" y="277"/>
                  </a:cubicBezTo>
                  <a:cubicBezTo>
                    <a:pt x="190" y="277"/>
                    <a:pt x="190" y="277"/>
                    <a:pt x="190" y="277"/>
                  </a:cubicBezTo>
                  <a:cubicBezTo>
                    <a:pt x="190" y="276"/>
                    <a:pt x="189" y="276"/>
                    <a:pt x="189" y="276"/>
                  </a:cubicBezTo>
                  <a:cubicBezTo>
                    <a:pt x="188" y="276"/>
                    <a:pt x="188" y="277"/>
                    <a:pt x="187" y="277"/>
                  </a:cubicBezTo>
                  <a:cubicBezTo>
                    <a:pt x="187" y="277"/>
                    <a:pt x="186" y="278"/>
                    <a:pt x="186" y="278"/>
                  </a:cubicBezTo>
                  <a:cubicBezTo>
                    <a:pt x="184" y="279"/>
                    <a:pt x="184" y="279"/>
                    <a:pt x="184" y="279"/>
                  </a:cubicBezTo>
                  <a:cubicBezTo>
                    <a:pt x="183" y="279"/>
                    <a:pt x="183" y="279"/>
                    <a:pt x="183" y="279"/>
                  </a:cubicBezTo>
                  <a:cubicBezTo>
                    <a:pt x="183" y="279"/>
                    <a:pt x="183" y="279"/>
                    <a:pt x="183" y="279"/>
                  </a:cubicBezTo>
                  <a:cubicBezTo>
                    <a:pt x="182" y="279"/>
                    <a:pt x="182" y="279"/>
                    <a:pt x="182" y="279"/>
                  </a:cubicBezTo>
                  <a:cubicBezTo>
                    <a:pt x="182" y="279"/>
                    <a:pt x="181" y="279"/>
                    <a:pt x="180" y="280"/>
                  </a:cubicBezTo>
                  <a:cubicBezTo>
                    <a:pt x="180" y="280"/>
                    <a:pt x="180" y="280"/>
                    <a:pt x="180" y="280"/>
                  </a:cubicBezTo>
                  <a:cubicBezTo>
                    <a:pt x="179" y="280"/>
                    <a:pt x="177" y="280"/>
                    <a:pt x="177" y="281"/>
                  </a:cubicBezTo>
                  <a:cubicBezTo>
                    <a:pt x="176" y="281"/>
                    <a:pt x="176" y="281"/>
                    <a:pt x="176" y="281"/>
                  </a:cubicBezTo>
                  <a:cubicBezTo>
                    <a:pt x="176" y="281"/>
                    <a:pt x="175" y="281"/>
                    <a:pt x="174" y="282"/>
                  </a:cubicBezTo>
                  <a:cubicBezTo>
                    <a:pt x="173" y="282"/>
                    <a:pt x="172" y="282"/>
                    <a:pt x="171" y="283"/>
                  </a:cubicBezTo>
                  <a:cubicBezTo>
                    <a:pt x="171" y="283"/>
                    <a:pt x="171" y="283"/>
                    <a:pt x="171" y="283"/>
                  </a:cubicBezTo>
                  <a:cubicBezTo>
                    <a:pt x="171" y="283"/>
                    <a:pt x="171" y="283"/>
                    <a:pt x="171" y="283"/>
                  </a:cubicBezTo>
                  <a:cubicBezTo>
                    <a:pt x="171" y="283"/>
                    <a:pt x="170" y="283"/>
                    <a:pt x="170" y="283"/>
                  </a:cubicBezTo>
                  <a:cubicBezTo>
                    <a:pt x="170" y="283"/>
                    <a:pt x="169" y="283"/>
                    <a:pt x="167" y="284"/>
                  </a:cubicBezTo>
                  <a:cubicBezTo>
                    <a:pt x="166" y="284"/>
                    <a:pt x="165" y="284"/>
                    <a:pt x="164" y="285"/>
                  </a:cubicBezTo>
                  <a:cubicBezTo>
                    <a:pt x="163" y="285"/>
                    <a:pt x="162" y="286"/>
                    <a:pt x="161" y="286"/>
                  </a:cubicBezTo>
                  <a:cubicBezTo>
                    <a:pt x="161" y="286"/>
                    <a:pt x="161" y="286"/>
                    <a:pt x="161" y="286"/>
                  </a:cubicBezTo>
                  <a:cubicBezTo>
                    <a:pt x="161" y="286"/>
                    <a:pt x="161" y="286"/>
                    <a:pt x="161" y="286"/>
                  </a:cubicBezTo>
                  <a:cubicBezTo>
                    <a:pt x="160" y="287"/>
                    <a:pt x="160" y="287"/>
                    <a:pt x="159" y="287"/>
                  </a:cubicBezTo>
                  <a:cubicBezTo>
                    <a:pt x="159" y="287"/>
                    <a:pt x="159" y="287"/>
                    <a:pt x="159" y="287"/>
                  </a:cubicBezTo>
                  <a:cubicBezTo>
                    <a:pt x="158" y="287"/>
                    <a:pt x="156" y="288"/>
                    <a:pt x="155" y="288"/>
                  </a:cubicBezTo>
                  <a:cubicBezTo>
                    <a:pt x="154" y="288"/>
                    <a:pt x="154" y="289"/>
                    <a:pt x="153" y="289"/>
                  </a:cubicBezTo>
                  <a:cubicBezTo>
                    <a:pt x="153" y="289"/>
                    <a:pt x="153" y="289"/>
                    <a:pt x="153" y="289"/>
                  </a:cubicBezTo>
                  <a:cubicBezTo>
                    <a:pt x="153" y="289"/>
                    <a:pt x="153" y="289"/>
                    <a:pt x="152" y="289"/>
                  </a:cubicBezTo>
                  <a:cubicBezTo>
                    <a:pt x="152" y="289"/>
                    <a:pt x="151" y="289"/>
                    <a:pt x="151" y="290"/>
                  </a:cubicBezTo>
                  <a:cubicBezTo>
                    <a:pt x="149" y="289"/>
                    <a:pt x="148" y="290"/>
                    <a:pt x="147" y="291"/>
                  </a:cubicBezTo>
                  <a:cubicBezTo>
                    <a:pt x="147" y="291"/>
                    <a:pt x="146" y="291"/>
                    <a:pt x="145" y="292"/>
                  </a:cubicBezTo>
                  <a:cubicBezTo>
                    <a:pt x="144" y="292"/>
                    <a:pt x="144" y="292"/>
                    <a:pt x="144" y="292"/>
                  </a:cubicBezTo>
                  <a:cubicBezTo>
                    <a:pt x="143" y="292"/>
                    <a:pt x="143" y="293"/>
                    <a:pt x="143" y="293"/>
                  </a:cubicBezTo>
                  <a:cubicBezTo>
                    <a:pt x="142" y="292"/>
                    <a:pt x="140" y="293"/>
                    <a:pt x="139" y="293"/>
                  </a:cubicBezTo>
                  <a:cubicBezTo>
                    <a:pt x="139" y="294"/>
                    <a:pt x="139" y="294"/>
                    <a:pt x="138" y="294"/>
                  </a:cubicBezTo>
                  <a:cubicBezTo>
                    <a:pt x="138" y="294"/>
                    <a:pt x="138" y="294"/>
                    <a:pt x="138" y="294"/>
                  </a:cubicBezTo>
                  <a:cubicBezTo>
                    <a:pt x="137" y="294"/>
                    <a:pt x="137" y="294"/>
                    <a:pt x="137" y="294"/>
                  </a:cubicBezTo>
                  <a:cubicBezTo>
                    <a:pt x="136" y="294"/>
                    <a:pt x="134" y="294"/>
                    <a:pt x="133" y="295"/>
                  </a:cubicBezTo>
                  <a:cubicBezTo>
                    <a:pt x="133" y="296"/>
                    <a:pt x="132" y="296"/>
                    <a:pt x="132" y="296"/>
                  </a:cubicBezTo>
                  <a:cubicBezTo>
                    <a:pt x="132" y="296"/>
                    <a:pt x="132" y="297"/>
                    <a:pt x="131" y="297"/>
                  </a:cubicBezTo>
                  <a:cubicBezTo>
                    <a:pt x="130" y="297"/>
                    <a:pt x="128" y="297"/>
                    <a:pt x="127" y="298"/>
                  </a:cubicBezTo>
                  <a:cubicBezTo>
                    <a:pt x="126" y="298"/>
                    <a:pt x="126" y="298"/>
                    <a:pt x="126" y="298"/>
                  </a:cubicBezTo>
                  <a:cubicBezTo>
                    <a:pt x="125" y="298"/>
                    <a:pt x="125" y="299"/>
                    <a:pt x="124" y="299"/>
                  </a:cubicBezTo>
                  <a:cubicBezTo>
                    <a:pt x="123" y="299"/>
                    <a:pt x="122" y="299"/>
                    <a:pt x="121" y="300"/>
                  </a:cubicBezTo>
                  <a:cubicBezTo>
                    <a:pt x="120" y="300"/>
                    <a:pt x="120" y="300"/>
                    <a:pt x="120" y="300"/>
                  </a:cubicBezTo>
                  <a:cubicBezTo>
                    <a:pt x="120" y="300"/>
                    <a:pt x="119" y="300"/>
                    <a:pt x="117" y="301"/>
                  </a:cubicBezTo>
                  <a:cubicBezTo>
                    <a:pt x="117" y="301"/>
                    <a:pt x="116" y="301"/>
                    <a:pt x="116" y="302"/>
                  </a:cubicBezTo>
                  <a:cubicBezTo>
                    <a:pt x="116" y="302"/>
                    <a:pt x="115" y="302"/>
                    <a:pt x="115" y="302"/>
                  </a:cubicBezTo>
                  <a:cubicBezTo>
                    <a:pt x="114" y="302"/>
                    <a:pt x="114" y="302"/>
                    <a:pt x="114" y="302"/>
                  </a:cubicBezTo>
                  <a:cubicBezTo>
                    <a:pt x="113" y="301"/>
                    <a:pt x="111" y="302"/>
                    <a:pt x="111" y="303"/>
                  </a:cubicBezTo>
                  <a:cubicBezTo>
                    <a:pt x="111" y="303"/>
                    <a:pt x="111" y="303"/>
                    <a:pt x="111" y="303"/>
                  </a:cubicBezTo>
                  <a:cubicBezTo>
                    <a:pt x="111" y="303"/>
                    <a:pt x="110" y="303"/>
                    <a:pt x="110" y="303"/>
                  </a:cubicBezTo>
                  <a:cubicBezTo>
                    <a:pt x="110" y="303"/>
                    <a:pt x="109" y="303"/>
                    <a:pt x="109" y="303"/>
                  </a:cubicBezTo>
                  <a:cubicBezTo>
                    <a:pt x="108" y="303"/>
                    <a:pt x="107" y="304"/>
                    <a:pt x="107" y="304"/>
                  </a:cubicBezTo>
                  <a:cubicBezTo>
                    <a:pt x="107" y="305"/>
                    <a:pt x="106" y="305"/>
                    <a:pt x="106" y="305"/>
                  </a:cubicBezTo>
                  <a:cubicBezTo>
                    <a:pt x="106" y="305"/>
                    <a:pt x="106" y="305"/>
                    <a:pt x="105" y="305"/>
                  </a:cubicBezTo>
                  <a:cubicBezTo>
                    <a:pt x="105" y="305"/>
                    <a:pt x="104" y="305"/>
                    <a:pt x="104" y="305"/>
                  </a:cubicBezTo>
                  <a:cubicBezTo>
                    <a:pt x="103" y="306"/>
                    <a:pt x="103" y="306"/>
                    <a:pt x="102" y="306"/>
                  </a:cubicBezTo>
                  <a:cubicBezTo>
                    <a:pt x="101" y="306"/>
                    <a:pt x="101" y="306"/>
                    <a:pt x="101" y="306"/>
                  </a:cubicBezTo>
                  <a:cubicBezTo>
                    <a:pt x="100" y="306"/>
                    <a:pt x="98" y="306"/>
                    <a:pt x="97" y="308"/>
                  </a:cubicBezTo>
                  <a:cubicBezTo>
                    <a:pt x="96" y="309"/>
                    <a:pt x="95" y="309"/>
                    <a:pt x="94" y="309"/>
                  </a:cubicBezTo>
                  <a:cubicBezTo>
                    <a:pt x="94" y="309"/>
                    <a:pt x="94" y="309"/>
                    <a:pt x="94" y="309"/>
                  </a:cubicBezTo>
                  <a:cubicBezTo>
                    <a:pt x="93" y="309"/>
                    <a:pt x="93" y="309"/>
                    <a:pt x="92" y="309"/>
                  </a:cubicBezTo>
                  <a:cubicBezTo>
                    <a:pt x="91" y="309"/>
                    <a:pt x="91" y="309"/>
                    <a:pt x="90" y="310"/>
                  </a:cubicBezTo>
                  <a:cubicBezTo>
                    <a:pt x="90" y="310"/>
                    <a:pt x="89" y="310"/>
                    <a:pt x="89" y="310"/>
                  </a:cubicBezTo>
                  <a:cubicBezTo>
                    <a:pt x="89" y="310"/>
                    <a:pt x="88" y="310"/>
                    <a:pt x="87" y="311"/>
                  </a:cubicBezTo>
                  <a:cubicBezTo>
                    <a:pt x="87" y="311"/>
                    <a:pt x="87" y="311"/>
                    <a:pt x="87" y="311"/>
                  </a:cubicBezTo>
                  <a:cubicBezTo>
                    <a:pt x="86" y="311"/>
                    <a:pt x="86" y="311"/>
                    <a:pt x="85" y="311"/>
                  </a:cubicBezTo>
                  <a:cubicBezTo>
                    <a:pt x="85" y="311"/>
                    <a:pt x="85" y="312"/>
                    <a:pt x="84" y="312"/>
                  </a:cubicBezTo>
                  <a:cubicBezTo>
                    <a:pt x="84" y="311"/>
                    <a:pt x="84" y="311"/>
                    <a:pt x="84" y="311"/>
                  </a:cubicBezTo>
                  <a:cubicBezTo>
                    <a:pt x="83" y="311"/>
                    <a:pt x="83" y="312"/>
                    <a:pt x="82" y="312"/>
                  </a:cubicBezTo>
                  <a:cubicBezTo>
                    <a:pt x="82" y="312"/>
                    <a:pt x="82" y="312"/>
                    <a:pt x="81" y="313"/>
                  </a:cubicBezTo>
                  <a:cubicBezTo>
                    <a:pt x="80" y="313"/>
                    <a:pt x="80" y="313"/>
                    <a:pt x="80" y="313"/>
                  </a:cubicBezTo>
                  <a:cubicBezTo>
                    <a:pt x="79" y="313"/>
                    <a:pt x="78" y="313"/>
                    <a:pt x="77" y="314"/>
                  </a:cubicBezTo>
                  <a:cubicBezTo>
                    <a:pt x="76" y="314"/>
                    <a:pt x="74" y="314"/>
                    <a:pt x="73" y="315"/>
                  </a:cubicBezTo>
                  <a:cubicBezTo>
                    <a:pt x="73" y="315"/>
                    <a:pt x="72" y="315"/>
                    <a:pt x="72" y="316"/>
                  </a:cubicBezTo>
                  <a:cubicBezTo>
                    <a:pt x="71" y="316"/>
                    <a:pt x="71" y="316"/>
                    <a:pt x="70" y="316"/>
                  </a:cubicBezTo>
                  <a:cubicBezTo>
                    <a:pt x="68" y="317"/>
                    <a:pt x="67" y="317"/>
                    <a:pt x="66" y="317"/>
                  </a:cubicBezTo>
                  <a:cubicBezTo>
                    <a:pt x="66" y="317"/>
                    <a:pt x="66" y="318"/>
                    <a:pt x="65" y="318"/>
                  </a:cubicBezTo>
                  <a:cubicBezTo>
                    <a:pt x="65" y="318"/>
                    <a:pt x="64" y="318"/>
                    <a:pt x="64" y="318"/>
                  </a:cubicBezTo>
                  <a:cubicBezTo>
                    <a:pt x="63" y="318"/>
                    <a:pt x="62" y="318"/>
                    <a:pt x="61" y="319"/>
                  </a:cubicBezTo>
                  <a:cubicBezTo>
                    <a:pt x="61" y="319"/>
                    <a:pt x="61" y="319"/>
                    <a:pt x="61" y="319"/>
                  </a:cubicBezTo>
                  <a:cubicBezTo>
                    <a:pt x="61" y="319"/>
                    <a:pt x="61" y="319"/>
                    <a:pt x="60" y="319"/>
                  </a:cubicBezTo>
                  <a:cubicBezTo>
                    <a:pt x="60" y="319"/>
                    <a:pt x="60" y="319"/>
                    <a:pt x="60" y="319"/>
                  </a:cubicBezTo>
                  <a:cubicBezTo>
                    <a:pt x="60" y="319"/>
                    <a:pt x="59" y="319"/>
                    <a:pt x="59" y="320"/>
                  </a:cubicBezTo>
                  <a:cubicBezTo>
                    <a:pt x="59" y="320"/>
                    <a:pt x="59" y="320"/>
                    <a:pt x="59" y="320"/>
                  </a:cubicBezTo>
                  <a:cubicBezTo>
                    <a:pt x="59" y="320"/>
                    <a:pt x="59" y="320"/>
                    <a:pt x="58" y="320"/>
                  </a:cubicBezTo>
                  <a:cubicBezTo>
                    <a:pt x="58" y="320"/>
                    <a:pt x="58" y="320"/>
                    <a:pt x="58" y="320"/>
                  </a:cubicBezTo>
                  <a:cubicBezTo>
                    <a:pt x="57" y="320"/>
                    <a:pt x="56" y="321"/>
                    <a:pt x="56" y="321"/>
                  </a:cubicBezTo>
                  <a:cubicBezTo>
                    <a:pt x="55" y="321"/>
                    <a:pt x="55" y="321"/>
                    <a:pt x="55" y="321"/>
                  </a:cubicBezTo>
                  <a:cubicBezTo>
                    <a:pt x="54" y="321"/>
                    <a:pt x="54" y="321"/>
                    <a:pt x="54" y="321"/>
                  </a:cubicBezTo>
                  <a:cubicBezTo>
                    <a:pt x="52" y="321"/>
                    <a:pt x="51" y="322"/>
                    <a:pt x="50" y="323"/>
                  </a:cubicBezTo>
                  <a:cubicBezTo>
                    <a:pt x="49" y="323"/>
                    <a:pt x="48" y="323"/>
                    <a:pt x="47" y="323"/>
                  </a:cubicBezTo>
                  <a:cubicBezTo>
                    <a:pt x="47" y="324"/>
                    <a:pt x="46" y="324"/>
                    <a:pt x="45" y="324"/>
                  </a:cubicBezTo>
                  <a:cubicBezTo>
                    <a:pt x="41" y="325"/>
                    <a:pt x="41" y="325"/>
                    <a:pt x="41" y="325"/>
                  </a:cubicBezTo>
                  <a:cubicBezTo>
                    <a:pt x="41" y="325"/>
                    <a:pt x="40" y="326"/>
                    <a:pt x="38" y="326"/>
                  </a:cubicBezTo>
                  <a:cubicBezTo>
                    <a:pt x="38" y="326"/>
                    <a:pt x="38" y="326"/>
                    <a:pt x="38" y="326"/>
                  </a:cubicBezTo>
                  <a:cubicBezTo>
                    <a:pt x="37" y="326"/>
                    <a:pt x="37" y="326"/>
                    <a:pt x="37" y="326"/>
                  </a:cubicBezTo>
                  <a:cubicBezTo>
                    <a:pt x="36" y="326"/>
                    <a:pt x="35" y="327"/>
                    <a:pt x="35" y="327"/>
                  </a:cubicBezTo>
                  <a:cubicBezTo>
                    <a:pt x="34" y="328"/>
                    <a:pt x="34" y="328"/>
                    <a:pt x="34" y="328"/>
                  </a:cubicBezTo>
                  <a:cubicBezTo>
                    <a:pt x="34" y="328"/>
                    <a:pt x="34" y="328"/>
                    <a:pt x="33" y="328"/>
                  </a:cubicBezTo>
                  <a:cubicBezTo>
                    <a:pt x="33" y="328"/>
                    <a:pt x="32" y="328"/>
                    <a:pt x="32" y="328"/>
                  </a:cubicBezTo>
                  <a:cubicBezTo>
                    <a:pt x="32" y="328"/>
                    <a:pt x="31" y="328"/>
                    <a:pt x="31" y="329"/>
                  </a:cubicBezTo>
                  <a:cubicBezTo>
                    <a:pt x="31" y="329"/>
                    <a:pt x="31" y="329"/>
                    <a:pt x="31" y="329"/>
                  </a:cubicBezTo>
                  <a:cubicBezTo>
                    <a:pt x="30" y="329"/>
                    <a:pt x="30" y="329"/>
                    <a:pt x="30" y="329"/>
                  </a:cubicBezTo>
                  <a:cubicBezTo>
                    <a:pt x="30" y="329"/>
                    <a:pt x="30" y="329"/>
                    <a:pt x="29" y="329"/>
                  </a:cubicBezTo>
                  <a:cubicBezTo>
                    <a:pt x="29" y="329"/>
                    <a:pt x="28" y="329"/>
                    <a:pt x="28" y="330"/>
                  </a:cubicBezTo>
                  <a:cubicBezTo>
                    <a:pt x="28" y="330"/>
                    <a:pt x="28" y="330"/>
                    <a:pt x="27" y="330"/>
                  </a:cubicBezTo>
                  <a:cubicBezTo>
                    <a:pt x="27" y="330"/>
                    <a:pt x="26" y="330"/>
                    <a:pt x="26" y="330"/>
                  </a:cubicBezTo>
                  <a:cubicBezTo>
                    <a:pt x="25" y="331"/>
                    <a:pt x="24" y="331"/>
                    <a:pt x="24" y="331"/>
                  </a:cubicBezTo>
                  <a:cubicBezTo>
                    <a:pt x="23" y="331"/>
                    <a:pt x="23" y="331"/>
                    <a:pt x="23" y="331"/>
                  </a:cubicBezTo>
                  <a:cubicBezTo>
                    <a:pt x="23" y="331"/>
                    <a:pt x="22" y="331"/>
                    <a:pt x="21" y="331"/>
                  </a:cubicBezTo>
                  <a:cubicBezTo>
                    <a:pt x="21" y="331"/>
                    <a:pt x="21" y="331"/>
                    <a:pt x="21" y="332"/>
                  </a:cubicBezTo>
                  <a:cubicBezTo>
                    <a:pt x="21" y="332"/>
                    <a:pt x="20" y="332"/>
                    <a:pt x="20" y="332"/>
                  </a:cubicBezTo>
                  <a:cubicBezTo>
                    <a:pt x="20" y="333"/>
                    <a:pt x="20" y="333"/>
                    <a:pt x="17" y="333"/>
                  </a:cubicBezTo>
                  <a:cubicBezTo>
                    <a:pt x="17" y="333"/>
                    <a:pt x="16" y="333"/>
                    <a:pt x="16" y="334"/>
                  </a:cubicBezTo>
                  <a:cubicBezTo>
                    <a:pt x="16" y="334"/>
                    <a:pt x="15" y="335"/>
                    <a:pt x="15" y="335"/>
                  </a:cubicBezTo>
                  <a:cubicBezTo>
                    <a:pt x="15" y="335"/>
                    <a:pt x="15" y="334"/>
                    <a:pt x="15" y="335"/>
                  </a:cubicBezTo>
                  <a:cubicBezTo>
                    <a:pt x="14" y="334"/>
                    <a:pt x="14" y="334"/>
                    <a:pt x="14" y="334"/>
                  </a:cubicBezTo>
                  <a:cubicBezTo>
                    <a:pt x="13" y="334"/>
                    <a:pt x="13" y="334"/>
                    <a:pt x="13" y="335"/>
                  </a:cubicBezTo>
                  <a:cubicBezTo>
                    <a:pt x="13" y="335"/>
                    <a:pt x="11" y="335"/>
                    <a:pt x="10" y="335"/>
                  </a:cubicBezTo>
                  <a:cubicBezTo>
                    <a:pt x="10" y="335"/>
                    <a:pt x="10" y="335"/>
                    <a:pt x="10" y="335"/>
                  </a:cubicBezTo>
                  <a:cubicBezTo>
                    <a:pt x="9" y="335"/>
                    <a:pt x="8" y="335"/>
                    <a:pt x="7" y="336"/>
                  </a:cubicBezTo>
                  <a:cubicBezTo>
                    <a:pt x="5" y="337"/>
                    <a:pt x="4" y="337"/>
                    <a:pt x="3" y="337"/>
                  </a:cubicBezTo>
                  <a:cubicBezTo>
                    <a:pt x="3" y="337"/>
                    <a:pt x="3" y="337"/>
                    <a:pt x="3" y="337"/>
                  </a:cubicBezTo>
                  <a:cubicBezTo>
                    <a:pt x="1" y="338"/>
                    <a:pt x="0" y="341"/>
                    <a:pt x="1" y="343"/>
                  </a:cubicBezTo>
                  <a:cubicBezTo>
                    <a:pt x="1" y="345"/>
                    <a:pt x="4" y="346"/>
                    <a:pt x="6" y="345"/>
                  </a:cubicBezTo>
                  <a:cubicBezTo>
                    <a:pt x="7" y="344"/>
                    <a:pt x="8" y="344"/>
                    <a:pt x="9" y="343"/>
                  </a:cubicBezTo>
                  <a:cubicBezTo>
                    <a:pt x="10" y="343"/>
                    <a:pt x="10" y="343"/>
                    <a:pt x="10" y="342"/>
                  </a:cubicBezTo>
                  <a:cubicBezTo>
                    <a:pt x="11" y="342"/>
                    <a:pt x="11" y="342"/>
                    <a:pt x="11" y="342"/>
                  </a:cubicBezTo>
                  <a:cubicBezTo>
                    <a:pt x="11" y="342"/>
                    <a:pt x="11" y="342"/>
                    <a:pt x="11" y="342"/>
                  </a:cubicBezTo>
                  <a:cubicBezTo>
                    <a:pt x="12" y="342"/>
                    <a:pt x="12" y="342"/>
                    <a:pt x="12" y="342"/>
                  </a:cubicBezTo>
                  <a:cubicBezTo>
                    <a:pt x="12" y="342"/>
                    <a:pt x="13" y="342"/>
                    <a:pt x="13" y="342"/>
                  </a:cubicBezTo>
                  <a:cubicBezTo>
                    <a:pt x="13" y="342"/>
                    <a:pt x="13" y="342"/>
                    <a:pt x="13" y="342"/>
                  </a:cubicBezTo>
                  <a:cubicBezTo>
                    <a:pt x="14" y="342"/>
                    <a:pt x="16" y="342"/>
                    <a:pt x="16" y="341"/>
                  </a:cubicBezTo>
                  <a:cubicBezTo>
                    <a:pt x="16" y="341"/>
                    <a:pt x="16" y="341"/>
                    <a:pt x="16" y="340"/>
                  </a:cubicBezTo>
                  <a:cubicBezTo>
                    <a:pt x="16" y="340"/>
                    <a:pt x="17" y="340"/>
                    <a:pt x="17" y="340"/>
                  </a:cubicBezTo>
                  <a:cubicBezTo>
                    <a:pt x="17" y="340"/>
                    <a:pt x="18" y="340"/>
                    <a:pt x="19" y="340"/>
                  </a:cubicBezTo>
                  <a:cubicBezTo>
                    <a:pt x="19" y="340"/>
                    <a:pt x="19" y="340"/>
                    <a:pt x="19" y="340"/>
                  </a:cubicBezTo>
                  <a:cubicBezTo>
                    <a:pt x="20" y="339"/>
                    <a:pt x="20" y="339"/>
                    <a:pt x="21" y="339"/>
                  </a:cubicBezTo>
                  <a:cubicBezTo>
                    <a:pt x="21" y="339"/>
                    <a:pt x="22" y="338"/>
                    <a:pt x="22" y="338"/>
                  </a:cubicBezTo>
                  <a:cubicBezTo>
                    <a:pt x="23" y="339"/>
                    <a:pt x="24" y="338"/>
                    <a:pt x="25" y="338"/>
                  </a:cubicBezTo>
                  <a:cubicBezTo>
                    <a:pt x="25" y="338"/>
                    <a:pt x="25" y="338"/>
                    <a:pt x="25" y="338"/>
                  </a:cubicBezTo>
                  <a:cubicBezTo>
                    <a:pt x="26" y="337"/>
                    <a:pt x="26" y="337"/>
                    <a:pt x="26" y="337"/>
                  </a:cubicBezTo>
                  <a:cubicBezTo>
                    <a:pt x="26" y="337"/>
                    <a:pt x="27" y="337"/>
                    <a:pt x="27" y="337"/>
                  </a:cubicBezTo>
                  <a:cubicBezTo>
                    <a:pt x="28" y="336"/>
                    <a:pt x="29" y="336"/>
                    <a:pt x="30" y="336"/>
                  </a:cubicBezTo>
                  <a:cubicBezTo>
                    <a:pt x="30" y="336"/>
                    <a:pt x="30" y="336"/>
                    <a:pt x="30" y="336"/>
                  </a:cubicBezTo>
                  <a:cubicBezTo>
                    <a:pt x="32" y="336"/>
                    <a:pt x="33" y="336"/>
                    <a:pt x="34" y="335"/>
                  </a:cubicBezTo>
                  <a:cubicBezTo>
                    <a:pt x="34" y="335"/>
                    <a:pt x="34" y="335"/>
                    <a:pt x="35" y="335"/>
                  </a:cubicBezTo>
                  <a:cubicBezTo>
                    <a:pt x="35" y="335"/>
                    <a:pt x="36" y="335"/>
                    <a:pt x="37" y="334"/>
                  </a:cubicBezTo>
                  <a:cubicBezTo>
                    <a:pt x="37" y="334"/>
                    <a:pt x="38" y="334"/>
                    <a:pt x="39" y="334"/>
                  </a:cubicBezTo>
                  <a:cubicBezTo>
                    <a:pt x="39" y="334"/>
                    <a:pt x="39" y="334"/>
                    <a:pt x="39" y="334"/>
                  </a:cubicBezTo>
                  <a:cubicBezTo>
                    <a:pt x="39" y="334"/>
                    <a:pt x="39" y="334"/>
                    <a:pt x="38" y="334"/>
                  </a:cubicBezTo>
                  <a:cubicBezTo>
                    <a:pt x="38" y="335"/>
                    <a:pt x="37" y="335"/>
                    <a:pt x="36" y="335"/>
                  </a:cubicBezTo>
                  <a:cubicBezTo>
                    <a:pt x="36" y="335"/>
                    <a:pt x="36" y="335"/>
                    <a:pt x="36" y="335"/>
                  </a:cubicBezTo>
                  <a:cubicBezTo>
                    <a:pt x="36" y="336"/>
                    <a:pt x="35" y="336"/>
                    <a:pt x="35" y="336"/>
                  </a:cubicBezTo>
                  <a:cubicBezTo>
                    <a:pt x="34" y="336"/>
                    <a:pt x="33" y="336"/>
                    <a:pt x="32" y="338"/>
                  </a:cubicBezTo>
                  <a:cubicBezTo>
                    <a:pt x="32" y="338"/>
                    <a:pt x="32" y="338"/>
                    <a:pt x="32" y="338"/>
                  </a:cubicBezTo>
                  <a:cubicBezTo>
                    <a:pt x="32" y="338"/>
                    <a:pt x="31" y="338"/>
                    <a:pt x="31" y="338"/>
                  </a:cubicBezTo>
                  <a:cubicBezTo>
                    <a:pt x="31" y="338"/>
                    <a:pt x="30" y="338"/>
                    <a:pt x="30" y="339"/>
                  </a:cubicBezTo>
                  <a:cubicBezTo>
                    <a:pt x="30" y="339"/>
                    <a:pt x="29" y="339"/>
                    <a:pt x="29" y="340"/>
                  </a:cubicBezTo>
                  <a:cubicBezTo>
                    <a:pt x="28" y="340"/>
                    <a:pt x="28" y="340"/>
                    <a:pt x="28" y="340"/>
                  </a:cubicBezTo>
                  <a:cubicBezTo>
                    <a:pt x="28" y="340"/>
                    <a:pt x="28" y="341"/>
                    <a:pt x="27" y="341"/>
                  </a:cubicBezTo>
                  <a:cubicBezTo>
                    <a:pt x="27" y="341"/>
                    <a:pt x="27" y="342"/>
                    <a:pt x="25" y="342"/>
                  </a:cubicBezTo>
                  <a:cubicBezTo>
                    <a:pt x="25" y="343"/>
                    <a:pt x="25" y="343"/>
                    <a:pt x="25" y="343"/>
                  </a:cubicBezTo>
                  <a:cubicBezTo>
                    <a:pt x="25" y="343"/>
                    <a:pt x="25" y="344"/>
                    <a:pt x="25" y="344"/>
                  </a:cubicBezTo>
                  <a:cubicBezTo>
                    <a:pt x="25" y="344"/>
                    <a:pt x="25" y="344"/>
                    <a:pt x="24" y="345"/>
                  </a:cubicBezTo>
                  <a:cubicBezTo>
                    <a:pt x="24" y="345"/>
                    <a:pt x="24" y="345"/>
                    <a:pt x="24" y="345"/>
                  </a:cubicBezTo>
                  <a:cubicBezTo>
                    <a:pt x="22" y="346"/>
                    <a:pt x="22" y="347"/>
                    <a:pt x="21" y="348"/>
                  </a:cubicBezTo>
                  <a:cubicBezTo>
                    <a:pt x="21" y="348"/>
                    <a:pt x="21" y="348"/>
                    <a:pt x="21" y="348"/>
                  </a:cubicBezTo>
                  <a:cubicBezTo>
                    <a:pt x="20" y="348"/>
                    <a:pt x="20" y="350"/>
                    <a:pt x="20" y="350"/>
                  </a:cubicBezTo>
                  <a:cubicBezTo>
                    <a:pt x="20" y="351"/>
                    <a:pt x="20" y="351"/>
                    <a:pt x="20" y="351"/>
                  </a:cubicBezTo>
                  <a:cubicBezTo>
                    <a:pt x="20" y="351"/>
                    <a:pt x="20" y="352"/>
                    <a:pt x="20" y="352"/>
                  </a:cubicBezTo>
                  <a:cubicBezTo>
                    <a:pt x="20" y="353"/>
                    <a:pt x="20" y="353"/>
                    <a:pt x="19" y="354"/>
                  </a:cubicBezTo>
                  <a:cubicBezTo>
                    <a:pt x="19" y="354"/>
                    <a:pt x="19" y="354"/>
                    <a:pt x="19" y="355"/>
                  </a:cubicBezTo>
                  <a:cubicBezTo>
                    <a:pt x="18" y="356"/>
                    <a:pt x="18" y="356"/>
                    <a:pt x="18" y="356"/>
                  </a:cubicBezTo>
                  <a:cubicBezTo>
                    <a:pt x="18" y="357"/>
                    <a:pt x="18" y="357"/>
                    <a:pt x="18" y="358"/>
                  </a:cubicBezTo>
                  <a:cubicBezTo>
                    <a:pt x="18" y="358"/>
                    <a:pt x="18" y="359"/>
                    <a:pt x="18" y="359"/>
                  </a:cubicBezTo>
                  <a:cubicBezTo>
                    <a:pt x="18" y="359"/>
                    <a:pt x="18" y="359"/>
                    <a:pt x="18" y="360"/>
                  </a:cubicBezTo>
                  <a:cubicBezTo>
                    <a:pt x="19" y="360"/>
                    <a:pt x="19" y="360"/>
                    <a:pt x="19" y="360"/>
                  </a:cubicBezTo>
                  <a:cubicBezTo>
                    <a:pt x="18" y="360"/>
                    <a:pt x="18" y="360"/>
                    <a:pt x="18" y="361"/>
                  </a:cubicBezTo>
                  <a:cubicBezTo>
                    <a:pt x="17" y="362"/>
                    <a:pt x="17" y="363"/>
                    <a:pt x="17" y="364"/>
                  </a:cubicBezTo>
                  <a:cubicBezTo>
                    <a:pt x="17" y="364"/>
                    <a:pt x="17" y="364"/>
                    <a:pt x="17" y="365"/>
                  </a:cubicBezTo>
                  <a:cubicBezTo>
                    <a:pt x="18" y="366"/>
                    <a:pt x="18" y="366"/>
                    <a:pt x="18" y="367"/>
                  </a:cubicBezTo>
                  <a:cubicBezTo>
                    <a:pt x="18" y="367"/>
                    <a:pt x="17" y="367"/>
                    <a:pt x="18" y="368"/>
                  </a:cubicBezTo>
                  <a:cubicBezTo>
                    <a:pt x="18" y="369"/>
                    <a:pt x="18" y="369"/>
                    <a:pt x="18" y="370"/>
                  </a:cubicBezTo>
                  <a:cubicBezTo>
                    <a:pt x="18" y="370"/>
                    <a:pt x="18" y="370"/>
                    <a:pt x="18" y="371"/>
                  </a:cubicBezTo>
                  <a:cubicBezTo>
                    <a:pt x="18" y="371"/>
                    <a:pt x="19" y="372"/>
                    <a:pt x="19" y="372"/>
                  </a:cubicBezTo>
                  <a:cubicBezTo>
                    <a:pt x="19" y="372"/>
                    <a:pt x="19" y="372"/>
                    <a:pt x="19" y="372"/>
                  </a:cubicBezTo>
                  <a:cubicBezTo>
                    <a:pt x="19" y="373"/>
                    <a:pt x="19" y="373"/>
                    <a:pt x="19" y="374"/>
                  </a:cubicBezTo>
                  <a:cubicBezTo>
                    <a:pt x="19" y="374"/>
                    <a:pt x="19" y="374"/>
                    <a:pt x="19" y="375"/>
                  </a:cubicBezTo>
                  <a:cubicBezTo>
                    <a:pt x="19" y="375"/>
                    <a:pt x="19" y="376"/>
                    <a:pt x="20" y="376"/>
                  </a:cubicBezTo>
                  <a:cubicBezTo>
                    <a:pt x="20" y="376"/>
                    <a:pt x="20" y="377"/>
                    <a:pt x="19" y="377"/>
                  </a:cubicBezTo>
                  <a:cubicBezTo>
                    <a:pt x="19" y="377"/>
                    <a:pt x="19" y="377"/>
                    <a:pt x="19" y="378"/>
                  </a:cubicBezTo>
                  <a:cubicBezTo>
                    <a:pt x="20" y="378"/>
                    <a:pt x="20" y="378"/>
                    <a:pt x="20" y="378"/>
                  </a:cubicBezTo>
                  <a:cubicBezTo>
                    <a:pt x="20" y="378"/>
                    <a:pt x="21" y="378"/>
                    <a:pt x="21" y="378"/>
                  </a:cubicBezTo>
                  <a:cubicBezTo>
                    <a:pt x="21" y="379"/>
                    <a:pt x="21" y="379"/>
                    <a:pt x="21" y="379"/>
                  </a:cubicBezTo>
                  <a:cubicBezTo>
                    <a:pt x="21" y="379"/>
                    <a:pt x="20" y="380"/>
                    <a:pt x="20" y="380"/>
                  </a:cubicBezTo>
                  <a:cubicBezTo>
                    <a:pt x="20" y="380"/>
                    <a:pt x="20" y="380"/>
                    <a:pt x="20" y="380"/>
                  </a:cubicBezTo>
                  <a:cubicBezTo>
                    <a:pt x="20" y="382"/>
                    <a:pt x="21" y="383"/>
                    <a:pt x="23" y="383"/>
                  </a:cubicBezTo>
                  <a:cubicBezTo>
                    <a:pt x="23" y="383"/>
                    <a:pt x="23" y="383"/>
                    <a:pt x="23" y="383"/>
                  </a:cubicBezTo>
                  <a:cubicBezTo>
                    <a:pt x="23" y="383"/>
                    <a:pt x="23" y="383"/>
                    <a:pt x="23" y="383"/>
                  </a:cubicBezTo>
                  <a:cubicBezTo>
                    <a:pt x="23" y="383"/>
                    <a:pt x="24" y="382"/>
                    <a:pt x="24" y="382"/>
                  </a:cubicBezTo>
                  <a:cubicBezTo>
                    <a:pt x="24" y="382"/>
                    <a:pt x="24" y="381"/>
                    <a:pt x="24" y="381"/>
                  </a:cubicBezTo>
                  <a:cubicBezTo>
                    <a:pt x="25" y="381"/>
                    <a:pt x="25" y="380"/>
                    <a:pt x="25" y="380"/>
                  </a:cubicBezTo>
                  <a:cubicBezTo>
                    <a:pt x="26" y="379"/>
                    <a:pt x="26" y="377"/>
                    <a:pt x="25" y="376"/>
                  </a:cubicBezTo>
                  <a:cubicBezTo>
                    <a:pt x="25" y="375"/>
                    <a:pt x="25" y="375"/>
                    <a:pt x="24" y="375"/>
                  </a:cubicBezTo>
                  <a:cubicBezTo>
                    <a:pt x="25" y="374"/>
                    <a:pt x="25" y="371"/>
                    <a:pt x="25" y="371"/>
                  </a:cubicBezTo>
                  <a:cubicBezTo>
                    <a:pt x="25" y="371"/>
                    <a:pt x="25" y="371"/>
                    <a:pt x="25" y="371"/>
                  </a:cubicBezTo>
                  <a:cubicBezTo>
                    <a:pt x="25" y="370"/>
                    <a:pt x="25" y="369"/>
                    <a:pt x="25" y="368"/>
                  </a:cubicBezTo>
                  <a:cubicBezTo>
                    <a:pt x="25" y="367"/>
                    <a:pt x="25" y="365"/>
                    <a:pt x="25" y="364"/>
                  </a:cubicBezTo>
                  <a:cubicBezTo>
                    <a:pt x="25" y="364"/>
                    <a:pt x="25" y="364"/>
                    <a:pt x="24" y="364"/>
                  </a:cubicBezTo>
                  <a:cubicBezTo>
                    <a:pt x="24" y="363"/>
                    <a:pt x="24" y="363"/>
                    <a:pt x="25" y="362"/>
                  </a:cubicBezTo>
                  <a:cubicBezTo>
                    <a:pt x="25" y="361"/>
                    <a:pt x="25" y="360"/>
                    <a:pt x="25" y="359"/>
                  </a:cubicBezTo>
                  <a:cubicBezTo>
                    <a:pt x="25" y="359"/>
                    <a:pt x="25" y="359"/>
                    <a:pt x="25" y="359"/>
                  </a:cubicBezTo>
                  <a:cubicBezTo>
                    <a:pt x="25" y="358"/>
                    <a:pt x="25" y="358"/>
                    <a:pt x="25" y="358"/>
                  </a:cubicBezTo>
                  <a:cubicBezTo>
                    <a:pt x="25" y="358"/>
                    <a:pt x="25" y="358"/>
                    <a:pt x="25" y="357"/>
                  </a:cubicBezTo>
                  <a:cubicBezTo>
                    <a:pt x="25" y="357"/>
                    <a:pt x="25" y="356"/>
                    <a:pt x="25" y="356"/>
                  </a:cubicBezTo>
                  <a:cubicBezTo>
                    <a:pt x="25" y="356"/>
                    <a:pt x="25" y="355"/>
                    <a:pt x="25" y="355"/>
                  </a:cubicBezTo>
                  <a:cubicBezTo>
                    <a:pt x="25" y="355"/>
                    <a:pt x="25" y="355"/>
                    <a:pt x="25" y="353"/>
                  </a:cubicBezTo>
                  <a:cubicBezTo>
                    <a:pt x="26" y="353"/>
                    <a:pt x="26" y="352"/>
                    <a:pt x="26" y="352"/>
                  </a:cubicBezTo>
                  <a:cubicBezTo>
                    <a:pt x="26" y="351"/>
                    <a:pt x="26" y="350"/>
                    <a:pt x="26" y="350"/>
                  </a:cubicBezTo>
                  <a:cubicBezTo>
                    <a:pt x="27" y="348"/>
                    <a:pt x="27" y="347"/>
                    <a:pt x="29" y="346"/>
                  </a:cubicBezTo>
                  <a:cubicBezTo>
                    <a:pt x="29" y="345"/>
                    <a:pt x="30" y="345"/>
                    <a:pt x="31" y="344"/>
                  </a:cubicBezTo>
                  <a:cubicBezTo>
                    <a:pt x="31" y="343"/>
                    <a:pt x="32" y="343"/>
                    <a:pt x="33" y="342"/>
                  </a:cubicBezTo>
                  <a:cubicBezTo>
                    <a:pt x="33" y="342"/>
                    <a:pt x="33" y="342"/>
                    <a:pt x="33" y="342"/>
                  </a:cubicBezTo>
                  <a:cubicBezTo>
                    <a:pt x="35" y="341"/>
                    <a:pt x="37" y="340"/>
                    <a:pt x="38" y="339"/>
                  </a:cubicBezTo>
                  <a:cubicBezTo>
                    <a:pt x="38" y="339"/>
                    <a:pt x="38" y="339"/>
                    <a:pt x="38" y="339"/>
                  </a:cubicBezTo>
                  <a:cubicBezTo>
                    <a:pt x="39" y="339"/>
                    <a:pt x="40" y="339"/>
                    <a:pt x="42" y="338"/>
                  </a:cubicBezTo>
                  <a:cubicBezTo>
                    <a:pt x="43" y="337"/>
                    <a:pt x="44" y="337"/>
                    <a:pt x="44" y="336"/>
                  </a:cubicBezTo>
                  <a:cubicBezTo>
                    <a:pt x="45" y="336"/>
                    <a:pt x="45" y="336"/>
                    <a:pt x="46" y="336"/>
                  </a:cubicBezTo>
                  <a:cubicBezTo>
                    <a:pt x="47" y="335"/>
                    <a:pt x="48" y="335"/>
                    <a:pt x="49" y="334"/>
                  </a:cubicBezTo>
                  <a:cubicBezTo>
                    <a:pt x="50" y="334"/>
                    <a:pt x="50" y="334"/>
                    <a:pt x="50" y="334"/>
                  </a:cubicBezTo>
                  <a:cubicBezTo>
                    <a:pt x="51" y="334"/>
                    <a:pt x="51" y="334"/>
                    <a:pt x="52" y="333"/>
                  </a:cubicBezTo>
                  <a:cubicBezTo>
                    <a:pt x="53" y="333"/>
                    <a:pt x="54" y="332"/>
                    <a:pt x="54" y="332"/>
                  </a:cubicBezTo>
                  <a:cubicBezTo>
                    <a:pt x="54" y="332"/>
                    <a:pt x="54" y="332"/>
                    <a:pt x="54" y="332"/>
                  </a:cubicBezTo>
                  <a:cubicBezTo>
                    <a:pt x="55" y="332"/>
                    <a:pt x="55" y="332"/>
                    <a:pt x="55" y="332"/>
                  </a:cubicBezTo>
                  <a:cubicBezTo>
                    <a:pt x="56" y="332"/>
                    <a:pt x="58" y="332"/>
                    <a:pt x="58" y="330"/>
                  </a:cubicBezTo>
                  <a:cubicBezTo>
                    <a:pt x="59" y="330"/>
                    <a:pt x="59" y="330"/>
                    <a:pt x="59" y="330"/>
                  </a:cubicBezTo>
                  <a:cubicBezTo>
                    <a:pt x="59" y="330"/>
                    <a:pt x="60" y="330"/>
                    <a:pt x="61" y="330"/>
                  </a:cubicBezTo>
                  <a:cubicBezTo>
                    <a:pt x="61" y="330"/>
                    <a:pt x="62" y="330"/>
                    <a:pt x="62" y="329"/>
                  </a:cubicBezTo>
                  <a:cubicBezTo>
                    <a:pt x="63" y="329"/>
                    <a:pt x="63" y="329"/>
                    <a:pt x="63" y="329"/>
                  </a:cubicBezTo>
                  <a:cubicBezTo>
                    <a:pt x="64" y="329"/>
                    <a:pt x="64" y="329"/>
                    <a:pt x="64" y="329"/>
                  </a:cubicBezTo>
                  <a:cubicBezTo>
                    <a:pt x="64" y="328"/>
                    <a:pt x="65" y="328"/>
                    <a:pt x="65" y="328"/>
                  </a:cubicBezTo>
                  <a:cubicBezTo>
                    <a:pt x="66" y="328"/>
                    <a:pt x="66" y="328"/>
                    <a:pt x="67" y="328"/>
                  </a:cubicBezTo>
                  <a:cubicBezTo>
                    <a:pt x="67" y="327"/>
                    <a:pt x="67" y="327"/>
                    <a:pt x="68" y="327"/>
                  </a:cubicBezTo>
                  <a:cubicBezTo>
                    <a:pt x="68" y="327"/>
                    <a:pt x="69" y="327"/>
                    <a:pt x="70" y="327"/>
                  </a:cubicBezTo>
                  <a:cubicBezTo>
                    <a:pt x="70" y="326"/>
                    <a:pt x="70" y="326"/>
                    <a:pt x="72" y="326"/>
                  </a:cubicBezTo>
                  <a:cubicBezTo>
                    <a:pt x="74" y="325"/>
                    <a:pt x="75" y="325"/>
                    <a:pt x="76" y="324"/>
                  </a:cubicBezTo>
                  <a:cubicBezTo>
                    <a:pt x="77" y="324"/>
                    <a:pt x="77" y="324"/>
                    <a:pt x="78" y="324"/>
                  </a:cubicBezTo>
                  <a:cubicBezTo>
                    <a:pt x="80" y="323"/>
                    <a:pt x="80" y="323"/>
                    <a:pt x="81" y="323"/>
                  </a:cubicBezTo>
                  <a:cubicBezTo>
                    <a:pt x="81" y="323"/>
                    <a:pt x="81" y="323"/>
                    <a:pt x="81" y="323"/>
                  </a:cubicBezTo>
                  <a:cubicBezTo>
                    <a:pt x="81" y="323"/>
                    <a:pt x="81" y="322"/>
                    <a:pt x="81" y="322"/>
                  </a:cubicBezTo>
                  <a:cubicBezTo>
                    <a:pt x="84" y="322"/>
                    <a:pt x="84" y="322"/>
                    <a:pt x="84" y="322"/>
                  </a:cubicBezTo>
                  <a:cubicBezTo>
                    <a:pt x="84" y="322"/>
                    <a:pt x="84" y="322"/>
                    <a:pt x="84" y="322"/>
                  </a:cubicBezTo>
                  <a:cubicBezTo>
                    <a:pt x="86" y="322"/>
                    <a:pt x="88" y="321"/>
                    <a:pt x="88" y="320"/>
                  </a:cubicBezTo>
                  <a:cubicBezTo>
                    <a:pt x="89" y="319"/>
                    <a:pt x="90" y="319"/>
                    <a:pt x="90" y="319"/>
                  </a:cubicBezTo>
                  <a:cubicBezTo>
                    <a:pt x="91" y="319"/>
                    <a:pt x="91" y="319"/>
                    <a:pt x="91" y="319"/>
                  </a:cubicBezTo>
                  <a:cubicBezTo>
                    <a:pt x="92" y="319"/>
                    <a:pt x="92" y="319"/>
                    <a:pt x="93" y="319"/>
                  </a:cubicBezTo>
                  <a:cubicBezTo>
                    <a:pt x="93" y="319"/>
                    <a:pt x="93" y="319"/>
                    <a:pt x="93" y="319"/>
                  </a:cubicBezTo>
                  <a:cubicBezTo>
                    <a:pt x="94" y="319"/>
                    <a:pt x="95" y="318"/>
                    <a:pt x="96" y="318"/>
                  </a:cubicBezTo>
                  <a:cubicBezTo>
                    <a:pt x="97" y="318"/>
                    <a:pt x="98" y="318"/>
                    <a:pt x="98" y="317"/>
                  </a:cubicBezTo>
                  <a:cubicBezTo>
                    <a:pt x="99" y="317"/>
                    <a:pt x="99" y="317"/>
                    <a:pt x="99" y="317"/>
                  </a:cubicBezTo>
                  <a:cubicBezTo>
                    <a:pt x="99" y="317"/>
                    <a:pt x="100" y="317"/>
                    <a:pt x="100" y="317"/>
                  </a:cubicBezTo>
                  <a:cubicBezTo>
                    <a:pt x="100" y="317"/>
                    <a:pt x="100" y="317"/>
                    <a:pt x="100" y="317"/>
                  </a:cubicBezTo>
                  <a:cubicBezTo>
                    <a:pt x="101" y="316"/>
                    <a:pt x="102" y="316"/>
                    <a:pt x="103" y="316"/>
                  </a:cubicBezTo>
                  <a:cubicBezTo>
                    <a:pt x="104" y="316"/>
                    <a:pt x="105" y="316"/>
                    <a:pt x="106" y="315"/>
                  </a:cubicBezTo>
                  <a:cubicBezTo>
                    <a:pt x="106" y="315"/>
                    <a:pt x="107" y="315"/>
                    <a:pt x="107" y="315"/>
                  </a:cubicBezTo>
                  <a:cubicBezTo>
                    <a:pt x="107" y="315"/>
                    <a:pt x="107" y="315"/>
                    <a:pt x="108" y="315"/>
                  </a:cubicBezTo>
                  <a:cubicBezTo>
                    <a:pt x="110" y="314"/>
                    <a:pt x="110" y="314"/>
                    <a:pt x="110" y="314"/>
                  </a:cubicBezTo>
                  <a:cubicBezTo>
                    <a:pt x="111" y="314"/>
                    <a:pt x="111" y="314"/>
                    <a:pt x="111" y="314"/>
                  </a:cubicBezTo>
                  <a:cubicBezTo>
                    <a:pt x="112" y="314"/>
                    <a:pt x="113" y="314"/>
                    <a:pt x="114" y="313"/>
                  </a:cubicBezTo>
                  <a:cubicBezTo>
                    <a:pt x="114" y="313"/>
                    <a:pt x="115" y="313"/>
                    <a:pt x="115" y="313"/>
                  </a:cubicBezTo>
                  <a:cubicBezTo>
                    <a:pt x="115" y="313"/>
                    <a:pt x="115" y="313"/>
                    <a:pt x="115" y="313"/>
                  </a:cubicBezTo>
                  <a:cubicBezTo>
                    <a:pt x="116" y="313"/>
                    <a:pt x="116" y="312"/>
                    <a:pt x="117" y="312"/>
                  </a:cubicBezTo>
                  <a:cubicBezTo>
                    <a:pt x="117" y="312"/>
                    <a:pt x="117" y="312"/>
                    <a:pt x="117" y="312"/>
                  </a:cubicBezTo>
                  <a:cubicBezTo>
                    <a:pt x="118" y="312"/>
                    <a:pt x="118" y="312"/>
                    <a:pt x="118" y="312"/>
                  </a:cubicBezTo>
                  <a:cubicBezTo>
                    <a:pt x="118" y="312"/>
                    <a:pt x="119" y="312"/>
                    <a:pt x="120" y="312"/>
                  </a:cubicBezTo>
                  <a:cubicBezTo>
                    <a:pt x="120" y="312"/>
                    <a:pt x="121" y="312"/>
                    <a:pt x="121" y="312"/>
                  </a:cubicBezTo>
                  <a:cubicBezTo>
                    <a:pt x="122" y="312"/>
                    <a:pt x="123" y="312"/>
                    <a:pt x="124" y="311"/>
                  </a:cubicBezTo>
                  <a:cubicBezTo>
                    <a:pt x="124" y="311"/>
                    <a:pt x="125" y="311"/>
                    <a:pt x="126" y="311"/>
                  </a:cubicBezTo>
                  <a:cubicBezTo>
                    <a:pt x="126" y="311"/>
                    <a:pt x="127" y="311"/>
                    <a:pt x="127" y="311"/>
                  </a:cubicBezTo>
                  <a:cubicBezTo>
                    <a:pt x="127" y="311"/>
                    <a:pt x="128" y="311"/>
                    <a:pt x="128" y="311"/>
                  </a:cubicBezTo>
                  <a:cubicBezTo>
                    <a:pt x="129" y="310"/>
                    <a:pt x="130" y="310"/>
                    <a:pt x="131" y="310"/>
                  </a:cubicBezTo>
                  <a:cubicBezTo>
                    <a:pt x="133" y="311"/>
                    <a:pt x="134" y="311"/>
                    <a:pt x="135" y="310"/>
                  </a:cubicBezTo>
                  <a:cubicBezTo>
                    <a:pt x="136" y="310"/>
                    <a:pt x="136" y="310"/>
                    <a:pt x="137" y="310"/>
                  </a:cubicBezTo>
                  <a:cubicBezTo>
                    <a:pt x="138" y="311"/>
                    <a:pt x="140" y="312"/>
                    <a:pt x="142" y="312"/>
                  </a:cubicBezTo>
                  <a:cubicBezTo>
                    <a:pt x="142" y="312"/>
                    <a:pt x="143" y="313"/>
                    <a:pt x="144" y="313"/>
                  </a:cubicBezTo>
                  <a:cubicBezTo>
                    <a:pt x="144" y="314"/>
                    <a:pt x="144" y="314"/>
                    <a:pt x="144" y="314"/>
                  </a:cubicBezTo>
                  <a:cubicBezTo>
                    <a:pt x="145" y="314"/>
                    <a:pt x="145" y="314"/>
                    <a:pt x="145" y="314"/>
                  </a:cubicBezTo>
                  <a:cubicBezTo>
                    <a:pt x="145" y="315"/>
                    <a:pt x="145" y="315"/>
                    <a:pt x="145" y="316"/>
                  </a:cubicBezTo>
                  <a:cubicBezTo>
                    <a:pt x="145" y="316"/>
                    <a:pt x="146" y="316"/>
                    <a:pt x="146" y="316"/>
                  </a:cubicBezTo>
                  <a:cubicBezTo>
                    <a:pt x="146" y="316"/>
                    <a:pt x="146" y="317"/>
                    <a:pt x="147" y="318"/>
                  </a:cubicBezTo>
                  <a:cubicBezTo>
                    <a:pt x="147" y="318"/>
                    <a:pt x="147" y="318"/>
                    <a:pt x="148" y="319"/>
                  </a:cubicBezTo>
                  <a:cubicBezTo>
                    <a:pt x="148" y="320"/>
                    <a:pt x="148" y="320"/>
                    <a:pt x="148" y="320"/>
                  </a:cubicBezTo>
                  <a:cubicBezTo>
                    <a:pt x="149" y="321"/>
                    <a:pt x="149" y="321"/>
                    <a:pt x="149" y="321"/>
                  </a:cubicBezTo>
                  <a:cubicBezTo>
                    <a:pt x="149" y="321"/>
                    <a:pt x="149" y="322"/>
                    <a:pt x="149" y="322"/>
                  </a:cubicBezTo>
                  <a:cubicBezTo>
                    <a:pt x="150" y="323"/>
                    <a:pt x="150" y="324"/>
                    <a:pt x="151" y="324"/>
                  </a:cubicBezTo>
                  <a:cubicBezTo>
                    <a:pt x="151" y="324"/>
                    <a:pt x="151" y="324"/>
                    <a:pt x="151" y="325"/>
                  </a:cubicBezTo>
                  <a:cubicBezTo>
                    <a:pt x="151" y="325"/>
                    <a:pt x="151" y="325"/>
                    <a:pt x="152" y="326"/>
                  </a:cubicBezTo>
                  <a:cubicBezTo>
                    <a:pt x="152" y="327"/>
                    <a:pt x="153" y="328"/>
                    <a:pt x="153" y="329"/>
                  </a:cubicBezTo>
                  <a:cubicBezTo>
                    <a:pt x="153" y="330"/>
                    <a:pt x="154" y="331"/>
                    <a:pt x="154" y="331"/>
                  </a:cubicBezTo>
                  <a:cubicBezTo>
                    <a:pt x="155" y="331"/>
                    <a:pt x="155" y="331"/>
                    <a:pt x="155" y="331"/>
                  </a:cubicBezTo>
                  <a:cubicBezTo>
                    <a:pt x="155" y="331"/>
                    <a:pt x="155" y="332"/>
                    <a:pt x="155" y="332"/>
                  </a:cubicBezTo>
                  <a:cubicBezTo>
                    <a:pt x="154" y="333"/>
                    <a:pt x="155" y="334"/>
                    <a:pt x="157" y="334"/>
                  </a:cubicBezTo>
                  <a:cubicBezTo>
                    <a:pt x="157" y="334"/>
                    <a:pt x="157" y="335"/>
                    <a:pt x="157" y="335"/>
                  </a:cubicBezTo>
                  <a:cubicBezTo>
                    <a:pt x="157" y="335"/>
                    <a:pt x="157" y="335"/>
                    <a:pt x="157" y="336"/>
                  </a:cubicBezTo>
                  <a:cubicBezTo>
                    <a:pt x="157" y="336"/>
                    <a:pt x="158" y="337"/>
                    <a:pt x="158" y="337"/>
                  </a:cubicBezTo>
                  <a:cubicBezTo>
                    <a:pt x="158" y="337"/>
                    <a:pt x="158" y="337"/>
                    <a:pt x="158" y="337"/>
                  </a:cubicBezTo>
                  <a:cubicBezTo>
                    <a:pt x="158" y="337"/>
                    <a:pt x="158" y="337"/>
                    <a:pt x="158" y="337"/>
                  </a:cubicBezTo>
                  <a:cubicBezTo>
                    <a:pt x="158" y="337"/>
                    <a:pt x="158" y="337"/>
                    <a:pt x="158" y="337"/>
                  </a:cubicBezTo>
                  <a:cubicBezTo>
                    <a:pt x="158" y="337"/>
                    <a:pt x="158" y="337"/>
                    <a:pt x="158" y="337"/>
                  </a:cubicBezTo>
                  <a:cubicBezTo>
                    <a:pt x="158" y="337"/>
                    <a:pt x="158" y="337"/>
                    <a:pt x="158" y="337"/>
                  </a:cubicBezTo>
                  <a:cubicBezTo>
                    <a:pt x="158" y="338"/>
                    <a:pt x="158" y="339"/>
                    <a:pt x="159" y="340"/>
                  </a:cubicBezTo>
                  <a:cubicBezTo>
                    <a:pt x="159" y="340"/>
                    <a:pt x="159" y="340"/>
                    <a:pt x="159" y="341"/>
                  </a:cubicBezTo>
                  <a:cubicBezTo>
                    <a:pt x="159" y="341"/>
                    <a:pt x="158" y="342"/>
                    <a:pt x="158" y="343"/>
                  </a:cubicBezTo>
                  <a:cubicBezTo>
                    <a:pt x="158" y="343"/>
                    <a:pt x="158" y="343"/>
                    <a:pt x="158" y="344"/>
                  </a:cubicBezTo>
                  <a:cubicBezTo>
                    <a:pt x="158" y="344"/>
                    <a:pt x="158" y="344"/>
                    <a:pt x="158" y="344"/>
                  </a:cubicBezTo>
                  <a:cubicBezTo>
                    <a:pt x="158" y="344"/>
                    <a:pt x="157" y="344"/>
                    <a:pt x="157" y="344"/>
                  </a:cubicBezTo>
                  <a:cubicBezTo>
                    <a:pt x="157" y="345"/>
                    <a:pt x="157" y="345"/>
                    <a:pt x="157" y="346"/>
                  </a:cubicBezTo>
                  <a:cubicBezTo>
                    <a:pt x="157" y="346"/>
                    <a:pt x="157" y="346"/>
                    <a:pt x="157" y="346"/>
                  </a:cubicBezTo>
                  <a:cubicBezTo>
                    <a:pt x="156" y="346"/>
                    <a:pt x="156" y="346"/>
                    <a:pt x="156" y="346"/>
                  </a:cubicBezTo>
                  <a:cubicBezTo>
                    <a:pt x="156" y="346"/>
                    <a:pt x="156" y="346"/>
                    <a:pt x="156" y="347"/>
                  </a:cubicBezTo>
                  <a:cubicBezTo>
                    <a:pt x="155" y="347"/>
                    <a:pt x="154" y="348"/>
                    <a:pt x="155" y="349"/>
                  </a:cubicBezTo>
                  <a:cubicBezTo>
                    <a:pt x="155" y="349"/>
                    <a:pt x="155" y="349"/>
                    <a:pt x="154" y="349"/>
                  </a:cubicBezTo>
                  <a:cubicBezTo>
                    <a:pt x="154" y="350"/>
                    <a:pt x="153" y="350"/>
                    <a:pt x="153" y="351"/>
                  </a:cubicBezTo>
                  <a:cubicBezTo>
                    <a:pt x="153" y="351"/>
                    <a:pt x="153" y="351"/>
                    <a:pt x="153" y="351"/>
                  </a:cubicBezTo>
                  <a:cubicBezTo>
                    <a:pt x="153" y="351"/>
                    <a:pt x="153" y="351"/>
                    <a:pt x="153" y="351"/>
                  </a:cubicBezTo>
                  <a:cubicBezTo>
                    <a:pt x="153" y="351"/>
                    <a:pt x="153" y="351"/>
                    <a:pt x="153" y="351"/>
                  </a:cubicBezTo>
                  <a:cubicBezTo>
                    <a:pt x="152" y="352"/>
                    <a:pt x="152" y="352"/>
                    <a:pt x="152" y="353"/>
                  </a:cubicBezTo>
                  <a:cubicBezTo>
                    <a:pt x="152" y="353"/>
                    <a:pt x="152" y="353"/>
                    <a:pt x="152" y="353"/>
                  </a:cubicBezTo>
                  <a:cubicBezTo>
                    <a:pt x="152" y="353"/>
                    <a:pt x="152" y="354"/>
                    <a:pt x="151" y="354"/>
                  </a:cubicBezTo>
                  <a:cubicBezTo>
                    <a:pt x="151" y="354"/>
                    <a:pt x="150" y="355"/>
                    <a:pt x="150" y="357"/>
                  </a:cubicBezTo>
                  <a:cubicBezTo>
                    <a:pt x="149" y="357"/>
                    <a:pt x="149" y="358"/>
                    <a:pt x="149" y="359"/>
                  </a:cubicBezTo>
                  <a:cubicBezTo>
                    <a:pt x="148" y="360"/>
                    <a:pt x="148" y="361"/>
                    <a:pt x="147" y="362"/>
                  </a:cubicBezTo>
                  <a:cubicBezTo>
                    <a:pt x="147" y="363"/>
                    <a:pt x="147" y="363"/>
                    <a:pt x="147" y="363"/>
                  </a:cubicBezTo>
                  <a:cubicBezTo>
                    <a:pt x="147" y="363"/>
                    <a:pt x="147" y="363"/>
                    <a:pt x="147" y="363"/>
                  </a:cubicBezTo>
                  <a:cubicBezTo>
                    <a:pt x="146" y="364"/>
                    <a:pt x="146" y="364"/>
                    <a:pt x="146" y="366"/>
                  </a:cubicBezTo>
                  <a:cubicBezTo>
                    <a:pt x="146" y="366"/>
                    <a:pt x="146" y="366"/>
                    <a:pt x="146" y="367"/>
                  </a:cubicBezTo>
                  <a:cubicBezTo>
                    <a:pt x="145" y="367"/>
                    <a:pt x="145" y="368"/>
                    <a:pt x="145" y="369"/>
                  </a:cubicBezTo>
                  <a:cubicBezTo>
                    <a:pt x="145" y="370"/>
                    <a:pt x="145" y="370"/>
                    <a:pt x="145" y="370"/>
                  </a:cubicBezTo>
                  <a:cubicBezTo>
                    <a:pt x="144" y="371"/>
                    <a:pt x="144" y="371"/>
                    <a:pt x="144" y="371"/>
                  </a:cubicBezTo>
                  <a:cubicBezTo>
                    <a:pt x="144" y="372"/>
                    <a:pt x="144" y="373"/>
                    <a:pt x="144" y="373"/>
                  </a:cubicBezTo>
                  <a:cubicBezTo>
                    <a:pt x="144" y="373"/>
                    <a:pt x="144" y="373"/>
                    <a:pt x="144" y="373"/>
                  </a:cubicBezTo>
                  <a:cubicBezTo>
                    <a:pt x="143" y="374"/>
                    <a:pt x="143" y="374"/>
                    <a:pt x="143" y="375"/>
                  </a:cubicBezTo>
                  <a:cubicBezTo>
                    <a:pt x="143" y="375"/>
                    <a:pt x="143" y="375"/>
                    <a:pt x="143" y="376"/>
                  </a:cubicBezTo>
                  <a:cubicBezTo>
                    <a:pt x="143" y="376"/>
                    <a:pt x="142" y="376"/>
                    <a:pt x="142" y="377"/>
                  </a:cubicBezTo>
                  <a:cubicBezTo>
                    <a:pt x="142" y="377"/>
                    <a:pt x="142" y="377"/>
                    <a:pt x="142" y="377"/>
                  </a:cubicBezTo>
                  <a:cubicBezTo>
                    <a:pt x="142" y="377"/>
                    <a:pt x="142" y="378"/>
                    <a:pt x="142" y="378"/>
                  </a:cubicBezTo>
                  <a:cubicBezTo>
                    <a:pt x="142" y="378"/>
                    <a:pt x="141" y="378"/>
                    <a:pt x="141" y="378"/>
                  </a:cubicBezTo>
                  <a:cubicBezTo>
                    <a:pt x="141" y="379"/>
                    <a:pt x="141" y="379"/>
                    <a:pt x="141" y="379"/>
                  </a:cubicBezTo>
                  <a:cubicBezTo>
                    <a:pt x="141" y="380"/>
                    <a:pt x="141" y="380"/>
                    <a:pt x="141" y="380"/>
                  </a:cubicBezTo>
                  <a:cubicBezTo>
                    <a:pt x="140" y="381"/>
                    <a:pt x="140" y="381"/>
                    <a:pt x="140" y="382"/>
                  </a:cubicBezTo>
                  <a:cubicBezTo>
                    <a:pt x="140" y="382"/>
                    <a:pt x="140" y="383"/>
                    <a:pt x="140" y="383"/>
                  </a:cubicBezTo>
                  <a:cubicBezTo>
                    <a:pt x="140" y="384"/>
                    <a:pt x="140" y="384"/>
                    <a:pt x="140" y="385"/>
                  </a:cubicBezTo>
                  <a:cubicBezTo>
                    <a:pt x="140" y="385"/>
                    <a:pt x="139" y="385"/>
                    <a:pt x="139" y="385"/>
                  </a:cubicBezTo>
                  <a:cubicBezTo>
                    <a:pt x="139" y="386"/>
                    <a:pt x="139" y="387"/>
                    <a:pt x="139" y="387"/>
                  </a:cubicBezTo>
                  <a:cubicBezTo>
                    <a:pt x="139" y="388"/>
                    <a:pt x="139" y="389"/>
                    <a:pt x="139" y="389"/>
                  </a:cubicBezTo>
                  <a:cubicBezTo>
                    <a:pt x="138" y="391"/>
                    <a:pt x="138" y="393"/>
                    <a:pt x="138" y="395"/>
                  </a:cubicBezTo>
                  <a:cubicBezTo>
                    <a:pt x="138" y="398"/>
                    <a:pt x="137" y="399"/>
                    <a:pt x="137" y="400"/>
                  </a:cubicBezTo>
                  <a:cubicBezTo>
                    <a:pt x="137" y="401"/>
                    <a:pt x="137" y="401"/>
                    <a:pt x="137" y="401"/>
                  </a:cubicBezTo>
                  <a:cubicBezTo>
                    <a:pt x="137" y="402"/>
                    <a:pt x="137" y="402"/>
                    <a:pt x="137" y="402"/>
                  </a:cubicBezTo>
                  <a:cubicBezTo>
                    <a:pt x="137" y="402"/>
                    <a:pt x="137" y="403"/>
                    <a:pt x="136" y="404"/>
                  </a:cubicBezTo>
                  <a:cubicBezTo>
                    <a:pt x="136" y="405"/>
                    <a:pt x="136" y="406"/>
                    <a:pt x="136" y="408"/>
                  </a:cubicBezTo>
                  <a:cubicBezTo>
                    <a:pt x="136" y="408"/>
                    <a:pt x="136" y="408"/>
                    <a:pt x="136" y="408"/>
                  </a:cubicBezTo>
                  <a:cubicBezTo>
                    <a:pt x="136" y="410"/>
                    <a:pt x="136" y="412"/>
                    <a:pt x="135" y="413"/>
                  </a:cubicBezTo>
                  <a:cubicBezTo>
                    <a:pt x="135" y="413"/>
                    <a:pt x="135" y="413"/>
                    <a:pt x="135" y="414"/>
                  </a:cubicBezTo>
                  <a:cubicBezTo>
                    <a:pt x="135" y="415"/>
                    <a:pt x="135" y="416"/>
                    <a:pt x="135" y="417"/>
                  </a:cubicBezTo>
                  <a:cubicBezTo>
                    <a:pt x="135" y="417"/>
                    <a:pt x="135" y="418"/>
                    <a:pt x="135" y="418"/>
                  </a:cubicBezTo>
                  <a:cubicBezTo>
                    <a:pt x="135" y="419"/>
                    <a:pt x="135" y="420"/>
                    <a:pt x="135" y="420"/>
                  </a:cubicBezTo>
                  <a:cubicBezTo>
                    <a:pt x="135" y="420"/>
                    <a:pt x="135" y="421"/>
                    <a:pt x="135" y="421"/>
                  </a:cubicBezTo>
                  <a:cubicBezTo>
                    <a:pt x="135" y="421"/>
                    <a:pt x="135" y="421"/>
                    <a:pt x="135" y="421"/>
                  </a:cubicBezTo>
                  <a:cubicBezTo>
                    <a:pt x="135" y="422"/>
                    <a:pt x="135" y="422"/>
                    <a:pt x="135" y="422"/>
                  </a:cubicBezTo>
                  <a:cubicBezTo>
                    <a:pt x="135" y="423"/>
                    <a:pt x="135" y="423"/>
                    <a:pt x="135" y="423"/>
                  </a:cubicBezTo>
                  <a:cubicBezTo>
                    <a:pt x="134" y="423"/>
                    <a:pt x="134" y="422"/>
                    <a:pt x="134" y="422"/>
                  </a:cubicBezTo>
                  <a:cubicBezTo>
                    <a:pt x="134" y="422"/>
                    <a:pt x="133" y="422"/>
                    <a:pt x="132" y="421"/>
                  </a:cubicBezTo>
                  <a:cubicBezTo>
                    <a:pt x="132" y="421"/>
                    <a:pt x="131" y="420"/>
                    <a:pt x="131" y="420"/>
                  </a:cubicBezTo>
                  <a:cubicBezTo>
                    <a:pt x="130" y="420"/>
                    <a:pt x="130" y="420"/>
                    <a:pt x="130" y="420"/>
                  </a:cubicBezTo>
                  <a:cubicBezTo>
                    <a:pt x="129" y="419"/>
                    <a:pt x="127" y="418"/>
                    <a:pt x="126" y="418"/>
                  </a:cubicBezTo>
                  <a:cubicBezTo>
                    <a:pt x="126" y="417"/>
                    <a:pt x="126" y="417"/>
                    <a:pt x="126" y="418"/>
                  </a:cubicBezTo>
                  <a:cubicBezTo>
                    <a:pt x="126" y="418"/>
                    <a:pt x="125" y="417"/>
                    <a:pt x="124" y="417"/>
                  </a:cubicBezTo>
                  <a:cubicBezTo>
                    <a:pt x="124" y="416"/>
                    <a:pt x="124" y="416"/>
                    <a:pt x="122" y="416"/>
                  </a:cubicBezTo>
                  <a:cubicBezTo>
                    <a:pt x="122" y="415"/>
                    <a:pt x="122" y="415"/>
                    <a:pt x="121" y="415"/>
                  </a:cubicBezTo>
                  <a:cubicBezTo>
                    <a:pt x="121" y="414"/>
                    <a:pt x="120" y="414"/>
                    <a:pt x="120" y="414"/>
                  </a:cubicBezTo>
                  <a:cubicBezTo>
                    <a:pt x="120" y="414"/>
                    <a:pt x="120" y="414"/>
                    <a:pt x="119" y="414"/>
                  </a:cubicBezTo>
                  <a:cubicBezTo>
                    <a:pt x="119" y="414"/>
                    <a:pt x="119" y="414"/>
                    <a:pt x="118" y="414"/>
                  </a:cubicBezTo>
                  <a:cubicBezTo>
                    <a:pt x="118" y="414"/>
                    <a:pt x="118" y="414"/>
                    <a:pt x="117" y="414"/>
                  </a:cubicBezTo>
                  <a:cubicBezTo>
                    <a:pt x="117" y="414"/>
                    <a:pt x="117" y="414"/>
                    <a:pt x="116" y="414"/>
                  </a:cubicBezTo>
                  <a:cubicBezTo>
                    <a:pt x="116" y="414"/>
                    <a:pt x="116" y="415"/>
                    <a:pt x="116" y="415"/>
                  </a:cubicBezTo>
                  <a:cubicBezTo>
                    <a:pt x="116" y="416"/>
                    <a:pt x="116" y="416"/>
                    <a:pt x="116" y="417"/>
                  </a:cubicBezTo>
                  <a:cubicBezTo>
                    <a:pt x="116" y="417"/>
                    <a:pt x="116" y="417"/>
                    <a:pt x="116" y="417"/>
                  </a:cubicBezTo>
                  <a:cubicBezTo>
                    <a:pt x="115" y="418"/>
                    <a:pt x="116" y="419"/>
                    <a:pt x="117" y="420"/>
                  </a:cubicBezTo>
                  <a:cubicBezTo>
                    <a:pt x="117" y="420"/>
                    <a:pt x="117" y="420"/>
                    <a:pt x="117" y="420"/>
                  </a:cubicBezTo>
                  <a:cubicBezTo>
                    <a:pt x="117" y="420"/>
                    <a:pt x="117" y="420"/>
                    <a:pt x="117" y="421"/>
                  </a:cubicBezTo>
                  <a:cubicBezTo>
                    <a:pt x="117" y="422"/>
                    <a:pt x="117" y="422"/>
                    <a:pt x="118" y="422"/>
                  </a:cubicBezTo>
                  <a:cubicBezTo>
                    <a:pt x="118" y="422"/>
                    <a:pt x="118" y="423"/>
                    <a:pt x="118" y="423"/>
                  </a:cubicBezTo>
                  <a:cubicBezTo>
                    <a:pt x="118" y="424"/>
                    <a:pt x="118" y="425"/>
                    <a:pt x="119" y="425"/>
                  </a:cubicBezTo>
                  <a:cubicBezTo>
                    <a:pt x="119" y="426"/>
                    <a:pt x="120" y="428"/>
                    <a:pt x="121" y="428"/>
                  </a:cubicBezTo>
                  <a:cubicBezTo>
                    <a:pt x="121" y="428"/>
                    <a:pt x="122" y="429"/>
                    <a:pt x="122" y="429"/>
                  </a:cubicBezTo>
                  <a:cubicBezTo>
                    <a:pt x="122" y="429"/>
                    <a:pt x="122" y="430"/>
                    <a:pt x="123" y="430"/>
                  </a:cubicBezTo>
                  <a:cubicBezTo>
                    <a:pt x="123" y="430"/>
                    <a:pt x="123" y="431"/>
                    <a:pt x="123" y="431"/>
                  </a:cubicBezTo>
                  <a:cubicBezTo>
                    <a:pt x="123" y="431"/>
                    <a:pt x="124" y="432"/>
                    <a:pt x="125" y="433"/>
                  </a:cubicBezTo>
                  <a:cubicBezTo>
                    <a:pt x="125" y="433"/>
                    <a:pt x="125" y="433"/>
                    <a:pt x="125" y="434"/>
                  </a:cubicBezTo>
                  <a:cubicBezTo>
                    <a:pt x="126" y="434"/>
                    <a:pt x="126" y="435"/>
                    <a:pt x="126" y="435"/>
                  </a:cubicBezTo>
                  <a:cubicBezTo>
                    <a:pt x="127" y="436"/>
                    <a:pt x="127" y="436"/>
                    <a:pt x="127" y="436"/>
                  </a:cubicBezTo>
                  <a:cubicBezTo>
                    <a:pt x="127" y="436"/>
                    <a:pt x="127" y="436"/>
                    <a:pt x="127" y="437"/>
                  </a:cubicBezTo>
                  <a:cubicBezTo>
                    <a:pt x="126" y="437"/>
                    <a:pt x="126" y="436"/>
                    <a:pt x="125" y="436"/>
                  </a:cubicBezTo>
                  <a:cubicBezTo>
                    <a:pt x="125" y="435"/>
                    <a:pt x="123" y="434"/>
                    <a:pt x="122" y="434"/>
                  </a:cubicBezTo>
                  <a:cubicBezTo>
                    <a:pt x="122" y="434"/>
                    <a:pt x="122" y="434"/>
                    <a:pt x="122" y="434"/>
                  </a:cubicBezTo>
                  <a:cubicBezTo>
                    <a:pt x="122" y="434"/>
                    <a:pt x="121" y="434"/>
                    <a:pt x="121" y="434"/>
                  </a:cubicBezTo>
                  <a:cubicBezTo>
                    <a:pt x="121" y="434"/>
                    <a:pt x="121" y="434"/>
                    <a:pt x="120" y="434"/>
                  </a:cubicBezTo>
                  <a:cubicBezTo>
                    <a:pt x="120" y="433"/>
                    <a:pt x="119" y="433"/>
                    <a:pt x="119" y="433"/>
                  </a:cubicBezTo>
                  <a:cubicBezTo>
                    <a:pt x="119" y="433"/>
                    <a:pt x="119" y="433"/>
                    <a:pt x="118" y="433"/>
                  </a:cubicBezTo>
                  <a:cubicBezTo>
                    <a:pt x="117" y="432"/>
                    <a:pt x="117" y="432"/>
                    <a:pt x="116" y="432"/>
                  </a:cubicBezTo>
                  <a:cubicBezTo>
                    <a:pt x="116" y="432"/>
                    <a:pt x="115" y="432"/>
                    <a:pt x="114" y="432"/>
                  </a:cubicBezTo>
                  <a:cubicBezTo>
                    <a:pt x="114" y="432"/>
                    <a:pt x="114" y="432"/>
                    <a:pt x="114" y="432"/>
                  </a:cubicBezTo>
                  <a:cubicBezTo>
                    <a:pt x="113" y="431"/>
                    <a:pt x="112" y="431"/>
                    <a:pt x="111" y="431"/>
                  </a:cubicBezTo>
                  <a:cubicBezTo>
                    <a:pt x="110" y="430"/>
                    <a:pt x="110" y="430"/>
                    <a:pt x="110" y="430"/>
                  </a:cubicBezTo>
                  <a:cubicBezTo>
                    <a:pt x="110" y="430"/>
                    <a:pt x="110" y="430"/>
                    <a:pt x="110" y="430"/>
                  </a:cubicBezTo>
                  <a:cubicBezTo>
                    <a:pt x="109" y="430"/>
                    <a:pt x="109" y="429"/>
                    <a:pt x="108" y="430"/>
                  </a:cubicBezTo>
                  <a:cubicBezTo>
                    <a:pt x="108" y="429"/>
                    <a:pt x="107" y="429"/>
                    <a:pt x="106" y="429"/>
                  </a:cubicBezTo>
                  <a:cubicBezTo>
                    <a:pt x="106" y="428"/>
                    <a:pt x="105" y="428"/>
                    <a:pt x="104" y="428"/>
                  </a:cubicBezTo>
                  <a:cubicBezTo>
                    <a:pt x="103" y="428"/>
                    <a:pt x="103" y="428"/>
                    <a:pt x="103" y="428"/>
                  </a:cubicBezTo>
                  <a:cubicBezTo>
                    <a:pt x="102" y="428"/>
                    <a:pt x="101" y="428"/>
                    <a:pt x="100" y="428"/>
                  </a:cubicBezTo>
                  <a:cubicBezTo>
                    <a:pt x="100" y="428"/>
                    <a:pt x="99" y="428"/>
                    <a:pt x="99" y="428"/>
                  </a:cubicBezTo>
                  <a:cubicBezTo>
                    <a:pt x="98" y="429"/>
                    <a:pt x="98" y="429"/>
                    <a:pt x="97" y="429"/>
                  </a:cubicBezTo>
                  <a:cubicBezTo>
                    <a:pt x="97" y="429"/>
                    <a:pt x="96" y="429"/>
                    <a:pt x="96" y="429"/>
                  </a:cubicBezTo>
                  <a:cubicBezTo>
                    <a:pt x="94" y="430"/>
                    <a:pt x="93" y="431"/>
                    <a:pt x="93" y="432"/>
                  </a:cubicBezTo>
                  <a:cubicBezTo>
                    <a:pt x="93" y="433"/>
                    <a:pt x="94" y="435"/>
                    <a:pt x="94" y="435"/>
                  </a:cubicBezTo>
                  <a:cubicBezTo>
                    <a:pt x="95" y="436"/>
                    <a:pt x="95" y="436"/>
                    <a:pt x="95" y="436"/>
                  </a:cubicBezTo>
                  <a:cubicBezTo>
                    <a:pt x="95" y="437"/>
                    <a:pt x="96" y="437"/>
                    <a:pt x="96" y="437"/>
                  </a:cubicBezTo>
                  <a:cubicBezTo>
                    <a:pt x="97" y="437"/>
                    <a:pt x="97" y="437"/>
                    <a:pt x="97" y="438"/>
                  </a:cubicBezTo>
                  <a:cubicBezTo>
                    <a:pt x="97" y="438"/>
                    <a:pt x="98" y="438"/>
                    <a:pt x="98" y="438"/>
                  </a:cubicBezTo>
                  <a:cubicBezTo>
                    <a:pt x="98" y="439"/>
                    <a:pt x="99" y="439"/>
                    <a:pt x="99" y="439"/>
                  </a:cubicBezTo>
                  <a:cubicBezTo>
                    <a:pt x="99" y="439"/>
                    <a:pt x="99" y="440"/>
                    <a:pt x="99" y="440"/>
                  </a:cubicBezTo>
                  <a:cubicBezTo>
                    <a:pt x="99" y="440"/>
                    <a:pt x="100" y="441"/>
                    <a:pt x="101" y="441"/>
                  </a:cubicBezTo>
                  <a:cubicBezTo>
                    <a:pt x="101" y="441"/>
                    <a:pt x="101" y="441"/>
                    <a:pt x="101" y="440"/>
                  </a:cubicBezTo>
                  <a:cubicBezTo>
                    <a:pt x="101" y="441"/>
                    <a:pt x="101" y="441"/>
                    <a:pt x="101" y="441"/>
                  </a:cubicBezTo>
                  <a:cubicBezTo>
                    <a:pt x="101" y="441"/>
                    <a:pt x="101" y="441"/>
                    <a:pt x="101" y="441"/>
                  </a:cubicBezTo>
                  <a:cubicBezTo>
                    <a:pt x="102" y="442"/>
                    <a:pt x="103" y="443"/>
                    <a:pt x="104" y="443"/>
                  </a:cubicBezTo>
                  <a:cubicBezTo>
                    <a:pt x="104" y="443"/>
                    <a:pt x="104" y="443"/>
                    <a:pt x="104" y="443"/>
                  </a:cubicBezTo>
                  <a:cubicBezTo>
                    <a:pt x="104" y="443"/>
                    <a:pt x="104" y="443"/>
                    <a:pt x="105" y="443"/>
                  </a:cubicBezTo>
                  <a:cubicBezTo>
                    <a:pt x="105" y="443"/>
                    <a:pt x="105" y="443"/>
                    <a:pt x="105" y="443"/>
                  </a:cubicBezTo>
                  <a:cubicBezTo>
                    <a:pt x="105" y="444"/>
                    <a:pt x="106" y="444"/>
                    <a:pt x="106" y="444"/>
                  </a:cubicBezTo>
                  <a:cubicBezTo>
                    <a:pt x="106" y="445"/>
                    <a:pt x="106" y="445"/>
                    <a:pt x="106" y="445"/>
                  </a:cubicBezTo>
                  <a:cubicBezTo>
                    <a:pt x="107" y="445"/>
                    <a:pt x="107" y="445"/>
                    <a:pt x="107" y="445"/>
                  </a:cubicBezTo>
                  <a:cubicBezTo>
                    <a:pt x="107" y="445"/>
                    <a:pt x="108" y="446"/>
                    <a:pt x="108" y="446"/>
                  </a:cubicBezTo>
                  <a:cubicBezTo>
                    <a:pt x="108" y="446"/>
                    <a:pt x="109" y="447"/>
                    <a:pt x="109" y="447"/>
                  </a:cubicBezTo>
                  <a:cubicBezTo>
                    <a:pt x="109" y="447"/>
                    <a:pt x="109" y="447"/>
                    <a:pt x="109" y="447"/>
                  </a:cubicBezTo>
                  <a:cubicBezTo>
                    <a:pt x="110" y="448"/>
                    <a:pt x="110" y="448"/>
                    <a:pt x="112" y="448"/>
                  </a:cubicBezTo>
                  <a:cubicBezTo>
                    <a:pt x="113" y="449"/>
                    <a:pt x="113" y="450"/>
                    <a:pt x="114" y="450"/>
                  </a:cubicBezTo>
                  <a:cubicBezTo>
                    <a:pt x="114" y="450"/>
                    <a:pt x="114" y="450"/>
                    <a:pt x="114" y="450"/>
                  </a:cubicBezTo>
                  <a:cubicBezTo>
                    <a:pt x="115" y="450"/>
                    <a:pt x="116" y="451"/>
                    <a:pt x="116" y="451"/>
                  </a:cubicBezTo>
                  <a:cubicBezTo>
                    <a:pt x="116" y="451"/>
                    <a:pt x="116" y="451"/>
                    <a:pt x="116" y="452"/>
                  </a:cubicBezTo>
                  <a:cubicBezTo>
                    <a:pt x="117" y="452"/>
                    <a:pt x="117" y="452"/>
                    <a:pt x="118" y="452"/>
                  </a:cubicBezTo>
                  <a:cubicBezTo>
                    <a:pt x="118" y="453"/>
                    <a:pt x="118" y="453"/>
                    <a:pt x="119" y="453"/>
                  </a:cubicBezTo>
                  <a:cubicBezTo>
                    <a:pt x="119" y="453"/>
                    <a:pt x="120" y="454"/>
                    <a:pt x="120" y="454"/>
                  </a:cubicBezTo>
                  <a:cubicBezTo>
                    <a:pt x="120" y="454"/>
                    <a:pt x="121" y="454"/>
                    <a:pt x="121" y="454"/>
                  </a:cubicBezTo>
                  <a:cubicBezTo>
                    <a:pt x="121" y="454"/>
                    <a:pt x="121" y="454"/>
                    <a:pt x="120" y="455"/>
                  </a:cubicBezTo>
                  <a:cubicBezTo>
                    <a:pt x="120" y="455"/>
                    <a:pt x="120" y="455"/>
                    <a:pt x="119" y="454"/>
                  </a:cubicBezTo>
                  <a:cubicBezTo>
                    <a:pt x="119" y="454"/>
                    <a:pt x="119" y="454"/>
                    <a:pt x="119" y="454"/>
                  </a:cubicBezTo>
                  <a:cubicBezTo>
                    <a:pt x="119" y="454"/>
                    <a:pt x="119" y="454"/>
                    <a:pt x="119" y="454"/>
                  </a:cubicBezTo>
                  <a:cubicBezTo>
                    <a:pt x="118" y="454"/>
                    <a:pt x="118" y="455"/>
                    <a:pt x="117" y="455"/>
                  </a:cubicBezTo>
                  <a:cubicBezTo>
                    <a:pt x="117" y="455"/>
                    <a:pt x="117" y="455"/>
                    <a:pt x="117" y="455"/>
                  </a:cubicBezTo>
                  <a:cubicBezTo>
                    <a:pt x="117" y="455"/>
                    <a:pt x="117" y="455"/>
                    <a:pt x="117" y="455"/>
                  </a:cubicBezTo>
                  <a:cubicBezTo>
                    <a:pt x="117" y="455"/>
                    <a:pt x="117" y="454"/>
                    <a:pt x="117" y="455"/>
                  </a:cubicBezTo>
                  <a:cubicBezTo>
                    <a:pt x="116" y="455"/>
                    <a:pt x="116" y="455"/>
                    <a:pt x="116" y="455"/>
                  </a:cubicBezTo>
                  <a:cubicBezTo>
                    <a:pt x="116" y="454"/>
                    <a:pt x="114" y="454"/>
                    <a:pt x="114" y="455"/>
                  </a:cubicBezTo>
                  <a:cubicBezTo>
                    <a:pt x="113" y="454"/>
                    <a:pt x="112" y="454"/>
                    <a:pt x="111" y="455"/>
                  </a:cubicBezTo>
                  <a:cubicBezTo>
                    <a:pt x="111" y="455"/>
                    <a:pt x="111" y="455"/>
                    <a:pt x="111" y="455"/>
                  </a:cubicBezTo>
                  <a:cubicBezTo>
                    <a:pt x="111" y="455"/>
                    <a:pt x="110" y="455"/>
                    <a:pt x="110" y="455"/>
                  </a:cubicBezTo>
                  <a:cubicBezTo>
                    <a:pt x="110" y="455"/>
                    <a:pt x="110" y="455"/>
                    <a:pt x="110" y="455"/>
                  </a:cubicBezTo>
                  <a:cubicBezTo>
                    <a:pt x="109" y="455"/>
                    <a:pt x="109" y="455"/>
                    <a:pt x="109" y="455"/>
                  </a:cubicBezTo>
                  <a:cubicBezTo>
                    <a:pt x="108" y="455"/>
                    <a:pt x="107" y="455"/>
                    <a:pt x="106" y="455"/>
                  </a:cubicBezTo>
                  <a:cubicBezTo>
                    <a:pt x="106" y="455"/>
                    <a:pt x="106" y="455"/>
                    <a:pt x="106" y="455"/>
                  </a:cubicBezTo>
                  <a:cubicBezTo>
                    <a:pt x="105" y="456"/>
                    <a:pt x="104" y="456"/>
                    <a:pt x="103" y="456"/>
                  </a:cubicBezTo>
                  <a:cubicBezTo>
                    <a:pt x="103" y="456"/>
                    <a:pt x="103" y="456"/>
                    <a:pt x="103" y="456"/>
                  </a:cubicBezTo>
                  <a:cubicBezTo>
                    <a:pt x="103" y="456"/>
                    <a:pt x="102" y="456"/>
                    <a:pt x="102" y="456"/>
                  </a:cubicBezTo>
                  <a:cubicBezTo>
                    <a:pt x="102" y="457"/>
                    <a:pt x="102" y="457"/>
                    <a:pt x="102" y="457"/>
                  </a:cubicBezTo>
                  <a:cubicBezTo>
                    <a:pt x="101" y="458"/>
                    <a:pt x="101" y="458"/>
                    <a:pt x="100" y="459"/>
                  </a:cubicBezTo>
                  <a:cubicBezTo>
                    <a:pt x="100" y="459"/>
                    <a:pt x="100" y="460"/>
                    <a:pt x="100" y="460"/>
                  </a:cubicBezTo>
                  <a:cubicBezTo>
                    <a:pt x="101" y="461"/>
                    <a:pt x="101" y="462"/>
                    <a:pt x="102" y="462"/>
                  </a:cubicBezTo>
                  <a:cubicBezTo>
                    <a:pt x="102" y="462"/>
                    <a:pt x="102" y="462"/>
                    <a:pt x="102" y="462"/>
                  </a:cubicBezTo>
                  <a:cubicBezTo>
                    <a:pt x="102" y="462"/>
                    <a:pt x="102" y="462"/>
                    <a:pt x="102" y="462"/>
                  </a:cubicBezTo>
                  <a:cubicBezTo>
                    <a:pt x="102" y="463"/>
                    <a:pt x="102" y="463"/>
                    <a:pt x="103" y="463"/>
                  </a:cubicBezTo>
                  <a:cubicBezTo>
                    <a:pt x="103" y="463"/>
                    <a:pt x="103" y="463"/>
                    <a:pt x="103" y="463"/>
                  </a:cubicBezTo>
                  <a:cubicBezTo>
                    <a:pt x="104" y="463"/>
                    <a:pt x="104" y="463"/>
                    <a:pt x="105" y="463"/>
                  </a:cubicBezTo>
                  <a:cubicBezTo>
                    <a:pt x="105" y="463"/>
                    <a:pt x="105" y="463"/>
                    <a:pt x="105" y="464"/>
                  </a:cubicBezTo>
                  <a:cubicBezTo>
                    <a:pt x="105" y="464"/>
                    <a:pt x="105" y="464"/>
                    <a:pt x="105" y="464"/>
                  </a:cubicBezTo>
                  <a:cubicBezTo>
                    <a:pt x="105" y="464"/>
                    <a:pt x="106" y="465"/>
                    <a:pt x="106" y="465"/>
                  </a:cubicBezTo>
                  <a:cubicBezTo>
                    <a:pt x="107" y="465"/>
                    <a:pt x="108" y="465"/>
                    <a:pt x="108" y="466"/>
                  </a:cubicBezTo>
                  <a:cubicBezTo>
                    <a:pt x="109" y="466"/>
                    <a:pt x="109" y="466"/>
                    <a:pt x="109" y="466"/>
                  </a:cubicBezTo>
                  <a:cubicBezTo>
                    <a:pt x="110" y="467"/>
                    <a:pt x="111" y="467"/>
                    <a:pt x="112" y="467"/>
                  </a:cubicBezTo>
                  <a:cubicBezTo>
                    <a:pt x="113" y="468"/>
                    <a:pt x="113" y="468"/>
                    <a:pt x="114" y="467"/>
                  </a:cubicBezTo>
                  <a:cubicBezTo>
                    <a:pt x="114" y="468"/>
                    <a:pt x="114" y="468"/>
                    <a:pt x="114" y="468"/>
                  </a:cubicBezTo>
                  <a:cubicBezTo>
                    <a:pt x="114" y="468"/>
                    <a:pt x="114" y="468"/>
                    <a:pt x="115" y="468"/>
                  </a:cubicBezTo>
                  <a:cubicBezTo>
                    <a:pt x="115" y="468"/>
                    <a:pt x="115" y="468"/>
                    <a:pt x="115" y="468"/>
                  </a:cubicBezTo>
                  <a:cubicBezTo>
                    <a:pt x="115" y="468"/>
                    <a:pt x="116" y="468"/>
                    <a:pt x="116" y="469"/>
                  </a:cubicBezTo>
                  <a:cubicBezTo>
                    <a:pt x="117" y="469"/>
                    <a:pt x="117" y="469"/>
                    <a:pt x="118" y="469"/>
                  </a:cubicBezTo>
                  <a:cubicBezTo>
                    <a:pt x="118" y="469"/>
                    <a:pt x="119" y="470"/>
                    <a:pt x="119" y="470"/>
                  </a:cubicBezTo>
                  <a:cubicBezTo>
                    <a:pt x="119" y="470"/>
                    <a:pt x="119" y="470"/>
                    <a:pt x="120" y="470"/>
                  </a:cubicBezTo>
                  <a:cubicBezTo>
                    <a:pt x="120" y="470"/>
                    <a:pt x="120" y="470"/>
                    <a:pt x="121" y="470"/>
                  </a:cubicBezTo>
                  <a:cubicBezTo>
                    <a:pt x="121" y="470"/>
                    <a:pt x="122" y="470"/>
                    <a:pt x="122" y="470"/>
                  </a:cubicBezTo>
                  <a:cubicBezTo>
                    <a:pt x="122" y="470"/>
                    <a:pt x="122" y="470"/>
                    <a:pt x="122" y="470"/>
                  </a:cubicBezTo>
                  <a:cubicBezTo>
                    <a:pt x="122" y="470"/>
                    <a:pt x="123" y="470"/>
                    <a:pt x="123" y="470"/>
                  </a:cubicBezTo>
                  <a:cubicBezTo>
                    <a:pt x="124" y="470"/>
                    <a:pt x="124" y="470"/>
                    <a:pt x="124" y="470"/>
                  </a:cubicBezTo>
                  <a:cubicBezTo>
                    <a:pt x="124" y="471"/>
                    <a:pt x="124" y="471"/>
                    <a:pt x="125" y="471"/>
                  </a:cubicBezTo>
                  <a:cubicBezTo>
                    <a:pt x="125" y="471"/>
                    <a:pt x="125" y="471"/>
                    <a:pt x="126" y="471"/>
                  </a:cubicBezTo>
                  <a:cubicBezTo>
                    <a:pt x="126" y="471"/>
                    <a:pt x="126" y="471"/>
                    <a:pt x="126" y="471"/>
                  </a:cubicBezTo>
                  <a:cubicBezTo>
                    <a:pt x="126" y="471"/>
                    <a:pt x="127" y="471"/>
                    <a:pt x="127" y="471"/>
                  </a:cubicBezTo>
                  <a:cubicBezTo>
                    <a:pt x="127" y="472"/>
                    <a:pt x="127" y="472"/>
                    <a:pt x="127" y="472"/>
                  </a:cubicBezTo>
                  <a:cubicBezTo>
                    <a:pt x="128" y="472"/>
                    <a:pt x="128" y="472"/>
                    <a:pt x="129" y="472"/>
                  </a:cubicBezTo>
                  <a:cubicBezTo>
                    <a:pt x="129" y="472"/>
                    <a:pt x="130" y="472"/>
                    <a:pt x="130" y="472"/>
                  </a:cubicBezTo>
                  <a:cubicBezTo>
                    <a:pt x="130" y="472"/>
                    <a:pt x="130" y="472"/>
                    <a:pt x="131" y="473"/>
                  </a:cubicBezTo>
                  <a:cubicBezTo>
                    <a:pt x="131" y="473"/>
                    <a:pt x="131" y="473"/>
                    <a:pt x="132" y="473"/>
                  </a:cubicBezTo>
                  <a:cubicBezTo>
                    <a:pt x="132" y="473"/>
                    <a:pt x="132" y="473"/>
                    <a:pt x="133" y="473"/>
                  </a:cubicBezTo>
                  <a:cubicBezTo>
                    <a:pt x="133" y="474"/>
                    <a:pt x="133" y="474"/>
                    <a:pt x="133" y="474"/>
                  </a:cubicBezTo>
                  <a:cubicBezTo>
                    <a:pt x="132" y="475"/>
                    <a:pt x="133" y="476"/>
                    <a:pt x="133" y="477"/>
                  </a:cubicBezTo>
                  <a:cubicBezTo>
                    <a:pt x="133" y="477"/>
                    <a:pt x="133" y="478"/>
                    <a:pt x="133" y="478"/>
                  </a:cubicBezTo>
                  <a:cubicBezTo>
                    <a:pt x="133" y="478"/>
                    <a:pt x="133" y="478"/>
                    <a:pt x="133" y="479"/>
                  </a:cubicBezTo>
                  <a:cubicBezTo>
                    <a:pt x="134" y="479"/>
                    <a:pt x="134" y="480"/>
                    <a:pt x="134" y="481"/>
                  </a:cubicBezTo>
                  <a:cubicBezTo>
                    <a:pt x="133" y="482"/>
                    <a:pt x="133" y="483"/>
                    <a:pt x="133" y="483"/>
                  </a:cubicBezTo>
                  <a:cubicBezTo>
                    <a:pt x="134" y="484"/>
                    <a:pt x="134" y="484"/>
                    <a:pt x="134" y="484"/>
                  </a:cubicBezTo>
                  <a:cubicBezTo>
                    <a:pt x="133" y="486"/>
                    <a:pt x="133" y="486"/>
                    <a:pt x="133" y="487"/>
                  </a:cubicBezTo>
                  <a:cubicBezTo>
                    <a:pt x="134" y="487"/>
                    <a:pt x="134" y="487"/>
                    <a:pt x="134" y="487"/>
                  </a:cubicBezTo>
                  <a:cubicBezTo>
                    <a:pt x="133" y="488"/>
                    <a:pt x="134" y="489"/>
                    <a:pt x="134" y="490"/>
                  </a:cubicBezTo>
                  <a:cubicBezTo>
                    <a:pt x="134" y="491"/>
                    <a:pt x="135" y="491"/>
                    <a:pt x="135" y="491"/>
                  </a:cubicBezTo>
                  <a:cubicBezTo>
                    <a:pt x="135" y="492"/>
                    <a:pt x="135" y="492"/>
                    <a:pt x="135" y="492"/>
                  </a:cubicBezTo>
                  <a:cubicBezTo>
                    <a:pt x="134" y="492"/>
                    <a:pt x="134" y="493"/>
                    <a:pt x="135" y="493"/>
                  </a:cubicBezTo>
                  <a:cubicBezTo>
                    <a:pt x="135" y="493"/>
                    <a:pt x="135" y="493"/>
                    <a:pt x="135" y="493"/>
                  </a:cubicBezTo>
                  <a:cubicBezTo>
                    <a:pt x="135" y="493"/>
                    <a:pt x="135" y="494"/>
                    <a:pt x="135" y="494"/>
                  </a:cubicBezTo>
                  <a:cubicBezTo>
                    <a:pt x="134" y="495"/>
                    <a:pt x="135" y="496"/>
                    <a:pt x="135" y="497"/>
                  </a:cubicBezTo>
                  <a:cubicBezTo>
                    <a:pt x="135" y="497"/>
                    <a:pt x="135" y="497"/>
                    <a:pt x="135" y="497"/>
                  </a:cubicBezTo>
                  <a:cubicBezTo>
                    <a:pt x="135" y="497"/>
                    <a:pt x="135" y="498"/>
                    <a:pt x="135" y="498"/>
                  </a:cubicBezTo>
                  <a:cubicBezTo>
                    <a:pt x="135" y="498"/>
                    <a:pt x="135" y="499"/>
                    <a:pt x="135" y="500"/>
                  </a:cubicBezTo>
                  <a:cubicBezTo>
                    <a:pt x="135" y="501"/>
                    <a:pt x="135" y="501"/>
                    <a:pt x="135" y="502"/>
                  </a:cubicBezTo>
                  <a:cubicBezTo>
                    <a:pt x="135" y="502"/>
                    <a:pt x="135" y="502"/>
                    <a:pt x="135" y="503"/>
                  </a:cubicBezTo>
                  <a:cubicBezTo>
                    <a:pt x="135" y="503"/>
                    <a:pt x="136" y="503"/>
                    <a:pt x="136" y="503"/>
                  </a:cubicBezTo>
                  <a:cubicBezTo>
                    <a:pt x="135" y="504"/>
                    <a:pt x="136" y="505"/>
                    <a:pt x="136" y="505"/>
                  </a:cubicBezTo>
                  <a:cubicBezTo>
                    <a:pt x="136" y="506"/>
                    <a:pt x="137" y="506"/>
                    <a:pt x="137" y="506"/>
                  </a:cubicBezTo>
                  <a:cubicBezTo>
                    <a:pt x="137" y="506"/>
                    <a:pt x="137" y="506"/>
                    <a:pt x="137" y="506"/>
                  </a:cubicBezTo>
                  <a:cubicBezTo>
                    <a:pt x="137" y="507"/>
                    <a:pt x="137" y="507"/>
                    <a:pt x="137" y="508"/>
                  </a:cubicBezTo>
                  <a:cubicBezTo>
                    <a:pt x="137" y="508"/>
                    <a:pt x="137" y="509"/>
                    <a:pt x="137" y="509"/>
                  </a:cubicBezTo>
                  <a:cubicBezTo>
                    <a:pt x="137" y="509"/>
                    <a:pt x="137" y="509"/>
                    <a:pt x="137" y="509"/>
                  </a:cubicBezTo>
                  <a:cubicBezTo>
                    <a:pt x="137" y="510"/>
                    <a:pt x="136" y="510"/>
                    <a:pt x="135" y="511"/>
                  </a:cubicBezTo>
                  <a:cubicBezTo>
                    <a:pt x="134" y="511"/>
                    <a:pt x="133" y="512"/>
                    <a:pt x="133" y="512"/>
                  </a:cubicBezTo>
                  <a:cubicBezTo>
                    <a:pt x="133" y="512"/>
                    <a:pt x="132" y="512"/>
                    <a:pt x="132" y="512"/>
                  </a:cubicBezTo>
                  <a:cubicBezTo>
                    <a:pt x="132" y="512"/>
                    <a:pt x="132" y="512"/>
                    <a:pt x="132" y="512"/>
                  </a:cubicBezTo>
                  <a:cubicBezTo>
                    <a:pt x="131" y="512"/>
                    <a:pt x="129" y="513"/>
                    <a:pt x="129" y="514"/>
                  </a:cubicBezTo>
                  <a:cubicBezTo>
                    <a:pt x="129" y="514"/>
                    <a:pt x="129" y="514"/>
                    <a:pt x="128" y="514"/>
                  </a:cubicBezTo>
                  <a:cubicBezTo>
                    <a:pt x="128" y="514"/>
                    <a:pt x="128" y="514"/>
                    <a:pt x="128" y="514"/>
                  </a:cubicBezTo>
                  <a:cubicBezTo>
                    <a:pt x="128" y="514"/>
                    <a:pt x="127" y="514"/>
                    <a:pt x="127" y="514"/>
                  </a:cubicBezTo>
                  <a:cubicBezTo>
                    <a:pt x="126" y="514"/>
                    <a:pt x="125" y="515"/>
                    <a:pt x="125" y="515"/>
                  </a:cubicBezTo>
                  <a:cubicBezTo>
                    <a:pt x="124" y="515"/>
                    <a:pt x="124" y="516"/>
                    <a:pt x="124" y="516"/>
                  </a:cubicBezTo>
                  <a:cubicBezTo>
                    <a:pt x="124" y="516"/>
                    <a:pt x="124" y="516"/>
                    <a:pt x="124" y="516"/>
                  </a:cubicBezTo>
                  <a:cubicBezTo>
                    <a:pt x="123" y="516"/>
                    <a:pt x="122" y="517"/>
                    <a:pt x="122" y="517"/>
                  </a:cubicBezTo>
                  <a:cubicBezTo>
                    <a:pt x="121" y="517"/>
                    <a:pt x="121" y="518"/>
                    <a:pt x="120" y="518"/>
                  </a:cubicBezTo>
                  <a:cubicBezTo>
                    <a:pt x="120" y="518"/>
                    <a:pt x="120" y="518"/>
                    <a:pt x="120" y="518"/>
                  </a:cubicBezTo>
                  <a:cubicBezTo>
                    <a:pt x="119" y="518"/>
                    <a:pt x="119" y="519"/>
                    <a:pt x="119" y="519"/>
                  </a:cubicBezTo>
                  <a:cubicBezTo>
                    <a:pt x="118" y="519"/>
                    <a:pt x="117" y="519"/>
                    <a:pt x="117" y="519"/>
                  </a:cubicBezTo>
                  <a:cubicBezTo>
                    <a:pt x="116" y="519"/>
                    <a:pt x="115" y="520"/>
                    <a:pt x="114" y="521"/>
                  </a:cubicBezTo>
                  <a:cubicBezTo>
                    <a:pt x="114" y="521"/>
                    <a:pt x="114" y="521"/>
                    <a:pt x="114" y="521"/>
                  </a:cubicBezTo>
                  <a:cubicBezTo>
                    <a:pt x="114" y="521"/>
                    <a:pt x="113" y="521"/>
                    <a:pt x="113" y="521"/>
                  </a:cubicBezTo>
                  <a:cubicBezTo>
                    <a:pt x="113" y="521"/>
                    <a:pt x="112" y="521"/>
                    <a:pt x="112" y="522"/>
                  </a:cubicBezTo>
                  <a:cubicBezTo>
                    <a:pt x="112" y="522"/>
                    <a:pt x="111" y="522"/>
                    <a:pt x="111" y="522"/>
                  </a:cubicBezTo>
                  <a:cubicBezTo>
                    <a:pt x="111" y="522"/>
                    <a:pt x="111" y="522"/>
                    <a:pt x="110" y="522"/>
                  </a:cubicBezTo>
                  <a:cubicBezTo>
                    <a:pt x="109" y="523"/>
                    <a:pt x="109" y="523"/>
                    <a:pt x="108" y="523"/>
                  </a:cubicBezTo>
                  <a:cubicBezTo>
                    <a:pt x="107" y="523"/>
                    <a:pt x="106" y="524"/>
                    <a:pt x="106" y="524"/>
                  </a:cubicBezTo>
                  <a:cubicBezTo>
                    <a:pt x="106" y="524"/>
                    <a:pt x="106" y="524"/>
                    <a:pt x="105" y="525"/>
                  </a:cubicBezTo>
                  <a:cubicBezTo>
                    <a:pt x="105" y="525"/>
                    <a:pt x="104" y="526"/>
                    <a:pt x="104" y="526"/>
                  </a:cubicBezTo>
                  <a:cubicBezTo>
                    <a:pt x="104" y="526"/>
                    <a:pt x="104" y="527"/>
                    <a:pt x="104" y="527"/>
                  </a:cubicBezTo>
                  <a:cubicBezTo>
                    <a:pt x="104" y="527"/>
                    <a:pt x="104" y="527"/>
                    <a:pt x="104" y="528"/>
                  </a:cubicBezTo>
                  <a:cubicBezTo>
                    <a:pt x="104" y="529"/>
                    <a:pt x="104" y="529"/>
                    <a:pt x="104" y="529"/>
                  </a:cubicBezTo>
                  <a:cubicBezTo>
                    <a:pt x="104" y="529"/>
                    <a:pt x="104" y="529"/>
                    <a:pt x="104" y="530"/>
                  </a:cubicBezTo>
                  <a:cubicBezTo>
                    <a:pt x="104" y="530"/>
                    <a:pt x="104" y="530"/>
                    <a:pt x="104" y="530"/>
                  </a:cubicBezTo>
                  <a:cubicBezTo>
                    <a:pt x="104" y="531"/>
                    <a:pt x="105" y="531"/>
                    <a:pt x="106" y="532"/>
                  </a:cubicBezTo>
                  <a:cubicBezTo>
                    <a:pt x="107" y="532"/>
                    <a:pt x="107" y="533"/>
                    <a:pt x="108" y="533"/>
                  </a:cubicBezTo>
                  <a:cubicBezTo>
                    <a:pt x="108" y="533"/>
                    <a:pt x="109" y="532"/>
                    <a:pt x="109" y="532"/>
                  </a:cubicBezTo>
                  <a:cubicBezTo>
                    <a:pt x="109" y="532"/>
                    <a:pt x="109" y="532"/>
                    <a:pt x="109" y="532"/>
                  </a:cubicBezTo>
                  <a:cubicBezTo>
                    <a:pt x="109" y="532"/>
                    <a:pt x="110" y="532"/>
                    <a:pt x="110" y="532"/>
                  </a:cubicBezTo>
                  <a:cubicBezTo>
                    <a:pt x="111" y="532"/>
                    <a:pt x="112" y="531"/>
                    <a:pt x="113" y="530"/>
                  </a:cubicBezTo>
                  <a:cubicBezTo>
                    <a:pt x="113" y="530"/>
                    <a:pt x="113" y="530"/>
                    <a:pt x="114" y="530"/>
                  </a:cubicBezTo>
                  <a:cubicBezTo>
                    <a:pt x="114" y="530"/>
                    <a:pt x="115" y="530"/>
                    <a:pt x="115" y="529"/>
                  </a:cubicBezTo>
                  <a:cubicBezTo>
                    <a:pt x="115" y="529"/>
                    <a:pt x="115" y="529"/>
                    <a:pt x="115" y="529"/>
                  </a:cubicBezTo>
                  <a:cubicBezTo>
                    <a:pt x="116" y="529"/>
                    <a:pt x="117" y="528"/>
                    <a:pt x="117" y="528"/>
                  </a:cubicBezTo>
                  <a:cubicBezTo>
                    <a:pt x="118" y="528"/>
                    <a:pt x="118" y="528"/>
                    <a:pt x="118" y="528"/>
                  </a:cubicBezTo>
                  <a:cubicBezTo>
                    <a:pt x="118" y="528"/>
                    <a:pt x="118" y="528"/>
                    <a:pt x="118" y="528"/>
                  </a:cubicBezTo>
                  <a:cubicBezTo>
                    <a:pt x="118" y="528"/>
                    <a:pt x="118" y="528"/>
                    <a:pt x="119" y="528"/>
                  </a:cubicBezTo>
                  <a:cubicBezTo>
                    <a:pt x="119" y="528"/>
                    <a:pt x="119" y="527"/>
                    <a:pt x="119" y="527"/>
                  </a:cubicBezTo>
                  <a:cubicBezTo>
                    <a:pt x="120" y="527"/>
                    <a:pt x="121" y="527"/>
                    <a:pt x="121" y="526"/>
                  </a:cubicBezTo>
                  <a:cubicBezTo>
                    <a:pt x="121" y="526"/>
                    <a:pt x="121" y="525"/>
                    <a:pt x="121" y="525"/>
                  </a:cubicBezTo>
                  <a:cubicBezTo>
                    <a:pt x="122" y="525"/>
                    <a:pt x="122" y="525"/>
                    <a:pt x="122" y="525"/>
                  </a:cubicBezTo>
                  <a:cubicBezTo>
                    <a:pt x="122" y="525"/>
                    <a:pt x="122" y="525"/>
                    <a:pt x="122" y="525"/>
                  </a:cubicBezTo>
                  <a:cubicBezTo>
                    <a:pt x="123" y="525"/>
                    <a:pt x="124" y="525"/>
                    <a:pt x="125" y="524"/>
                  </a:cubicBezTo>
                  <a:cubicBezTo>
                    <a:pt x="126" y="524"/>
                    <a:pt x="127" y="523"/>
                    <a:pt x="127" y="522"/>
                  </a:cubicBezTo>
                  <a:cubicBezTo>
                    <a:pt x="127" y="522"/>
                    <a:pt x="127" y="522"/>
                    <a:pt x="127" y="522"/>
                  </a:cubicBezTo>
                  <a:cubicBezTo>
                    <a:pt x="128" y="522"/>
                    <a:pt x="128" y="522"/>
                    <a:pt x="128" y="522"/>
                  </a:cubicBezTo>
                  <a:cubicBezTo>
                    <a:pt x="128" y="522"/>
                    <a:pt x="128" y="522"/>
                    <a:pt x="128" y="522"/>
                  </a:cubicBezTo>
                  <a:cubicBezTo>
                    <a:pt x="129" y="522"/>
                    <a:pt x="129" y="522"/>
                    <a:pt x="129" y="521"/>
                  </a:cubicBezTo>
                  <a:cubicBezTo>
                    <a:pt x="129" y="521"/>
                    <a:pt x="129" y="521"/>
                    <a:pt x="129" y="521"/>
                  </a:cubicBezTo>
                  <a:cubicBezTo>
                    <a:pt x="130" y="521"/>
                    <a:pt x="131" y="520"/>
                    <a:pt x="131" y="520"/>
                  </a:cubicBezTo>
                  <a:cubicBezTo>
                    <a:pt x="131" y="520"/>
                    <a:pt x="131" y="520"/>
                    <a:pt x="131" y="520"/>
                  </a:cubicBezTo>
                  <a:cubicBezTo>
                    <a:pt x="132" y="520"/>
                    <a:pt x="132" y="520"/>
                    <a:pt x="133" y="520"/>
                  </a:cubicBezTo>
                  <a:cubicBezTo>
                    <a:pt x="133" y="520"/>
                    <a:pt x="134" y="520"/>
                    <a:pt x="134" y="520"/>
                  </a:cubicBezTo>
                  <a:cubicBezTo>
                    <a:pt x="135" y="520"/>
                    <a:pt x="135" y="519"/>
                    <a:pt x="136" y="518"/>
                  </a:cubicBezTo>
                  <a:cubicBezTo>
                    <a:pt x="136" y="518"/>
                    <a:pt x="136" y="518"/>
                    <a:pt x="136" y="518"/>
                  </a:cubicBezTo>
                  <a:cubicBezTo>
                    <a:pt x="136" y="517"/>
                    <a:pt x="136" y="517"/>
                    <a:pt x="136" y="517"/>
                  </a:cubicBezTo>
                  <a:cubicBezTo>
                    <a:pt x="136" y="517"/>
                    <a:pt x="136" y="517"/>
                    <a:pt x="136" y="517"/>
                  </a:cubicBezTo>
                  <a:cubicBezTo>
                    <a:pt x="136" y="517"/>
                    <a:pt x="137" y="517"/>
                    <a:pt x="137" y="517"/>
                  </a:cubicBezTo>
                  <a:cubicBezTo>
                    <a:pt x="137" y="517"/>
                    <a:pt x="137" y="517"/>
                    <a:pt x="138" y="517"/>
                  </a:cubicBezTo>
                  <a:cubicBezTo>
                    <a:pt x="138" y="517"/>
                    <a:pt x="138" y="517"/>
                    <a:pt x="138" y="517"/>
                  </a:cubicBezTo>
                  <a:cubicBezTo>
                    <a:pt x="138" y="517"/>
                    <a:pt x="138" y="517"/>
                    <a:pt x="138" y="517"/>
                  </a:cubicBezTo>
                  <a:cubicBezTo>
                    <a:pt x="138" y="517"/>
                    <a:pt x="138" y="517"/>
                    <a:pt x="138" y="519"/>
                  </a:cubicBezTo>
                  <a:cubicBezTo>
                    <a:pt x="138" y="519"/>
                    <a:pt x="139" y="519"/>
                    <a:pt x="139" y="519"/>
                  </a:cubicBezTo>
                  <a:cubicBezTo>
                    <a:pt x="139" y="519"/>
                    <a:pt x="139" y="520"/>
                    <a:pt x="139" y="521"/>
                  </a:cubicBezTo>
                  <a:cubicBezTo>
                    <a:pt x="139" y="521"/>
                    <a:pt x="139" y="522"/>
                    <a:pt x="140" y="522"/>
                  </a:cubicBezTo>
                  <a:cubicBezTo>
                    <a:pt x="140" y="522"/>
                    <a:pt x="140" y="523"/>
                    <a:pt x="140" y="523"/>
                  </a:cubicBezTo>
                  <a:cubicBezTo>
                    <a:pt x="139" y="523"/>
                    <a:pt x="139" y="524"/>
                    <a:pt x="140" y="524"/>
                  </a:cubicBezTo>
                  <a:cubicBezTo>
                    <a:pt x="140" y="525"/>
                    <a:pt x="140" y="526"/>
                    <a:pt x="140" y="526"/>
                  </a:cubicBezTo>
                  <a:cubicBezTo>
                    <a:pt x="140" y="526"/>
                    <a:pt x="140" y="526"/>
                    <a:pt x="140" y="526"/>
                  </a:cubicBezTo>
                  <a:cubicBezTo>
                    <a:pt x="140" y="527"/>
                    <a:pt x="140" y="527"/>
                    <a:pt x="140" y="527"/>
                  </a:cubicBezTo>
                  <a:cubicBezTo>
                    <a:pt x="141" y="528"/>
                    <a:pt x="141" y="529"/>
                    <a:pt x="141" y="529"/>
                  </a:cubicBezTo>
                  <a:cubicBezTo>
                    <a:pt x="141" y="530"/>
                    <a:pt x="141" y="530"/>
                    <a:pt x="141" y="530"/>
                  </a:cubicBezTo>
                  <a:cubicBezTo>
                    <a:pt x="141" y="531"/>
                    <a:pt x="141" y="531"/>
                    <a:pt x="142" y="532"/>
                  </a:cubicBezTo>
                  <a:cubicBezTo>
                    <a:pt x="142" y="533"/>
                    <a:pt x="142" y="534"/>
                    <a:pt x="143" y="534"/>
                  </a:cubicBezTo>
                  <a:cubicBezTo>
                    <a:pt x="143" y="534"/>
                    <a:pt x="143" y="534"/>
                    <a:pt x="143" y="534"/>
                  </a:cubicBezTo>
                  <a:cubicBezTo>
                    <a:pt x="143" y="534"/>
                    <a:pt x="143" y="534"/>
                    <a:pt x="143" y="535"/>
                  </a:cubicBezTo>
                  <a:cubicBezTo>
                    <a:pt x="142" y="536"/>
                    <a:pt x="142" y="537"/>
                    <a:pt x="142" y="537"/>
                  </a:cubicBezTo>
                  <a:cubicBezTo>
                    <a:pt x="143" y="538"/>
                    <a:pt x="143" y="538"/>
                    <a:pt x="144" y="538"/>
                  </a:cubicBezTo>
                  <a:cubicBezTo>
                    <a:pt x="144" y="538"/>
                    <a:pt x="144" y="538"/>
                    <a:pt x="144" y="538"/>
                  </a:cubicBezTo>
                  <a:cubicBezTo>
                    <a:pt x="145" y="539"/>
                    <a:pt x="145" y="540"/>
                    <a:pt x="145" y="541"/>
                  </a:cubicBezTo>
                  <a:cubicBezTo>
                    <a:pt x="146" y="542"/>
                    <a:pt x="146" y="543"/>
                    <a:pt x="146" y="544"/>
                  </a:cubicBezTo>
                  <a:cubicBezTo>
                    <a:pt x="146" y="545"/>
                    <a:pt x="147" y="546"/>
                    <a:pt x="147" y="547"/>
                  </a:cubicBezTo>
                  <a:cubicBezTo>
                    <a:pt x="148" y="548"/>
                    <a:pt x="148" y="548"/>
                    <a:pt x="148" y="549"/>
                  </a:cubicBezTo>
                  <a:cubicBezTo>
                    <a:pt x="148" y="549"/>
                    <a:pt x="148" y="549"/>
                    <a:pt x="148" y="550"/>
                  </a:cubicBezTo>
                  <a:cubicBezTo>
                    <a:pt x="148" y="550"/>
                    <a:pt x="148" y="550"/>
                    <a:pt x="148" y="551"/>
                  </a:cubicBezTo>
                  <a:cubicBezTo>
                    <a:pt x="148" y="552"/>
                    <a:pt x="148" y="552"/>
                    <a:pt x="149" y="552"/>
                  </a:cubicBezTo>
                  <a:cubicBezTo>
                    <a:pt x="149" y="553"/>
                    <a:pt x="149" y="553"/>
                    <a:pt x="149" y="553"/>
                  </a:cubicBezTo>
                  <a:cubicBezTo>
                    <a:pt x="149" y="553"/>
                    <a:pt x="149" y="553"/>
                    <a:pt x="149" y="553"/>
                  </a:cubicBezTo>
                  <a:cubicBezTo>
                    <a:pt x="150" y="554"/>
                    <a:pt x="150" y="554"/>
                    <a:pt x="150" y="555"/>
                  </a:cubicBezTo>
                  <a:cubicBezTo>
                    <a:pt x="150" y="555"/>
                    <a:pt x="150" y="555"/>
                    <a:pt x="150" y="555"/>
                  </a:cubicBezTo>
                  <a:cubicBezTo>
                    <a:pt x="151" y="557"/>
                    <a:pt x="151" y="558"/>
                    <a:pt x="152" y="558"/>
                  </a:cubicBezTo>
                  <a:cubicBezTo>
                    <a:pt x="152" y="559"/>
                    <a:pt x="152" y="559"/>
                    <a:pt x="152" y="560"/>
                  </a:cubicBezTo>
                  <a:cubicBezTo>
                    <a:pt x="152" y="560"/>
                    <a:pt x="152" y="561"/>
                    <a:pt x="153" y="561"/>
                  </a:cubicBezTo>
                  <a:cubicBezTo>
                    <a:pt x="153" y="562"/>
                    <a:pt x="154" y="563"/>
                    <a:pt x="154" y="563"/>
                  </a:cubicBezTo>
                  <a:cubicBezTo>
                    <a:pt x="155" y="563"/>
                    <a:pt x="155" y="564"/>
                    <a:pt x="156" y="564"/>
                  </a:cubicBezTo>
                  <a:cubicBezTo>
                    <a:pt x="156" y="565"/>
                    <a:pt x="156" y="565"/>
                    <a:pt x="156" y="565"/>
                  </a:cubicBezTo>
                  <a:cubicBezTo>
                    <a:pt x="156" y="565"/>
                    <a:pt x="157" y="566"/>
                    <a:pt x="157" y="566"/>
                  </a:cubicBezTo>
                  <a:cubicBezTo>
                    <a:pt x="157" y="567"/>
                    <a:pt x="158" y="567"/>
                    <a:pt x="158" y="567"/>
                  </a:cubicBezTo>
                  <a:cubicBezTo>
                    <a:pt x="158" y="568"/>
                    <a:pt x="158" y="568"/>
                    <a:pt x="159" y="568"/>
                  </a:cubicBezTo>
                  <a:cubicBezTo>
                    <a:pt x="159" y="570"/>
                    <a:pt x="160" y="571"/>
                    <a:pt x="161" y="571"/>
                  </a:cubicBezTo>
                  <a:cubicBezTo>
                    <a:pt x="161" y="572"/>
                    <a:pt x="162" y="572"/>
                    <a:pt x="162" y="572"/>
                  </a:cubicBezTo>
                  <a:cubicBezTo>
                    <a:pt x="162" y="573"/>
                    <a:pt x="163" y="573"/>
                    <a:pt x="163" y="573"/>
                  </a:cubicBezTo>
                  <a:cubicBezTo>
                    <a:pt x="163" y="575"/>
                    <a:pt x="164" y="576"/>
                    <a:pt x="165" y="576"/>
                  </a:cubicBezTo>
                  <a:cubicBezTo>
                    <a:pt x="166" y="577"/>
                    <a:pt x="167" y="578"/>
                    <a:pt x="168" y="579"/>
                  </a:cubicBezTo>
                  <a:cubicBezTo>
                    <a:pt x="168" y="579"/>
                    <a:pt x="168" y="579"/>
                    <a:pt x="168" y="579"/>
                  </a:cubicBezTo>
                  <a:cubicBezTo>
                    <a:pt x="169" y="579"/>
                    <a:pt x="169" y="580"/>
                    <a:pt x="169" y="580"/>
                  </a:cubicBezTo>
                  <a:cubicBezTo>
                    <a:pt x="169" y="581"/>
                    <a:pt x="170" y="581"/>
                    <a:pt x="170" y="581"/>
                  </a:cubicBezTo>
                  <a:cubicBezTo>
                    <a:pt x="171" y="581"/>
                    <a:pt x="171" y="581"/>
                    <a:pt x="171" y="581"/>
                  </a:cubicBezTo>
                  <a:cubicBezTo>
                    <a:pt x="171" y="581"/>
                    <a:pt x="171" y="581"/>
                    <a:pt x="171" y="581"/>
                  </a:cubicBezTo>
                  <a:cubicBezTo>
                    <a:pt x="171" y="582"/>
                    <a:pt x="171" y="582"/>
                    <a:pt x="171" y="582"/>
                  </a:cubicBezTo>
                  <a:cubicBezTo>
                    <a:pt x="171" y="582"/>
                    <a:pt x="171" y="583"/>
                    <a:pt x="171" y="583"/>
                  </a:cubicBezTo>
                  <a:cubicBezTo>
                    <a:pt x="171" y="583"/>
                    <a:pt x="172" y="583"/>
                    <a:pt x="172" y="583"/>
                  </a:cubicBezTo>
                  <a:cubicBezTo>
                    <a:pt x="172" y="583"/>
                    <a:pt x="173" y="583"/>
                    <a:pt x="173" y="584"/>
                  </a:cubicBezTo>
                  <a:cubicBezTo>
                    <a:pt x="173" y="585"/>
                    <a:pt x="174" y="585"/>
                    <a:pt x="175" y="586"/>
                  </a:cubicBezTo>
                  <a:cubicBezTo>
                    <a:pt x="175" y="586"/>
                    <a:pt x="175" y="586"/>
                    <a:pt x="175" y="586"/>
                  </a:cubicBezTo>
                  <a:cubicBezTo>
                    <a:pt x="175" y="587"/>
                    <a:pt x="176" y="587"/>
                    <a:pt x="176" y="587"/>
                  </a:cubicBezTo>
                  <a:cubicBezTo>
                    <a:pt x="176" y="587"/>
                    <a:pt x="177" y="587"/>
                    <a:pt x="177" y="587"/>
                  </a:cubicBezTo>
                  <a:cubicBezTo>
                    <a:pt x="177" y="588"/>
                    <a:pt x="177" y="588"/>
                    <a:pt x="178" y="589"/>
                  </a:cubicBezTo>
                  <a:cubicBezTo>
                    <a:pt x="178" y="589"/>
                    <a:pt x="179" y="589"/>
                    <a:pt x="179" y="589"/>
                  </a:cubicBezTo>
                  <a:cubicBezTo>
                    <a:pt x="179" y="590"/>
                    <a:pt x="180" y="590"/>
                    <a:pt x="180" y="590"/>
                  </a:cubicBezTo>
                  <a:cubicBezTo>
                    <a:pt x="180" y="590"/>
                    <a:pt x="181" y="591"/>
                    <a:pt x="181" y="591"/>
                  </a:cubicBezTo>
                  <a:cubicBezTo>
                    <a:pt x="181" y="591"/>
                    <a:pt x="181" y="591"/>
                    <a:pt x="181" y="592"/>
                  </a:cubicBezTo>
                  <a:cubicBezTo>
                    <a:pt x="181" y="592"/>
                    <a:pt x="181" y="592"/>
                    <a:pt x="181" y="593"/>
                  </a:cubicBezTo>
                  <a:cubicBezTo>
                    <a:pt x="181" y="593"/>
                    <a:pt x="181" y="594"/>
                    <a:pt x="181" y="594"/>
                  </a:cubicBezTo>
                  <a:cubicBezTo>
                    <a:pt x="181" y="594"/>
                    <a:pt x="181" y="594"/>
                    <a:pt x="181" y="594"/>
                  </a:cubicBezTo>
                  <a:cubicBezTo>
                    <a:pt x="181" y="594"/>
                    <a:pt x="180" y="595"/>
                    <a:pt x="180" y="595"/>
                  </a:cubicBezTo>
                  <a:cubicBezTo>
                    <a:pt x="179" y="596"/>
                    <a:pt x="179" y="596"/>
                    <a:pt x="179" y="596"/>
                  </a:cubicBezTo>
                  <a:cubicBezTo>
                    <a:pt x="179" y="597"/>
                    <a:pt x="179" y="597"/>
                    <a:pt x="179" y="597"/>
                  </a:cubicBezTo>
                  <a:cubicBezTo>
                    <a:pt x="179" y="597"/>
                    <a:pt x="179" y="597"/>
                    <a:pt x="179" y="597"/>
                  </a:cubicBezTo>
                  <a:cubicBezTo>
                    <a:pt x="179" y="597"/>
                    <a:pt x="178" y="597"/>
                    <a:pt x="178" y="597"/>
                  </a:cubicBezTo>
                  <a:cubicBezTo>
                    <a:pt x="177" y="598"/>
                    <a:pt x="177" y="599"/>
                    <a:pt x="177" y="600"/>
                  </a:cubicBezTo>
                  <a:cubicBezTo>
                    <a:pt x="176" y="600"/>
                    <a:pt x="176" y="600"/>
                    <a:pt x="176" y="601"/>
                  </a:cubicBezTo>
                  <a:cubicBezTo>
                    <a:pt x="176" y="601"/>
                    <a:pt x="176" y="601"/>
                    <a:pt x="176" y="601"/>
                  </a:cubicBezTo>
                  <a:cubicBezTo>
                    <a:pt x="176" y="601"/>
                    <a:pt x="177" y="602"/>
                    <a:pt x="177" y="602"/>
                  </a:cubicBezTo>
                  <a:cubicBezTo>
                    <a:pt x="177" y="602"/>
                    <a:pt x="176" y="602"/>
                    <a:pt x="176" y="602"/>
                  </a:cubicBezTo>
                  <a:cubicBezTo>
                    <a:pt x="175" y="602"/>
                    <a:pt x="175" y="603"/>
                    <a:pt x="175" y="603"/>
                  </a:cubicBezTo>
                  <a:cubicBezTo>
                    <a:pt x="175" y="604"/>
                    <a:pt x="175" y="604"/>
                    <a:pt x="175" y="604"/>
                  </a:cubicBezTo>
                  <a:cubicBezTo>
                    <a:pt x="175" y="604"/>
                    <a:pt x="175" y="604"/>
                    <a:pt x="175" y="604"/>
                  </a:cubicBezTo>
                  <a:cubicBezTo>
                    <a:pt x="175" y="605"/>
                    <a:pt x="174" y="605"/>
                    <a:pt x="174" y="605"/>
                  </a:cubicBezTo>
                  <a:cubicBezTo>
                    <a:pt x="174" y="606"/>
                    <a:pt x="173" y="607"/>
                    <a:pt x="173" y="608"/>
                  </a:cubicBezTo>
                  <a:cubicBezTo>
                    <a:pt x="173" y="608"/>
                    <a:pt x="173" y="609"/>
                    <a:pt x="173" y="610"/>
                  </a:cubicBezTo>
                  <a:cubicBezTo>
                    <a:pt x="173" y="611"/>
                    <a:pt x="172" y="612"/>
                    <a:pt x="172" y="613"/>
                  </a:cubicBezTo>
                  <a:cubicBezTo>
                    <a:pt x="172" y="613"/>
                    <a:pt x="172" y="613"/>
                    <a:pt x="172" y="614"/>
                  </a:cubicBezTo>
                  <a:cubicBezTo>
                    <a:pt x="172" y="614"/>
                    <a:pt x="172" y="614"/>
                    <a:pt x="172" y="614"/>
                  </a:cubicBezTo>
                  <a:cubicBezTo>
                    <a:pt x="172" y="614"/>
                    <a:pt x="172" y="615"/>
                    <a:pt x="172" y="615"/>
                  </a:cubicBezTo>
                  <a:cubicBezTo>
                    <a:pt x="172" y="616"/>
                    <a:pt x="172" y="616"/>
                    <a:pt x="172" y="616"/>
                  </a:cubicBezTo>
                  <a:cubicBezTo>
                    <a:pt x="172" y="616"/>
                    <a:pt x="172" y="617"/>
                    <a:pt x="172" y="617"/>
                  </a:cubicBezTo>
                  <a:cubicBezTo>
                    <a:pt x="172" y="618"/>
                    <a:pt x="171" y="619"/>
                    <a:pt x="172" y="620"/>
                  </a:cubicBezTo>
                  <a:cubicBezTo>
                    <a:pt x="172" y="620"/>
                    <a:pt x="172" y="620"/>
                    <a:pt x="173" y="620"/>
                  </a:cubicBezTo>
                  <a:cubicBezTo>
                    <a:pt x="173" y="620"/>
                    <a:pt x="174" y="621"/>
                    <a:pt x="174" y="622"/>
                  </a:cubicBezTo>
                  <a:cubicBezTo>
                    <a:pt x="175" y="624"/>
                    <a:pt x="176" y="624"/>
                    <a:pt x="176" y="624"/>
                  </a:cubicBezTo>
                  <a:cubicBezTo>
                    <a:pt x="177" y="624"/>
                    <a:pt x="177" y="624"/>
                    <a:pt x="177" y="624"/>
                  </a:cubicBezTo>
                  <a:cubicBezTo>
                    <a:pt x="177" y="625"/>
                    <a:pt x="178" y="625"/>
                    <a:pt x="178" y="625"/>
                  </a:cubicBezTo>
                  <a:cubicBezTo>
                    <a:pt x="179" y="625"/>
                    <a:pt x="179" y="625"/>
                    <a:pt x="180" y="625"/>
                  </a:cubicBezTo>
                  <a:cubicBezTo>
                    <a:pt x="180" y="625"/>
                    <a:pt x="180" y="625"/>
                    <a:pt x="180" y="625"/>
                  </a:cubicBezTo>
                  <a:cubicBezTo>
                    <a:pt x="181" y="625"/>
                    <a:pt x="181" y="625"/>
                    <a:pt x="181" y="625"/>
                  </a:cubicBezTo>
                  <a:cubicBezTo>
                    <a:pt x="182" y="625"/>
                    <a:pt x="182" y="626"/>
                    <a:pt x="182" y="626"/>
                  </a:cubicBezTo>
                  <a:cubicBezTo>
                    <a:pt x="182" y="626"/>
                    <a:pt x="183" y="627"/>
                    <a:pt x="183" y="627"/>
                  </a:cubicBezTo>
                  <a:cubicBezTo>
                    <a:pt x="184" y="627"/>
                    <a:pt x="184" y="627"/>
                    <a:pt x="184" y="626"/>
                  </a:cubicBezTo>
                  <a:cubicBezTo>
                    <a:pt x="185" y="626"/>
                    <a:pt x="186" y="626"/>
                    <a:pt x="187" y="626"/>
                  </a:cubicBezTo>
                  <a:cubicBezTo>
                    <a:pt x="188" y="626"/>
                    <a:pt x="188" y="626"/>
                    <a:pt x="189" y="626"/>
                  </a:cubicBezTo>
                  <a:cubicBezTo>
                    <a:pt x="189" y="626"/>
                    <a:pt x="189" y="626"/>
                    <a:pt x="189" y="626"/>
                  </a:cubicBezTo>
                  <a:cubicBezTo>
                    <a:pt x="189" y="626"/>
                    <a:pt x="189" y="626"/>
                    <a:pt x="189" y="626"/>
                  </a:cubicBezTo>
                  <a:cubicBezTo>
                    <a:pt x="189" y="626"/>
                    <a:pt x="189" y="626"/>
                    <a:pt x="190" y="626"/>
                  </a:cubicBezTo>
                  <a:cubicBezTo>
                    <a:pt x="191" y="626"/>
                    <a:pt x="192" y="626"/>
                    <a:pt x="192" y="625"/>
                  </a:cubicBezTo>
                  <a:cubicBezTo>
                    <a:pt x="193" y="625"/>
                    <a:pt x="193" y="625"/>
                    <a:pt x="194" y="625"/>
                  </a:cubicBezTo>
                  <a:cubicBezTo>
                    <a:pt x="194" y="625"/>
                    <a:pt x="195" y="625"/>
                    <a:pt x="195" y="624"/>
                  </a:cubicBezTo>
                  <a:cubicBezTo>
                    <a:pt x="196" y="624"/>
                    <a:pt x="196" y="624"/>
                    <a:pt x="196" y="624"/>
                  </a:cubicBezTo>
                  <a:cubicBezTo>
                    <a:pt x="197" y="623"/>
                    <a:pt x="197" y="623"/>
                    <a:pt x="197" y="623"/>
                  </a:cubicBezTo>
                  <a:cubicBezTo>
                    <a:pt x="197" y="623"/>
                    <a:pt x="198" y="623"/>
                    <a:pt x="198" y="623"/>
                  </a:cubicBezTo>
                  <a:cubicBezTo>
                    <a:pt x="198" y="623"/>
                    <a:pt x="199" y="623"/>
                    <a:pt x="200" y="622"/>
                  </a:cubicBezTo>
                  <a:cubicBezTo>
                    <a:pt x="200" y="622"/>
                    <a:pt x="200" y="622"/>
                    <a:pt x="200" y="622"/>
                  </a:cubicBezTo>
                  <a:cubicBezTo>
                    <a:pt x="200" y="622"/>
                    <a:pt x="201" y="622"/>
                    <a:pt x="203" y="621"/>
                  </a:cubicBezTo>
                  <a:cubicBezTo>
                    <a:pt x="203" y="621"/>
                    <a:pt x="207" y="621"/>
                    <a:pt x="207" y="619"/>
                  </a:cubicBezTo>
                  <a:cubicBezTo>
                    <a:pt x="207" y="619"/>
                    <a:pt x="207" y="619"/>
                    <a:pt x="207" y="619"/>
                  </a:cubicBezTo>
                  <a:cubicBezTo>
                    <a:pt x="208" y="618"/>
                    <a:pt x="208" y="618"/>
                    <a:pt x="209" y="619"/>
                  </a:cubicBezTo>
                  <a:cubicBezTo>
                    <a:pt x="210" y="620"/>
                    <a:pt x="212" y="619"/>
                    <a:pt x="213" y="618"/>
                  </a:cubicBezTo>
                  <a:cubicBezTo>
                    <a:pt x="213" y="618"/>
                    <a:pt x="214" y="618"/>
                    <a:pt x="214" y="618"/>
                  </a:cubicBezTo>
                  <a:cubicBezTo>
                    <a:pt x="214" y="618"/>
                    <a:pt x="214" y="618"/>
                    <a:pt x="214" y="618"/>
                  </a:cubicBezTo>
                  <a:cubicBezTo>
                    <a:pt x="214" y="619"/>
                    <a:pt x="214" y="619"/>
                    <a:pt x="213" y="620"/>
                  </a:cubicBezTo>
                  <a:cubicBezTo>
                    <a:pt x="212" y="620"/>
                    <a:pt x="211" y="620"/>
                    <a:pt x="211" y="621"/>
                  </a:cubicBezTo>
                  <a:cubicBezTo>
                    <a:pt x="209" y="622"/>
                    <a:pt x="209" y="623"/>
                    <a:pt x="209" y="624"/>
                  </a:cubicBezTo>
                  <a:cubicBezTo>
                    <a:pt x="209" y="624"/>
                    <a:pt x="209" y="625"/>
                    <a:pt x="208" y="626"/>
                  </a:cubicBezTo>
                  <a:cubicBezTo>
                    <a:pt x="208" y="626"/>
                    <a:pt x="208" y="626"/>
                    <a:pt x="208" y="626"/>
                  </a:cubicBezTo>
                  <a:cubicBezTo>
                    <a:pt x="208" y="626"/>
                    <a:pt x="207" y="627"/>
                    <a:pt x="207" y="627"/>
                  </a:cubicBezTo>
                  <a:cubicBezTo>
                    <a:pt x="206" y="628"/>
                    <a:pt x="206" y="628"/>
                    <a:pt x="206" y="628"/>
                  </a:cubicBezTo>
                  <a:cubicBezTo>
                    <a:pt x="206" y="629"/>
                    <a:pt x="206" y="630"/>
                    <a:pt x="205" y="631"/>
                  </a:cubicBezTo>
                  <a:cubicBezTo>
                    <a:pt x="205" y="631"/>
                    <a:pt x="205" y="632"/>
                    <a:pt x="205" y="632"/>
                  </a:cubicBezTo>
                  <a:cubicBezTo>
                    <a:pt x="205" y="633"/>
                    <a:pt x="205" y="633"/>
                    <a:pt x="204" y="633"/>
                  </a:cubicBezTo>
                  <a:cubicBezTo>
                    <a:pt x="204" y="633"/>
                    <a:pt x="204" y="634"/>
                    <a:pt x="204" y="634"/>
                  </a:cubicBezTo>
                  <a:cubicBezTo>
                    <a:pt x="204" y="634"/>
                    <a:pt x="204" y="635"/>
                    <a:pt x="204" y="635"/>
                  </a:cubicBezTo>
                  <a:cubicBezTo>
                    <a:pt x="204" y="635"/>
                    <a:pt x="204" y="636"/>
                    <a:pt x="203" y="636"/>
                  </a:cubicBezTo>
                  <a:cubicBezTo>
                    <a:pt x="203" y="637"/>
                    <a:pt x="203" y="638"/>
                    <a:pt x="203" y="639"/>
                  </a:cubicBezTo>
                  <a:cubicBezTo>
                    <a:pt x="202" y="640"/>
                    <a:pt x="202" y="641"/>
                    <a:pt x="202" y="642"/>
                  </a:cubicBezTo>
                  <a:cubicBezTo>
                    <a:pt x="202" y="643"/>
                    <a:pt x="202" y="643"/>
                    <a:pt x="202" y="643"/>
                  </a:cubicBezTo>
                  <a:cubicBezTo>
                    <a:pt x="203" y="644"/>
                    <a:pt x="203" y="644"/>
                    <a:pt x="203" y="644"/>
                  </a:cubicBezTo>
                  <a:cubicBezTo>
                    <a:pt x="203" y="645"/>
                    <a:pt x="203" y="645"/>
                    <a:pt x="203" y="646"/>
                  </a:cubicBezTo>
                  <a:cubicBezTo>
                    <a:pt x="203" y="646"/>
                    <a:pt x="203" y="646"/>
                    <a:pt x="203" y="646"/>
                  </a:cubicBezTo>
                  <a:cubicBezTo>
                    <a:pt x="204" y="646"/>
                    <a:pt x="204" y="646"/>
                    <a:pt x="204" y="646"/>
                  </a:cubicBezTo>
                  <a:cubicBezTo>
                    <a:pt x="204" y="647"/>
                    <a:pt x="204" y="647"/>
                    <a:pt x="204" y="649"/>
                  </a:cubicBezTo>
                  <a:cubicBezTo>
                    <a:pt x="204" y="650"/>
                    <a:pt x="204" y="650"/>
                    <a:pt x="204" y="650"/>
                  </a:cubicBezTo>
                  <a:cubicBezTo>
                    <a:pt x="204" y="650"/>
                    <a:pt x="205" y="650"/>
                    <a:pt x="205" y="651"/>
                  </a:cubicBezTo>
                  <a:cubicBezTo>
                    <a:pt x="205" y="651"/>
                    <a:pt x="205" y="651"/>
                    <a:pt x="205" y="651"/>
                  </a:cubicBezTo>
                  <a:cubicBezTo>
                    <a:pt x="204" y="653"/>
                    <a:pt x="205" y="654"/>
                    <a:pt x="206" y="654"/>
                  </a:cubicBezTo>
                  <a:cubicBezTo>
                    <a:pt x="206" y="655"/>
                    <a:pt x="207" y="656"/>
                    <a:pt x="208" y="656"/>
                  </a:cubicBezTo>
                  <a:cubicBezTo>
                    <a:pt x="208" y="656"/>
                    <a:pt x="208" y="656"/>
                    <a:pt x="208" y="656"/>
                  </a:cubicBezTo>
                  <a:cubicBezTo>
                    <a:pt x="208" y="657"/>
                    <a:pt x="208" y="657"/>
                    <a:pt x="208" y="657"/>
                  </a:cubicBezTo>
                  <a:cubicBezTo>
                    <a:pt x="208" y="657"/>
                    <a:pt x="208" y="658"/>
                    <a:pt x="208" y="658"/>
                  </a:cubicBezTo>
                  <a:cubicBezTo>
                    <a:pt x="208" y="658"/>
                    <a:pt x="208" y="658"/>
                    <a:pt x="208" y="658"/>
                  </a:cubicBezTo>
                  <a:cubicBezTo>
                    <a:pt x="208" y="659"/>
                    <a:pt x="208" y="659"/>
                    <a:pt x="210" y="662"/>
                  </a:cubicBezTo>
                  <a:cubicBezTo>
                    <a:pt x="210" y="662"/>
                    <a:pt x="210" y="662"/>
                    <a:pt x="210" y="662"/>
                  </a:cubicBezTo>
                  <a:cubicBezTo>
                    <a:pt x="211" y="662"/>
                    <a:pt x="211" y="663"/>
                    <a:pt x="211" y="663"/>
                  </a:cubicBezTo>
                  <a:cubicBezTo>
                    <a:pt x="211" y="664"/>
                    <a:pt x="212" y="664"/>
                    <a:pt x="212" y="664"/>
                  </a:cubicBezTo>
                  <a:cubicBezTo>
                    <a:pt x="212" y="665"/>
                    <a:pt x="213" y="665"/>
                    <a:pt x="213" y="666"/>
                  </a:cubicBezTo>
                  <a:cubicBezTo>
                    <a:pt x="213" y="667"/>
                    <a:pt x="214" y="668"/>
                    <a:pt x="214" y="668"/>
                  </a:cubicBezTo>
                  <a:cubicBezTo>
                    <a:pt x="215" y="669"/>
                    <a:pt x="215" y="670"/>
                    <a:pt x="216" y="670"/>
                  </a:cubicBezTo>
                  <a:cubicBezTo>
                    <a:pt x="216" y="670"/>
                    <a:pt x="216" y="670"/>
                    <a:pt x="216" y="670"/>
                  </a:cubicBezTo>
                  <a:cubicBezTo>
                    <a:pt x="216" y="672"/>
                    <a:pt x="217" y="673"/>
                    <a:pt x="218" y="673"/>
                  </a:cubicBezTo>
                  <a:cubicBezTo>
                    <a:pt x="218" y="673"/>
                    <a:pt x="218" y="673"/>
                    <a:pt x="218" y="673"/>
                  </a:cubicBezTo>
                  <a:cubicBezTo>
                    <a:pt x="219" y="673"/>
                    <a:pt x="219" y="673"/>
                    <a:pt x="219" y="673"/>
                  </a:cubicBezTo>
                  <a:cubicBezTo>
                    <a:pt x="219" y="674"/>
                    <a:pt x="219" y="675"/>
                    <a:pt x="219" y="675"/>
                  </a:cubicBezTo>
                  <a:cubicBezTo>
                    <a:pt x="220" y="676"/>
                    <a:pt x="221" y="677"/>
                    <a:pt x="221" y="676"/>
                  </a:cubicBezTo>
                  <a:cubicBezTo>
                    <a:pt x="222" y="676"/>
                    <a:pt x="222" y="677"/>
                    <a:pt x="222" y="677"/>
                  </a:cubicBezTo>
                  <a:cubicBezTo>
                    <a:pt x="222" y="677"/>
                    <a:pt x="222" y="677"/>
                    <a:pt x="222" y="678"/>
                  </a:cubicBezTo>
                  <a:cubicBezTo>
                    <a:pt x="222" y="679"/>
                    <a:pt x="222" y="679"/>
                    <a:pt x="223" y="680"/>
                  </a:cubicBezTo>
                  <a:cubicBezTo>
                    <a:pt x="223" y="680"/>
                    <a:pt x="224" y="680"/>
                    <a:pt x="224" y="680"/>
                  </a:cubicBezTo>
                  <a:cubicBezTo>
                    <a:pt x="224" y="680"/>
                    <a:pt x="224" y="680"/>
                    <a:pt x="225" y="680"/>
                  </a:cubicBezTo>
                  <a:cubicBezTo>
                    <a:pt x="225" y="680"/>
                    <a:pt x="225" y="680"/>
                    <a:pt x="225" y="680"/>
                  </a:cubicBezTo>
                  <a:cubicBezTo>
                    <a:pt x="225" y="681"/>
                    <a:pt x="225" y="681"/>
                    <a:pt x="225" y="682"/>
                  </a:cubicBezTo>
                  <a:cubicBezTo>
                    <a:pt x="226" y="682"/>
                    <a:pt x="226" y="682"/>
                    <a:pt x="226" y="682"/>
                  </a:cubicBezTo>
                  <a:cubicBezTo>
                    <a:pt x="226" y="682"/>
                    <a:pt x="226" y="683"/>
                    <a:pt x="227" y="683"/>
                  </a:cubicBezTo>
                  <a:cubicBezTo>
                    <a:pt x="227" y="683"/>
                    <a:pt x="227" y="683"/>
                    <a:pt x="227" y="683"/>
                  </a:cubicBezTo>
                  <a:cubicBezTo>
                    <a:pt x="227" y="683"/>
                    <a:pt x="227" y="683"/>
                    <a:pt x="227" y="684"/>
                  </a:cubicBezTo>
                  <a:cubicBezTo>
                    <a:pt x="228" y="684"/>
                    <a:pt x="228" y="684"/>
                    <a:pt x="228" y="684"/>
                  </a:cubicBezTo>
                  <a:cubicBezTo>
                    <a:pt x="228" y="684"/>
                    <a:pt x="229" y="684"/>
                    <a:pt x="229" y="684"/>
                  </a:cubicBezTo>
                  <a:cubicBezTo>
                    <a:pt x="229" y="684"/>
                    <a:pt x="229" y="685"/>
                    <a:pt x="229" y="685"/>
                  </a:cubicBezTo>
                  <a:cubicBezTo>
                    <a:pt x="229" y="686"/>
                    <a:pt x="229" y="687"/>
                    <a:pt x="230" y="688"/>
                  </a:cubicBezTo>
                  <a:cubicBezTo>
                    <a:pt x="230" y="688"/>
                    <a:pt x="231" y="688"/>
                    <a:pt x="231" y="688"/>
                  </a:cubicBezTo>
                  <a:cubicBezTo>
                    <a:pt x="232" y="688"/>
                    <a:pt x="232" y="688"/>
                    <a:pt x="232" y="688"/>
                  </a:cubicBezTo>
                  <a:cubicBezTo>
                    <a:pt x="232" y="690"/>
                    <a:pt x="233" y="690"/>
                    <a:pt x="233" y="690"/>
                  </a:cubicBezTo>
                  <a:cubicBezTo>
                    <a:pt x="233" y="691"/>
                    <a:pt x="233" y="691"/>
                    <a:pt x="233" y="691"/>
                  </a:cubicBezTo>
                  <a:cubicBezTo>
                    <a:pt x="234" y="692"/>
                    <a:pt x="234" y="692"/>
                    <a:pt x="235" y="693"/>
                  </a:cubicBezTo>
                  <a:cubicBezTo>
                    <a:pt x="236" y="693"/>
                    <a:pt x="236" y="693"/>
                    <a:pt x="236" y="693"/>
                  </a:cubicBezTo>
                  <a:cubicBezTo>
                    <a:pt x="236" y="694"/>
                    <a:pt x="237" y="695"/>
                    <a:pt x="237" y="695"/>
                  </a:cubicBezTo>
                  <a:cubicBezTo>
                    <a:pt x="238" y="696"/>
                    <a:pt x="238" y="696"/>
                    <a:pt x="238" y="696"/>
                  </a:cubicBezTo>
                  <a:cubicBezTo>
                    <a:pt x="238" y="697"/>
                    <a:pt x="239" y="697"/>
                    <a:pt x="240" y="698"/>
                  </a:cubicBezTo>
                  <a:cubicBezTo>
                    <a:pt x="241" y="698"/>
                    <a:pt x="241" y="698"/>
                    <a:pt x="241" y="698"/>
                  </a:cubicBezTo>
                  <a:cubicBezTo>
                    <a:pt x="242" y="699"/>
                    <a:pt x="242" y="699"/>
                    <a:pt x="242" y="699"/>
                  </a:cubicBezTo>
                  <a:cubicBezTo>
                    <a:pt x="243" y="700"/>
                    <a:pt x="243" y="701"/>
                    <a:pt x="244" y="701"/>
                  </a:cubicBezTo>
                  <a:cubicBezTo>
                    <a:pt x="244" y="702"/>
                    <a:pt x="244" y="702"/>
                    <a:pt x="244" y="702"/>
                  </a:cubicBezTo>
                  <a:cubicBezTo>
                    <a:pt x="244" y="702"/>
                    <a:pt x="244" y="702"/>
                    <a:pt x="245" y="702"/>
                  </a:cubicBezTo>
                  <a:cubicBezTo>
                    <a:pt x="245" y="703"/>
                    <a:pt x="245" y="703"/>
                    <a:pt x="245" y="703"/>
                  </a:cubicBezTo>
                  <a:cubicBezTo>
                    <a:pt x="246" y="704"/>
                    <a:pt x="246" y="704"/>
                    <a:pt x="247" y="705"/>
                  </a:cubicBezTo>
                  <a:cubicBezTo>
                    <a:pt x="247" y="705"/>
                    <a:pt x="248" y="705"/>
                    <a:pt x="248" y="705"/>
                  </a:cubicBezTo>
                  <a:cubicBezTo>
                    <a:pt x="248" y="705"/>
                    <a:pt x="248" y="705"/>
                    <a:pt x="248" y="705"/>
                  </a:cubicBezTo>
                  <a:cubicBezTo>
                    <a:pt x="249" y="706"/>
                    <a:pt x="249" y="706"/>
                    <a:pt x="249" y="706"/>
                  </a:cubicBezTo>
                  <a:cubicBezTo>
                    <a:pt x="249" y="707"/>
                    <a:pt x="251" y="710"/>
                    <a:pt x="252" y="710"/>
                  </a:cubicBezTo>
                  <a:cubicBezTo>
                    <a:pt x="253" y="711"/>
                    <a:pt x="253" y="711"/>
                    <a:pt x="253" y="711"/>
                  </a:cubicBezTo>
                  <a:cubicBezTo>
                    <a:pt x="254" y="712"/>
                    <a:pt x="254" y="713"/>
                    <a:pt x="255" y="713"/>
                  </a:cubicBezTo>
                  <a:cubicBezTo>
                    <a:pt x="255" y="714"/>
                    <a:pt x="256" y="715"/>
                    <a:pt x="256" y="715"/>
                  </a:cubicBezTo>
                  <a:cubicBezTo>
                    <a:pt x="257" y="716"/>
                    <a:pt x="258" y="717"/>
                    <a:pt x="259" y="717"/>
                  </a:cubicBezTo>
                  <a:cubicBezTo>
                    <a:pt x="259" y="717"/>
                    <a:pt x="260" y="717"/>
                    <a:pt x="260" y="718"/>
                  </a:cubicBezTo>
                  <a:cubicBezTo>
                    <a:pt x="260" y="718"/>
                    <a:pt x="261" y="718"/>
                    <a:pt x="261" y="718"/>
                  </a:cubicBezTo>
                  <a:cubicBezTo>
                    <a:pt x="261" y="718"/>
                    <a:pt x="261" y="718"/>
                    <a:pt x="261" y="719"/>
                  </a:cubicBezTo>
                  <a:cubicBezTo>
                    <a:pt x="261" y="719"/>
                    <a:pt x="261" y="719"/>
                    <a:pt x="261" y="719"/>
                  </a:cubicBezTo>
                  <a:cubicBezTo>
                    <a:pt x="261" y="719"/>
                    <a:pt x="262" y="719"/>
                    <a:pt x="262" y="720"/>
                  </a:cubicBezTo>
                  <a:cubicBezTo>
                    <a:pt x="262" y="720"/>
                    <a:pt x="263" y="721"/>
                    <a:pt x="263" y="721"/>
                  </a:cubicBezTo>
                  <a:cubicBezTo>
                    <a:pt x="264" y="722"/>
                    <a:pt x="265" y="722"/>
                    <a:pt x="265" y="722"/>
                  </a:cubicBezTo>
                  <a:cubicBezTo>
                    <a:pt x="265" y="723"/>
                    <a:pt x="265" y="723"/>
                    <a:pt x="265" y="723"/>
                  </a:cubicBezTo>
                  <a:cubicBezTo>
                    <a:pt x="265" y="724"/>
                    <a:pt x="266" y="724"/>
                    <a:pt x="266" y="724"/>
                  </a:cubicBezTo>
                  <a:cubicBezTo>
                    <a:pt x="266" y="724"/>
                    <a:pt x="267" y="724"/>
                    <a:pt x="267" y="724"/>
                  </a:cubicBezTo>
                  <a:cubicBezTo>
                    <a:pt x="267" y="724"/>
                    <a:pt x="267" y="724"/>
                    <a:pt x="267" y="724"/>
                  </a:cubicBezTo>
                  <a:cubicBezTo>
                    <a:pt x="267" y="724"/>
                    <a:pt x="267" y="725"/>
                    <a:pt x="268" y="726"/>
                  </a:cubicBezTo>
                  <a:cubicBezTo>
                    <a:pt x="268" y="726"/>
                    <a:pt x="268" y="726"/>
                    <a:pt x="268" y="726"/>
                  </a:cubicBezTo>
                  <a:cubicBezTo>
                    <a:pt x="268" y="726"/>
                    <a:pt x="269" y="727"/>
                    <a:pt x="269" y="727"/>
                  </a:cubicBezTo>
                  <a:cubicBezTo>
                    <a:pt x="270" y="728"/>
                    <a:pt x="270" y="729"/>
                    <a:pt x="271" y="729"/>
                  </a:cubicBezTo>
                  <a:cubicBezTo>
                    <a:pt x="271" y="730"/>
                    <a:pt x="272" y="731"/>
                    <a:pt x="273" y="731"/>
                  </a:cubicBezTo>
                  <a:cubicBezTo>
                    <a:pt x="273" y="731"/>
                    <a:pt x="273" y="731"/>
                    <a:pt x="273" y="731"/>
                  </a:cubicBezTo>
                  <a:cubicBezTo>
                    <a:pt x="273" y="731"/>
                    <a:pt x="274" y="732"/>
                    <a:pt x="274" y="732"/>
                  </a:cubicBezTo>
                  <a:cubicBezTo>
                    <a:pt x="274" y="733"/>
                    <a:pt x="275" y="733"/>
                    <a:pt x="276" y="734"/>
                  </a:cubicBezTo>
                  <a:cubicBezTo>
                    <a:pt x="276" y="734"/>
                    <a:pt x="276" y="734"/>
                    <a:pt x="276" y="734"/>
                  </a:cubicBezTo>
                  <a:cubicBezTo>
                    <a:pt x="276" y="734"/>
                    <a:pt x="276" y="734"/>
                    <a:pt x="276" y="734"/>
                  </a:cubicBezTo>
                  <a:cubicBezTo>
                    <a:pt x="277" y="735"/>
                    <a:pt x="278" y="736"/>
                    <a:pt x="279" y="736"/>
                  </a:cubicBezTo>
                  <a:cubicBezTo>
                    <a:pt x="279" y="736"/>
                    <a:pt x="280" y="737"/>
                    <a:pt x="280" y="737"/>
                  </a:cubicBezTo>
                  <a:cubicBezTo>
                    <a:pt x="280" y="737"/>
                    <a:pt x="280" y="738"/>
                    <a:pt x="281" y="738"/>
                  </a:cubicBezTo>
                  <a:cubicBezTo>
                    <a:pt x="281" y="738"/>
                    <a:pt x="283" y="740"/>
                    <a:pt x="284" y="740"/>
                  </a:cubicBezTo>
                  <a:cubicBezTo>
                    <a:pt x="284" y="741"/>
                    <a:pt x="284" y="741"/>
                    <a:pt x="284" y="741"/>
                  </a:cubicBezTo>
                  <a:cubicBezTo>
                    <a:pt x="285" y="741"/>
                    <a:pt x="285" y="742"/>
                    <a:pt x="286" y="742"/>
                  </a:cubicBezTo>
                  <a:cubicBezTo>
                    <a:pt x="286" y="743"/>
                    <a:pt x="286" y="743"/>
                    <a:pt x="287" y="743"/>
                  </a:cubicBezTo>
                  <a:cubicBezTo>
                    <a:pt x="287" y="744"/>
                    <a:pt x="288" y="744"/>
                    <a:pt x="288" y="744"/>
                  </a:cubicBezTo>
                  <a:cubicBezTo>
                    <a:pt x="289" y="744"/>
                    <a:pt x="289" y="744"/>
                    <a:pt x="289" y="744"/>
                  </a:cubicBezTo>
                  <a:cubicBezTo>
                    <a:pt x="289" y="744"/>
                    <a:pt x="289" y="744"/>
                    <a:pt x="289" y="744"/>
                  </a:cubicBezTo>
                  <a:cubicBezTo>
                    <a:pt x="290" y="745"/>
                    <a:pt x="290" y="745"/>
                    <a:pt x="291" y="746"/>
                  </a:cubicBezTo>
                  <a:cubicBezTo>
                    <a:pt x="291" y="747"/>
                    <a:pt x="291" y="747"/>
                    <a:pt x="291" y="747"/>
                  </a:cubicBezTo>
                  <a:cubicBezTo>
                    <a:pt x="291" y="747"/>
                    <a:pt x="291" y="747"/>
                    <a:pt x="291" y="747"/>
                  </a:cubicBezTo>
                  <a:cubicBezTo>
                    <a:pt x="292" y="748"/>
                    <a:pt x="292" y="748"/>
                    <a:pt x="293" y="748"/>
                  </a:cubicBezTo>
                  <a:cubicBezTo>
                    <a:pt x="293" y="748"/>
                    <a:pt x="293" y="748"/>
                    <a:pt x="293" y="748"/>
                  </a:cubicBezTo>
                  <a:cubicBezTo>
                    <a:pt x="293" y="748"/>
                    <a:pt x="293" y="748"/>
                    <a:pt x="293" y="748"/>
                  </a:cubicBezTo>
                  <a:cubicBezTo>
                    <a:pt x="293" y="748"/>
                    <a:pt x="294" y="749"/>
                    <a:pt x="294" y="749"/>
                  </a:cubicBezTo>
                  <a:cubicBezTo>
                    <a:pt x="294" y="749"/>
                    <a:pt x="294" y="749"/>
                    <a:pt x="295" y="749"/>
                  </a:cubicBezTo>
                  <a:cubicBezTo>
                    <a:pt x="295" y="749"/>
                    <a:pt x="295" y="749"/>
                    <a:pt x="295" y="749"/>
                  </a:cubicBezTo>
                  <a:cubicBezTo>
                    <a:pt x="295" y="749"/>
                    <a:pt x="295" y="749"/>
                    <a:pt x="295" y="750"/>
                  </a:cubicBezTo>
                  <a:cubicBezTo>
                    <a:pt x="295" y="750"/>
                    <a:pt x="295" y="750"/>
                    <a:pt x="295" y="751"/>
                  </a:cubicBezTo>
                  <a:cubicBezTo>
                    <a:pt x="295" y="751"/>
                    <a:pt x="296" y="751"/>
                    <a:pt x="296" y="751"/>
                  </a:cubicBezTo>
                  <a:cubicBezTo>
                    <a:pt x="297" y="751"/>
                    <a:pt x="297" y="751"/>
                    <a:pt x="298" y="752"/>
                  </a:cubicBezTo>
                  <a:cubicBezTo>
                    <a:pt x="298" y="753"/>
                    <a:pt x="298" y="753"/>
                    <a:pt x="299" y="753"/>
                  </a:cubicBezTo>
                  <a:cubicBezTo>
                    <a:pt x="299" y="753"/>
                    <a:pt x="300" y="753"/>
                    <a:pt x="301" y="754"/>
                  </a:cubicBezTo>
                  <a:cubicBezTo>
                    <a:pt x="301" y="754"/>
                    <a:pt x="301" y="754"/>
                    <a:pt x="301" y="754"/>
                  </a:cubicBezTo>
                  <a:cubicBezTo>
                    <a:pt x="302" y="754"/>
                    <a:pt x="302" y="754"/>
                    <a:pt x="302" y="754"/>
                  </a:cubicBezTo>
                  <a:cubicBezTo>
                    <a:pt x="302" y="754"/>
                    <a:pt x="303" y="755"/>
                    <a:pt x="304" y="755"/>
                  </a:cubicBezTo>
                  <a:cubicBezTo>
                    <a:pt x="304" y="755"/>
                    <a:pt x="304" y="755"/>
                    <a:pt x="304" y="755"/>
                  </a:cubicBezTo>
                  <a:cubicBezTo>
                    <a:pt x="305" y="755"/>
                    <a:pt x="305" y="755"/>
                    <a:pt x="305" y="755"/>
                  </a:cubicBezTo>
                  <a:cubicBezTo>
                    <a:pt x="306" y="755"/>
                    <a:pt x="306" y="755"/>
                    <a:pt x="307" y="755"/>
                  </a:cubicBezTo>
                  <a:cubicBezTo>
                    <a:pt x="307" y="755"/>
                    <a:pt x="307" y="755"/>
                    <a:pt x="308" y="755"/>
                  </a:cubicBezTo>
                  <a:cubicBezTo>
                    <a:pt x="308" y="755"/>
                    <a:pt x="308" y="755"/>
                    <a:pt x="308" y="755"/>
                  </a:cubicBezTo>
                  <a:cubicBezTo>
                    <a:pt x="308" y="755"/>
                    <a:pt x="309" y="754"/>
                    <a:pt x="309" y="754"/>
                  </a:cubicBezTo>
                  <a:cubicBezTo>
                    <a:pt x="309" y="754"/>
                    <a:pt x="309" y="754"/>
                    <a:pt x="309" y="754"/>
                  </a:cubicBezTo>
                  <a:cubicBezTo>
                    <a:pt x="309" y="755"/>
                    <a:pt x="310" y="755"/>
                    <a:pt x="310" y="755"/>
                  </a:cubicBezTo>
                  <a:cubicBezTo>
                    <a:pt x="311" y="755"/>
                    <a:pt x="311" y="754"/>
                    <a:pt x="311" y="754"/>
                  </a:cubicBezTo>
                  <a:cubicBezTo>
                    <a:pt x="311" y="754"/>
                    <a:pt x="311" y="754"/>
                    <a:pt x="312" y="754"/>
                  </a:cubicBezTo>
                  <a:cubicBezTo>
                    <a:pt x="312" y="754"/>
                    <a:pt x="312" y="754"/>
                    <a:pt x="313" y="754"/>
                  </a:cubicBezTo>
                  <a:cubicBezTo>
                    <a:pt x="313" y="754"/>
                    <a:pt x="313" y="754"/>
                    <a:pt x="313" y="754"/>
                  </a:cubicBezTo>
                  <a:cubicBezTo>
                    <a:pt x="314" y="753"/>
                    <a:pt x="314" y="753"/>
                    <a:pt x="315" y="753"/>
                  </a:cubicBezTo>
                  <a:cubicBezTo>
                    <a:pt x="315" y="753"/>
                    <a:pt x="315" y="753"/>
                    <a:pt x="315" y="753"/>
                  </a:cubicBezTo>
                  <a:cubicBezTo>
                    <a:pt x="315" y="753"/>
                    <a:pt x="315" y="753"/>
                    <a:pt x="315" y="753"/>
                  </a:cubicBezTo>
                  <a:cubicBezTo>
                    <a:pt x="316" y="754"/>
                    <a:pt x="316" y="754"/>
                    <a:pt x="317" y="754"/>
                  </a:cubicBezTo>
                  <a:cubicBezTo>
                    <a:pt x="318" y="754"/>
                    <a:pt x="318" y="753"/>
                    <a:pt x="319" y="752"/>
                  </a:cubicBezTo>
                  <a:cubicBezTo>
                    <a:pt x="319" y="752"/>
                    <a:pt x="320" y="752"/>
                    <a:pt x="321" y="752"/>
                  </a:cubicBezTo>
                  <a:cubicBezTo>
                    <a:pt x="321" y="752"/>
                    <a:pt x="321" y="752"/>
                    <a:pt x="322" y="752"/>
                  </a:cubicBezTo>
                  <a:cubicBezTo>
                    <a:pt x="322" y="752"/>
                    <a:pt x="322" y="751"/>
                    <a:pt x="322" y="751"/>
                  </a:cubicBezTo>
                  <a:cubicBezTo>
                    <a:pt x="322" y="751"/>
                    <a:pt x="322" y="751"/>
                    <a:pt x="322" y="751"/>
                  </a:cubicBezTo>
                  <a:cubicBezTo>
                    <a:pt x="322" y="751"/>
                    <a:pt x="322" y="751"/>
                    <a:pt x="322" y="751"/>
                  </a:cubicBezTo>
                  <a:cubicBezTo>
                    <a:pt x="323" y="751"/>
                    <a:pt x="323" y="751"/>
                    <a:pt x="323" y="751"/>
                  </a:cubicBezTo>
                  <a:cubicBezTo>
                    <a:pt x="324" y="751"/>
                    <a:pt x="324" y="751"/>
                    <a:pt x="324" y="751"/>
                  </a:cubicBezTo>
                  <a:cubicBezTo>
                    <a:pt x="324" y="751"/>
                    <a:pt x="325" y="751"/>
                    <a:pt x="325" y="751"/>
                  </a:cubicBezTo>
                  <a:cubicBezTo>
                    <a:pt x="326" y="751"/>
                    <a:pt x="326" y="751"/>
                    <a:pt x="328" y="750"/>
                  </a:cubicBezTo>
                  <a:cubicBezTo>
                    <a:pt x="328" y="750"/>
                    <a:pt x="329" y="749"/>
                    <a:pt x="329" y="749"/>
                  </a:cubicBezTo>
                  <a:cubicBezTo>
                    <a:pt x="330" y="749"/>
                    <a:pt x="331" y="749"/>
                    <a:pt x="332" y="748"/>
                  </a:cubicBezTo>
                  <a:cubicBezTo>
                    <a:pt x="333" y="748"/>
                    <a:pt x="334" y="748"/>
                    <a:pt x="335" y="747"/>
                  </a:cubicBezTo>
                  <a:cubicBezTo>
                    <a:pt x="335" y="747"/>
                    <a:pt x="335" y="747"/>
                    <a:pt x="335" y="747"/>
                  </a:cubicBezTo>
                  <a:cubicBezTo>
                    <a:pt x="335" y="747"/>
                    <a:pt x="336" y="747"/>
                    <a:pt x="337" y="746"/>
                  </a:cubicBezTo>
                  <a:cubicBezTo>
                    <a:pt x="337" y="747"/>
                    <a:pt x="338" y="747"/>
                    <a:pt x="338" y="746"/>
                  </a:cubicBezTo>
                  <a:cubicBezTo>
                    <a:pt x="338" y="746"/>
                    <a:pt x="339" y="746"/>
                    <a:pt x="339" y="746"/>
                  </a:cubicBezTo>
                  <a:cubicBezTo>
                    <a:pt x="339" y="746"/>
                    <a:pt x="339" y="746"/>
                    <a:pt x="339" y="746"/>
                  </a:cubicBezTo>
                  <a:cubicBezTo>
                    <a:pt x="339" y="745"/>
                    <a:pt x="340" y="745"/>
                    <a:pt x="340" y="745"/>
                  </a:cubicBezTo>
                  <a:cubicBezTo>
                    <a:pt x="341" y="745"/>
                    <a:pt x="342" y="745"/>
                    <a:pt x="342" y="745"/>
                  </a:cubicBezTo>
                  <a:cubicBezTo>
                    <a:pt x="343" y="745"/>
                    <a:pt x="344" y="745"/>
                    <a:pt x="345" y="744"/>
                  </a:cubicBezTo>
                  <a:cubicBezTo>
                    <a:pt x="345" y="744"/>
                    <a:pt x="345" y="744"/>
                    <a:pt x="345" y="744"/>
                  </a:cubicBezTo>
                  <a:cubicBezTo>
                    <a:pt x="346" y="743"/>
                    <a:pt x="347" y="743"/>
                    <a:pt x="347" y="743"/>
                  </a:cubicBezTo>
                  <a:cubicBezTo>
                    <a:pt x="347" y="743"/>
                    <a:pt x="348" y="742"/>
                    <a:pt x="348" y="742"/>
                  </a:cubicBezTo>
                  <a:cubicBezTo>
                    <a:pt x="349" y="742"/>
                    <a:pt x="350" y="742"/>
                    <a:pt x="352" y="742"/>
                  </a:cubicBezTo>
                  <a:cubicBezTo>
                    <a:pt x="352" y="742"/>
                    <a:pt x="352" y="742"/>
                    <a:pt x="352" y="742"/>
                  </a:cubicBezTo>
                  <a:cubicBezTo>
                    <a:pt x="353" y="741"/>
                    <a:pt x="354" y="741"/>
                    <a:pt x="354" y="740"/>
                  </a:cubicBezTo>
                  <a:cubicBezTo>
                    <a:pt x="355" y="740"/>
                    <a:pt x="355" y="739"/>
                    <a:pt x="356" y="739"/>
                  </a:cubicBezTo>
                  <a:cubicBezTo>
                    <a:pt x="356" y="739"/>
                    <a:pt x="357" y="738"/>
                    <a:pt x="357" y="738"/>
                  </a:cubicBezTo>
                  <a:cubicBezTo>
                    <a:pt x="357" y="738"/>
                    <a:pt x="357" y="738"/>
                    <a:pt x="357" y="738"/>
                  </a:cubicBezTo>
                  <a:cubicBezTo>
                    <a:pt x="358" y="738"/>
                    <a:pt x="358" y="738"/>
                    <a:pt x="358" y="738"/>
                  </a:cubicBezTo>
                  <a:cubicBezTo>
                    <a:pt x="359" y="738"/>
                    <a:pt x="360" y="738"/>
                    <a:pt x="361" y="737"/>
                  </a:cubicBezTo>
                  <a:cubicBezTo>
                    <a:pt x="362" y="737"/>
                    <a:pt x="362" y="737"/>
                    <a:pt x="362" y="737"/>
                  </a:cubicBezTo>
                  <a:cubicBezTo>
                    <a:pt x="362" y="737"/>
                    <a:pt x="362" y="736"/>
                    <a:pt x="362" y="736"/>
                  </a:cubicBezTo>
                  <a:cubicBezTo>
                    <a:pt x="363" y="736"/>
                    <a:pt x="363" y="736"/>
                    <a:pt x="363" y="736"/>
                  </a:cubicBezTo>
                  <a:cubicBezTo>
                    <a:pt x="364" y="736"/>
                    <a:pt x="365" y="736"/>
                    <a:pt x="365" y="735"/>
                  </a:cubicBezTo>
                  <a:cubicBezTo>
                    <a:pt x="366" y="735"/>
                    <a:pt x="366" y="735"/>
                    <a:pt x="366" y="735"/>
                  </a:cubicBezTo>
                  <a:cubicBezTo>
                    <a:pt x="367" y="734"/>
                    <a:pt x="367" y="734"/>
                    <a:pt x="368" y="734"/>
                  </a:cubicBezTo>
                  <a:cubicBezTo>
                    <a:pt x="369" y="734"/>
                    <a:pt x="369" y="734"/>
                    <a:pt x="369" y="734"/>
                  </a:cubicBezTo>
                  <a:cubicBezTo>
                    <a:pt x="369" y="733"/>
                    <a:pt x="371" y="733"/>
                    <a:pt x="371" y="733"/>
                  </a:cubicBezTo>
                  <a:cubicBezTo>
                    <a:pt x="372" y="733"/>
                    <a:pt x="372" y="732"/>
                    <a:pt x="372" y="732"/>
                  </a:cubicBezTo>
                  <a:cubicBezTo>
                    <a:pt x="373" y="732"/>
                    <a:pt x="373" y="732"/>
                    <a:pt x="374" y="732"/>
                  </a:cubicBezTo>
                  <a:cubicBezTo>
                    <a:pt x="374" y="732"/>
                    <a:pt x="375" y="731"/>
                    <a:pt x="376" y="731"/>
                  </a:cubicBezTo>
                  <a:cubicBezTo>
                    <a:pt x="379" y="729"/>
                    <a:pt x="379" y="729"/>
                    <a:pt x="379" y="729"/>
                  </a:cubicBezTo>
                  <a:cubicBezTo>
                    <a:pt x="379" y="729"/>
                    <a:pt x="380" y="729"/>
                    <a:pt x="381" y="729"/>
                  </a:cubicBezTo>
                  <a:cubicBezTo>
                    <a:pt x="381" y="728"/>
                    <a:pt x="381" y="728"/>
                    <a:pt x="381" y="728"/>
                  </a:cubicBezTo>
                  <a:cubicBezTo>
                    <a:pt x="381" y="728"/>
                    <a:pt x="381" y="728"/>
                    <a:pt x="381" y="728"/>
                  </a:cubicBezTo>
                  <a:cubicBezTo>
                    <a:pt x="381" y="728"/>
                    <a:pt x="382" y="728"/>
                    <a:pt x="382" y="728"/>
                  </a:cubicBezTo>
                  <a:cubicBezTo>
                    <a:pt x="382" y="728"/>
                    <a:pt x="383" y="727"/>
                    <a:pt x="383" y="727"/>
                  </a:cubicBezTo>
                  <a:cubicBezTo>
                    <a:pt x="384" y="727"/>
                    <a:pt x="385" y="727"/>
                    <a:pt x="386" y="726"/>
                  </a:cubicBezTo>
                  <a:cubicBezTo>
                    <a:pt x="386" y="726"/>
                    <a:pt x="386" y="726"/>
                    <a:pt x="386" y="726"/>
                  </a:cubicBezTo>
                  <a:cubicBezTo>
                    <a:pt x="387" y="726"/>
                    <a:pt x="387" y="726"/>
                    <a:pt x="387" y="726"/>
                  </a:cubicBezTo>
                  <a:cubicBezTo>
                    <a:pt x="387" y="726"/>
                    <a:pt x="388" y="726"/>
                    <a:pt x="388" y="726"/>
                  </a:cubicBezTo>
                  <a:cubicBezTo>
                    <a:pt x="388" y="726"/>
                    <a:pt x="389" y="725"/>
                    <a:pt x="390" y="725"/>
                  </a:cubicBezTo>
                  <a:cubicBezTo>
                    <a:pt x="390" y="724"/>
                    <a:pt x="390" y="724"/>
                    <a:pt x="391" y="724"/>
                  </a:cubicBezTo>
                  <a:cubicBezTo>
                    <a:pt x="391" y="724"/>
                    <a:pt x="391" y="724"/>
                    <a:pt x="391" y="724"/>
                  </a:cubicBezTo>
                  <a:cubicBezTo>
                    <a:pt x="391" y="724"/>
                    <a:pt x="393" y="723"/>
                    <a:pt x="394" y="722"/>
                  </a:cubicBezTo>
                  <a:cubicBezTo>
                    <a:pt x="395" y="722"/>
                    <a:pt x="395" y="722"/>
                    <a:pt x="395" y="722"/>
                  </a:cubicBezTo>
                  <a:cubicBezTo>
                    <a:pt x="395" y="722"/>
                    <a:pt x="396" y="722"/>
                    <a:pt x="396" y="722"/>
                  </a:cubicBezTo>
                  <a:cubicBezTo>
                    <a:pt x="397" y="722"/>
                    <a:pt x="397" y="721"/>
                    <a:pt x="397" y="721"/>
                  </a:cubicBezTo>
                  <a:cubicBezTo>
                    <a:pt x="397" y="722"/>
                    <a:pt x="397" y="722"/>
                    <a:pt x="397" y="722"/>
                  </a:cubicBezTo>
                  <a:cubicBezTo>
                    <a:pt x="397" y="723"/>
                    <a:pt x="397" y="723"/>
                    <a:pt x="397" y="723"/>
                  </a:cubicBezTo>
                  <a:cubicBezTo>
                    <a:pt x="397" y="726"/>
                    <a:pt x="397" y="726"/>
                    <a:pt x="397" y="726"/>
                  </a:cubicBezTo>
                  <a:cubicBezTo>
                    <a:pt x="397" y="727"/>
                    <a:pt x="397" y="727"/>
                    <a:pt x="397" y="727"/>
                  </a:cubicBezTo>
                  <a:cubicBezTo>
                    <a:pt x="397" y="727"/>
                    <a:pt x="397" y="728"/>
                    <a:pt x="397" y="728"/>
                  </a:cubicBezTo>
                  <a:cubicBezTo>
                    <a:pt x="397" y="729"/>
                    <a:pt x="397" y="731"/>
                    <a:pt x="398" y="731"/>
                  </a:cubicBezTo>
                  <a:cubicBezTo>
                    <a:pt x="398" y="731"/>
                    <a:pt x="398" y="732"/>
                    <a:pt x="398" y="732"/>
                  </a:cubicBezTo>
                  <a:cubicBezTo>
                    <a:pt x="397" y="732"/>
                    <a:pt x="397" y="733"/>
                    <a:pt x="397" y="733"/>
                  </a:cubicBezTo>
                  <a:cubicBezTo>
                    <a:pt x="397" y="733"/>
                    <a:pt x="397" y="734"/>
                    <a:pt x="397" y="734"/>
                  </a:cubicBezTo>
                  <a:cubicBezTo>
                    <a:pt x="397" y="734"/>
                    <a:pt x="397" y="736"/>
                    <a:pt x="397" y="737"/>
                  </a:cubicBezTo>
                  <a:cubicBezTo>
                    <a:pt x="396" y="739"/>
                    <a:pt x="396" y="740"/>
                    <a:pt x="398" y="741"/>
                  </a:cubicBezTo>
                  <a:cubicBezTo>
                    <a:pt x="398" y="741"/>
                    <a:pt x="398" y="742"/>
                    <a:pt x="398" y="742"/>
                  </a:cubicBezTo>
                  <a:cubicBezTo>
                    <a:pt x="398" y="742"/>
                    <a:pt x="398" y="742"/>
                    <a:pt x="398" y="743"/>
                  </a:cubicBezTo>
                  <a:cubicBezTo>
                    <a:pt x="398" y="744"/>
                    <a:pt x="398" y="744"/>
                    <a:pt x="398" y="745"/>
                  </a:cubicBezTo>
                  <a:cubicBezTo>
                    <a:pt x="398" y="745"/>
                    <a:pt x="398" y="745"/>
                    <a:pt x="398" y="745"/>
                  </a:cubicBezTo>
                  <a:cubicBezTo>
                    <a:pt x="398" y="746"/>
                    <a:pt x="397" y="747"/>
                    <a:pt x="398" y="748"/>
                  </a:cubicBezTo>
                  <a:cubicBezTo>
                    <a:pt x="398" y="748"/>
                    <a:pt x="398" y="748"/>
                    <a:pt x="398" y="748"/>
                  </a:cubicBezTo>
                  <a:cubicBezTo>
                    <a:pt x="398" y="748"/>
                    <a:pt x="398" y="748"/>
                    <a:pt x="398" y="748"/>
                  </a:cubicBezTo>
                  <a:cubicBezTo>
                    <a:pt x="398" y="749"/>
                    <a:pt x="397" y="751"/>
                    <a:pt x="399" y="752"/>
                  </a:cubicBezTo>
                  <a:cubicBezTo>
                    <a:pt x="399" y="753"/>
                    <a:pt x="399" y="753"/>
                    <a:pt x="399" y="753"/>
                  </a:cubicBezTo>
                  <a:cubicBezTo>
                    <a:pt x="399" y="753"/>
                    <a:pt x="399" y="753"/>
                    <a:pt x="399" y="753"/>
                  </a:cubicBezTo>
                  <a:cubicBezTo>
                    <a:pt x="399" y="754"/>
                    <a:pt x="399" y="754"/>
                    <a:pt x="399" y="755"/>
                  </a:cubicBezTo>
                  <a:cubicBezTo>
                    <a:pt x="399" y="755"/>
                    <a:pt x="399" y="755"/>
                    <a:pt x="399" y="756"/>
                  </a:cubicBezTo>
                  <a:cubicBezTo>
                    <a:pt x="399" y="756"/>
                    <a:pt x="399" y="756"/>
                    <a:pt x="399" y="756"/>
                  </a:cubicBezTo>
                  <a:cubicBezTo>
                    <a:pt x="399" y="757"/>
                    <a:pt x="398" y="757"/>
                    <a:pt x="399" y="758"/>
                  </a:cubicBezTo>
                  <a:cubicBezTo>
                    <a:pt x="399" y="758"/>
                    <a:pt x="399" y="758"/>
                    <a:pt x="398" y="758"/>
                  </a:cubicBezTo>
                  <a:cubicBezTo>
                    <a:pt x="398" y="759"/>
                    <a:pt x="398" y="760"/>
                    <a:pt x="399" y="761"/>
                  </a:cubicBezTo>
                  <a:cubicBezTo>
                    <a:pt x="399" y="761"/>
                    <a:pt x="399" y="762"/>
                    <a:pt x="399" y="762"/>
                  </a:cubicBezTo>
                  <a:cubicBezTo>
                    <a:pt x="399" y="762"/>
                    <a:pt x="399" y="762"/>
                    <a:pt x="399" y="762"/>
                  </a:cubicBezTo>
                  <a:cubicBezTo>
                    <a:pt x="399" y="763"/>
                    <a:pt x="399" y="763"/>
                    <a:pt x="399" y="763"/>
                  </a:cubicBezTo>
                  <a:cubicBezTo>
                    <a:pt x="399" y="764"/>
                    <a:pt x="399" y="764"/>
                    <a:pt x="399" y="766"/>
                  </a:cubicBezTo>
                  <a:cubicBezTo>
                    <a:pt x="399" y="766"/>
                    <a:pt x="399" y="766"/>
                    <a:pt x="400" y="766"/>
                  </a:cubicBezTo>
                  <a:cubicBezTo>
                    <a:pt x="400" y="768"/>
                    <a:pt x="400" y="768"/>
                    <a:pt x="400" y="768"/>
                  </a:cubicBezTo>
                  <a:cubicBezTo>
                    <a:pt x="400" y="769"/>
                    <a:pt x="400" y="769"/>
                    <a:pt x="400" y="769"/>
                  </a:cubicBezTo>
                  <a:cubicBezTo>
                    <a:pt x="400" y="770"/>
                    <a:pt x="400" y="770"/>
                    <a:pt x="400" y="770"/>
                  </a:cubicBezTo>
                  <a:cubicBezTo>
                    <a:pt x="400" y="771"/>
                    <a:pt x="400" y="771"/>
                    <a:pt x="400" y="771"/>
                  </a:cubicBezTo>
                  <a:cubicBezTo>
                    <a:pt x="400" y="771"/>
                    <a:pt x="400" y="772"/>
                    <a:pt x="400" y="772"/>
                  </a:cubicBezTo>
                  <a:cubicBezTo>
                    <a:pt x="400" y="773"/>
                    <a:pt x="399" y="773"/>
                    <a:pt x="400" y="774"/>
                  </a:cubicBezTo>
                  <a:cubicBezTo>
                    <a:pt x="400" y="774"/>
                    <a:pt x="400" y="774"/>
                    <a:pt x="400" y="774"/>
                  </a:cubicBezTo>
                  <a:cubicBezTo>
                    <a:pt x="400" y="774"/>
                    <a:pt x="400" y="775"/>
                    <a:pt x="400" y="775"/>
                  </a:cubicBezTo>
                  <a:cubicBezTo>
                    <a:pt x="400" y="775"/>
                    <a:pt x="400" y="775"/>
                    <a:pt x="400" y="775"/>
                  </a:cubicBezTo>
                  <a:cubicBezTo>
                    <a:pt x="399" y="775"/>
                    <a:pt x="399" y="775"/>
                    <a:pt x="399" y="775"/>
                  </a:cubicBezTo>
                  <a:cubicBezTo>
                    <a:pt x="399" y="775"/>
                    <a:pt x="399" y="775"/>
                    <a:pt x="399" y="775"/>
                  </a:cubicBezTo>
                  <a:cubicBezTo>
                    <a:pt x="399" y="775"/>
                    <a:pt x="399" y="775"/>
                    <a:pt x="398" y="775"/>
                  </a:cubicBezTo>
                  <a:cubicBezTo>
                    <a:pt x="398" y="775"/>
                    <a:pt x="398" y="775"/>
                    <a:pt x="398" y="775"/>
                  </a:cubicBezTo>
                  <a:cubicBezTo>
                    <a:pt x="397" y="776"/>
                    <a:pt x="397" y="776"/>
                    <a:pt x="397" y="776"/>
                  </a:cubicBezTo>
                  <a:cubicBezTo>
                    <a:pt x="397" y="776"/>
                    <a:pt x="397" y="776"/>
                    <a:pt x="397" y="777"/>
                  </a:cubicBezTo>
                  <a:cubicBezTo>
                    <a:pt x="397" y="777"/>
                    <a:pt x="397" y="777"/>
                    <a:pt x="397" y="777"/>
                  </a:cubicBezTo>
                  <a:cubicBezTo>
                    <a:pt x="397" y="777"/>
                    <a:pt x="397" y="777"/>
                    <a:pt x="397" y="777"/>
                  </a:cubicBezTo>
                  <a:cubicBezTo>
                    <a:pt x="397" y="777"/>
                    <a:pt x="397" y="777"/>
                    <a:pt x="397" y="777"/>
                  </a:cubicBezTo>
                  <a:cubicBezTo>
                    <a:pt x="396" y="777"/>
                    <a:pt x="395" y="777"/>
                    <a:pt x="395" y="777"/>
                  </a:cubicBezTo>
                  <a:cubicBezTo>
                    <a:pt x="395" y="777"/>
                    <a:pt x="395" y="777"/>
                    <a:pt x="395" y="777"/>
                  </a:cubicBezTo>
                  <a:cubicBezTo>
                    <a:pt x="394" y="777"/>
                    <a:pt x="393" y="778"/>
                    <a:pt x="393" y="778"/>
                  </a:cubicBezTo>
                  <a:cubicBezTo>
                    <a:pt x="393" y="779"/>
                    <a:pt x="393" y="779"/>
                    <a:pt x="393" y="779"/>
                  </a:cubicBezTo>
                  <a:cubicBezTo>
                    <a:pt x="393" y="779"/>
                    <a:pt x="392" y="779"/>
                    <a:pt x="392" y="780"/>
                  </a:cubicBezTo>
                  <a:cubicBezTo>
                    <a:pt x="392" y="780"/>
                    <a:pt x="392" y="780"/>
                    <a:pt x="392" y="780"/>
                  </a:cubicBezTo>
                  <a:cubicBezTo>
                    <a:pt x="391" y="780"/>
                    <a:pt x="391" y="780"/>
                    <a:pt x="391" y="780"/>
                  </a:cubicBezTo>
                  <a:cubicBezTo>
                    <a:pt x="391" y="781"/>
                    <a:pt x="391" y="781"/>
                    <a:pt x="391" y="781"/>
                  </a:cubicBezTo>
                  <a:cubicBezTo>
                    <a:pt x="390" y="781"/>
                    <a:pt x="390" y="781"/>
                    <a:pt x="390" y="781"/>
                  </a:cubicBezTo>
                  <a:cubicBezTo>
                    <a:pt x="390" y="781"/>
                    <a:pt x="390" y="781"/>
                    <a:pt x="390" y="781"/>
                  </a:cubicBezTo>
                  <a:cubicBezTo>
                    <a:pt x="389" y="781"/>
                    <a:pt x="389" y="781"/>
                    <a:pt x="389" y="781"/>
                  </a:cubicBezTo>
                  <a:cubicBezTo>
                    <a:pt x="388" y="782"/>
                    <a:pt x="388" y="782"/>
                    <a:pt x="388" y="782"/>
                  </a:cubicBezTo>
                  <a:cubicBezTo>
                    <a:pt x="388" y="782"/>
                    <a:pt x="387" y="782"/>
                    <a:pt x="387" y="782"/>
                  </a:cubicBezTo>
                  <a:cubicBezTo>
                    <a:pt x="386" y="782"/>
                    <a:pt x="386" y="782"/>
                    <a:pt x="386" y="783"/>
                  </a:cubicBezTo>
                  <a:cubicBezTo>
                    <a:pt x="386" y="783"/>
                    <a:pt x="385" y="783"/>
                    <a:pt x="385" y="784"/>
                  </a:cubicBezTo>
                  <a:cubicBezTo>
                    <a:pt x="384" y="784"/>
                    <a:pt x="384" y="784"/>
                    <a:pt x="384" y="784"/>
                  </a:cubicBezTo>
                  <a:cubicBezTo>
                    <a:pt x="384" y="785"/>
                    <a:pt x="383" y="785"/>
                    <a:pt x="382" y="786"/>
                  </a:cubicBezTo>
                  <a:cubicBezTo>
                    <a:pt x="382" y="786"/>
                    <a:pt x="381" y="786"/>
                    <a:pt x="380" y="787"/>
                  </a:cubicBezTo>
                  <a:cubicBezTo>
                    <a:pt x="380" y="787"/>
                    <a:pt x="379" y="788"/>
                    <a:pt x="378" y="789"/>
                  </a:cubicBezTo>
                  <a:cubicBezTo>
                    <a:pt x="377" y="789"/>
                    <a:pt x="377" y="789"/>
                    <a:pt x="377" y="790"/>
                  </a:cubicBezTo>
                  <a:cubicBezTo>
                    <a:pt x="376" y="790"/>
                    <a:pt x="375" y="790"/>
                    <a:pt x="375" y="791"/>
                  </a:cubicBezTo>
                  <a:cubicBezTo>
                    <a:pt x="374" y="792"/>
                    <a:pt x="373" y="793"/>
                    <a:pt x="373" y="793"/>
                  </a:cubicBezTo>
                  <a:cubicBezTo>
                    <a:pt x="373" y="793"/>
                    <a:pt x="373" y="793"/>
                    <a:pt x="372" y="794"/>
                  </a:cubicBezTo>
                  <a:cubicBezTo>
                    <a:pt x="372" y="794"/>
                    <a:pt x="371" y="795"/>
                    <a:pt x="370" y="796"/>
                  </a:cubicBezTo>
                  <a:cubicBezTo>
                    <a:pt x="370" y="797"/>
                    <a:pt x="369" y="797"/>
                    <a:pt x="369" y="798"/>
                  </a:cubicBezTo>
                  <a:cubicBezTo>
                    <a:pt x="368" y="798"/>
                    <a:pt x="368" y="799"/>
                    <a:pt x="368" y="800"/>
                  </a:cubicBezTo>
                  <a:cubicBezTo>
                    <a:pt x="368" y="801"/>
                    <a:pt x="368" y="801"/>
                    <a:pt x="368" y="801"/>
                  </a:cubicBezTo>
                  <a:cubicBezTo>
                    <a:pt x="368" y="801"/>
                    <a:pt x="368" y="801"/>
                    <a:pt x="368" y="801"/>
                  </a:cubicBezTo>
                  <a:cubicBezTo>
                    <a:pt x="368" y="801"/>
                    <a:pt x="367" y="801"/>
                    <a:pt x="367" y="801"/>
                  </a:cubicBezTo>
                  <a:cubicBezTo>
                    <a:pt x="367" y="802"/>
                    <a:pt x="367" y="802"/>
                    <a:pt x="367" y="802"/>
                  </a:cubicBezTo>
                  <a:cubicBezTo>
                    <a:pt x="366" y="802"/>
                    <a:pt x="366" y="802"/>
                    <a:pt x="366" y="803"/>
                  </a:cubicBezTo>
                  <a:cubicBezTo>
                    <a:pt x="365" y="804"/>
                    <a:pt x="365" y="805"/>
                    <a:pt x="365" y="805"/>
                  </a:cubicBezTo>
                  <a:cubicBezTo>
                    <a:pt x="365" y="806"/>
                    <a:pt x="364" y="807"/>
                    <a:pt x="365" y="808"/>
                  </a:cubicBezTo>
                  <a:cubicBezTo>
                    <a:pt x="364" y="808"/>
                    <a:pt x="364" y="809"/>
                    <a:pt x="364" y="809"/>
                  </a:cubicBezTo>
                  <a:cubicBezTo>
                    <a:pt x="364" y="810"/>
                    <a:pt x="364" y="811"/>
                    <a:pt x="365" y="812"/>
                  </a:cubicBezTo>
                  <a:cubicBezTo>
                    <a:pt x="366" y="812"/>
                    <a:pt x="366" y="812"/>
                    <a:pt x="366" y="812"/>
                  </a:cubicBezTo>
                  <a:cubicBezTo>
                    <a:pt x="366" y="812"/>
                    <a:pt x="366" y="812"/>
                    <a:pt x="366" y="812"/>
                  </a:cubicBezTo>
                  <a:cubicBezTo>
                    <a:pt x="365" y="812"/>
                    <a:pt x="365" y="812"/>
                    <a:pt x="365" y="813"/>
                  </a:cubicBezTo>
                  <a:cubicBezTo>
                    <a:pt x="365" y="813"/>
                    <a:pt x="365" y="813"/>
                    <a:pt x="365" y="813"/>
                  </a:cubicBezTo>
                  <a:cubicBezTo>
                    <a:pt x="365" y="814"/>
                    <a:pt x="366" y="815"/>
                    <a:pt x="366" y="815"/>
                  </a:cubicBezTo>
                  <a:cubicBezTo>
                    <a:pt x="366" y="815"/>
                    <a:pt x="366" y="815"/>
                    <a:pt x="366" y="815"/>
                  </a:cubicBezTo>
                  <a:cubicBezTo>
                    <a:pt x="366" y="815"/>
                    <a:pt x="366" y="816"/>
                    <a:pt x="367" y="816"/>
                  </a:cubicBezTo>
                  <a:cubicBezTo>
                    <a:pt x="367" y="816"/>
                    <a:pt x="367" y="816"/>
                    <a:pt x="367" y="816"/>
                  </a:cubicBezTo>
                  <a:cubicBezTo>
                    <a:pt x="367" y="816"/>
                    <a:pt x="367" y="816"/>
                    <a:pt x="367" y="816"/>
                  </a:cubicBezTo>
                  <a:cubicBezTo>
                    <a:pt x="367" y="817"/>
                    <a:pt x="366" y="817"/>
                    <a:pt x="367" y="818"/>
                  </a:cubicBezTo>
                  <a:cubicBezTo>
                    <a:pt x="367" y="819"/>
                    <a:pt x="367" y="819"/>
                    <a:pt x="368" y="819"/>
                  </a:cubicBezTo>
                  <a:cubicBezTo>
                    <a:pt x="368" y="820"/>
                    <a:pt x="369" y="820"/>
                    <a:pt x="369" y="820"/>
                  </a:cubicBezTo>
                  <a:cubicBezTo>
                    <a:pt x="369" y="821"/>
                    <a:pt x="370" y="822"/>
                    <a:pt x="370" y="823"/>
                  </a:cubicBezTo>
                  <a:cubicBezTo>
                    <a:pt x="371" y="823"/>
                    <a:pt x="371" y="823"/>
                    <a:pt x="371" y="824"/>
                  </a:cubicBezTo>
                  <a:cubicBezTo>
                    <a:pt x="371" y="824"/>
                    <a:pt x="371" y="824"/>
                    <a:pt x="372" y="824"/>
                  </a:cubicBezTo>
                  <a:cubicBezTo>
                    <a:pt x="372" y="825"/>
                    <a:pt x="372" y="825"/>
                    <a:pt x="373" y="826"/>
                  </a:cubicBezTo>
                  <a:cubicBezTo>
                    <a:pt x="374" y="826"/>
                    <a:pt x="374" y="827"/>
                    <a:pt x="375" y="827"/>
                  </a:cubicBezTo>
                  <a:cubicBezTo>
                    <a:pt x="375" y="827"/>
                    <a:pt x="375" y="828"/>
                    <a:pt x="375" y="828"/>
                  </a:cubicBezTo>
                  <a:cubicBezTo>
                    <a:pt x="376" y="828"/>
                    <a:pt x="376" y="828"/>
                    <a:pt x="376" y="829"/>
                  </a:cubicBezTo>
                  <a:cubicBezTo>
                    <a:pt x="376" y="829"/>
                    <a:pt x="377" y="830"/>
                    <a:pt x="378" y="830"/>
                  </a:cubicBezTo>
                  <a:cubicBezTo>
                    <a:pt x="378" y="830"/>
                    <a:pt x="378" y="830"/>
                    <a:pt x="378" y="830"/>
                  </a:cubicBezTo>
                  <a:cubicBezTo>
                    <a:pt x="379" y="830"/>
                    <a:pt x="379" y="830"/>
                    <a:pt x="379" y="830"/>
                  </a:cubicBezTo>
                  <a:cubicBezTo>
                    <a:pt x="379" y="832"/>
                    <a:pt x="379" y="832"/>
                    <a:pt x="380" y="833"/>
                  </a:cubicBezTo>
                  <a:cubicBezTo>
                    <a:pt x="380" y="833"/>
                    <a:pt x="381" y="833"/>
                    <a:pt x="381" y="833"/>
                  </a:cubicBezTo>
                  <a:cubicBezTo>
                    <a:pt x="382" y="834"/>
                    <a:pt x="383" y="834"/>
                    <a:pt x="383" y="834"/>
                  </a:cubicBezTo>
                  <a:cubicBezTo>
                    <a:pt x="383" y="835"/>
                    <a:pt x="383" y="835"/>
                    <a:pt x="383" y="835"/>
                  </a:cubicBezTo>
                  <a:cubicBezTo>
                    <a:pt x="383" y="835"/>
                    <a:pt x="384" y="836"/>
                    <a:pt x="385" y="836"/>
                  </a:cubicBezTo>
                  <a:cubicBezTo>
                    <a:pt x="385" y="836"/>
                    <a:pt x="385" y="836"/>
                    <a:pt x="386" y="835"/>
                  </a:cubicBezTo>
                  <a:cubicBezTo>
                    <a:pt x="386" y="835"/>
                    <a:pt x="386" y="835"/>
                    <a:pt x="386" y="835"/>
                  </a:cubicBezTo>
                  <a:cubicBezTo>
                    <a:pt x="386" y="835"/>
                    <a:pt x="387" y="835"/>
                    <a:pt x="387" y="835"/>
                  </a:cubicBezTo>
                  <a:cubicBezTo>
                    <a:pt x="388" y="835"/>
                    <a:pt x="388" y="834"/>
                    <a:pt x="389" y="834"/>
                  </a:cubicBezTo>
                  <a:cubicBezTo>
                    <a:pt x="389" y="834"/>
                    <a:pt x="389" y="834"/>
                    <a:pt x="389" y="834"/>
                  </a:cubicBezTo>
                  <a:cubicBezTo>
                    <a:pt x="389" y="834"/>
                    <a:pt x="389" y="834"/>
                    <a:pt x="389" y="834"/>
                  </a:cubicBezTo>
                  <a:cubicBezTo>
                    <a:pt x="390" y="835"/>
                    <a:pt x="391" y="835"/>
                    <a:pt x="392" y="834"/>
                  </a:cubicBezTo>
                  <a:cubicBezTo>
                    <a:pt x="392" y="834"/>
                    <a:pt x="392" y="834"/>
                    <a:pt x="392" y="834"/>
                  </a:cubicBezTo>
                  <a:cubicBezTo>
                    <a:pt x="393" y="834"/>
                    <a:pt x="393" y="834"/>
                    <a:pt x="393" y="834"/>
                  </a:cubicBezTo>
                  <a:cubicBezTo>
                    <a:pt x="394" y="834"/>
                    <a:pt x="394" y="834"/>
                    <a:pt x="394" y="834"/>
                  </a:cubicBezTo>
                  <a:cubicBezTo>
                    <a:pt x="395" y="834"/>
                    <a:pt x="397" y="833"/>
                    <a:pt x="397" y="831"/>
                  </a:cubicBezTo>
                  <a:cubicBezTo>
                    <a:pt x="397" y="831"/>
                    <a:pt x="398" y="831"/>
                    <a:pt x="399" y="830"/>
                  </a:cubicBezTo>
                  <a:cubicBezTo>
                    <a:pt x="399" y="830"/>
                    <a:pt x="400" y="830"/>
                    <a:pt x="401" y="830"/>
                  </a:cubicBezTo>
                  <a:cubicBezTo>
                    <a:pt x="401" y="830"/>
                    <a:pt x="401" y="830"/>
                    <a:pt x="402" y="830"/>
                  </a:cubicBezTo>
                  <a:cubicBezTo>
                    <a:pt x="403" y="828"/>
                    <a:pt x="404" y="828"/>
                    <a:pt x="405" y="828"/>
                  </a:cubicBezTo>
                  <a:cubicBezTo>
                    <a:pt x="405" y="828"/>
                    <a:pt x="405" y="828"/>
                    <a:pt x="405" y="828"/>
                  </a:cubicBezTo>
                  <a:cubicBezTo>
                    <a:pt x="406" y="828"/>
                    <a:pt x="406" y="828"/>
                    <a:pt x="407" y="827"/>
                  </a:cubicBezTo>
                  <a:cubicBezTo>
                    <a:pt x="408" y="827"/>
                    <a:pt x="409" y="826"/>
                    <a:pt x="410" y="826"/>
                  </a:cubicBezTo>
                  <a:cubicBezTo>
                    <a:pt x="411" y="825"/>
                    <a:pt x="412" y="825"/>
                    <a:pt x="412" y="825"/>
                  </a:cubicBezTo>
                  <a:cubicBezTo>
                    <a:pt x="413" y="825"/>
                    <a:pt x="413" y="825"/>
                    <a:pt x="413" y="824"/>
                  </a:cubicBezTo>
                  <a:cubicBezTo>
                    <a:pt x="413" y="824"/>
                    <a:pt x="413" y="824"/>
                    <a:pt x="413" y="824"/>
                  </a:cubicBezTo>
                  <a:cubicBezTo>
                    <a:pt x="413" y="824"/>
                    <a:pt x="413" y="824"/>
                    <a:pt x="414" y="824"/>
                  </a:cubicBezTo>
                  <a:cubicBezTo>
                    <a:pt x="414" y="824"/>
                    <a:pt x="414" y="824"/>
                    <a:pt x="414" y="824"/>
                  </a:cubicBezTo>
                  <a:cubicBezTo>
                    <a:pt x="414" y="824"/>
                    <a:pt x="415" y="824"/>
                    <a:pt x="415" y="824"/>
                  </a:cubicBezTo>
                  <a:cubicBezTo>
                    <a:pt x="415" y="824"/>
                    <a:pt x="416" y="824"/>
                    <a:pt x="417" y="823"/>
                  </a:cubicBezTo>
                  <a:cubicBezTo>
                    <a:pt x="417" y="822"/>
                    <a:pt x="417" y="822"/>
                    <a:pt x="417" y="822"/>
                  </a:cubicBezTo>
                  <a:cubicBezTo>
                    <a:pt x="417" y="822"/>
                    <a:pt x="418" y="822"/>
                    <a:pt x="418" y="822"/>
                  </a:cubicBezTo>
                  <a:cubicBezTo>
                    <a:pt x="418" y="822"/>
                    <a:pt x="418" y="822"/>
                    <a:pt x="418" y="823"/>
                  </a:cubicBezTo>
                  <a:cubicBezTo>
                    <a:pt x="418" y="823"/>
                    <a:pt x="418" y="823"/>
                    <a:pt x="418" y="823"/>
                  </a:cubicBezTo>
                  <a:cubicBezTo>
                    <a:pt x="418" y="823"/>
                    <a:pt x="418" y="823"/>
                    <a:pt x="418" y="824"/>
                  </a:cubicBezTo>
                  <a:cubicBezTo>
                    <a:pt x="418" y="824"/>
                    <a:pt x="417" y="824"/>
                    <a:pt x="417" y="824"/>
                  </a:cubicBezTo>
                  <a:cubicBezTo>
                    <a:pt x="417" y="824"/>
                    <a:pt x="417" y="825"/>
                    <a:pt x="417" y="825"/>
                  </a:cubicBezTo>
                  <a:cubicBezTo>
                    <a:pt x="417" y="825"/>
                    <a:pt x="416" y="826"/>
                    <a:pt x="416" y="826"/>
                  </a:cubicBezTo>
                  <a:cubicBezTo>
                    <a:pt x="416" y="826"/>
                    <a:pt x="416" y="826"/>
                    <a:pt x="416" y="827"/>
                  </a:cubicBezTo>
                  <a:cubicBezTo>
                    <a:pt x="416" y="827"/>
                    <a:pt x="415" y="828"/>
                    <a:pt x="415" y="828"/>
                  </a:cubicBezTo>
                  <a:cubicBezTo>
                    <a:pt x="415" y="828"/>
                    <a:pt x="415" y="829"/>
                    <a:pt x="415" y="829"/>
                  </a:cubicBezTo>
                  <a:cubicBezTo>
                    <a:pt x="415" y="829"/>
                    <a:pt x="415" y="830"/>
                    <a:pt x="414" y="830"/>
                  </a:cubicBezTo>
                  <a:cubicBezTo>
                    <a:pt x="414" y="831"/>
                    <a:pt x="414" y="831"/>
                    <a:pt x="414" y="831"/>
                  </a:cubicBezTo>
                  <a:cubicBezTo>
                    <a:pt x="414" y="831"/>
                    <a:pt x="414" y="831"/>
                    <a:pt x="414" y="831"/>
                  </a:cubicBezTo>
                  <a:cubicBezTo>
                    <a:pt x="414" y="831"/>
                    <a:pt x="413" y="832"/>
                    <a:pt x="413" y="833"/>
                  </a:cubicBezTo>
                  <a:cubicBezTo>
                    <a:pt x="413" y="833"/>
                    <a:pt x="414" y="833"/>
                    <a:pt x="414" y="833"/>
                  </a:cubicBezTo>
                  <a:cubicBezTo>
                    <a:pt x="414" y="833"/>
                    <a:pt x="414" y="833"/>
                    <a:pt x="414" y="833"/>
                  </a:cubicBezTo>
                  <a:cubicBezTo>
                    <a:pt x="413" y="834"/>
                    <a:pt x="414" y="834"/>
                    <a:pt x="414" y="835"/>
                  </a:cubicBezTo>
                  <a:cubicBezTo>
                    <a:pt x="414" y="835"/>
                    <a:pt x="414" y="835"/>
                    <a:pt x="415" y="836"/>
                  </a:cubicBezTo>
                  <a:cubicBezTo>
                    <a:pt x="415" y="836"/>
                    <a:pt x="415" y="836"/>
                    <a:pt x="415" y="836"/>
                  </a:cubicBezTo>
                  <a:cubicBezTo>
                    <a:pt x="415" y="837"/>
                    <a:pt x="415" y="839"/>
                    <a:pt x="416" y="841"/>
                  </a:cubicBezTo>
                  <a:cubicBezTo>
                    <a:pt x="416" y="842"/>
                    <a:pt x="416" y="842"/>
                    <a:pt x="417" y="844"/>
                  </a:cubicBezTo>
                  <a:cubicBezTo>
                    <a:pt x="417" y="845"/>
                    <a:pt x="418" y="845"/>
                    <a:pt x="418" y="846"/>
                  </a:cubicBezTo>
                  <a:cubicBezTo>
                    <a:pt x="417" y="848"/>
                    <a:pt x="420" y="851"/>
                    <a:pt x="420" y="851"/>
                  </a:cubicBezTo>
                  <a:cubicBezTo>
                    <a:pt x="422" y="852"/>
                    <a:pt x="422" y="853"/>
                    <a:pt x="423" y="854"/>
                  </a:cubicBezTo>
                  <a:cubicBezTo>
                    <a:pt x="423" y="855"/>
                    <a:pt x="423" y="856"/>
                    <a:pt x="424" y="857"/>
                  </a:cubicBezTo>
                  <a:cubicBezTo>
                    <a:pt x="424" y="857"/>
                    <a:pt x="425" y="857"/>
                    <a:pt x="425" y="857"/>
                  </a:cubicBezTo>
                  <a:cubicBezTo>
                    <a:pt x="425" y="857"/>
                    <a:pt x="425" y="857"/>
                    <a:pt x="426" y="858"/>
                  </a:cubicBezTo>
                  <a:cubicBezTo>
                    <a:pt x="426" y="859"/>
                    <a:pt x="426" y="860"/>
                    <a:pt x="427" y="861"/>
                  </a:cubicBezTo>
                  <a:cubicBezTo>
                    <a:pt x="427" y="861"/>
                    <a:pt x="427" y="861"/>
                    <a:pt x="427" y="861"/>
                  </a:cubicBezTo>
                  <a:cubicBezTo>
                    <a:pt x="428" y="861"/>
                    <a:pt x="428" y="862"/>
                    <a:pt x="428" y="862"/>
                  </a:cubicBezTo>
                  <a:cubicBezTo>
                    <a:pt x="428" y="862"/>
                    <a:pt x="429" y="862"/>
                    <a:pt x="429" y="862"/>
                  </a:cubicBezTo>
                  <a:cubicBezTo>
                    <a:pt x="429" y="862"/>
                    <a:pt x="429" y="863"/>
                    <a:pt x="429" y="863"/>
                  </a:cubicBezTo>
                  <a:cubicBezTo>
                    <a:pt x="429" y="863"/>
                    <a:pt x="429" y="863"/>
                    <a:pt x="429" y="863"/>
                  </a:cubicBezTo>
                  <a:cubicBezTo>
                    <a:pt x="429" y="863"/>
                    <a:pt x="429" y="863"/>
                    <a:pt x="429" y="864"/>
                  </a:cubicBezTo>
                  <a:cubicBezTo>
                    <a:pt x="429" y="864"/>
                    <a:pt x="429" y="864"/>
                    <a:pt x="429" y="865"/>
                  </a:cubicBezTo>
                  <a:cubicBezTo>
                    <a:pt x="429" y="865"/>
                    <a:pt x="430" y="865"/>
                    <a:pt x="430" y="865"/>
                  </a:cubicBezTo>
                  <a:cubicBezTo>
                    <a:pt x="430" y="865"/>
                    <a:pt x="430" y="866"/>
                    <a:pt x="430" y="866"/>
                  </a:cubicBezTo>
                  <a:cubicBezTo>
                    <a:pt x="431" y="866"/>
                    <a:pt x="431" y="866"/>
                    <a:pt x="431" y="866"/>
                  </a:cubicBezTo>
                  <a:cubicBezTo>
                    <a:pt x="431" y="866"/>
                    <a:pt x="432" y="866"/>
                    <a:pt x="432" y="866"/>
                  </a:cubicBezTo>
                  <a:cubicBezTo>
                    <a:pt x="432" y="867"/>
                    <a:pt x="432" y="867"/>
                    <a:pt x="433" y="867"/>
                  </a:cubicBezTo>
                  <a:cubicBezTo>
                    <a:pt x="433" y="867"/>
                    <a:pt x="433" y="868"/>
                    <a:pt x="434" y="868"/>
                  </a:cubicBezTo>
                  <a:cubicBezTo>
                    <a:pt x="434" y="869"/>
                    <a:pt x="434" y="869"/>
                    <a:pt x="434" y="869"/>
                  </a:cubicBezTo>
                  <a:cubicBezTo>
                    <a:pt x="434" y="869"/>
                    <a:pt x="435" y="869"/>
                    <a:pt x="435" y="870"/>
                  </a:cubicBezTo>
                  <a:cubicBezTo>
                    <a:pt x="435" y="870"/>
                    <a:pt x="435" y="871"/>
                    <a:pt x="435" y="871"/>
                  </a:cubicBezTo>
                  <a:cubicBezTo>
                    <a:pt x="435" y="871"/>
                    <a:pt x="435" y="871"/>
                    <a:pt x="435" y="871"/>
                  </a:cubicBezTo>
                  <a:cubicBezTo>
                    <a:pt x="436" y="872"/>
                    <a:pt x="436" y="872"/>
                    <a:pt x="437" y="872"/>
                  </a:cubicBezTo>
                  <a:cubicBezTo>
                    <a:pt x="437" y="872"/>
                    <a:pt x="438" y="873"/>
                    <a:pt x="438" y="873"/>
                  </a:cubicBezTo>
                  <a:cubicBezTo>
                    <a:pt x="439" y="874"/>
                    <a:pt x="439" y="874"/>
                    <a:pt x="440" y="875"/>
                  </a:cubicBezTo>
                  <a:cubicBezTo>
                    <a:pt x="440" y="875"/>
                    <a:pt x="440" y="875"/>
                    <a:pt x="441" y="876"/>
                  </a:cubicBezTo>
                  <a:cubicBezTo>
                    <a:pt x="442" y="876"/>
                    <a:pt x="442" y="876"/>
                    <a:pt x="442" y="877"/>
                  </a:cubicBezTo>
                  <a:cubicBezTo>
                    <a:pt x="442" y="877"/>
                    <a:pt x="442" y="877"/>
                    <a:pt x="442" y="878"/>
                  </a:cubicBezTo>
                  <a:cubicBezTo>
                    <a:pt x="442" y="878"/>
                    <a:pt x="443" y="879"/>
                    <a:pt x="444" y="879"/>
                  </a:cubicBezTo>
                  <a:cubicBezTo>
                    <a:pt x="444" y="878"/>
                    <a:pt x="444" y="878"/>
                    <a:pt x="444" y="878"/>
                  </a:cubicBezTo>
                  <a:cubicBezTo>
                    <a:pt x="444" y="879"/>
                    <a:pt x="444" y="879"/>
                    <a:pt x="444" y="879"/>
                  </a:cubicBezTo>
                  <a:cubicBezTo>
                    <a:pt x="444" y="879"/>
                    <a:pt x="444" y="879"/>
                    <a:pt x="445" y="880"/>
                  </a:cubicBezTo>
                  <a:cubicBezTo>
                    <a:pt x="445" y="881"/>
                    <a:pt x="446" y="881"/>
                    <a:pt x="447" y="882"/>
                  </a:cubicBezTo>
                  <a:cubicBezTo>
                    <a:pt x="447" y="882"/>
                    <a:pt x="447" y="882"/>
                    <a:pt x="447" y="882"/>
                  </a:cubicBezTo>
                  <a:cubicBezTo>
                    <a:pt x="448" y="883"/>
                    <a:pt x="449" y="883"/>
                    <a:pt x="449" y="883"/>
                  </a:cubicBezTo>
                  <a:cubicBezTo>
                    <a:pt x="449" y="883"/>
                    <a:pt x="449" y="883"/>
                    <a:pt x="449" y="883"/>
                  </a:cubicBezTo>
                  <a:cubicBezTo>
                    <a:pt x="449" y="885"/>
                    <a:pt x="451" y="886"/>
                    <a:pt x="452" y="886"/>
                  </a:cubicBezTo>
                  <a:cubicBezTo>
                    <a:pt x="452" y="886"/>
                    <a:pt x="452" y="886"/>
                    <a:pt x="452" y="886"/>
                  </a:cubicBezTo>
                  <a:cubicBezTo>
                    <a:pt x="452" y="886"/>
                    <a:pt x="452" y="886"/>
                    <a:pt x="453" y="886"/>
                  </a:cubicBezTo>
                  <a:cubicBezTo>
                    <a:pt x="453" y="887"/>
                    <a:pt x="454" y="887"/>
                    <a:pt x="454" y="887"/>
                  </a:cubicBezTo>
                  <a:cubicBezTo>
                    <a:pt x="454" y="887"/>
                    <a:pt x="454" y="888"/>
                    <a:pt x="454" y="888"/>
                  </a:cubicBezTo>
                  <a:cubicBezTo>
                    <a:pt x="455" y="889"/>
                    <a:pt x="456" y="889"/>
                    <a:pt x="456" y="889"/>
                  </a:cubicBezTo>
                  <a:cubicBezTo>
                    <a:pt x="456" y="890"/>
                    <a:pt x="457" y="890"/>
                    <a:pt x="457" y="890"/>
                  </a:cubicBezTo>
                  <a:cubicBezTo>
                    <a:pt x="457" y="890"/>
                    <a:pt x="457" y="890"/>
                    <a:pt x="457" y="890"/>
                  </a:cubicBezTo>
                  <a:cubicBezTo>
                    <a:pt x="457" y="890"/>
                    <a:pt x="458" y="891"/>
                    <a:pt x="458" y="891"/>
                  </a:cubicBezTo>
                  <a:cubicBezTo>
                    <a:pt x="458" y="891"/>
                    <a:pt x="459" y="891"/>
                    <a:pt x="459" y="891"/>
                  </a:cubicBezTo>
                  <a:cubicBezTo>
                    <a:pt x="459" y="891"/>
                    <a:pt x="459" y="891"/>
                    <a:pt x="459" y="891"/>
                  </a:cubicBezTo>
                  <a:cubicBezTo>
                    <a:pt x="459" y="891"/>
                    <a:pt x="459" y="891"/>
                    <a:pt x="459" y="891"/>
                  </a:cubicBezTo>
                  <a:cubicBezTo>
                    <a:pt x="459" y="892"/>
                    <a:pt x="460" y="892"/>
                    <a:pt x="460" y="893"/>
                  </a:cubicBezTo>
                  <a:cubicBezTo>
                    <a:pt x="460" y="893"/>
                    <a:pt x="461" y="893"/>
                    <a:pt x="461" y="893"/>
                  </a:cubicBezTo>
                  <a:cubicBezTo>
                    <a:pt x="461" y="893"/>
                    <a:pt x="461" y="893"/>
                    <a:pt x="461" y="893"/>
                  </a:cubicBezTo>
                  <a:cubicBezTo>
                    <a:pt x="461" y="893"/>
                    <a:pt x="461" y="893"/>
                    <a:pt x="461" y="893"/>
                  </a:cubicBezTo>
                  <a:cubicBezTo>
                    <a:pt x="461" y="894"/>
                    <a:pt x="461" y="894"/>
                    <a:pt x="461" y="894"/>
                  </a:cubicBezTo>
                  <a:cubicBezTo>
                    <a:pt x="462" y="896"/>
                    <a:pt x="465" y="896"/>
                    <a:pt x="465" y="896"/>
                  </a:cubicBezTo>
                  <a:cubicBezTo>
                    <a:pt x="465" y="896"/>
                    <a:pt x="465" y="896"/>
                    <a:pt x="465" y="896"/>
                  </a:cubicBezTo>
                  <a:cubicBezTo>
                    <a:pt x="466" y="896"/>
                    <a:pt x="467" y="897"/>
                    <a:pt x="467" y="897"/>
                  </a:cubicBezTo>
                  <a:cubicBezTo>
                    <a:pt x="467" y="897"/>
                    <a:pt x="468" y="898"/>
                    <a:pt x="468" y="898"/>
                  </a:cubicBezTo>
                  <a:cubicBezTo>
                    <a:pt x="469" y="898"/>
                    <a:pt x="469" y="898"/>
                    <a:pt x="469" y="899"/>
                  </a:cubicBezTo>
                  <a:cubicBezTo>
                    <a:pt x="469" y="899"/>
                    <a:pt x="469" y="899"/>
                    <a:pt x="469" y="900"/>
                  </a:cubicBezTo>
                  <a:cubicBezTo>
                    <a:pt x="470" y="900"/>
                    <a:pt x="470" y="900"/>
                    <a:pt x="470" y="900"/>
                  </a:cubicBezTo>
                  <a:cubicBezTo>
                    <a:pt x="471" y="900"/>
                    <a:pt x="471" y="900"/>
                    <a:pt x="471" y="900"/>
                  </a:cubicBezTo>
                  <a:cubicBezTo>
                    <a:pt x="471" y="900"/>
                    <a:pt x="471" y="900"/>
                    <a:pt x="471" y="900"/>
                  </a:cubicBezTo>
                  <a:cubicBezTo>
                    <a:pt x="471" y="900"/>
                    <a:pt x="471" y="900"/>
                    <a:pt x="471" y="900"/>
                  </a:cubicBezTo>
                  <a:cubicBezTo>
                    <a:pt x="472" y="901"/>
                    <a:pt x="472" y="901"/>
                    <a:pt x="472" y="901"/>
                  </a:cubicBezTo>
                  <a:cubicBezTo>
                    <a:pt x="472" y="902"/>
                    <a:pt x="472" y="902"/>
                    <a:pt x="472" y="902"/>
                  </a:cubicBezTo>
                  <a:cubicBezTo>
                    <a:pt x="472" y="902"/>
                    <a:pt x="473" y="903"/>
                    <a:pt x="473" y="903"/>
                  </a:cubicBezTo>
                  <a:cubicBezTo>
                    <a:pt x="474" y="903"/>
                    <a:pt x="474" y="903"/>
                    <a:pt x="475" y="903"/>
                  </a:cubicBezTo>
                  <a:cubicBezTo>
                    <a:pt x="475" y="903"/>
                    <a:pt x="475" y="903"/>
                    <a:pt x="475" y="904"/>
                  </a:cubicBezTo>
                  <a:cubicBezTo>
                    <a:pt x="476" y="905"/>
                    <a:pt x="476" y="906"/>
                    <a:pt x="477" y="906"/>
                  </a:cubicBezTo>
                  <a:cubicBezTo>
                    <a:pt x="478" y="907"/>
                    <a:pt x="479" y="907"/>
                    <a:pt x="480" y="907"/>
                  </a:cubicBezTo>
                  <a:cubicBezTo>
                    <a:pt x="480" y="908"/>
                    <a:pt x="480" y="908"/>
                    <a:pt x="480" y="908"/>
                  </a:cubicBezTo>
                  <a:cubicBezTo>
                    <a:pt x="481" y="909"/>
                    <a:pt x="482" y="909"/>
                    <a:pt x="483" y="910"/>
                  </a:cubicBezTo>
                  <a:cubicBezTo>
                    <a:pt x="483" y="910"/>
                    <a:pt x="483" y="910"/>
                    <a:pt x="484" y="910"/>
                  </a:cubicBezTo>
                  <a:cubicBezTo>
                    <a:pt x="484" y="911"/>
                    <a:pt x="485" y="911"/>
                    <a:pt x="485" y="911"/>
                  </a:cubicBezTo>
                  <a:cubicBezTo>
                    <a:pt x="486" y="911"/>
                    <a:pt x="486" y="911"/>
                    <a:pt x="486" y="912"/>
                  </a:cubicBezTo>
                  <a:cubicBezTo>
                    <a:pt x="487" y="913"/>
                    <a:pt x="488" y="913"/>
                    <a:pt x="489" y="913"/>
                  </a:cubicBezTo>
                  <a:cubicBezTo>
                    <a:pt x="489" y="913"/>
                    <a:pt x="489" y="913"/>
                    <a:pt x="489" y="913"/>
                  </a:cubicBezTo>
                  <a:cubicBezTo>
                    <a:pt x="489" y="914"/>
                    <a:pt x="489" y="914"/>
                    <a:pt x="490" y="914"/>
                  </a:cubicBezTo>
                  <a:cubicBezTo>
                    <a:pt x="490" y="914"/>
                    <a:pt x="491" y="915"/>
                    <a:pt x="491" y="915"/>
                  </a:cubicBezTo>
                  <a:cubicBezTo>
                    <a:pt x="491" y="915"/>
                    <a:pt x="492" y="916"/>
                    <a:pt x="492" y="916"/>
                  </a:cubicBezTo>
                  <a:cubicBezTo>
                    <a:pt x="494" y="917"/>
                    <a:pt x="496" y="918"/>
                    <a:pt x="498" y="919"/>
                  </a:cubicBezTo>
                  <a:cubicBezTo>
                    <a:pt x="504" y="923"/>
                    <a:pt x="510" y="927"/>
                    <a:pt x="516" y="930"/>
                  </a:cubicBezTo>
                  <a:cubicBezTo>
                    <a:pt x="516" y="930"/>
                    <a:pt x="517" y="931"/>
                    <a:pt x="517" y="931"/>
                  </a:cubicBezTo>
                  <a:cubicBezTo>
                    <a:pt x="518" y="931"/>
                    <a:pt x="519" y="930"/>
                    <a:pt x="520" y="929"/>
                  </a:cubicBezTo>
                  <a:cubicBezTo>
                    <a:pt x="520" y="929"/>
                    <a:pt x="520" y="928"/>
                    <a:pt x="520" y="927"/>
                  </a:cubicBezTo>
                  <a:cubicBezTo>
                    <a:pt x="520" y="926"/>
                    <a:pt x="519" y="925"/>
                    <a:pt x="519" y="925"/>
                  </a:cubicBezTo>
                  <a:cubicBezTo>
                    <a:pt x="513" y="921"/>
                    <a:pt x="506" y="916"/>
                    <a:pt x="499" y="911"/>
                  </a:cubicBezTo>
                  <a:cubicBezTo>
                    <a:pt x="499" y="911"/>
                    <a:pt x="498" y="910"/>
                    <a:pt x="498" y="910"/>
                  </a:cubicBezTo>
                  <a:cubicBezTo>
                    <a:pt x="497" y="910"/>
                    <a:pt x="497" y="909"/>
                    <a:pt x="497" y="909"/>
                  </a:cubicBezTo>
                  <a:cubicBezTo>
                    <a:pt x="496" y="908"/>
                    <a:pt x="495" y="907"/>
                    <a:pt x="494" y="907"/>
                  </a:cubicBezTo>
                  <a:cubicBezTo>
                    <a:pt x="494" y="907"/>
                    <a:pt x="493" y="906"/>
                    <a:pt x="492" y="906"/>
                  </a:cubicBezTo>
                  <a:cubicBezTo>
                    <a:pt x="492" y="906"/>
                    <a:pt x="491" y="906"/>
                    <a:pt x="491" y="906"/>
                  </a:cubicBezTo>
                  <a:cubicBezTo>
                    <a:pt x="491" y="906"/>
                    <a:pt x="491" y="906"/>
                    <a:pt x="491" y="905"/>
                  </a:cubicBezTo>
                  <a:cubicBezTo>
                    <a:pt x="491" y="905"/>
                    <a:pt x="490" y="905"/>
                    <a:pt x="490" y="905"/>
                  </a:cubicBezTo>
                  <a:cubicBezTo>
                    <a:pt x="490" y="904"/>
                    <a:pt x="490" y="904"/>
                    <a:pt x="489" y="904"/>
                  </a:cubicBezTo>
                  <a:cubicBezTo>
                    <a:pt x="489" y="904"/>
                    <a:pt x="489" y="904"/>
                    <a:pt x="489" y="903"/>
                  </a:cubicBezTo>
                  <a:cubicBezTo>
                    <a:pt x="488" y="903"/>
                    <a:pt x="488" y="903"/>
                    <a:pt x="488" y="903"/>
                  </a:cubicBezTo>
                  <a:cubicBezTo>
                    <a:pt x="487" y="902"/>
                    <a:pt x="487" y="902"/>
                    <a:pt x="486" y="902"/>
                  </a:cubicBezTo>
                  <a:cubicBezTo>
                    <a:pt x="486" y="901"/>
                    <a:pt x="486" y="901"/>
                    <a:pt x="486" y="901"/>
                  </a:cubicBezTo>
                  <a:cubicBezTo>
                    <a:pt x="486" y="900"/>
                    <a:pt x="485" y="899"/>
                    <a:pt x="484" y="900"/>
                  </a:cubicBezTo>
                  <a:cubicBezTo>
                    <a:pt x="483" y="899"/>
                    <a:pt x="482" y="899"/>
                    <a:pt x="481" y="899"/>
                  </a:cubicBezTo>
                  <a:cubicBezTo>
                    <a:pt x="481" y="898"/>
                    <a:pt x="480" y="897"/>
                    <a:pt x="480" y="897"/>
                  </a:cubicBezTo>
                  <a:cubicBezTo>
                    <a:pt x="480" y="897"/>
                    <a:pt x="480" y="897"/>
                    <a:pt x="480" y="896"/>
                  </a:cubicBezTo>
                  <a:cubicBezTo>
                    <a:pt x="479" y="895"/>
                    <a:pt x="478" y="895"/>
                    <a:pt x="478" y="895"/>
                  </a:cubicBezTo>
                  <a:cubicBezTo>
                    <a:pt x="477" y="894"/>
                    <a:pt x="476" y="893"/>
                    <a:pt x="475" y="893"/>
                  </a:cubicBezTo>
                  <a:cubicBezTo>
                    <a:pt x="475" y="892"/>
                    <a:pt x="473" y="891"/>
                    <a:pt x="472" y="890"/>
                  </a:cubicBezTo>
                  <a:cubicBezTo>
                    <a:pt x="472" y="890"/>
                    <a:pt x="472" y="890"/>
                    <a:pt x="472" y="890"/>
                  </a:cubicBezTo>
                  <a:cubicBezTo>
                    <a:pt x="471" y="890"/>
                    <a:pt x="471" y="889"/>
                    <a:pt x="470" y="889"/>
                  </a:cubicBezTo>
                  <a:cubicBezTo>
                    <a:pt x="470" y="889"/>
                    <a:pt x="470" y="889"/>
                    <a:pt x="470" y="889"/>
                  </a:cubicBezTo>
                  <a:cubicBezTo>
                    <a:pt x="469" y="888"/>
                    <a:pt x="468" y="887"/>
                    <a:pt x="468" y="887"/>
                  </a:cubicBezTo>
                  <a:cubicBezTo>
                    <a:pt x="468" y="887"/>
                    <a:pt x="468" y="887"/>
                    <a:pt x="468" y="887"/>
                  </a:cubicBezTo>
                  <a:cubicBezTo>
                    <a:pt x="468" y="885"/>
                    <a:pt x="467" y="884"/>
                    <a:pt x="465" y="884"/>
                  </a:cubicBezTo>
                  <a:cubicBezTo>
                    <a:pt x="465" y="884"/>
                    <a:pt x="464" y="883"/>
                    <a:pt x="464" y="883"/>
                  </a:cubicBezTo>
                  <a:cubicBezTo>
                    <a:pt x="464" y="883"/>
                    <a:pt x="463" y="882"/>
                    <a:pt x="462" y="882"/>
                  </a:cubicBezTo>
                  <a:cubicBezTo>
                    <a:pt x="461" y="882"/>
                    <a:pt x="461" y="881"/>
                    <a:pt x="461" y="881"/>
                  </a:cubicBezTo>
                  <a:cubicBezTo>
                    <a:pt x="460" y="881"/>
                    <a:pt x="460" y="880"/>
                    <a:pt x="460" y="880"/>
                  </a:cubicBezTo>
                  <a:cubicBezTo>
                    <a:pt x="460" y="879"/>
                    <a:pt x="459" y="879"/>
                    <a:pt x="458" y="878"/>
                  </a:cubicBezTo>
                  <a:cubicBezTo>
                    <a:pt x="458" y="878"/>
                    <a:pt x="457" y="878"/>
                    <a:pt x="457" y="878"/>
                  </a:cubicBezTo>
                  <a:cubicBezTo>
                    <a:pt x="457" y="877"/>
                    <a:pt x="456" y="876"/>
                    <a:pt x="455" y="876"/>
                  </a:cubicBezTo>
                  <a:cubicBezTo>
                    <a:pt x="455" y="876"/>
                    <a:pt x="455" y="876"/>
                    <a:pt x="455" y="876"/>
                  </a:cubicBezTo>
                  <a:cubicBezTo>
                    <a:pt x="455" y="875"/>
                    <a:pt x="454" y="875"/>
                    <a:pt x="454" y="875"/>
                  </a:cubicBezTo>
                  <a:cubicBezTo>
                    <a:pt x="454" y="874"/>
                    <a:pt x="454" y="874"/>
                    <a:pt x="453" y="873"/>
                  </a:cubicBezTo>
                  <a:cubicBezTo>
                    <a:pt x="453" y="873"/>
                    <a:pt x="452" y="872"/>
                    <a:pt x="452" y="872"/>
                  </a:cubicBezTo>
                  <a:cubicBezTo>
                    <a:pt x="451" y="872"/>
                    <a:pt x="450" y="872"/>
                    <a:pt x="450" y="871"/>
                  </a:cubicBezTo>
                  <a:cubicBezTo>
                    <a:pt x="448" y="869"/>
                    <a:pt x="448" y="868"/>
                    <a:pt x="447" y="868"/>
                  </a:cubicBezTo>
                  <a:cubicBezTo>
                    <a:pt x="446" y="868"/>
                    <a:pt x="446" y="868"/>
                    <a:pt x="446" y="868"/>
                  </a:cubicBezTo>
                  <a:cubicBezTo>
                    <a:pt x="445" y="868"/>
                    <a:pt x="445" y="868"/>
                    <a:pt x="445" y="868"/>
                  </a:cubicBezTo>
                  <a:cubicBezTo>
                    <a:pt x="445" y="868"/>
                    <a:pt x="445" y="868"/>
                    <a:pt x="445" y="867"/>
                  </a:cubicBezTo>
                  <a:cubicBezTo>
                    <a:pt x="445" y="867"/>
                    <a:pt x="445" y="867"/>
                    <a:pt x="445" y="867"/>
                  </a:cubicBezTo>
                  <a:cubicBezTo>
                    <a:pt x="445" y="865"/>
                    <a:pt x="444" y="865"/>
                    <a:pt x="444" y="865"/>
                  </a:cubicBezTo>
                  <a:cubicBezTo>
                    <a:pt x="444" y="865"/>
                    <a:pt x="444" y="865"/>
                    <a:pt x="443" y="864"/>
                  </a:cubicBezTo>
                  <a:cubicBezTo>
                    <a:pt x="443" y="864"/>
                    <a:pt x="443" y="864"/>
                    <a:pt x="442" y="864"/>
                  </a:cubicBezTo>
                  <a:cubicBezTo>
                    <a:pt x="442" y="863"/>
                    <a:pt x="442" y="863"/>
                    <a:pt x="442" y="863"/>
                  </a:cubicBezTo>
                  <a:cubicBezTo>
                    <a:pt x="441" y="863"/>
                    <a:pt x="441" y="863"/>
                    <a:pt x="441" y="863"/>
                  </a:cubicBezTo>
                  <a:cubicBezTo>
                    <a:pt x="441" y="863"/>
                    <a:pt x="441" y="862"/>
                    <a:pt x="441" y="862"/>
                  </a:cubicBezTo>
                  <a:cubicBezTo>
                    <a:pt x="440" y="861"/>
                    <a:pt x="440" y="861"/>
                    <a:pt x="439" y="861"/>
                  </a:cubicBezTo>
                  <a:cubicBezTo>
                    <a:pt x="439" y="861"/>
                    <a:pt x="439" y="861"/>
                    <a:pt x="439" y="861"/>
                  </a:cubicBezTo>
                  <a:cubicBezTo>
                    <a:pt x="439" y="860"/>
                    <a:pt x="439" y="859"/>
                    <a:pt x="437" y="859"/>
                  </a:cubicBezTo>
                  <a:cubicBezTo>
                    <a:pt x="437" y="859"/>
                    <a:pt x="437" y="859"/>
                    <a:pt x="437" y="859"/>
                  </a:cubicBezTo>
                  <a:cubicBezTo>
                    <a:pt x="437" y="859"/>
                    <a:pt x="437" y="859"/>
                    <a:pt x="437" y="859"/>
                  </a:cubicBezTo>
                  <a:cubicBezTo>
                    <a:pt x="437" y="859"/>
                    <a:pt x="437" y="859"/>
                    <a:pt x="437" y="859"/>
                  </a:cubicBezTo>
                  <a:cubicBezTo>
                    <a:pt x="437" y="859"/>
                    <a:pt x="437" y="859"/>
                    <a:pt x="437" y="859"/>
                  </a:cubicBezTo>
                  <a:cubicBezTo>
                    <a:pt x="436" y="858"/>
                    <a:pt x="436" y="858"/>
                    <a:pt x="436" y="857"/>
                  </a:cubicBezTo>
                  <a:cubicBezTo>
                    <a:pt x="436" y="857"/>
                    <a:pt x="436" y="857"/>
                    <a:pt x="436" y="857"/>
                  </a:cubicBezTo>
                  <a:cubicBezTo>
                    <a:pt x="436" y="856"/>
                    <a:pt x="435" y="855"/>
                    <a:pt x="434" y="855"/>
                  </a:cubicBezTo>
                  <a:cubicBezTo>
                    <a:pt x="434" y="855"/>
                    <a:pt x="434" y="855"/>
                    <a:pt x="434" y="855"/>
                  </a:cubicBezTo>
                  <a:cubicBezTo>
                    <a:pt x="434" y="854"/>
                    <a:pt x="434" y="854"/>
                    <a:pt x="433" y="854"/>
                  </a:cubicBezTo>
                  <a:cubicBezTo>
                    <a:pt x="433" y="854"/>
                    <a:pt x="433" y="854"/>
                    <a:pt x="433" y="854"/>
                  </a:cubicBezTo>
                  <a:cubicBezTo>
                    <a:pt x="433" y="854"/>
                    <a:pt x="433" y="854"/>
                    <a:pt x="432" y="854"/>
                  </a:cubicBezTo>
                  <a:cubicBezTo>
                    <a:pt x="432" y="854"/>
                    <a:pt x="432" y="854"/>
                    <a:pt x="432" y="854"/>
                  </a:cubicBezTo>
                  <a:cubicBezTo>
                    <a:pt x="432" y="853"/>
                    <a:pt x="432" y="853"/>
                    <a:pt x="432" y="852"/>
                  </a:cubicBezTo>
                  <a:cubicBezTo>
                    <a:pt x="432" y="850"/>
                    <a:pt x="431" y="850"/>
                    <a:pt x="430" y="849"/>
                  </a:cubicBezTo>
                  <a:cubicBezTo>
                    <a:pt x="430" y="849"/>
                    <a:pt x="430" y="849"/>
                    <a:pt x="430" y="849"/>
                  </a:cubicBezTo>
                  <a:cubicBezTo>
                    <a:pt x="429" y="848"/>
                    <a:pt x="429" y="848"/>
                    <a:pt x="429" y="848"/>
                  </a:cubicBezTo>
                  <a:cubicBezTo>
                    <a:pt x="429" y="847"/>
                    <a:pt x="428" y="847"/>
                    <a:pt x="428" y="846"/>
                  </a:cubicBezTo>
                  <a:cubicBezTo>
                    <a:pt x="427" y="846"/>
                    <a:pt x="427" y="846"/>
                    <a:pt x="427" y="845"/>
                  </a:cubicBezTo>
                  <a:cubicBezTo>
                    <a:pt x="427" y="845"/>
                    <a:pt x="427" y="845"/>
                    <a:pt x="427" y="844"/>
                  </a:cubicBezTo>
                  <a:cubicBezTo>
                    <a:pt x="427" y="844"/>
                    <a:pt x="426" y="844"/>
                    <a:pt x="426" y="844"/>
                  </a:cubicBezTo>
                  <a:cubicBezTo>
                    <a:pt x="426" y="844"/>
                    <a:pt x="426" y="844"/>
                    <a:pt x="426" y="844"/>
                  </a:cubicBezTo>
                  <a:cubicBezTo>
                    <a:pt x="426" y="843"/>
                    <a:pt x="426" y="843"/>
                    <a:pt x="426" y="843"/>
                  </a:cubicBezTo>
                  <a:cubicBezTo>
                    <a:pt x="426" y="842"/>
                    <a:pt x="425" y="841"/>
                    <a:pt x="425" y="840"/>
                  </a:cubicBezTo>
                  <a:cubicBezTo>
                    <a:pt x="424" y="840"/>
                    <a:pt x="424" y="839"/>
                    <a:pt x="423" y="839"/>
                  </a:cubicBezTo>
                  <a:cubicBezTo>
                    <a:pt x="424" y="838"/>
                    <a:pt x="424" y="837"/>
                    <a:pt x="422" y="836"/>
                  </a:cubicBezTo>
                  <a:cubicBezTo>
                    <a:pt x="422" y="835"/>
                    <a:pt x="422" y="834"/>
                    <a:pt x="421" y="833"/>
                  </a:cubicBezTo>
                  <a:cubicBezTo>
                    <a:pt x="421" y="833"/>
                    <a:pt x="420" y="833"/>
                    <a:pt x="420" y="833"/>
                  </a:cubicBezTo>
                  <a:cubicBezTo>
                    <a:pt x="420" y="833"/>
                    <a:pt x="419" y="833"/>
                    <a:pt x="419" y="833"/>
                  </a:cubicBezTo>
                  <a:cubicBezTo>
                    <a:pt x="419" y="833"/>
                    <a:pt x="419" y="833"/>
                    <a:pt x="419" y="833"/>
                  </a:cubicBezTo>
                  <a:cubicBezTo>
                    <a:pt x="420" y="832"/>
                    <a:pt x="421" y="832"/>
                    <a:pt x="421" y="832"/>
                  </a:cubicBezTo>
                  <a:cubicBezTo>
                    <a:pt x="421" y="831"/>
                    <a:pt x="421" y="830"/>
                    <a:pt x="421" y="829"/>
                  </a:cubicBezTo>
                  <a:cubicBezTo>
                    <a:pt x="422" y="829"/>
                    <a:pt x="422" y="828"/>
                    <a:pt x="422" y="828"/>
                  </a:cubicBezTo>
                  <a:cubicBezTo>
                    <a:pt x="423" y="827"/>
                    <a:pt x="423" y="826"/>
                    <a:pt x="423" y="825"/>
                  </a:cubicBezTo>
                  <a:cubicBezTo>
                    <a:pt x="423" y="823"/>
                    <a:pt x="423" y="823"/>
                    <a:pt x="423" y="823"/>
                  </a:cubicBezTo>
                  <a:cubicBezTo>
                    <a:pt x="423" y="823"/>
                    <a:pt x="423" y="823"/>
                    <a:pt x="423" y="823"/>
                  </a:cubicBezTo>
                  <a:cubicBezTo>
                    <a:pt x="424" y="823"/>
                    <a:pt x="424" y="823"/>
                    <a:pt x="424" y="823"/>
                  </a:cubicBezTo>
                  <a:cubicBezTo>
                    <a:pt x="425" y="822"/>
                    <a:pt x="425" y="822"/>
                    <a:pt x="425" y="821"/>
                  </a:cubicBezTo>
                  <a:cubicBezTo>
                    <a:pt x="425" y="821"/>
                    <a:pt x="425" y="821"/>
                    <a:pt x="425" y="821"/>
                  </a:cubicBezTo>
                  <a:cubicBezTo>
                    <a:pt x="426" y="821"/>
                    <a:pt x="426" y="821"/>
                    <a:pt x="426" y="821"/>
                  </a:cubicBezTo>
                  <a:cubicBezTo>
                    <a:pt x="428" y="819"/>
                    <a:pt x="428" y="819"/>
                    <a:pt x="428" y="818"/>
                  </a:cubicBezTo>
                  <a:cubicBezTo>
                    <a:pt x="429" y="818"/>
                    <a:pt x="429" y="818"/>
                    <a:pt x="429" y="818"/>
                  </a:cubicBezTo>
                  <a:cubicBezTo>
                    <a:pt x="429" y="818"/>
                    <a:pt x="430" y="817"/>
                    <a:pt x="430" y="817"/>
                  </a:cubicBezTo>
                  <a:cubicBezTo>
                    <a:pt x="430" y="817"/>
                    <a:pt x="430" y="817"/>
                    <a:pt x="430" y="817"/>
                  </a:cubicBezTo>
                  <a:cubicBezTo>
                    <a:pt x="430" y="817"/>
                    <a:pt x="430" y="817"/>
                    <a:pt x="430" y="817"/>
                  </a:cubicBezTo>
                  <a:cubicBezTo>
                    <a:pt x="431" y="816"/>
                    <a:pt x="431" y="816"/>
                    <a:pt x="432" y="816"/>
                  </a:cubicBezTo>
                  <a:cubicBezTo>
                    <a:pt x="432" y="816"/>
                    <a:pt x="432" y="816"/>
                    <a:pt x="433" y="815"/>
                  </a:cubicBezTo>
                  <a:cubicBezTo>
                    <a:pt x="434" y="815"/>
                    <a:pt x="436" y="815"/>
                    <a:pt x="437" y="814"/>
                  </a:cubicBezTo>
                  <a:cubicBezTo>
                    <a:pt x="437" y="814"/>
                    <a:pt x="438" y="814"/>
                    <a:pt x="438" y="813"/>
                  </a:cubicBezTo>
                  <a:cubicBezTo>
                    <a:pt x="438" y="813"/>
                    <a:pt x="438" y="813"/>
                    <a:pt x="438" y="813"/>
                  </a:cubicBezTo>
                  <a:cubicBezTo>
                    <a:pt x="439" y="812"/>
                    <a:pt x="440" y="812"/>
                    <a:pt x="441" y="811"/>
                  </a:cubicBezTo>
                  <a:cubicBezTo>
                    <a:pt x="441" y="811"/>
                    <a:pt x="441" y="811"/>
                    <a:pt x="442" y="811"/>
                  </a:cubicBezTo>
                  <a:cubicBezTo>
                    <a:pt x="442" y="810"/>
                    <a:pt x="443" y="810"/>
                    <a:pt x="443" y="810"/>
                  </a:cubicBezTo>
                  <a:cubicBezTo>
                    <a:pt x="444" y="810"/>
                    <a:pt x="445" y="810"/>
                    <a:pt x="446" y="809"/>
                  </a:cubicBezTo>
                  <a:cubicBezTo>
                    <a:pt x="446" y="809"/>
                    <a:pt x="446" y="808"/>
                    <a:pt x="447" y="808"/>
                  </a:cubicBezTo>
                  <a:cubicBezTo>
                    <a:pt x="448" y="808"/>
                    <a:pt x="448" y="808"/>
                    <a:pt x="448" y="808"/>
                  </a:cubicBezTo>
                  <a:cubicBezTo>
                    <a:pt x="450" y="807"/>
                    <a:pt x="450" y="807"/>
                    <a:pt x="450" y="807"/>
                  </a:cubicBezTo>
                  <a:cubicBezTo>
                    <a:pt x="451" y="807"/>
                    <a:pt x="452" y="807"/>
                    <a:pt x="452" y="807"/>
                  </a:cubicBezTo>
                  <a:cubicBezTo>
                    <a:pt x="452" y="806"/>
                    <a:pt x="452" y="806"/>
                    <a:pt x="453" y="806"/>
                  </a:cubicBezTo>
                  <a:cubicBezTo>
                    <a:pt x="453" y="806"/>
                    <a:pt x="453" y="806"/>
                    <a:pt x="453" y="806"/>
                  </a:cubicBezTo>
                  <a:cubicBezTo>
                    <a:pt x="454" y="806"/>
                    <a:pt x="454" y="806"/>
                    <a:pt x="456" y="805"/>
                  </a:cubicBezTo>
                  <a:cubicBezTo>
                    <a:pt x="457" y="804"/>
                    <a:pt x="457" y="804"/>
                    <a:pt x="457" y="804"/>
                  </a:cubicBezTo>
                  <a:cubicBezTo>
                    <a:pt x="457" y="804"/>
                    <a:pt x="457" y="804"/>
                    <a:pt x="458" y="804"/>
                  </a:cubicBezTo>
                  <a:cubicBezTo>
                    <a:pt x="459" y="804"/>
                    <a:pt x="460" y="804"/>
                    <a:pt x="461" y="802"/>
                  </a:cubicBezTo>
                  <a:cubicBezTo>
                    <a:pt x="461" y="802"/>
                    <a:pt x="462" y="802"/>
                    <a:pt x="462" y="802"/>
                  </a:cubicBezTo>
                  <a:cubicBezTo>
                    <a:pt x="464" y="802"/>
                    <a:pt x="465" y="801"/>
                    <a:pt x="465" y="800"/>
                  </a:cubicBezTo>
                  <a:cubicBezTo>
                    <a:pt x="465" y="800"/>
                    <a:pt x="465" y="800"/>
                    <a:pt x="465" y="800"/>
                  </a:cubicBezTo>
                  <a:cubicBezTo>
                    <a:pt x="466" y="800"/>
                    <a:pt x="466" y="800"/>
                    <a:pt x="467" y="800"/>
                  </a:cubicBezTo>
                  <a:cubicBezTo>
                    <a:pt x="467" y="800"/>
                    <a:pt x="467" y="800"/>
                    <a:pt x="467" y="800"/>
                  </a:cubicBezTo>
                  <a:cubicBezTo>
                    <a:pt x="467" y="800"/>
                    <a:pt x="467" y="800"/>
                    <a:pt x="467" y="800"/>
                  </a:cubicBezTo>
                  <a:cubicBezTo>
                    <a:pt x="468" y="800"/>
                    <a:pt x="469" y="800"/>
                    <a:pt x="469" y="799"/>
                  </a:cubicBezTo>
                  <a:cubicBezTo>
                    <a:pt x="470" y="799"/>
                    <a:pt x="469" y="798"/>
                    <a:pt x="469" y="798"/>
                  </a:cubicBezTo>
                  <a:cubicBezTo>
                    <a:pt x="469" y="798"/>
                    <a:pt x="469" y="798"/>
                    <a:pt x="469" y="798"/>
                  </a:cubicBezTo>
                  <a:cubicBezTo>
                    <a:pt x="470" y="797"/>
                    <a:pt x="471" y="797"/>
                    <a:pt x="472" y="797"/>
                  </a:cubicBezTo>
                  <a:cubicBezTo>
                    <a:pt x="472" y="797"/>
                    <a:pt x="472" y="797"/>
                    <a:pt x="472" y="797"/>
                  </a:cubicBezTo>
                  <a:cubicBezTo>
                    <a:pt x="473" y="797"/>
                    <a:pt x="473" y="797"/>
                    <a:pt x="473" y="797"/>
                  </a:cubicBezTo>
                  <a:cubicBezTo>
                    <a:pt x="473" y="797"/>
                    <a:pt x="474" y="797"/>
                    <a:pt x="474" y="796"/>
                  </a:cubicBezTo>
                  <a:cubicBezTo>
                    <a:pt x="474" y="796"/>
                    <a:pt x="474" y="796"/>
                    <a:pt x="475" y="796"/>
                  </a:cubicBezTo>
                  <a:cubicBezTo>
                    <a:pt x="475" y="796"/>
                    <a:pt x="476" y="796"/>
                    <a:pt x="476" y="795"/>
                  </a:cubicBezTo>
                  <a:cubicBezTo>
                    <a:pt x="477" y="795"/>
                    <a:pt x="477" y="795"/>
                    <a:pt x="478" y="794"/>
                  </a:cubicBezTo>
                  <a:cubicBezTo>
                    <a:pt x="478" y="794"/>
                    <a:pt x="478" y="794"/>
                    <a:pt x="478" y="794"/>
                  </a:cubicBezTo>
                  <a:cubicBezTo>
                    <a:pt x="478" y="794"/>
                    <a:pt x="479" y="794"/>
                    <a:pt x="479" y="794"/>
                  </a:cubicBezTo>
                  <a:cubicBezTo>
                    <a:pt x="479" y="794"/>
                    <a:pt x="480" y="793"/>
                    <a:pt x="480" y="793"/>
                  </a:cubicBezTo>
                  <a:cubicBezTo>
                    <a:pt x="480" y="793"/>
                    <a:pt x="481" y="793"/>
                    <a:pt x="481" y="793"/>
                  </a:cubicBezTo>
                  <a:cubicBezTo>
                    <a:pt x="481" y="793"/>
                    <a:pt x="481" y="793"/>
                    <a:pt x="481" y="793"/>
                  </a:cubicBezTo>
                  <a:cubicBezTo>
                    <a:pt x="482" y="793"/>
                    <a:pt x="482" y="793"/>
                    <a:pt x="482" y="792"/>
                  </a:cubicBezTo>
                  <a:cubicBezTo>
                    <a:pt x="484" y="792"/>
                    <a:pt x="484" y="792"/>
                    <a:pt x="485" y="791"/>
                  </a:cubicBezTo>
                  <a:cubicBezTo>
                    <a:pt x="485" y="791"/>
                    <a:pt x="485" y="791"/>
                    <a:pt x="485" y="791"/>
                  </a:cubicBezTo>
                  <a:cubicBezTo>
                    <a:pt x="486" y="790"/>
                    <a:pt x="488" y="789"/>
                    <a:pt x="489" y="789"/>
                  </a:cubicBezTo>
                  <a:cubicBezTo>
                    <a:pt x="490" y="789"/>
                    <a:pt x="490" y="789"/>
                    <a:pt x="490" y="789"/>
                  </a:cubicBezTo>
                  <a:cubicBezTo>
                    <a:pt x="490" y="789"/>
                    <a:pt x="490" y="789"/>
                    <a:pt x="491" y="789"/>
                  </a:cubicBezTo>
                  <a:cubicBezTo>
                    <a:pt x="492" y="788"/>
                    <a:pt x="494" y="787"/>
                    <a:pt x="495" y="787"/>
                  </a:cubicBezTo>
                  <a:cubicBezTo>
                    <a:pt x="496" y="786"/>
                    <a:pt x="497" y="786"/>
                    <a:pt x="498" y="785"/>
                  </a:cubicBezTo>
                  <a:cubicBezTo>
                    <a:pt x="498" y="785"/>
                    <a:pt x="499" y="785"/>
                    <a:pt x="500" y="784"/>
                  </a:cubicBezTo>
                  <a:cubicBezTo>
                    <a:pt x="500" y="784"/>
                    <a:pt x="500" y="784"/>
                    <a:pt x="500" y="784"/>
                  </a:cubicBezTo>
                  <a:cubicBezTo>
                    <a:pt x="501" y="784"/>
                    <a:pt x="501" y="784"/>
                    <a:pt x="502" y="784"/>
                  </a:cubicBezTo>
                  <a:cubicBezTo>
                    <a:pt x="503" y="784"/>
                    <a:pt x="504" y="783"/>
                    <a:pt x="505" y="783"/>
                  </a:cubicBezTo>
                  <a:cubicBezTo>
                    <a:pt x="505" y="782"/>
                    <a:pt x="505" y="782"/>
                    <a:pt x="506" y="782"/>
                  </a:cubicBezTo>
                  <a:cubicBezTo>
                    <a:pt x="506" y="782"/>
                    <a:pt x="507" y="781"/>
                    <a:pt x="508" y="780"/>
                  </a:cubicBezTo>
                  <a:cubicBezTo>
                    <a:pt x="508" y="780"/>
                    <a:pt x="508" y="780"/>
                    <a:pt x="508" y="780"/>
                  </a:cubicBezTo>
                  <a:cubicBezTo>
                    <a:pt x="508" y="780"/>
                    <a:pt x="508" y="780"/>
                    <a:pt x="508" y="780"/>
                  </a:cubicBezTo>
                  <a:cubicBezTo>
                    <a:pt x="508" y="780"/>
                    <a:pt x="508" y="780"/>
                    <a:pt x="508" y="780"/>
                  </a:cubicBezTo>
                  <a:cubicBezTo>
                    <a:pt x="509" y="781"/>
                    <a:pt x="512" y="780"/>
                    <a:pt x="512" y="779"/>
                  </a:cubicBezTo>
                  <a:cubicBezTo>
                    <a:pt x="512" y="778"/>
                    <a:pt x="512" y="778"/>
                    <a:pt x="512" y="778"/>
                  </a:cubicBezTo>
                  <a:cubicBezTo>
                    <a:pt x="513" y="778"/>
                    <a:pt x="513" y="778"/>
                    <a:pt x="514" y="778"/>
                  </a:cubicBezTo>
                  <a:cubicBezTo>
                    <a:pt x="515" y="778"/>
                    <a:pt x="515" y="777"/>
                    <a:pt x="515" y="777"/>
                  </a:cubicBezTo>
                  <a:cubicBezTo>
                    <a:pt x="515" y="777"/>
                    <a:pt x="515" y="777"/>
                    <a:pt x="516" y="777"/>
                  </a:cubicBezTo>
                  <a:cubicBezTo>
                    <a:pt x="516" y="777"/>
                    <a:pt x="516" y="777"/>
                    <a:pt x="517" y="777"/>
                  </a:cubicBezTo>
                  <a:cubicBezTo>
                    <a:pt x="517" y="777"/>
                    <a:pt x="518" y="777"/>
                    <a:pt x="519" y="776"/>
                  </a:cubicBezTo>
                  <a:cubicBezTo>
                    <a:pt x="519" y="776"/>
                    <a:pt x="519" y="776"/>
                    <a:pt x="519" y="776"/>
                  </a:cubicBezTo>
                  <a:cubicBezTo>
                    <a:pt x="520" y="776"/>
                    <a:pt x="520" y="775"/>
                    <a:pt x="521" y="775"/>
                  </a:cubicBezTo>
                  <a:cubicBezTo>
                    <a:pt x="521" y="775"/>
                    <a:pt x="521" y="774"/>
                    <a:pt x="521" y="774"/>
                  </a:cubicBezTo>
                  <a:cubicBezTo>
                    <a:pt x="521" y="774"/>
                    <a:pt x="521" y="774"/>
                    <a:pt x="521" y="774"/>
                  </a:cubicBezTo>
                  <a:cubicBezTo>
                    <a:pt x="522" y="774"/>
                    <a:pt x="522" y="774"/>
                    <a:pt x="522" y="774"/>
                  </a:cubicBezTo>
                  <a:cubicBezTo>
                    <a:pt x="523" y="774"/>
                    <a:pt x="523" y="774"/>
                    <a:pt x="523" y="774"/>
                  </a:cubicBezTo>
                  <a:cubicBezTo>
                    <a:pt x="523" y="774"/>
                    <a:pt x="523" y="774"/>
                    <a:pt x="524" y="774"/>
                  </a:cubicBezTo>
                  <a:cubicBezTo>
                    <a:pt x="524" y="774"/>
                    <a:pt x="524" y="773"/>
                    <a:pt x="524" y="773"/>
                  </a:cubicBezTo>
                  <a:cubicBezTo>
                    <a:pt x="525" y="773"/>
                    <a:pt x="525" y="773"/>
                    <a:pt x="525" y="773"/>
                  </a:cubicBezTo>
                  <a:cubicBezTo>
                    <a:pt x="525" y="773"/>
                    <a:pt x="525" y="773"/>
                    <a:pt x="525" y="773"/>
                  </a:cubicBezTo>
                  <a:cubicBezTo>
                    <a:pt x="525" y="773"/>
                    <a:pt x="525" y="773"/>
                    <a:pt x="526" y="773"/>
                  </a:cubicBezTo>
                  <a:cubicBezTo>
                    <a:pt x="526" y="773"/>
                    <a:pt x="526" y="773"/>
                    <a:pt x="526" y="773"/>
                  </a:cubicBezTo>
                  <a:cubicBezTo>
                    <a:pt x="526" y="773"/>
                    <a:pt x="527" y="773"/>
                    <a:pt x="527" y="773"/>
                  </a:cubicBezTo>
                  <a:cubicBezTo>
                    <a:pt x="528" y="773"/>
                    <a:pt x="529" y="773"/>
                    <a:pt x="530" y="772"/>
                  </a:cubicBezTo>
                  <a:cubicBezTo>
                    <a:pt x="530" y="772"/>
                    <a:pt x="530" y="771"/>
                    <a:pt x="530" y="771"/>
                  </a:cubicBezTo>
                  <a:cubicBezTo>
                    <a:pt x="530" y="771"/>
                    <a:pt x="530" y="771"/>
                    <a:pt x="531" y="771"/>
                  </a:cubicBezTo>
                  <a:cubicBezTo>
                    <a:pt x="531" y="771"/>
                    <a:pt x="531" y="771"/>
                    <a:pt x="532" y="771"/>
                  </a:cubicBezTo>
                  <a:cubicBezTo>
                    <a:pt x="532" y="771"/>
                    <a:pt x="533" y="771"/>
                    <a:pt x="534" y="770"/>
                  </a:cubicBezTo>
                  <a:cubicBezTo>
                    <a:pt x="534" y="770"/>
                    <a:pt x="534" y="770"/>
                    <a:pt x="534" y="770"/>
                  </a:cubicBezTo>
                  <a:cubicBezTo>
                    <a:pt x="534" y="770"/>
                    <a:pt x="534" y="770"/>
                    <a:pt x="534" y="770"/>
                  </a:cubicBezTo>
                  <a:cubicBezTo>
                    <a:pt x="535" y="770"/>
                    <a:pt x="535" y="770"/>
                    <a:pt x="536" y="770"/>
                  </a:cubicBezTo>
                  <a:cubicBezTo>
                    <a:pt x="537" y="770"/>
                    <a:pt x="537" y="770"/>
                    <a:pt x="539" y="769"/>
                  </a:cubicBezTo>
                  <a:cubicBezTo>
                    <a:pt x="539" y="769"/>
                    <a:pt x="540" y="769"/>
                    <a:pt x="540" y="769"/>
                  </a:cubicBezTo>
                  <a:cubicBezTo>
                    <a:pt x="542" y="769"/>
                    <a:pt x="542" y="768"/>
                    <a:pt x="542" y="767"/>
                  </a:cubicBezTo>
                  <a:cubicBezTo>
                    <a:pt x="542" y="767"/>
                    <a:pt x="542" y="767"/>
                    <a:pt x="542" y="767"/>
                  </a:cubicBezTo>
                  <a:cubicBezTo>
                    <a:pt x="543" y="767"/>
                    <a:pt x="544" y="767"/>
                    <a:pt x="544" y="767"/>
                  </a:cubicBezTo>
                  <a:cubicBezTo>
                    <a:pt x="544" y="767"/>
                    <a:pt x="544" y="767"/>
                    <a:pt x="544" y="767"/>
                  </a:cubicBezTo>
                  <a:cubicBezTo>
                    <a:pt x="545" y="767"/>
                    <a:pt x="546" y="766"/>
                    <a:pt x="547" y="766"/>
                  </a:cubicBezTo>
                  <a:cubicBezTo>
                    <a:pt x="547" y="766"/>
                    <a:pt x="547" y="766"/>
                    <a:pt x="547" y="766"/>
                  </a:cubicBezTo>
                  <a:cubicBezTo>
                    <a:pt x="547" y="766"/>
                    <a:pt x="547" y="766"/>
                    <a:pt x="547" y="766"/>
                  </a:cubicBezTo>
                  <a:cubicBezTo>
                    <a:pt x="548" y="766"/>
                    <a:pt x="549" y="766"/>
                    <a:pt x="550" y="765"/>
                  </a:cubicBezTo>
                  <a:cubicBezTo>
                    <a:pt x="551" y="765"/>
                    <a:pt x="551" y="765"/>
                    <a:pt x="552" y="765"/>
                  </a:cubicBezTo>
                  <a:cubicBezTo>
                    <a:pt x="552" y="764"/>
                    <a:pt x="552" y="764"/>
                    <a:pt x="552" y="764"/>
                  </a:cubicBezTo>
                  <a:cubicBezTo>
                    <a:pt x="554" y="764"/>
                    <a:pt x="555" y="764"/>
                    <a:pt x="556" y="763"/>
                  </a:cubicBezTo>
                  <a:cubicBezTo>
                    <a:pt x="557" y="763"/>
                    <a:pt x="558" y="763"/>
                    <a:pt x="558" y="763"/>
                  </a:cubicBezTo>
                  <a:cubicBezTo>
                    <a:pt x="558" y="763"/>
                    <a:pt x="559" y="763"/>
                    <a:pt x="559" y="763"/>
                  </a:cubicBezTo>
                  <a:cubicBezTo>
                    <a:pt x="559" y="763"/>
                    <a:pt x="560" y="763"/>
                    <a:pt x="560" y="763"/>
                  </a:cubicBezTo>
                  <a:cubicBezTo>
                    <a:pt x="561" y="762"/>
                    <a:pt x="561" y="762"/>
                    <a:pt x="562" y="762"/>
                  </a:cubicBezTo>
                  <a:cubicBezTo>
                    <a:pt x="562" y="762"/>
                    <a:pt x="562" y="762"/>
                    <a:pt x="562" y="762"/>
                  </a:cubicBezTo>
                  <a:cubicBezTo>
                    <a:pt x="562" y="762"/>
                    <a:pt x="562" y="762"/>
                    <a:pt x="562" y="762"/>
                  </a:cubicBezTo>
                  <a:cubicBezTo>
                    <a:pt x="563" y="762"/>
                    <a:pt x="563" y="761"/>
                    <a:pt x="564" y="761"/>
                  </a:cubicBezTo>
                  <a:cubicBezTo>
                    <a:pt x="564" y="761"/>
                    <a:pt x="564" y="762"/>
                    <a:pt x="565" y="762"/>
                  </a:cubicBezTo>
                  <a:cubicBezTo>
                    <a:pt x="565" y="762"/>
                    <a:pt x="566" y="761"/>
                    <a:pt x="566" y="761"/>
                  </a:cubicBezTo>
                  <a:cubicBezTo>
                    <a:pt x="567" y="761"/>
                    <a:pt x="567" y="761"/>
                    <a:pt x="568" y="761"/>
                  </a:cubicBezTo>
                  <a:cubicBezTo>
                    <a:pt x="568" y="761"/>
                    <a:pt x="568" y="761"/>
                    <a:pt x="569" y="761"/>
                  </a:cubicBezTo>
                  <a:cubicBezTo>
                    <a:pt x="570" y="761"/>
                    <a:pt x="571" y="761"/>
                    <a:pt x="572" y="761"/>
                  </a:cubicBezTo>
                  <a:cubicBezTo>
                    <a:pt x="572" y="761"/>
                    <a:pt x="572" y="761"/>
                    <a:pt x="573" y="761"/>
                  </a:cubicBezTo>
                  <a:cubicBezTo>
                    <a:pt x="574" y="762"/>
                    <a:pt x="575" y="762"/>
                    <a:pt x="576" y="762"/>
                  </a:cubicBezTo>
                  <a:cubicBezTo>
                    <a:pt x="577" y="762"/>
                    <a:pt x="577" y="762"/>
                    <a:pt x="578" y="762"/>
                  </a:cubicBezTo>
                  <a:cubicBezTo>
                    <a:pt x="579" y="762"/>
                    <a:pt x="579" y="762"/>
                    <a:pt x="579" y="762"/>
                  </a:cubicBezTo>
                  <a:cubicBezTo>
                    <a:pt x="579" y="762"/>
                    <a:pt x="580" y="762"/>
                    <a:pt x="580" y="762"/>
                  </a:cubicBezTo>
                  <a:cubicBezTo>
                    <a:pt x="580" y="763"/>
                    <a:pt x="581" y="763"/>
                    <a:pt x="581" y="763"/>
                  </a:cubicBezTo>
                  <a:cubicBezTo>
                    <a:pt x="582" y="763"/>
                    <a:pt x="582" y="763"/>
                    <a:pt x="583" y="763"/>
                  </a:cubicBezTo>
                  <a:cubicBezTo>
                    <a:pt x="583" y="764"/>
                    <a:pt x="583" y="764"/>
                    <a:pt x="584" y="764"/>
                  </a:cubicBezTo>
                  <a:cubicBezTo>
                    <a:pt x="585" y="766"/>
                    <a:pt x="586" y="766"/>
                    <a:pt x="587" y="766"/>
                  </a:cubicBezTo>
                  <a:cubicBezTo>
                    <a:pt x="587" y="766"/>
                    <a:pt x="588" y="766"/>
                    <a:pt x="588" y="766"/>
                  </a:cubicBezTo>
                  <a:cubicBezTo>
                    <a:pt x="588" y="766"/>
                    <a:pt x="588" y="766"/>
                    <a:pt x="588" y="766"/>
                  </a:cubicBezTo>
                  <a:cubicBezTo>
                    <a:pt x="588" y="767"/>
                    <a:pt x="588" y="768"/>
                    <a:pt x="590" y="768"/>
                  </a:cubicBezTo>
                  <a:cubicBezTo>
                    <a:pt x="590" y="768"/>
                    <a:pt x="591" y="768"/>
                    <a:pt x="591" y="769"/>
                  </a:cubicBezTo>
                  <a:cubicBezTo>
                    <a:pt x="592" y="770"/>
                    <a:pt x="593" y="771"/>
                    <a:pt x="594" y="771"/>
                  </a:cubicBezTo>
                  <a:cubicBezTo>
                    <a:pt x="594" y="773"/>
                    <a:pt x="595" y="773"/>
                    <a:pt x="596" y="773"/>
                  </a:cubicBezTo>
                  <a:cubicBezTo>
                    <a:pt x="596" y="773"/>
                    <a:pt x="596" y="773"/>
                    <a:pt x="596" y="773"/>
                  </a:cubicBezTo>
                  <a:cubicBezTo>
                    <a:pt x="596" y="773"/>
                    <a:pt x="596" y="773"/>
                    <a:pt x="596" y="773"/>
                  </a:cubicBezTo>
                  <a:cubicBezTo>
                    <a:pt x="596" y="774"/>
                    <a:pt x="596" y="774"/>
                    <a:pt x="597" y="774"/>
                  </a:cubicBezTo>
                  <a:cubicBezTo>
                    <a:pt x="597" y="774"/>
                    <a:pt x="597" y="775"/>
                    <a:pt x="597" y="775"/>
                  </a:cubicBezTo>
                  <a:cubicBezTo>
                    <a:pt x="597" y="775"/>
                    <a:pt x="597" y="775"/>
                    <a:pt x="597" y="776"/>
                  </a:cubicBezTo>
                  <a:cubicBezTo>
                    <a:pt x="597" y="776"/>
                    <a:pt x="597" y="776"/>
                    <a:pt x="598" y="776"/>
                  </a:cubicBezTo>
                  <a:cubicBezTo>
                    <a:pt x="598" y="776"/>
                    <a:pt x="598" y="776"/>
                    <a:pt x="598" y="776"/>
                  </a:cubicBezTo>
                  <a:cubicBezTo>
                    <a:pt x="598" y="777"/>
                    <a:pt x="598" y="777"/>
                    <a:pt x="599" y="777"/>
                  </a:cubicBezTo>
                  <a:cubicBezTo>
                    <a:pt x="599" y="778"/>
                    <a:pt x="600" y="779"/>
                    <a:pt x="601" y="779"/>
                  </a:cubicBezTo>
                  <a:cubicBezTo>
                    <a:pt x="601" y="779"/>
                    <a:pt x="601" y="779"/>
                    <a:pt x="601" y="779"/>
                  </a:cubicBezTo>
                  <a:cubicBezTo>
                    <a:pt x="601" y="780"/>
                    <a:pt x="601" y="780"/>
                    <a:pt x="602" y="780"/>
                  </a:cubicBezTo>
                  <a:cubicBezTo>
                    <a:pt x="602" y="780"/>
                    <a:pt x="602" y="781"/>
                    <a:pt x="602" y="781"/>
                  </a:cubicBezTo>
                  <a:cubicBezTo>
                    <a:pt x="602" y="782"/>
                    <a:pt x="603" y="783"/>
                    <a:pt x="603" y="783"/>
                  </a:cubicBezTo>
                  <a:cubicBezTo>
                    <a:pt x="604" y="784"/>
                    <a:pt x="604" y="784"/>
                    <a:pt x="604" y="785"/>
                  </a:cubicBezTo>
                  <a:cubicBezTo>
                    <a:pt x="604" y="785"/>
                    <a:pt x="605" y="785"/>
                    <a:pt x="605" y="785"/>
                  </a:cubicBezTo>
                  <a:cubicBezTo>
                    <a:pt x="605" y="785"/>
                    <a:pt x="605" y="786"/>
                    <a:pt x="606" y="786"/>
                  </a:cubicBezTo>
                  <a:cubicBezTo>
                    <a:pt x="606" y="786"/>
                    <a:pt x="606" y="786"/>
                    <a:pt x="606" y="786"/>
                  </a:cubicBezTo>
                  <a:cubicBezTo>
                    <a:pt x="606" y="786"/>
                    <a:pt x="606" y="786"/>
                    <a:pt x="606" y="786"/>
                  </a:cubicBezTo>
                  <a:cubicBezTo>
                    <a:pt x="606" y="787"/>
                    <a:pt x="606" y="788"/>
                    <a:pt x="607" y="789"/>
                  </a:cubicBezTo>
                  <a:cubicBezTo>
                    <a:pt x="607" y="789"/>
                    <a:pt x="607" y="789"/>
                    <a:pt x="607" y="789"/>
                  </a:cubicBezTo>
                  <a:cubicBezTo>
                    <a:pt x="607" y="790"/>
                    <a:pt x="608" y="791"/>
                    <a:pt x="608" y="791"/>
                  </a:cubicBezTo>
                  <a:cubicBezTo>
                    <a:pt x="608" y="792"/>
                    <a:pt x="609" y="792"/>
                    <a:pt x="609" y="792"/>
                  </a:cubicBezTo>
                  <a:cubicBezTo>
                    <a:pt x="609" y="793"/>
                    <a:pt x="610" y="794"/>
                    <a:pt x="611" y="794"/>
                  </a:cubicBezTo>
                  <a:cubicBezTo>
                    <a:pt x="611" y="794"/>
                    <a:pt x="611" y="794"/>
                    <a:pt x="611" y="794"/>
                  </a:cubicBezTo>
                  <a:cubicBezTo>
                    <a:pt x="611" y="796"/>
                    <a:pt x="612" y="796"/>
                    <a:pt x="612" y="797"/>
                  </a:cubicBezTo>
                  <a:cubicBezTo>
                    <a:pt x="613" y="797"/>
                    <a:pt x="613" y="797"/>
                    <a:pt x="613" y="798"/>
                  </a:cubicBezTo>
                  <a:cubicBezTo>
                    <a:pt x="613" y="798"/>
                    <a:pt x="613" y="798"/>
                    <a:pt x="613" y="798"/>
                  </a:cubicBezTo>
                  <a:cubicBezTo>
                    <a:pt x="615" y="799"/>
                    <a:pt x="615" y="800"/>
                    <a:pt x="615" y="800"/>
                  </a:cubicBezTo>
                  <a:cubicBezTo>
                    <a:pt x="615" y="801"/>
                    <a:pt x="616" y="802"/>
                    <a:pt x="616" y="803"/>
                  </a:cubicBezTo>
                  <a:cubicBezTo>
                    <a:pt x="617" y="803"/>
                    <a:pt x="617" y="804"/>
                    <a:pt x="618" y="804"/>
                  </a:cubicBezTo>
                  <a:cubicBezTo>
                    <a:pt x="618" y="804"/>
                    <a:pt x="618" y="805"/>
                    <a:pt x="618" y="805"/>
                  </a:cubicBezTo>
                  <a:cubicBezTo>
                    <a:pt x="618" y="805"/>
                    <a:pt x="618" y="806"/>
                    <a:pt x="619" y="806"/>
                  </a:cubicBezTo>
                  <a:cubicBezTo>
                    <a:pt x="619" y="807"/>
                    <a:pt x="619" y="808"/>
                    <a:pt x="620" y="809"/>
                  </a:cubicBezTo>
                  <a:cubicBezTo>
                    <a:pt x="620" y="809"/>
                    <a:pt x="620" y="809"/>
                    <a:pt x="620" y="809"/>
                  </a:cubicBezTo>
                  <a:cubicBezTo>
                    <a:pt x="620" y="810"/>
                    <a:pt x="621" y="810"/>
                    <a:pt x="621" y="810"/>
                  </a:cubicBezTo>
                  <a:cubicBezTo>
                    <a:pt x="621" y="810"/>
                    <a:pt x="621" y="810"/>
                    <a:pt x="621" y="811"/>
                  </a:cubicBezTo>
                  <a:cubicBezTo>
                    <a:pt x="622" y="812"/>
                    <a:pt x="623" y="813"/>
                    <a:pt x="623" y="813"/>
                  </a:cubicBezTo>
                  <a:cubicBezTo>
                    <a:pt x="623" y="813"/>
                    <a:pt x="623" y="813"/>
                    <a:pt x="623" y="813"/>
                  </a:cubicBezTo>
                  <a:cubicBezTo>
                    <a:pt x="623" y="815"/>
                    <a:pt x="624" y="815"/>
                    <a:pt x="625" y="816"/>
                  </a:cubicBezTo>
                  <a:cubicBezTo>
                    <a:pt x="625" y="816"/>
                    <a:pt x="625" y="816"/>
                    <a:pt x="625" y="816"/>
                  </a:cubicBezTo>
                  <a:cubicBezTo>
                    <a:pt x="625" y="816"/>
                    <a:pt x="625" y="816"/>
                    <a:pt x="625" y="817"/>
                  </a:cubicBezTo>
                  <a:cubicBezTo>
                    <a:pt x="625" y="817"/>
                    <a:pt x="626" y="818"/>
                    <a:pt x="626" y="818"/>
                  </a:cubicBezTo>
                  <a:cubicBezTo>
                    <a:pt x="626" y="818"/>
                    <a:pt x="626" y="819"/>
                    <a:pt x="626" y="819"/>
                  </a:cubicBezTo>
                  <a:cubicBezTo>
                    <a:pt x="627" y="820"/>
                    <a:pt x="627" y="820"/>
                    <a:pt x="627" y="820"/>
                  </a:cubicBezTo>
                  <a:cubicBezTo>
                    <a:pt x="627" y="820"/>
                    <a:pt x="627" y="820"/>
                    <a:pt x="627" y="820"/>
                  </a:cubicBezTo>
                  <a:cubicBezTo>
                    <a:pt x="627" y="820"/>
                    <a:pt x="628" y="821"/>
                    <a:pt x="628" y="821"/>
                  </a:cubicBezTo>
                  <a:cubicBezTo>
                    <a:pt x="628" y="821"/>
                    <a:pt x="628" y="821"/>
                    <a:pt x="628" y="821"/>
                  </a:cubicBezTo>
                  <a:cubicBezTo>
                    <a:pt x="628" y="822"/>
                    <a:pt x="628" y="822"/>
                    <a:pt x="629" y="823"/>
                  </a:cubicBezTo>
                  <a:cubicBezTo>
                    <a:pt x="629" y="824"/>
                    <a:pt x="629" y="824"/>
                    <a:pt x="630" y="825"/>
                  </a:cubicBezTo>
                  <a:cubicBezTo>
                    <a:pt x="630" y="825"/>
                    <a:pt x="630" y="826"/>
                    <a:pt x="630" y="826"/>
                  </a:cubicBezTo>
                  <a:cubicBezTo>
                    <a:pt x="631" y="827"/>
                    <a:pt x="631" y="828"/>
                    <a:pt x="632" y="828"/>
                  </a:cubicBezTo>
                  <a:cubicBezTo>
                    <a:pt x="632" y="828"/>
                    <a:pt x="632" y="828"/>
                    <a:pt x="632" y="828"/>
                  </a:cubicBezTo>
                  <a:cubicBezTo>
                    <a:pt x="632" y="829"/>
                    <a:pt x="632" y="829"/>
                    <a:pt x="632" y="829"/>
                  </a:cubicBezTo>
                  <a:cubicBezTo>
                    <a:pt x="632" y="829"/>
                    <a:pt x="632" y="829"/>
                    <a:pt x="633" y="829"/>
                  </a:cubicBezTo>
                  <a:cubicBezTo>
                    <a:pt x="633" y="830"/>
                    <a:pt x="633" y="831"/>
                    <a:pt x="634" y="831"/>
                  </a:cubicBezTo>
                  <a:cubicBezTo>
                    <a:pt x="634" y="831"/>
                    <a:pt x="634" y="831"/>
                    <a:pt x="634" y="831"/>
                  </a:cubicBezTo>
                  <a:cubicBezTo>
                    <a:pt x="633" y="832"/>
                    <a:pt x="634" y="832"/>
                    <a:pt x="634" y="832"/>
                  </a:cubicBezTo>
                  <a:cubicBezTo>
                    <a:pt x="634" y="833"/>
                    <a:pt x="635" y="833"/>
                    <a:pt x="635" y="834"/>
                  </a:cubicBezTo>
                  <a:cubicBezTo>
                    <a:pt x="635" y="834"/>
                    <a:pt x="635" y="834"/>
                    <a:pt x="635" y="834"/>
                  </a:cubicBezTo>
                  <a:cubicBezTo>
                    <a:pt x="635" y="835"/>
                    <a:pt x="636" y="837"/>
                    <a:pt x="636" y="837"/>
                  </a:cubicBezTo>
                  <a:cubicBezTo>
                    <a:pt x="637" y="838"/>
                    <a:pt x="637" y="838"/>
                    <a:pt x="637" y="838"/>
                  </a:cubicBezTo>
                  <a:cubicBezTo>
                    <a:pt x="638" y="839"/>
                    <a:pt x="638" y="839"/>
                    <a:pt x="638" y="839"/>
                  </a:cubicBezTo>
                  <a:cubicBezTo>
                    <a:pt x="639" y="840"/>
                    <a:pt x="639" y="840"/>
                    <a:pt x="639" y="840"/>
                  </a:cubicBezTo>
                  <a:cubicBezTo>
                    <a:pt x="639" y="840"/>
                    <a:pt x="639" y="840"/>
                    <a:pt x="639" y="841"/>
                  </a:cubicBezTo>
                  <a:cubicBezTo>
                    <a:pt x="639" y="841"/>
                    <a:pt x="639" y="841"/>
                    <a:pt x="639" y="841"/>
                  </a:cubicBezTo>
                  <a:cubicBezTo>
                    <a:pt x="639" y="842"/>
                    <a:pt x="639" y="843"/>
                    <a:pt x="640" y="843"/>
                  </a:cubicBezTo>
                  <a:cubicBezTo>
                    <a:pt x="640" y="844"/>
                    <a:pt x="640" y="845"/>
                    <a:pt x="641" y="845"/>
                  </a:cubicBezTo>
                  <a:cubicBezTo>
                    <a:pt x="641" y="846"/>
                    <a:pt x="641" y="846"/>
                    <a:pt x="642" y="846"/>
                  </a:cubicBezTo>
                  <a:cubicBezTo>
                    <a:pt x="642" y="846"/>
                    <a:pt x="642" y="846"/>
                    <a:pt x="642" y="846"/>
                  </a:cubicBezTo>
                  <a:cubicBezTo>
                    <a:pt x="642" y="846"/>
                    <a:pt x="642" y="846"/>
                    <a:pt x="642" y="846"/>
                  </a:cubicBezTo>
                  <a:cubicBezTo>
                    <a:pt x="642" y="847"/>
                    <a:pt x="642" y="847"/>
                    <a:pt x="642" y="847"/>
                  </a:cubicBezTo>
                  <a:cubicBezTo>
                    <a:pt x="643" y="848"/>
                    <a:pt x="643" y="848"/>
                    <a:pt x="643" y="848"/>
                  </a:cubicBezTo>
                  <a:cubicBezTo>
                    <a:pt x="643" y="849"/>
                    <a:pt x="643" y="849"/>
                    <a:pt x="643" y="849"/>
                  </a:cubicBezTo>
                  <a:cubicBezTo>
                    <a:pt x="643" y="850"/>
                    <a:pt x="644" y="851"/>
                    <a:pt x="644" y="851"/>
                  </a:cubicBezTo>
                  <a:cubicBezTo>
                    <a:pt x="644" y="852"/>
                    <a:pt x="645" y="853"/>
                    <a:pt x="646" y="853"/>
                  </a:cubicBezTo>
                  <a:cubicBezTo>
                    <a:pt x="647" y="854"/>
                    <a:pt x="647" y="854"/>
                    <a:pt x="647" y="855"/>
                  </a:cubicBezTo>
                  <a:cubicBezTo>
                    <a:pt x="647" y="855"/>
                    <a:pt x="647" y="855"/>
                    <a:pt x="647" y="855"/>
                  </a:cubicBezTo>
                  <a:cubicBezTo>
                    <a:pt x="647" y="855"/>
                    <a:pt x="647" y="856"/>
                    <a:pt x="647" y="856"/>
                  </a:cubicBezTo>
                  <a:cubicBezTo>
                    <a:pt x="647" y="856"/>
                    <a:pt x="647" y="856"/>
                    <a:pt x="647" y="856"/>
                  </a:cubicBezTo>
                  <a:cubicBezTo>
                    <a:pt x="647" y="857"/>
                    <a:pt x="647" y="857"/>
                    <a:pt x="649" y="858"/>
                  </a:cubicBezTo>
                  <a:cubicBezTo>
                    <a:pt x="649" y="859"/>
                    <a:pt x="649" y="859"/>
                    <a:pt x="649" y="859"/>
                  </a:cubicBezTo>
                  <a:cubicBezTo>
                    <a:pt x="649" y="859"/>
                    <a:pt x="650" y="860"/>
                    <a:pt x="650" y="860"/>
                  </a:cubicBezTo>
                  <a:cubicBezTo>
                    <a:pt x="650" y="860"/>
                    <a:pt x="650" y="861"/>
                    <a:pt x="650" y="861"/>
                  </a:cubicBezTo>
                  <a:cubicBezTo>
                    <a:pt x="650" y="861"/>
                    <a:pt x="650" y="861"/>
                    <a:pt x="650" y="861"/>
                  </a:cubicBezTo>
                  <a:cubicBezTo>
                    <a:pt x="650" y="861"/>
                    <a:pt x="651" y="862"/>
                    <a:pt x="651" y="862"/>
                  </a:cubicBezTo>
                  <a:cubicBezTo>
                    <a:pt x="651" y="863"/>
                    <a:pt x="651" y="864"/>
                    <a:pt x="652" y="865"/>
                  </a:cubicBezTo>
                  <a:cubicBezTo>
                    <a:pt x="653" y="866"/>
                    <a:pt x="653" y="866"/>
                    <a:pt x="653" y="866"/>
                  </a:cubicBezTo>
                  <a:cubicBezTo>
                    <a:pt x="653" y="867"/>
                    <a:pt x="653" y="868"/>
                    <a:pt x="654" y="868"/>
                  </a:cubicBezTo>
                  <a:cubicBezTo>
                    <a:pt x="654" y="869"/>
                    <a:pt x="655" y="870"/>
                    <a:pt x="655" y="870"/>
                  </a:cubicBezTo>
                  <a:cubicBezTo>
                    <a:pt x="656" y="870"/>
                    <a:pt x="656" y="870"/>
                    <a:pt x="656" y="871"/>
                  </a:cubicBezTo>
                  <a:cubicBezTo>
                    <a:pt x="656" y="871"/>
                    <a:pt x="656" y="872"/>
                    <a:pt x="657" y="872"/>
                  </a:cubicBezTo>
                  <a:cubicBezTo>
                    <a:pt x="657" y="873"/>
                    <a:pt x="657" y="873"/>
                    <a:pt x="657" y="873"/>
                  </a:cubicBezTo>
                  <a:cubicBezTo>
                    <a:pt x="658" y="874"/>
                    <a:pt x="658" y="874"/>
                    <a:pt x="659" y="874"/>
                  </a:cubicBezTo>
                  <a:cubicBezTo>
                    <a:pt x="659" y="874"/>
                    <a:pt x="659" y="875"/>
                    <a:pt x="659" y="875"/>
                  </a:cubicBezTo>
                  <a:cubicBezTo>
                    <a:pt x="659" y="875"/>
                    <a:pt x="659" y="876"/>
                    <a:pt x="659" y="877"/>
                  </a:cubicBezTo>
                  <a:cubicBezTo>
                    <a:pt x="659" y="878"/>
                    <a:pt x="660" y="879"/>
                    <a:pt x="661" y="879"/>
                  </a:cubicBezTo>
                  <a:cubicBezTo>
                    <a:pt x="661" y="880"/>
                    <a:pt x="662" y="881"/>
                    <a:pt x="662" y="881"/>
                  </a:cubicBezTo>
                  <a:cubicBezTo>
                    <a:pt x="662" y="882"/>
                    <a:pt x="662" y="882"/>
                    <a:pt x="662" y="882"/>
                  </a:cubicBezTo>
                  <a:cubicBezTo>
                    <a:pt x="662" y="883"/>
                    <a:pt x="663" y="884"/>
                    <a:pt x="664" y="884"/>
                  </a:cubicBezTo>
                  <a:cubicBezTo>
                    <a:pt x="664" y="884"/>
                    <a:pt x="664" y="884"/>
                    <a:pt x="664" y="884"/>
                  </a:cubicBezTo>
                  <a:cubicBezTo>
                    <a:pt x="664" y="885"/>
                    <a:pt x="664" y="885"/>
                    <a:pt x="664" y="886"/>
                  </a:cubicBezTo>
                  <a:cubicBezTo>
                    <a:pt x="664" y="886"/>
                    <a:pt x="664" y="886"/>
                    <a:pt x="664" y="886"/>
                  </a:cubicBezTo>
                  <a:cubicBezTo>
                    <a:pt x="665" y="887"/>
                    <a:pt x="665" y="887"/>
                    <a:pt x="666" y="888"/>
                  </a:cubicBezTo>
                  <a:cubicBezTo>
                    <a:pt x="666" y="889"/>
                    <a:pt x="666" y="889"/>
                    <a:pt x="667" y="890"/>
                  </a:cubicBezTo>
                  <a:cubicBezTo>
                    <a:pt x="667" y="890"/>
                    <a:pt x="667" y="890"/>
                    <a:pt x="667" y="890"/>
                  </a:cubicBezTo>
                  <a:cubicBezTo>
                    <a:pt x="667" y="890"/>
                    <a:pt x="667" y="891"/>
                    <a:pt x="667" y="891"/>
                  </a:cubicBezTo>
                  <a:cubicBezTo>
                    <a:pt x="667" y="891"/>
                    <a:pt x="667" y="891"/>
                    <a:pt x="667" y="891"/>
                  </a:cubicBezTo>
                  <a:cubicBezTo>
                    <a:pt x="667" y="891"/>
                    <a:pt x="666" y="891"/>
                    <a:pt x="666" y="891"/>
                  </a:cubicBezTo>
                  <a:cubicBezTo>
                    <a:pt x="665" y="892"/>
                    <a:pt x="664" y="892"/>
                    <a:pt x="663" y="893"/>
                  </a:cubicBezTo>
                  <a:cubicBezTo>
                    <a:pt x="663" y="893"/>
                    <a:pt x="663" y="893"/>
                    <a:pt x="663" y="893"/>
                  </a:cubicBezTo>
                  <a:cubicBezTo>
                    <a:pt x="663" y="893"/>
                    <a:pt x="662" y="893"/>
                    <a:pt x="661" y="894"/>
                  </a:cubicBezTo>
                  <a:cubicBezTo>
                    <a:pt x="660" y="894"/>
                    <a:pt x="660" y="894"/>
                    <a:pt x="660" y="894"/>
                  </a:cubicBezTo>
                  <a:cubicBezTo>
                    <a:pt x="659" y="894"/>
                    <a:pt x="658" y="894"/>
                    <a:pt x="657" y="895"/>
                  </a:cubicBezTo>
                  <a:cubicBezTo>
                    <a:pt x="657" y="896"/>
                    <a:pt x="657" y="896"/>
                    <a:pt x="656" y="896"/>
                  </a:cubicBezTo>
                  <a:cubicBezTo>
                    <a:pt x="656" y="896"/>
                    <a:pt x="656" y="896"/>
                    <a:pt x="655" y="896"/>
                  </a:cubicBezTo>
                  <a:cubicBezTo>
                    <a:pt x="655" y="896"/>
                    <a:pt x="655" y="896"/>
                    <a:pt x="654" y="896"/>
                  </a:cubicBezTo>
                  <a:cubicBezTo>
                    <a:pt x="654" y="896"/>
                    <a:pt x="653" y="896"/>
                    <a:pt x="653" y="896"/>
                  </a:cubicBezTo>
                  <a:cubicBezTo>
                    <a:pt x="653" y="896"/>
                    <a:pt x="653" y="896"/>
                    <a:pt x="653" y="896"/>
                  </a:cubicBezTo>
                  <a:cubicBezTo>
                    <a:pt x="652" y="896"/>
                    <a:pt x="652" y="897"/>
                    <a:pt x="652" y="897"/>
                  </a:cubicBezTo>
                  <a:cubicBezTo>
                    <a:pt x="652" y="898"/>
                    <a:pt x="651" y="898"/>
                    <a:pt x="651" y="898"/>
                  </a:cubicBezTo>
                  <a:cubicBezTo>
                    <a:pt x="651" y="898"/>
                    <a:pt x="651" y="898"/>
                    <a:pt x="650" y="899"/>
                  </a:cubicBezTo>
                  <a:cubicBezTo>
                    <a:pt x="650" y="899"/>
                    <a:pt x="650" y="899"/>
                    <a:pt x="650" y="899"/>
                  </a:cubicBezTo>
                  <a:cubicBezTo>
                    <a:pt x="650" y="899"/>
                    <a:pt x="650" y="899"/>
                    <a:pt x="649" y="899"/>
                  </a:cubicBezTo>
                  <a:cubicBezTo>
                    <a:pt x="649" y="899"/>
                    <a:pt x="649" y="899"/>
                    <a:pt x="649" y="899"/>
                  </a:cubicBezTo>
                  <a:cubicBezTo>
                    <a:pt x="649" y="899"/>
                    <a:pt x="649" y="899"/>
                    <a:pt x="649" y="899"/>
                  </a:cubicBezTo>
                  <a:cubicBezTo>
                    <a:pt x="649" y="899"/>
                    <a:pt x="648" y="899"/>
                    <a:pt x="648" y="899"/>
                  </a:cubicBezTo>
                  <a:cubicBezTo>
                    <a:pt x="648" y="900"/>
                    <a:pt x="647" y="900"/>
                    <a:pt x="647" y="900"/>
                  </a:cubicBezTo>
                  <a:cubicBezTo>
                    <a:pt x="646" y="900"/>
                    <a:pt x="645" y="900"/>
                    <a:pt x="644" y="901"/>
                  </a:cubicBezTo>
                  <a:cubicBezTo>
                    <a:pt x="644" y="901"/>
                    <a:pt x="644" y="901"/>
                    <a:pt x="644" y="901"/>
                  </a:cubicBezTo>
                  <a:cubicBezTo>
                    <a:pt x="643" y="900"/>
                    <a:pt x="642" y="901"/>
                    <a:pt x="642" y="902"/>
                  </a:cubicBezTo>
                  <a:cubicBezTo>
                    <a:pt x="642" y="902"/>
                    <a:pt x="642" y="902"/>
                    <a:pt x="642" y="903"/>
                  </a:cubicBezTo>
                  <a:cubicBezTo>
                    <a:pt x="642" y="903"/>
                    <a:pt x="641" y="903"/>
                    <a:pt x="641" y="903"/>
                  </a:cubicBezTo>
                  <a:cubicBezTo>
                    <a:pt x="641" y="903"/>
                    <a:pt x="641" y="903"/>
                    <a:pt x="640" y="903"/>
                  </a:cubicBezTo>
                  <a:cubicBezTo>
                    <a:pt x="640" y="902"/>
                    <a:pt x="639" y="903"/>
                    <a:pt x="639" y="903"/>
                  </a:cubicBezTo>
                  <a:cubicBezTo>
                    <a:pt x="639" y="903"/>
                    <a:pt x="638" y="904"/>
                    <a:pt x="636" y="904"/>
                  </a:cubicBezTo>
                  <a:cubicBezTo>
                    <a:pt x="635" y="904"/>
                    <a:pt x="633" y="905"/>
                    <a:pt x="632" y="906"/>
                  </a:cubicBezTo>
                  <a:cubicBezTo>
                    <a:pt x="632" y="906"/>
                    <a:pt x="632" y="906"/>
                    <a:pt x="632" y="906"/>
                  </a:cubicBezTo>
                  <a:cubicBezTo>
                    <a:pt x="631" y="906"/>
                    <a:pt x="630" y="906"/>
                    <a:pt x="629" y="908"/>
                  </a:cubicBezTo>
                  <a:cubicBezTo>
                    <a:pt x="628" y="908"/>
                    <a:pt x="627" y="909"/>
                    <a:pt x="627" y="909"/>
                  </a:cubicBezTo>
                  <a:cubicBezTo>
                    <a:pt x="627" y="909"/>
                    <a:pt x="626" y="909"/>
                    <a:pt x="626" y="909"/>
                  </a:cubicBezTo>
                  <a:cubicBezTo>
                    <a:pt x="625" y="910"/>
                    <a:pt x="624" y="910"/>
                    <a:pt x="622" y="911"/>
                  </a:cubicBezTo>
                  <a:cubicBezTo>
                    <a:pt x="621" y="911"/>
                    <a:pt x="621" y="911"/>
                    <a:pt x="620" y="911"/>
                  </a:cubicBezTo>
                  <a:cubicBezTo>
                    <a:pt x="617" y="912"/>
                    <a:pt x="616" y="913"/>
                    <a:pt x="613" y="915"/>
                  </a:cubicBezTo>
                  <a:cubicBezTo>
                    <a:pt x="613" y="915"/>
                    <a:pt x="612" y="916"/>
                    <a:pt x="611" y="916"/>
                  </a:cubicBezTo>
                  <a:cubicBezTo>
                    <a:pt x="610" y="916"/>
                    <a:pt x="609" y="916"/>
                    <a:pt x="607" y="917"/>
                  </a:cubicBezTo>
                  <a:cubicBezTo>
                    <a:pt x="607" y="918"/>
                    <a:pt x="607" y="918"/>
                    <a:pt x="607" y="918"/>
                  </a:cubicBezTo>
                  <a:cubicBezTo>
                    <a:pt x="607" y="919"/>
                    <a:pt x="606" y="919"/>
                    <a:pt x="604" y="919"/>
                  </a:cubicBezTo>
                  <a:cubicBezTo>
                    <a:pt x="603" y="920"/>
                    <a:pt x="602" y="920"/>
                    <a:pt x="602" y="920"/>
                  </a:cubicBezTo>
                  <a:cubicBezTo>
                    <a:pt x="601" y="920"/>
                    <a:pt x="599" y="921"/>
                    <a:pt x="598" y="921"/>
                  </a:cubicBezTo>
                  <a:cubicBezTo>
                    <a:pt x="598" y="922"/>
                    <a:pt x="598" y="922"/>
                    <a:pt x="597" y="922"/>
                  </a:cubicBezTo>
                  <a:cubicBezTo>
                    <a:pt x="596" y="922"/>
                    <a:pt x="596" y="923"/>
                    <a:pt x="595" y="923"/>
                  </a:cubicBezTo>
                  <a:cubicBezTo>
                    <a:pt x="594" y="923"/>
                    <a:pt x="592" y="923"/>
                    <a:pt x="592" y="925"/>
                  </a:cubicBezTo>
                  <a:cubicBezTo>
                    <a:pt x="592" y="925"/>
                    <a:pt x="591" y="925"/>
                    <a:pt x="591" y="925"/>
                  </a:cubicBezTo>
                  <a:cubicBezTo>
                    <a:pt x="591" y="925"/>
                    <a:pt x="591" y="925"/>
                    <a:pt x="591" y="925"/>
                  </a:cubicBezTo>
                  <a:cubicBezTo>
                    <a:pt x="590" y="925"/>
                    <a:pt x="589" y="926"/>
                    <a:pt x="589" y="926"/>
                  </a:cubicBezTo>
                  <a:cubicBezTo>
                    <a:pt x="588" y="927"/>
                    <a:pt x="588" y="927"/>
                    <a:pt x="588" y="927"/>
                  </a:cubicBezTo>
                  <a:cubicBezTo>
                    <a:pt x="587" y="927"/>
                    <a:pt x="587" y="927"/>
                    <a:pt x="586" y="927"/>
                  </a:cubicBezTo>
                  <a:cubicBezTo>
                    <a:pt x="586" y="927"/>
                    <a:pt x="586" y="927"/>
                    <a:pt x="586" y="928"/>
                  </a:cubicBezTo>
                  <a:cubicBezTo>
                    <a:pt x="586" y="928"/>
                    <a:pt x="586" y="928"/>
                    <a:pt x="585" y="928"/>
                  </a:cubicBezTo>
                  <a:cubicBezTo>
                    <a:pt x="585" y="928"/>
                    <a:pt x="585" y="928"/>
                    <a:pt x="585" y="928"/>
                  </a:cubicBezTo>
                  <a:cubicBezTo>
                    <a:pt x="583" y="928"/>
                    <a:pt x="582" y="929"/>
                    <a:pt x="582" y="930"/>
                  </a:cubicBezTo>
                  <a:cubicBezTo>
                    <a:pt x="582" y="930"/>
                    <a:pt x="581" y="931"/>
                    <a:pt x="581" y="931"/>
                  </a:cubicBezTo>
                  <a:cubicBezTo>
                    <a:pt x="581" y="931"/>
                    <a:pt x="581" y="931"/>
                    <a:pt x="581" y="931"/>
                  </a:cubicBezTo>
                  <a:cubicBezTo>
                    <a:pt x="581" y="931"/>
                    <a:pt x="581" y="931"/>
                    <a:pt x="580" y="931"/>
                  </a:cubicBezTo>
                  <a:cubicBezTo>
                    <a:pt x="580" y="930"/>
                    <a:pt x="580" y="931"/>
                    <a:pt x="579" y="931"/>
                  </a:cubicBezTo>
                  <a:cubicBezTo>
                    <a:pt x="579" y="931"/>
                    <a:pt x="579" y="931"/>
                    <a:pt x="578" y="931"/>
                  </a:cubicBezTo>
                  <a:cubicBezTo>
                    <a:pt x="578" y="932"/>
                    <a:pt x="577" y="932"/>
                    <a:pt x="577" y="932"/>
                  </a:cubicBezTo>
                  <a:cubicBezTo>
                    <a:pt x="576" y="932"/>
                    <a:pt x="575" y="933"/>
                    <a:pt x="574" y="933"/>
                  </a:cubicBezTo>
                  <a:cubicBezTo>
                    <a:pt x="573" y="934"/>
                    <a:pt x="573" y="934"/>
                    <a:pt x="573" y="934"/>
                  </a:cubicBezTo>
                  <a:cubicBezTo>
                    <a:pt x="573" y="934"/>
                    <a:pt x="573" y="934"/>
                    <a:pt x="573" y="934"/>
                  </a:cubicBezTo>
                  <a:cubicBezTo>
                    <a:pt x="573" y="934"/>
                    <a:pt x="572" y="934"/>
                    <a:pt x="572" y="934"/>
                  </a:cubicBezTo>
                  <a:cubicBezTo>
                    <a:pt x="571" y="934"/>
                    <a:pt x="570" y="935"/>
                    <a:pt x="570" y="935"/>
                  </a:cubicBezTo>
                  <a:cubicBezTo>
                    <a:pt x="570" y="935"/>
                    <a:pt x="570" y="935"/>
                    <a:pt x="570" y="936"/>
                  </a:cubicBezTo>
                  <a:cubicBezTo>
                    <a:pt x="569" y="936"/>
                    <a:pt x="569" y="936"/>
                    <a:pt x="568" y="937"/>
                  </a:cubicBezTo>
                  <a:cubicBezTo>
                    <a:pt x="567" y="936"/>
                    <a:pt x="567" y="936"/>
                    <a:pt x="567" y="936"/>
                  </a:cubicBezTo>
                  <a:cubicBezTo>
                    <a:pt x="566" y="936"/>
                    <a:pt x="566" y="937"/>
                    <a:pt x="565" y="937"/>
                  </a:cubicBezTo>
                  <a:cubicBezTo>
                    <a:pt x="565" y="938"/>
                    <a:pt x="565" y="938"/>
                    <a:pt x="565" y="938"/>
                  </a:cubicBezTo>
                  <a:cubicBezTo>
                    <a:pt x="565" y="938"/>
                    <a:pt x="565" y="938"/>
                    <a:pt x="565" y="938"/>
                  </a:cubicBezTo>
                  <a:cubicBezTo>
                    <a:pt x="563" y="938"/>
                    <a:pt x="562" y="938"/>
                    <a:pt x="561" y="939"/>
                  </a:cubicBezTo>
                  <a:cubicBezTo>
                    <a:pt x="561" y="939"/>
                    <a:pt x="561" y="940"/>
                    <a:pt x="561" y="940"/>
                  </a:cubicBezTo>
                  <a:cubicBezTo>
                    <a:pt x="560" y="940"/>
                    <a:pt x="559" y="940"/>
                    <a:pt x="559" y="941"/>
                  </a:cubicBezTo>
                  <a:cubicBezTo>
                    <a:pt x="559" y="941"/>
                    <a:pt x="559" y="941"/>
                    <a:pt x="559" y="941"/>
                  </a:cubicBezTo>
                  <a:cubicBezTo>
                    <a:pt x="559" y="941"/>
                    <a:pt x="558" y="941"/>
                    <a:pt x="558" y="941"/>
                  </a:cubicBezTo>
                  <a:cubicBezTo>
                    <a:pt x="558" y="941"/>
                    <a:pt x="556" y="940"/>
                    <a:pt x="555" y="942"/>
                  </a:cubicBezTo>
                  <a:cubicBezTo>
                    <a:pt x="554" y="943"/>
                    <a:pt x="554" y="943"/>
                    <a:pt x="554" y="943"/>
                  </a:cubicBezTo>
                  <a:cubicBezTo>
                    <a:pt x="553" y="943"/>
                    <a:pt x="553" y="944"/>
                    <a:pt x="552" y="944"/>
                  </a:cubicBezTo>
                  <a:cubicBezTo>
                    <a:pt x="552" y="943"/>
                    <a:pt x="550" y="943"/>
                    <a:pt x="550" y="944"/>
                  </a:cubicBezTo>
                  <a:cubicBezTo>
                    <a:pt x="549" y="945"/>
                    <a:pt x="550" y="946"/>
                    <a:pt x="550" y="947"/>
                  </a:cubicBezTo>
                  <a:cubicBezTo>
                    <a:pt x="550" y="947"/>
                    <a:pt x="550" y="947"/>
                    <a:pt x="550" y="948"/>
                  </a:cubicBezTo>
                  <a:cubicBezTo>
                    <a:pt x="550" y="948"/>
                    <a:pt x="550" y="948"/>
                    <a:pt x="550" y="948"/>
                  </a:cubicBezTo>
                  <a:cubicBezTo>
                    <a:pt x="550" y="949"/>
                    <a:pt x="550" y="949"/>
                    <a:pt x="550" y="949"/>
                  </a:cubicBezTo>
                  <a:cubicBezTo>
                    <a:pt x="550" y="950"/>
                    <a:pt x="551" y="950"/>
                    <a:pt x="551" y="950"/>
                  </a:cubicBezTo>
                  <a:cubicBezTo>
                    <a:pt x="551" y="950"/>
                    <a:pt x="551" y="950"/>
                    <a:pt x="551" y="950"/>
                  </a:cubicBezTo>
                  <a:cubicBezTo>
                    <a:pt x="551" y="951"/>
                    <a:pt x="552" y="951"/>
                    <a:pt x="552" y="951"/>
                  </a:cubicBezTo>
                  <a:cubicBezTo>
                    <a:pt x="552" y="951"/>
                    <a:pt x="553" y="952"/>
                    <a:pt x="553" y="952"/>
                  </a:cubicBezTo>
                  <a:cubicBezTo>
                    <a:pt x="554" y="952"/>
                    <a:pt x="554" y="951"/>
                    <a:pt x="554" y="951"/>
                  </a:cubicBezTo>
                  <a:cubicBezTo>
                    <a:pt x="555" y="951"/>
                    <a:pt x="555" y="951"/>
                    <a:pt x="555" y="951"/>
                  </a:cubicBezTo>
                  <a:cubicBezTo>
                    <a:pt x="555" y="951"/>
                    <a:pt x="556" y="951"/>
                    <a:pt x="556" y="950"/>
                  </a:cubicBezTo>
                  <a:cubicBezTo>
                    <a:pt x="556" y="950"/>
                    <a:pt x="556" y="950"/>
                    <a:pt x="556" y="950"/>
                  </a:cubicBezTo>
                  <a:cubicBezTo>
                    <a:pt x="556" y="950"/>
                    <a:pt x="556" y="950"/>
                    <a:pt x="556" y="950"/>
                  </a:cubicBezTo>
                  <a:cubicBezTo>
                    <a:pt x="556" y="950"/>
                    <a:pt x="557" y="950"/>
                    <a:pt x="557" y="950"/>
                  </a:cubicBezTo>
                  <a:cubicBezTo>
                    <a:pt x="557" y="950"/>
                    <a:pt x="557" y="950"/>
                    <a:pt x="557" y="951"/>
                  </a:cubicBezTo>
                  <a:cubicBezTo>
                    <a:pt x="558" y="952"/>
                    <a:pt x="559" y="951"/>
                    <a:pt x="561" y="950"/>
                  </a:cubicBezTo>
                  <a:cubicBezTo>
                    <a:pt x="562" y="950"/>
                    <a:pt x="562" y="949"/>
                    <a:pt x="562" y="949"/>
                  </a:cubicBezTo>
                  <a:cubicBezTo>
                    <a:pt x="562" y="949"/>
                    <a:pt x="562" y="949"/>
                    <a:pt x="562" y="948"/>
                  </a:cubicBezTo>
                  <a:cubicBezTo>
                    <a:pt x="562" y="948"/>
                    <a:pt x="562" y="948"/>
                    <a:pt x="562" y="948"/>
                  </a:cubicBezTo>
                  <a:cubicBezTo>
                    <a:pt x="563" y="948"/>
                    <a:pt x="563" y="948"/>
                    <a:pt x="564" y="948"/>
                  </a:cubicBezTo>
                  <a:cubicBezTo>
                    <a:pt x="564" y="948"/>
                    <a:pt x="565" y="948"/>
                    <a:pt x="566" y="948"/>
                  </a:cubicBezTo>
                  <a:cubicBezTo>
                    <a:pt x="566" y="948"/>
                    <a:pt x="566" y="948"/>
                    <a:pt x="566" y="948"/>
                  </a:cubicBezTo>
                  <a:cubicBezTo>
                    <a:pt x="566" y="948"/>
                    <a:pt x="566" y="948"/>
                    <a:pt x="566" y="948"/>
                  </a:cubicBezTo>
                  <a:cubicBezTo>
                    <a:pt x="566" y="948"/>
                    <a:pt x="566" y="948"/>
                    <a:pt x="566" y="948"/>
                  </a:cubicBezTo>
                  <a:cubicBezTo>
                    <a:pt x="567" y="948"/>
                    <a:pt x="567" y="947"/>
                    <a:pt x="567" y="947"/>
                  </a:cubicBezTo>
                  <a:cubicBezTo>
                    <a:pt x="567" y="947"/>
                    <a:pt x="567" y="947"/>
                    <a:pt x="567" y="947"/>
                  </a:cubicBezTo>
                  <a:cubicBezTo>
                    <a:pt x="567" y="947"/>
                    <a:pt x="567" y="947"/>
                    <a:pt x="568" y="947"/>
                  </a:cubicBezTo>
                  <a:cubicBezTo>
                    <a:pt x="568" y="947"/>
                    <a:pt x="569" y="947"/>
                    <a:pt x="569" y="947"/>
                  </a:cubicBezTo>
                  <a:cubicBezTo>
                    <a:pt x="570" y="947"/>
                    <a:pt x="570" y="947"/>
                    <a:pt x="570" y="947"/>
                  </a:cubicBezTo>
                  <a:cubicBezTo>
                    <a:pt x="571" y="947"/>
                    <a:pt x="571" y="946"/>
                    <a:pt x="572" y="946"/>
                  </a:cubicBezTo>
                  <a:cubicBezTo>
                    <a:pt x="572" y="945"/>
                    <a:pt x="572" y="944"/>
                    <a:pt x="572" y="944"/>
                  </a:cubicBezTo>
                  <a:cubicBezTo>
                    <a:pt x="572" y="944"/>
                    <a:pt x="572" y="944"/>
                    <a:pt x="573" y="944"/>
                  </a:cubicBezTo>
                  <a:cubicBezTo>
                    <a:pt x="573" y="944"/>
                    <a:pt x="574" y="944"/>
                    <a:pt x="575" y="943"/>
                  </a:cubicBezTo>
                  <a:cubicBezTo>
                    <a:pt x="575" y="943"/>
                    <a:pt x="575" y="943"/>
                    <a:pt x="575" y="942"/>
                  </a:cubicBezTo>
                  <a:cubicBezTo>
                    <a:pt x="575" y="942"/>
                    <a:pt x="575" y="942"/>
                    <a:pt x="575" y="942"/>
                  </a:cubicBezTo>
                  <a:cubicBezTo>
                    <a:pt x="576" y="942"/>
                    <a:pt x="576" y="942"/>
                    <a:pt x="576" y="942"/>
                  </a:cubicBezTo>
                  <a:cubicBezTo>
                    <a:pt x="576" y="942"/>
                    <a:pt x="577" y="942"/>
                    <a:pt x="577" y="942"/>
                  </a:cubicBezTo>
                  <a:cubicBezTo>
                    <a:pt x="577" y="942"/>
                    <a:pt x="577" y="942"/>
                    <a:pt x="577" y="942"/>
                  </a:cubicBezTo>
                  <a:cubicBezTo>
                    <a:pt x="578" y="942"/>
                    <a:pt x="579" y="942"/>
                    <a:pt x="579" y="941"/>
                  </a:cubicBezTo>
                  <a:cubicBezTo>
                    <a:pt x="579" y="941"/>
                    <a:pt x="579" y="941"/>
                    <a:pt x="580" y="941"/>
                  </a:cubicBezTo>
                  <a:cubicBezTo>
                    <a:pt x="580" y="941"/>
                    <a:pt x="580" y="941"/>
                    <a:pt x="581" y="941"/>
                  </a:cubicBezTo>
                  <a:cubicBezTo>
                    <a:pt x="581" y="940"/>
                    <a:pt x="581" y="940"/>
                    <a:pt x="581" y="940"/>
                  </a:cubicBezTo>
                  <a:cubicBezTo>
                    <a:pt x="582" y="939"/>
                    <a:pt x="582" y="939"/>
                    <a:pt x="582" y="939"/>
                  </a:cubicBezTo>
                  <a:cubicBezTo>
                    <a:pt x="582" y="939"/>
                    <a:pt x="582" y="939"/>
                    <a:pt x="582" y="939"/>
                  </a:cubicBezTo>
                  <a:cubicBezTo>
                    <a:pt x="582" y="939"/>
                    <a:pt x="582" y="939"/>
                    <a:pt x="582" y="939"/>
                  </a:cubicBezTo>
                  <a:cubicBezTo>
                    <a:pt x="582" y="939"/>
                    <a:pt x="583" y="940"/>
                    <a:pt x="583" y="940"/>
                  </a:cubicBezTo>
                  <a:cubicBezTo>
                    <a:pt x="586" y="940"/>
                    <a:pt x="587" y="939"/>
                    <a:pt x="587" y="938"/>
                  </a:cubicBezTo>
                  <a:cubicBezTo>
                    <a:pt x="588" y="938"/>
                    <a:pt x="589" y="938"/>
                    <a:pt x="589" y="937"/>
                  </a:cubicBezTo>
                  <a:cubicBezTo>
                    <a:pt x="589" y="937"/>
                    <a:pt x="590" y="937"/>
                    <a:pt x="590" y="937"/>
                  </a:cubicBezTo>
                  <a:cubicBezTo>
                    <a:pt x="590" y="937"/>
                    <a:pt x="590" y="937"/>
                    <a:pt x="590" y="937"/>
                  </a:cubicBezTo>
                  <a:cubicBezTo>
                    <a:pt x="590" y="937"/>
                    <a:pt x="590" y="937"/>
                    <a:pt x="590" y="937"/>
                  </a:cubicBezTo>
                  <a:cubicBezTo>
                    <a:pt x="591" y="937"/>
                    <a:pt x="592" y="937"/>
                    <a:pt x="592" y="936"/>
                  </a:cubicBezTo>
                  <a:cubicBezTo>
                    <a:pt x="592" y="936"/>
                    <a:pt x="592" y="936"/>
                    <a:pt x="592" y="936"/>
                  </a:cubicBezTo>
                  <a:cubicBezTo>
                    <a:pt x="592" y="936"/>
                    <a:pt x="592" y="936"/>
                    <a:pt x="592" y="936"/>
                  </a:cubicBezTo>
                  <a:cubicBezTo>
                    <a:pt x="593" y="936"/>
                    <a:pt x="593" y="936"/>
                    <a:pt x="593" y="935"/>
                  </a:cubicBezTo>
                  <a:cubicBezTo>
                    <a:pt x="593" y="935"/>
                    <a:pt x="594" y="935"/>
                    <a:pt x="594" y="935"/>
                  </a:cubicBezTo>
                  <a:cubicBezTo>
                    <a:pt x="594" y="935"/>
                    <a:pt x="594" y="935"/>
                    <a:pt x="594" y="935"/>
                  </a:cubicBezTo>
                  <a:cubicBezTo>
                    <a:pt x="595" y="935"/>
                    <a:pt x="595" y="935"/>
                    <a:pt x="596" y="934"/>
                  </a:cubicBezTo>
                  <a:cubicBezTo>
                    <a:pt x="596" y="934"/>
                    <a:pt x="596" y="934"/>
                    <a:pt x="596" y="934"/>
                  </a:cubicBezTo>
                  <a:cubicBezTo>
                    <a:pt x="596" y="934"/>
                    <a:pt x="596" y="934"/>
                    <a:pt x="596" y="934"/>
                  </a:cubicBezTo>
                  <a:cubicBezTo>
                    <a:pt x="596" y="934"/>
                    <a:pt x="597" y="934"/>
                    <a:pt x="597" y="934"/>
                  </a:cubicBezTo>
                  <a:cubicBezTo>
                    <a:pt x="598" y="934"/>
                    <a:pt x="599" y="934"/>
                    <a:pt x="599" y="933"/>
                  </a:cubicBezTo>
                  <a:cubicBezTo>
                    <a:pt x="600" y="934"/>
                    <a:pt x="601" y="933"/>
                    <a:pt x="601" y="933"/>
                  </a:cubicBezTo>
                  <a:cubicBezTo>
                    <a:pt x="602" y="933"/>
                    <a:pt x="603" y="932"/>
                    <a:pt x="603" y="931"/>
                  </a:cubicBezTo>
                  <a:cubicBezTo>
                    <a:pt x="604" y="931"/>
                    <a:pt x="604" y="931"/>
                    <a:pt x="604" y="930"/>
                  </a:cubicBezTo>
                  <a:cubicBezTo>
                    <a:pt x="604" y="930"/>
                    <a:pt x="605" y="930"/>
                    <a:pt x="606" y="930"/>
                  </a:cubicBezTo>
                  <a:cubicBezTo>
                    <a:pt x="606" y="930"/>
                    <a:pt x="606" y="930"/>
                    <a:pt x="606" y="930"/>
                  </a:cubicBezTo>
                  <a:cubicBezTo>
                    <a:pt x="606" y="929"/>
                    <a:pt x="606" y="929"/>
                    <a:pt x="606" y="929"/>
                  </a:cubicBezTo>
                  <a:cubicBezTo>
                    <a:pt x="607" y="929"/>
                    <a:pt x="607" y="929"/>
                    <a:pt x="607" y="929"/>
                  </a:cubicBezTo>
                  <a:cubicBezTo>
                    <a:pt x="608" y="929"/>
                    <a:pt x="609" y="928"/>
                    <a:pt x="609" y="928"/>
                  </a:cubicBezTo>
                  <a:cubicBezTo>
                    <a:pt x="609" y="928"/>
                    <a:pt x="609" y="928"/>
                    <a:pt x="609" y="928"/>
                  </a:cubicBezTo>
                  <a:cubicBezTo>
                    <a:pt x="610" y="928"/>
                    <a:pt x="611" y="927"/>
                    <a:pt x="612" y="927"/>
                  </a:cubicBezTo>
                  <a:cubicBezTo>
                    <a:pt x="612" y="927"/>
                    <a:pt x="612" y="927"/>
                    <a:pt x="612" y="927"/>
                  </a:cubicBezTo>
                  <a:cubicBezTo>
                    <a:pt x="613" y="927"/>
                    <a:pt x="614" y="927"/>
                    <a:pt x="616" y="926"/>
                  </a:cubicBezTo>
                  <a:cubicBezTo>
                    <a:pt x="616" y="926"/>
                    <a:pt x="617" y="925"/>
                    <a:pt x="617" y="925"/>
                  </a:cubicBezTo>
                  <a:cubicBezTo>
                    <a:pt x="618" y="925"/>
                    <a:pt x="618" y="925"/>
                    <a:pt x="618" y="924"/>
                  </a:cubicBezTo>
                  <a:cubicBezTo>
                    <a:pt x="619" y="924"/>
                    <a:pt x="620" y="924"/>
                    <a:pt x="621" y="923"/>
                  </a:cubicBezTo>
                  <a:cubicBezTo>
                    <a:pt x="623" y="923"/>
                    <a:pt x="624" y="922"/>
                    <a:pt x="625" y="922"/>
                  </a:cubicBezTo>
                  <a:cubicBezTo>
                    <a:pt x="626" y="921"/>
                    <a:pt x="627" y="921"/>
                    <a:pt x="627" y="920"/>
                  </a:cubicBezTo>
                  <a:cubicBezTo>
                    <a:pt x="628" y="920"/>
                    <a:pt x="629" y="919"/>
                    <a:pt x="631" y="919"/>
                  </a:cubicBezTo>
                  <a:cubicBezTo>
                    <a:pt x="631" y="919"/>
                    <a:pt x="631" y="919"/>
                    <a:pt x="631" y="919"/>
                  </a:cubicBezTo>
                  <a:cubicBezTo>
                    <a:pt x="632" y="918"/>
                    <a:pt x="633" y="918"/>
                    <a:pt x="634" y="918"/>
                  </a:cubicBezTo>
                  <a:cubicBezTo>
                    <a:pt x="634" y="918"/>
                    <a:pt x="634" y="918"/>
                    <a:pt x="634" y="918"/>
                  </a:cubicBezTo>
                  <a:cubicBezTo>
                    <a:pt x="635" y="917"/>
                    <a:pt x="636" y="917"/>
                    <a:pt x="637" y="916"/>
                  </a:cubicBezTo>
                  <a:cubicBezTo>
                    <a:pt x="638" y="916"/>
                    <a:pt x="639" y="915"/>
                    <a:pt x="639" y="915"/>
                  </a:cubicBezTo>
                  <a:cubicBezTo>
                    <a:pt x="640" y="915"/>
                    <a:pt x="640" y="915"/>
                    <a:pt x="640" y="914"/>
                  </a:cubicBezTo>
                  <a:cubicBezTo>
                    <a:pt x="640" y="914"/>
                    <a:pt x="641" y="914"/>
                    <a:pt x="641" y="914"/>
                  </a:cubicBezTo>
                  <a:cubicBezTo>
                    <a:pt x="641" y="914"/>
                    <a:pt x="641" y="913"/>
                    <a:pt x="642" y="913"/>
                  </a:cubicBezTo>
                  <a:cubicBezTo>
                    <a:pt x="642" y="913"/>
                    <a:pt x="642" y="913"/>
                    <a:pt x="642" y="913"/>
                  </a:cubicBezTo>
                  <a:cubicBezTo>
                    <a:pt x="643" y="913"/>
                    <a:pt x="643" y="913"/>
                    <a:pt x="643" y="913"/>
                  </a:cubicBezTo>
                  <a:cubicBezTo>
                    <a:pt x="645" y="913"/>
                    <a:pt x="646" y="913"/>
                    <a:pt x="647" y="912"/>
                  </a:cubicBezTo>
                  <a:cubicBezTo>
                    <a:pt x="647" y="912"/>
                    <a:pt x="648" y="911"/>
                    <a:pt x="648" y="910"/>
                  </a:cubicBezTo>
                  <a:cubicBezTo>
                    <a:pt x="648" y="910"/>
                    <a:pt x="648" y="910"/>
                    <a:pt x="648" y="910"/>
                  </a:cubicBezTo>
                  <a:cubicBezTo>
                    <a:pt x="648" y="910"/>
                    <a:pt x="648" y="910"/>
                    <a:pt x="648" y="910"/>
                  </a:cubicBezTo>
                  <a:cubicBezTo>
                    <a:pt x="648" y="910"/>
                    <a:pt x="649" y="910"/>
                    <a:pt x="649" y="910"/>
                  </a:cubicBezTo>
                  <a:cubicBezTo>
                    <a:pt x="649" y="910"/>
                    <a:pt x="650" y="910"/>
                    <a:pt x="650" y="910"/>
                  </a:cubicBezTo>
                  <a:cubicBezTo>
                    <a:pt x="651" y="909"/>
                    <a:pt x="651" y="909"/>
                    <a:pt x="652" y="909"/>
                  </a:cubicBezTo>
                  <a:cubicBezTo>
                    <a:pt x="652" y="909"/>
                    <a:pt x="652" y="909"/>
                    <a:pt x="653" y="909"/>
                  </a:cubicBezTo>
                  <a:cubicBezTo>
                    <a:pt x="653" y="909"/>
                    <a:pt x="653" y="909"/>
                    <a:pt x="653" y="909"/>
                  </a:cubicBezTo>
                  <a:cubicBezTo>
                    <a:pt x="654" y="909"/>
                    <a:pt x="655" y="909"/>
                    <a:pt x="656" y="908"/>
                  </a:cubicBezTo>
                  <a:cubicBezTo>
                    <a:pt x="656" y="908"/>
                    <a:pt x="656" y="908"/>
                    <a:pt x="657" y="907"/>
                  </a:cubicBezTo>
                  <a:cubicBezTo>
                    <a:pt x="657" y="907"/>
                    <a:pt x="658" y="907"/>
                    <a:pt x="659" y="906"/>
                  </a:cubicBezTo>
                  <a:cubicBezTo>
                    <a:pt x="660" y="906"/>
                    <a:pt x="660" y="906"/>
                    <a:pt x="661" y="905"/>
                  </a:cubicBezTo>
                  <a:cubicBezTo>
                    <a:pt x="661" y="905"/>
                    <a:pt x="662" y="905"/>
                    <a:pt x="662" y="905"/>
                  </a:cubicBezTo>
                  <a:cubicBezTo>
                    <a:pt x="663" y="905"/>
                    <a:pt x="663" y="904"/>
                    <a:pt x="664" y="904"/>
                  </a:cubicBezTo>
                  <a:cubicBezTo>
                    <a:pt x="664" y="903"/>
                    <a:pt x="665" y="903"/>
                    <a:pt x="665" y="903"/>
                  </a:cubicBezTo>
                  <a:cubicBezTo>
                    <a:pt x="666" y="903"/>
                    <a:pt x="667" y="902"/>
                    <a:pt x="668" y="902"/>
                  </a:cubicBezTo>
                  <a:cubicBezTo>
                    <a:pt x="668" y="902"/>
                    <a:pt x="668" y="902"/>
                    <a:pt x="668" y="902"/>
                  </a:cubicBezTo>
                  <a:cubicBezTo>
                    <a:pt x="668" y="902"/>
                    <a:pt x="668" y="901"/>
                    <a:pt x="669" y="901"/>
                  </a:cubicBezTo>
                  <a:cubicBezTo>
                    <a:pt x="669" y="901"/>
                    <a:pt x="671" y="901"/>
                    <a:pt x="672" y="900"/>
                  </a:cubicBezTo>
                  <a:cubicBezTo>
                    <a:pt x="672" y="900"/>
                    <a:pt x="672" y="900"/>
                    <a:pt x="672" y="900"/>
                  </a:cubicBezTo>
                  <a:cubicBezTo>
                    <a:pt x="673" y="899"/>
                    <a:pt x="673" y="899"/>
                    <a:pt x="673" y="899"/>
                  </a:cubicBezTo>
                  <a:cubicBezTo>
                    <a:pt x="674" y="899"/>
                    <a:pt x="674" y="899"/>
                    <a:pt x="674" y="899"/>
                  </a:cubicBezTo>
                  <a:cubicBezTo>
                    <a:pt x="675" y="898"/>
                    <a:pt x="677" y="898"/>
                    <a:pt x="678" y="897"/>
                  </a:cubicBezTo>
                  <a:cubicBezTo>
                    <a:pt x="678" y="897"/>
                    <a:pt x="678" y="897"/>
                    <a:pt x="679" y="897"/>
                  </a:cubicBezTo>
                  <a:cubicBezTo>
                    <a:pt x="679" y="896"/>
                    <a:pt x="680" y="896"/>
                    <a:pt x="681" y="895"/>
                  </a:cubicBezTo>
                  <a:cubicBezTo>
                    <a:pt x="682" y="895"/>
                    <a:pt x="682" y="894"/>
                    <a:pt x="683" y="894"/>
                  </a:cubicBezTo>
                  <a:cubicBezTo>
                    <a:pt x="683" y="894"/>
                    <a:pt x="683" y="894"/>
                    <a:pt x="683" y="894"/>
                  </a:cubicBezTo>
                  <a:cubicBezTo>
                    <a:pt x="683" y="894"/>
                    <a:pt x="683" y="894"/>
                    <a:pt x="684" y="894"/>
                  </a:cubicBezTo>
                  <a:cubicBezTo>
                    <a:pt x="684" y="894"/>
                    <a:pt x="688" y="893"/>
                    <a:pt x="688" y="892"/>
                  </a:cubicBezTo>
                  <a:cubicBezTo>
                    <a:pt x="688" y="892"/>
                    <a:pt x="688" y="892"/>
                    <a:pt x="688" y="891"/>
                  </a:cubicBezTo>
                  <a:cubicBezTo>
                    <a:pt x="688" y="891"/>
                    <a:pt x="688" y="891"/>
                    <a:pt x="688" y="891"/>
                  </a:cubicBezTo>
                  <a:cubicBezTo>
                    <a:pt x="688" y="891"/>
                    <a:pt x="689" y="891"/>
                    <a:pt x="691" y="890"/>
                  </a:cubicBezTo>
                  <a:cubicBezTo>
                    <a:pt x="692" y="890"/>
                    <a:pt x="693" y="890"/>
                    <a:pt x="694" y="889"/>
                  </a:cubicBezTo>
                  <a:cubicBezTo>
                    <a:pt x="695" y="888"/>
                    <a:pt x="695" y="888"/>
                    <a:pt x="695" y="888"/>
                  </a:cubicBezTo>
                  <a:cubicBezTo>
                    <a:pt x="696" y="888"/>
                    <a:pt x="696" y="888"/>
                    <a:pt x="696" y="888"/>
                  </a:cubicBezTo>
                  <a:cubicBezTo>
                    <a:pt x="697" y="888"/>
                    <a:pt x="697" y="888"/>
                    <a:pt x="698" y="887"/>
                  </a:cubicBezTo>
                  <a:cubicBezTo>
                    <a:pt x="698" y="887"/>
                    <a:pt x="698" y="887"/>
                    <a:pt x="698" y="887"/>
                  </a:cubicBezTo>
                  <a:cubicBezTo>
                    <a:pt x="699" y="887"/>
                    <a:pt x="700" y="887"/>
                    <a:pt x="700" y="886"/>
                  </a:cubicBezTo>
                  <a:cubicBezTo>
                    <a:pt x="700" y="886"/>
                    <a:pt x="701" y="886"/>
                    <a:pt x="701" y="886"/>
                  </a:cubicBezTo>
                  <a:cubicBezTo>
                    <a:pt x="701" y="886"/>
                    <a:pt x="701" y="886"/>
                    <a:pt x="701" y="886"/>
                  </a:cubicBezTo>
                  <a:cubicBezTo>
                    <a:pt x="701" y="886"/>
                    <a:pt x="701" y="886"/>
                    <a:pt x="701" y="886"/>
                  </a:cubicBezTo>
                  <a:cubicBezTo>
                    <a:pt x="701" y="886"/>
                    <a:pt x="702" y="886"/>
                    <a:pt x="702" y="886"/>
                  </a:cubicBezTo>
                  <a:cubicBezTo>
                    <a:pt x="702" y="885"/>
                    <a:pt x="703" y="885"/>
                    <a:pt x="703" y="885"/>
                  </a:cubicBezTo>
                  <a:cubicBezTo>
                    <a:pt x="703" y="885"/>
                    <a:pt x="703" y="885"/>
                    <a:pt x="703" y="885"/>
                  </a:cubicBezTo>
                  <a:cubicBezTo>
                    <a:pt x="704" y="885"/>
                    <a:pt x="704" y="885"/>
                    <a:pt x="704" y="885"/>
                  </a:cubicBezTo>
                  <a:cubicBezTo>
                    <a:pt x="704" y="886"/>
                    <a:pt x="705" y="886"/>
                    <a:pt x="705" y="886"/>
                  </a:cubicBezTo>
                  <a:cubicBezTo>
                    <a:pt x="706" y="886"/>
                    <a:pt x="706" y="886"/>
                    <a:pt x="707" y="886"/>
                  </a:cubicBezTo>
                  <a:cubicBezTo>
                    <a:pt x="707" y="886"/>
                    <a:pt x="707" y="886"/>
                    <a:pt x="708" y="886"/>
                  </a:cubicBezTo>
                  <a:cubicBezTo>
                    <a:pt x="708" y="887"/>
                    <a:pt x="708" y="887"/>
                    <a:pt x="709" y="887"/>
                  </a:cubicBezTo>
                  <a:cubicBezTo>
                    <a:pt x="709" y="887"/>
                    <a:pt x="709" y="887"/>
                    <a:pt x="709" y="887"/>
                  </a:cubicBezTo>
                  <a:cubicBezTo>
                    <a:pt x="710" y="887"/>
                    <a:pt x="711" y="887"/>
                    <a:pt x="711" y="886"/>
                  </a:cubicBezTo>
                  <a:cubicBezTo>
                    <a:pt x="711" y="886"/>
                    <a:pt x="711" y="886"/>
                    <a:pt x="712" y="886"/>
                  </a:cubicBezTo>
                  <a:cubicBezTo>
                    <a:pt x="712" y="886"/>
                    <a:pt x="713" y="886"/>
                    <a:pt x="713" y="886"/>
                  </a:cubicBezTo>
                  <a:cubicBezTo>
                    <a:pt x="714" y="886"/>
                    <a:pt x="714" y="886"/>
                    <a:pt x="715" y="886"/>
                  </a:cubicBezTo>
                  <a:cubicBezTo>
                    <a:pt x="715" y="886"/>
                    <a:pt x="716" y="885"/>
                    <a:pt x="717" y="885"/>
                  </a:cubicBezTo>
                  <a:cubicBezTo>
                    <a:pt x="718" y="886"/>
                    <a:pt x="719" y="885"/>
                    <a:pt x="719" y="885"/>
                  </a:cubicBezTo>
                  <a:cubicBezTo>
                    <a:pt x="721" y="885"/>
                    <a:pt x="722" y="885"/>
                    <a:pt x="723" y="884"/>
                  </a:cubicBezTo>
                  <a:cubicBezTo>
                    <a:pt x="723" y="884"/>
                    <a:pt x="723" y="884"/>
                    <a:pt x="723" y="883"/>
                  </a:cubicBezTo>
                  <a:cubicBezTo>
                    <a:pt x="724" y="883"/>
                    <a:pt x="724" y="883"/>
                    <a:pt x="724" y="883"/>
                  </a:cubicBezTo>
                  <a:cubicBezTo>
                    <a:pt x="724" y="883"/>
                    <a:pt x="724" y="883"/>
                    <a:pt x="725" y="883"/>
                  </a:cubicBezTo>
                  <a:cubicBezTo>
                    <a:pt x="725" y="883"/>
                    <a:pt x="726" y="883"/>
                    <a:pt x="726" y="883"/>
                  </a:cubicBezTo>
                  <a:cubicBezTo>
                    <a:pt x="726" y="883"/>
                    <a:pt x="726" y="883"/>
                    <a:pt x="726" y="882"/>
                  </a:cubicBezTo>
                  <a:cubicBezTo>
                    <a:pt x="726" y="882"/>
                    <a:pt x="727" y="882"/>
                    <a:pt x="728" y="882"/>
                  </a:cubicBezTo>
                  <a:cubicBezTo>
                    <a:pt x="728" y="882"/>
                    <a:pt x="728" y="882"/>
                    <a:pt x="728" y="882"/>
                  </a:cubicBezTo>
                  <a:cubicBezTo>
                    <a:pt x="728" y="882"/>
                    <a:pt x="728" y="882"/>
                    <a:pt x="728" y="882"/>
                  </a:cubicBezTo>
                  <a:cubicBezTo>
                    <a:pt x="728" y="882"/>
                    <a:pt x="729" y="882"/>
                    <a:pt x="729" y="881"/>
                  </a:cubicBezTo>
                  <a:cubicBezTo>
                    <a:pt x="729" y="881"/>
                    <a:pt x="729" y="881"/>
                    <a:pt x="729" y="881"/>
                  </a:cubicBezTo>
                  <a:cubicBezTo>
                    <a:pt x="729" y="882"/>
                    <a:pt x="729" y="882"/>
                    <a:pt x="729" y="882"/>
                  </a:cubicBezTo>
                  <a:cubicBezTo>
                    <a:pt x="730" y="883"/>
                    <a:pt x="730" y="885"/>
                    <a:pt x="730" y="885"/>
                  </a:cubicBezTo>
                  <a:cubicBezTo>
                    <a:pt x="730" y="885"/>
                    <a:pt x="730" y="886"/>
                    <a:pt x="731" y="886"/>
                  </a:cubicBezTo>
                  <a:cubicBezTo>
                    <a:pt x="731" y="886"/>
                    <a:pt x="731" y="887"/>
                    <a:pt x="731" y="888"/>
                  </a:cubicBezTo>
                  <a:cubicBezTo>
                    <a:pt x="731" y="888"/>
                    <a:pt x="731" y="888"/>
                    <a:pt x="732" y="889"/>
                  </a:cubicBezTo>
                  <a:cubicBezTo>
                    <a:pt x="732" y="889"/>
                    <a:pt x="732" y="890"/>
                    <a:pt x="732" y="891"/>
                  </a:cubicBezTo>
                  <a:cubicBezTo>
                    <a:pt x="732" y="892"/>
                    <a:pt x="732" y="893"/>
                    <a:pt x="732" y="893"/>
                  </a:cubicBezTo>
                  <a:cubicBezTo>
                    <a:pt x="732" y="893"/>
                    <a:pt x="732" y="893"/>
                    <a:pt x="732" y="894"/>
                  </a:cubicBezTo>
                  <a:cubicBezTo>
                    <a:pt x="732" y="894"/>
                    <a:pt x="732" y="895"/>
                    <a:pt x="732" y="895"/>
                  </a:cubicBezTo>
                  <a:cubicBezTo>
                    <a:pt x="732" y="895"/>
                    <a:pt x="733" y="895"/>
                    <a:pt x="733" y="895"/>
                  </a:cubicBezTo>
                  <a:cubicBezTo>
                    <a:pt x="733" y="896"/>
                    <a:pt x="733" y="897"/>
                    <a:pt x="733" y="897"/>
                  </a:cubicBezTo>
                  <a:cubicBezTo>
                    <a:pt x="733" y="897"/>
                    <a:pt x="733" y="898"/>
                    <a:pt x="733" y="898"/>
                  </a:cubicBezTo>
                  <a:cubicBezTo>
                    <a:pt x="734" y="898"/>
                    <a:pt x="734" y="899"/>
                    <a:pt x="734" y="900"/>
                  </a:cubicBezTo>
                  <a:cubicBezTo>
                    <a:pt x="734" y="900"/>
                    <a:pt x="734" y="900"/>
                    <a:pt x="734" y="901"/>
                  </a:cubicBezTo>
                  <a:cubicBezTo>
                    <a:pt x="734" y="901"/>
                    <a:pt x="734" y="901"/>
                    <a:pt x="734" y="901"/>
                  </a:cubicBezTo>
                  <a:cubicBezTo>
                    <a:pt x="734" y="901"/>
                    <a:pt x="734" y="902"/>
                    <a:pt x="734" y="902"/>
                  </a:cubicBezTo>
                  <a:cubicBezTo>
                    <a:pt x="734" y="903"/>
                    <a:pt x="734" y="903"/>
                    <a:pt x="735" y="904"/>
                  </a:cubicBezTo>
                  <a:cubicBezTo>
                    <a:pt x="735" y="904"/>
                    <a:pt x="735" y="904"/>
                    <a:pt x="735" y="904"/>
                  </a:cubicBezTo>
                  <a:cubicBezTo>
                    <a:pt x="735" y="904"/>
                    <a:pt x="735" y="904"/>
                    <a:pt x="735" y="904"/>
                  </a:cubicBezTo>
                  <a:cubicBezTo>
                    <a:pt x="736" y="905"/>
                    <a:pt x="736" y="906"/>
                    <a:pt x="735" y="906"/>
                  </a:cubicBezTo>
                  <a:cubicBezTo>
                    <a:pt x="735" y="906"/>
                    <a:pt x="735" y="907"/>
                    <a:pt x="735" y="907"/>
                  </a:cubicBezTo>
                  <a:cubicBezTo>
                    <a:pt x="736" y="908"/>
                    <a:pt x="736" y="908"/>
                    <a:pt x="736" y="909"/>
                  </a:cubicBezTo>
                  <a:cubicBezTo>
                    <a:pt x="736" y="909"/>
                    <a:pt x="736" y="909"/>
                    <a:pt x="736" y="909"/>
                  </a:cubicBezTo>
                  <a:cubicBezTo>
                    <a:pt x="735" y="910"/>
                    <a:pt x="735" y="912"/>
                    <a:pt x="736" y="913"/>
                  </a:cubicBezTo>
                  <a:cubicBezTo>
                    <a:pt x="736" y="914"/>
                    <a:pt x="737" y="914"/>
                    <a:pt x="737" y="915"/>
                  </a:cubicBezTo>
                  <a:cubicBezTo>
                    <a:pt x="737" y="915"/>
                    <a:pt x="737" y="916"/>
                    <a:pt x="737" y="916"/>
                  </a:cubicBezTo>
                  <a:cubicBezTo>
                    <a:pt x="737" y="916"/>
                    <a:pt x="737" y="917"/>
                    <a:pt x="738" y="919"/>
                  </a:cubicBezTo>
                  <a:cubicBezTo>
                    <a:pt x="738" y="920"/>
                    <a:pt x="738" y="922"/>
                    <a:pt x="738" y="922"/>
                  </a:cubicBezTo>
                  <a:cubicBezTo>
                    <a:pt x="738" y="923"/>
                    <a:pt x="738" y="923"/>
                    <a:pt x="738" y="924"/>
                  </a:cubicBezTo>
                  <a:cubicBezTo>
                    <a:pt x="738" y="924"/>
                    <a:pt x="738" y="925"/>
                    <a:pt x="738" y="925"/>
                  </a:cubicBezTo>
                  <a:cubicBezTo>
                    <a:pt x="738" y="927"/>
                    <a:pt x="738" y="928"/>
                    <a:pt x="739" y="929"/>
                  </a:cubicBezTo>
                  <a:cubicBezTo>
                    <a:pt x="740" y="929"/>
                    <a:pt x="740" y="930"/>
                    <a:pt x="740" y="930"/>
                  </a:cubicBezTo>
                  <a:cubicBezTo>
                    <a:pt x="740" y="931"/>
                    <a:pt x="740" y="931"/>
                    <a:pt x="740" y="932"/>
                  </a:cubicBezTo>
                  <a:cubicBezTo>
                    <a:pt x="740" y="932"/>
                    <a:pt x="740" y="932"/>
                    <a:pt x="740" y="933"/>
                  </a:cubicBezTo>
                  <a:cubicBezTo>
                    <a:pt x="740" y="933"/>
                    <a:pt x="740" y="934"/>
                    <a:pt x="740" y="934"/>
                  </a:cubicBezTo>
                  <a:cubicBezTo>
                    <a:pt x="740" y="934"/>
                    <a:pt x="740" y="935"/>
                    <a:pt x="740" y="935"/>
                  </a:cubicBezTo>
                  <a:cubicBezTo>
                    <a:pt x="740" y="936"/>
                    <a:pt x="741" y="936"/>
                    <a:pt x="741" y="936"/>
                  </a:cubicBezTo>
                  <a:cubicBezTo>
                    <a:pt x="741" y="936"/>
                    <a:pt x="741" y="936"/>
                    <a:pt x="741" y="937"/>
                  </a:cubicBezTo>
                  <a:cubicBezTo>
                    <a:pt x="742" y="937"/>
                    <a:pt x="742" y="937"/>
                    <a:pt x="742" y="937"/>
                  </a:cubicBezTo>
                  <a:cubicBezTo>
                    <a:pt x="742" y="937"/>
                    <a:pt x="742" y="937"/>
                    <a:pt x="742" y="937"/>
                  </a:cubicBezTo>
                  <a:cubicBezTo>
                    <a:pt x="742" y="937"/>
                    <a:pt x="742" y="937"/>
                    <a:pt x="742" y="937"/>
                  </a:cubicBezTo>
                  <a:cubicBezTo>
                    <a:pt x="742" y="937"/>
                    <a:pt x="742" y="937"/>
                    <a:pt x="742" y="938"/>
                  </a:cubicBezTo>
                  <a:cubicBezTo>
                    <a:pt x="742" y="938"/>
                    <a:pt x="742" y="938"/>
                    <a:pt x="743" y="939"/>
                  </a:cubicBezTo>
                  <a:cubicBezTo>
                    <a:pt x="743" y="939"/>
                    <a:pt x="743" y="939"/>
                    <a:pt x="743" y="939"/>
                  </a:cubicBezTo>
                  <a:cubicBezTo>
                    <a:pt x="743" y="939"/>
                    <a:pt x="743" y="939"/>
                    <a:pt x="743" y="939"/>
                  </a:cubicBezTo>
                  <a:cubicBezTo>
                    <a:pt x="744" y="939"/>
                    <a:pt x="744" y="940"/>
                    <a:pt x="744" y="940"/>
                  </a:cubicBezTo>
                  <a:cubicBezTo>
                    <a:pt x="744" y="940"/>
                    <a:pt x="744" y="940"/>
                    <a:pt x="744" y="940"/>
                  </a:cubicBezTo>
                  <a:cubicBezTo>
                    <a:pt x="745" y="941"/>
                    <a:pt x="746" y="941"/>
                    <a:pt x="747" y="941"/>
                  </a:cubicBezTo>
                  <a:cubicBezTo>
                    <a:pt x="747" y="941"/>
                    <a:pt x="748" y="941"/>
                    <a:pt x="748" y="941"/>
                  </a:cubicBezTo>
                  <a:cubicBezTo>
                    <a:pt x="749" y="941"/>
                    <a:pt x="750" y="941"/>
                    <a:pt x="750" y="941"/>
                  </a:cubicBezTo>
                  <a:cubicBezTo>
                    <a:pt x="751" y="941"/>
                    <a:pt x="751" y="941"/>
                    <a:pt x="751" y="941"/>
                  </a:cubicBezTo>
                  <a:cubicBezTo>
                    <a:pt x="752" y="941"/>
                    <a:pt x="753" y="940"/>
                    <a:pt x="753" y="939"/>
                  </a:cubicBezTo>
                  <a:cubicBezTo>
                    <a:pt x="754" y="938"/>
                    <a:pt x="754" y="938"/>
                    <a:pt x="755" y="937"/>
                  </a:cubicBezTo>
                  <a:cubicBezTo>
                    <a:pt x="755" y="937"/>
                    <a:pt x="755" y="937"/>
                    <a:pt x="755" y="937"/>
                  </a:cubicBezTo>
                  <a:cubicBezTo>
                    <a:pt x="755" y="936"/>
                    <a:pt x="755" y="936"/>
                    <a:pt x="755" y="936"/>
                  </a:cubicBezTo>
                  <a:cubicBezTo>
                    <a:pt x="755" y="936"/>
                    <a:pt x="755" y="936"/>
                    <a:pt x="755" y="935"/>
                  </a:cubicBezTo>
                  <a:cubicBezTo>
                    <a:pt x="755" y="934"/>
                    <a:pt x="755" y="932"/>
                    <a:pt x="755" y="931"/>
                  </a:cubicBezTo>
                  <a:cubicBezTo>
                    <a:pt x="756" y="931"/>
                    <a:pt x="756" y="930"/>
                    <a:pt x="755" y="930"/>
                  </a:cubicBezTo>
                  <a:cubicBezTo>
                    <a:pt x="755" y="930"/>
                    <a:pt x="754" y="927"/>
                    <a:pt x="754" y="926"/>
                  </a:cubicBezTo>
                  <a:cubicBezTo>
                    <a:pt x="754" y="926"/>
                    <a:pt x="753" y="925"/>
                    <a:pt x="753" y="925"/>
                  </a:cubicBezTo>
                  <a:cubicBezTo>
                    <a:pt x="753" y="924"/>
                    <a:pt x="753" y="924"/>
                    <a:pt x="753" y="924"/>
                  </a:cubicBezTo>
                  <a:cubicBezTo>
                    <a:pt x="753" y="923"/>
                    <a:pt x="752" y="920"/>
                    <a:pt x="751" y="918"/>
                  </a:cubicBezTo>
                  <a:cubicBezTo>
                    <a:pt x="751" y="918"/>
                    <a:pt x="750" y="917"/>
                    <a:pt x="750" y="916"/>
                  </a:cubicBezTo>
                  <a:cubicBezTo>
                    <a:pt x="750" y="915"/>
                    <a:pt x="749" y="914"/>
                    <a:pt x="749" y="913"/>
                  </a:cubicBezTo>
                  <a:cubicBezTo>
                    <a:pt x="749" y="913"/>
                    <a:pt x="749" y="912"/>
                    <a:pt x="749" y="912"/>
                  </a:cubicBezTo>
                  <a:cubicBezTo>
                    <a:pt x="748" y="911"/>
                    <a:pt x="748" y="909"/>
                    <a:pt x="747" y="907"/>
                  </a:cubicBezTo>
                  <a:cubicBezTo>
                    <a:pt x="747" y="906"/>
                    <a:pt x="747" y="906"/>
                    <a:pt x="746" y="906"/>
                  </a:cubicBezTo>
                  <a:cubicBezTo>
                    <a:pt x="746" y="906"/>
                    <a:pt x="745" y="905"/>
                    <a:pt x="745" y="903"/>
                  </a:cubicBezTo>
                  <a:cubicBezTo>
                    <a:pt x="745" y="902"/>
                    <a:pt x="745" y="902"/>
                    <a:pt x="745" y="901"/>
                  </a:cubicBezTo>
                  <a:cubicBezTo>
                    <a:pt x="745" y="900"/>
                    <a:pt x="745" y="899"/>
                    <a:pt x="744" y="898"/>
                  </a:cubicBezTo>
                  <a:cubicBezTo>
                    <a:pt x="744" y="897"/>
                    <a:pt x="744" y="895"/>
                    <a:pt x="743" y="894"/>
                  </a:cubicBezTo>
                  <a:cubicBezTo>
                    <a:pt x="743" y="894"/>
                    <a:pt x="743" y="894"/>
                    <a:pt x="743" y="894"/>
                  </a:cubicBezTo>
                  <a:cubicBezTo>
                    <a:pt x="742" y="894"/>
                    <a:pt x="741" y="891"/>
                    <a:pt x="742" y="889"/>
                  </a:cubicBezTo>
                  <a:cubicBezTo>
                    <a:pt x="741" y="888"/>
                    <a:pt x="741" y="886"/>
                    <a:pt x="741" y="885"/>
                  </a:cubicBezTo>
                  <a:cubicBezTo>
                    <a:pt x="740" y="884"/>
                    <a:pt x="740" y="883"/>
                    <a:pt x="740" y="883"/>
                  </a:cubicBezTo>
                  <a:cubicBezTo>
                    <a:pt x="740" y="882"/>
                    <a:pt x="739" y="881"/>
                    <a:pt x="739" y="880"/>
                  </a:cubicBezTo>
                  <a:cubicBezTo>
                    <a:pt x="739" y="880"/>
                    <a:pt x="739" y="879"/>
                    <a:pt x="739" y="879"/>
                  </a:cubicBezTo>
                  <a:cubicBezTo>
                    <a:pt x="739" y="879"/>
                    <a:pt x="739" y="879"/>
                    <a:pt x="739" y="879"/>
                  </a:cubicBezTo>
                  <a:cubicBezTo>
                    <a:pt x="739" y="878"/>
                    <a:pt x="739" y="878"/>
                    <a:pt x="739" y="878"/>
                  </a:cubicBezTo>
                  <a:cubicBezTo>
                    <a:pt x="740" y="878"/>
                    <a:pt x="740" y="878"/>
                    <a:pt x="740" y="878"/>
                  </a:cubicBezTo>
                  <a:cubicBezTo>
                    <a:pt x="741" y="878"/>
                    <a:pt x="741" y="878"/>
                    <a:pt x="741" y="878"/>
                  </a:cubicBezTo>
                  <a:cubicBezTo>
                    <a:pt x="741" y="878"/>
                    <a:pt x="741" y="878"/>
                    <a:pt x="741" y="878"/>
                  </a:cubicBezTo>
                  <a:cubicBezTo>
                    <a:pt x="742" y="878"/>
                    <a:pt x="742" y="878"/>
                    <a:pt x="742" y="877"/>
                  </a:cubicBezTo>
                  <a:cubicBezTo>
                    <a:pt x="742" y="877"/>
                    <a:pt x="742" y="877"/>
                    <a:pt x="743" y="877"/>
                  </a:cubicBezTo>
                  <a:cubicBezTo>
                    <a:pt x="743" y="877"/>
                    <a:pt x="744" y="877"/>
                    <a:pt x="744" y="877"/>
                  </a:cubicBezTo>
                  <a:cubicBezTo>
                    <a:pt x="744" y="877"/>
                    <a:pt x="744" y="877"/>
                    <a:pt x="745" y="876"/>
                  </a:cubicBezTo>
                  <a:cubicBezTo>
                    <a:pt x="745" y="876"/>
                    <a:pt x="745" y="876"/>
                    <a:pt x="745" y="876"/>
                  </a:cubicBezTo>
                  <a:cubicBezTo>
                    <a:pt x="746" y="876"/>
                    <a:pt x="747" y="876"/>
                    <a:pt x="747" y="876"/>
                  </a:cubicBezTo>
                  <a:cubicBezTo>
                    <a:pt x="747" y="876"/>
                    <a:pt x="747" y="875"/>
                    <a:pt x="747" y="875"/>
                  </a:cubicBezTo>
                  <a:cubicBezTo>
                    <a:pt x="748" y="875"/>
                    <a:pt x="748" y="875"/>
                    <a:pt x="748" y="875"/>
                  </a:cubicBezTo>
                  <a:cubicBezTo>
                    <a:pt x="748" y="875"/>
                    <a:pt x="748" y="875"/>
                    <a:pt x="749" y="875"/>
                  </a:cubicBezTo>
                  <a:cubicBezTo>
                    <a:pt x="749" y="875"/>
                    <a:pt x="749" y="875"/>
                    <a:pt x="749" y="875"/>
                  </a:cubicBezTo>
                  <a:cubicBezTo>
                    <a:pt x="749" y="874"/>
                    <a:pt x="750" y="874"/>
                    <a:pt x="750" y="874"/>
                  </a:cubicBezTo>
                  <a:cubicBezTo>
                    <a:pt x="751" y="874"/>
                    <a:pt x="752" y="874"/>
                    <a:pt x="752" y="873"/>
                  </a:cubicBezTo>
                  <a:cubicBezTo>
                    <a:pt x="753" y="873"/>
                    <a:pt x="753" y="873"/>
                    <a:pt x="753" y="873"/>
                  </a:cubicBezTo>
                  <a:cubicBezTo>
                    <a:pt x="753" y="873"/>
                    <a:pt x="753" y="872"/>
                    <a:pt x="754" y="872"/>
                  </a:cubicBezTo>
                  <a:cubicBezTo>
                    <a:pt x="755" y="872"/>
                    <a:pt x="756" y="871"/>
                    <a:pt x="756" y="871"/>
                  </a:cubicBezTo>
                  <a:cubicBezTo>
                    <a:pt x="757" y="872"/>
                    <a:pt x="758" y="872"/>
                    <a:pt x="759" y="871"/>
                  </a:cubicBezTo>
                  <a:cubicBezTo>
                    <a:pt x="761" y="871"/>
                    <a:pt x="761" y="870"/>
                    <a:pt x="762" y="870"/>
                  </a:cubicBezTo>
                  <a:cubicBezTo>
                    <a:pt x="762" y="869"/>
                    <a:pt x="762" y="869"/>
                    <a:pt x="762" y="869"/>
                  </a:cubicBezTo>
                  <a:cubicBezTo>
                    <a:pt x="763" y="869"/>
                    <a:pt x="764" y="869"/>
                    <a:pt x="764" y="868"/>
                  </a:cubicBezTo>
                  <a:cubicBezTo>
                    <a:pt x="764" y="868"/>
                    <a:pt x="764" y="868"/>
                    <a:pt x="764" y="868"/>
                  </a:cubicBezTo>
                  <a:cubicBezTo>
                    <a:pt x="764" y="868"/>
                    <a:pt x="765" y="868"/>
                    <a:pt x="765" y="868"/>
                  </a:cubicBezTo>
                  <a:cubicBezTo>
                    <a:pt x="765" y="868"/>
                    <a:pt x="767" y="868"/>
                    <a:pt x="768" y="867"/>
                  </a:cubicBezTo>
                  <a:cubicBezTo>
                    <a:pt x="768" y="867"/>
                    <a:pt x="769" y="866"/>
                    <a:pt x="769" y="866"/>
                  </a:cubicBezTo>
                  <a:cubicBezTo>
                    <a:pt x="769" y="866"/>
                    <a:pt x="769" y="866"/>
                    <a:pt x="769" y="866"/>
                  </a:cubicBezTo>
                  <a:cubicBezTo>
                    <a:pt x="770" y="866"/>
                    <a:pt x="770" y="866"/>
                    <a:pt x="770" y="866"/>
                  </a:cubicBezTo>
                  <a:cubicBezTo>
                    <a:pt x="770" y="866"/>
                    <a:pt x="770" y="866"/>
                    <a:pt x="770" y="866"/>
                  </a:cubicBezTo>
                  <a:cubicBezTo>
                    <a:pt x="771" y="866"/>
                    <a:pt x="772" y="866"/>
                    <a:pt x="772" y="865"/>
                  </a:cubicBezTo>
                  <a:cubicBezTo>
                    <a:pt x="773" y="866"/>
                    <a:pt x="774" y="865"/>
                    <a:pt x="775" y="864"/>
                  </a:cubicBezTo>
                  <a:cubicBezTo>
                    <a:pt x="775" y="864"/>
                    <a:pt x="775" y="864"/>
                    <a:pt x="775" y="864"/>
                  </a:cubicBezTo>
                  <a:cubicBezTo>
                    <a:pt x="775" y="864"/>
                    <a:pt x="775" y="864"/>
                    <a:pt x="775" y="864"/>
                  </a:cubicBezTo>
                  <a:cubicBezTo>
                    <a:pt x="775" y="864"/>
                    <a:pt x="776" y="864"/>
                    <a:pt x="776" y="864"/>
                  </a:cubicBezTo>
                  <a:cubicBezTo>
                    <a:pt x="776" y="863"/>
                    <a:pt x="777" y="863"/>
                    <a:pt x="778" y="862"/>
                  </a:cubicBezTo>
                  <a:cubicBezTo>
                    <a:pt x="778" y="862"/>
                    <a:pt x="778" y="862"/>
                    <a:pt x="778" y="862"/>
                  </a:cubicBezTo>
                  <a:cubicBezTo>
                    <a:pt x="779" y="861"/>
                    <a:pt x="780" y="861"/>
                    <a:pt x="781" y="861"/>
                  </a:cubicBezTo>
                  <a:cubicBezTo>
                    <a:pt x="781" y="861"/>
                    <a:pt x="781" y="861"/>
                    <a:pt x="781" y="861"/>
                  </a:cubicBezTo>
                  <a:cubicBezTo>
                    <a:pt x="782" y="861"/>
                    <a:pt x="783" y="861"/>
                    <a:pt x="783" y="861"/>
                  </a:cubicBezTo>
                  <a:cubicBezTo>
                    <a:pt x="784" y="860"/>
                    <a:pt x="784" y="860"/>
                    <a:pt x="784" y="860"/>
                  </a:cubicBezTo>
                  <a:cubicBezTo>
                    <a:pt x="785" y="860"/>
                    <a:pt x="787" y="860"/>
                    <a:pt x="788" y="859"/>
                  </a:cubicBezTo>
                  <a:cubicBezTo>
                    <a:pt x="790" y="858"/>
                    <a:pt x="792" y="857"/>
                    <a:pt x="794" y="856"/>
                  </a:cubicBezTo>
                  <a:cubicBezTo>
                    <a:pt x="796" y="856"/>
                    <a:pt x="797" y="856"/>
                    <a:pt x="798" y="855"/>
                  </a:cubicBezTo>
                  <a:cubicBezTo>
                    <a:pt x="798" y="855"/>
                    <a:pt x="799" y="854"/>
                    <a:pt x="799" y="854"/>
                  </a:cubicBezTo>
                  <a:cubicBezTo>
                    <a:pt x="799" y="854"/>
                    <a:pt x="799" y="854"/>
                    <a:pt x="799" y="854"/>
                  </a:cubicBezTo>
                  <a:cubicBezTo>
                    <a:pt x="799" y="854"/>
                    <a:pt x="800" y="854"/>
                    <a:pt x="800" y="854"/>
                  </a:cubicBezTo>
                  <a:cubicBezTo>
                    <a:pt x="801" y="854"/>
                    <a:pt x="802" y="854"/>
                    <a:pt x="803" y="853"/>
                  </a:cubicBezTo>
                  <a:cubicBezTo>
                    <a:pt x="803" y="853"/>
                    <a:pt x="803" y="853"/>
                    <a:pt x="803" y="853"/>
                  </a:cubicBezTo>
                  <a:cubicBezTo>
                    <a:pt x="803" y="853"/>
                    <a:pt x="803" y="853"/>
                    <a:pt x="803" y="853"/>
                  </a:cubicBezTo>
                  <a:cubicBezTo>
                    <a:pt x="804" y="853"/>
                    <a:pt x="804" y="853"/>
                    <a:pt x="805" y="852"/>
                  </a:cubicBezTo>
                  <a:cubicBezTo>
                    <a:pt x="805" y="852"/>
                    <a:pt x="805" y="852"/>
                    <a:pt x="806" y="852"/>
                  </a:cubicBezTo>
                  <a:cubicBezTo>
                    <a:pt x="806" y="852"/>
                    <a:pt x="806" y="852"/>
                    <a:pt x="806" y="852"/>
                  </a:cubicBezTo>
                  <a:cubicBezTo>
                    <a:pt x="806" y="852"/>
                    <a:pt x="806" y="852"/>
                    <a:pt x="806" y="852"/>
                  </a:cubicBezTo>
                  <a:cubicBezTo>
                    <a:pt x="806" y="852"/>
                    <a:pt x="807" y="852"/>
                    <a:pt x="807" y="852"/>
                  </a:cubicBezTo>
                  <a:cubicBezTo>
                    <a:pt x="807" y="851"/>
                    <a:pt x="808" y="851"/>
                    <a:pt x="808" y="851"/>
                  </a:cubicBezTo>
                  <a:cubicBezTo>
                    <a:pt x="808" y="851"/>
                    <a:pt x="809" y="851"/>
                    <a:pt x="809" y="851"/>
                  </a:cubicBezTo>
                  <a:cubicBezTo>
                    <a:pt x="809" y="851"/>
                    <a:pt x="810" y="851"/>
                    <a:pt x="810" y="851"/>
                  </a:cubicBezTo>
                  <a:cubicBezTo>
                    <a:pt x="811" y="850"/>
                    <a:pt x="812" y="850"/>
                    <a:pt x="812" y="850"/>
                  </a:cubicBezTo>
                  <a:cubicBezTo>
                    <a:pt x="813" y="850"/>
                    <a:pt x="814" y="850"/>
                    <a:pt x="814" y="850"/>
                  </a:cubicBezTo>
                  <a:cubicBezTo>
                    <a:pt x="814" y="849"/>
                    <a:pt x="815" y="849"/>
                    <a:pt x="815" y="849"/>
                  </a:cubicBezTo>
                  <a:cubicBezTo>
                    <a:pt x="816" y="849"/>
                    <a:pt x="817" y="849"/>
                    <a:pt x="817" y="848"/>
                  </a:cubicBezTo>
                  <a:cubicBezTo>
                    <a:pt x="817" y="848"/>
                    <a:pt x="818" y="848"/>
                    <a:pt x="818" y="848"/>
                  </a:cubicBezTo>
                  <a:cubicBezTo>
                    <a:pt x="818" y="848"/>
                    <a:pt x="818" y="848"/>
                    <a:pt x="819" y="848"/>
                  </a:cubicBezTo>
                  <a:cubicBezTo>
                    <a:pt x="819" y="848"/>
                    <a:pt x="819" y="848"/>
                    <a:pt x="819" y="848"/>
                  </a:cubicBezTo>
                  <a:cubicBezTo>
                    <a:pt x="819" y="848"/>
                    <a:pt x="819" y="848"/>
                    <a:pt x="820" y="848"/>
                  </a:cubicBezTo>
                  <a:cubicBezTo>
                    <a:pt x="820" y="847"/>
                    <a:pt x="821" y="847"/>
                    <a:pt x="821" y="847"/>
                  </a:cubicBezTo>
                  <a:cubicBezTo>
                    <a:pt x="822" y="847"/>
                    <a:pt x="822" y="847"/>
                    <a:pt x="822" y="847"/>
                  </a:cubicBezTo>
                  <a:cubicBezTo>
                    <a:pt x="823" y="846"/>
                    <a:pt x="823" y="846"/>
                    <a:pt x="823" y="846"/>
                  </a:cubicBezTo>
                  <a:cubicBezTo>
                    <a:pt x="824" y="846"/>
                    <a:pt x="824" y="846"/>
                    <a:pt x="824" y="846"/>
                  </a:cubicBezTo>
                  <a:cubicBezTo>
                    <a:pt x="825" y="847"/>
                    <a:pt x="826" y="846"/>
                    <a:pt x="827" y="845"/>
                  </a:cubicBezTo>
                  <a:cubicBezTo>
                    <a:pt x="827" y="845"/>
                    <a:pt x="827" y="845"/>
                    <a:pt x="827" y="845"/>
                  </a:cubicBezTo>
                  <a:cubicBezTo>
                    <a:pt x="828" y="845"/>
                    <a:pt x="828" y="845"/>
                    <a:pt x="829" y="845"/>
                  </a:cubicBezTo>
                  <a:cubicBezTo>
                    <a:pt x="829" y="845"/>
                    <a:pt x="830" y="845"/>
                    <a:pt x="831" y="844"/>
                  </a:cubicBezTo>
                  <a:cubicBezTo>
                    <a:pt x="831" y="844"/>
                    <a:pt x="832" y="844"/>
                    <a:pt x="832" y="844"/>
                  </a:cubicBezTo>
                  <a:cubicBezTo>
                    <a:pt x="832" y="844"/>
                    <a:pt x="833" y="844"/>
                    <a:pt x="833" y="844"/>
                  </a:cubicBezTo>
                  <a:cubicBezTo>
                    <a:pt x="834" y="843"/>
                    <a:pt x="835" y="843"/>
                    <a:pt x="836" y="843"/>
                  </a:cubicBezTo>
                  <a:cubicBezTo>
                    <a:pt x="836" y="843"/>
                    <a:pt x="837" y="842"/>
                    <a:pt x="838" y="842"/>
                  </a:cubicBezTo>
                  <a:cubicBezTo>
                    <a:pt x="839" y="842"/>
                    <a:pt x="840" y="841"/>
                    <a:pt x="840" y="841"/>
                  </a:cubicBezTo>
                  <a:cubicBezTo>
                    <a:pt x="841" y="842"/>
                    <a:pt x="841" y="842"/>
                    <a:pt x="841" y="841"/>
                  </a:cubicBezTo>
                  <a:cubicBezTo>
                    <a:pt x="842" y="841"/>
                    <a:pt x="842" y="841"/>
                    <a:pt x="842" y="841"/>
                  </a:cubicBezTo>
                  <a:cubicBezTo>
                    <a:pt x="842" y="841"/>
                    <a:pt x="842" y="840"/>
                    <a:pt x="843" y="841"/>
                  </a:cubicBezTo>
                  <a:cubicBezTo>
                    <a:pt x="843" y="841"/>
                    <a:pt x="843" y="841"/>
                    <a:pt x="844" y="841"/>
                  </a:cubicBezTo>
                  <a:cubicBezTo>
                    <a:pt x="844" y="841"/>
                    <a:pt x="844" y="841"/>
                    <a:pt x="844" y="841"/>
                  </a:cubicBezTo>
                  <a:cubicBezTo>
                    <a:pt x="844" y="841"/>
                    <a:pt x="844" y="841"/>
                    <a:pt x="844" y="841"/>
                  </a:cubicBezTo>
                  <a:cubicBezTo>
                    <a:pt x="845" y="841"/>
                    <a:pt x="846" y="841"/>
                    <a:pt x="847" y="840"/>
                  </a:cubicBezTo>
                  <a:cubicBezTo>
                    <a:pt x="847" y="840"/>
                    <a:pt x="847" y="840"/>
                    <a:pt x="847" y="840"/>
                  </a:cubicBezTo>
                  <a:cubicBezTo>
                    <a:pt x="848" y="840"/>
                    <a:pt x="848" y="840"/>
                    <a:pt x="848" y="840"/>
                  </a:cubicBezTo>
                  <a:cubicBezTo>
                    <a:pt x="848" y="840"/>
                    <a:pt x="848" y="840"/>
                    <a:pt x="848" y="840"/>
                  </a:cubicBezTo>
                  <a:cubicBezTo>
                    <a:pt x="848" y="841"/>
                    <a:pt x="849" y="841"/>
                    <a:pt x="852" y="840"/>
                  </a:cubicBezTo>
                  <a:cubicBezTo>
                    <a:pt x="853" y="840"/>
                    <a:pt x="853" y="840"/>
                    <a:pt x="853" y="840"/>
                  </a:cubicBezTo>
                  <a:cubicBezTo>
                    <a:pt x="853" y="840"/>
                    <a:pt x="853" y="840"/>
                    <a:pt x="854" y="840"/>
                  </a:cubicBezTo>
                  <a:cubicBezTo>
                    <a:pt x="854" y="840"/>
                    <a:pt x="854" y="840"/>
                    <a:pt x="854" y="840"/>
                  </a:cubicBezTo>
                  <a:cubicBezTo>
                    <a:pt x="855" y="840"/>
                    <a:pt x="855" y="840"/>
                    <a:pt x="856" y="840"/>
                  </a:cubicBezTo>
                  <a:cubicBezTo>
                    <a:pt x="857" y="840"/>
                    <a:pt x="857" y="840"/>
                    <a:pt x="857" y="840"/>
                  </a:cubicBezTo>
                  <a:cubicBezTo>
                    <a:pt x="857" y="840"/>
                    <a:pt x="857" y="840"/>
                    <a:pt x="858" y="840"/>
                  </a:cubicBezTo>
                  <a:cubicBezTo>
                    <a:pt x="858" y="840"/>
                    <a:pt x="858" y="839"/>
                    <a:pt x="858" y="839"/>
                  </a:cubicBezTo>
                  <a:cubicBezTo>
                    <a:pt x="859" y="840"/>
                    <a:pt x="859" y="840"/>
                    <a:pt x="859" y="840"/>
                  </a:cubicBezTo>
                  <a:cubicBezTo>
                    <a:pt x="860" y="840"/>
                    <a:pt x="861" y="841"/>
                    <a:pt x="861" y="841"/>
                  </a:cubicBezTo>
                  <a:cubicBezTo>
                    <a:pt x="862" y="841"/>
                    <a:pt x="863" y="841"/>
                    <a:pt x="863" y="841"/>
                  </a:cubicBezTo>
                  <a:cubicBezTo>
                    <a:pt x="865" y="842"/>
                    <a:pt x="866" y="842"/>
                    <a:pt x="867" y="841"/>
                  </a:cubicBezTo>
                  <a:cubicBezTo>
                    <a:pt x="868" y="841"/>
                    <a:pt x="868" y="841"/>
                    <a:pt x="868" y="842"/>
                  </a:cubicBezTo>
                  <a:cubicBezTo>
                    <a:pt x="868" y="842"/>
                    <a:pt x="868" y="842"/>
                    <a:pt x="869" y="842"/>
                  </a:cubicBezTo>
                  <a:cubicBezTo>
                    <a:pt x="869" y="842"/>
                    <a:pt x="869" y="843"/>
                    <a:pt x="870" y="843"/>
                  </a:cubicBezTo>
                  <a:cubicBezTo>
                    <a:pt x="870" y="843"/>
                    <a:pt x="870" y="843"/>
                    <a:pt x="870" y="844"/>
                  </a:cubicBezTo>
                  <a:cubicBezTo>
                    <a:pt x="870" y="845"/>
                    <a:pt x="871" y="845"/>
                    <a:pt x="872" y="846"/>
                  </a:cubicBezTo>
                  <a:cubicBezTo>
                    <a:pt x="872" y="846"/>
                    <a:pt x="872" y="846"/>
                    <a:pt x="872" y="846"/>
                  </a:cubicBezTo>
                  <a:cubicBezTo>
                    <a:pt x="872" y="846"/>
                    <a:pt x="873" y="846"/>
                    <a:pt x="873" y="847"/>
                  </a:cubicBezTo>
                  <a:cubicBezTo>
                    <a:pt x="873" y="847"/>
                    <a:pt x="873" y="847"/>
                    <a:pt x="873" y="847"/>
                  </a:cubicBezTo>
                  <a:cubicBezTo>
                    <a:pt x="874" y="847"/>
                    <a:pt x="874" y="847"/>
                    <a:pt x="874" y="848"/>
                  </a:cubicBezTo>
                  <a:cubicBezTo>
                    <a:pt x="873" y="848"/>
                    <a:pt x="874" y="849"/>
                    <a:pt x="874" y="849"/>
                  </a:cubicBezTo>
                  <a:cubicBezTo>
                    <a:pt x="874" y="850"/>
                    <a:pt x="874" y="850"/>
                    <a:pt x="874" y="851"/>
                  </a:cubicBezTo>
                  <a:cubicBezTo>
                    <a:pt x="875" y="851"/>
                    <a:pt x="875" y="852"/>
                    <a:pt x="875" y="852"/>
                  </a:cubicBezTo>
                  <a:cubicBezTo>
                    <a:pt x="875" y="852"/>
                    <a:pt x="876" y="853"/>
                    <a:pt x="876" y="854"/>
                  </a:cubicBezTo>
                  <a:cubicBezTo>
                    <a:pt x="876" y="854"/>
                    <a:pt x="876" y="854"/>
                    <a:pt x="876" y="854"/>
                  </a:cubicBezTo>
                  <a:cubicBezTo>
                    <a:pt x="876" y="855"/>
                    <a:pt x="876" y="856"/>
                    <a:pt x="877" y="857"/>
                  </a:cubicBezTo>
                  <a:cubicBezTo>
                    <a:pt x="877" y="857"/>
                    <a:pt x="877" y="857"/>
                    <a:pt x="877" y="857"/>
                  </a:cubicBezTo>
                  <a:cubicBezTo>
                    <a:pt x="877" y="857"/>
                    <a:pt x="877" y="858"/>
                    <a:pt x="877" y="858"/>
                  </a:cubicBezTo>
                  <a:cubicBezTo>
                    <a:pt x="877" y="859"/>
                    <a:pt x="877" y="859"/>
                    <a:pt x="877" y="859"/>
                  </a:cubicBezTo>
                  <a:cubicBezTo>
                    <a:pt x="878" y="860"/>
                    <a:pt x="878" y="860"/>
                    <a:pt x="878" y="861"/>
                  </a:cubicBezTo>
                  <a:cubicBezTo>
                    <a:pt x="878" y="861"/>
                    <a:pt x="878" y="861"/>
                    <a:pt x="878" y="861"/>
                  </a:cubicBezTo>
                  <a:cubicBezTo>
                    <a:pt x="878" y="862"/>
                    <a:pt x="878" y="862"/>
                    <a:pt x="878" y="863"/>
                  </a:cubicBezTo>
                  <a:cubicBezTo>
                    <a:pt x="879" y="863"/>
                    <a:pt x="879" y="863"/>
                    <a:pt x="879" y="864"/>
                  </a:cubicBezTo>
                  <a:cubicBezTo>
                    <a:pt x="878" y="864"/>
                    <a:pt x="879" y="865"/>
                    <a:pt x="879" y="866"/>
                  </a:cubicBezTo>
                  <a:cubicBezTo>
                    <a:pt x="879" y="866"/>
                    <a:pt x="879" y="867"/>
                    <a:pt x="879" y="867"/>
                  </a:cubicBezTo>
                  <a:cubicBezTo>
                    <a:pt x="879" y="867"/>
                    <a:pt x="879" y="868"/>
                    <a:pt x="880" y="869"/>
                  </a:cubicBezTo>
                  <a:cubicBezTo>
                    <a:pt x="880" y="870"/>
                    <a:pt x="880" y="871"/>
                    <a:pt x="880" y="872"/>
                  </a:cubicBezTo>
                  <a:cubicBezTo>
                    <a:pt x="880" y="872"/>
                    <a:pt x="880" y="872"/>
                    <a:pt x="880" y="872"/>
                  </a:cubicBezTo>
                  <a:cubicBezTo>
                    <a:pt x="880" y="873"/>
                    <a:pt x="881" y="874"/>
                    <a:pt x="881" y="875"/>
                  </a:cubicBezTo>
                  <a:cubicBezTo>
                    <a:pt x="881" y="876"/>
                    <a:pt x="881" y="876"/>
                    <a:pt x="881" y="876"/>
                  </a:cubicBezTo>
                  <a:cubicBezTo>
                    <a:pt x="881" y="877"/>
                    <a:pt x="881" y="877"/>
                    <a:pt x="881" y="878"/>
                  </a:cubicBezTo>
                  <a:cubicBezTo>
                    <a:pt x="881" y="878"/>
                    <a:pt x="881" y="878"/>
                    <a:pt x="881" y="878"/>
                  </a:cubicBezTo>
                  <a:cubicBezTo>
                    <a:pt x="881" y="878"/>
                    <a:pt x="881" y="879"/>
                    <a:pt x="881" y="880"/>
                  </a:cubicBezTo>
                  <a:cubicBezTo>
                    <a:pt x="882" y="880"/>
                    <a:pt x="882" y="880"/>
                    <a:pt x="882" y="881"/>
                  </a:cubicBezTo>
                  <a:cubicBezTo>
                    <a:pt x="883" y="881"/>
                    <a:pt x="883" y="882"/>
                    <a:pt x="883" y="882"/>
                  </a:cubicBezTo>
                  <a:cubicBezTo>
                    <a:pt x="883" y="882"/>
                    <a:pt x="883" y="882"/>
                    <a:pt x="883" y="882"/>
                  </a:cubicBezTo>
                  <a:cubicBezTo>
                    <a:pt x="885" y="884"/>
                    <a:pt x="885" y="884"/>
                    <a:pt x="886" y="884"/>
                  </a:cubicBezTo>
                  <a:cubicBezTo>
                    <a:pt x="886" y="885"/>
                    <a:pt x="886" y="884"/>
                    <a:pt x="886" y="884"/>
                  </a:cubicBezTo>
                  <a:cubicBezTo>
                    <a:pt x="886" y="885"/>
                    <a:pt x="886" y="885"/>
                    <a:pt x="887" y="885"/>
                  </a:cubicBezTo>
                  <a:cubicBezTo>
                    <a:pt x="889" y="886"/>
                    <a:pt x="890" y="886"/>
                    <a:pt x="891" y="885"/>
                  </a:cubicBezTo>
                  <a:cubicBezTo>
                    <a:pt x="891" y="885"/>
                    <a:pt x="891" y="885"/>
                    <a:pt x="891" y="885"/>
                  </a:cubicBezTo>
                  <a:cubicBezTo>
                    <a:pt x="892" y="885"/>
                    <a:pt x="893" y="884"/>
                    <a:pt x="893" y="883"/>
                  </a:cubicBezTo>
                  <a:cubicBezTo>
                    <a:pt x="893" y="883"/>
                    <a:pt x="893" y="883"/>
                    <a:pt x="893" y="883"/>
                  </a:cubicBezTo>
                  <a:cubicBezTo>
                    <a:pt x="893" y="883"/>
                    <a:pt x="893" y="883"/>
                    <a:pt x="893" y="883"/>
                  </a:cubicBezTo>
                  <a:cubicBezTo>
                    <a:pt x="894" y="883"/>
                    <a:pt x="894" y="883"/>
                    <a:pt x="894" y="882"/>
                  </a:cubicBezTo>
                  <a:cubicBezTo>
                    <a:pt x="894" y="881"/>
                    <a:pt x="894" y="881"/>
                    <a:pt x="894" y="881"/>
                  </a:cubicBezTo>
                  <a:cubicBezTo>
                    <a:pt x="893" y="880"/>
                    <a:pt x="893" y="880"/>
                    <a:pt x="893" y="880"/>
                  </a:cubicBezTo>
                  <a:cubicBezTo>
                    <a:pt x="893" y="880"/>
                    <a:pt x="893" y="879"/>
                    <a:pt x="893" y="879"/>
                  </a:cubicBezTo>
                  <a:cubicBezTo>
                    <a:pt x="893" y="879"/>
                    <a:pt x="894" y="879"/>
                    <a:pt x="894" y="879"/>
                  </a:cubicBezTo>
                  <a:cubicBezTo>
                    <a:pt x="895" y="878"/>
                    <a:pt x="895" y="877"/>
                    <a:pt x="894" y="875"/>
                  </a:cubicBezTo>
                  <a:cubicBezTo>
                    <a:pt x="894" y="875"/>
                    <a:pt x="894" y="875"/>
                    <a:pt x="894" y="875"/>
                  </a:cubicBezTo>
                  <a:cubicBezTo>
                    <a:pt x="895" y="874"/>
                    <a:pt x="894" y="873"/>
                    <a:pt x="894" y="873"/>
                  </a:cubicBezTo>
                  <a:cubicBezTo>
                    <a:pt x="894" y="873"/>
                    <a:pt x="894" y="873"/>
                    <a:pt x="894" y="873"/>
                  </a:cubicBezTo>
                  <a:cubicBezTo>
                    <a:pt x="894" y="872"/>
                    <a:pt x="894" y="872"/>
                    <a:pt x="894" y="872"/>
                  </a:cubicBezTo>
                  <a:cubicBezTo>
                    <a:pt x="894" y="872"/>
                    <a:pt x="895" y="870"/>
                    <a:pt x="894" y="869"/>
                  </a:cubicBezTo>
                  <a:cubicBezTo>
                    <a:pt x="893" y="868"/>
                    <a:pt x="893" y="868"/>
                    <a:pt x="893" y="867"/>
                  </a:cubicBezTo>
                  <a:cubicBezTo>
                    <a:pt x="893" y="867"/>
                    <a:pt x="893" y="867"/>
                    <a:pt x="893" y="866"/>
                  </a:cubicBezTo>
                  <a:cubicBezTo>
                    <a:pt x="893" y="867"/>
                    <a:pt x="893" y="867"/>
                    <a:pt x="893" y="867"/>
                  </a:cubicBezTo>
                  <a:cubicBezTo>
                    <a:pt x="894" y="867"/>
                    <a:pt x="894" y="868"/>
                    <a:pt x="894" y="869"/>
                  </a:cubicBezTo>
                  <a:cubicBezTo>
                    <a:pt x="894" y="869"/>
                    <a:pt x="894" y="870"/>
                    <a:pt x="894" y="870"/>
                  </a:cubicBezTo>
                  <a:cubicBezTo>
                    <a:pt x="894" y="871"/>
                    <a:pt x="895" y="871"/>
                    <a:pt x="895" y="872"/>
                  </a:cubicBezTo>
                  <a:cubicBezTo>
                    <a:pt x="895" y="872"/>
                    <a:pt x="895" y="872"/>
                    <a:pt x="895" y="872"/>
                  </a:cubicBezTo>
                  <a:cubicBezTo>
                    <a:pt x="895" y="873"/>
                    <a:pt x="895" y="874"/>
                    <a:pt x="896" y="875"/>
                  </a:cubicBezTo>
                  <a:cubicBezTo>
                    <a:pt x="895" y="875"/>
                    <a:pt x="896" y="876"/>
                    <a:pt x="896" y="876"/>
                  </a:cubicBezTo>
                  <a:cubicBezTo>
                    <a:pt x="896" y="877"/>
                    <a:pt x="897" y="877"/>
                    <a:pt x="897" y="878"/>
                  </a:cubicBezTo>
                  <a:cubicBezTo>
                    <a:pt x="897" y="878"/>
                    <a:pt x="897" y="878"/>
                    <a:pt x="898" y="878"/>
                  </a:cubicBezTo>
                  <a:cubicBezTo>
                    <a:pt x="898" y="878"/>
                    <a:pt x="898" y="879"/>
                    <a:pt x="898" y="879"/>
                  </a:cubicBezTo>
                  <a:cubicBezTo>
                    <a:pt x="898" y="879"/>
                    <a:pt x="898" y="881"/>
                    <a:pt x="899" y="881"/>
                  </a:cubicBezTo>
                  <a:cubicBezTo>
                    <a:pt x="899" y="881"/>
                    <a:pt x="900" y="881"/>
                    <a:pt x="900" y="881"/>
                  </a:cubicBezTo>
                  <a:cubicBezTo>
                    <a:pt x="900" y="882"/>
                    <a:pt x="901" y="883"/>
                    <a:pt x="902" y="883"/>
                  </a:cubicBezTo>
                  <a:cubicBezTo>
                    <a:pt x="902" y="883"/>
                    <a:pt x="903" y="884"/>
                    <a:pt x="904" y="884"/>
                  </a:cubicBezTo>
                  <a:cubicBezTo>
                    <a:pt x="904" y="884"/>
                    <a:pt x="905" y="884"/>
                    <a:pt x="905" y="883"/>
                  </a:cubicBezTo>
                  <a:cubicBezTo>
                    <a:pt x="905" y="883"/>
                    <a:pt x="905" y="883"/>
                    <a:pt x="906" y="883"/>
                  </a:cubicBezTo>
                  <a:cubicBezTo>
                    <a:pt x="906" y="883"/>
                    <a:pt x="907" y="883"/>
                    <a:pt x="907" y="882"/>
                  </a:cubicBezTo>
                  <a:cubicBezTo>
                    <a:pt x="909" y="881"/>
                    <a:pt x="909" y="881"/>
                    <a:pt x="909" y="879"/>
                  </a:cubicBezTo>
                  <a:cubicBezTo>
                    <a:pt x="909" y="879"/>
                    <a:pt x="909" y="879"/>
                    <a:pt x="909" y="879"/>
                  </a:cubicBezTo>
                  <a:cubicBezTo>
                    <a:pt x="910" y="878"/>
                    <a:pt x="910" y="877"/>
                    <a:pt x="910" y="875"/>
                  </a:cubicBezTo>
                  <a:cubicBezTo>
                    <a:pt x="910" y="875"/>
                    <a:pt x="910" y="875"/>
                    <a:pt x="910" y="875"/>
                  </a:cubicBezTo>
                  <a:cubicBezTo>
                    <a:pt x="910" y="875"/>
                    <a:pt x="910" y="875"/>
                    <a:pt x="910" y="875"/>
                  </a:cubicBezTo>
                  <a:cubicBezTo>
                    <a:pt x="910" y="875"/>
                    <a:pt x="910" y="874"/>
                    <a:pt x="910" y="874"/>
                  </a:cubicBezTo>
                  <a:cubicBezTo>
                    <a:pt x="910" y="873"/>
                    <a:pt x="910" y="873"/>
                    <a:pt x="910" y="872"/>
                  </a:cubicBezTo>
                  <a:cubicBezTo>
                    <a:pt x="910" y="872"/>
                    <a:pt x="910" y="871"/>
                    <a:pt x="910" y="870"/>
                  </a:cubicBezTo>
                  <a:cubicBezTo>
                    <a:pt x="910" y="870"/>
                    <a:pt x="910" y="870"/>
                    <a:pt x="910" y="870"/>
                  </a:cubicBezTo>
                  <a:cubicBezTo>
                    <a:pt x="910" y="870"/>
                    <a:pt x="910" y="869"/>
                    <a:pt x="910" y="869"/>
                  </a:cubicBezTo>
                  <a:cubicBezTo>
                    <a:pt x="910" y="869"/>
                    <a:pt x="910" y="869"/>
                    <a:pt x="910" y="869"/>
                  </a:cubicBezTo>
                  <a:cubicBezTo>
                    <a:pt x="910" y="869"/>
                    <a:pt x="910" y="869"/>
                    <a:pt x="910" y="869"/>
                  </a:cubicBezTo>
                  <a:cubicBezTo>
                    <a:pt x="910" y="869"/>
                    <a:pt x="910" y="869"/>
                    <a:pt x="910" y="869"/>
                  </a:cubicBezTo>
                  <a:cubicBezTo>
                    <a:pt x="910" y="870"/>
                    <a:pt x="910" y="870"/>
                    <a:pt x="912" y="871"/>
                  </a:cubicBezTo>
                  <a:cubicBezTo>
                    <a:pt x="912" y="871"/>
                    <a:pt x="912" y="871"/>
                    <a:pt x="912" y="871"/>
                  </a:cubicBezTo>
                  <a:cubicBezTo>
                    <a:pt x="912" y="871"/>
                    <a:pt x="913" y="872"/>
                    <a:pt x="914" y="872"/>
                  </a:cubicBezTo>
                  <a:cubicBezTo>
                    <a:pt x="915" y="872"/>
                    <a:pt x="915" y="872"/>
                    <a:pt x="915" y="872"/>
                  </a:cubicBezTo>
                  <a:cubicBezTo>
                    <a:pt x="917" y="873"/>
                    <a:pt x="920" y="872"/>
                    <a:pt x="920" y="870"/>
                  </a:cubicBezTo>
                  <a:cubicBezTo>
                    <a:pt x="920" y="869"/>
                    <a:pt x="921" y="869"/>
                    <a:pt x="921" y="869"/>
                  </a:cubicBezTo>
                  <a:cubicBezTo>
                    <a:pt x="921" y="868"/>
                    <a:pt x="922" y="867"/>
                    <a:pt x="921" y="866"/>
                  </a:cubicBezTo>
                  <a:cubicBezTo>
                    <a:pt x="922" y="865"/>
                    <a:pt x="922" y="864"/>
                    <a:pt x="922" y="864"/>
                  </a:cubicBezTo>
                  <a:cubicBezTo>
                    <a:pt x="922" y="864"/>
                    <a:pt x="922" y="864"/>
                    <a:pt x="922" y="864"/>
                  </a:cubicBezTo>
                  <a:cubicBezTo>
                    <a:pt x="922" y="864"/>
                    <a:pt x="922" y="863"/>
                    <a:pt x="922" y="863"/>
                  </a:cubicBezTo>
                  <a:cubicBezTo>
                    <a:pt x="922" y="862"/>
                    <a:pt x="922" y="861"/>
                    <a:pt x="922" y="860"/>
                  </a:cubicBezTo>
                  <a:cubicBezTo>
                    <a:pt x="922" y="859"/>
                    <a:pt x="922" y="859"/>
                    <a:pt x="922" y="858"/>
                  </a:cubicBezTo>
                  <a:cubicBezTo>
                    <a:pt x="922" y="858"/>
                    <a:pt x="922" y="858"/>
                    <a:pt x="922" y="858"/>
                  </a:cubicBezTo>
                  <a:cubicBezTo>
                    <a:pt x="922" y="857"/>
                    <a:pt x="922" y="854"/>
                    <a:pt x="922" y="854"/>
                  </a:cubicBezTo>
                  <a:cubicBezTo>
                    <a:pt x="921" y="854"/>
                    <a:pt x="921" y="853"/>
                    <a:pt x="922" y="853"/>
                  </a:cubicBezTo>
                  <a:cubicBezTo>
                    <a:pt x="922" y="852"/>
                    <a:pt x="922" y="852"/>
                    <a:pt x="922" y="852"/>
                  </a:cubicBezTo>
                  <a:cubicBezTo>
                    <a:pt x="922" y="852"/>
                    <a:pt x="922" y="852"/>
                    <a:pt x="922" y="851"/>
                  </a:cubicBezTo>
                  <a:cubicBezTo>
                    <a:pt x="922" y="851"/>
                    <a:pt x="922" y="850"/>
                    <a:pt x="922" y="850"/>
                  </a:cubicBezTo>
                  <a:cubicBezTo>
                    <a:pt x="922" y="848"/>
                    <a:pt x="922" y="847"/>
                    <a:pt x="921" y="846"/>
                  </a:cubicBezTo>
                  <a:cubicBezTo>
                    <a:pt x="921" y="845"/>
                    <a:pt x="921" y="844"/>
                    <a:pt x="921" y="843"/>
                  </a:cubicBezTo>
                  <a:cubicBezTo>
                    <a:pt x="922" y="842"/>
                    <a:pt x="921" y="841"/>
                    <a:pt x="921" y="841"/>
                  </a:cubicBezTo>
                  <a:cubicBezTo>
                    <a:pt x="921" y="841"/>
                    <a:pt x="921" y="841"/>
                    <a:pt x="920" y="841"/>
                  </a:cubicBezTo>
                  <a:cubicBezTo>
                    <a:pt x="921" y="839"/>
                    <a:pt x="921" y="836"/>
                    <a:pt x="919" y="834"/>
                  </a:cubicBezTo>
                  <a:cubicBezTo>
                    <a:pt x="919" y="833"/>
                    <a:pt x="919" y="832"/>
                    <a:pt x="918" y="831"/>
                  </a:cubicBezTo>
                  <a:cubicBezTo>
                    <a:pt x="918" y="831"/>
                    <a:pt x="918" y="831"/>
                    <a:pt x="918" y="831"/>
                  </a:cubicBezTo>
                  <a:cubicBezTo>
                    <a:pt x="918" y="831"/>
                    <a:pt x="918" y="831"/>
                    <a:pt x="918" y="831"/>
                  </a:cubicBezTo>
                  <a:cubicBezTo>
                    <a:pt x="918" y="830"/>
                    <a:pt x="918" y="830"/>
                    <a:pt x="918" y="829"/>
                  </a:cubicBezTo>
                  <a:cubicBezTo>
                    <a:pt x="919" y="828"/>
                    <a:pt x="918" y="827"/>
                    <a:pt x="917" y="826"/>
                  </a:cubicBezTo>
                  <a:cubicBezTo>
                    <a:pt x="917" y="826"/>
                    <a:pt x="917" y="825"/>
                    <a:pt x="917" y="825"/>
                  </a:cubicBezTo>
                  <a:cubicBezTo>
                    <a:pt x="917" y="824"/>
                    <a:pt x="917" y="824"/>
                    <a:pt x="916" y="824"/>
                  </a:cubicBezTo>
                  <a:cubicBezTo>
                    <a:pt x="916" y="823"/>
                    <a:pt x="917" y="822"/>
                    <a:pt x="916" y="821"/>
                  </a:cubicBezTo>
                  <a:cubicBezTo>
                    <a:pt x="916" y="821"/>
                    <a:pt x="916" y="820"/>
                    <a:pt x="915" y="820"/>
                  </a:cubicBezTo>
                  <a:cubicBezTo>
                    <a:pt x="915" y="819"/>
                    <a:pt x="915" y="818"/>
                    <a:pt x="914" y="818"/>
                  </a:cubicBezTo>
                  <a:cubicBezTo>
                    <a:pt x="914" y="817"/>
                    <a:pt x="914" y="817"/>
                    <a:pt x="913" y="817"/>
                  </a:cubicBezTo>
                  <a:cubicBezTo>
                    <a:pt x="913" y="817"/>
                    <a:pt x="913" y="817"/>
                    <a:pt x="913" y="816"/>
                  </a:cubicBezTo>
                  <a:cubicBezTo>
                    <a:pt x="913" y="816"/>
                    <a:pt x="913" y="816"/>
                    <a:pt x="913" y="816"/>
                  </a:cubicBezTo>
                  <a:cubicBezTo>
                    <a:pt x="913" y="815"/>
                    <a:pt x="913" y="815"/>
                    <a:pt x="912" y="815"/>
                  </a:cubicBezTo>
                  <a:cubicBezTo>
                    <a:pt x="912" y="815"/>
                    <a:pt x="912" y="815"/>
                    <a:pt x="912" y="814"/>
                  </a:cubicBezTo>
                  <a:cubicBezTo>
                    <a:pt x="912" y="814"/>
                    <a:pt x="912" y="813"/>
                    <a:pt x="912" y="813"/>
                  </a:cubicBezTo>
                  <a:cubicBezTo>
                    <a:pt x="912" y="812"/>
                    <a:pt x="911" y="812"/>
                    <a:pt x="911" y="812"/>
                  </a:cubicBezTo>
                  <a:cubicBezTo>
                    <a:pt x="910" y="812"/>
                    <a:pt x="910" y="812"/>
                    <a:pt x="910" y="812"/>
                  </a:cubicBezTo>
                  <a:cubicBezTo>
                    <a:pt x="910" y="812"/>
                    <a:pt x="910" y="812"/>
                    <a:pt x="910" y="812"/>
                  </a:cubicBezTo>
                  <a:cubicBezTo>
                    <a:pt x="910" y="812"/>
                    <a:pt x="910" y="811"/>
                    <a:pt x="910" y="811"/>
                  </a:cubicBezTo>
                  <a:cubicBezTo>
                    <a:pt x="910" y="811"/>
                    <a:pt x="910" y="810"/>
                    <a:pt x="910" y="810"/>
                  </a:cubicBezTo>
                  <a:cubicBezTo>
                    <a:pt x="909" y="809"/>
                    <a:pt x="909" y="809"/>
                    <a:pt x="908" y="809"/>
                  </a:cubicBezTo>
                  <a:cubicBezTo>
                    <a:pt x="908" y="809"/>
                    <a:pt x="907" y="809"/>
                    <a:pt x="907" y="809"/>
                  </a:cubicBezTo>
                  <a:cubicBezTo>
                    <a:pt x="907" y="808"/>
                    <a:pt x="907" y="808"/>
                    <a:pt x="907" y="808"/>
                  </a:cubicBezTo>
                  <a:cubicBezTo>
                    <a:pt x="907" y="808"/>
                    <a:pt x="907" y="808"/>
                    <a:pt x="907" y="808"/>
                  </a:cubicBezTo>
                  <a:cubicBezTo>
                    <a:pt x="907" y="808"/>
                    <a:pt x="907" y="808"/>
                    <a:pt x="907" y="808"/>
                  </a:cubicBezTo>
                  <a:cubicBezTo>
                    <a:pt x="907" y="808"/>
                    <a:pt x="907" y="808"/>
                    <a:pt x="907" y="808"/>
                  </a:cubicBezTo>
                  <a:cubicBezTo>
                    <a:pt x="907" y="808"/>
                    <a:pt x="906" y="807"/>
                    <a:pt x="906" y="806"/>
                  </a:cubicBezTo>
                  <a:cubicBezTo>
                    <a:pt x="906" y="805"/>
                    <a:pt x="906" y="805"/>
                    <a:pt x="905" y="804"/>
                  </a:cubicBezTo>
                  <a:cubicBezTo>
                    <a:pt x="905" y="804"/>
                    <a:pt x="905" y="804"/>
                    <a:pt x="905" y="804"/>
                  </a:cubicBezTo>
                  <a:cubicBezTo>
                    <a:pt x="905" y="803"/>
                    <a:pt x="906" y="801"/>
                    <a:pt x="904" y="801"/>
                  </a:cubicBezTo>
                  <a:cubicBezTo>
                    <a:pt x="904" y="800"/>
                    <a:pt x="904" y="800"/>
                    <a:pt x="904" y="799"/>
                  </a:cubicBezTo>
                  <a:cubicBezTo>
                    <a:pt x="904" y="799"/>
                    <a:pt x="904" y="799"/>
                    <a:pt x="904" y="798"/>
                  </a:cubicBezTo>
                  <a:cubicBezTo>
                    <a:pt x="904" y="798"/>
                    <a:pt x="904" y="797"/>
                    <a:pt x="904" y="797"/>
                  </a:cubicBezTo>
                  <a:cubicBezTo>
                    <a:pt x="904" y="797"/>
                    <a:pt x="904" y="796"/>
                    <a:pt x="903" y="795"/>
                  </a:cubicBezTo>
                  <a:cubicBezTo>
                    <a:pt x="903" y="794"/>
                    <a:pt x="903" y="794"/>
                    <a:pt x="903" y="793"/>
                  </a:cubicBezTo>
                  <a:cubicBezTo>
                    <a:pt x="903" y="793"/>
                    <a:pt x="903" y="793"/>
                    <a:pt x="903" y="793"/>
                  </a:cubicBezTo>
                  <a:cubicBezTo>
                    <a:pt x="903" y="793"/>
                    <a:pt x="903" y="792"/>
                    <a:pt x="903" y="792"/>
                  </a:cubicBezTo>
                  <a:cubicBezTo>
                    <a:pt x="902" y="792"/>
                    <a:pt x="902" y="792"/>
                    <a:pt x="902" y="791"/>
                  </a:cubicBezTo>
                  <a:cubicBezTo>
                    <a:pt x="902" y="791"/>
                    <a:pt x="903" y="790"/>
                    <a:pt x="902" y="789"/>
                  </a:cubicBezTo>
                  <a:cubicBezTo>
                    <a:pt x="902" y="789"/>
                    <a:pt x="902" y="788"/>
                    <a:pt x="901" y="787"/>
                  </a:cubicBezTo>
                  <a:cubicBezTo>
                    <a:pt x="901" y="787"/>
                    <a:pt x="901" y="787"/>
                    <a:pt x="901" y="787"/>
                  </a:cubicBezTo>
                  <a:cubicBezTo>
                    <a:pt x="901" y="786"/>
                    <a:pt x="901" y="786"/>
                    <a:pt x="900" y="786"/>
                  </a:cubicBezTo>
                  <a:cubicBezTo>
                    <a:pt x="900" y="786"/>
                    <a:pt x="900" y="786"/>
                    <a:pt x="900" y="786"/>
                  </a:cubicBezTo>
                  <a:cubicBezTo>
                    <a:pt x="901" y="785"/>
                    <a:pt x="901" y="784"/>
                    <a:pt x="900" y="783"/>
                  </a:cubicBezTo>
                  <a:cubicBezTo>
                    <a:pt x="900" y="783"/>
                    <a:pt x="900" y="783"/>
                    <a:pt x="900" y="783"/>
                  </a:cubicBezTo>
                  <a:cubicBezTo>
                    <a:pt x="900" y="783"/>
                    <a:pt x="900" y="782"/>
                    <a:pt x="900" y="782"/>
                  </a:cubicBezTo>
                  <a:cubicBezTo>
                    <a:pt x="900" y="782"/>
                    <a:pt x="900" y="780"/>
                    <a:pt x="899" y="780"/>
                  </a:cubicBezTo>
                  <a:cubicBezTo>
                    <a:pt x="899" y="780"/>
                    <a:pt x="899" y="779"/>
                    <a:pt x="899" y="778"/>
                  </a:cubicBezTo>
                  <a:cubicBezTo>
                    <a:pt x="899" y="778"/>
                    <a:pt x="899" y="778"/>
                    <a:pt x="899" y="777"/>
                  </a:cubicBezTo>
                  <a:cubicBezTo>
                    <a:pt x="899" y="777"/>
                    <a:pt x="899" y="777"/>
                    <a:pt x="899" y="777"/>
                  </a:cubicBezTo>
                  <a:cubicBezTo>
                    <a:pt x="898" y="777"/>
                    <a:pt x="898" y="776"/>
                    <a:pt x="898" y="775"/>
                  </a:cubicBezTo>
                  <a:cubicBezTo>
                    <a:pt x="898" y="774"/>
                    <a:pt x="898" y="773"/>
                    <a:pt x="897" y="772"/>
                  </a:cubicBezTo>
                  <a:cubicBezTo>
                    <a:pt x="897" y="772"/>
                    <a:pt x="897" y="772"/>
                    <a:pt x="897" y="772"/>
                  </a:cubicBezTo>
                  <a:cubicBezTo>
                    <a:pt x="897" y="771"/>
                    <a:pt x="897" y="771"/>
                    <a:pt x="897" y="770"/>
                  </a:cubicBezTo>
                  <a:cubicBezTo>
                    <a:pt x="896" y="770"/>
                    <a:pt x="896" y="770"/>
                    <a:pt x="896" y="770"/>
                  </a:cubicBezTo>
                  <a:cubicBezTo>
                    <a:pt x="896" y="769"/>
                    <a:pt x="896" y="769"/>
                    <a:pt x="896" y="769"/>
                  </a:cubicBezTo>
                  <a:cubicBezTo>
                    <a:pt x="897" y="768"/>
                    <a:pt x="896" y="768"/>
                    <a:pt x="896" y="767"/>
                  </a:cubicBezTo>
                  <a:cubicBezTo>
                    <a:pt x="896" y="767"/>
                    <a:pt x="896" y="767"/>
                    <a:pt x="895" y="766"/>
                  </a:cubicBezTo>
                  <a:cubicBezTo>
                    <a:pt x="895" y="765"/>
                    <a:pt x="895" y="765"/>
                    <a:pt x="895" y="765"/>
                  </a:cubicBezTo>
                  <a:cubicBezTo>
                    <a:pt x="895" y="764"/>
                    <a:pt x="895" y="763"/>
                    <a:pt x="895" y="763"/>
                  </a:cubicBezTo>
                  <a:cubicBezTo>
                    <a:pt x="895" y="763"/>
                    <a:pt x="894" y="763"/>
                    <a:pt x="894" y="762"/>
                  </a:cubicBezTo>
                  <a:cubicBezTo>
                    <a:pt x="894" y="762"/>
                    <a:pt x="894" y="762"/>
                    <a:pt x="894" y="761"/>
                  </a:cubicBezTo>
                  <a:cubicBezTo>
                    <a:pt x="894" y="761"/>
                    <a:pt x="894" y="760"/>
                    <a:pt x="894" y="760"/>
                  </a:cubicBezTo>
                  <a:cubicBezTo>
                    <a:pt x="893" y="759"/>
                    <a:pt x="893" y="759"/>
                    <a:pt x="893" y="759"/>
                  </a:cubicBezTo>
                  <a:cubicBezTo>
                    <a:pt x="893" y="758"/>
                    <a:pt x="893" y="758"/>
                    <a:pt x="893" y="757"/>
                  </a:cubicBezTo>
                  <a:cubicBezTo>
                    <a:pt x="893" y="756"/>
                    <a:pt x="892" y="755"/>
                    <a:pt x="892" y="754"/>
                  </a:cubicBezTo>
                  <a:cubicBezTo>
                    <a:pt x="892" y="753"/>
                    <a:pt x="891" y="752"/>
                    <a:pt x="891" y="751"/>
                  </a:cubicBezTo>
                  <a:cubicBezTo>
                    <a:pt x="891" y="750"/>
                    <a:pt x="890" y="750"/>
                    <a:pt x="890" y="750"/>
                  </a:cubicBezTo>
                  <a:cubicBezTo>
                    <a:pt x="890" y="750"/>
                    <a:pt x="890" y="749"/>
                    <a:pt x="890" y="749"/>
                  </a:cubicBezTo>
                  <a:cubicBezTo>
                    <a:pt x="890" y="748"/>
                    <a:pt x="889" y="748"/>
                    <a:pt x="889" y="747"/>
                  </a:cubicBezTo>
                  <a:cubicBezTo>
                    <a:pt x="889" y="747"/>
                    <a:pt x="889" y="746"/>
                    <a:pt x="889" y="746"/>
                  </a:cubicBezTo>
                  <a:cubicBezTo>
                    <a:pt x="889" y="746"/>
                    <a:pt x="889" y="746"/>
                    <a:pt x="889" y="745"/>
                  </a:cubicBezTo>
                  <a:cubicBezTo>
                    <a:pt x="889" y="745"/>
                    <a:pt x="889" y="745"/>
                    <a:pt x="889" y="745"/>
                  </a:cubicBezTo>
                  <a:cubicBezTo>
                    <a:pt x="889" y="744"/>
                    <a:pt x="888" y="744"/>
                    <a:pt x="888" y="743"/>
                  </a:cubicBezTo>
                  <a:cubicBezTo>
                    <a:pt x="888" y="742"/>
                    <a:pt x="887" y="742"/>
                    <a:pt x="887" y="741"/>
                  </a:cubicBezTo>
                  <a:cubicBezTo>
                    <a:pt x="887" y="741"/>
                    <a:pt x="887" y="741"/>
                    <a:pt x="887" y="741"/>
                  </a:cubicBezTo>
                  <a:cubicBezTo>
                    <a:pt x="887" y="740"/>
                    <a:pt x="886" y="739"/>
                    <a:pt x="886" y="738"/>
                  </a:cubicBezTo>
                  <a:cubicBezTo>
                    <a:pt x="886" y="738"/>
                    <a:pt x="886" y="738"/>
                    <a:pt x="885" y="738"/>
                  </a:cubicBezTo>
                  <a:cubicBezTo>
                    <a:pt x="885" y="738"/>
                    <a:pt x="885" y="738"/>
                    <a:pt x="885" y="738"/>
                  </a:cubicBezTo>
                  <a:cubicBezTo>
                    <a:pt x="885" y="737"/>
                    <a:pt x="885" y="736"/>
                    <a:pt x="884" y="736"/>
                  </a:cubicBezTo>
                  <a:cubicBezTo>
                    <a:pt x="884" y="735"/>
                    <a:pt x="884" y="735"/>
                    <a:pt x="884" y="735"/>
                  </a:cubicBezTo>
                  <a:cubicBezTo>
                    <a:pt x="884" y="734"/>
                    <a:pt x="884" y="734"/>
                    <a:pt x="883" y="733"/>
                  </a:cubicBezTo>
                  <a:cubicBezTo>
                    <a:pt x="883" y="733"/>
                    <a:pt x="883" y="733"/>
                    <a:pt x="883" y="733"/>
                  </a:cubicBezTo>
                  <a:cubicBezTo>
                    <a:pt x="884" y="733"/>
                    <a:pt x="884" y="732"/>
                    <a:pt x="883" y="732"/>
                  </a:cubicBezTo>
                  <a:cubicBezTo>
                    <a:pt x="883" y="732"/>
                    <a:pt x="883" y="732"/>
                    <a:pt x="883" y="732"/>
                  </a:cubicBezTo>
                  <a:cubicBezTo>
                    <a:pt x="883" y="731"/>
                    <a:pt x="883" y="731"/>
                    <a:pt x="883" y="731"/>
                  </a:cubicBezTo>
                  <a:cubicBezTo>
                    <a:pt x="883" y="731"/>
                    <a:pt x="883" y="730"/>
                    <a:pt x="882" y="730"/>
                  </a:cubicBezTo>
                  <a:cubicBezTo>
                    <a:pt x="882" y="729"/>
                    <a:pt x="882" y="729"/>
                    <a:pt x="881" y="729"/>
                  </a:cubicBezTo>
                  <a:cubicBezTo>
                    <a:pt x="881" y="729"/>
                    <a:pt x="881" y="729"/>
                    <a:pt x="880" y="729"/>
                  </a:cubicBezTo>
                  <a:cubicBezTo>
                    <a:pt x="880" y="728"/>
                    <a:pt x="880" y="728"/>
                    <a:pt x="880" y="727"/>
                  </a:cubicBezTo>
                  <a:cubicBezTo>
                    <a:pt x="880" y="727"/>
                    <a:pt x="880" y="727"/>
                    <a:pt x="880" y="726"/>
                  </a:cubicBezTo>
                  <a:cubicBezTo>
                    <a:pt x="879" y="726"/>
                    <a:pt x="879" y="726"/>
                    <a:pt x="879" y="726"/>
                  </a:cubicBezTo>
                  <a:cubicBezTo>
                    <a:pt x="879" y="726"/>
                    <a:pt x="879" y="726"/>
                    <a:pt x="879" y="725"/>
                  </a:cubicBezTo>
                  <a:cubicBezTo>
                    <a:pt x="879" y="725"/>
                    <a:pt x="879" y="724"/>
                    <a:pt x="878" y="724"/>
                  </a:cubicBezTo>
                  <a:cubicBezTo>
                    <a:pt x="878" y="724"/>
                    <a:pt x="878" y="724"/>
                    <a:pt x="878" y="724"/>
                  </a:cubicBezTo>
                  <a:cubicBezTo>
                    <a:pt x="879" y="724"/>
                    <a:pt x="879" y="723"/>
                    <a:pt x="879" y="723"/>
                  </a:cubicBezTo>
                  <a:cubicBezTo>
                    <a:pt x="880" y="723"/>
                    <a:pt x="880" y="723"/>
                    <a:pt x="880" y="723"/>
                  </a:cubicBezTo>
                  <a:cubicBezTo>
                    <a:pt x="880" y="722"/>
                    <a:pt x="880" y="722"/>
                    <a:pt x="882" y="721"/>
                  </a:cubicBezTo>
                  <a:cubicBezTo>
                    <a:pt x="882" y="721"/>
                    <a:pt x="882" y="721"/>
                    <a:pt x="882" y="721"/>
                  </a:cubicBezTo>
                  <a:cubicBezTo>
                    <a:pt x="885" y="720"/>
                    <a:pt x="885" y="719"/>
                    <a:pt x="885" y="719"/>
                  </a:cubicBezTo>
                  <a:cubicBezTo>
                    <a:pt x="885" y="718"/>
                    <a:pt x="885" y="718"/>
                    <a:pt x="885" y="718"/>
                  </a:cubicBezTo>
                  <a:cubicBezTo>
                    <a:pt x="886" y="718"/>
                    <a:pt x="886" y="718"/>
                    <a:pt x="886" y="718"/>
                  </a:cubicBezTo>
                  <a:cubicBezTo>
                    <a:pt x="887" y="718"/>
                    <a:pt x="887" y="718"/>
                    <a:pt x="887" y="718"/>
                  </a:cubicBezTo>
                  <a:cubicBezTo>
                    <a:pt x="888" y="718"/>
                    <a:pt x="888" y="718"/>
                    <a:pt x="889" y="717"/>
                  </a:cubicBezTo>
                  <a:cubicBezTo>
                    <a:pt x="890" y="717"/>
                    <a:pt x="890" y="716"/>
                    <a:pt x="891" y="715"/>
                  </a:cubicBezTo>
                  <a:cubicBezTo>
                    <a:pt x="891" y="715"/>
                    <a:pt x="891" y="715"/>
                    <a:pt x="891" y="715"/>
                  </a:cubicBezTo>
                  <a:cubicBezTo>
                    <a:pt x="892" y="715"/>
                    <a:pt x="893" y="714"/>
                    <a:pt x="893" y="713"/>
                  </a:cubicBezTo>
                  <a:cubicBezTo>
                    <a:pt x="894" y="713"/>
                    <a:pt x="894" y="713"/>
                    <a:pt x="894" y="712"/>
                  </a:cubicBezTo>
                  <a:cubicBezTo>
                    <a:pt x="894" y="712"/>
                    <a:pt x="894" y="712"/>
                    <a:pt x="894" y="712"/>
                  </a:cubicBezTo>
                  <a:cubicBezTo>
                    <a:pt x="894" y="712"/>
                    <a:pt x="894" y="712"/>
                    <a:pt x="894" y="712"/>
                  </a:cubicBezTo>
                  <a:cubicBezTo>
                    <a:pt x="895" y="712"/>
                    <a:pt x="895" y="712"/>
                    <a:pt x="895" y="712"/>
                  </a:cubicBezTo>
                  <a:cubicBezTo>
                    <a:pt x="896" y="711"/>
                    <a:pt x="896" y="711"/>
                    <a:pt x="897" y="710"/>
                  </a:cubicBezTo>
                  <a:cubicBezTo>
                    <a:pt x="897" y="710"/>
                    <a:pt x="897" y="710"/>
                    <a:pt x="897" y="710"/>
                  </a:cubicBezTo>
                  <a:cubicBezTo>
                    <a:pt x="897" y="710"/>
                    <a:pt x="897" y="710"/>
                    <a:pt x="897" y="710"/>
                  </a:cubicBezTo>
                  <a:cubicBezTo>
                    <a:pt x="897" y="710"/>
                    <a:pt x="897" y="710"/>
                    <a:pt x="897" y="710"/>
                  </a:cubicBezTo>
                  <a:cubicBezTo>
                    <a:pt x="897" y="710"/>
                    <a:pt x="898" y="710"/>
                    <a:pt x="898" y="709"/>
                  </a:cubicBezTo>
                  <a:cubicBezTo>
                    <a:pt x="899" y="709"/>
                    <a:pt x="900" y="709"/>
                    <a:pt x="900" y="708"/>
                  </a:cubicBezTo>
                  <a:cubicBezTo>
                    <a:pt x="901" y="708"/>
                    <a:pt x="901" y="707"/>
                    <a:pt x="901" y="707"/>
                  </a:cubicBezTo>
                  <a:cubicBezTo>
                    <a:pt x="901" y="706"/>
                    <a:pt x="902" y="706"/>
                    <a:pt x="902" y="706"/>
                  </a:cubicBezTo>
                  <a:cubicBezTo>
                    <a:pt x="902" y="706"/>
                    <a:pt x="902" y="706"/>
                    <a:pt x="903" y="706"/>
                  </a:cubicBezTo>
                  <a:cubicBezTo>
                    <a:pt x="904" y="705"/>
                    <a:pt x="904" y="705"/>
                    <a:pt x="904" y="704"/>
                  </a:cubicBezTo>
                  <a:cubicBezTo>
                    <a:pt x="904" y="704"/>
                    <a:pt x="905" y="704"/>
                    <a:pt x="905" y="704"/>
                  </a:cubicBezTo>
                  <a:cubicBezTo>
                    <a:pt x="905" y="704"/>
                    <a:pt x="905" y="703"/>
                    <a:pt x="905" y="703"/>
                  </a:cubicBezTo>
                  <a:cubicBezTo>
                    <a:pt x="905" y="703"/>
                    <a:pt x="905" y="703"/>
                    <a:pt x="905" y="703"/>
                  </a:cubicBezTo>
                  <a:cubicBezTo>
                    <a:pt x="906" y="703"/>
                    <a:pt x="906" y="702"/>
                    <a:pt x="906" y="702"/>
                  </a:cubicBezTo>
                  <a:cubicBezTo>
                    <a:pt x="906" y="702"/>
                    <a:pt x="907" y="702"/>
                    <a:pt x="908" y="701"/>
                  </a:cubicBezTo>
                  <a:cubicBezTo>
                    <a:pt x="908" y="701"/>
                    <a:pt x="908" y="700"/>
                    <a:pt x="908" y="700"/>
                  </a:cubicBezTo>
                  <a:cubicBezTo>
                    <a:pt x="909" y="699"/>
                    <a:pt x="909" y="699"/>
                    <a:pt x="909" y="699"/>
                  </a:cubicBezTo>
                  <a:cubicBezTo>
                    <a:pt x="910" y="699"/>
                    <a:pt x="910" y="699"/>
                    <a:pt x="910" y="699"/>
                  </a:cubicBezTo>
                  <a:cubicBezTo>
                    <a:pt x="911" y="698"/>
                    <a:pt x="911" y="697"/>
                    <a:pt x="911" y="697"/>
                  </a:cubicBezTo>
                  <a:cubicBezTo>
                    <a:pt x="911" y="697"/>
                    <a:pt x="912" y="697"/>
                    <a:pt x="912" y="696"/>
                  </a:cubicBezTo>
                  <a:cubicBezTo>
                    <a:pt x="912" y="696"/>
                    <a:pt x="912" y="696"/>
                    <a:pt x="912" y="696"/>
                  </a:cubicBezTo>
                  <a:cubicBezTo>
                    <a:pt x="913" y="696"/>
                    <a:pt x="913" y="696"/>
                    <a:pt x="913" y="695"/>
                  </a:cubicBezTo>
                  <a:cubicBezTo>
                    <a:pt x="914" y="695"/>
                    <a:pt x="915" y="695"/>
                    <a:pt x="916" y="694"/>
                  </a:cubicBezTo>
                  <a:cubicBezTo>
                    <a:pt x="916" y="694"/>
                    <a:pt x="916" y="694"/>
                    <a:pt x="916" y="694"/>
                  </a:cubicBezTo>
                  <a:cubicBezTo>
                    <a:pt x="917" y="692"/>
                    <a:pt x="918" y="692"/>
                    <a:pt x="918" y="691"/>
                  </a:cubicBezTo>
                  <a:cubicBezTo>
                    <a:pt x="919" y="691"/>
                    <a:pt x="920" y="690"/>
                    <a:pt x="921" y="689"/>
                  </a:cubicBezTo>
                  <a:cubicBezTo>
                    <a:pt x="921" y="688"/>
                    <a:pt x="921" y="688"/>
                    <a:pt x="921" y="688"/>
                  </a:cubicBezTo>
                  <a:cubicBezTo>
                    <a:pt x="921" y="688"/>
                    <a:pt x="922" y="687"/>
                    <a:pt x="922" y="687"/>
                  </a:cubicBezTo>
                  <a:cubicBezTo>
                    <a:pt x="923" y="686"/>
                    <a:pt x="924" y="686"/>
                    <a:pt x="924" y="685"/>
                  </a:cubicBezTo>
                  <a:cubicBezTo>
                    <a:pt x="924" y="685"/>
                    <a:pt x="925" y="684"/>
                    <a:pt x="926" y="683"/>
                  </a:cubicBezTo>
                  <a:cubicBezTo>
                    <a:pt x="926" y="683"/>
                    <a:pt x="926" y="683"/>
                    <a:pt x="926" y="683"/>
                  </a:cubicBezTo>
                  <a:cubicBezTo>
                    <a:pt x="926" y="682"/>
                    <a:pt x="926" y="682"/>
                    <a:pt x="926" y="682"/>
                  </a:cubicBezTo>
                  <a:cubicBezTo>
                    <a:pt x="927" y="682"/>
                    <a:pt x="927" y="681"/>
                    <a:pt x="928" y="680"/>
                  </a:cubicBezTo>
                  <a:cubicBezTo>
                    <a:pt x="928" y="680"/>
                    <a:pt x="928" y="680"/>
                    <a:pt x="928" y="680"/>
                  </a:cubicBezTo>
                  <a:cubicBezTo>
                    <a:pt x="928" y="679"/>
                    <a:pt x="928" y="679"/>
                    <a:pt x="928" y="679"/>
                  </a:cubicBezTo>
                  <a:cubicBezTo>
                    <a:pt x="928" y="679"/>
                    <a:pt x="928" y="679"/>
                    <a:pt x="928" y="679"/>
                  </a:cubicBezTo>
                  <a:cubicBezTo>
                    <a:pt x="928" y="679"/>
                    <a:pt x="928" y="679"/>
                    <a:pt x="929" y="678"/>
                  </a:cubicBezTo>
                  <a:cubicBezTo>
                    <a:pt x="929" y="678"/>
                    <a:pt x="930" y="678"/>
                    <a:pt x="930" y="677"/>
                  </a:cubicBezTo>
                  <a:cubicBezTo>
                    <a:pt x="931" y="676"/>
                    <a:pt x="931" y="676"/>
                    <a:pt x="931" y="676"/>
                  </a:cubicBezTo>
                  <a:cubicBezTo>
                    <a:pt x="931" y="676"/>
                    <a:pt x="932" y="675"/>
                    <a:pt x="932" y="675"/>
                  </a:cubicBezTo>
                  <a:cubicBezTo>
                    <a:pt x="932" y="675"/>
                    <a:pt x="932" y="675"/>
                    <a:pt x="932" y="675"/>
                  </a:cubicBezTo>
                  <a:cubicBezTo>
                    <a:pt x="932" y="675"/>
                    <a:pt x="932" y="674"/>
                    <a:pt x="933" y="674"/>
                  </a:cubicBezTo>
                  <a:cubicBezTo>
                    <a:pt x="933" y="674"/>
                    <a:pt x="933" y="674"/>
                    <a:pt x="933" y="673"/>
                  </a:cubicBezTo>
                  <a:cubicBezTo>
                    <a:pt x="933" y="673"/>
                    <a:pt x="933" y="672"/>
                    <a:pt x="934" y="672"/>
                  </a:cubicBezTo>
                  <a:cubicBezTo>
                    <a:pt x="934" y="672"/>
                    <a:pt x="934" y="672"/>
                    <a:pt x="934" y="672"/>
                  </a:cubicBezTo>
                  <a:cubicBezTo>
                    <a:pt x="935" y="671"/>
                    <a:pt x="935" y="671"/>
                    <a:pt x="936" y="670"/>
                  </a:cubicBezTo>
                  <a:cubicBezTo>
                    <a:pt x="936" y="670"/>
                    <a:pt x="936" y="670"/>
                    <a:pt x="936" y="669"/>
                  </a:cubicBezTo>
                  <a:cubicBezTo>
                    <a:pt x="936" y="669"/>
                    <a:pt x="936" y="669"/>
                    <a:pt x="936" y="669"/>
                  </a:cubicBezTo>
                  <a:cubicBezTo>
                    <a:pt x="936" y="668"/>
                    <a:pt x="936" y="668"/>
                    <a:pt x="936" y="668"/>
                  </a:cubicBezTo>
                  <a:cubicBezTo>
                    <a:pt x="937" y="668"/>
                    <a:pt x="937" y="668"/>
                    <a:pt x="937" y="667"/>
                  </a:cubicBezTo>
                  <a:cubicBezTo>
                    <a:pt x="937" y="667"/>
                    <a:pt x="937" y="667"/>
                    <a:pt x="937" y="667"/>
                  </a:cubicBezTo>
                  <a:cubicBezTo>
                    <a:pt x="937" y="667"/>
                    <a:pt x="937" y="667"/>
                    <a:pt x="937" y="666"/>
                  </a:cubicBezTo>
                  <a:cubicBezTo>
                    <a:pt x="938" y="666"/>
                    <a:pt x="938" y="666"/>
                    <a:pt x="938" y="666"/>
                  </a:cubicBezTo>
                  <a:cubicBezTo>
                    <a:pt x="938" y="666"/>
                    <a:pt x="938" y="665"/>
                    <a:pt x="938" y="665"/>
                  </a:cubicBezTo>
                  <a:cubicBezTo>
                    <a:pt x="939" y="665"/>
                    <a:pt x="940" y="664"/>
                    <a:pt x="940" y="664"/>
                  </a:cubicBezTo>
                  <a:cubicBezTo>
                    <a:pt x="940" y="663"/>
                    <a:pt x="940" y="662"/>
                    <a:pt x="940" y="662"/>
                  </a:cubicBezTo>
                  <a:cubicBezTo>
                    <a:pt x="940" y="662"/>
                    <a:pt x="940" y="662"/>
                    <a:pt x="940" y="662"/>
                  </a:cubicBezTo>
                  <a:cubicBezTo>
                    <a:pt x="940" y="662"/>
                    <a:pt x="940" y="662"/>
                    <a:pt x="940" y="661"/>
                  </a:cubicBezTo>
                  <a:cubicBezTo>
                    <a:pt x="940" y="661"/>
                    <a:pt x="941" y="661"/>
                    <a:pt x="941" y="661"/>
                  </a:cubicBezTo>
                  <a:cubicBezTo>
                    <a:pt x="941" y="660"/>
                    <a:pt x="941" y="660"/>
                    <a:pt x="942" y="660"/>
                  </a:cubicBezTo>
                  <a:cubicBezTo>
                    <a:pt x="942" y="659"/>
                    <a:pt x="942" y="658"/>
                    <a:pt x="942" y="658"/>
                  </a:cubicBezTo>
                  <a:cubicBezTo>
                    <a:pt x="942" y="658"/>
                    <a:pt x="942" y="658"/>
                    <a:pt x="942" y="658"/>
                  </a:cubicBezTo>
                  <a:cubicBezTo>
                    <a:pt x="943" y="657"/>
                    <a:pt x="943" y="657"/>
                    <a:pt x="943" y="657"/>
                  </a:cubicBezTo>
                  <a:cubicBezTo>
                    <a:pt x="943" y="656"/>
                    <a:pt x="943" y="656"/>
                    <a:pt x="943" y="656"/>
                  </a:cubicBezTo>
                  <a:cubicBezTo>
                    <a:pt x="943" y="656"/>
                    <a:pt x="943" y="656"/>
                    <a:pt x="943" y="656"/>
                  </a:cubicBezTo>
                  <a:cubicBezTo>
                    <a:pt x="943" y="656"/>
                    <a:pt x="944" y="656"/>
                    <a:pt x="944" y="655"/>
                  </a:cubicBezTo>
                  <a:cubicBezTo>
                    <a:pt x="945" y="655"/>
                    <a:pt x="945" y="654"/>
                    <a:pt x="945" y="653"/>
                  </a:cubicBezTo>
                  <a:cubicBezTo>
                    <a:pt x="946" y="653"/>
                    <a:pt x="946" y="651"/>
                    <a:pt x="946" y="651"/>
                  </a:cubicBezTo>
                  <a:cubicBezTo>
                    <a:pt x="946" y="651"/>
                    <a:pt x="946" y="650"/>
                    <a:pt x="946" y="650"/>
                  </a:cubicBezTo>
                  <a:cubicBezTo>
                    <a:pt x="946" y="650"/>
                    <a:pt x="947" y="649"/>
                    <a:pt x="947" y="649"/>
                  </a:cubicBezTo>
                  <a:cubicBezTo>
                    <a:pt x="947" y="649"/>
                    <a:pt x="947" y="648"/>
                    <a:pt x="947" y="648"/>
                  </a:cubicBezTo>
                  <a:cubicBezTo>
                    <a:pt x="947" y="648"/>
                    <a:pt x="948" y="647"/>
                    <a:pt x="948" y="646"/>
                  </a:cubicBezTo>
                  <a:cubicBezTo>
                    <a:pt x="948" y="646"/>
                    <a:pt x="948" y="646"/>
                    <a:pt x="948" y="646"/>
                  </a:cubicBezTo>
                  <a:cubicBezTo>
                    <a:pt x="948" y="645"/>
                    <a:pt x="949" y="644"/>
                    <a:pt x="949" y="643"/>
                  </a:cubicBezTo>
                  <a:cubicBezTo>
                    <a:pt x="950" y="643"/>
                    <a:pt x="950" y="641"/>
                    <a:pt x="950" y="641"/>
                  </a:cubicBezTo>
                  <a:cubicBezTo>
                    <a:pt x="950" y="640"/>
                    <a:pt x="950" y="640"/>
                    <a:pt x="950" y="640"/>
                  </a:cubicBezTo>
                  <a:cubicBezTo>
                    <a:pt x="950" y="640"/>
                    <a:pt x="950" y="640"/>
                    <a:pt x="950" y="640"/>
                  </a:cubicBezTo>
                  <a:cubicBezTo>
                    <a:pt x="950" y="639"/>
                    <a:pt x="951" y="639"/>
                    <a:pt x="951" y="638"/>
                  </a:cubicBezTo>
                  <a:cubicBezTo>
                    <a:pt x="952" y="637"/>
                    <a:pt x="952" y="636"/>
                    <a:pt x="952" y="635"/>
                  </a:cubicBezTo>
                  <a:cubicBezTo>
                    <a:pt x="952" y="635"/>
                    <a:pt x="952" y="635"/>
                    <a:pt x="952" y="635"/>
                  </a:cubicBezTo>
                  <a:cubicBezTo>
                    <a:pt x="952" y="634"/>
                    <a:pt x="952" y="634"/>
                    <a:pt x="952" y="634"/>
                  </a:cubicBezTo>
                  <a:cubicBezTo>
                    <a:pt x="951" y="634"/>
                    <a:pt x="951" y="633"/>
                    <a:pt x="953" y="632"/>
                  </a:cubicBezTo>
                  <a:cubicBezTo>
                    <a:pt x="953" y="631"/>
                    <a:pt x="953" y="631"/>
                    <a:pt x="953" y="630"/>
                  </a:cubicBezTo>
                  <a:cubicBezTo>
                    <a:pt x="953" y="629"/>
                    <a:pt x="953" y="629"/>
                    <a:pt x="953" y="629"/>
                  </a:cubicBezTo>
                  <a:cubicBezTo>
                    <a:pt x="953" y="628"/>
                    <a:pt x="954" y="628"/>
                    <a:pt x="954" y="627"/>
                  </a:cubicBezTo>
                  <a:cubicBezTo>
                    <a:pt x="954" y="627"/>
                    <a:pt x="954" y="626"/>
                    <a:pt x="954" y="626"/>
                  </a:cubicBezTo>
                  <a:cubicBezTo>
                    <a:pt x="955" y="625"/>
                    <a:pt x="955" y="625"/>
                    <a:pt x="955" y="624"/>
                  </a:cubicBezTo>
                  <a:cubicBezTo>
                    <a:pt x="955" y="624"/>
                    <a:pt x="955" y="624"/>
                    <a:pt x="955" y="623"/>
                  </a:cubicBezTo>
                  <a:cubicBezTo>
                    <a:pt x="955" y="623"/>
                    <a:pt x="955" y="623"/>
                    <a:pt x="955" y="623"/>
                  </a:cubicBezTo>
                  <a:cubicBezTo>
                    <a:pt x="955" y="622"/>
                    <a:pt x="955" y="622"/>
                    <a:pt x="956" y="622"/>
                  </a:cubicBezTo>
                  <a:cubicBezTo>
                    <a:pt x="956" y="621"/>
                    <a:pt x="956" y="621"/>
                    <a:pt x="956" y="620"/>
                  </a:cubicBezTo>
                  <a:cubicBezTo>
                    <a:pt x="956" y="620"/>
                    <a:pt x="956" y="620"/>
                    <a:pt x="956" y="619"/>
                  </a:cubicBezTo>
                  <a:cubicBezTo>
                    <a:pt x="956" y="619"/>
                    <a:pt x="956" y="619"/>
                    <a:pt x="956" y="619"/>
                  </a:cubicBezTo>
                  <a:cubicBezTo>
                    <a:pt x="956" y="618"/>
                    <a:pt x="957" y="618"/>
                    <a:pt x="956" y="617"/>
                  </a:cubicBezTo>
                  <a:cubicBezTo>
                    <a:pt x="956" y="616"/>
                    <a:pt x="956" y="616"/>
                    <a:pt x="956" y="616"/>
                  </a:cubicBezTo>
                  <a:cubicBezTo>
                    <a:pt x="956" y="616"/>
                    <a:pt x="957" y="615"/>
                    <a:pt x="957" y="615"/>
                  </a:cubicBezTo>
                  <a:cubicBezTo>
                    <a:pt x="957" y="615"/>
                    <a:pt x="957" y="615"/>
                    <a:pt x="957" y="615"/>
                  </a:cubicBezTo>
                  <a:cubicBezTo>
                    <a:pt x="957" y="615"/>
                    <a:pt x="957" y="614"/>
                    <a:pt x="957" y="613"/>
                  </a:cubicBezTo>
                  <a:cubicBezTo>
                    <a:pt x="957" y="613"/>
                    <a:pt x="957" y="612"/>
                    <a:pt x="957" y="612"/>
                  </a:cubicBezTo>
                  <a:cubicBezTo>
                    <a:pt x="957" y="612"/>
                    <a:pt x="957" y="612"/>
                    <a:pt x="957" y="612"/>
                  </a:cubicBezTo>
                  <a:cubicBezTo>
                    <a:pt x="957" y="611"/>
                    <a:pt x="957" y="611"/>
                    <a:pt x="957" y="610"/>
                  </a:cubicBezTo>
                  <a:cubicBezTo>
                    <a:pt x="957" y="610"/>
                    <a:pt x="957" y="610"/>
                    <a:pt x="957" y="610"/>
                  </a:cubicBezTo>
                  <a:cubicBezTo>
                    <a:pt x="957" y="609"/>
                    <a:pt x="958" y="609"/>
                    <a:pt x="957" y="609"/>
                  </a:cubicBezTo>
                  <a:cubicBezTo>
                    <a:pt x="957" y="608"/>
                    <a:pt x="957" y="608"/>
                    <a:pt x="958" y="607"/>
                  </a:cubicBezTo>
                  <a:cubicBezTo>
                    <a:pt x="958" y="607"/>
                    <a:pt x="958" y="606"/>
                    <a:pt x="958" y="606"/>
                  </a:cubicBezTo>
                  <a:cubicBezTo>
                    <a:pt x="958" y="606"/>
                    <a:pt x="958" y="605"/>
                    <a:pt x="958" y="605"/>
                  </a:cubicBezTo>
                  <a:cubicBezTo>
                    <a:pt x="958" y="605"/>
                    <a:pt x="958" y="604"/>
                    <a:pt x="958" y="604"/>
                  </a:cubicBezTo>
                  <a:cubicBezTo>
                    <a:pt x="958" y="604"/>
                    <a:pt x="958" y="604"/>
                    <a:pt x="958" y="604"/>
                  </a:cubicBezTo>
                  <a:cubicBezTo>
                    <a:pt x="958" y="603"/>
                    <a:pt x="958" y="603"/>
                    <a:pt x="958" y="603"/>
                  </a:cubicBezTo>
                  <a:cubicBezTo>
                    <a:pt x="958" y="602"/>
                    <a:pt x="959" y="601"/>
                    <a:pt x="958" y="600"/>
                  </a:cubicBezTo>
                  <a:cubicBezTo>
                    <a:pt x="959" y="599"/>
                    <a:pt x="959" y="599"/>
                    <a:pt x="959" y="598"/>
                  </a:cubicBezTo>
                  <a:cubicBezTo>
                    <a:pt x="959" y="597"/>
                    <a:pt x="959" y="597"/>
                    <a:pt x="959" y="597"/>
                  </a:cubicBezTo>
                  <a:cubicBezTo>
                    <a:pt x="959" y="596"/>
                    <a:pt x="959" y="596"/>
                    <a:pt x="959" y="596"/>
                  </a:cubicBezTo>
                  <a:cubicBezTo>
                    <a:pt x="959" y="595"/>
                    <a:pt x="959" y="594"/>
                    <a:pt x="959" y="593"/>
                  </a:cubicBezTo>
                  <a:cubicBezTo>
                    <a:pt x="959" y="593"/>
                    <a:pt x="959" y="592"/>
                    <a:pt x="959" y="592"/>
                  </a:cubicBezTo>
                  <a:cubicBezTo>
                    <a:pt x="959" y="592"/>
                    <a:pt x="959" y="591"/>
                    <a:pt x="959" y="590"/>
                  </a:cubicBezTo>
                  <a:cubicBezTo>
                    <a:pt x="959" y="589"/>
                    <a:pt x="959" y="588"/>
                    <a:pt x="959" y="587"/>
                  </a:cubicBezTo>
                  <a:cubicBezTo>
                    <a:pt x="959" y="587"/>
                    <a:pt x="958" y="586"/>
                    <a:pt x="958" y="586"/>
                  </a:cubicBezTo>
                  <a:cubicBezTo>
                    <a:pt x="958" y="585"/>
                    <a:pt x="959" y="584"/>
                    <a:pt x="959" y="583"/>
                  </a:cubicBezTo>
                  <a:cubicBezTo>
                    <a:pt x="959" y="582"/>
                    <a:pt x="959" y="581"/>
                    <a:pt x="959" y="580"/>
                  </a:cubicBezTo>
                  <a:cubicBezTo>
                    <a:pt x="959" y="580"/>
                    <a:pt x="959" y="580"/>
                    <a:pt x="959" y="580"/>
                  </a:cubicBezTo>
                  <a:cubicBezTo>
                    <a:pt x="959" y="578"/>
                    <a:pt x="959" y="578"/>
                    <a:pt x="959" y="577"/>
                  </a:cubicBezTo>
                  <a:cubicBezTo>
                    <a:pt x="959" y="577"/>
                    <a:pt x="958" y="576"/>
                    <a:pt x="958" y="575"/>
                  </a:cubicBezTo>
                  <a:cubicBezTo>
                    <a:pt x="958" y="575"/>
                    <a:pt x="958" y="575"/>
                    <a:pt x="958" y="575"/>
                  </a:cubicBezTo>
                  <a:cubicBezTo>
                    <a:pt x="958" y="574"/>
                    <a:pt x="957" y="574"/>
                    <a:pt x="957" y="574"/>
                  </a:cubicBezTo>
                  <a:cubicBezTo>
                    <a:pt x="957" y="574"/>
                    <a:pt x="958" y="574"/>
                    <a:pt x="958" y="574"/>
                  </a:cubicBezTo>
                  <a:cubicBezTo>
                    <a:pt x="958" y="574"/>
                    <a:pt x="958" y="573"/>
                    <a:pt x="958" y="573"/>
                  </a:cubicBezTo>
                  <a:cubicBezTo>
                    <a:pt x="958" y="572"/>
                    <a:pt x="958" y="571"/>
                    <a:pt x="958" y="570"/>
                  </a:cubicBezTo>
                  <a:cubicBezTo>
                    <a:pt x="958" y="570"/>
                    <a:pt x="958" y="570"/>
                    <a:pt x="958" y="570"/>
                  </a:cubicBezTo>
                  <a:cubicBezTo>
                    <a:pt x="958" y="570"/>
                    <a:pt x="958" y="569"/>
                    <a:pt x="958" y="569"/>
                  </a:cubicBezTo>
                  <a:cubicBezTo>
                    <a:pt x="958" y="568"/>
                    <a:pt x="958" y="567"/>
                    <a:pt x="958" y="566"/>
                  </a:cubicBezTo>
                  <a:cubicBezTo>
                    <a:pt x="958" y="566"/>
                    <a:pt x="958" y="565"/>
                    <a:pt x="958" y="565"/>
                  </a:cubicBezTo>
                  <a:cubicBezTo>
                    <a:pt x="958" y="564"/>
                    <a:pt x="958" y="564"/>
                    <a:pt x="958" y="563"/>
                  </a:cubicBezTo>
                  <a:cubicBezTo>
                    <a:pt x="958" y="562"/>
                    <a:pt x="957" y="561"/>
                    <a:pt x="957" y="560"/>
                  </a:cubicBezTo>
                  <a:cubicBezTo>
                    <a:pt x="957" y="558"/>
                    <a:pt x="957" y="558"/>
                    <a:pt x="957" y="557"/>
                  </a:cubicBezTo>
                  <a:cubicBezTo>
                    <a:pt x="957" y="557"/>
                    <a:pt x="957" y="557"/>
                    <a:pt x="957" y="557"/>
                  </a:cubicBezTo>
                  <a:cubicBezTo>
                    <a:pt x="957" y="556"/>
                    <a:pt x="957" y="554"/>
                    <a:pt x="957" y="553"/>
                  </a:cubicBezTo>
                  <a:cubicBezTo>
                    <a:pt x="957" y="552"/>
                    <a:pt x="957" y="552"/>
                    <a:pt x="957" y="551"/>
                  </a:cubicBezTo>
                  <a:cubicBezTo>
                    <a:pt x="957" y="551"/>
                    <a:pt x="957" y="550"/>
                    <a:pt x="956" y="549"/>
                  </a:cubicBezTo>
                  <a:cubicBezTo>
                    <a:pt x="956" y="548"/>
                    <a:pt x="956" y="548"/>
                    <a:pt x="956" y="547"/>
                  </a:cubicBezTo>
                  <a:cubicBezTo>
                    <a:pt x="956" y="547"/>
                    <a:pt x="956" y="547"/>
                    <a:pt x="956" y="546"/>
                  </a:cubicBezTo>
                  <a:cubicBezTo>
                    <a:pt x="955" y="546"/>
                    <a:pt x="955" y="545"/>
                    <a:pt x="955" y="544"/>
                  </a:cubicBezTo>
                  <a:cubicBezTo>
                    <a:pt x="956" y="543"/>
                    <a:pt x="956" y="543"/>
                    <a:pt x="956" y="543"/>
                  </a:cubicBezTo>
                  <a:cubicBezTo>
                    <a:pt x="955" y="543"/>
                    <a:pt x="955" y="542"/>
                    <a:pt x="955" y="541"/>
                  </a:cubicBezTo>
                  <a:cubicBezTo>
                    <a:pt x="955" y="541"/>
                    <a:pt x="956" y="540"/>
                    <a:pt x="955" y="539"/>
                  </a:cubicBezTo>
                  <a:cubicBezTo>
                    <a:pt x="955" y="538"/>
                    <a:pt x="955" y="537"/>
                    <a:pt x="955" y="536"/>
                  </a:cubicBezTo>
                  <a:cubicBezTo>
                    <a:pt x="955" y="535"/>
                    <a:pt x="955" y="534"/>
                    <a:pt x="955" y="533"/>
                  </a:cubicBezTo>
                  <a:cubicBezTo>
                    <a:pt x="955" y="531"/>
                    <a:pt x="955" y="529"/>
                    <a:pt x="954" y="528"/>
                  </a:cubicBezTo>
                  <a:cubicBezTo>
                    <a:pt x="954" y="528"/>
                    <a:pt x="954" y="528"/>
                    <a:pt x="954" y="528"/>
                  </a:cubicBezTo>
                  <a:cubicBezTo>
                    <a:pt x="954" y="528"/>
                    <a:pt x="954" y="528"/>
                    <a:pt x="954" y="527"/>
                  </a:cubicBezTo>
                  <a:cubicBezTo>
                    <a:pt x="954" y="527"/>
                    <a:pt x="954" y="527"/>
                    <a:pt x="954" y="526"/>
                  </a:cubicBezTo>
                  <a:cubicBezTo>
                    <a:pt x="954" y="526"/>
                    <a:pt x="954" y="526"/>
                    <a:pt x="954" y="525"/>
                  </a:cubicBezTo>
                  <a:cubicBezTo>
                    <a:pt x="954" y="525"/>
                    <a:pt x="954" y="525"/>
                    <a:pt x="954" y="524"/>
                  </a:cubicBezTo>
                  <a:cubicBezTo>
                    <a:pt x="954" y="524"/>
                    <a:pt x="954" y="524"/>
                    <a:pt x="954" y="524"/>
                  </a:cubicBezTo>
                  <a:cubicBezTo>
                    <a:pt x="954" y="523"/>
                    <a:pt x="953" y="523"/>
                    <a:pt x="953" y="523"/>
                  </a:cubicBezTo>
                  <a:cubicBezTo>
                    <a:pt x="953" y="522"/>
                    <a:pt x="953" y="522"/>
                    <a:pt x="953" y="522"/>
                  </a:cubicBezTo>
                  <a:cubicBezTo>
                    <a:pt x="954" y="520"/>
                    <a:pt x="953" y="519"/>
                    <a:pt x="953" y="518"/>
                  </a:cubicBezTo>
                  <a:cubicBezTo>
                    <a:pt x="953" y="518"/>
                    <a:pt x="953" y="518"/>
                    <a:pt x="953" y="518"/>
                  </a:cubicBezTo>
                  <a:cubicBezTo>
                    <a:pt x="953" y="517"/>
                    <a:pt x="953" y="517"/>
                    <a:pt x="953" y="516"/>
                  </a:cubicBezTo>
                  <a:cubicBezTo>
                    <a:pt x="953" y="516"/>
                    <a:pt x="953" y="515"/>
                    <a:pt x="953" y="514"/>
                  </a:cubicBezTo>
                  <a:cubicBezTo>
                    <a:pt x="953" y="513"/>
                    <a:pt x="953" y="513"/>
                    <a:pt x="953" y="513"/>
                  </a:cubicBezTo>
                  <a:cubicBezTo>
                    <a:pt x="953" y="513"/>
                    <a:pt x="953" y="512"/>
                    <a:pt x="953" y="511"/>
                  </a:cubicBezTo>
                  <a:cubicBezTo>
                    <a:pt x="953" y="510"/>
                    <a:pt x="953" y="509"/>
                    <a:pt x="952" y="508"/>
                  </a:cubicBezTo>
                  <a:cubicBezTo>
                    <a:pt x="952" y="508"/>
                    <a:pt x="952" y="508"/>
                    <a:pt x="952" y="508"/>
                  </a:cubicBezTo>
                  <a:cubicBezTo>
                    <a:pt x="953" y="507"/>
                    <a:pt x="953" y="506"/>
                    <a:pt x="952" y="506"/>
                  </a:cubicBezTo>
                  <a:cubicBezTo>
                    <a:pt x="952" y="505"/>
                    <a:pt x="952" y="505"/>
                    <a:pt x="952" y="504"/>
                  </a:cubicBezTo>
                  <a:cubicBezTo>
                    <a:pt x="952" y="504"/>
                    <a:pt x="952" y="503"/>
                    <a:pt x="952" y="502"/>
                  </a:cubicBezTo>
                  <a:cubicBezTo>
                    <a:pt x="952" y="502"/>
                    <a:pt x="952" y="502"/>
                    <a:pt x="952" y="502"/>
                  </a:cubicBezTo>
                  <a:cubicBezTo>
                    <a:pt x="952" y="501"/>
                    <a:pt x="952" y="500"/>
                    <a:pt x="952" y="500"/>
                  </a:cubicBezTo>
                  <a:cubicBezTo>
                    <a:pt x="952" y="499"/>
                    <a:pt x="952" y="499"/>
                    <a:pt x="952" y="499"/>
                  </a:cubicBezTo>
                  <a:cubicBezTo>
                    <a:pt x="953" y="498"/>
                    <a:pt x="953" y="496"/>
                    <a:pt x="952" y="495"/>
                  </a:cubicBezTo>
                  <a:cubicBezTo>
                    <a:pt x="952" y="495"/>
                    <a:pt x="952" y="495"/>
                    <a:pt x="952" y="495"/>
                  </a:cubicBezTo>
                  <a:cubicBezTo>
                    <a:pt x="953" y="494"/>
                    <a:pt x="953" y="493"/>
                    <a:pt x="952" y="492"/>
                  </a:cubicBezTo>
                  <a:cubicBezTo>
                    <a:pt x="953" y="491"/>
                    <a:pt x="952" y="490"/>
                    <a:pt x="952" y="490"/>
                  </a:cubicBezTo>
                  <a:cubicBezTo>
                    <a:pt x="952" y="490"/>
                    <a:pt x="952" y="490"/>
                    <a:pt x="952" y="489"/>
                  </a:cubicBezTo>
                  <a:cubicBezTo>
                    <a:pt x="952" y="489"/>
                    <a:pt x="952" y="489"/>
                    <a:pt x="952" y="489"/>
                  </a:cubicBezTo>
                  <a:cubicBezTo>
                    <a:pt x="952" y="488"/>
                    <a:pt x="952" y="488"/>
                    <a:pt x="952" y="487"/>
                  </a:cubicBezTo>
                  <a:cubicBezTo>
                    <a:pt x="952" y="487"/>
                    <a:pt x="952" y="486"/>
                    <a:pt x="952" y="485"/>
                  </a:cubicBezTo>
                  <a:cubicBezTo>
                    <a:pt x="953" y="485"/>
                    <a:pt x="953" y="485"/>
                    <a:pt x="953" y="485"/>
                  </a:cubicBezTo>
                  <a:cubicBezTo>
                    <a:pt x="952" y="484"/>
                    <a:pt x="953" y="484"/>
                    <a:pt x="953" y="482"/>
                  </a:cubicBezTo>
                  <a:cubicBezTo>
                    <a:pt x="953" y="481"/>
                    <a:pt x="953" y="480"/>
                    <a:pt x="953" y="479"/>
                  </a:cubicBezTo>
                  <a:cubicBezTo>
                    <a:pt x="953" y="479"/>
                    <a:pt x="953" y="479"/>
                    <a:pt x="953" y="478"/>
                  </a:cubicBezTo>
                  <a:cubicBezTo>
                    <a:pt x="953" y="478"/>
                    <a:pt x="953" y="477"/>
                    <a:pt x="953" y="477"/>
                  </a:cubicBezTo>
                  <a:cubicBezTo>
                    <a:pt x="953" y="476"/>
                    <a:pt x="953" y="476"/>
                    <a:pt x="953" y="475"/>
                  </a:cubicBezTo>
                  <a:cubicBezTo>
                    <a:pt x="953" y="475"/>
                    <a:pt x="953" y="475"/>
                    <a:pt x="953" y="475"/>
                  </a:cubicBezTo>
                  <a:cubicBezTo>
                    <a:pt x="953" y="474"/>
                    <a:pt x="953" y="474"/>
                    <a:pt x="953" y="473"/>
                  </a:cubicBezTo>
                  <a:cubicBezTo>
                    <a:pt x="954" y="472"/>
                    <a:pt x="954" y="471"/>
                    <a:pt x="954" y="470"/>
                  </a:cubicBezTo>
                  <a:cubicBezTo>
                    <a:pt x="954" y="470"/>
                    <a:pt x="954" y="470"/>
                    <a:pt x="954" y="470"/>
                  </a:cubicBezTo>
                  <a:cubicBezTo>
                    <a:pt x="954" y="470"/>
                    <a:pt x="954" y="469"/>
                    <a:pt x="954" y="468"/>
                  </a:cubicBezTo>
                  <a:cubicBezTo>
                    <a:pt x="954" y="468"/>
                    <a:pt x="954" y="467"/>
                    <a:pt x="954" y="467"/>
                  </a:cubicBezTo>
                  <a:cubicBezTo>
                    <a:pt x="954" y="465"/>
                    <a:pt x="954" y="464"/>
                    <a:pt x="955" y="464"/>
                  </a:cubicBezTo>
                  <a:cubicBezTo>
                    <a:pt x="955" y="464"/>
                    <a:pt x="955" y="463"/>
                    <a:pt x="955" y="463"/>
                  </a:cubicBezTo>
                  <a:cubicBezTo>
                    <a:pt x="955" y="463"/>
                    <a:pt x="955" y="462"/>
                    <a:pt x="955" y="460"/>
                  </a:cubicBezTo>
                  <a:cubicBezTo>
                    <a:pt x="955" y="460"/>
                    <a:pt x="955" y="460"/>
                    <a:pt x="955" y="459"/>
                  </a:cubicBezTo>
                  <a:cubicBezTo>
                    <a:pt x="956" y="459"/>
                    <a:pt x="956" y="458"/>
                    <a:pt x="955" y="457"/>
                  </a:cubicBezTo>
                  <a:cubicBezTo>
                    <a:pt x="955" y="457"/>
                    <a:pt x="956" y="457"/>
                    <a:pt x="956" y="457"/>
                  </a:cubicBezTo>
                  <a:cubicBezTo>
                    <a:pt x="956" y="456"/>
                    <a:pt x="956" y="456"/>
                    <a:pt x="956" y="456"/>
                  </a:cubicBezTo>
                  <a:cubicBezTo>
                    <a:pt x="956" y="456"/>
                    <a:pt x="957" y="454"/>
                    <a:pt x="957" y="452"/>
                  </a:cubicBezTo>
                  <a:cubicBezTo>
                    <a:pt x="957" y="451"/>
                    <a:pt x="957" y="450"/>
                    <a:pt x="957" y="450"/>
                  </a:cubicBezTo>
                  <a:cubicBezTo>
                    <a:pt x="957" y="449"/>
                    <a:pt x="957" y="449"/>
                    <a:pt x="957" y="449"/>
                  </a:cubicBezTo>
                  <a:cubicBezTo>
                    <a:pt x="958" y="448"/>
                    <a:pt x="958" y="447"/>
                    <a:pt x="958" y="446"/>
                  </a:cubicBezTo>
                  <a:cubicBezTo>
                    <a:pt x="957" y="446"/>
                    <a:pt x="957" y="445"/>
                    <a:pt x="958" y="445"/>
                  </a:cubicBezTo>
                  <a:cubicBezTo>
                    <a:pt x="958" y="445"/>
                    <a:pt x="958" y="445"/>
                    <a:pt x="958" y="444"/>
                  </a:cubicBezTo>
                  <a:cubicBezTo>
                    <a:pt x="957" y="443"/>
                    <a:pt x="957" y="442"/>
                    <a:pt x="957" y="442"/>
                  </a:cubicBezTo>
                  <a:cubicBezTo>
                    <a:pt x="958" y="442"/>
                    <a:pt x="958" y="442"/>
                    <a:pt x="958" y="442"/>
                  </a:cubicBezTo>
                  <a:cubicBezTo>
                    <a:pt x="959" y="441"/>
                    <a:pt x="959" y="439"/>
                    <a:pt x="959" y="438"/>
                  </a:cubicBezTo>
                  <a:cubicBezTo>
                    <a:pt x="959" y="437"/>
                    <a:pt x="959" y="436"/>
                    <a:pt x="959" y="435"/>
                  </a:cubicBezTo>
                  <a:cubicBezTo>
                    <a:pt x="960" y="435"/>
                    <a:pt x="960" y="434"/>
                    <a:pt x="959" y="434"/>
                  </a:cubicBezTo>
                  <a:cubicBezTo>
                    <a:pt x="959" y="433"/>
                    <a:pt x="959" y="432"/>
                    <a:pt x="960" y="431"/>
                  </a:cubicBezTo>
                  <a:cubicBezTo>
                    <a:pt x="960" y="431"/>
                    <a:pt x="960" y="431"/>
                    <a:pt x="960" y="430"/>
                  </a:cubicBezTo>
                  <a:cubicBezTo>
                    <a:pt x="960" y="429"/>
                    <a:pt x="961" y="429"/>
                    <a:pt x="961" y="428"/>
                  </a:cubicBezTo>
                  <a:cubicBezTo>
                    <a:pt x="961" y="427"/>
                    <a:pt x="961" y="427"/>
                    <a:pt x="961" y="426"/>
                  </a:cubicBezTo>
                  <a:cubicBezTo>
                    <a:pt x="961" y="426"/>
                    <a:pt x="961" y="426"/>
                    <a:pt x="961" y="425"/>
                  </a:cubicBezTo>
                  <a:cubicBezTo>
                    <a:pt x="961" y="424"/>
                    <a:pt x="961" y="424"/>
                    <a:pt x="962" y="424"/>
                  </a:cubicBezTo>
                  <a:cubicBezTo>
                    <a:pt x="962" y="423"/>
                    <a:pt x="962" y="422"/>
                    <a:pt x="962" y="421"/>
                  </a:cubicBezTo>
                  <a:cubicBezTo>
                    <a:pt x="962" y="421"/>
                    <a:pt x="962" y="421"/>
                    <a:pt x="961" y="421"/>
                  </a:cubicBezTo>
                  <a:cubicBezTo>
                    <a:pt x="962" y="421"/>
                    <a:pt x="962" y="421"/>
                    <a:pt x="962" y="420"/>
                  </a:cubicBezTo>
                  <a:cubicBezTo>
                    <a:pt x="962" y="420"/>
                    <a:pt x="962" y="419"/>
                    <a:pt x="962" y="418"/>
                  </a:cubicBezTo>
                  <a:cubicBezTo>
                    <a:pt x="962" y="417"/>
                    <a:pt x="962" y="416"/>
                    <a:pt x="962" y="416"/>
                  </a:cubicBezTo>
                  <a:cubicBezTo>
                    <a:pt x="964" y="415"/>
                    <a:pt x="964" y="414"/>
                    <a:pt x="963" y="413"/>
                  </a:cubicBezTo>
                  <a:cubicBezTo>
                    <a:pt x="963" y="412"/>
                    <a:pt x="963" y="412"/>
                    <a:pt x="963" y="412"/>
                  </a:cubicBezTo>
                  <a:cubicBezTo>
                    <a:pt x="964" y="411"/>
                    <a:pt x="964" y="409"/>
                    <a:pt x="964" y="408"/>
                  </a:cubicBezTo>
                  <a:cubicBezTo>
                    <a:pt x="964" y="407"/>
                    <a:pt x="964" y="407"/>
                    <a:pt x="964" y="407"/>
                  </a:cubicBezTo>
                  <a:cubicBezTo>
                    <a:pt x="964" y="406"/>
                    <a:pt x="965" y="406"/>
                    <a:pt x="965" y="405"/>
                  </a:cubicBezTo>
                  <a:cubicBezTo>
                    <a:pt x="965" y="404"/>
                    <a:pt x="965" y="403"/>
                    <a:pt x="965" y="401"/>
                  </a:cubicBezTo>
                  <a:cubicBezTo>
                    <a:pt x="965" y="401"/>
                    <a:pt x="965" y="401"/>
                    <a:pt x="965" y="401"/>
                  </a:cubicBezTo>
                  <a:cubicBezTo>
                    <a:pt x="965" y="401"/>
                    <a:pt x="965" y="401"/>
                    <a:pt x="965" y="401"/>
                  </a:cubicBezTo>
                  <a:cubicBezTo>
                    <a:pt x="966" y="400"/>
                    <a:pt x="966" y="400"/>
                    <a:pt x="966" y="399"/>
                  </a:cubicBezTo>
                  <a:cubicBezTo>
                    <a:pt x="966" y="399"/>
                    <a:pt x="966" y="398"/>
                    <a:pt x="966" y="398"/>
                  </a:cubicBezTo>
                  <a:cubicBezTo>
                    <a:pt x="966" y="398"/>
                    <a:pt x="966" y="398"/>
                    <a:pt x="966" y="397"/>
                  </a:cubicBezTo>
                  <a:cubicBezTo>
                    <a:pt x="966" y="397"/>
                    <a:pt x="966" y="396"/>
                    <a:pt x="966" y="396"/>
                  </a:cubicBezTo>
                  <a:cubicBezTo>
                    <a:pt x="966" y="396"/>
                    <a:pt x="966" y="395"/>
                    <a:pt x="966" y="395"/>
                  </a:cubicBezTo>
                  <a:cubicBezTo>
                    <a:pt x="967" y="394"/>
                    <a:pt x="967" y="394"/>
                    <a:pt x="967" y="393"/>
                  </a:cubicBezTo>
                  <a:cubicBezTo>
                    <a:pt x="967" y="393"/>
                    <a:pt x="967" y="392"/>
                    <a:pt x="967" y="392"/>
                  </a:cubicBezTo>
                  <a:cubicBezTo>
                    <a:pt x="967" y="392"/>
                    <a:pt x="967" y="391"/>
                    <a:pt x="967" y="391"/>
                  </a:cubicBezTo>
                  <a:cubicBezTo>
                    <a:pt x="967" y="390"/>
                    <a:pt x="967" y="390"/>
                    <a:pt x="967" y="390"/>
                  </a:cubicBezTo>
                  <a:cubicBezTo>
                    <a:pt x="967" y="390"/>
                    <a:pt x="967" y="390"/>
                    <a:pt x="967" y="390"/>
                  </a:cubicBezTo>
                  <a:cubicBezTo>
                    <a:pt x="968" y="390"/>
                    <a:pt x="968" y="390"/>
                    <a:pt x="968" y="389"/>
                  </a:cubicBezTo>
                  <a:cubicBezTo>
                    <a:pt x="968" y="389"/>
                    <a:pt x="968" y="388"/>
                    <a:pt x="968" y="388"/>
                  </a:cubicBezTo>
                  <a:cubicBezTo>
                    <a:pt x="968" y="388"/>
                    <a:pt x="968" y="387"/>
                    <a:pt x="968" y="387"/>
                  </a:cubicBezTo>
                  <a:cubicBezTo>
                    <a:pt x="968" y="387"/>
                    <a:pt x="968" y="386"/>
                    <a:pt x="968" y="386"/>
                  </a:cubicBezTo>
                  <a:cubicBezTo>
                    <a:pt x="969" y="386"/>
                    <a:pt x="969" y="385"/>
                    <a:pt x="969" y="384"/>
                  </a:cubicBezTo>
                  <a:cubicBezTo>
                    <a:pt x="969" y="384"/>
                    <a:pt x="969" y="384"/>
                    <a:pt x="969" y="384"/>
                  </a:cubicBezTo>
                  <a:close/>
                  <a:moveTo>
                    <a:pt x="914" y="865"/>
                  </a:moveTo>
                  <a:cubicBezTo>
                    <a:pt x="914" y="865"/>
                    <a:pt x="914" y="865"/>
                    <a:pt x="914" y="865"/>
                  </a:cubicBezTo>
                  <a:cubicBezTo>
                    <a:pt x="914" y="864"/>
                    <a:pt x="914" y="863"/>
                    <a:pt x="914" y="863"/>
                  </a:cubicBezTo>
                  <a:cubicBezTo>
                    <a:pt x="914" y="862"/>
                    <a:pt x="913" y="862"/>
                    <a:pt x="913" y="862"/>
                  </a:cubicBezTo>
                  <a:cubicBezTo>
                    <a:pt x="913" y="861"/>
                    <a:pt x="913" y="861"/>
                    <a:pt x="913" y="861"/>
                  </a:cubicBezTo>
                  <a:cubicBezTo>
                    <a:pt x="913" y="860"/>
                    <a:pt x="913" y="860"/>
                    <a:pt x="912" y="859"/>
                  </a:cubicBezTo>
                  <a:cubicBezTo>
                    <a:pt x="912" y="859"/>
                    <a:pt x="912" y="858"/>
                    <a:pt x="912" y="858"/>
                  </a:cubicBezTo>
                  <a:cubicBezTo>
                    <a:pt x="912" y="858"/>
                    <a:pt x="912" y="858"/>
                    <a:pt x="912" y="857"/>
                  </a:cubicBezTo>
                  <a:cubicBezTo>
                    <a:pt x="912" y="856"/>
                    <a:pt x="912" y="856"/>
                    <a:pt x="912" y="856"/>
                  </a:cubicBezTo>
                  <a:cubicBezTo>
                    <a:pt x="912" y="856"/>
                    <a:pt x="912" y="856"/>
                    <a:pt x="912" y="855"/>
                  </a:cubicBezTo>
                  <a:cubicBezTo>
                    <a:pt x="912" y="854"/>
                    <a:pt x="911" y="854"/>
                    <a:pt x="911" y="853"/>
                  </a:cubicBezTo>
                  <a:cubicBezTo>
                    <a:pt x="911" y="853"/>
                    <a:pt x="911" y="853"/>
                    <a:pt x="911" y="852"/>
                  </a:cubicBezTo>
                  <a:cubicBezTo>
                    <a:pt x="911" y="852"/>
                    <a:pt x="911" y="852"/>
                    <a:pt x="911" y="852"/>
                  </a:cubicBezTo>
                  <a:cubicBezTo>
                    <a:pt x="910" y="851"/>
                    <a:pt x="910" y="850"/>
                    <a:pt x="910" y="849"/>
                  </a:cubicBezTo>
                  <a:cubicBezTo>
                    <a:pt x="909" y="849"/>
                    <a:pt x="909" y="849"/>
                    <a:pt x="909" y="849"/>
                  </a:cubicBezTo>
                  <a:cubicBezTo>
                    <a:pt x="909" y="849"/>
                    <a:pt x="909" y="848"/>
                    <a:pt x="909" y="848"/>
                  </a:cubicBezTo>
                  <a:cubicBezTo>
                    <a:pt x="909" y="847"/>
                    <a:pt x="909" y="847"/>
                    <a:pt x="909" y="847"/>
                  </a:cubicBezTo>
                  <a:cubicBezTo>
                    <a:pt x="910" y="846"/>
                    <a:pt x="909" y="846"/>
                    <a:pt x="909" y="845"/>
                  </a:cubicBezTo>
                  <a:cubicBezTo>
                    <a:pt x="909" y="845"/>
                    <a:pt x="909" y="845"/>
                    <a:pt x="909" y="844"/>
                  </a:cubicBezTo>
                  <a:cubicBezTo>
                    <a:pt x="909" y="844"/>
                    <a:pt x="909" y="844"/>
                    <a:pt x="908" y="844"/>
                  </a:cubicBezTo>
                  <a:cubicBezTo>
                    <a:pt x="908" y="843"/>
                    <a:pt x="908" y="842"/>
                    <a:pt x="908" y="841"/>
                  </a:cubicBezTo>
                  <a:cubicBezTo>
                    <a:pt x="908" y="840"/>
                    <a:pt x="907" y="839"/>
                    <a:pt x="907" y="838"/>
                  </a:cubicBezTo>
                  <a:cubicBezTo>
                    <a:pt x="907" y="838"/>
                    <a:pt x="907" y="838"/>
                    <a:pt x="907" y="838"/>
                  </a:cubicBezTo>
                  <a:cubicBezTo>
                    <a:pt x="907" y="837"/>
                    <a:pt x="907" y="836"/>
                    <a:pt x="906" y="835"/>
                  </a:cubicBezTo>
                  <a:cubicBezTo>
                    <a:pt x="905" y="834"/>
                    <a:pt x="904" y="834"/>
                    <a:pt x="903" y="834"/>
                  </a:cubicBezTo>
                  <a:cubicBezTo>
                    <a:pt x="902" y="835"/>
                    <a:pt x="901" y="835"/>
                    <a:pt x="901" y="836"/>
                  </a:cubicBezTo>
                  <a:cubicBezTo>
                    <a:pt x="901" y="836"/>
                    <a:pt x="901" y="837"/>
                    <a:pt x="901" y="837"/>
                  </a:cubicBezTo>
                  <a:cubicBezTo>
                    <a:pt x="901" y="837"/>
                    <a:pt x="901" y="837"/>
                    <a:pt x="901" y="838"/>
                  </a:cubicBezTo>
                  <a:cubicBezTo>
                    <a:pt x="901" y="838"/>
                    <a:pt x="901" y="838"/>
                    <a:pt x="901" y="838"/>
                  </a:cubicBezTo>
                  <a:cubicBezTo>
                    <a:pt x="901" y="838"/>
                    <a:pt x="901" y="839"/>
                    <a:pt x="901" y="839"/>
                  </a:cubicBezTo>
                  <a:cubicBezTo>
                    <a:pt x="901" y="839"/>
                    <a:pt x="901" y="840"/>
                    <a:pt x="901" y="840"/>
                  </a:cubicBezTo>
                  <a:cubicBezTo>
                    <a:pt x="901" y="840"/>
                    <a:pt x="901" y="840"/>
                    <a:pt x="902" y="840"/>
                  </a:cubicBezTo>
                  <a:cubicBezTo>
                    <a:pt x="902" y="840"/>
                    <a:pt x="902" y="840"/>
                    <a:pt x="902" y="840"/>
                  </a:cubicBezTo>
                  <a:cubicBezTo>
                    <a:pt x="902" y="841"/>
                    <a:pt x="902" y="841"/>
                    <a:pt x="902" y="841"/>
                  </a:cubicBezTo>
                  <a:cubicBezTo>
                    <a:pt x="902" y="841"/>
                    <a:pt x="901" y="842"/>
                    <a:pt x="902" y="842"/>
                  </a:cubicBezTo>
                  <a:cubicBezTo>
                    <a:pt x="902" y="843"/>
                    <a:pt x="902" y="843"/>
                    <a:pt x="902" y="843"/>
                  </a:cubicBezTo>
                  <a:cubicBezTo>
                    <a:pt x="902" y="843"/>
                    <a:pt x="902" y="844"/>
                    <a:pt x="902" y="844"/>
                  </a:cubicBezTo>
                  <a:cubicBezTo>
                    <a:pt x="902" y="844"/>
                    <a:pt x="902" y="845"/>
                    <a:pt x="902" y="845"/>
                  </a:cubicBezTo>
                  <a:cubicBezTo>
                    <a:pt x="902" y="846"/>
                    <a:pt x="902" y="846"/>
                    <a:pt x="902" y="847"/>
                  </a:cubicBezTo>
                  <a:cubicBezTo>
                    <a:pt x="902" y="847"/>
                    <a:pt x="902" y="847"/>
                    <a:pt x="902" y="847"/>
                  </a:cubicBezTo>
                  <a:cubicBezTo>
                    <a:pt x="902" y="847"/>
                    <a:pt x="902" y="848"/>
                    <a:pt x="902" y="848"/>
                  </a:cubicBezTo>
                  <a:cubicBezTo>
                    <a:pt x="903" y="849"/>
                    <a:pt x="903" y="849"/>
                    <a:pt x="903" y="850"/>
                  </a:cubicBezTo>
                  <a:cubicBezTo>
                    <a:pt x="903" y="850"/>
                    <a:pt x="903" y="851"/>
                    <a:pt x="903" y="851"/>
                  </a:cubicBezTo>
                  <a:cubicBezTo>
                    <a:pt x="903" y="852"/>
                    <a:pt x="903" y="853"/>
                    <a:pt x="903" y="853"/>
                  </a:cubicBezTo>
                  <a:cubicBezTo>
                    <a:pt x="903" y="853"/>
                    <a:pt x="903" y="853"/>
                    <a:pt x="903" y="854"/>
                  </a:cubicBezTo>
                  <a:cubicBezTo>
                    <a:pt x="903" y="854"/>
                    <a:pt x="903" y="855"/>
                    <a:pt x="903" y="855"/>
                  </a:cubicBezTo>
                  <a:cubicBezTo>
                    <a:pt x="903" y="856"/>
                    <a:pt x="903" y="856"/>
                    <a:pt x="904" y="856"/>
                  </a:cubicBezTo>
                  <a:cubicBezTo>
                    <a:pt x="903" y="857"/>
                    <a:pt x="903" y="858"/>
                    <a:pt x="903" y="858"/>
                  </a:cubicBezTo>
                  <a:cubicBezTo>
                    <a:pt x="903" y="858"/>
                    <a:pt x="903" y="859"/>
                    <a:pt x="903" y="859"/>
                  </a:cubicBezTo>
                  <a:cubicBezTo>
                    <a:pt x="903" y="859"/>
                    <a:pt x="903" y="859"/>
                    <a:pt x="904" y="859"/>
                  </a:cubicBezTo>
                  <a:cubicBezTo>
                    <a:pt x="904" y="860"/>
                    <a:pt x="904" y="860"/>
                    <a:pt x="904" y="860"/>
                  </a:cubicBezTo>
                  <a:cubicBezTo>
                    <a:pt x="904" y="860"/>
                    <a:pt x="904" y="861"/>
                    <a:pt x="904" y="861"/>
                  </a:cubicBezTo>
                  <a:cubicBezTo>
                    <a:pt x="904" y="861"/>
                    <a:pt x="904" y="862"/>
                    <a:pt x="904" y="862"/>
                  </a:cubicBezTo>
                  <a:cubicBezTo>
                    <a:pt x="904" y="863"/>
                    <a:pt x="904" y="864"/>
                    <a:pt x="904" y="864"/>
                  </a:cubicBezTo>
                  <a:cubicBezTo>
                    <a:pt x="904" y="865"/>
                    <a:pt x="904" y="866"/>
                    <a:pt x="904" y="867"/>
                  </a:cubicBezTo>
                  <a:cubicBezTo>
                    <a:pt x="905" y="868"/>
                    <a:pt x="905" y="868"/>
                    <a:pt x="905" y="868"/>
                  </a:cubicBezTo>
                  <a:cubicBezTo>
                    <a:pt x="905" y="869"/>
                    <a:pt x="905" y="869"/>
                    <a:pt x="905" y="870"/>
                  </a:cubicBezTo>
                  <a:cubicBezTo>
                    <a:pt x="904" y="871"/>
                    <a:pt x="905" y="871"/>
                    <a:pt x="905" y="872"/>
                  </a:cubicBezTo>
                  <a:cubicBezTo>
                    <a:pt x="905" y="872"/>
                    <a:pt x="905" y="872"/>
                    <a:pt x="905" y="872"/>
                  </a:cubicBezTo>
                  <a:cubicBezTo>
                    <a:pt x="905" y="873"/>
                    <a:pt x="905" y="873"/>
                    <a:pt x="905" y="873"/>
                  </a:cubicBezTo>
                  <a:cubicBezTo>
                    <a:pt x="905" y="873"/>
                    <a:pt x="905" y="874"/>
                    <a:pt x="905" y="874"/>
                  </a:cubicBezTo>
                  <a:cubicBezTo>
                    <a:pt x="905" y="874"/>
                    <a:pt x="904" y="875"/>
                    <a:pt x="905" y="876"/>
                  </a:cubicBezTo>
                  <a:cubicBezTo>
                    <a:pt x="905" y="876"/>
                    <a:pt x="905" y="876"/>
                    <a:pt x="905" y="876"/>
                  </a:cubicBezTo>
                  <a:cubicBezTo>
                    <a:pt x="905" y="876"/>
                    <a:pt x="905" y="876"/>
                    <a:pt x="905" y="877"/>
                  </a:cubicBezTo>
                  <a:cubicBezTo>
                    <a:pt x="905" y="877"/>
                    <a:pt x="905" y="877"/>
                    <a:pt x="905" y="877"/>
                  </a:cubicBezTo>
                  <a:cubicBezTo>
                    <a:pt x="905" y="878"/>
                    <a:pt x="905" y="878"/>
                    <a:pt x="905" y="878"/>
                  </a:cubicBezTo>
                  <a:cubicBezTo>
                    <a:pt x="904" y="878"/>
                    <a:pt x="904" y="878"/>
                    <a:pt x="904" y="878"/>
                  </a:cubicBezTo>
                  <a:cubicBezTo>
                    <a:pt x="904" y="878"/>
                    <a:pt x="904" y="878"/>
                    <a:pt x="903" y="877"/>
                  </a:cubicBezTo>
                  <a:cubicBezTo>
                    <a:pt x="903" y="877"/>
                    <a:pt x="903" y="877"/>
                    <a:pt x="903" y="877"/>
                  </a:cubicBezTo>
                  <a:cubicBezTo>
                    <a:pt x="902" y="877"/>
                    <a:pt x="902" y="876"/>
                    <a:pt x="902" y="876"/>
                  </a:cubicBezTo>
                  <a:cubicBezTo>
                    <a:pt x="902" y="876"/>
                    <a:pt x="902" y="875"/>
                    <a:pt x="902" y="874"/>
                  </a:cubicBezTo>
                  <a:cubicBezTo>
                    <a:pt x="902" y="873"/>
                    <a:pt x="902" y="873"/>
                    <a:pt x="901" y="873"/>
                  </a:cubicBezTo>
                  <a:cubicBezTo>
                    <a:pt x="901" y="873"/>
                    <a:pt x="901" y="872"/>
                    <a:pt x="901" y="872"/>
                  </a:cubicBezTo>
                  <a:cubicBezTo>
                    <a:pt x="901" y="872"/>
                    <a:pt x="900" y="872"/>
                    <a:pt x="900" y="871"/>
                  </a:cubicBezTo>
                  <a:cubicBezTo>
                    <a:pt x="900" y="871"/>
                    <a:pt x="900" y="871"/>
                    <a:pt x="900" y="871"/>
                  </a:cubicBezTo>
                  <a:cubicBezTo>
                    <a:pt x="900" y="870"/>
                    <a:pt x="900" y="869"/>
                    <a:pt x="900" y="868"/>
                  </a:cubicBezTo>
                  <a:cubicBezTo>
                    <a:pt x="899" y="866"/>
                    <a:pt x="899" y="864"/>
                    <a:pt x="898" y="863"/>
                  </a:cubicBezTo>
                  <a:cubicBezTo>
                    <a:pt x="898" y="863"/>
                    <a:pt x="898" y="863"/>
                    <a:pt x="898" y="862"/>
                  </a:cubicBezTo>
                  <a:cubicBezTo>
                    <a:pt x="898" y="862"/>
                    <a:pt x="898" y="861"/>
                    <a:pt x="898" y="861"/>
                  </a:cubicBezTo>
                  <a:cubicBezTo>
                    <a:pt x="898" y="860"/>
                    <a:pt x="897" y="859"/>
                    <a:pt x="897" y="859"/>
                  </a:cubicBezTo>
                  <a:cubicBezTo>
                    <a:pt x="897" y="858"/>
                    <a:pt x="897" y="858"/>
                    <a:pt x="897" y="857"/>
                  </a:cubicBezTo>
                  <a:cubicBezTo>
                    <a:pt x="897" y="856"/>
                    <a:pt x="897" y="856"/>
                    <a:pt x="896" y="855"/>
                  </a:cubicBezTo>
                  <a:cubicBezTo>
                    <a:pt x="896" y="855"/>
                    <a:pt x="896" y="854"/>
                    <a:pt x="895" y="854"/>
                  </a:cubicBezTo>
                  <a:cubicBezTo>
                    <a:pt x="895" y="854"/>
                    <a:pt x="896" y="853"/>
                    <a:pt x="896" y="853"/>
                  </a:cubicBezTo>
                  <a:cubicBezTo>
                    <a:pt x="896" y="853"/>
                    <a:pt x="896" y="853"/>
                    <a:pt x="896" y="853"/>
                  </a:cubicBezTo>
                  <a:cubicBezTo>
                    <a:pt x="896" y="852"/>
                    <a:pt x="896" y="851"/>
                    <a:pt x="896" y="851"/>
                  </a:cubicBezTo>
                  <a:cubicBezTo>
                    <a:pt x="896" y="850"/>
                    <a:pt x="895" y="850"/>
                    <a:pt x="895" y="849"/>
                  </a:cubicBezTo>
                  <a:cubicBezTo>
                    <a:pt x="896" y="848"/>
                    <a:pt x="895" y="847"/>
                    <a:pt x="894" y="846"/>
                  </a:cubicBezTo>
                  <a:cubicBezTo>
                    <a:pt x="894" y="845"/>
                    <a:pt x="894" y="845"/>
                    <a:pt x="894" y="844"/>
                  </a:cubicBezTo>
                  <a:cubicBezTo>
                    <a:pt x="894" y="842"/>
                    <a:pt x="891" y="841"/>
                    <a:pt x="891" y="841"/>
                  </a:cubicBezTo>
                  <a:cubicBezTo>
                    <a:pt x="891" y="841"/>
                    <a:pt x="891" y="841"/>
                    <a:pt x="891" y="841"/>
                  </a:cubicBezTo>
                  <a:cubicBezTo>
                    <a:pt x="891" y="841"/>
                    <a:pt x="891" y="841"/>
                    <a:pt x="891" y="841"/>
                  </a:cubicBezTo>
                  <a:cubicBezTo>
                    <a:pt x="891" y="841"/>
                    <a:pt x="891" y="841"/>
                    <a:pt x="891" y="841"/>
                  </a:cubicBezTo>
                  <a:cubicBezTo>
                    <a:pt x="891" y="840"/>
                    <a:pt x="891" y="840"/>
                    <a:pt x="890" y="840"/>
                  </a:cubicBezTo>
                  <a:cubicBezTo>
                    <a:pt x="890" y="840"/>
                    <a:pt x="890" y="840"/>
                    <a:pt x="890" y="840"/>
                  </a:cubicBezTo>
                  <a:cubicBezTo>
                    <a:pt x="889" y="840"/>
                    <a:pt x="889" y="840"/>
                    <a:pt x="889" y="841"/>
                  </a:cubicBezTo>
                  <a:cubicBezTo>
                    <a:pt x="888" y="841"/>
                    <a:pt x="888" y="841"/>
                    <a:pt x="888" y="842"/>
                  </a:cubicBezTo>
                  <a:cubicBezTo>
                    <a:pt x="888" y="842"/>
                    <a:pt x="888" y="843"/>
                    <a:pt x="888" y="844"/>
                  </a:cubicBezTo>
                  <a:cubicBezTo>
                    <a:pt x="888" y="844"/>
                    <a:pt x="888" y="844"/>
                    <a:pt x="888" y="844"/>
                  </a:cubicBezTo>
                  <a:cubicBezTo>
                    <a:pt x="888" y="844"/>
                    <a:pt x="888" y="844"/>
                    <a:pt x="888" y="844"/>
                  </a:cubicBezTo>
                  <a:cubicBezTo>
                    <a:pt x="888" y="845"/>
                    <a:pt x="888" y="845"/>
                    <a:pt x="888" y="845"/>
                  </a:cubicBezTo>
                  <a:cubicBezTo>
                    <a:pt x="888" y="846"/>
                    <a:pt x="888" y="846"/>
                    <a:pt x="888" y="846"/>
                  </a:cubicBezTo>
                  <a:cubicBezTo>
                    <a:pt x="888" y="846"/>
                    <a:pt x="888" y="846"/>
                    <a:pt x="888" y="847"/>
                  </a:cubicBezTo>
                  <a:cubicBezTo>
                    <a:pt x="888" y="847"/>
                    <a:pt x="888" y="847"/>
                    <a:pt x="888" y="847"/>
                  </a:cubicBezTo>
                  <a:cubicBezTo>
                    <a:pt x="888" y="847"/>
                    <a:pt x="888" y="847"/>
                    <a:pt x="888" y="847"/>
                  </a:cubicBezTo>
                  <a:cubicBezTo>
                    <a:pt x="888" y="848"/>
                    <a:pt x="888" y="848"/>
                    <a:pt x="888" y="849"/>
                  </a:cubicBezTo>
                  <a:cubicBezTo>
                    <a:pt x="888" y="850"/>
                    <a:pt x="888" y="851"/>
                    <a:pt x="889" y="851"/>
                  </a:cubicBezTo>
                  <a:cubicBezTo>
                    <a:pt x="889" y="852"/>
                    <a:pt x="889" y="852"/>
                    <a:pt x="889" y="853"/>
                  </a:cubicBezTo>
                  <a:cubicBezTo>
                    <a:pt x="889" y="853"/>
                    <a:pt x="889" y="854"/>
                    <a:pt x="889" y="854"/>
                  </a:cubicBezTo>
                  <a:cubicBezTo>
                    <a:pt x="889" y="854"/>
                    <a:pt x="889" y="854"/>
                    <a:pt x="889" y="854"/>
                  </a:cubicBezTo>
                  <a:cubicBezTo>
                    <a:pt x="888" y="855"/>
                    <a:pt x="888" y="855"/>
                    <a:pt x="888" y="855"/>
                  </a:cubicBezTo>
                  <a:cubicBezTo>
                    <a:pt x="888" y="855"/>
                    <a:pt x="888" y="856"/>
                    <a:pt x="888" y="856"/>
                  </a:cubicBezTo>
                  <a:cubicBezTo>
                    <a:pt x="888" y="857"/>
                    <a:pt x="888" y="857"/>
                    <a:pt x="889" y="858"/>
                  </a:cubicBezTo>
                  <a:cubicBezTo>
                    <a:pt x="889" y="858"/>
                    <a:pt x="889" y="858"/>
                    <a:pt x="889" y="858"/>
                  </a:cubicBezTo>
                  <a:cubicBezTo>
                    <a:pt x="888" y="859"/>
                    <a:pt x="888" y="860"/>
                    <a:pt x="889" y="861"/>
                  </a:cubicBezTo>
                  <a:cubicBezTo>
                    <a:pt x="889" y="862"/>
                    <a:pt x="889" y="863"/>
                    <a:pt x="889" y="863"/>
                  </a:cubicBezTo>
                  <a:cubicBezTo>
                    <a:pt x="889" y="863"/>
                    <a:pt x="889" y="863"/>
                    <a:pt x="889" y="863"/>
                  </a:cubicBezTo>
                  <a:cubicBezTo>
                    <a:pt x="889" y="864"/>
                    <a:pt x="888" y="865"/>
                    <a:pt x="889" y="866"/>
                  </a:cubicBezTo>
                  <a:cubicBezTo>
                    <a:pt x="889" y="866"/>
                    <a:pt x="889" y="867"/>
                    <a:pt x="889" y="868"/>
                  </a:cubicBezTo>
                  <a:cubicBezTo>
                    <a:pt x="889" y="868"/>
                    <a:pt x="889" y="868"/>
                    <a:pt x="889" y="868"/>
                  </a:cubicBezTo>
                  <a:cubicBezTo>
                    <a:pt x="888" y="869"/>
                    <a:pt x="888" y="869"/>
                    <a:pt x="889" y="870"/>
                  </a:cubicBezTo>
                  <a:cubicBezTo>
                    <a:pt x="889" y="870"/>
                    <a:pt x="889" y="870"/>
                    <a:pt x="889" y="871"/>
                  </a:cubicBezTo>
                  <a:cubicBezTo>
                    <a:pt x="889" y="871"/>
                    <a:pt x="889" y="871"/>
                    <a:pt x="889" y="871"/>
                  </a:cubicBezTo>
                  <a:cubicBezTo>
                    <a:pt x="889" y="872"/>
                    <a:pt x="889" y="873"/>
                    <a:pt x="889" y="874"/>
                  </a:cubicBezTo>
                  <a:cubicBezTo>
                    <a:pt x="889" y="874"/>
                    <a:pt x="889" y="874"/>
                    <a:pt x="889" y="874"/>
                  </a:cubicBezTo>
                  <a:cubicBezTo>
                    <a:pt x="889" y="874"/>
                    <a:pt x="889" y="875"/>
                    <a:pt x="889" y="875"/>
                  </a:cubicBezTo>
                  <a:cubicBezTo>
                    <a:pt x="889" y="875"/>
                    <a:pt x="889" y="876"/>
                    <a:pt x="889" y="876"/>
                  </a:cubicBezTo>
                  <a:cubicBezTo>
                    <a:pt x="889" y="876"/>
                    <a:pt x="889" y="876"/>
                    <a:pt x="889" y="876"/>
                  </a:cubicBezTo>
                  <a:cubicBezTo>
                    <a:pt x="889" y="876"/>
                    <a:pt x="890" y="877"/>
                    <a:pt x="889" y="877"/>
                  </a:cubicBezTo>
                  <a:cubicBezTo>
                    <a:pt x="889" y="877"/>
                    <a:pt x="889" y="877"/>
                    <a:pt x="889" y="877"/>
                  </a:cubicBezTo>
                  <a:cubicBezTo>
                    <a:pt x="888" y="878"/>
                    <a:pt x="889" y="879"/>
                    <a:pt x="889" y="880"/>
                  </a:cubicBezTo>
                  <a:cubicBezTo>
                    <a:pt x="889" y="880"/>
                    <a:pt x="889" y="880"/>
                    <a:pt x="889" y="880"/>
                  </a:cubicBezTo>
                  <a:cubicBezTo>
                    <a:pt x="888" y="879"/>
                    <a:pt x="888" y="879"/>
                    <a:pt x="888" y="879"/>
                  </a:cubicBezTo>
                  <a:cubicBezTo>
                    <a:pt x="888" y="879"/>
                    <a:pt x="888" y="878"/>
                    <a:pt x="888" y="878"/>
                  </a:cubicBezTo>
                  <a:cubicBezTo>
                    <a:pt x="888" y="877"/>
                    <a:pt x="887" y="877"/>
                    <a:pt x="887" y="876"/>
                  </a:cubicBezTo>
                  <a:cubicBezTo>
                    <a:pt x="887" y="876"/>
                    <a:pt x="887" y="876"/>
                    <a:pt x="887" y="875"/>
                  </a:cubicBezTo>
                  <a:cubicBezTo>
                    <a:pt x="887" y="875"/>
                    <a:pt x="887" y="874"/>
                    <a:pt x="887" y="874"/>
                  </a:cubicBezTo>
                  <a:cubicBezTo>
                    <a:pt x="887" y="874"/>
                    <a:pt x="887" y="873"/>
                    <a:pt x="887" y="873"/>
                  </a:cubicBezTo>
                  <a:cubicBezTo>
                    <a:pt x="887" y="873"/>
                    <a:pt x="887" y="872"/>
                    <a:pt x="886" y="871"/>
                  </a:cubicBezTo>
                  <a:cubicBezTo>
                    <a:pt x="886" y="871"/>
                    <a:pt x="886" y="870"/>
                    <a:pt x="886" y="870"/>
                  </a:cubicBezTo>
                  <a:cubicBezTo>
                    <a:pt x="886" y="869"/>
                    <a:pt x="886" y="869"/>
                    <a:pt x="886" y="869"/>
                  </a:cubicBezTo>
                  <a:cubicBezTo>
                    <a:pt x="886" y="868"/>
                    <a:pt x="886" y="868"/>
                    <a:pt x="886" y="868"/>
                  </a:cubicBezTo>
                  <a:cubicBezTo>
                    <a:pt x="886" y="867"/>
                    <a:pt x="886" y="867"/>
                    <a:pt x="886" y="866"/>
                  </a:cubicBezTo>
                  <a:cubicBezTo>
                    <a:pt x="885" y="865"/>
                    <a:pt x="885" y="864"/>
                    <a:pt x="885" y="864"/>
                  </a:cubicBezTo>
                  <a:cubicBezTo>
                    <a:pt x="885" y="864"/>
                    <a:pt x="885" y="863"/>
                    <a:pt x="885" y="863"/>
                  </a:cubicBezTo>
                  <a:cubicBezTo>
                    <a:pt x="885" y="863"/>
                    <a:pt x="885" y="862"/>
                    <a:pt x="885" y="861"/>
                  </a:cubicBezTo>
                  <a:cubicBezTo>
                    <a:pt x="885" y="861"/>
                    <a:pt x="885" y="861"/>
                    <a:pt x="885" y="861"/>
                  </a:cubicBezTo>
                  <a:cubicBezTo>
                    <a:pt x="885" y="860"/>
                    <a:pt x="885" y="860"/>
                    <a:pt x="885" y="860"/>
                  </a:cubicBezTo>
                  <a:cubicBezTo>
                    <a:pt x="884" y="859"/>
                    <a:pt x="884" y="859"/>
                    <a:pt x="884" y="858"/>
                  </a:cubicBezTo>
                  <a:cubicBezTo>
                    <a:pt x="884" y="857"/>
                    <a:pt x="884" y="856"/>
                    <a:pt x="884" y="856"/>
                  </a:cubicBezTo>
                  <a:cubicBezTo>
                    <a:pt x="884" y="855"/>
                    <a:pt x="884" y="855"/>
                    <a:pt x="884" y="855"/>
                  </a:cubicBezTo>
                  <a:cubicBezTo>
                    <a:pt x="883" y="853"/>
                    <a:pt x="883" y="853"/>
                    <a:pt x="883" y="851"/>
                  </a:cubicBezTo>
                  <a:cubicBezTo>
                    <a:pt x="883" y="851"/>
                    <a:pt x="882" y="851"/>
                    <a:pt x="882" y="851"/>
                  </a:cubicBezTo>
                  <a:cubicBezTo>
                    <a:pt x="882" y="851"/>
                    <a:pt x="882" y="850"/>
                    <a:pt x="882" y="850"/>
                  </a:cubicBezTo>
                  <a:cubicBezTo>
                    <a:pt x="882" y="850"/>
                    <a:pt x="882" y="850"/>
                    <a:pt x="882" y="850"/>
                  </a:cubicBezTo>
                  <a:cubicBezTo>
                    <a:pt x="882" y="849"/>
                    <a:pt x="882" y="848"/>
                    <a:pt x="882" y="848"/>
                  </a:cubicBezTo>
                  <a:cubicBezTo>
                    <a:pt x="881" y="847"/>
                    <a:pt x="881" y="847"/>
                    <a:pt x="881" y="846"/>
                  </a:cubicBezTo>
                  <a:cubicBezTo>
                    <a:pt x="881" y="845"/>
                    <a:pt x="880" y="844"/>
                    <a:pt x="879" y="843"/>
                  </a:cubicBezTo>
                  <a:cubicBezTo>
                    <a:pt x="879" y="843"/>
                    <a:pt x="879" y="842"/>
                    <a:pt x="879" y="842"/>
                  </a:cubicBezTo>
                  <a:cubicBezTo>
                    <a:pt x="878" y="842"/>
                    <a:pt x="878" y="841"/>
                    <a:pt x="878" y="840"/>
                  </a:cubicBezTo>
                  <a:cubicBezTo>
                    <a:pt x="877" y="840"/>
                    <a:pt x="877" y="840"/>
                    <a:pt x="877" y="840"/>
                  </a:cubicBezTo>
                  <a:cubicBezTo>
                    <a:pt x="876" y="840"/>
                    <a:pt x="876" y="839"/>
                    <a:pt x="875" y="839"/>
                  </a:cubicBezTo>
                  <a:cubicBezTo>
                    <a:pt x="875" y="838"/>
                    <a:pt x="875" y="838"/>
                    <a:pt x="875" y="838"/>
                  </a:cubicBezTo>
                  <a:cubicBezTo>
                    <a:pt x="875" y="838"/>
                    <a:pt x="875" y="838"/>
                    <a:pt x="875" y="838"/>
                  </a:cubicBezTo>
                  <a:cubicBezTo>
                    <a:pt x="874" y="837"/>
                    <a:pt x="874" y="836"/>
                    <a:pt x="873" y="836"/>
                  </a:cubicBezTo>
                  <a:cubicBezTo>
                    <a:pt x="872" y="836"/>
                    <a:pt x="872" y="836"/>
                    <a:pt x="872" y="836"/>
                  </a:cubicBezTo>
                  <a:cubicBezTo>
                    <a:pt x="872" y="835"/>
                    <a:pt x="872" y="835"/>
                    <a:pt x="871" y="835"/>
                  </a:cubicBezTo>
                  <a:cubicBezTo>
                    <a:pt x="871" y="834"/>
                    <a:pt x="870" y="834"/>
                    <a:pt x="869" y="834"/>
                  </a:cubicBezTo>
                  <a:cubicBezTo>
                    <a:pt x="868" y="834"/>
                    <a:pt x="868" y="834"/>
                    <a:pt x="867" y="834"/>
                  </a:cubicBezTo>
                  <a:cubicBezTo>
                    <a:pt x="867" y="834"/>
                    <a:pt x="867" y="834"/>
                    <a:pt x="867" y="834"/>
                  </a:cubicBezTo>
                  <a:cubicBezTo>
                    <a:pt x="866" y="833"/>
                    <a:pt x="865" y="833"/>
                    <a:pt x="865" y="834"/>
                  </a:cubicBezTo>
                  <a:cubicBezTo>
                    <a:pt x="865" y="834"/>
                    <a:pt x="865" y="834"/>
                    <a:pt x="864" y="834"/>
                  </a:cubicBezTo>
                  <a:cubicBezTo>
                    <a:pt x="864" y="834"/>
                    <a:pt x="864" y="834"/>
                    <a:pt x="864" y="834"/>
                  </a:cubicBezTo>
                  <a:cubicBezTo>
                    <a:pt x="864" y="834"/>
                    <a:pt x="864" y="834"/>
                    <a:pt x="863" y="833"/>
                  </a:cubicBezTo>
                  <a:cubicBezTo>
                    <a:pt x="862" y="833"/>
                    <a:pt x="861" y="833"/>
                    <a:pt x="860" y="833"/>
                  </a:cubicBezTo>
                  <a:cubicBezTo>
                    <a:pt x="859" y="833"/>
                    <a:pt x="859" y="833"/>
                    <a:pt x="859" y="833"/>
                  </a:cubicBezTo>
                  <a:cubicBezTo>
                    <a:pt x="859" y="833"/>
                    <a:pt x="859" y="833"/>
                    <a:pt x="859" y="833"/>
                  </a:cubicBezTo>
                  <a:cubicBezTo>
                    <a:pt x="859" y="833"/>
                    <a:pt x="858" y="833"/>
                    <a:pt x="858" y="833"/>
                  </a:cubicBezTo>
                  <a:cubicBezTo>
                    <a:pt x="857" y="833"/>
                    <a:pt x="857" y="833"/>
                    <a:pt x="856" y="833"/>
                  </a:cubicBezTo>
                  <a:cubicBezTo>
                    <a:pt x="856" y="833"/>
                    <a:pt x="856" y="833"/>
                    <a:pt x="856" y="833"/>
                  </a:cubicBezTo>
                  <a:cubicBezTo>
                    <a:pt x="856" y="833"/>
                    <a:pt x="856" y="834"/>
                    <a:pt x="855" y="834"/>
                  </a:cubicBezTo>
                  <a:cubicBezTo>
                    <a:pt x="855" y="834"/>
                    <a:pt x="855" y="834"/>
                    <a:pt x="854" y="834"/>
                  </a:cubicBezTo>
                  <a:cubicBezTo>
                    <a:pt x="854" y="834"/>
                    <a:pt x="854" y="834"/>
                    <a:pt x="853" y="834"/>
                  </a:cubicBezTo>
                  <a:cubicBezTo>
                    <a:pt x="853" y="834"/>
                    <a:pt x="853" y="834"/>
                    <a:pt x="853" y="834"/>
                  </a:cubicBezTo>
                  <a:cubicBezTo>
                    <a:pt x="853" y="834"/>
                    <a:pt x="853" y="834"/>
                    <a:pt x="853" y="834"/>
                  </a:cubicBezTo>
                  <a:cubicBezTo>
                    <a:pt x="852" y="834"/>
                    <a:pt x="852" y="834"/>
                    <a:pt x="851" y="833"/>
                  </a:cubicBezTo>
                  <a:cubicBezTo>
                    <a:pt x="851" y="833"/>
                    <a:pt x="851" y="833"/>
                    <a:pt x="851" y="833"/>
                  </a:cubicBezTo>
                  <a:cubicBezTo>
                    <a:pt x="850" y="833"/>
                    <a:pt x="850" y="834"/>
                    <a:pt x="849" y="834"/>
                  </a:cubicBezTo>
                  <a:cubicBezTo>
                    <a:pt x="849" y="834"/>
                    <a:pt x="849" y="834"/>
                    <a:pt x="849" y="834"/>
                  </a:cubicBezTo>
                  <a:cubicBezTo>
                    <a:pt x="848" y="833"/>
                    <a:pt x="847" y="834"/>
                    <a:pt x="846" y="834"/>
                  </a:cubicBezTo>
                  <a:cubicBezTo>
                    <a:pt x="846" y="834"/>
                    <a:pt x="846" y="834"/>
                    <a:pt x="846" y="834"/>
                  </a:cubicBezTo>
                  <a:cubicBezTo>
                    <a:pt x="846" y="834"/>
                    <a:pt x="845" y="834"/>
                    <a:pt x="845" y="834"/>
                  </a:cubicBezTo>
                  <a:cubicBezTo>
                    <a:pt x="844" y="834"/>
                    <a:pt x="844" y="834"/>
                    <a:pt x="843" y="834"/>
                  </a:cubicBezTo>
                  <a:cubicBezTo>
                    <a:pt x="843" y="834"/>
                    <a:pt x="842" y="834"/>
                    <a:pt x="842" y="835"/>
                  </a:cubicBezTo>
                  <a:cubicBezTo>
                    <a:pt x="841" y="835"/>
                    <a:pt x="841" y="836"/>
                    <a:pt x="840" y="836"/>
                  </a:cubicBezTo>
                  <a:cubicBezTo>
                    <a:pt x="840" y="835"/>
                    <a:pt x="840" y="835"/>
                    <a:pt x="839" y="835"/>
                  </a:cubicBezTo>
                  <a:cubicBezTo>
                    <a:pt x="838" y="836"/>
                    <a:pt x="838" y="836"/>
                    <a:pt x="838" y="836"/>
                  </a:cubicBezTo>
                  <a:cubicBezTo>
                    <a:pt x="836" y="836"/>
                    <a:pt x="835" y="837"/>
                    <a:pt x="834" y="837"/>
                  </a:cubicBezTo>
                  <a:cubicBezTo>
                    <a:pt x="833" y="837"/>
                    <a:pt x="832" y="838"/>
                    <a:pt x="831" y="838"/>
                  </a:cubicBezTo>
                  <a:cubicBezTo>
                    <a:pt x="831" y="838"/>
                    <a:pt x="831" y="838"/>
                    <a:pt x="831" y="838"/>
                  </a:cubicBezTo>
                  <a:cubicBezTo>
                    <a:pt x="830" y="838"/>
                    <a:pt x="829" y="838"/>
                    <a:pt x="829" y="839"/>
                  </a:cubicBezTo>
                  <a:cubicBezTo>
                    <a:pt x="827" y="839"/>
                    <a:pt x="826" y="839"/>
                    <a:pt x="826" y="840"/>
                  </a:cubicBezTo>
                  <a:cubicBezTo>
                    <a:pt x="824" y="840"/>
                    <a:pt x="823" y="840"/>
                    <a:pt x="822" y="841"/>
                  </a:cubicBezTo>
                  <a:cubicBezTo>
                    <a:pt x="821" y="842"/>
                    <a:pt x="821" y="842"/>
                    <a:pt x="821" y="842"/>
                  </a:cubicBezTo>
                  <a:cubicBezTo>
                    <a:pt x="820" y="842"/>
                    <a:pt x="820" y="842"/>
                    <a:pt x="820" y="842"/>
                  </a:cubicBezTo>
                  <a:cubicBezTo>
                    <a:pt x="819" y="843"/>
                    <a:pt x="818" y="843"/>
                    <a:pt x="817" y="843"/>
                  </a:cubicBezTo>
                  <a:cubicBezTo>
                    <a:pt x="817" y="843"/>
                    <a:pt x="817" y="843"/>
                    <a:pt x="816" y="843"/>
                  </a:cubicBezTo>
                  <a:cubicBezTo>
                    <a:pt x="816" y="843"/>
                    <a:pt x="816" y="843"/>
                    <a:pt x="816" y="843"/>
                  </a:cubicBezTo>
                  <a:cubicBezTo>
                    <a:pt x="816" y="843"/>
                    <a:pt x="816" y="843"/>
                    <a:pt x="816" y="843"/>
                  </a:cubicBezTo>
                  <a:cubicBezTo>
                    <a:pt x="815" y="844"/>
                    <a:pt x="814" y="844"/>
                    <a:pt x="813" y="845"/>
                  </a:cubicBezTo>
                  <a:cubicBezTo>
                    <a:pt x="813" y="845"/>
                    <a:pt x="813" y="845"/>
                    <a:pt x="812" y="845"/>
                  </a:cubicBezTo>
                  <a:cubicBezTo>
                    <a:pt x="812" y="845"/>
                    <a:pt x="811" y="845"/>
                    <a:pt x="811" y="845"/>
                  </a:cubicBezTo>
                  <a:cubicBezTo>
                    <a:pt x="810" y="846"/>
                    <a:pt x="810" y="846"/>
                    <a:pt x="810" y="846"/>
                  </a:cubicBezTo>
                  <a:cubicBezTo>
                    <a:pt x="810" y="846"/>
                    <a:pt x="810" y="846"/>
                    <a:pt x="810" y="846"/>
                  </a:cubicBezTo>
                  <a:cubicBezTo>
                    <a:pt x="809" y="846"/>
                    <a:pt x="808" y="846"/>
                    <a:pt x="807" y="847"/>
                  </a:cubicBezTo>
                  <a:cubicBezTo>
                    <a:pt x="807" y="847"/>
                    <a:pt x="806" y="848"/>
                    <a:pt x="805" y="848"/>
                  </a:cubicBezTo>
                  <a:cubicBezTo>
                    <a:pt x="805" y="848"/>
                    <a:pt x="805" y="848"/>
                    <a:pt x="804" y="848"/>
                  </a:cubicBezTo>
                  <a:cubicBezTo>
                    <a:pt x="804" y="848"/>
                    <a:pt x="804" y="848"/>
                    <a:pt x="803" y="848"/>
                  </a:cubicBezTo>
                  <a:cubicBezTo>
                    <a:pt x="803" y="848"/>
                    <a:pt x="802" y="849"/>
                    <a:pt x="802" y="849"/>
                  </a:cubicBezTo>
                  <a:cubicBezTo>
                    <a:pt x="801" y="849"/>
                    <a:pt x="801" y="849"/>
                    <a:pt x="801" y="849"/>
                  </a:cubicBezTo>
                  <a:cubicBezTo>
                    <a:pt x="800" y="849"/>
                    <a:pt x="800" y="849"/>
                    <a:pt x="800" y="849"/>
                  </a:cubicBezTo>
                  <a:cubicBezTo>
                    <a:pt x="800" y="849"/>
                    <a:pt x="799" y="850"/>
                    <a:pt x="799" y="850"/>
                  </a:cubicBezTo>
                  <a:cubicBezTo>
                    <a:pt x="798" y="850"/>
                    <a:pt x="798" y="850"/>
                    <a:pt x="798" y="850"/>
                  </a:cubicBezTo>
                  <a:cubicBezTo>
                    <a:pt x="797" y="850"/>
                    <a:pt x="796" y="850"/>
                    <a:pt x="795" y="851"/>
                  </a:cubicBezTo>
                  <a:cubicBezTo>
                    <a:pt x="795" y="851"/>
                    <a:pt x="795" y="851"/>
                    <a:pt x="794" y="851"/>
                  </a:cubicBezTo>
                  <a:cubicBezTo>
                    <a:pt x="794" y="852"/>
                    <a:pt x="793" y="852"/>
                    <a:pt x="792" y="852"/>
                  </a:cubicBezTo>
                  <a:cubicBezTo>
                    <a:pt x="791" y="853"/>
                    <a:pt x="789" y="854"/>
                    <a:pt x="787" y="854"/>
                  </a:cubicBezTo>
                  <a:cubicBezTo>
                    <a:pt x="787" y="854"/>
                    <a:pt x="786" y="854"/>
                    <a:pt x="786" y="855"/>
                  </a:cubicBezTo>
                  <a:cubicBezTo>
                    <a:pt x="786" y="855"/>
                    <a:pt x="784" y="856"/>
                    <a:pt x="782" y="856"/>
                  </a:cubicBezTo>
                  <a:cubicBezTo>
                    <a:pt x="782" y="856"/>
                    <a:pt x="782" y="856"/>
                    <a:pt x="781" y="856"/>
                  </a:cubicBezTo>
                  <a:cubicBezTo>
                    <a:pt x="781" y="856"/>
                    <a:pt x="780" y="857"/>
                    <a:pt x="780" y="857"/>
                  </a:cubicBezTo>
                  <a:cubicBezTo>
                    <a:pt x="779" y="858"/>
                    <a:pt x="778" y="858"/>
                    <a:pt x="777" y="858"/>
                  </a:cubicBezTo>
                  <a:cubicBezTo>
                    <a:pt x="776" y="858"/>
                    <a:pt x="776" y="858"/>
                    <a:pt x="776" y="858"/>
                  </a:cubicBezTo>
                  <a:cubicBezTo>
                    <a:pt x="775" y="858"/>
                    <a:pt x="775" y="858"/>
                    <a:pt x="775" y="858"/>
                  </a:cubicBezTo>
                  <a:cubicBezTo>
                    <a:pt x="775" y="859"/>
                    <a:pt x="774" y="859"/>
                    <a:pt x="774" y="859"/>
                  </a:cubicBezTo>
                  <a:cubicBezTo>
                    <a:pt x="774" y="859"/>
                    <a:pt x="773" y="859"/>
                    <a:pt x="773" y="859"/>
                  </a:cubicBezTo>
                  <a:cubicBezTo>
                    <a:pt x="773" y="859"/>
                    <a:pt x="772" y="859"/>
                    <a:pt x="772" y="859"/>
                  </a:cubicBezTo>
                  <a:cubicBezTo>
                    <a:pt x="772" y="859"/>
                    <a:pt x="772" y="859"/>
                    <a:pt x="772" y="859"/>
                  </a:cubicBezTo>
                  <a:cubicBezTo>
                    <a:pt x="772" y="859"/>
                    <a:pt x="771" y="859"/>
                    <a:pt x="771" y="859"/>
                  </a:cubicBezTo>
                  <a:cubicBezTo>
                    <a:pt x="771" y="859"/>
                    <a:pt x="770" y="859"/>
                    <a:pt x="770" y="859"/>
                  </a:cubicBezTo>
                  <a:cubicBezTo>
                    <a:pt x="769" y="859"/>
                    <a:pt x="769" y="859"/>
                    <a:pt x="768" y="859"/>
                  </a:cubicBezTo>
                  <a:cubicBezTo>
                    <a:pt x="768" y="859"/>
                    <a:pt x="768" y="859"/>
                    <a:pt x="768" y="859"/>
                  </a:cubicBezTo>
                  <a:cubicBezTo>
                    <a:pt x="766" y="859"/>
                    <a:pt x="766" y="860"/>
                    <a:pt x="765" y="861"/>
                  </a:cubicBezTo>
                  <a:cubicBezTo>
                    <a:pt x="764" y="861"/>
                    <a:pt x="763" y="861"/>
                    <a:pt x="762" y="861"/>
                  </a:cubicBezTo>
                  <a:cubicBezTo>
                    <a:pt x="762" y="862"/>
                    <a:pt x="761" y="862"/>
                    <a:pt x="761" y="862"/>
                  </a:cubicBezTo>
                  <a:cubicBezTo>
                    <a:pt x="760" y="862"/>
                    <a:pt x="760" y="862"/>
                    <a:pt x="760" y="863"/>
                  </a:cubicBezTo>
                  <a:cubicBezTo>
                    <a:pt x="759" y="863"/>
                    <a:pt x="758" y="863"/>
                    <a:pt x="758" y="863"/>
                  </a:cubicBezTo>
                  <a:cubicBezTo>
                    <a:pt x="757" y="863"/>
                    <a:pt x="756" y="863"/>
                    <a:pt x="755" y="864"/>
                  </a:cubicBezTo>
                  <a:cubicBezTo>
                    <a:pt x="754" y="863"/>
                    <a:pt x="753" y="863"/>
                    <a:pt x="752" y="864"/>
                  </a:cubicBezTo>
                  <a:cubicBezTo>
                    <a:pt x="751" y="864"/>
                    <a:pt x="750" y="864"/>
                    <a:pt x="749" y="865"/>
                  </a:cubicBezTo>
                  <a:cubicBezTo>
                    <a:pt x="749" y="865"/>
                    <a:pt x="748" y="865"/>
                    <a:pt x="748" y="865"/>
                  </a:cubicBezTo>
                  <a:cubicBezTo>
                    <a:pt x="748" y="865"/>
                    <a:pt x="748" y="865"/>
                    <a:pt x="748" y="865"/>
                  </a:cubicBezTo>
                  <a:cubicBezTo>
                    <a:pt x="747" y="865"/>
                    <a:pt x="746" y="865"/>
                    <a:pt x="746" y="866"/>
                  </a:cubicBezTo>
                  <a:cubicBezTo>
                    <a:pt x="746" y="866"/>
                    <a:pt x="746" y="866"/>
                    <a:pt x="745" y="866"/>
                  </a:cubicBezTo>
                  <a:cubicBezTo>
                    <a:pt x="745" y="866"/>
                    <a:pt x="745" y="866"/>
                    <a:pt x="744" y="866"/>
                  </a:cubicBezTo>
                  <a:cubicBezTo>
                    <a:pt x="744" y="866"/>
                    <a:pt x="743" y="867"/>
                    <a:pt x="743" y="867"/>
                  </a:cubicBezTo>
                  <a:cubicBezTo>
                    <a:pt x="743" y="867"/>
                    <a:pt x="743" y="867"/>
                    <a:pt x="743" y="867"/>
                  </a:cubicBezTo>
                  <a:cubicBezTo>
                    <a:pt x="743" y="867"/>
                    <a:pt x="742" y="867"/>
                    <a:pt x="741" y="867"/>
                  </a:cubicBezTo>
                  <a:cubicBezTo>
                    <a:pt x="741" y="867"/>
                    <a:pt x="741" y="867"/>
                    <a:pt x="741" y="867"/>
                  </a:cubicBezTo>
                  <a:cubicBezTo>
                    <a:pt x="740" y="867"/>
                    <a:pt x="739" y="867"/>
                    <a:pt x="739" y="868"/>
                  </a:cubicBezTo>
                  <a:cubicBezTo>
                    <a:pt x="739" y="868"/>
                    <a:pt x="738" y="868"/>
                    <a:pt x="738" y="868"/>
                  </a:cubicBezTo>
                  <a:cubicBezTo>
                    <a:pt x="737" y="868"/>
                    <a:pt x="737" y="868"/>
                    <a:pt x="736" y="868"/>
                  </a:cubicBezTo>
                  <a:cubicBezTo>
                    <a:pt x="736" y="868"/>
                    <a:pt x="735" y="868"/>
                    <a:pt x="735" y="868"/>
                  </a:cubicBezTo>
                  <a:cubicBezTo>
                    <a:pt x="735" y="868"/>
                    <a:pt x="735" y="868"/>
                    <a:pt x="735" y="868"/>
                  </a:cubicBezTo>
                  <a:cubicBezTo>
                    <a:pt x="735" y="867"/>
                    <a:pt x="735" y="865"/>
                    <a:pt x="734" y="864"/>
                  </a:cubicBezTo>
                  <a:cubicBezTo>
                    <a:pt x="734" y="864"/>
                    <a:pt x="734" y="863"/>
                    <a:pt x="733" y="862"/>
                  </a:cubicBezTo>
                  <a:cubicBezTo>
                    <a:pt x="734" y="860"/>
                    <a:pt x="733" y="859"/>
                    <a:pt x="732" y="858"/>
                  </a:cubicBezTo>
                  <a:cubicBezTo>
                    <a:pt x="732" y="857"/>
                    <a:pt x="732" y="857"/>
                    <a:pt x="732" y="856"/>
                  </a:cubicBezTo>
                  <a:cubicBezTo>
                    <a:pt x="731" y="856"/>
                    <a:pt x="731" y="856"/>
                    <a:pt x="731" y="856"/>
                  </a:cubicBezTo>
                  <a:cubicBezTo>
                    <a:pt x="731" y="855"/>
                    <a:pt x="731" y="855"/>
                    <a:pt x="731" y="855"/>
                  </a:cubicBezTo>
                  <a:cubicBezTo>
                    <a:pt x="731" y="855"/>
                    <a:pt x="731" y="854"/>
                    <a:pt x="731" y="853"/>
                  </a:cubicBezTo>
                  <a:cubicBezTo>
                    <a:pt x="731" y="853"/>
                    <a:pt x="731" y="853"/>
                    <a:pt x="731" y="853"/>
                  </a:cubicBezTo>
                  <a:cubicBezTo>
                    <a:pt x="730" y="852"/>
                    <a:pt x="730" y="851"/>
                    <a:pt x="730" y="851"/>
                  </a:cubicBezTo>
                  <a:cubicBezTo>
                    <a:pt x="730" y="850"/>
                    <a:pt x="730" y="850"/>
                    <a:pt x="730" y="850"/>
                  </a:cubicBezTo>
                  <a:cubicBezTo>
                    <a:pt x="730" y="850"/>
                    <a:pt x="730" y="849"/>
                    <a:pt x="730" y="849"/>
                  </a:cubicBezTo>
                  <a:cubicBezTo>
                    <a:pt x="730" y="848"/>
                    <a:pt x="730" y="847"/>
                    <a:pt x="729" y="847"/>
                  </a:cubicBezTo>
                  <a:cubicBezTo>
                    <a:pt x="729" y="846"/>
                    <a:pt x="729" y="845"/>
                    <a:pt x="728" y="844"/>
                  </a:cubicBezTo>
                  <a:cubicBezTo>
                    <a:pt x="728" y="844"/>
                    <a:pt x="728" y="844"/>
                    <a:pt x="728" y="844"/>
                  </a:cubicBezTo>
                  <a:cubicBezTo>
                    <a:pt x="727" y="842"/>
                    <a:pt x="726" y="842"/>
                    <a:pt x="726" y="840"/>
                  </a:cubicBezTo>
                  <a:cubicBezTo>
                    <a:pt x="726" y="838"/>
                    <a:pt x="726" y="838"/>
                    <a:pt x="726" y="838"/>
                  </a:cubicBezTo>
                  <a:cubicBezTo>
                    <a:pt x="726" y="837"/>
                    <a:pt x="725" y="836"/>
                    <a:pt x="725" y="836"/>
                  </a:cubicBezTo>
                  <a:cubicBezTo>
                    <a:pt x="724" y="836"/>
                    <a:pt x="724" y="836"/>
                    <a:pt x="725" y="835"/>
                  </a:cubicBezTo>
                  <a:cubicBezTo>
                    <a:pt x="725" y="835"/>
                    <a:pt x="725" y="835"/>
                    <a:pt x="725" y="835"/>
                  </a:cubicBezTo>
                  <a:cubicBezTo>
                    <a:pt x="725" y="834"/>
                    <a:pt x="725" y="834"/>
                    <a:pt x="725" y="834"/>
                  </a:cubicBezTo>
                  <a:cubicBezTo>
                    <a:pt x="725" y="833"/>
                    <a:pt x="725" y="831"/>
                    <a:pt x="723" y="830"/>
                  </a:cubicBezTo>
                  <a:cubicBezTo>
                    <a:pt x="723" y="829"/>
                    <a:pt x="723" y="828"/>
                    <a:pt x="722" y="828"/>
                  </a:cubicBezTo>
                  <a:cubicBezTo>
                    <a:pt x="722" y="828"/>
                    <a:pt x="722" y="828"/>
                    <a:pt x="722" y="827"/>
                  </a:cubicBezTo>
                  <a:cubicBezTo>
                    <a:pt x="722" y="827"/>
                    <a:pt x="722" y="827"/>
                    <a:pt x="722" y="827"/>
                  </a:cubicBezTo>
                  <a:cubicBezTo>
                    <a:pt x="722" y="827"/>
                    <a:pt x="722" y="827"/>
                    <a:pt x="722" y="827"/>
                  </a:cubicBezTo>
                  <a:cubicBezTo>
                    <a:pt x="722" y="827"/>
                    <a:pt x="722" y="826"/>
                    <a:pt x="722" y="826"/>
                  </a:cubicBezTo>
                  <a:cubicBezTo>
                    <a:pt x="722" y="826"/>
                    <a:pt x="722" y="825"/>
                    <a:pt x="722" y="825"/>
                  </a:cubicBezTo>
                  <a:cubicBezTo>
                    <a:pt x="721" y="825"/>
                    <a:pt x="721" y="825"/>
                    <a:pt x="721" y="825"/>
                  </a:cubicBezTo>
                  <a:cubicBezTo>
                    <a:pt x="721" y="824"/>
                    <a:pt x="721" y="824"/>
                    <a:pt x="721" y="824"/>
                  </a:cubicBezTo>
                  <a:cubicBezTo>
                    <a:pt x="721" y="824"/>
                    <a:pt x="721" y="824"/>
                    <a:pt x="721" y="824"/>
                  </a:cubicBezTo>
                  <a:cubicBezTo>
                    <a:pt x="721" y="824"/>
                    <a:pt x="722" y="824"/>
                    <a:pt x="722" y="824"/>
                  </a:cubicBezTo>
                  <a:cubicBezTo>
                    <a:pt x="722" y="824"/>
                    <a:pt x="723" y="824"/>
                    <a:pt x="723" y="824"/>
                  </a:cubicBezTo>
                  <a:cubicBezTo>
                    <a:pt x="723" y="824"/>
                    <a:pt x="724" y="824"/>
                    <a:pt x="725" y="824"/>
                  </a:cubicBezTo>
                  <a:cubicBezTo>
                    <a:pt x="725" y="824"/>
                    <a:pt x="726" y="824"/>
                    <a:pt x="726" y="824"/>
                  </a:cubicBezTo>
                  <a:cubicBezTo>
                    <a:pt x="726" y="824"/>
                    <a:pt x="726" y="824"/>
                    <a:pt x="726" y="824"/>
                  </a:cubicBezTo>
                  <a:cubicBezTo>
                    <a:pt x="726" y="824"/>
                    <a:pt x="727" y="824"/>
                    <a:pt x="727" y="824"/>
                  </a:cubicBezTo>
                  <a:cubicBezTo>
                    <a:pt x="727" y="825"/>
                    <a:pt x="727" y="825"/>
                    <a:pt x="728" y="825"/>
                  </a:cubicBezTo>
                  <a:cubicBezTo>
                    <a:pt x="729" y="824"/>
                    <a:pt x="730" y="825"/>
                    <a:pt x="730" y="825"/>
                  </a:cubicBezTo>
                  <a:cubicBezTo>
                    <a:pt x="730" y="825"/>
                    <a:pt x="730" y="825"/>
                    <a:pt x="730" y="825"/>
                  </a:cubicBezTo>
                  <a:cubicBezTo>
                    <a:pt x="731" y="825"/>
                    <a:pt x="731" y="825"/>
                    <a:pt x="731" y="825"/>
                  </a:cubicBezTo>
                  <a:cubicBezTo>
                    <a:pt x="732" y="826"/>
                    <a:pt x="733" y="826"/>
                    <a:pt x="734" y="825"/>
                  </a:cubicBezTo>
                  <a:cubicBezTo>
                    <a:pt x="734" y="825"/>
                    <a:pt x="735" y="825"/>
                    <a:pt x="736" y="825"/>
                  </a:cubicBezTo>
                  <a:cubicBezTo>
                    <a:pt x="736" y="825"/>
                    <a:pt x="736" y="825"/>
                    <a:pt x="736" y="825"/>
                  </a:cubicBezTo>
                  <a:cubicBezTo>
                    <a:pt x="737" y="825"/>
                    <a:pt x="737" y="825"/>
                    <a:pt x="738" y="826"/>
                  </a:cubicBezTo>
                  <a:cubicBezTo>
                    <a:pt x="738" y="826"/>
                    <a:pt x="738" y="826"/>
                    <a:pt x="738" y="826"/>
                  </a:cubicBezTo>
                  <a:cubicBezTo>
                    <a:pt x="739" y="826"/>
                    <a:pt x="739" y="825"/>
                    <a:pt x="740" y="825"/>
                  </a:cubicBezTo>
                  <a:cubicBezTo>
                    <a:pt x="740" y="825"/>
                    <a:pt x="741" y="825"/>
                    <a:pt x="742" y="825"/>
                  </a:cubicBezTo>
                  <a:cubicBezTo>
                    <a:pt x="743" y="825"/>
                    <a:pt x="743" y="825"/>
                    <a:pt x="743" y="825"/>
                  </a:cubicBezTo>
                  <a:cubicBezTo>
                    <a:pt x="744" y="825"/>
                    <a:pt x="745" y="825"/>
                    <a:pt x="747" y="825"/>
                  </a:cubicBezTo>
                  <a:cubicBezTo>
                    <a:pt x="747" y="825"/>
                    <a:pt x="749" y="825"/>
                    <a:pt x="749" y="825"/>
                  </a:cubicBezTo>
                  <a:cubicBezTo>
                    <a:pt x="750" y="825"/>
                    <a:pt x="750" y="825"/>
                    <a:pt x="750" y="825"/>
                  </a:cubicBezTo>
                  <a:cubicBezTo>
                    <a:pt x="750" y="825"/>
                    <a:pt x="750" y="825"/>
                    <a:pt x="750" y="825"/>
                  </a:cubicBezTo>
                  <a:cubicBezTo>
                    <a:pt x="750" y="825"/>
                    <a:pt x="750" y="825"/>
                    <a:pt x="751" y="825"/>
                  </a:cubicBezTo>
                  <a:cubicBezTo>
                    <a:pt x="751" y="825"/>
                    <a:pt x="751" y="825"/>
                    <a:pt x="752" y="825"/>
                  </a:cubicBezTo>
                  <a:cubicBezTo>
                    <a:pt x="752" y="825"/>
                    <a:pt x="752" y="825"/>
                    <a:pt x="752" y="825"/>
                  </a:cubicBezTo>
                  <a:cubicBezTo>
                    <a:pt x="753" y="825"/>
                    <a:pt x="754" y="825"/>
                    <a:pt x="755" y="825"/>
                  </a:cubicBezTo>
                  <a:cubicBezTo>
                    <a:pt x="755" y="825"/>
                    <a:pt x="755" y="825"/>
                    <a:pt x="755" y="825"/>
                  </a:cubicBezTo>
                  <a:cubicBezTo>
                    <a:pt x="755" y="825"/>
                    <a:pt x="755" y="825"/>
                    <a:pt x="756" y="825"/>
                  </a:cubicBezTo>
                  <a:cubicBezTo>
                    <a:pt x="757" y="825"/>
                    <a:pt x="758" y="825"/>
                    <a:pt x="759" y="824"/>
                  </a:cubicBezTo>
                  <a:cubicBezTo>
                    <a:pt x="759" y="824"/>
                    <a:pt x="759" y="824"/>
                    <a:pt x="759" y="824"/>
                  </a:cubicBezTo>
                  <a:cubicBezTo>
                    <a:pt x="759" y="824"/>
                    <a:pt x="760" y="824"/>
                    <a:pt x="760" y="824"/>
                  </a:cubicBezTo>
                  <a:cubicBezTo>
                    <a:pt x="760" y="824"/>
                    <a:pt x="760" y="824"/>
                    <a:pt x="761" y="824"/>
                  </a:cubicBezTo>
                  <a:cubicBezTo>
                    <a:pt x="761" y="824"/>
                    <a:pt x="761" y="824"/>
                    <a:pt x="761" y="824"/>
                  </a:cubicBezTo>
                  <a:cubicBezTo>
                    <a:pt x="762" y="824"/>
                    <a:pt x="762" y="824"/>
                    <a:pt x="762" y="824"/>
                  </a:cubicBezTo>
                  <a:cubicBezTo>
                    <a:pt x="762" y="824"/>
                    <a:pt x="762" y="824"/>
                    <a:pt x="762" y="824"/>
                  </a:cubicBezTo>
                  <a:cubicBezTo>
                    <a:pt x="763" y="824"/>
                    <a:pt x="764" y="824"/>
                    <a:pt x="766" y="824"/>
                  </a:cubicBezTo>
                  <a:cubicBezTo>
                    <a:pt x="767" y="824"/>
                    <a:pt x="768" y="824"/>
                    <a:pt x="769" y="823"/>
                  </a:cubicBezTo>
                  <a:cubicBezTo>
                    <a:pt x="769" y="823"/>
                    <a:pt x="769" y="823"/>
                    <a:pt x="770" y="823"/>
                  </a:cubicBezTo>
                  <a:cubicBezTo>
                    <a:pt x="770" y="823"/>
                    <a:pt x="770" y="823"/>
                    <a:pt x="771" y="823"/>
                  </a:cubicBezTo>
                  <a:cubicBezTo>
                    <a:pt x="771" y="823"/>
                    <a:pt x="771" y="823"/>
                    <a:pt x="772" y="823"/>
                  </a:cubicBezTo>
                  <a:cubicBezTo>
                    <a:pt x="772" y="823"/>
                    <a:pt x="772" y="823"/>
                    <a:pt x="772" y="823"/>
                  </a:cubicBezTo>
                  <a:cubicBezTo>
                    <a:pt x="773" y="823"/>
                    <a:pt x="774" y="823"/>
                    <a:pt x="774" y="823"/>
                  </a:cubicBezTo>
                  <a:cubicBezTo>
                    <a:pt x="774" y="823"/>
                    <a:pt x="774" y="823"/>
                    <a:pt x="775" y="823"/>
                  </a:cubicBezTo>
                  <a:cubicBezTo>
                    <a:pt x="775" y="823"/>
                    <a:pt x="776" y="823"/>
                    <a:pt x="777" y="822"/>
                  </a:cubicBezTo>
                  <a:cubicBezTo>
                    <a:pt x="778" y="823"/>
                    <a:pt x="779" y="823"/>
                    <a:pt x="779" y="822"/>
                  </a:cubicBezTo>
                  <a:cubicBezTo>
                    <a:pt x="780" y="822"/>
                    <a:pt x="780" y="822"/>
                    <a:pt x="781" y="822"/>
                  </a:cubicBezTo>
                  <a:cubicBezTo>
                    <a:pt x="781" y="822"/>
                    <a:pt x="781" y="822"/>
                    <a:pt x="781" y="822"/>
                  </a:cubicBezTo>
                  <a:cubicBezTo>
                    <a:pt x="782" y="822"/>
                    <a:pt x="782" y="822"/>
                    <a:pt x="783" y="822"/>
                  </a:cubicBezTo>
                  <a:cubicBezTo>
                    <a:pt x="784" y="822"/>
                    <a:pt x="785" y="822"/>
                    <a:pt x="785" y="821"/>
                  </a:cubicBezTo>
                  <a:cubicBezTo>
                    <a:pt x="785" y="821"/>
                    <a:pt x="786" y="822"/>
                    <a:pt x="786" y="822"/>
                  </a:cubicBezTo>
                  <a:cubicBezTo>
                    <a:pt x="786" y="822"/>
                    <a:pt x="787" y="822"/>
                    <a:pt x="787" y="822"/>
                  </a:cubicBezTo>
                  <a:cubicBezTo>
                    <a:pt x="788" y="822"/>
                    <a:pt x="789" y="821"/>
                    <a:pt x="789" y="820"/>
                  </a:cubicBezTo>
                  <a:cubicBezTo>
                    <a:pt x="789" y="819"/>
                    <a:pt x="790" y="820"/>
                    <a:pt x="791" y="820"/>
                  </a:cubicBezTo>
                  <a:cubicBezTo>
                    <a:pt x="791" y="820"/>
                    <a:pt x="791" y="820"/>
                    <a:pt x="792" y="820"/>
                  </a:cubicBezTo>
                  <a:cubicBezTo>
                    <a:pt x="792" y="820"/>
                    <a:pt x="792" y="820"/>
                    <a:pt x="792" y="820"/>
                  </a:cubicBezTo>
                  <a:cubicBezTo>
                    <a:pt x="793" y="820"/>
                    <a:pt x="794" y="819"/>
                    <a:pt x="795" y="819"/>
                  </a:cubicBezTo>
                  <a:cubicBezTo>
                    <a:pt x="795" y="819"/>
                    <a:pt x="795" y="819"/>
                    <a:pt x="795" y="819"/>
                  </a:cubicBezTo>
                  <a:cubicBezTo>
                    <a:pt x="796" y="820"/>
                    <a:pt x="796" y="819"/>
                    <a:pt x="796" y="819"/>
                  </a:cubicBezTo>
                  <a:cubicBezTo>
                    <a:pt x="796" y="819"/>
                    <a:pt x="796" y="819"/>
                    <a:pt x="797" y="819"/>
                  </a:cubicBezTo>
                  <a:cubicBezTo>
                    <a:pt x="798" y="819"/>
                    <a:pt x="798" y="819"/>
                    <a:pt x="799" y="819"/>
                  </a:cubicBezTo>
                  <a:cubicBezTo>
                    <a:pt x="799" y="819"/>
                    <a:pt x="799" y="819"/>
                    <a:pt x="799" y="819"/>
                  </a:cubicBezTo>
                  <a:cubicBezTo>
                    <a:pt x="800" y="819"/>
                    <a:pt x="800" y="819"/>
                    <a:pt x="801" y="819"/>
                  </a:cubicBezTo>
                  <a:cubicBezTo>
                    <a:pt x="801" y="819"/>
                    <a:pt x="801" y="819"/>
                    <a:pt x="802" y="819"/>
                  </a:cubicBezTo>
                  <a:cubicBezTo>
                    <a:pt x="802" y="819"/>
                    <a:pt x="804" y="819"/>
                    <a:pt x="804" y="818"/>
                  </a:cubicBezTo>
                  <a:cubicBezTo>
                    <a:pt x="804" y="818"/>
                    <a:pt x="804" y="817"/>
                    <a:pt x="804" y="817"/>
                  </a:cubicBezTo>
                  <a:cubicBezTo>
                    <a:pt x="805" y="817"/>
                    <a:pt x="805" y="818"/>
                    <a:pt x="806" y="818"/>
                  </a:cubicBezTo>
                  <a:cubicBezTo>
                    <a:pt x="806" y="818"/>
                    <a:pt x="806" y="818"/>
                    <a:pt x="807" y="818"/>
                  </a:cubicBezTo>
                  <a:cubicBezTo>
                    <a:pt x="807" y="818"/>
                    <a:pt x="811" y="817"/>
                    <a:pt x="811" y="816"/>
                  </a:cubicBezTo>
                  <a:cubicBezTo>
                    <a:pt x="811" y="816"/>
                    <a:pt x="811" y="816"/>
                    <a:pt x="811" y="816"/>
                  </a:cubicBezTo>
                  <a:cubicBezTo>
                    <a:pt x="812" y="816"/>
                    <a:pt x="813" y="816"/>
                    <a:pt x="814" y="816"/>
                  </a:cubicBezTo>
                  <a:cubicBezTo>
                    <a:pt x="814" y="816"/>
                    <a:pt x="814" y="816"/>
                    <a:pt x="815" y="816"/>
                  </a:cubicBezTo>
                  <a:cubicBezTo>
                    <a:pt x="815" y="816"/>
                    <a:pt x="816" y="816"/>
                    <a:pt x="816" y="816"/>
                  </a:cubicBezTo>
                  <a:cubicBezTo>
                    <a:pt x="816" y="816"/>
                    <a:pt x="816" y="816"/>
                    <a:pt x="817" y="816"/>
                  </a:cubicBezTo>
                  <a:cubicBezTo>
                    <a:pt x="817" y="816"/>
                    <a:pt x="818" y="816"/>
                    <a:pt x="819" y="815"/>
                  </a:cubicBezTo>
                  <a:cubicBezTo>
                    <a:pt x="819" y="815"/>
                    <a:pt x="819" y="815"/>
                    <a:pt x="819" y="815"/>
                  </a:cubicBezTo>
                  <a:cubicBezTo>
                    <a:pt x="820" y="815"/>
                    <a:pt x="820" y="815"/>
                    <a:pt x="821" y="815"/>
                  </a:cubicBezTo>
                  <a:cubicBezTo>
                    <a:pt x="821" y="815"/>
                    <a:pt x="821" y="815"/>
                    <a:pt x="821" y="815"/>
                  </a:cubicBezTo>
                  <a:cubicBezTo>
                    <a:pt x="821" y="814"/>
                    <a:pt x="822" y="814"/>
                    <a:pt x="822" y="814"/>
                  </a:cubicBezTo>
                  <a:cubicBezTo>
                    <a:pt x="824" y="814"/>
                    <a:pt x="824" y="814"/>
                    <a:pt x="824" y="814"/>
                  </a:cubicBezTo>
                  <a:cubicBezTo>
                    <a:pt x="824" y="814"/>
                    <a:pt x="824" y="814"/>
                    <a:pt x="824" y="814"/>
                  </a:cubicBezTo>
                  <a:cubicBezTo>
                    <a:pt x="824" y="814"/>
                    <a:pt x="824" y="814"/>
                    <a:pt x="824" y="814"/>
                  </a:cubicBezTo>
                  <a:cubicBezTo>
                    <a:pt x="825" y="814"/>
                    <a:pt x="826" y="814"/>
                    <a:pt x="827" y="813"/>
                  </a:cubicBezTo>
                  <a:cubicBezTo>
                    <a:pt x="827" y="813"/>
                    <a:pt x="827" y="813"/>
                    <a:pt x="827" y="813"/>
                  </a:cubicBezTo>
                  <a:cubicBezTo>
                    <a:pt x="827" y="813"/>
                    <a:pt x="828" y="813"/>
                    <a:pt x="828" y="813"/>
                  </a:cubicBezTo>
                  <a:cubicBezTo>
                    <a:pt x="828" y="813"/>
                    <a:pt x="829" y="813"/>
                    <a:pt x="829" y="813"/>
                  </a:cubicBezTo>
                  <a:cubicBezTo>
                    <a:pt x="829" y="813"/>
                    <a:pt x="830" y="813"/>
                    <a:pt x="830" y="813"/>
                  </a:cubicBezTo>
                  <a:cubicBezTo>
                    <a:pt x="831" y="813"/>
                    <a:pt x="831" y="813"/>
                    <a:pt x="831" y="813"/>
                  </a:cubicBezTo>
                  <a:cubicBezTo>
                    <a:pt x="831" y="813"/>
                    <a:pt x="831" y="813"/>
                    <a:pt x="832" y="813"/>
                  </a:cubicBezTo>
                  <a:cubicBezTo>
                    <a:pt x="833" y="813"/>
                    <a:pt x="834" y="812"/>
                    <a:pt x="834" y="812"/>
                  </a:cubicBezTo>
                  <a:cubicBezTo>
                    <a:pt x="834" y="812"/>
                    <a:pt x="835" y="812"/>
                    <a:pt x="835" y="812"/>
                  </a:cubicBezTo>
                  <a:cubicBezTo>
                    <a:pt x="836" y="811"/>
                    <a:pt x="837" y="812"/>
                    <a:pt x="837" y="812"/>
                  </a:cubicBezTo>
                  <a:cubicBezTo>
                    <a:pt x="838" y="812"/>
                    <a:pt x="838" y="812"/>
                    <a:pt x="838" y="812"/>
                  </a:cubicBezTo>
                  <a:cubicBezTo>
                    <a:pt x="840" y="812"/>
                    <a:pt x="841" y="812"/>
                    <a:pt x="842" y="811"/>
                  </a:cubicBezTo>
                  <a:cubicBezTo>
                    <a:pt x="843" y="810"/>
                    <a:pt x="843" y="810"/>
                    <a:pt x="845" y="810"/>
                  </a:cubicBezTo>
                  <a:cubicBezTo>
                    <a:pt x="845" y="809"/>
                    <a:pt x="846" y="809"/>
                    <a:pt x="847" y="809"/>
                  </a:cubicBezTo>
                  <a:cubicBezTo>
                    <a:pt x="848" y="809"/>
                    <a:pt x="848" y="809"/>
                    <a:pt x="848" y="809"/>
                  </a:cubicBezTo>
                  <a:cubicBezTo>
                    <a:pt x="849" y="809"/>
                    <a:pt x="850" y="808"/>
                    <a:pt x="851" y="808"/>
                  </a:cubicBezTo>
                  <a:cubicBezTo>
                    <a:pt x="852" y="808"/>
                    <a:pt x="852" y="807"/>
                    <a:pt x="854" y="808"/>
                  </a:cubicBezTo>
                  <a:cubicBezTo>
                    <a:pt x="854" y="808"/>
                    <a:pt x="854" y="808"/>
                    <a:pt x="855" y="807"/>
                  </a:cubicBezTo>
                  <a:cubicBezTo>
                    <a:pt x="855" y="807"/>
                    <a:pt x="855" y="807"/>
                    <a:pt x="855" y="807"/>
                  </a:cubicBezTo>
                  <a:cubicBezTo>
                    <a:pt x="855" y="807"/>
                    <a:pt x="855" y="807"/>
                    <a:pt x="855" y="807"/>
                  </a:cubicBezTo>
                  <a:cubicBezTo>
                    <a:pt x="856" y="807"/>
                    <a:pt x="857" y="807"/>
                    <a:pt x="857" y="807"/>
                  </a:cubicBezTo>
                  <a:cubicBezTo>
                    <a:pt x="859" y="807"/>
                    <a:pt x="859" y="807"/>
                    <a:pt x="860" y="807"/>
                  </a:cubicBezTo>
                  <a:cubicBezTo>
                    <a:pt x="861" y="807"/>
                    <a:pt x="862" y="806"/>
                    <a:pt x="863" y="806"/>
                  </a:cubicBezTo>
                  <a:cubicBezTo>
                    <a:pt x="863" y="806"/>
                    <a:pt x="864" y="806"/>
                    <a:pt x="864" y="806"/>
                  </a:cubicBezTo>
                  <a:cubicBezTo>
                    <a:pt x="864" y="805"/>
                    <a:pt x="864" y="805"/>
                    <a:pt x="865" y="805"/>
                  </a:cubicBezTo>
                  <a:cubicBezTo>
                    <a:pt x="865" y="805"/>
                    <a:pt x="866" y="805"/>
                    <a:pt x="866" y="805"/>
                  </a:cubicBezTo>
                  <a:cubicBezTo>
                    <a:pt x="866" y="805"/>
                    <a:pt x="867" y="805"/>
                    <a:pt x="867" y="805"/>
                  </a:cubicBezTo>
                  <a:cubicBezTo>
                    <a:pt x="867" y="805"/>
                    <a:pt x="868" y="805"/>
                    <a:pt x="868" y="805"/>
                  </a:cubicBezTo>
                  <a:cubicBezTo>
                    <a:pt x="869" y="805"/>
                    <a:pt x="869" y="805"/>
                    <a:pt x="870" y="805"/>
                  </a:cubicBezTo>
                  <a:cubicBezTo>
                    <a:pt x="871" y="804"/>
                    <a:pt x="872" y="804"/>
                    <a:pt x="873" y="804"/>
                  </a:cubicBezTo>
                  <a:cubicBezTo>
                    <a:pt x="873" y="804"/>
                    <a:pt x="873" y="804"/>
                    <a:pt x="873" y="804"/>
                  </a:cubicBezTo>
                  <a:cubicBezTo>
                    <a:pt x="873" y="804"/>
                    <a:pt x="873" y="804"/>
                    <a:pt x="873" y="804"/>
                  </a:cubicBezTo>
                  <a:cubicBezTo>
                    <a:pt x="874" y="804"/>
                    <a:pt x="874" y="804"/>
                    <a:pt x="874" y="804"/>
                  </a:cubicBezTo>
                  <a:cubicBezTo>
                    <a:pt x="874" y="804"/>
                    <a:pt x="874" y="804"/>
                    <a:pt x="874" y="804"/>
                  </a:cubicBezTo>
                  <a:cubicBezTo>
                    <a:pt x="875" y="804"/>
                    <a:pt x="876" y="804"/>
                    <a:pt x="876" y="804"/>
                  </a:cubicBezTo>
                  <a:cubicBezTo>
                    <a:pt x="877" y="804"/>
                    <a:pt x="878" y="804"/>
                    <a:pt x="878" y="804"/>
                  </a:cubicBezTo>
                  <a:cubicBezTo>
                    <a:pt x="879" y="804"/>
                    <a:pt x="880" y="803"/>
                    <a:pt x="880" y="803"/>
                  </a:cubicBezTo>
                  <a:cubicBezTo>
                    <a:pt x="881" y="803"/>
                    <a:pt x="881" y="803"/>
                    <a:pt x="881" y="803"/>
                  </a:cubicBezTo>
                  <a:cubicBezTo>
                    <a:pt x="881" y="803"/>
                    <a:pt x="882" y="803"/>
                    <a:pt x="882" y="803"/>
                  </a:cubicBezTo>
                  <a:cubicBezTo>
                    <a:pt x="882" y="803"/>
                    <a:pt x="883" y="803"/>
                    <a:pt x="883" y="803"/>
                  </a:cubicBezTo>
                  <a:cubicBezTo>
                    <a:pt x="883" y="803"/>
                    <a:pt x="883" y="803"/>
                    <a:pt x="883" y="803"/>
                  </a:cubicBezTo>
                  <a:cubicBezTo>
                    <a:pt x="884" y="804"/>
                    <a:pt x="886" y="805"/>
                    <a:pt x="887" y="804"/>
                  </a:cubicBezTo>
                  <a:cubicBezTo>
                    <a:pt x="887" y="804"/>
                    <a:pt x="888" y="804"/>
                    <a:pt x="889" y="804"/>
                  </a:cubicBezTo>
                  <a:cubicBezTo>
                    <a:pt x="889" y="804"/>
                    <a:pt x="889" y="804"/>
                    <a:pt x="889" y="804"/>
                  </a:cubicBezTo>
                  <a:cubicBezTo>
                    <a:pt x="890" y="805"/>
                    <a:pt x="890" y="805"/>
                    <a:pt x="892" y="805"/>
                  </a:cubicBezTo>
                  <a:cubicBezTo>
                    <a:pt x="892" y="806"/>
                    <a:pt x="893" y="806"/>
                    <a:pt x="894" y="807"/>
                  </a:cubicBezTo>
                  <a:cubicBezTo>
                    <a:pt x="894" y="807"/>
                    <a:pt x="895" y="807"/>
                    <a:pt x="895" y="807"/>
                  </a:cubicBezTo>
                  <a:cubicBezTo>
                    <a:pt x="896" y="807"/>
                    <a:pt x="896" y="807"/>
                    <a:pt x="896" y="807"/>
                  </a:cubicBezTo>
                  <a:cubicBezTo>
                    <a:pt x="896" y="808"/>
                    <a:pt x="897" y="808"/>
                    <a:pt x="897" y="808"/>
                  </a:cubicBezTo>
                  <a:cubicBezTo>
                    <a:pt x="897" y="809"/>
                    <a:pt x="897" y="810"/>
                    <a:pt x="898" y="810"/>
                  </a:cubicBezTo>
                  <a:cubicBezTo>
                    <a:pt x="899" y="810"/>
                    <a:pt x="899" y="810"/>
                    <a:pt x="899" y="810"/>
                  </a:cubicBezTo>
                  <a:cubicBezTo>
                    <a:pt x="899" y="810"/>
                    <a:pt x="900" y="810"/>
                    <a:pt x="900" y="811"/>
                  </a:cubicBezTo>
                  <a:cubicBezTo>
                    <a:pt x="901" y="811"/>
                    <a:pt x="901" y="811"/>
                    <a:pt x="901" y="812"/>
                  </a:cubicBezTo>
                  <a:cubicBezTo>
                    <a:pt x="901" y="812"/>
                    <a:pt x="901" y="813"/>
                    <a:pt x="902" y="813"/>
                  </a:cubicBezTo>
                  <a:cubicBezTo>
                    <a:pt x="902" y="813"/>
                    <a:pt x="903" y="814"/>
                    <a:pt x="903" y="814"/>
                  </a:cubicBezTo>
                  <a:cubicBezTo>
                    <a:pt x="903" y="815"/>
                    <a:pt x="903" y="816"/>
                    <a:pt x="904" y="816"/>
                  </a:cubicBezTo>
                  <a:cubicBezTo>
                    <a:pt x="904" y="817"/>
                    <a:pt x="905" y="818"/>
                    <a:pt x="906" y="819"/>
                  </a:cubicBezTo>
                  <a:cubicBezTo>
                    <a:pt x="906" y="819"/>
                    <a:pt x="907" y="820"/>
                    <a:pt x="907" y="820"/>
                  </a:cubicBezTo>
                  <a:cubicBezTo>
                    <a:pt x="907" y="820"/>
                    <a:pt x="907" y="820"/>
                    <a:pt x="907" y="820"/>
                  </a:cubicBezTo>
                  <a:cubicBezTo>
                    <a:pt x="907" y="822"/>
                    <a:pt x="908" y="823"/>
                    <a:pt x="908" y="823"/>
                  </a:cubicBezTo>
                  <a:cubicBezTo>
                    <a:pt x="908" y="823"/>
                    <a:pt x="908" y="823"/>
                    <a:pt x="908" y="824"/>
                  </a:cubicBezTo>
                  <a:cubicBezTo>
                    <a:pt x="908" y="824"/>
                    <a:pt x="909" y="826"/>
                    <a:pt x="910" y="826"/>
                  </a:cubicBezTo>
                  <a:cubicBezTo>
                    <a:pt x="910" y="826"/>
                    <a:pt x="910" y="826"/>
                    <a:pt x="910" y="826"/>
                  </a:cubicBezTo>
                  <a:cubicBezTo>
                    <a:pt x="910" y="827"/>
                    <a:pt x="910" y="827"/>
                    <a:pt x="910" y="828"/>
                  </a:cubicBezTo>
                  <a:cubicBezTo>
                    <a:pt x="910" y="828"/>
                    <a:pt x="910" y="829"/>
                    <a:pt x="910" y="829"/>
                  </a:cubicBezTo>
                  <a:cubicBezTo>
                    <a:pt x="910" y="829"/>
                    <a:pt x="910" y="831"/>
                    <a:pt x="911" y="831"/>
                  </a:cubicBezTo>
                  <a:cubicBezTo>
                    <a:pt x="911" y="832"/>
                    <a:pt x="911" y="833"/>
                    <a:pt x="912" y="834"/>
                  </a:cubicBezTo>
                  <a:cubicBezTo>
                    <a:pt x="912" y="834"/>
                    <a:pt x="913" y="835"/>
                    <a:pt x="913" y="836"/>
                  </a:cubicBezTo>
                  <a:cubicBezTo>
                    <a:pt x="913" y="836"/>
                    <a:pt x="913" y="836"/>
                    <a:pt x="913" y="836"/>
                  </a:cubicBezTo>
                  <a:cubicBezTo>
                    <a:pt x="914" y="838"/>
                    <a:pt x="914" y="839"/>
                    <a:pt x="914" y="840"/>
                  </a:cubicBezTo>
                  <a:cubicBezTo>
                    <a:pt x="914" y="840"/>
                    <a:pt x="914" y="841"/>
                    <a:pt x="914" y="841"/>
                  </a:cubicBezTo>
                  <a:cubicBezTo>
                    <a:pt x="913" y="842"/>
                    <a:pt x="914" y="843"/>
                    <a:pt x="915" y="844"/>
                  </a:cubicBezTo>
                  <a:cubicBezTo>
                    <a:pt x="915" y="844"/>
                    <a:pt x="915" y="844"/>
                    <a:pt x="915" y="844"/>
                  </a:cubicBezTo>
                  <a:cubicBezTo>
                    <a:pt x="915" y="844"/>
                    <a:pt x="915" y="844"/>
                    <a:pt x="915" y="844"/>
                  </a:cubicBezTo>
                  <a:cubicBezTo>
                    <a:pt x="915" y="845"/>
                    <a:pt x="915" y="846"/>
                    <a:pt x="915" y="847"/>
                  </a:cubicBezTo>
                  <a:cubicBezTo>
                    <a:pt x="915" y="847"/>
                    <a:pt x="915" y="847"/>
                    <a:pt x="915" y="847"/>
                  </a:cubicBezTo>
                  <a:cubicBezTo>
                    <a:pt x="916" y="848"/>
                    <a:pt x="916" y="848"/>
                    <a:pt x="916" y="849"/>
                  </a:cubicBezTo>
                  <a:cubicBezTo>
                    <a:pt x="916" y="849"/>
                    <a:pt x="916" y="849"/>
                    <a:pt x="916" y="849"/>
                  </a:cubicBezTo>
                  <a:cubicBezTo>
                    <a:pt x="916" y="850"/>
                    <a:pt x="916" y="850"/>
                    <a:pt x="916" y="850"/>
                  </a:cubicBezTo>
                  <a:cubicBezTo>
                    <a:pt x="916" y="850"/>
                    <a:pt x="915" y="852"/>
                    <a:pt x="916" y="853"/>
                  </a:cubicBezTo>
                  <a:cubicBezTo>
                    <a:pt x="917" y="853"/>
                    <a:pt x="917" y="854"/>
                    <a:pt x="917" y="854"/>
                  </a:cubicBezTo>
                  <a:cubicBezTo>
                    <a:pt x="917" y="854"/>
                    <a:pt x="916" y="855"/>
                    <a:pt x="916" y="855"/>
                  </a:cubicBezTo>
                  <a:cubicBezTo>
                    <a:pt x="916" y="855"/>
                    <a:pt x="916" y="855"/>
                    <a:pt x="916" y="855"/>
                  </a:cubicBezTo>
                  <a:cubicBezTo>
                    <a:pt x="916" y="855"/>
                    <a:pt x="916" y="855"/>
                    <a:pt x="916" y="855"/>
                  </a:cubicBezTo>
                  <a:cubicBezTo>
                    <a:pt x="916" y="855"/>
                    <a:pt x="916" y="855"/>
                    <a:pt x="916" y="855"/>
                  </a:cubicBezTo>
                  <a:cubicBezTo>
                    <a:pt x="917" y="856"/>
                    <a:pt x="917" y="856"/>
                    <a:pt x="917" y="856"/>
                  </a:cubicBezTo>
                  <a:cubicBezTo>
                    <a:pt x="917" y="856"/>
                    <a:pt x="917" y="857"/>
                    <a:pt x="917" y="857"/>
                  </a:cubicBezTo>
                  <a:cubicBezTo>
                    <a:pt x="917" y="857"/>
                    <a:pt x="917" y="857"/>
                    <a:pt x="917" y="858"/>
                  </a:cubicBezTo>
                  <a:cubicBezTo>
                    <a:pt x="917" y="858"/>
                    <a:pt x="917" y="858"/>
                    <a:pt x="917" y="859"/>
                  </a:cubicBezTo>
                  <a:cubicBezTo>
                    <a:pt x="916" y="859"/>
                    <a:pt x="916" y="860"/>
                    <a:pt x="917" y="861"/>
                  </a:cubicBezTo>
                  <a:cubicBezTo>
                    <a:pt x="916" y="862"/>
                    <a:pt x="917" y="862"/>
                    <a:pt x="917" y="863"/>
                  </a:cubicBezTo>
                  <a:cubicBezTo>
                    <a:pt x="917" y="864"/>
                    <a:pt x="917" y="864"/>
                    <a:pt x="917" y="865"/>
                  </a:cubicBezTo>
                  <a:cubicBezTo>
                    <a:pt x="916" y="865"/>
                    <a:pt x="916" y="866"/>
                    <a:pt x="916" y="867"/>
                  </a:cubicBezTo>
                  <a:cubicBezTo>
                    <a:pt x="916" y="867"/>
                    <a:pt x="916" y="867"/>
                    <a:pt x="916" y="867"/>
                  </a:cubicBezTo>
                  <a:cubicBezTo>
                    <a:pt x="916" y="867"/>
                    <a:pt x="916" y="867"/>
                    <a:pt x="916" y="867"/>
                  </a:cubicBezTo>
                  <a:cubicBezTo>
                    <a:pt x="916" y="867"/>
                    <a:pt x="916" y="867"/>
                    <a:pt x="916" y="867"/>
                  </a:cubicBezTo>
                  <a:cubicBezTo>
                    <a:pt x="916" y="867"/>
                    <a:pt x="916" y="867"/>
                    <a:pt x="916" y="867"/>
                  </a:cubicBezTo>
                  <a:cubicBezTo>
                    <a:pt x="916" y="866"/>
                    <a:pt x="915" y="865"/>
                    <a:pt x="914" y="865"/>
                  </a:cubicBezTo>
                  <a:close/>
                  <a:moveTo>
                    <a:pt x="116" y="459"/>
                  </a:moveTo>
                  <a:cubicBezTo>
                    <a:pt x="117" y="459"/>
                    <a:pt x="117" y="459"/>
                    <a:pt x="118" y="459"/>
                  </a:cubicBezTo>
                  <a:cubicBezTo>
                    <a:pt x="118" y="459"/>
                    <a:pt x="118" y="459"/>
                    <a:pt x="119" y="459"/>
                  </a:cubicBezTo>
                  <a:cubicBezTo>
                    <a:pt x="119" y="459"/>
                    <a:pt x="119" y="459"/>
                    <a:pt x="119" y="459"/>
                  </a:cubicBezTo>
                  <a:cubicBezTo>
                    <a:pt x="119" y="459"/>
                    <a:pt x="120" y="459"/>
                    <a:pt x="120" y="458"/>
                  </a:cubicBezTo>
                  <a:cubicBezTo>
                    <a:pt x="120" y="458"/>
                    <a:pt x="120" y="458"/>
                    <a:pt x="121" y="459"/>
                  </a:cubicBezTo>
                  <a:cubicBezTo>
                    <a:pt x="121" y="459"/>
                    <a:pt x="121" y="459"/>
                    <a:pt x="122" y="459"/>
                  </a:cubicBezTo>
                  <a:cubicBezTo>
                    <a:pt x="122" y="459"/>
                    <a:pt x="122" y="459"/>
                    <a:pt x="122" y="459"/>
                  </a:cubicBezTo>
                  <a:cubicBezTo>
                    <a:pt x="122" y="459"/>
                    <a:pt x="123" y="459"/>
                    <a:pt x="124" y="459"/>
                  </a:cubicBezTo>
                  <a:cubicBezTo>
                    <a:pt x="124" y="459"/>
                    <a:pt x="124" y="459"/>
                    <a:pt x="124" y="459"/>
                  </a:cubicBezTo>
                  <a:cubicBezTo>
                    <a:pt x="124" y="459"/>
                    <a:pt x="124" y="459"/>
                    <a:pt x="124" y="459"/>
                  </a:cubicBezTo>
                  <a:cubicBezTo>
                    <a:pt x="124" y="459"/>
                    <a:pt x="125" y="458"/>
                    <a:pt x="125" y="458"/>
                  </a:cubicBezTo>
                  <a:cubicBezTo>
                    <a:pt x="125" y="458"/>
                    <a:pt x="125" y="458"/>
                    <a:pt x="125" y="459"/>
                  </a:cubicBezTo>
                  <a:cubicBezTo>
                    <a:pt x="125" y="459"/>
                    <a:pt x="126" y="459"/>
                    <a:pt x="126" y="459"/>
                  </a:cubicBezTo>
                  <a:cubicBezTo>
                    <a:pt x="126" y="459"/>
                    <a:pt x="126" y="459"/>
                    <a:pt x="127" y="458"/>
                  </a:cubicBezTo>
                  <a:cubicBezTo>
                    <a:pt x="127" y="458"/>
                    <a:pt x="127" y="458"/>
                    <a:pt x="127" y="458"/>
                  </a:cubicBezTo>
                  <a:cubicBezTo>
                    <a:pt x="127" y="458"/>
                    <a:pt x="127" y="458"/>
                    <a:pt x="127" y="458"/>
                  </a:cubicBezTo>
                  <a:cubicBezTo>
                    <a:pt x="128" y="460"/>
                    <a:pt x="130" y="460"/>
                    <a:pt x="131" y="459"/>
                  </a:cubicBezTo>
                  <a:cubicBezTo>
                    <a:pt x="131" y="458"/>
                    <a:pt x="132" y="458"/>
                    <a:pt x="132" y="458"/>
                  </a:cubicBezTo>
                  <a:cubicBezTo>
                    <a:pt x="133" y="458"/>
                    <a:pt x="133" y="457"/>
                    <a:pt x="133" y="456"/>
                  </a:cubicBezTo>
                  <a:cubicBezTo>
                    <a:pt x="133" y="455"/>
                    <a:pt x="133" y="455"/>
                    <a:pt x="132" y="455"/>
                  </a:cubicBezTo>
                  <a:cubicBezTo>
                    <a:pt x="132" y="454"/>
                    <a:pt x="132" y="454"/>
                    <a:pt x="132" y="454"/>
                  </a:cubicBezTo>
                  <a:cubicBezTo>
                    <a:pt x="132" y="454"/>
                    <a:pt x="131" y="454"/>
                    <a:pt x="131" y="454"/>
                  </a:cubicBezTo>
                  <a:cubicBezTo>
                    <a:pt x="130" y="454"/>
                    <a:pt x="130" y="454"/>
                    <a:pt x="130" y="453"/>
                  </a:cubicBezTo>
                  <a:cubicBezTo>
                    <a:pt x="130" y="453"/>
                    <a:pt x="130" y="453"/>
                    <a:pt x="129" y="452"/>
                  </a:cubicBezTo>
                  <a:cubicBezTo>
                    <a:pt x="129" y="452"/>
                    <a:pt x="129" y="452"/>
                    <a:pt x="128" y="452"/>
                  </a:cubicBezTo>
                  <a:cubicBezTo>
                    <a:pt x="128" y="451"/>
                    <a:pt x="128" y="451"/>
                    <a:pt x="127" y="451"/>
                  </a:cubicBezTo>
                  <a:cubicBezTo>
                    <a:pt x="127" y="450"/>
                    <a:pt x="126" y="450"/>
                    <a:pt x="125" y="449"/>
                  </a:cubicBezTo>
                  <a:cubicBezTo>
                    <a:pt x="125" y="449"/>
                    <a:pt x="125" y="449"/>
                    <a:pt x="125" y="449"/>
                  </a:cubicBezTo>
                  <a:cubicBezTo>
                    <a:pt x="125" y="449"/>
                    <a:pt x="125" y="449"/>
                    <a:pt x="124" y="449"/>
                  </a:cubicBezTo>
                  <a:cubicBezTo>
                    <a:pt x="124" y="449"/>
                    <a:pt x="124" y="449"/>
                    <a:pt x="124" y="449"/>
                  </a:cubicBezTo>
                  <a:cubicBezTo>
                    <a:pt x="124" y="448"/>
                    <a:pt x="123" y="447"/>
                    <a:pt x="122" y="447"/>
                  </a:cubicBezTo>
                  <a:cubicBezTo>
                    <a:pt x="122" y="447"/>
                    <a:pt x="121" y="446"/>
                    <a:pt x="120" y="446"/>
                  </a:cubicBezTo>
                  <a:cubicBezTo>
                    <a:pt x="120" y="445"/>
                    <a:pt x="118" y="444"/>
                    <a:pt x="117" y="444"/>
                  </a:cubicBezTo>
                  <a:cubicBezTo>
                    <a:pt x="117" y="444"/>
                    <a:pt x="116" y="444"/>
                    <a:pt x="116" y="444"/>
                  </a:cubicBezTo>
                  <a:cubicBezTo>
                    <a:pt x="116" y="444"/>
                    <a:pt x="116" y="443"/>
                    <a:pt x="115" y="443"/>
                  </a:cubicBezTo>
                  <a:cubicBezTo>
                    <a:pt x="115" y="442"/>
                    <a:pt x="114" y="442"/>
                    <a:pt x="114" y="442"/>
                  </a:cubicBezTo>
                  <a:cubicBezTo>
                    <a:pt x="113" y="442"/>
                    <a:pt x="113" y="442"/>
                    <a:pt x="112" y="441"/>
                  </a:cubicBezTo>
                  <a:cubicBezTo>
                    <a:pt x="112" y="441"/>
                    <a:pt x="112" y="441"/>
                    <a:pt x="112" y="441"/>
                  </a:cubicBezTo>
                  <a:cubicBezTo>
                    <a:pt x="112" y="441"/>
                    <a:pt x="111" y="441"/>
                    <a:pt x="111" y="441"/>
                  </a:cubicBezTo>
                  <a:cubicBezTo>
                    <a:pt x="111" y="441"/>
                    <a:pt x="110" y="441"/>
                    <a:pt x="110" y="441"/>
                  </a:cubicBezTo>
                  <a:cubicBezTo>
                    <a:pt x="110" y="441"/>
                    <a:pt x="110" y="441"/>
                    <a:pt x="110" y="441"/>
                  </a:cubicBezTo>
                  <a:cubicBezTo>
                    <a:pt x="110" y="440"/>
                    <a:pt x="110" y="440"/>
                    <a:pt x="110" y="440"/>
                  </a:cubicBezTo>
                  <a:cubicBezTo>
                    <a:pt x="109" y="440"/>
                    <a:pt x="109" y="439"/>
                    <a:pt x="108" y="439"/>
                  </a:cubicBezTo>
                  <a:cubicBezTo>
                    <a:pt x="108" y="439"/>
                    <a:pt x="108" y="439"/>
                    <a:pt x="108" y="439"/>
                  </a:cubicBezTo>
                  <a:cubicBezTo>
                    <a:pt x="107" y="438"/>
                    <a:pt x="107" y="438"/>
                    <a:pt x="106" y="439"/>
                  </a:cubicBezTo>
                  <a:cubicBezTo>
                    <a:pt x="106" y="439"/>
                    <a:pt x="106" y="439"/>
                    <a:pt x="106" y="438"/>
                  </a:cubicBezTo>
                  <a:cubicBezTo>
                    <a:pt x="106" y="438"/>
                    <a:pt x="106" y="438"/>
                    <a:pt x="106" y="438"/>
                  </a:cubicBezTo>
                  <a:cubicBezTo>
                    <a:pt x="106" y="438"/>
                    <a:pt x="105" y="438"/>
                    <a:pt x="105" y="438"/>
                  </a:cubicBezTo>
                  <a:cubicBezTo>
                    <a:pt x="105" y="437"/>
                    <a:pt x="105" y="437"/>
                    <a:pt x="104" y="437"/>
                  </a:cubicBezTo>
                  <a:cubicBezTo>
                    <a:pt x="104" y="436"/>
                    <a:pt x="103" y="436"/>
                    <a:pt x="103" y="436"/>
                  </a:cubicBezTo>
                  <a:cubicBezTo>
                    <a:pt x="103" y="436"/>
                    <a:pt x="103" y="436"/>
                    <a:pt x="103" y="436"/>
                  </a:cubicBezTo>
                  <a:cubicBezTo>
                    <a:pt x="103" y="436"/>
                    <a:pt x="102" y="436"/>
                    <a:pt x="102" y="436"/>
                  </a:cubicBezTo>
                  <a:cubicBezTo>
                    <a:pt x="102" y="436"/>
                    <a:pt x="101" y="435"/>
                    <a:pt x="100" y="435"/>
                  </a:cubicBezTo>
                  <a:cubicBezTo>
                    <a:pt x="99" y="433"/>
                    <a:pt x="98" y="433"/>
                    <a:pt x="98" y="433"/>
                  </a:cubicBezTo>
                  <a:cubicBezTo>
                    <a:pt x="98" y="433"/>
                    <a:pt x="97" y="432"/>
                    <a:pt x="97" y="432"/>
                  </a:cubicBezTo>
                  <a:cubicBezTo>
                    <a:pt x="97" y="432"/>
                    <a:pt x="98" y="432"/>
                    <a:pt x="98" y="432"/>
                  </a:cubicBezTo>
                  <a:cubicBezTo>
                    <a:pt x="98" y="432"/>
                    <a:pt x="99" y="432"/>
                    <a:pt x="100" y="432"/>
                  </a:cubicBezTo>
                  <a:cubicBezTo>
                    <a:pt x="100" y="432"/>
                    <a:pt x="101" y="432"/>
                    <a:pt x="101" y="432"/>
                  </a:cubicBezTo>
                  <a:cubicBezTo>
                    <a:pt x="101" y="432"/>
                    <a:pt x="101" y="432"/>
                    <a:pt x="102" y="432"/>
                  </a:cubicBezTo>
                  <a:cubicBezTo>
                    <a:pt x="102" y="432"/>
                    <a:pt x="102" y="432"/>
                    <a:pt x="102" y="432"/>
                  </a:cubicBezTo>
                  <a:cubicBezTo>
                    <a:pt x="103" y="432"/>
                    <a:pt x="104" y="432"/>
                    <a:pt x="104" y="433"/>
                  </a:cubicBezTo>
                  <a:cubicBezTo>
                    <a:pt x="104" y="433"/>
                    <a:pt x="105" y="433"/>
                    <a:pt x="105" y="433"/>
                  </a:cubicBezTo>
                  <a:cubicBezTo>
                    <a:pt x="105" y="433"/>
                    <a:pt x="105" y="433"/>
                    <a:pt x="105" y="433"/>
                  </a:cubicBezTo>
                  <a:cubicBezTo>
                    <a:pt x="106" y="434"/>
                    <a:pt x="106" y="434"/>
                    <a:pt x="107" y="434"/>
                  </a:cubicBezTo>
                  <a:cubicBezTo>
                    <a:pt x="108" y="434"/>
                    <a:pt x="108" y="434"/>
                    <a:pt x="109" y="435"/>
                  </a:cubicBezTo>
                  <a:cubicBezTo>
                    <a:pt x="110" y="435"/>
                    <a:pt x="110" y="435"/>
                    <a:pt x="111" y="436"/>
                  </a:cubicBezTo>
                  <a:cubicBezTo>
                    <a:pt x="112" y="436"/>
                    <a:pt x="112" y="436"/>
                    <a:pt x="112" y="436"/>
                  </a:cubicBezTo>
                  <a:cubicBezTo>
                    <a:pt x="113" y="436"/>
                    <a:pt x="113" y="436"/>
                    <a:pt x="113" y="436"/>
                  </a:cubicBezTo>
                  <a:cubicBezTo>
                    <a:pt x="115" y="437"/>
                    <a:pt x="116" y="438"/>
                    <a:pt x="116" y="438"/>
                  </a:cubicBezTo>
                  <a:cubicBezTo>
                    <a:pt x="116" y="438"/>
                    <a:pt x="116" y="438"/>
                    <a:pt x="116" y="438"/>
                  </a:cubicBezTo>
                  <a:cubicBezTo>
                    <a:pt x="117" y="438"/>
                    <a:pt x="117" y="438"/>
                    <a:pt x="117" y="438"/>
                  </a:cubicBezTo>
                  <a:cubicBezTo>
                    <a:pt x="117" y="438"/>
                    <a:pt x="118" y="438"/>
                    <a:pt x="118" y="438"/>
                  </a:cubicBezTo>
                  <a:cubicBezTo>
                    <a:pt x="119" y="439"/>
                    <a:pt x="119" y="439"/>
                    <a:pt x="119" y="439"/>
                  </a:cubicBezTo>
                  <a:cubicBezTo>
                    <a:pt x="120" y="440"/>
                    <a:pt x="121" y="440"/>
                    <a:pt x="122" y="440"/>
                  </a:cubicBezTo>
                  <a:cubicBezTo>
                    <a:pt x="123" y="441"/>
                    <a:pt x="123" y="441"/>
                    <a:pt x="123" y="441"/>
                  </a:cubicBezTo>
                  <a:cubicBezTo>
                    <a:pt x="124" y="441"/>
                    <a:pt x="125" y="441"/>
                    <a:pt x="125" y="442"/>
                  </a:cubicBezTo>
                  <a:cubicBezTo>
                    <a:pt x="126" y="442"/>
                    <a:pt x="126" y="442"/>
                    <a:pt x="126" y="442"/>
                  </a:cubicBezTo>
                  <a:cubicBezTo>
                    <a:pt x="127" y="442"/>
                    <a:pt x="127" y="442"/>
                    <a:pt x="128" y="443"/>
                  </a:cubicBezTo>
                  <a:cubicBezTo>
                    <a:pt x="128" y="443"/>
                    <a:pt x="128" y="443"/>
                    <a:pt x="128" y="443"/>
                  </a:cubicBezTo>
                  <a:cubicBezTo>
                    <a:pt x="129" y="443"/>
                    <a:pt x="130" y="444"/>
                    <a:pt x="130" y="444"/>
                  </a:cubicBezTo>
                  <a:cubicBezTo>
                    <a:pt x="131" y="444"/>
                    <a:pt x="131" y="444"/>
                    <a:pt x="131" y="444"/>
                  </a:cubicBezTo>
                  <a:cubicBezTo>
                    <a:pt x="132" y="444"/>
                    <a:pt x="132" y="444"/>
                    <a:pt x="132" y="444"/>
                  </a:cubicBezTo>
                  <a:cubicBezTo>
                    <a:pt x="132" y="444"/>
                    <a:pt x="133" y="444"/>
                    <a:pt x="133" y="444"/>
                  </a:cubicBezTo>
                  <a:cubicBezTo>
                    <a:pt x="133" y="444"/>
                    <a:pt x="133" y="444"/>
                    <a:pt x="133" y="444"/>
                  </a:cubicBezTo>
                  <a:cubicBezTo>
                    <a:pt x="133" y="444"/>
                    <a:pt x="133" y="445"/>
                    <a:pt x="133" y="445"/>
                  </a:cubicBezTo>
                  <a:cubicBezTo>
                    <a:pt x="134" y="446"/>
                    <a:pt x="135" y="446"/>
                    <a:pt x="136" y="446"/>
                  </a:cubicBezTo>
                  <a:cubicBezTo>
                    <a:pt x="137" y="446"/>
                    <a:pt x="137" y="446"/>
                    <a:pt x="138" y="446"/>
                  </a:cubicBezTo>
                  <a:cubicBezTo>
                    <a:pt x="138" y="446"/>
                    <a:pt x="138" y="446"/>
                    <a:pt x="138" y="446"/>
                  </a:cubicBezTo>
                  <a:cubicBezTo>
                    <a:pt x="138" y="447"/>
                    <a:pt x="139" y="447"/>
                    <a:pt x="139" y="447"/>
                  </a:cubicBezTo>
                  <a:cubicBezTo>
                    <a:pt x="139" y="447"/>
                    <a:pt x="139" y="447"/>
                    <a:pt x="139" y="447"/>
                  </a:cubicBezTo>
                  <a:cubicBezTo>
                    <a:pt x="139" y="447"/>
                    <a:pt x="139" y="447"/>
                    <a:pt x="140" y="447"/>
                  </a:cubicBezTo>
                  <a:cubicBezTo>
                    <a:pt x="141" y="448"/>
                    <a:pt x="142" y="447"/>
                    <a:pt x="142" y="446"/>
                  </a:cubicBezTo>
                  <a:cubicBezTo>
                    <a:pt x="142" y="446"/>
                    <a:pt x="142" y="446"/>
                    <a:pt x="142" y="446"/>
                  </a:cubicBezTo>
                  <a:cubicBezTo>
                    <a:pt x="143" y="445"/>
                    <a:pt x="143" y="444"/>
                    <a:pt x="142" y="443"/>
                  </a:cubicBezTo>
                  <a:cubicBezTo>
                    <a:pt x="142" y="443"/>
                    <a:pt x="142" y="443"/>
                    <a:pt x="142" y="442"/>
                  </a:cubicBezTo>
                  <a:cubicBezTo>
                    <a:pt x="141" y="442"/>
                    <a:pt x="141" y="442"/>
                    <a:pt x="140" y="442"/>
                  </a:cubicBezTo>
                  <a:cubicBezTo>
                    <a:pt x="140" y="442"/>
                    <a:pt x="140" y="442"/>
                    <a:pt x="140" y="442"/>
                  </a:cubicBezTo>
                  <a:cubicBezTo>
                    <a:pt x="140" y="442"/>
                    <a:pt x="140" y="442"/>
                    <a:pt x="140" y="442"/>
                  </a:cubicBezTo>
                  <a:cubicBezTo>
                    <a:pt x="140" y="442"/>
                    <a:pt x="140" y="441"/>
                    <a:pt x="140" y="441"/>
                  </a:cubicBezTo>
                  <a:cubicBezTo>
                    <a:pt x="139" y="441"/>
                    <a:pt x="139" y="441"/>
                    <a:pt x="139" y="441"/>
                  </a:cubicBezTo>
                  <a:cubicBezTo>
                    <a:pt x="139" y="441"/>
                    <a:pt x="139" y="441"/>
                    <a:pt x="139" y="440"/>
                  </a:cubicBezTo>
                  <a:cubicBezTo>
                    <a:pt x="139" y="440"/>
                    <a:pt x="138" y="440"/>
                    <a:pt x="138" y="440"/>
                  </a:cubicBezTo>
                  <a:cubicBezTo>
                    <a:pt x="138" y="439"/>
                    <a:pt x="137" y="439"/>
                    <a:pt x="137" y="439"/>
                  </a:cubicBezTo>
                  <a:cubicBezTo>
                    <a:pt x="137" y="439"/>
                    <a:pt x="137" y="439"/>
                    <a:pt x="137" y="439"/>
                  </a:cubicBezTo>
                  <a:cubicBezTo>
                    <a:pt x="137" y="439"/>
                    <a:pt x="137" y="439"/>
                    <a:pt x="136" y="439"/>
                  </a:cubicBezTo>
                  <a:cubicBezTo>
                    <a:pt x="136" y="439"/>
                    <a:pt x="136" y="439"/>
                    <a:pt x="136" y="439"/>
                  </a:cubicBezTo>
                  <a:cubicBezTo>
                    <a:pt x="136" y="438"/>
                    <a:pt x="135" y="437"/>
                    <a:pt x="134" y="437"/>
                  </a:cubicBezTo>
                  <a:cubicBezTo>
                    <a:pt x="134" y="437"/>
                    <a:pt x="134" y="437"/>
                    <a:pt x="134" y="437"/>
                  </a:cubicBezTo>
                  <a:cubicBezTo>
                    <a:pt x="134" y="436"/>
                    <a:pt x="134" y="436"/>
                    <a:pt x="134" y="436"/>
                  </a:cubicBezTo>
                  <a:cubicBezTo>
                    <a:pt x="133" y="436"/>
                    <a:pt x="133" y="435"/>
                    <a:pt x="132" y="435"/>
                  </a:cubicBezTo>
                  <a:cubicBezTo>
                    <a:pt x="132" y="435"/>
                    <a:pt x="132" y="435"/>
                    <a:pt x="132" y="435"/>
                  </a:cubicBezTo>
                  <a:cubicBezTo>
                    <a:pt x="132" y="435"/>
                    <a:pt x="131" y="434"/>
                    <a:pt x="131" y="435"/>
                  </a:cubicBezTo>
                  <a:cubicBezTo>
                    <a:pt x="131" y="435"/>
                    <a:pt x="130" y="434"/>
                    <a:pt x="130" y="433"/>
                  </a:cubicBezTo>
                  <a:cubicBezTo>
                    <a:pt x="130" y="433"/>
                    <a:pt x="130" y="433"/>
                    <a:pt x="129" y="433"/>
                  </a:cubicBezTo>
                  <a:cubicBezTo>
                    <a:pt x="129" y="433"/>
                    <a:pt x="128" y="432"/>
                    <a:pt x="128" y="431"/>
                  </a:cubicBezTo>
                  <a:cubicBezTo>
                    <a:pt x="128" y="431"/>
                    <a:pt x="128" y="430"/>
                    <a:pt x="127" y="430"/>
                  </a:cubicBezTo>
                  <a:cubicBezTo>
                    <a:pt x="126" y="429"/>
                    <a:pt x="126" y="429"/>
                    <a:pt x="126" y="429"/>
                  </a:cubicBezTo>
                  <a:cubicBezTo>
                    <a:pt x="126" y="429"/>
                    <a:pt x="126" y="429"/>
                    <a:pt x="126" y="428"/>
                  </a:cubicBezTo>
                  <a:cubicBezTo>
                    <a:pt x="125" y="428"/>
                    <a:pt x="125" y="427"/>
                    <a:pt x="125" y="427"/>
                  </a:cubicBezTo>
                  <a:cubicBezTo>
                    <a:pt x="124" y="427"/>
                    <a:pt x="124" y="426"/>
                    <a:pt x="124" y="426"/>
                  </a:cubicBezTo>
                  <a:cubicBezTo>
                    <a:pt x="124" y="425"/>
                    <a:pt x="123" y="424"/>
                    <a:pt x="122" y="423"/>
                  </a:cubicBezTo>
                  <a:cubicBezTo>
                    <a:pt x="122" y="423"/>
                    <a:pt x="122" y="422"/>
                    <a:pt x="121" y="422"/>
                  </a:cubicBezTo>
                  <a:cubicBezTo>
                    <a:pt x="121" y="421"/>
                    <a:pt x="121" y="421"/>
                    <a:pt x="121" y="421"/>
                  </a:cubicBezTo>
                  <a:cubicBezTo>
                    <a:pt x="121" y="421"/>
                    <a:pt x="121" y="421"/>
                    <a:pt x="121" y="421"/>
                  </a:cubicBezTo>
                  <a:cubicBezTo>
                    <a:pt x="121" y="420"/>
                    <a:pt x="120" y="420"/>
                    <a:pt x="120" y="419"/>
                  </a:cubicBezTo>
                  <a:cubicBezTo>
                    <a:pt x="120" y="419"/>
                    <a:pt x="120" y="419"/>
                    <a:pt x="120" y="418"/>
                  </a:cubicBezTo>
                  <a:cubicBezTo>
                    <a:pt x="121" y="419"/>
                    <a:pt x="121" y="419"/>
                    <a:pt x="122" y="419"/>
                  </a:cubicBezTo>
                  <a:cubicBezTo>
                    <a:pt x="123" y="420"/>
                    <a:pt x="124" y="421"/>
                    <a:pt x="125" y="421"/>
                  </a:cubicBezTo>
                  <a:cubicBezTo>
                    <a:pt x="126" y="421"/>
                    <a:pt x="126" y="422"/>
                    <a:pt x="126" y="422"/>
                  </a:cubicBezTo>
                  <a:cubicBezTo>
                    <a:pt x="127" y="422"/>
                    <a:pt x="127" y="422"/>
                    <a:pt x="127" y="423"/>
                  </a:cubicBezTo>
                  <a:cubicBezTo>
                    <a:pt x="128" y="423"/>
                    <a:pt x="128" y="423"/>
                    <a:pt x="128" y="423"/>
                  </a:cubicBezTo>
                  <a:cubicBezTo>
                    <a:pt x="128" y="424"/>
                    <a:pt x="129" y="424"/>
                    <a:pt x="130" y="425"/>
                  </a:cubicBezTo>
                  <a:cubicBezTo>
                    <a:pt x="130" y="425"/>
                    <a:pt x="131" y="425"/>
                    <a:pt x="131" y="426"/>
                  </a:cubicBezTo>
                  <a:cubicBezTo>
                    <a:pt x="132" y="426"/>
                    <a:pt x="132" y="426"/>
                    <a:pt x="132" y="426"/>
                  </a:cubicBezTo>
                  <a:cubicBezTo>
                    <a:pt x="133" y="427"/>
                    <a:pt x="133" y="428"/>
                    <a:pt x="134" y="428"/>
                  </a:cubicBezTo>
                  <a:cubicBezTo>
                    <a:pt x="135" y="428"/>
                    <a:pt x="135" y="428"/>
                    <a:pt x="135" y="428"/>
                  </a:cubicBezTo>
                  <a:cubicBezTo>
                    <a:pt x="135" y="428"/>
                    <a:pt x="135" y="428"/>
                    <a:pt x="135" y="428"/>
                  </a:cubicBezTo>
                  <a:cubicBezTo>
                    <a:pt x="135" y="428"/>
                    <a:pt x="135" y="428"/>
                    <a:pt x="135" y="428"/>
                  </a:cubicBezTo>
                  <a:cubicBezTo>
                    <a:pt x="135" y="429"/>
                    <a:pt x="136" y="429"/>
                    <a:pt x="136" y="429"/>
                  </a:cubicBezTo>
                  <a:cubicBezTo>
                    <a:pt x="136" y="429"/>
                    <a:pt x="136" y="429"/>
                    <a:pt x="137" y="430"/>
                  </a:cubicBezTo>
                  <a:cubicBezTo>
                    <a:pt x="137" y="431"/>
                    <a:pt x="138" y="431"/>
                    <a:pt x="139" y="431"/>
                  </a:cubicBezTo>
                  <a:cubicBezTo>
                    <a:pt x="139" y="431"/>
                    <a:pt x="139" y="432"/>
                    <a:pt x="139" y="432"/>
                  </a:cubicBezTo>
                  <a:cubicBezTo>
                    <a:pt x="139" y="432"/>
                    <a:pt x="140" y="432"/>
                    <a:pt x="140" y="432"/>
                  </a:cubicBezTo>
                  <a:cubicBezTo>
                    <a:pt x="140" y="432"/>
                    <a:pt x="141" y="433"/>
                    <a:pt x="141" y="433"/>
                  </a:cubicBezTo>
                  <a:cubicBezTo>
                    <a:pt x="141" y="434"/>
                    <a:pt x="142" y="434"/>
                    <a:pt x="143" y="434"/>
                  </a:cubicBezTo>
                  <a:cubicBezTo>
                    <a:pt x="143" y="434"/>
                    <a:pt x="143" y="434"/>
                    <a:pt x="143" y="434"/>
                  </a:cubicBezTo>
                  <a:cubicBezTo>
                    <a:pt x="143" y="434"/>
                    <a:pt x="143" y="434"/>
                    <a:pt x="144" y="436"/>
                  </a:cubicBezTo>
                  <a:cubicBezTo>
                    <a:pt x="144" y="436"/>
                    <a:pt x="145" y="436"/>
                    <a:pt x="145" y="436"/>
                  </a:cubicBezTo>
                  <a:cubicBezTo>
                    <a:pt x="145" y="436"/>
                    <a:pt x="145" y="436"/>
                    <a:pt x="145" y="437"/>
                  </a:cubicBezTo>
                  <a:cubicBezTo>
                    <a:pt x="146" y="437"/>
                    <a:pt x="146" y="438"/>
                    <a:pt x="147" y="438"/>
                  </a:cubicBezTo>
                  <a:cubicBezTo>
                    <a:pt x="148" y="438"/>
                    <a:pt x="148" y="438"/>
                    <a:pt x="149" y="438"/>
                  </a:cubicBezTo>
                  <a:cubicBezTo>
                    <a:pt x="149" y="438"/>
                    <a:pt x="149" y="438"/>
                    <a:pt x="149" y="439"/>
                  </a:cubicBezTo>
                  <a:cubicBezTo>
                    <a:pt x="149" y="439"/>
                    <a:pt x="149" y="440"/>
                    <a:pt x="150" y="440"/>
                  </a:cubicBezTo>
                  <a:cubicBezTo>
                    <a:pt x="151" y="441"/>
                    <a:pt x="152" y="441"/>
                    <a:pt x="152" y="441"/>
                  </a:cubicBezTo>
                  <a:cubicBezTo>
                    <a:pt x="152" y="441"/>
                    <a:pt x="152" y="441"/>
                    <a:pt x="152" y="442"/>
                  </a:cubicBezTo>
                  <a:cubicBezTo>
                    <a:pt x="153" y="442"/>
                    <a:pt x="153" y="442"/>
                    <a:pt x="154" y="443"/>
                  </a:cubicBezTo>
                  <a:cubicBezTo>
                    <a:pt x="154" y="443"/>
                    <a:pt x="155" y="443"/>
                    <a:pt x="155" y="444"/>
                  </a:cubicBezTo>
                  <a:cubicBezTo>
                    <a:pt x="156" y="444"/>
                    <a:pt x="156" y="444"/>
                    <a:pt x="156" y="444"/>
                  </a:cubicBezTo>
                  <a:cubicBezTo>
                    <a:pt x="156" y="444"/>
                    <a:pt x="157" y="444"/>
                    <a:pt x="157" y="444"/>
                  </a:cubicBezTo>
                  <a:cubicBezTo>
                    <a:pt x="158" y="444"/>
                    <a:pt x="160" y="443"/>
                    <a:pt x="160" y="441"/>
                  </a:cubicBezTo>
                  <a:cubicBezTo>
                    <a:pt x="160" y="441"/>
                    <a:pt x="160" y="440"/>
                    <a:pt x="160" y="440"/>
                  </a:cubicBezTo>
                  <a:cubicBezTo>
                    <a:pt x="160" y="439"/>
                    <a:pt x="160" y="439"/>
                    <a:pt x="160" y="439"/>
                  </a:cubicBezTo>
                  <a:cubicBezTo>
                    <a:pt x="160" y="439"/>
                    <a:pt x="159" y="438"/>
                    <a:pt x="159" y="438"/>
                  </a:cubicBezTo>
                  <a:cubicBezTo>
                    <a:pt x="159" y="438"/>
                    <a:pt x="159" y="438"/>
                    <a:pt x="159" y="438"/>
                  </a:cubicBezTo>
                  <a:cubicBezTo>
                    <a:pt x="159" y="438"/>
                    <a:pt x="159" y="437"/>
                    <a:pt x="158" y="437"/>
                  </a:cubicBezTo>
                  <a:cubicBezTo>
                    <a:pt x="159" y="436"/>
                    <a:pt x="159" y="436"/>
                    <a:pt x="158" y="436"/>
                  </a:cubicBezTo>
                  <a:cubicBezTo>
                    <a:pt x="158" y="435"/>
                    <a:pt x="158" y="435"/>
                    <a:pt x="158" y="434"/>
                  </a:cubicBezTo>
                  <a:cubicBezTo>
                    <a:pt x="158" y="434"/>
                    <a:pt x="158" y="434"/>
                    <a:pt x="158" y="434"/>
                  </a:cubicBezTo>
                  <a:cubicBezTo>
                    <a:pt x="158" y="434"/>
                    <a:pt x="157" y="434"/>
                    <a:pt x="157" y="434"/>
                  </a:cubicBezTo>
                  <a:cubicBezTo>
                    <a:pt x="157" y="434"/>
                    <a:pt x="157" y="433"/>
                    <a:pt x="157" y="433"/>
                  </a:cubicBezTo>
                  <a:cubicBezTo>
                    <a:pt x="157" y="433"/>
                    <a:pt x="157" y="433"/>
                    <a:pt x="157" y="433"/>
                  </a:cubicBezTo>
                  <a:cubicBezTo>
                    <a:pt x="157" y="432"/>
                    <a:pt x="157" y="432"/>
                    <a:pt x="157" y="431"/>
                  </a:cubicBezTo>
                  <a:cubicBezTo>
                    <a:pt x="157" y="431"/>
                    <a:pt x="157" y="431"/>
                    <a:pt x="157" y="431"/>
                  </a:cubicBezTo>
                  <a:cubicBezTo>
                    <a:pt x="157" y="431"/>
                    <a:pt x="157" y="430"/>
                    <a:pt x="156" y="429"/>
                  </a:cubicBezTo>
                  <a:cubicBezTo>
                    <a:pt x="156" y="429"/>
                    <a:pt x="156" y="429"/>
                    <a:pt x="156" y="429"/>
                  </a:cubicBezTo>
                  <a:cubicBezTo>
                    <a:pt x="156" y="429"/>
                    <a:pt x="156" y="429"/>
                    <a:pt x="156" y="429"/>
                  </a:cubicBezTo>
                  <a:cubicBezTo>
                    <a:pt x="156" y="429"/>
                    <a:pt x="156" y="428"/>
                    <a:pt x="156" y="428"/>
                  </a:cubicBezTo>
                  <a:cubicBezTo>
                    <a:pt x="156" y="426"/>
                    <a:pt x="156" y="426"/>
                    <a:pt x="156" y="426"/>
                  </a:cubicBezTo>
                  <a:cubicBezTo>
                    <a:pt x="156" y="425"/>
                    <a:pt x="155" y="423"/>
                    <a:pt x="155" y="422"/>
                  </a:cubicBezTo>
                  <a:cubicBezTo>
                    <a:pt x="155" y="421"/>
                    <a:pt x="155" y="421"/>
                    <a:pt x="155" y="421"/>
                  </a:cubicBezTo>
                  <a:cubicBezTo>
                    <a:pt x="155" y="420"/>
                    <a:pt x="155" y="420"/>
                    <a:pt x="155" y="420"/>
                  </a:cubicBezTo>
                  <a:cubicBezTo>
                    <a:pt x="155" y="419"/>
                    <a:pt x="155" y="419"/>
                    <a:pt x="155" y="419"/>
                  </a:cubicBezTo>
                  <a:cubicBezTo>
                    <a:pt x="155" y="418"/>
                    <a:pt x="155" y="418"/>
                    <a:pt x="155" y="418"/>
                  </a:cubicBezTo>
                  <a:cubicBezTo>
                    <a:pt x="155" y="417"/>
                    <a:pt x="155" y="417"/>
                    <a:pt x="155" y="416"/>
                  </a:cubicBezTo>
                  <a:cubicBezTo>
                    <a:pt x="155" y="416"/>
                    <a:pt x="155" y="415"/>
                    <a:pt x="155" y="414"/>
                  </a:cubicBezTo>
                  <a:cubicBezTo>
                    <a:pt x="155" y="414"/>
                    <a:pt x="155" y="414"/>
                    <a:pt x="155" y="414"/>
                  </a:cubicBezTo>
                  <a:cubicBezTo>
                    <a:pt x="155" y="414"/>
                    <a:pt x="155" y="413"/>
                    <a:pt x="155" y="413"/>
                  </a:cubicBezTo>
                  <a:cubicBezTo>
                    <a:pt x="155" y="413"/>
                    <a:pt x="155" y="412"/>
                    <a:pt x="155" y="411"/>
                  </a:cubicBezTo>
                  <a:cubicBezTo>
                    <a:pt x="156" y="410"/>
                    <a:pt x="156" y="410"/>
                    <a:pt x="156" y="409"/>
                  </a:cubicBezTo>
                  <a:cubicBezTo>
                    <a:pt x="156" y="409"/>
                    <a:pt x="156" y="408"/>
                    <a:pt x="156" y="408"/>
                  </a:cubicBezTo>
                  <a:cubicBezTo>
                    <a:pt x="157" y="409"/>
                    <a:pt x="157" y="409"/>
                    <a:pt x="157" y="409"/>
                  </a:cubicBezTo>
                  <a:cubicBezTo>
                    <a:pt x="157" y="409"/>
                    <a:pt x="157" y="410"/>
                    <a:pt x="157" y="410"/>
                  </a:cubicBezTo>
                  <a:cubicBezTo>
                    <a:pt x="157" y="412"/>
                    <a:pt x="158" y="413"/>
                    <a:pt x="158" y="414"/>
                  </a:cubicBezTo>
                  <a:cubicBezTo>
                    <a:pt x="158" y="415"/>
                    <a:pt x="159" y="416"/>
                    <a:pt x="159" y="417"/>
                  </a:cubicBezTo>
                  <a:cubicBezTo>
                    <a:pt x="159" y="417"/>
                    <a:pt x="159" y="418"/>
                    <a:pt x="159" y="418"/>
                  </a:cubicBezTo>
                  <a:cubicBezTo>
                    <a:pt x="160" y="419"/>
                    <a:pt x="160" y="419"/>
                    <a:pt x="160" y="420"/>
                  </a:cubicBezTo>
                  <a:cubicBezTo>
                    <a:pt x="160" y="420"/>
                    <a:pt x="160" y="420"/>
                    <a:pt x="160" y="420"/>
                  </a:cubicBezTo>
                  <a:cubicBezTo>
                    <a:pt x="160" y="420"/>
                    <a:pt x="160" y="420"/>
                    <a:pt x="160" y="421"/>
                  </a:cubicBezTo>
                  <a:cubicBezTo>
                    <a:pt x="160" y="421"/>
                    <a:pt x="160" y="422"/>
                    <a:pt x="161" y="422"/>
                  </a:cubicBezTo>
                  <a:cubicBezTo>
                    <a:pt x="161" y="423"/>
                    <a:pt x="161" y="423"/>
                    <a:pt x="161" y="424"/>
                  </a:cubicBezTo>
                  <a:cubicBezTo>
                    <a:pt x="161" y="424"/>
                    <a:pt x="162" y="424"/>
                    <a:pt x="162" y="424"/>
                  </a:cubicBezTo>
                  <a:cubicBezTo>
                    <a:pt x="162" y="424"/>
                    <a:pt x="162" y="425"/>
                    <a:pt x="162" y="425"/>
                  </a:cubicBezTo>
                  <a:cubicBezTo>
                    <a:pt x="162" y="425"/>
                    <a:pt x="162" y="426"/>
                    <a:pt x="162" y="426"/>
                  </a:cubicBezTo>
                  <a:cubicBezTo>
                    <a:pt x="163" y="426"/>
                    <a:pt x="163" y="426"/>
                    <a:pt x="163" y="427"/>
                  </a:cubicBezTo>
                  <a:cubicBezTo>
                    <a:pt x="163" y="427"/>
                    <a:pt x="163" y="427"/>
                    <a:pt x="163" y="427"/>
                  </a:cubicBezTo>
                  <a:cubicBezTo>
                    <a:pt x="163" y="428"/>
                    <a:pt x="163" y="428"/>
                    <a:pt x="164" y="428"/>
                  </a:cubicBezTo>
                  <a:cubicBezTo>
                    <a:pt x="164" y="429"/>
                    <a:pt x="164" y="429"/>
                    <a:pt x="164" y="430"/>
                  </a:cubicBezTo>
                  <a:cubicBezTo>
                    <a:pt x="164" y="430"/>
                    <a:pt x="164" y="430"/>
                    <a:pt x="165" y="431"/>
                  </a:cubicBezTo>
                  <a:cubicBezTo>
                    <a:pt x="165" y="431"/>
                    <a:pt x="165" y="431"/>
                    <a:pt x="165" y="431"/>
                  </a:cubicBezTo>
                  <a:cubicBezTo>
                    <a:pt x="165" y="431"/>
                    <a:pt x="165" y="431"/>
                    <a:pt x="165" y="431"/>
                  </a:cubicBezTo>
                  <a:cubicBezTo>
                    <a:pt x="165" y="432"/>
                    <a:pt x="165" y="432"/>
                    <a:pt x="165" y="432"/>
                  </a:cubicBezTo>
                  <a:cubicBezTo>
                    <a:pt x="166" y="433"/>
                    <a:pt x="166" y="433"/>
                    <a:pt x="166" y="433"/>
                  </a:cubicBezTo>
                  <a:cubicBezTo>
                    <a:pt x="166" y="433"/>
                    <a:pt x="167" y="434"/>
                    <a:pt x="167" y="434"/>
                  </a:cubicBezTo>
                  <a:cubicBezTo>
                    <a:pt x="167" y="434"/>
                    <a:pt x="167" y="435"/>
                    <a:pt x="167" y="435"/>
                  </a:cubicBezTo>
                  <a:cubicBezTo>
                    <a:pt x="167" y="435"/>
                    <a:pt x="167" y="435"/>
                    <a:pt x="167" y="435"/>
                  </a:cubicBezTo>
                  <a:cubicBezTo>
                    <a:pt x="167" y="436"/>
                    <a:pt x="167" y="437"/>
                    <a:pt x="168" y="438"/>
                  </a:cubicBezTo>
                  <a:cubicBezTo>
                    <a:pt x="168" y="438"/>
                    <a:pt x="169" y="439"/>
                    <a:pt x="169" y="440"/>
                  </a:cubicBezTo>
                  <a:cubicBezTo>
                    <a:pt x="170" y="441"/>
                    <a:pt x="170" y="441"/>
                    <a:pt x="170" y="441"/>
                  </a:cubicBezTo>
                  <a:cubicBezTo>
                    <a:pt x="170" y="441"/>
                    <a:pt x="170" y="441"/>
                    <a:pt x="171" y="442"/>
                  </a:cubicBezTo>
                  <a:cubicBezTo>
                    <a:pt x="171" y="442"/>
                    <a:pt x="171" y="443"/>
                    <a:pt x="172" y="443"/>
                  </a:cubicBezTo>
                  <a:cubicBezTo>
                    <a:pt x="172" y="443"/>
                    <a:pt x="172" y="443"/>
                    <a:pt x="172" y="444"/>
                  </a:cubicBezTo>
                  <a:cubicBezTo>
                    <a:pt x="172" y="444"/>
                    <a:pt x="172" y="444"/>
                    <a:pt x="173" y="445"/>
                  </a:cubicBezTo>
                  <a:cubicBezTo>
                    <a:pt x="173" y="445"/>
                    <a:pt x="173" y="445"/>
                    <a:pt x="173" y="445"/>
                  </a:cubicBezTo>
                  <a:cubicBezTo>
                    <a:pt x="174" y="446"/>
                    <a:pt x="174" y="446"/>
                    <a:pt x="174" y="446"/>
                  </a:cubicBezTo>
                  <a:cubicBezTo>
                    <a:pt x="174" y="446"/>
                    <a:pt x="174" y="447"/>
                    <a:pt x="174" y="447"/>
                  </a:cubicBezTo>
                  <a:cubicBezTo>
                    <a:pt x="174" y="448"/>
                    <a:pt x="175" y="449"/>
                    <a:pt x="176" y="449"/>
                  </a:cubicBezTo>
                  <a:cubicBezTo>
                    <a:pt x="176" y="449"/>
                    <a:pt x="176" y="449"/>
                    <a:pt x="176" y="449"/>
                  </a:cubicBezTo>
                  <a:cubicBezTo>
                    <a:pt x="176" y="449"/>
                    <a:pt x="176" y="450"/>
                    <a:pt x="176" y="450"/>
                  </a:cubicBezTo>
                  <a:cubicBezTo>
                    <a:pt x="176" y="450"/>
                    <a:pt x="177" y="451"/>
                    <a:pt x="178" y="452"/>
                  </a:cubicBezTo>
                  <a:cubicBezTo>
                    <a:pt x="178" y="452"/>
                    <a:pt x="178" y="452"/>
                    <a:pt x="178" y="452"/>
                  </a:cubicBezTo>
                  <a:cubicBezTo>
                    <a:pt x="178" y="452"/>
                    <a:pt x="179" y="452"/>
                    <a:pt x="179" y="453"/>
                  </a:cubicBezTo>
                  <a:cubicBezTo>
                    <a:pt x="179" y="453"/>
                    <a:pt x="179" y="453"/>
                    <a:pt x="179" y="453"/>
                  </a:cubicBezTo>
                  <a:cubicBezTo>
                    <a:pt x="179" y="453"/>
                    <a:pt x="179" y="454"/>
                    <a:pt x="179" y="454"/>
                  </a:cubicBezTo>
                  <a:cubicBezTo>
                    <a:pt x="180" y="454"/>
                    <a:pt x="180" y="454"/>
                    <a:pt x="181" y="455"/>
                  </a:cubicBezTo>
                  <a:cubicBezTo>
                    <a:pt x="181" y="456"/>
                    <a:pt x="181" y="456"/>
                    <a:pt x="181" y="456"/>
                  </a:cubicBezTo>
                  <a:cubicBezTo>
                    <a:pt x="181" y="457"/>
                    <a:pt x="182" y="458"/>
                    <a:pt x="183" y="459"/>
                  </a:cubicBezTo>
                  <a:cubicBezTo>
                    <a:pt x="184" y="459"/>
                    <a:pt x="184" y="460"/>
                    <a:pt x="184" y="460"/>
                  </a:cubicBezTo>
                  <a:cubicBezTo>
                    <a:pt x="185" y="461"/>
                    <a:pt x="185" y="461"/>
                    <a:pt x="185" y="461"/>
                  </a:cubicBezTo>
                  <a:cubicBezTo>
                    <a:pt x="185" y="461"/>
                    <a:pt x="186" y="461"/>
                    <a:pt x="186" y="462"/>
                  </a:cubicBezTo>
                  <a:cubicBezTo>
                    <a:pt x="186" y="462"/>
                    <a:pt x="187" y="463"/>
                    <a:pt x="187" y="463"/>
                  </a:cubicBezTo>
                  <a:cubicBezTo>
                    <a:pt x="187" y="464"/>
                    <a:pt x="188" y="464"/>
                    <a:pt x="188" y="464"/>
                  </a:cubicBezTo>
                  <a:cubicBezTo>
                    <a:pt x="188" y="464"/>
                    <a:pt x="188" y="464"/>
                    <a:pt x="188" y="464"/>
                  </a:cubicBezTo>
                  <a:cubicBezTo>
                    <a:pt x="188" y="465"/>
                    <a:pt x="188" y="465"/>
                    <a:pt x="189" y="465"/>
                  </a:cubicBezTo>
                  <a:cubicBezTo>
                    <a:pt x="189" y="465"/>
                    <a:pt x="189" y="465"/>
                    <a:pt x="189" y="465"/>
                  </a:cubicBezTo>
                  <a:cubicBezTo>
                    <a:pt x="189" y="465"/>
                    <a:pt x="189" y="465"/>
                    <a:pt x="189" y="465"/>
                  </a:cubicBezTo>
                  <a:cubicBezTo>
                    <a:pt x="189" y="466"/>
                    <a:pt x="189" y="466"/>
                    <a:pt x="190" y="466"/>
                  </a:cubicBezTo>
                  <a:cubicBezTo>
                    <a:pt x="190" y="467"/>
                    <a:pt x="190" y="467"/>
                    <a:pt x="190" y="467"/>
                  </a:cubicBezTo>
                  <a:cubicBezTo>
                    <a:pt x="191" y="467"/>
                    <a:pt x="191" y="467"/>
                    <a:pt x="191" y="468"/>
                  </a:cubicBezTo>
                  <a:cubicBezTo>
                    <a:pt x="191" y="468"/>
                    <a:pt x="192" y="469"/>
                    <a:pt x="192" y="469"/>
                  </a:cubicBezTo>
                  <a:cubicBezTo>
                    <a:pt x="192" y="469"/>
                    <a:pt x="192" y="469"/>
                    <a:pt x="192" y="469"/>
                  </a:cubicBezTo>
                  <a:cubicBezTo>
                    <a:pt x="192" y="469"/>
                    <a:pt x="192" y="469"/>
                    <a:pt x="192" y="469"/>
                  </a:cubicBezTo>
                  <a:cubicBezTo>
                    <a:pt x="193" y="470"/>
                    <a:pt x="193" y="470"/>
                    <a:pt x="193" y="470"/>
                  </a:cubicBezTo>
                  <a:cubicBezTo>
                    <a:pt x="193" y="470"/>
                    <a:pt x="194" y="471"/>
                    <a:pt x="194" y="471"/>
                  </a:cubicBezTo>
                  <a:cubicBezTo>
                    <a:pt x="194" y="471"/>
                    <a:pt x="194" y="471"/>
                    <a:pt x="194" y="471"/>
                  </a:cubicBezTo>
                  <a:cubicBezTo>
                    <a:pt x="194" y="472"/>
                    <a:pt x="195" y="472"/>
                    <a:pt x="195" y="473"/>
                  </a:cubicBezTo>
                  <a:cubicBezTo>
                    <a:pt x="196" y="473"/>
                    <a:pt x="196" y="474"/>
                    <a:pt x="197" y="474"/>
                  </a:cubicBezTo>
                  <a:cubicBezTo>
                    <a:pt x="197" y="475"/>
                    <a:pt x="197" y="475"/>
                    <a:pt x="197" y="475"/>
                  </a:cubicBezTo>
                  <a:cubicBezTo>
                    <a:pt x="198" y="477"/>
                    <a:pt x="199" y="478"/>
                    <a:pt x="200" y="478"/>
                  </a:cubicBezTo>
                  <a:cubicBezTo>
                    <a:pt x="201" y="479"/>
                    <a:pt x="201" y="479"/>
                    <a:pt x="201" y="479"/>
                  </a:cubicBezTo>
                  <a:cubicBezTo>
                    <a:pt x="201" y="479"/>
                    <a:pt x="202" y="480"/>
                    <a:pt x="202" y="481"/>
                  </a:cubicBezTo>
                  <a:cubicBezTo>
                    <a:pt x="202" y="481"/>
                    <a:pt x="203" y="481"/>
                    <a:pt x="203" y="481"/>
                  </a:cubicBezTo>
                  <a:cubicBezTo>
                    <a:pt x="203" y="481"/>
                    <a:pt x="203" y="482"/>
                    <a:pt x="203" y="482"/>
                  </a:cubicBezTo>
                  <a:cubicBezTo>
                    <a:pt x="204" y="483"/>
                    <a:pt x="204" y="483"/>
                    <a:pt x="205" y="484"/>
                  </a:cubicBezTo>
                  <a:cubicBezTo>
                    <a:pt x="205" y="484"/>
                    <a:pt x="205" y="484"/>
                    <a:pt x="206" y="485"/>
                  </a:cubicBezTo>
                  <a:cubicBezTo>
                    <a:pt x="206" y="485"/>
                    <a:pt x="206" y="486"/>
                    <a:pt x="207" y="486"/>
                  </a:cubicBezTo>
                  <a:cubicBezTo>
                    <a:pt x="207" y="487"/>
                    <a:pt x="208" y="487"/>
                    <a:pt x="209" y="488"/>
                  </a:cubicBezTo>
                  <a:cubicBezTo>
                    <a:pt x="209" y="488"/>
                    <a:pt x="209" y="488"/>
                    <a:pt x="210" y="489"/>
                  </a:cubicBezTo>
                  <a:cubicBezTo>
                    <a:pt x="210" y="489"/>
                    <a:pt x="211" y="490"/>
                    <a:pt x="211" y="490"/>
                  </a:cubicBezTo>
                  <a:cubicBezTo>
                    <a:pt x="211" y="490"/>
                    <a:pt x="212" y="490"/>
                    <a:pt x="212" y="491"/>
                  </a:cubicBezTo>
                  <a:cubicBezTo>
                    <a:pt x="213" y="493"/>
                    <a:pt x="214" y="494"/>
                    <a:pt x="215" y="494"/>
                  </a:cubicBezTo>
                  <a:cubicBezTo>
                    <a:pt x="215" y="494"/>
                    <a:pt x="215" y="494"/>
                    <a:pt x="215" y="494"/>
                  </a:cubicBezTo>
                  <a:cubicBezTo>
                    <a:pt x="216" y="495"/>
                    <a:pt x="217" y="495"/>
                    <a:pt x="217" y="495"/>
                  </a:cubicBezTo>
                  <a:cubicBezTo>
                    <a:pt x="217" y="495"/>
                    <a:pt x="217" y="495"/>
                    <a:pt x="217" y="495"/>
                  </a:cubicBezTo>
                  <a:cubicBezTo>
                    <a:pt x="217" y="496"/>
                    <a:pt x="217" y="496"/>
                    <a:pt x="217" y="496"/>
                  </a:cubicBezTo>
                  <a:cubicBezTo>
                    <a:pt x="217" y="497"/>
                    <a:pt x="218" y="497"/>
                    <a:pt x="219" y="498"/>
                  </a:cubicBezTo>
                  <a:cubicBezTo>
                    <a:pt x="219" y="498"/>
                    <a:pt x="219" y="498"/>
                    <a:pt x="220" y="498"/>
                  </a:cubicBezTo>
                  <a:cubicBezTo>
                    <a:pt x="220" y="500"/>
                    <a:pt x="221" y="501"/>
                    <a:pt x="222" y="501"/>
                  </a:cubicBezTo>
                  <a:cubicBezTo>
                    <a:pt x="222" y="501"/>
                    <a:pt x="222" y="501"/>
                    <a:pt x="222" y="502"/>
                  </a:cubicBezTo>
                  <a:cubicBezTo>
                    <a:pt x="223" y="502"/>
                    <a:pt x="223" y="503"/>
                    <a:pt x="224" y="503"/>
                  </a:cubicBezTo>
                  <a:cubicBezTo>
                    <a:pt x="224" y="503"/>
                    <a:pt x="225" y="504"/>
                    <a:pt x="225" y="504"/>
                  </a:cubicBezTo>
                  <a:cubicBezTo>
                    <a:pt x="225" y="504"/>
                    <a:pt x="225" y="505"/>
                    <a:pt x="226" y="505"/>
                  </a:cubicBezTo>
                  <a:cubicBezTo>
                    <a:pt x="226" y="505"/>
                    <a:pt x="227" y="506"/>
                    <a:pt x="227" y="506"/>
                  </a:cubicBezTo>
                  <a:cubicBezTo>
                    <a:pt x="227" y="507"/>
                    <a:pt x="228" y="508"/>
                    <a:pt x="229" y="508"/>
                  </a:cubicBezTo>
                  <a:cubicBezTo>
                    <a:pt x="229" y="509"/>
                    <a:pt x="230" y="509"/>
                    <a:pt x="230" y="509"/>
                  </a:cubicBezTo>
                  <a:cubicBezTo>
                    <a:pt x="231" y="510"/>
                    <a:pt x="231" y="510"/>
                    <a:pt x="232" y="511"/>
                  </a:cubicBezTo>
                  <a:cubicBezTo>
                    <a:pt x="232" y="511"/>
                    <a:pt x="233" y="512"/>
                    <a:pt x="233" y="512"/>
                  </a:cubicBezTo>
                  <a:cubicBezTo>
                    <a:pt x="233" y="512"/>
                    <a:pt x="233" y="512"/>
                    <a:pt x="234" y="512"/>
                  </a:cubicBezTo>
                  <a:cubicBezTo>
                    <a:pt x="234" y="512"/>
                    <a:pt x="234" y="513"/>
                    <a:pt x="234" y="513"/>
                  </a:cubicBezTo>
                  <a:cubicBezTo>
                    <a:pt x="235" y="513"/>
                    <a:pt x="235" y="514"/>
                    <a:pt x="235" y="514"/>
                  </a:cubicBezTo>
                  <a:cubicBezTo>
                    <a:pt x="236" y="516"/>
                    <a:pt x="237" y="516"/>
                    <a:pt x="238" y="517"/>
                  </a:cubicBezTo>
                  <a:cubicBezTo>
                    <a:pt x="238" y="517"/>
                    <a:pt x="239" y="517"/>
                    <a:pt x="239" y="517"/>
                  </a:cubicBezTo>
                  <a:cubicBezTo>
                    <a:pt x="240" y="518"/>
                    <a:pt x="240" y="518"/>
                    <a:pt x="241" y="519"/>
                  </a:cubicBezTo>
                  <a:cubicBezTo>
                    <a:pt x="241" y="519"/>
                    <a:pt x="241" y="519"/>
                    <a:pt x="241" y="519"/>
                  </a:cubicBezTo>
                  <a:cubicBezTo>
                    <a:pt x="241" y="519"/>
                    <a:pt x="241" y="519"/>
                    <a:pt x="241" y="519"/>
                  </a:cubicBezTo>
                  <a:cubicBezTo>
                    <a:pt x="241" y="520"/>
                    <a:pt x="242" y="521"/>
                    <a:pt x="244" y="521"/>
                  </a:cubicBezTo>
                  <a:cubicBezTo>
                    <a:pt x="244" y="521"/>
                    <a:pt x="244" y="522"/>
                    <a:pt x="244" y="522"/>
                  </a:cubicBezTo>
                  <a:cubicBezTo>
                    <a:pt x="245" y="522"/>
                    <a:pt x="245" y="523"/>
                    <a:pt x="245" y="523"/>
                  </a:cubicBezTo>
                  <a:cubicBezTo>
                    <a:pt x="245" y="523"/>
                    <a:pt x="246" y="523"/>
                    <a:pt x="246" y="523"/>
                  </a:cubicBezTo>
                  <a:cubicBezTo>
                    <a:pt x="246" y="523"/>
                    <a:pt x="247" y="524"/>
                    <a:pt x="247" y="525"/>
                  </a:cubicBezTo>
                  <a:cubicBezTo>
                    <a:pt x="248" y="526"/>
                    <a:pt x="249" y="526"/>
                    <a:pt x="249" y="526"/>
                  </a:cubicBezTo>
                  <a:cubicBezTo>
                    <a:pt x="249" y="526"/>
                    <a:pt x="250" y="527"/>
                    <a:pt x="250" y="527"/>
                  </a:cubicBezTo>
                  <a:cubicBezTo>
                    <a:pt x="250" y="527"/>
                    <a:pt x="251" y="528"/>
                    <a:pt x="251" y="528"/>
                  </a:cubicBezTo>
                  <a:cubicBezTo>
                    <a:pt x="251" y="528"/>
                    <a:pt x="252" y="528"/>
                    <a:pt x="252" y="529"/>
                  </a:cubicBezTo>
                  <a:cubicBezTo>
                    <a:pt x="253" y="529"/>
                    <a:pt x="253" y="530"/>
                    <a:pt x="254" y="530"/>
                  </a:cubicBezTo>
                  <a:cubicBezTo>
                    <a:pt x="254" y="530"/>
                    <a:pt x="254" y="530"/>
                    <a:pt x="254" y="531"/>
                  </a:cubicBezTo>
                  <a:cubicBezTo>
                    <a:pt x="255" y="531"/>
                    <a:pt x="255" y="531"/>
                    <a:pt x="255" y="532"/>
                  </a:cubicBezTo>
                  <a:cubicBezTo>
                    <a:pt x="256" y="532"/>
                    <a:pt x="256" y="532"/>
                    <a:pt x="257" y="533"/>
                  </a:cubicBezTo>
                  <a:cubicBezTo>
                    <a:pt x="258" y="533"/>
                    <a:pt x="258" y="534"/>
                    <a:pt x="259" y="534"/>
                  </a:cubicBezTo>
                  <a:cubicBezTo>
                    <a:pt x="259" y="534"/>
                    <a:pt x="259" y="534"/>
                    <a:pt x="259" y="534"/>
                  </a:cubicBezTo>
                  <a:cubicBezTo>
                    <a:pt x="259" y="535"/>
                    <a:pt x="259" y="535"/>
                    <a:pt x="260" y="535"/>
                  </a:cubicBezTo>
                  <a:cubicBezTo>
                    <a:pt x="260" y="535"/>
                    <a:pt x="260" y="535"/>
                    <a:pt x="260" y="535"/>
                  </a:cubicBezTo>
                  <a:cubicBezTo>
                    <a:pt x="260" y="535"/>
                    <a:pt x="260" y="536"/>
                    <a:pt x="261" y="536"/>
                  </a:cubicBezTo>
                  <a:cubicBezTo>
                    <a:pt x="261" y="536"/>
                    <a:pt x="261" y="537"/>
                    <a:pt x="262" y="537"/>
                  </a:cubicBezTo>
                  <a:cubicBezTo>
                    <a:pt x="262" y="537"/>
                    <a:pt x="262" y="537"/>
                    <a:pt x="262" y="537"/>
                  </a:cubicBezTo>
                  <a:cubicBezTo>
                    <a:pt x="262" y="537"/>
                    <a:pt x="262" y="537"/>
                    <a:pt x="263" y="537"/>
                  </a:cubicBezTo>
                  <a:cubicBezTo>
                    <a:pt x="263" y="537"/>
                    <a:pt x="263" y="537"/>
                    <a:pt x="263" y="537"/>
                  </a:cubicBezTo>
                  <a:cubicBezTo>
                    <a:pt x="263" y="538"/>
                    <a:pt x="263" y="538"/>
                    <a:pt x="264" y="538"/>
                  </a:cubicBezTo>
                  <a:cubicBezTo>
                    <a:pt x="264" y="539"/>
                    <a:pt x="265" y="539"/>
                    <a:pt x="265" y="539"/>
                  </a:cubicBezTo>
                  <a:cubicBezTo>
                    <a:pt x="265" y="539"/>
                    <a:pt x="265" y="540"/>
                    <a:pt x="266" y="540"/>
                  </a:cubicBezTo>
                  <a:cubicBezTo>
                    <a:pt x="266" y="540"/>
                    <a:pt x="266" y="540"/>
                    <a:pt x="267" y="540"/>
                  </a:cubicBezTo>
                  <a:cubicBezTo>
                    <a:pt x="267" y="540"/>
                    <a:pt x="267" y="540"/>
                    <a:pt x="267" y="540"/>
                  </a:cubicBezTo>
                  <a:cubicBezTo>
                    <a:pt x="267" y="541"/>
                    <a:pt x="267" y="541"/>
                    <a:pt x="267" y="541"/>
                  </a:cubicBezTo>
                  <a:cubicBezTo>
                    <a:pt x="267" y="541"/>
                    <a:pt x="268" y="542"/>
                    <a:pt x="268" y="542"/>
                  </a:cubicBezTo>
                  <a:cubicBezTo>
                    <a:pt x="268" y="542"/>
                    <a:pt x="269" y="543"/>
                    <a:pt x="270" y="543"/>
                  </a:cubicBezTo>
                  <a:cubicBezTo>
                    <a:pt x="271" y="543"/>
                    <a:pt x="271" y="543"/>
                    <a:pt x="271" y="544"/>
                  </a:cubicBezTo>
                  <a:cubicBezTo>
                    <a:pt x="272" y="544"/>
                    <a:pt x="272" y="545"/>
                    <a:pt x="272" y="544"/>
                  </a:cubicBezTo>
                  <a:cubicBezTo>
                    <a:pt x="273" y="544"/>
                    <a:pt x="273" y="545"/>
                    <a:pt x="273" y="545"/>
                  </a:cubicBezTo>
                  <a:cubicBezTo>
                    <a:pt x="273" y="545"/>
                    <a:pt x="274" y="546"/>
                    <a:pt x="274" y="546"/>
                  </a:cubicBezTo>
                  <a:cubicBezTo>
                    <a:pt x="275" y="548"/>
                    <a:pt x="276" y="549"/>
                    <a:pt x="278" y="549"/>
                  </a:cubicBezTo>
                  <a:cubicBezTo>
                    <a:pt x="278" y="550"/>
                    <a:pt x="279" y="550"/>
                    <a:pt x="280" y="551"/>
                  </a:cubicBezTo>
                  <a:cubicBezTo>
                    <a:pt x="281" y="552"/>
                    <a:pt x="282" y="552"/>
                    <a:pt x="284" y="553"/>
                  </a:cubicBezTo>
                  <a:cubicBezTo>
                    <a:pt x="284" y="553"/>
                    <a:pt x="285" y="554"/>
                    <a:pt x="286" y="554"/>
                  </a:cubicBezTo>
                  <a:cubicBezTo>
                    <a:pt x="286" y="555"/>
                    <a:pt x="286" y="555"/>
                    <a:pt x="286" y="555"/>
                  </a:cubicBezTo>
                  <a:cubicBezTo>
                    <a:pt x="287" y="556"/>
                    <a:pt x="289" y="557"/>
                    <a:pt x="290" y="557"/>
                  </a:cubicBezTo>
                  <a:cubicBezTo>
                    <a:pt x="291" y="558"/>
                    <a:pt x="292" y="558"/>
                    <a:pt x="293" y="559"/>
                  </a:cubicBezTo>
                  <a:cubicBezTo>
                    <a:pt x="294" y="559"/>
                    <a:pt x="294" y="559"/>
                    <a:pt x="294" y="559"/>
                  </a:cubicBezTo>
                  <a:cubicBezTo>
                    <a:pt x="294" y="559"/>
                    <a:pt x="295" y="560"/>
                    <a:pt x="295" y="560"/>
                  </a:cubicBezTo>
                  <a:cubicBezTo>
                    <a:pt x="296" y="560"/>
                    <a:pt x="297" y="561"/>
                    <a:pt x="297" y="561"/>
                  </a:cubicBezTo>
                  <a:cubicBezTo>
                    <a:pt x="297" y="561"/>
                    <a:pt x="297" y="561"/>
                    <a:pt x="297" y="561"/>
                  </a:cubicBezTo>
                  <a:cubicBezTo>
                    <a:pt x="298" y="562"/>
                    <a:pt x="299" y="562"/>
                    <a:pt x="299" y="563"/>
                  </a:cubicBezTo>
                  <a:cubicBezTo>
                    <a:pt x="300" y="563"/>
                    <a:pt x="300" y="563"/>
                    <a:pt x="301" y="563"/>
                  </a:cubicBezTo>
                  <a:cubicBezTo>
                    <a:pt x="301" y="563"/>
                    <a:pt x="301" y="563"/>
                    <a:pt x="301" y="563"/>
                  </a:cubicBezTo>
                  <a:cubicBezTo>
                    <a:pt x="302" y="564"/>
                    <a:pt x="303" y="565"/>
                    <a:pt x="304" y="564"/>
                  </a:cubicBezTo>
                  <a:cubicBezTo>
                    <a:pt x="304" y="564"/>
                    <a:pt x="304" y="564"/>
                    <a:pt x="304" y="564"/>
                  </a:cubicBezTo>
                  <a:cubicBezTo>
                    <a:pt x="305" y="564"/>
                    <a:pt x="305" y="564"/>
                    <a:pt x="305" y="564"/>
                  </a:cubicBezTo>
                  <a:cubicBezTo>
                    <a:pt x="305" y="565"/>
                    <a:pt x="305" y="565"/>
                    <a:pt x="305" y="565"/>
                  </a:cubicBezTo>
                  <a:cubicBezTo>
                    <a:pt x="305" y="566"/>
                    <a:pt x="306" y="566"/>
                    <a:pt x="306" y="566"/>
                  </a:cubicBezTo>
                  <a:cubicBezTo>
                    <a:pt x="307" y="566"/>
                    <a:pt x="307" y="566"/>
                    <a:pt x="307" y="566"/>
                  </a:cubicBezTo>
                  <a:cubicBezTo>
                    <a:pt x="308" y="567"/>
                    <a:pt x="308" y="567"/>
                    <a:pt x="308" y="567"/>
                  </a:cubicBezTo>
                  <a:cubicBezTo>
                    <a:pt x="309" y="568"/>
                    <a:pt x="309" y="569"/>
                    <a:pt x="311" y="569"/>
                  </a:cubicBezTo>
                  <a:cubicBezTo>
                    <a:pt x="311" y="569"/>
                    <a:pt x="312" y="570"/>
                    <a:pt x="313" y="570"/>
                  </a:cubicBezTo>
                  <a:cubicBezTo>
                    <a:pt x="313" y="570"/>
                    <a:pt x="313" y="570"/>
                    <a:pt x="314" y="569"/>
                  </a:cubicBezTo>
                  <a:cubicBezTo>
                    <a:pt x="315" y="570"/>
                    <a:pt x="316" y="570"/>
                    <a:pt x="316" y="570"/>
                  </a:cubicBezTo>
                  <a:cubicBezTo>
                    <a:pt x="317" y="571"/>
                    <a:pt x="317" y="571"/>
                    <a:pt x="317" y="571"/>
                  </a:cubicBezTo>
                  <a:cubicBezTo>
                    <a:pt x="317" y="571"/>
                    <a:pt x="318" y="571"/>
                    <a:pt x="319" y="572"/>
                  </a:cubicBezTo>
                  <a:cubicBezTo>
                    <a:pt x="319" y="572"/>
                    <a:pt x="319" y="572"/>
                    <a:pt x="320" y="572"/>
                  </a:cubicBezTo>
                  <a:cubicBezTo>
                    <a:pt x="320" y="572"/>
                    <a:pt x="321" y="573"/>
                    <a:pt x="322" y="573"/>
                  </a:cubicBezTo>
                  <a:cubicBezTo>
                    <a:pt x="323" y="573"/>
                    <a:pt x="324" y="574"/>
                    <a:pt x="324" y="574"/>
                  </a:cubicBezTo>
                  <a:cubicBezTo>
                    <a:pt x="325" y="574"/>
                    <a:pt x="325" y="574"/>
                    <a:pt x="326" y="574"/>
                  </a:cubicBezTo>
                  <a:cubicBezTo>
                    <a:pt x="327" y="575"/>
                    <a:pt x="328" y="575"/>
                    <a:pt x="329" y="576"/>
                  </a:cubicBezTo>
                  <a:cubicBezTo>
                    <a:pt x="330" y="576"/>
                    <a:pt x="330" y="576"/>
                    <a:pt x="330" y="576"/>
                  </a:cubicBezTo>
                  <a:cubicBezTo>
                    <a:pt x="331" y="576"/>
                    <a:pt x="332" y="577"/>
                    <a:pt x="333" y="577"/>
                  </a:cubicBezTo>
                  <a:cubicBezTo>
                    <a:pt x="333" y="577"/>
                    <a:pt x="334" y="577"/>
                    <a:pt x="334" y="577"/>
                  </a:cubicBezTo>
                  <a:cubicBezTo>
                    <a:pt x="335" y="577"/>
                    <a:pt x="335" y="578"/>
                    <a:pt x="336" y="578"/>
                  </a:cubicBezTo>
                  <a:cubicBezTo>
                    <a:pt x="336" y="578"/>
                    <a:pt x="336" y="578"/>
                    <a:pt x="336" y="578"/>
                  </a:cubicBezTo>
                  <a:cubicBezTo>
                    <a:pt x="337" y="578"/>
                    <a:pt x="337" y="578"/>
                    <a:pt x="338" y="578"/>
                  </a:cubicBezTo>
                  <a:cubicBezTo>
                    <a:pt x="339" y="578"/>
                    <a:pt x="339" y="579"/>
                    <a:pt x="339" y="579"/>
                  </a:cubicBezTo>
                  <a:cubicBezTo>
                    <a:pt x="340" y="579"/>
                    <a:pt x="340" y="579"/>
                    <a:pt x="340" y="579"/>
                  </a:cubicBezTo>
                  <a:cubicBezTo>
                    <a:pt x="340" y="579"/>
                    <a:pt x="341" y="579"/>
                    <a:pt x="341" y="579"/>
                  </a:cubicBezTo>
                  <a:cubicBezTo>
                    <a:pt x="341" y="579"/>
                    <a:pt x="342" y="580"/>
                    <a:pt x="343" y="580"/>
                  </a:cubicBezTo>
                  <a:cubicBezTo>
                    <a:pt x="343" y="580"/>
                    <a:pt x="343" y="580"/>
                    <a:pt x="343" y="580"/>
                  </a:cubicBezTo>
                  <a:cubicBezTo>
                    <a:pt x="343" y="580"/>
                    <a:pt x="343" y="580"/>
                    <a:pt x="343" y="580"/>
                  </a:cubicBezTo>
                  <a:cubicBezTo>
                    <a:pt x="343" y="580"/>
                    <a:pt x="344" y="580"/>
                    <a:pt x="345" y="580"/>
                  </a:cubicBezTo>
                  <a:cubicBezTo>
                    <a:pt x="345" y="580"/>
                    <a:pt x="346" y="580"/>
                    <a:pt x="346" y="580"/>
                  </a:cubicBezTo>
                  <a:cubicBezTo>
                    <a:pt x="346" y="580"/>
                    <a:pt x="346" y="580"/>
                    <a:pt x="346" y="580"/>
                  </a:cubicBezTo>
                  <a:cubicBezTo>
                    <a:pt x="347" y="581"/>
                    <a:pt x="347" y="581"/>
                    <a:pt x="347" y="581"/>
                  </a:cubicBezTo>
                  <a:cubicBezTo>
                    <a:pt x="347" y="581"/>
                    <a:pt x="347" y="581"/>
                    <a:pt x="347" y="581"/>
                  </a:cubicBezTo>
                  <a:cubicBezTo>
                    <a:pt x="348" y="581"/>
                    <a:pt x="348" y="581"/>
                    <a:pt x="348" y="581"/>
                  </a:cubicBezTo>
                  <a:cubicBezTo>
                    <a:pt x="349" y="581"/>
                    <a:pt x="349" y="581"/>
                    <a:pt x="350" y="581"/>
                  </a:cubicBezTo>
                  <a:cubicBezTo>
                    <a:pt x="351" y="582"/>
                    <a:pt x="352" y="582"/>
                    <a:pt x="353" y="582"/>
                  </a:cubicBezTo>
                  <a:cubicBezTo>
                    <a:pt x="353" y="582"/>
                    <a:pt x="353" y="582"/>
                    <a:pt x="353" y="582"/>
                  </a:cubicBezTo>
                  <a:cubicBezTo>
                    <a:pt x="353" y="582"/>
                    <a:pt x="354" y="582"/>
                    <a:pt x="354" y="582"/>
                  </a:cubicBezTo>
                  <a:cubicBezTo>
                    <a:pt x="354" y="582"/>
                    <a:pt x="354" y="582"/>
                    <a:pt x="355" y="582"/>
                  </a:cubicBezTo>
                  <a:cubicBezTo>
                    <a:pt x="355" y="582"/>
                    <a:pt x="355" y="582"/>
                    <a:pt x="355" y="582"/>
                  </a:cubicBezTo>
                  <a:cubicBezTo>
                    <a:pt x="356" y="583"/>
                    <a:pt x="357" y="583"/>
                    <a:pt x="359" y="583"/>
                  </a:cubicBezTo>
                  <a:cubicBezTo>
                    <a:pt x="359" y="583"/>
                    <a:pt x="359" y="583"/>
                    <a:pt x="360" y="583"/>
                  </a:cubicBezTo>
                  <a:cubicBezTo>
                    <a:pt x="360" y="583"/>
                    <a:pt x="360" y="583"/>
                    <a:pt x="361" y="583"/>
                  </a:cubicBezTo>
                  <a:cubicBezTo>
                    <a:pt x="361" y="583"/>
                    <a:pt x="362" y="583"/>
                    <a:pt x="363" y="583"/>
                  </a:cubicBezTo>
                  <a:cubicBezTo>
                    <a:pt x="364" y="583"/>
                    <a:pt x="364" y="583"/>
                    <a:pt x="364" y="583"/>
                  </a:cubicBezTo>
                  <a:cubicBezTo>
                    <a:pt x="364" y="583"/>
                    <a:pt x="364" y="583"/>
                    <a:pt x="364" y="583"/>
                  </a:cubicBezTo>
                  <a:cubicBezTo>
                    <a:pt x="365" y="584"/>
                    <a:pt x="366" y="584"/>
                    <a:pt x="368" y="584"/>
                  </a:cubicBezTo>
                  <a:cubicBezTo>
                    <a:pt x="369" y="584"/>
                    <a:pt x="370" y="584"/>
                    <a:pt x="371" y="584"/>
                  </a:cubicBezTo>
                  <a:cubicBezTo>
                    <a:pt x="372" y="584"/>
                    <a:pt x="373" y="584"/>
                    <a:pt x="374" y="584"/>
                  </a:cubicBezTo>
                  <a:cubicBezTo>
                    <a:pt x="374" y="584"/>
                    <a:pt x="375" y="584"/>
                    <a:pt x="376" y="584"/>
                  </a:cubicBezTo>
                  <a:cubicBezTo>
                    <a:pt x="377" y="584"/>
                    <a:pt x="379" y="584"/>
                    <a:pt x="380" y="584"/>
                  </a:cubicBezTo>
                  <a:cubicBezTo>
                    <a:pt x="382" y="585"/>
                    <a:pt x="385" y="584"/>
                    <a:pt x="387" y="584"/>
                  </a:cubicBezTo>
                  <a:cubicBezTo>
                    <a:pt x="387" y="584"/>
                    <a:pt x="388" y="584"/>
                    <a:pt x="389" y="583"/>
                  </a:cubicBezTo>
                  <a:cubicBezTo>
                    <a:pt x="389" y="583"/>
                    <a:pt x="390" y="583"/>
                    <a:pt x="390" y="583"/>
                  </a:cubicBezTo>
                  <a:cubicBezTo>
                    <a:pt x="390" y="583"/>
                    <a:pt x="390" y="583"/>
                    <a:pt x="390" y="583"/>
                  </a:cubicBezTo>
                  <a:cubicBezTo>
                    <a:pt x="390" y="583"/>
                    <a:pt x="391" y="584"/>
                    <a:pt x="391" y="583"/>
                  </a:cubicBezTo>
                  <a:cubicBezTo>
                    <a:pt x="391" y="583"/>
                    <a:pt x="391" y="583"/>
                    <a:pt x="391" y="583"/>
                  </a:cubicBezTo>
                  <a:cubicBezTo>
                    <a:pt x="392" y="583"/>
                    <a:pt x="393" y="583"/>
                    <a:pt x="393" y="583"/>
                  </a:cubicBezTo>
                  <a:cubicBezTo>
                    <a:pt x="393" y="583"/>
                    <a:pt x="394" y="583"/>
                    <a:pt x="394" y="583"/>
                  </a:cubicBezTo>
                  <a:cubicBezTo>
                    <a:pt x="394" y="583"/>
                    <a:pt x="395" y="583"/>
                    <a:pt x="395" y="583"/>
                  </a:cubicBezTo>
                  <a:cubicBezTo>
                    <a:pt x="396" y="583"/>
                    <a:pt x="397" y="583"/>
                    <a:pt x="397" y="583"/>
                  </a:cubicBezTo>
                  <a:cubicBezTo>
                    <a:pt x="397" y="583"/>
                    <a:pt x="397" y="583"/>
                    <a:pt x="397" y="583"/>
                  </a:cubicBezTo>
                  <a:cubicBezTo>
                    <a:pt x="397" y="583"/>
                    <a:pt x="398" y="583"/>
                    <a:pt x="398" y="583"/>
                  </a:cubicBezTo>
                  <a:cubicBezTo>
                    <a:pt x="398" y="583"/>
                    <a:pt x="398" y="583"/>
                    <a:pt x="398" y="583"/>
                  </a:cubicBezTo>
                  <a:cubicBezTo>
                    <a:pt x="399" y="583"/>
                    <a:pt x="399" y="583"/>
                    <a:pt x="399" y="582"/>
                  </a:cubicBezTo>
                  <a:cubicBezTo>
                    <a:pt x="400" y="582"/>
                    <a:pt x="400" y="582"/>
                    <a:pt x="400" y="582"/>
                  </a:cubicBezTo>
                  <a:cubicBezTo>
                    <a:pt x="400" y="582"/>
                    <a:pt x="401" y="583"/>
                    <a:pt x="401" y="583"/>
                  </a:cubicBezTo>
                  <a:cubicBezTo>
                    <a:pt x="401" y="583"/>
                    <a:pt x="401" y="582"/>
                    <a:pt x="402" y="582"/>
                  </a:cubicBezTo>
                  <a:cubicBezTo>
                    <a:pt x="402" y="582"/>
                    <a:pt x="403" y="582"/>
                    <a:pt x="403" y="582"/>
                  </a:cubicBezTo>
                  <a:cubicBezTo>
                    <a:pt x="403" y="582"/>
                    <a:pt x="403" y="582"/>
                    <a:pt x="403" y="582"/>
                  </a:cubicBezTo>
                  <a:cubicBezTo>
                    <a:pt x="403" y="582"/>
                    <a:pt x="404" y="582"/>
                    <a:pt x="404" y="582"/>
                  </a:cubicBezTo>
                  <a:cubicBezTo>
                    <a:pt x="404" y="582"/>
                    <a:pt x="404" y="582"/>
                    <a:pt x="405" y="582"/>
                  </a:cubicBezTo>
                  <a:cubicBezTo>
                    <a:pt x="405" y="581"/>
                    <a:pt x="405" y="581"/>
                    <a:pt x="406" y="581"/>
                  </a:cubicBezTo>
                  <a:cubicBezTo>
                    <a:pt x="406" y="581"/>
                    <a:pt x="406" y="581"/>
                    <a:pt x="406" y="581"/>
                  </a:cubicBezTo>
                  <a:cubicBezTo>
                    <a:pt x="407" y="581"/>
                    <a:pt x="407" y="581"/>
                    <a:pt x="408" y="581"/>
                  </a:cubicBezTo>
                  <a:cubicBezTo>
                    <a:pt x="408" y="581"/>
                    <a:pt x="409" y="580"/>
                    <a:pt x="409" y="580"/>
                  </a:cubicBezTo>
                  <a:cubicBezTo>
                    <a:pt x="409" y="580"/>
                    <a:pt x="409" y="580"/>
                    <a:pt x="409" y="580"/>
                  </a:cubicBezTo>
                  <a:cubicBezTo>
                    <a:pt x="409" y="580"/>
                    <a:pt x="410" y="581"/>
                    <a:pt x="410" y="580"/>
                  </a:cubicBezTo>
                  <a:cubicBezTo>
                    <a:pt x="410" y="580"/>
                    <a:pt x="410" y="580"/>
                    <a:pt x="411" y="580"/>
                  </a:cubicBezTo>
                  <a:cubicBezTo>
                    <a:pt x="411" y="580"/>
                    <a:pt x="412" y="580"/>
                    <a:pt x="412" y="580"/>
                  </a:cubicBezTo>
                  <a:cubicBezTo>
                    <a:pt x="413" y="580"/>
                    <a:pt x="415" y="579"/>
                    <a:pt x="416" y="578"/>
                  </a:cubicBezTo>
                  <a:cubicBezTo>
                    <a:pt x="416" y="578"/>
                    <a:pt x="416" y="578"/>
                    <a:pt x="417" y="578"/>
                  </a:cubicBezTo>
                  <a:cubicBezTo>
                    <a:pt x="417" y="578"/>
                    <a:pt x="418" y="578"/>
                    <a:pt x="419" y="577"/>
                  </a:cubicBezTo>
                  <a:cubicBezTo>
                    <a:pt x="419" y="577"/>
                    <a:pt x="419" y="576"/>
                    <a:pt x="420" y="576"/>
                  </a:cubicBezTo>
                  <a:cubicBezTo>
                    <a:pt x="420" y="576"/>
                    <a:pt x="420" y="576"/>
                    <a:pt x="421" y="576"/>
                  </a:cubicBezTo>
                  <a:cubicBezTo>
                    <a:pt x="422" y="576"/>
                    <a:pt x="424" y="575"/>
                    <a:pt x="424" y="574"/>
                  </a:cubicBezTo>
                  <a:cubicBezTo>
                    <a:pt x="424" y="574"/>
                    <a:pt x="425" y="574"/>
                    <a:pt x="425" y="574"/>
                  </a:cubicBezTo>
                  <a:cubicBezTo>
                    <a:pt x="426" y="573"/>
                    <a:pt x="427" y="573"/>
                    <a:pt x="427" y="572"/>
                  </a:cubicBezTo>
                  <a:cubicBezTo>
                    <a:pt x="428" y="570"/>
                    <a:pt x="428" y="570"/>
                    <a:pt x="428" y="570"/>
                  </a:cubicBezTo>
                  <a:cubicBezTo>
                    <a:pt x="428" y="570"/>
                    <a:pt x="429" y="570"/>
                    <a:pt x="429" y="570"/>
                  </a:cubicBezTo>
                  <a:cubicBezTo>
                    <a:pt x="429" y="570"/>
                    <a:pt x="429" y="570"/>
                    <a:pt x="430" y="570"/>
                  </a:cubicBezTo>
                  <a:cubicBezTo>
                    <a:pt x="430" y="570"/>
                    <a:pt x="430" y="570"/>
                    <a:pt x="430" y="570"/>
                  </a:cubicBezTo>
                  <a:cubicBezTo>
                    <a:pt x="431" y="569"/>
                    <a:pt x="432" y="569"/>
                    <a:pt x="432" y="569"/>
                  </a:cubicBezTo>
                  <a:cubicBezTo>
                    <a:pt x="433" y="568"/>
                    <a:pt x="434" y="567"/>
                    <a:pt x="435" y="566"/>
                  </a:cubicBezTo>
                  <a:cubicBezTo>
                    <a:pt x="435" y="566"/>
                    <a:pt x="436" y="565"/>
                    <a:pt x="437" y="564"/>
                  </a:cubicBezTo>
                  <a:cubicBezTo>
                    <a:pt x="439" y="563"/>
                    <a:pt x="439" y="562"/>
                    <a:pt x="439" y="562"/>
                  </a:cubicBezTo>
                  <a:cubicBezTo>
                    <a:pt x="439" y="562"/>
                    <a:pt x="439" y="562"/>
                    <a:pt x="439" y="562"/>
                  </a:cubicBezTo>
                  <a:cubicBezTo>
                    <a:pt x="440" y="561"/>
                    <a:pt x="440" y="561"/>
                    <a:pt x="440" y="561"/>
                  </a:cubicBezTo>
                  <a:cubicBezTo>
                    <a:pt x="440" y="561"/>
                    <a:pt x="440" y="561"/>
                    <a:pt x="440" y="560"/>
                  </a:cubicBezTo>
                  <a:cubicBezTo>
                    <a:pt x="441" y="560"/>
                    <a:pt x="441" y="560"/>
                    <a:pt x="441" y="560"/>
                  </a:cubicBezTo>
                  <a:cubicBezTo>
                    <a:pt x="443" y="560"/>
                    <a:pt x="444" y="559"/>
                    <a:pt x="444" y="557"/>
                  </a:cubicBezTo>
                  <a:cubicBezTo>
                    <a:pt x="444" y="556"/>
                    <a:pt x="445" y="556"/>
                    <a:pt x="445" y="556"/>
                  </a:cubicBezTo>
                  <a:cubicBezTo>
                    <a:pt x="445" y="556"/>
                    <a:pt x="446" y="555"/>
                    <a:pt x="446" y="555"/>
                  </a:cubicBezTo>
                  <a:cubicBezTo>
                    <a:pt x="446" y="554"/>
                    <a:pt x="446" y="554"/>
                    <a:pt x="446" y="554"/>
                  </a:cubicBezTo>
                  <a:cubicBezTo>
                    <a:pt x="447" y="553"/>
                    <a:pt x="447" y="553"/>
                    <a:pt x="447" y="553"/>
                  </a:cubicBezTo>
                  <a:cubicBezTo>
                    <a:pt x="448" y="553"/>
                    <a:pt x="448" y="553"/>
                    <a:pt x="448" y="552"/>
                  </a:cubicBezTo>
                  <a:cubicBezTo>
                    <a:pt x="449" y="552"/>
                    <a:pt x="449" y="551"/>
                    <a:pt x="449" y="551"/>
                  </a:cubicBezTo>
                  <a:cubicBezTo>
                    <a:pt x="449" y="551"/>
                    <a:pt x="449" y="550"/>
                    <a:pt x="450" y="550"/>
                  </a:cubicBezTo>
                  <a:cubicBezTo>
                    <a:pt x="450" y="550"/>
                    <a:pt x="450" y="550"/>
                    <a:pt x="450" y="549"/>
                  </a:cubicBezTo>
                  <a:cubicBezTo>
                    <a:pt x="450" y="549"/>
                    <a:pt x="451" y="549"/>
                    <a:pt x="451" y="548"/>
                  </a:cubicBezTo>
                  <a:cubicBezTo>
                    <a:pt x="451" y="548"/>
                    <a:pt x="452" y="547"/>
                    <a:pt x="452" y="547"/>
                  </a:cubicBezTo>
                  <a:cubicBezTo>
                    <a:pt x="452" y="546"/>
                    <a:pt x="453" y="545"/>
                    <a:pt x="454" y="544"/>
                  </a:cubicBezTo>
                  <a:cubicBezTo>
                    <a:pt x="454" y="544"/>
                    <a:pt x="454" y="544"/>
                    <a:pt x="454" y="544"/>
                  </a:cubicBezTo>
                  <a:cubicBezTo>
                    <a:pt x="454" y="544"/>
                    <a:pt x="454" y="544"/>
                    <a:pt x="454" y="543"/>
                  </a:cubicBezTo>
                  <a:cubicBezTo>
                    <a:pt x="454" y="542"/>
                    <a:pt x="455" y="541"/>
                    <a:pt x="456" y="541"/>
                  </a:cubicBezTo>
                  <a:cubicBezTo>
                    <a:pt x="456" y="541"/>
                    <a:pt x="457" y="540"/>
                    <a:pt x="457" y="539"/>
                  </a:cubicBezTo>
                  <a:cubicBezTo>
                    <a:pt x="457" y="539"/>
                    <a:pt x="457" y="539"/>
                    <a:pt x="457" y="539"/>
                  </a:cubicBezTo>
                  <a:cubicBezTo>
                    <a:pt x="458" y="539"/>
                    <a:pt x="458" y="539"/>
                    <a:pt x="459" y="539"/>
                  </a:cubicBezTo>
                  <a:cubicBezTo>
                    <a:pt x="459" y="539"/>
                    <a:pt x="460" y="539"/>
                    <a:pt x="460" y="539"/>
                  </a:cubicBezTo>
                  <a:cubicBezTo>
                    <a:pt x="461" y="539"/>
                    <a:pt x="462" y="539"/>
                    <a:pt x="463" y="539"/>
                  </a:cubicBezTo>
                  <a:cubicBezTo>
                    <a:pt x="464" y="538"/>
                    <a:pt x="464" y="538"/>
                    <a:pt x="464" y="538"/>
                  </a:cubicBezTo>
                  <a:cubicBezTo>
                    <a:pt x="465" y="538"/>
                    <a:pt x="465" y="538"/>
                    <a:pt x="465" y="538"/>
                  </a:cubicBezTo>
                  <a:cubicBezTo>
                    <a:pt x="465" y="538"/>
                    <a:pt x="465" y="538"/>
                    <a:pt x="466" y="538"/>
                  </a:cubicBezTo>
                  <a:cubicBezTo>
                    <a:pt x="467" y="538"/>
                    <a:pt x="468" y="538"/>
                    <a:pt x="468" y="538"/>
                  </a:cubicBezTo>
                  <a:cubicBezTo>
                    <a:pt x="469" y="538"/>
                    <a:pt x="469" y="538"/>
                    <a:pt x="470" y="538"/>
                  </a:cubicBezTo>
                  <a:cubicBezTo>
                    <a:pt x="470" y="537"/>
                    <a:pt x="471" y="537"/>
                    <a:pt x="471" y="537"/>
                  </a:cubicBezTo>
                  <a:cubicBezTo>
                    <a:pt x="472" y="537"/>
                    <a:pt x="474" y="537"/>
                    <a:pt x="475" y="536"/>
                  </a:cubicBezTo>
                  <a:cubicBezTo>
                    <a:pt x="475" y="536"/>
                    <a:pt x="475" y="536"/>
                    <a:pt x="475" y="536"/>
                  </a:cubicBezTo>
                  <a:cubicBezTo>
                    <a:pt x="475" y="536"/>
                    <a:pt x="476" y="535"/>
                    <a:pt x="477" y="535"/>
                  </a:cubicBezTo>
                  <a:cubicBezTo>
                    <a:pt x="477" y="535"/>
                    <a:pt x="477" y="535"/>
                    <a:pt x="477" y="535"/>
                  </a:cubicBezTo>
                  <a:cubicBezTo>
                    <a:pt x="478" y="535"/>
                    <a:pt x="479" y="535"/>
                    <a:pt x="480" y="535"/>
                  </a:cubicBezTo>
                  <a:cubicBezTo>
                    <a:pt x="481" y="535"/>
                    <a:pt x="482" y="534"/>
                    <a:pt x="483" y="534"/>
                  </a:cubicBezTo>
                  <a:cubicBezTo>
                    <a:pt x="483" y="534"/>
                    <a:pt x="483" y="534"/>
                    <a:pt x="483" y="534"/>
                  </a:cubicBezTo>
                  <a:cubicBezTo>
                    <a:pt x="483" y="534"/>
                    <a:pt x="483" y="534"/>
                    <a:pt x="484" y="533"/>
                  </a:cubicBezTo>
                  <a:cubicBezTo>
                    <a:pt x="484" y="533"/>
                    <a:pt x="485" y="533"/>
                    <a:pt x="485" y="533"/>
                  </a:cubicBezTo>
                  <a:cubicBezTo>
                    <a:pt x="486" y="533"/>
                    <a:pt x="487" y="533"/>
                    <a:pt x="487" y="532"/>
                  </a:cubicBezTo>
                  <a:cubicBezTo>
                    <a:pt x="487" y="532"/>
                    <a:pt x="487" y="532"/>
                    <a:pt x="488" y="532"/>
                  </a:cubicBezTo>
                  <a:cubicBezTo>
                    <a:pt x="489" y="532"/>
                    <a:pt x="490" y="531"/>
                    <a:pt x="491" y="531"/>
                  </a:cubicBezTo>
                  <a:cubicBezTo>
                    <a:pt x="491" y="531"/>
                    <a:pt x="491" y="531"/>
                    <a:pt x="491" y="531"/>
                  </a:cubicBezTo>
                  <a:cubicBezTo>
                    <a:pt x="491" y="531"/>
                    <a:pt x="492" y="530"/>
                    <a:pt x="492" y="530"/>
                  </a:cubicBezTo>
                  <a:cubicBezTo>
                    <a:pt x="492" y="530"/>
                    <a:pt x="493" y="530"/>
                    <a:pt x="493" y="530"/>
                  </a:cubicBezTo>
                  <a:cubicBezTo>
                    <a:pt x="493" y="530"/>
                    <a:pt x="493" y="530"/>
                    <a:pt x="493" y="530"/>
                  </a:cubicBezTo>
                  <a:cubicBezTo>
                    <a:pt x="493" y="530"/>
                    <a:pt x="494" y="530"/>
                    <a:pt x="494" y="529"/>
                  </a:cubicBezTo>
                  <a:cubicBezTo>
                    <a:pt x="494" y="529"/>
                    <a:pt x="494" y="529"/>
                    <a:pt x="494" y="529"/>
                  </a:cubicBezTo>
                  <a:cubicBezTo>
                    <a:pt x="495" y="530"/>
                    <a:pt x="495" y="530"/>
                    <a:pt x="495" y="530"/>
                  </a:cubicBezTo>
                  <a:cubicBezTo>
                    <a:pt x="495" y="530"/>
                    <a:pt x="496" y="529"/>
                    <a:pt x="497" y="528"/>
                  </a:cubicBezTo>
                  <a:cubicBezTo>
                    <a:pt x="498" y="528"/>
                    <a:pt x="498" y="528"/>
                    <a:pt x="499" y="527"/>
                  </a:cubicBezTo>
                  <a:cubicBezTo>
                    <a:pt x="499" y="527"/>
                    <a:pt x="500" y="527"/>
                    <a:pt x="500" y="526"/>
                  </a:cubicBezTo>
                  <a:cubicBezTo>
                    <a:pt x="500" y="526"/>
                    <a:pt x="500" y="526"/>
                    <a:pt x="501" y="526"/>
                  </a:cubicBezTo>
                  <a:cubicBezTo>
                    <a:pt x="501" y="526"/>
                    <a:pt x="501" y="526"/>
                    <a:pt x="501" y="526"/>
                  </a:cubicBezTo>
                  <a:cubicBezTo>
                    <a:pt x="502" y="526"/>
                    <a:pt x="502" y="526"/>
                    <a:pt x="503" y="525"/>
                  </a:cubicBezTo>
                  <a:cubicBezTo>
                    <a:pt x="503" y="525"/>
                    <a:pt x="503" y="525"/>
                    <a:pt x="503" y="525"/>
                  </a:cubicBezTo>
                  <a:cubicBezTo>
                    <a:pt x="503" y="525"/>
                    <a:pt x="503" y="525"/>
                    <a:pt x="503" y="525"/>
                  </a:cubicBezTo>
                  <a:cubicBezTo>
                    <a:pt x="503" y="525"/>
                    <a:pt x="503" y="525"/>
                    <a:pt x="503" y="525"/>
                  </a:cubicBezTo>
                  <a:cubicBezTo>
                    <a:pt x="505" y="525"/>
                    <a:pt x="506" y="525"/>
                    <a:pt x="507" y="524"/>
                  </a:cubicBezTo>
                  <a:cubicBezTo>
                    <a:pt x="507" y="523"/>
                    <a:pt x="507" y="523"/>
                    <a:pt x="507" y="523"/>
                  </a:cubicBezTo>
                  <a:cubicBezTo>
                    <a:pt x="507" y="523"/>
                    <a:pt x="507" y="523"/>
                    <a:pt x="507" y="523"/>
                  </a:cubicBezTo>
                  <a:cubicBezTo>
                    <a:pt x="507" y="522"/>
                    <a:pt x="508" y="521"/>
                    <a:pt x="509" y="521"/>
                  </a:cubicBezTo>
                  <a:cubicBezTo>
                    <a:pt x="509" y="521"/>
                    <a:pt x="509" y="521"/>
                    <a:pt x="509" y="521"/>
                  </a:cubicBezTo>
                  <a:cubicBezTo>
                    <a:pt x="510" y="521"/>
                    <a:pt x="510" y="520"/>
                    <a:pt x="510" y="520"/>
                  </a:cubicBezTo>
                  <a:cubicBezTo>
                    <a:pt x="510" y="521"/>
                    <a:pt x="511" y="521"/>
                    <a:pt x="511" y="521"/>
                  </a:cubicBezTo>
                  <a:cubicBezTo>
                    <a:pt x="511" y="521"/>
                    <a:pt x="512" y="521"/>
                    <a:pt x="512" y="520"/>
                  </a:cubicBezTo>
                  <a:cubicBezTo>
                    <a:pt x="512" y="520"/>
                    <a:pt x="512" y="520"/>
                    <a:pt x="513" y="520"/>
                  </a:cubicBezTo>
                  <a:cubicBezTo>
                    <a:pt x="514" y="519"/>
                    <a:pt x="514" y="519"/>
                    <a:pt x="514" y="519"/>
                  </a:cubicBezTo>
                  <a:cubicBezTo>
                    <a:pt x="514" y="519"/>
                    <a:pt x="514" y="519"/>
                    <a:pt x="514" y="519"/>
                  </a:cubicBezTo>
                  <a:cubicBezTo>
                    <a:pt x="515" y="518"/>
                    <a:pt x="515" y="518"/>
                    <a:pt x="515" y="518"/>
                  </a:cubicBezTo>
                  <a:cubicBezTo>
                    <a:pt x="516" y="518"/>
                    <a:pt x="516" y="518"/>
                    <a:pt x="516" y="518"/>
                  </a:cubicBezTo>
                  <a:cubicBezTo>
                    <a:pt x="516" y="518"/>
                    <a:pt x="517" y="517"/>
                    <a:pt x="517" y="517"/>
                  </a:cubicBezTo>
                  <a:cubicBezTo>
                    <a:pt x="517" y="517"/>
                    <a:pt x="517" y="517"/>
                    <a:pt x="517" y="517"/>
                  </a:cubicBezTo>
                  <a:cubicBezTo>
                    <a:pt x="517" y="517"/>
                    <a:pt x="518" y="517"/>
                    <a:pt x="518" y="516"/>
                  </a:cubicBezTo>
                  <a:cubicBezTo>
                    <a:pt x="519" y="516"/>
                    <a:pt x="519" y="516"/>
                    <a:pt x="519" y="516"/>
                  </a:cubicBezTo>
                  <a:cubicBezTo>
                    <a:pt x="519" y="516"/>
                    <a:pt x="519" y="516"/>
                    <a:pt x="519" y="515"/>
                  </a:cubicBezTo>
                  <a:cubicBezTo>
                    <a:pt x="519" y="515"/>
                    <a:pt x="520" y="515"/>
                    <a:pt x="520" y="515"/>
                  </a:cubicBezTo>
                  <a:cubicBezTo>
                    <a:pt x="522" y="515"/>
                    <a:pt x="523" y="514"/>
                    <a:pt x="524" y="513"/>
                  </a:cubicBezTo>
                  <a:cubicBezTo>
                    <a:pt x="524" y="513"/>
                    <a:pt x="524" y="513"/>
                    <a:pt x="524" y="512"/>
                  </a:cubicBezTo>
                  <a:cubicBezTo>
                    <a:pt x="524" y="512"/>
                    <a:pt x="524" y="512"/>
                    <a:pt x="524" y="512"/>
                  </a:cubicBezTo>
                  <a:cubicBezTo>
                    <a:pt x="524" y="512"/>
                    <a:pt x="524" y="512"/>
                    <a:pt x="524" y="512"/>
                  </a:cubicBezTo>
                  <a:cubicBezTo>
                    <a:pt x="524" y="512"/>
                    <a:pt x="525" y="512"/>
                    <a:pt x="525" y="512"/>
                  </a:cubicBezTo>
                  <a:cubicBezTo>
                    <a:pt x="525" y="512"/>
                    <a:pt x="526" y="511"/>
                    <a:pt x="526" y="511"/>
                  </a:cubicBezTo>
                  <a:cubicBezTo>
                    <a:pt x="526" y="511"/>
                    <a:pt x="526" y="511"/>
                    <a:pt x="526" y="510"/>
                  </a:cubicBezTo>
                  <a:cubicBezTo>
                    <a:pt x="527" y="510"/>
                    <a:pt x="527" y="509"/>
                    <a:pt x="527" y="509"/>
                  </a:cubicBezTo>
                  <a:cubicBezTo>
                    <a:pt x="527" y="509"/>
                    <a:pt x="527" y="509"/>
                    <a:pt x="527" y="509"/>
                  </a:cubicBezTo>
                  <a:cubicBezTo>
                    <a:pt x="527" y="509"/>
                    <a:pt x="527" y="509"/>
                    <a:pt x="527" y="509"/>
                  </a:cubicBezTo>
                  <a:cubicBezTo>
                    <a:pt x="529" y="509"/>
                    <a:pt x="529" y="509"/>
                    <a:pt x="530" y="508"/>
                  </a:cubicBezTo>
                  <a:cubicBezTo>
                    <a:pt x="530" y="508"/>
                    <a:pt x="530" y="508"/>
                    <a:pt x="530" y="508"/>
                  </a:cubicBezTo>
                  <a:cubicBezTo>
                    <a:pt x="531" y="508"/>
                    <a:pt x="531" y="508"/>
                    <a:pt x="531" y="508"/>
                  </a:cubicBezTo>
                  <a:cubicBezTo>
                    <a:pt x="531" y="507"/>
                    <a:pt x="531" y="507"/>
                    <a:pt x="533" y="506"/>
                  </a:cubicBezTo>
                  <a:cubicBezTo>
                    <a:pt x="533" y="506"/>
                    <a:pt x="533" y="506"/>
                    <a:pt x="533" y="506"/>
                  </a:cubicBezTo>
                  <a:cubicBezTo>
                    <a:pt x="533" y="506"/>
                    <a:pt x="533" y="506"/>
                    <a:pt x="533" y="505"/>
                  </a:cubicBezTo>
                  <a:cubicBezTo>
                    <a:pt x="533" y="505"/>
                    <a:pt x="533" y="505"/>
                    <a:pt x="534" y="505"/>
                  </a:cubicBezTo>
                  <a:cubicBezTo>
                    <a:pt x="534" y="505"/>
                    <a:pt x="534" y="504"/>
                    <a:pt x="535" y="504"/>
                  </a:cubicBezTo>
                  <a:cubicBezTo>
                    <a:pt x="535" y="504"/>
                    <a:pt x="535" y="504"/>
                    <a:pt x="535" y="504"/>
                  </a:cubicBezTo>
                  <a:cubicBezTo>
                    <a:pt x="535" y="503"/>
                    <a:pt x="536" y="503"/>
                    <a:pt x="536" y="503"/>
                  </a:cubicBezTo>
                  <a:cubicBezTo>
                    <a:pt x="536" y="502"/>
                    <a:pt x="536" y="502"/>
                    <a:pt x="536" y="502"/>
                  </a:cubicBezTo>
                  <a:cubicBezTo>
                    <a:pt x="536" y="502"/>
                    <a:pt x="536" y="502"/>
                    <a:pt x="536" y="502"/>
                  </a:cubicBezTo>
                  <a:cubicBezTo>
                    <a:pt x="536" y="502"/>
                    <a:pt x="537" y="502"/>
                    <a:pt x="537" y="502"/>
                  </a:cubicBezTo>
                  <a:cubicBezTo>
                    <a:pt x="538" y="502"/>
                    <a:pt x="538" y="501"/>
                    <a:pt x="538" y="501"/>
                  </a:cubicBezTo>
                  <a:cubicBezTo>
                    <a:pt x="538" y="500"/>
                    <a:pt x="539" y="500"/>
                    <a:pt x="539" y="500"/>
                  </a:cubicBezTo>
                  <a:cubicBezTo>
                    <a:pt x="539" y="500"/>
                    <a:pt x="540" y="500"/>
                    <a:pt x="540" y="499"/>
                  </a:cubicBezTo>
                  <a:cubicBezTo>
                    <a:pt x="540" y="499"/>
                    <a:pt x="540" y="499"/>
                    <a:pt x="540" y="499"/>
                  </a:cubicBezTo>
                  <a:cubicBezTo>
                    <a:pt x="541" y="499"/>
                    <a:pt x="542" y="499"/>
                    <a:pt x="542" y="498"/>
                  </a:cubicBezTo>
                  <a:cubicBezTo>
                    <a:pt x="543" y="497"/>
                    <a:pt x="543" y="497"/>
                    <a:pt x="543" y="496"/>
                  </a:cubicBezTo>
                  <a:cubicBezTo>
                    <a:pt x="543" y="496"/>
                    <a:pt x="543" y="496"/>
                    <a:pt x="543" y="496"/>
                  </a:cubicBezTo>
                  <a:cubicBezTo>
                    <a:pt x="543" y="495"/>
                    <a:pt x="544" y="495"/>
                    <a:pt x="544" y="495"/>
                  </a:cubicBezTo>
                  <a:cubicBezTo>
                    <a:pt x="544" y="494"/>
                    <a:pt x="544" y="494"/>
                    <a:pt x="545" y="494"/>
                  </a:cubicBezTo>
                  <a:cubicBezTo>
                    <a:pt x="546" y="493"/>
                    <a:pt x="547" y="491"/>
                    <a:pt x="547" y="491"/>
                  </a:cubicBezTo>
                  <a:cubicBezTo>
                    <a:pt x="548" y="491"/>
                    <a:pt x="548" y="491"/>
                    <a:pt x="548" y="490"/>
                  </a:cubicBezTo>
                  <a:cubicBezTo>
                    <a:pt x="548" y="490"/>
                    <a:pt x="548" y="490"/>
                    <a:pt x="548" y="490"/>
                  </a:cubicBezTo>
                  <a:cubicBezTo>
                    <a:pt x="548" y="490"/>
                    <a:pt x="548" y="490"/>
                    <a:pt x="548" y="490"/>
                  </a:cubicBezTo>
                  <a:cubicBezTo>
                    <a:pt x="549" y="489"/>
                    <a:pt x="549" y="489"/>
                    <a:pt x="549" y="489"/>
                  </a:cubicBezTo>
                  <a:cubicBezTo>
                    <a:pt x="549" y="489"/>
                    <a:pt x="550" y="488"/>
                    <a:pt x="550" y="488"/>
                  </a:cubicBezTo>
                  <a:cubicBezTo>
                    <a:pt x="550" y="487"/>
                    <a:pt x="550" y="487"/>
                    <a:pt x="550" y="487"/>
                  </a:cubicBezTo>
                  <a:cubicBezTo>
                    <a:pt x="551" y="486"/>
                    <a:pt x="551" y="485"/>
                    <a:pt x="552" y="485"/>
                  </a:cubicBezTo>
                  <a:cubicBezTo>
                    <a:pt x="552" y="485"/>
                    <a:pt x="552" y="484"/>
                    <a:pt x="552" y="484"/>
                  </a:cubicBezTo>
                  <a:cubicBezTo>
                    <a:pt x="552" y="484"/>
                    <a:pt x="552" y="483"/>
                    <a:pt x="553" y="483"/>
                  </a:cubicBezTo>
                  <a:cubicBezTo>
                    <a:pt x="553" y="483"/>
                    <a:pt x="554" y="482"/>
                    <a:pt x="554" y="482"/>
                  </a:cubicBezTo>
                  <a:cubicBezTo>
                    <a:pt x="554" y="481"/>
                    <a:pt x="555" y="480"/>
                    <a:pt x="556" y="479"/>
                  </a:cubicBezTo>
                  <a:cubicBezTo>
                    <a:pt x="556" y="479"/>
                    <a:pt x="556" y="479"/>
                    <a:pt x="556" y="479"/>
                  </a:cubicBezTo>
                  <a:cubicBezTo>
                    <a:pt x="556" y="478"/>
                    <a:pt x="558" y="477"/>
                    <a:pt x="558" y="475"/>
                  </a:cubicBezTo>
                  <a:cubicBezTo>
                    <a:pt x="558" y="475"/>
                    <a:pt x="558" y="475"/>
                    <a:pt x="558" y="475"/>
                  </a:cubicBezTo>
                  <a:cubicBezTo>
                    <a:pt x="559" y="474"/>
                    <a:pt x="559" y="474"/>
                    <a:pt x="559" y="472"/>
                  </a:cubicBezTo>
                  <a:cubicBezTo>
                    <a:pt x="559" y="472"/>
                    <a:pt x="560" y="472"/>
                    <a:pt x="560" y="472"/>
                  </a:cubicBezTo>
                  <a:cubicBezTo>
                    <a:pt x="560" y="471"/>
                    <a:pt x="561" y="470"/>
                    <a:pt x="561" y="469"/>
                  </a:cubicBezTo>
                  <a:cubicBezTo>
                    <a:pt x="561" y="469"/>
                    <a:pt x="561" y="468"/>
                    <a:pt x="561" y="468"/>
                  </a:cubicBezTo>
                  <a:cubicBezTo>
                    <a:pt x="562" y="468"/>
                    <a:pt x="562" y="467"/>
                    <a:pt x="563" y="466"/>
                  </a:cubicBezTo>
                  <a:cubicBezTo>
                    <a:pt x="563" y="466"/>
                    <a:pt x="563" y="466"/>
                    <a:pt x="563" y="466"/>
                  </a:cubicBezTo>
                  <a:cubicBezTo>
                    <a:pt x="563" y="465"/>
                    <a:pt x="563" y="464"/>
                    <a:pt x="563" y="463"/>
                  </a:cubicBezTo>
                  <a:cubicBezTo>
                    <a:pt x="564" y="463"/>
                    <a:pt x="564" y="463"/>
                    <a:pt x="564" y="463"/>
                  </a:cubicBezTo>
                  <a:cubicBezTo>
                    <a:pt x="564" y="463"/>
                    <a:pt x="564" y="462"/>
                    <a:pt x="564" y="462"/>
                  </a:cubicBezTo>
                  <a:cubicBezTo>
                    <a:pt x="565" y="461"/>
                    <a:pt x="565" y="460"/>
                    <a:pt x="565" y="459"/>
                  </a:cubicBezTo>
                  <a:cubicBezTo>
                    <a:pt x="565" y="458"/>
                    <a:pt x="566" y="458"/>
                    <a:pt x="566" y="457"/>
                  </a:cubicBezTo>
                  <a:cubicBezTo>
                    <a:pt x="566" y="457"/>
                    <a:pt x="566" y="457"/>
                    <a:pt x="566" y="456"/>
                  </a:cubicBezTo>
                  <a:cubicBezTo>
                    <a:pt x="567" y="455"/>
                    <a:pt x="568" y="454"/>
                    <a:pt x="568" y="453"/>
                  </a:cubicBezTo>
                  <a:cubicBezTo>
                    <a:pt x="568" y="452"/>
                    <a:pt x="568" y="452"/>
                    <a:pt x="568" y="451"/>
                  </a:cubicBezTo>
                  <a:cubicBezTo>
                    <a:pt x="569" y="450"/>
                    <a:pt x="570" y="449"/>
                    <a:pt x="570" y="448"/>
                  </a:cubicBezTo>
                  <a:cubicBezTo>
                    <a:pt x="570" y="447"/>
                    <a:pt x="570" y="447"/>
                    <a:pt x="570" y="447"/>
                  </a:cubicBezTo>
                  <a:cubicBezTo>
                    <a:pt x="570" y="446"/>
                    <a:pt x="570" y="446"/>
                    <a:pt x="570" y="446"/>
                  </a:cubicBezTo>
                  <a:cubicBezTo>
                    <a:pt x="570" y="445"/>
                    <a:pt x="570" y="445"/>
                    <a:pt x="570" y="445"/>
                  </a:cubicBezTo>
                  <a:cubicBezTo>
                    <a:pt x="571" y="443"/>
                    <a:pt x="572" y="442"/>
                    <a:pt x="572" y="440"/>
                  </a:cubicBezTo>
                  <a:cubicBezTo>
                    <a:pt x="572" y="438"/>
                    <a:pt x="572" y="436"/>
                    <a:pt x="573" y="435"/>
                  </a:cubicBezTo>
                  <a:cubicBezTo>
                    <a:pt x="573" y="435"/>
                    <a:pt x="573" y="434"/>
                    <a:pt x="573" y="434"/>
                  </a:cubicBezTo>
                  <a:cubicBezTo>
                    <a:pt x="573" y="434"/>
                    <a:pt x="573" y="433"/>
                    <a:pt x="573" y="433"/>
                  </a:cubicBezTo>
                  <a:cubicBezTo>
                    <a:pt x="574" y="432"/>
                    <a:pt x="574" y="430"/>
                    <a:pt x="574" y="429"/>
                  </a:cubicBezTo>
                  <a:cubicBezTo>
                    <a:pt x="575" y="428"/>
                    <a:pt x="575" y="427"/>
                    <a:pt x="575" y="425"/>
                  </a:cubicBezTo>
                  <a:cubicBezTo>
                    <a:pt x="575" y="424"/>
                    <a:pt x="575" y="423"/>
                    <a:pt x="576" y="422"/>
                  </a:cubicBezTo>
                  <a:cubicBezTo>
                    <a:pt x="577" y="419"/>
                    <a:pt x="577" y="417"/>
                    <a:pt x="577" y="415"/>
                  </a:cubicBezTo>
                  <a:cubicBezTo>
                    <a:pt x="577" y="414"/>
                    <a:pt x="577" y="414"/>
                    <a:pt x="577" y="413"/>
                  </a:cubicBezTo>
                  <a:cubicBezTo>
                    <a:pt x="577" y="413"/>
                    <a:pt x="577" y="412"/>
                    <a:pt x="577" y="412"/>
                  </a:cubicBezTo>
                  <a:cubicBezTo>
                    <a:pt x="578" y="411"/>
                    <a:pt x="578" y="410"/>
                    <a:pt x="577" y="409"/>
                  </a:cubicBezTo>
                  <a:cubicBezTo>
                    <a:pt x="577" y="409"/>
                    <a:pt x="577" y="408"/>
                    <a:pt x="577" y="408"/>
                  </a:cubicBezTo>
                  <a:cubicBezTo>
                    <a:pt x="577" y="408"/>
                    <a:pt x="577" y="408"/>
                    <a:pt x="577" y="407"/>
                  </a:cubicBezTo>
                  <a:cubicBezTo>
                    <a:pt x="577" y="406"/>
                    <a:pt x="577" y="406"/>
                    <a:pt x="578" y="405"/>
                  </a:cubicBezTo>
                  <a:cubicBezTo>
                    <a:pt x="578" y="404"/>
                    <a:pt x="578" y="404"/>
                    <a:pt x="578" y="404"/>
                  </a:cubicBezTo>
                  <a:cubicBezTo>
                    <a:pt x="578" y="404"/>
                    <a:pt x="578" y="404"/>
                    <a:pt x="578" y="404"/>
                  </a:cubicBezTo>
                  <a:cubicBezTo>
                    <a:pt x="578" y="403"/>
                    <a:pt x="578" y="402"/>
                    <a:pt x="578" y="401"/>
                  </a:cubicBezTo>
                  <a:cubicBezTo>
                    <a:pt x="578" y="400"/>
                    <a:pt x="578" y="400"/>
                    <a:pt x="578" y="400"/>
                  </a:cubicBezTo>
                  <a:cubicBezTo>
                    <a:pt x="578" y="399"/>
                    <a:pt x="578" y="399"/>
                    <a:pt x="578" y="398"/>
                  </a:cubicBezTo>
                  <a:cubicBezTo>
                    <a:pt x="578" y="397"/>
                    <a:pt x="578" y="397"/>
                    <a:pt x="578" y="397"/>
                  </a:cubicBezTo>
                  <a:cubicBezTo>
                    <a:pt x="578" y="396"/>
                    <a:pt x="578" y="395"/>
                    <a:pt x="578" y="395"/>
                  </a:cubicBezTo>
                  <a:cubicBezTo>
                    <a:pt x="578" y="394"/>
                    <a:pt x="578" y="393"/>
                    <a:pt x="578" y="392"/>
                  </a:cubicBezTo>
                  <a:cubicBezTo>
                    <a:pt x="578" y="392"/>
                    <a:pt x="578" y="392"/>
                    <a:pt x="578" y="392"/>
                  </a:cubicBezTo>
                  <a:cubicBezTo>
                    <a:pt x="578" y="391"/>
                    <a:pt x="579" y="390"/>
                    <a:pt x="578" y="390"/>
                  </a:cubicBezTo>
                  <a:cubicBezTo>
                    <a:pt x="579" y="389"/>
                    <a:pt x="579" y="388"/>
                    <a:pt x="578" y="387"/>
                  </a:cubicBezTo>
                  <a:cubicBezTo>
                    <a:pt x="578" y="386"/>
                    <a:pt x="578" y="385"/>
                    <a:pt x="579" y="384"/>
                  </a:cubicBezTo>
                  <a:cubicBezTo>
                    <a:pt x="579" y="384"/>
                    <a:pt x="579" y="383"/>
                    <a:pt x="579" y="383"/>
                  </a:cubicBezTo>
                  <a:cubicBezTo>
                    <a:pt x="579" y="382"/>
                    <a:pt x="579" y="380"/>
                    <a:pt x="579" y="378"/>
                  </a:cubicBezTo>
                  <a:cubicBezTo>
                    <a:pt x="579" y="377"/>
                    <a:pt x="579" y="377"/>
                    <a:pt x="579" y="376"/>
                  </a:cubicBezTo>
                  <a:cubicBezTo>
                    <a:pt x="578" y="375"/>
                    <a:pt x="578" y="374"/>
                    <a:pt x="579" y="373"/>
                  </a:cubicBezTo>
                  <a:cubicBezTo>
                    <a:pt x="579" y="372"/>
                    <a:pt x="579" y="370"/>
                    <a:pt x="578" y="369"/>
                  </a:cubicBezTo>
                  <a:cubicBezTo>
                    <a:pt x="578" y="368"/>
                    <a:pt x="578" y="368"/>
                    <a:pt x="578" y="367"/>
                  </a:cubicBezTo>
                  <a:cubicBezTo>
                    <a:pt x="578" y="367"/>
                    <a:pt x="578" y="366"/>
                    <a:pt x="578" y="365"/>
                  </a:cubicBezTo>
                  <a:cubicBezTo>
                    <a:pt x="578" y="364"/>
                    <a:pt x="578" y="363"/>
                    <a:pt x="578" y="362"/>
                  </a:cubicBezTo>
                  <a:cubicBezTo>
                    <a:pt x="578" y="361"/>
                    <a:pt x="578" y="361"/>
                    <a:pt x="578" y="361"/>
                  </a:cubicBezTo>
                  <a:cubicBezTo>
                    <a:pt x="578" y="360"/>
                    <a:pt x="578" y="359"/>
                    <a:pt x="578" y="359"/>
                  </a:cubicBezTo>
                  <a:cubicBezTo>
                    <a:pt x="578" y="358"/>
                    <a:pt x="578" y="358"/>
                    <a:pt x="578" y="358"/>
                  </a:cubicBezTo>
                  <a:cubicBezTo>
                    <a:pt x="578" y="358"/>
                    <a:pt x="578" y="357"/>
                    <a:pt x="578" y="357"/>
                  </a:cubicBezTo>
                  <a:cubicBezTo>
                    <a:pt x="578" y="356"/>
                    <a:pt x="578" y="356"/>
                    <a:pt x="578" y="355"/>
                  </a:cubicBezTo>
                  <a:cubicBezTo>
                    <a:pt x="578" y="354"/>
                    <a:pt x="578" y="354"/>
                    <a:pt x="577" y="353"/>
                  </a:cubicBezTo>
                  <a:cubicBezTo>
                    <a:pt x="577" y="352"/>
                    <a:pt x="577" y="352"/>
                    <a:pt x="577" y="352"/>
                  </a:cubicBezTo>
                  <a:cubicBezTo>
                    <a:pt x="577" y="351"/>
                    <a:pt x="577" y="351"/>
                    <a:pt x="577" y="351"/>
                  </a:cubicBezTo>
                  <a:cubicBezTo>
                    <a:pt x="577" y="351"/>
                    <a:pt x="577" y="349"/>
                    <a:pt x="577" y="348"/>
                  </a:cubicBezTo>
                  <a:cubicBezTo>
                    <a:pt x="577" y="347"/>
                    <a:pt x="576" y="346"/>
                    <a:pt x="576" y="345"/>
                  </a:cubicBezTo>
                  <a:cubicBezTo>
                    <a:pt x="577" y="345"/>
                    <a:pt x="577" y="344"/>
                    <a:pt x="577" y="344"/>
                  </a:cubicBezTo>
                  <a:cubicBezTo>
                    <a:pt x="577" y="343"/>
                    <a:pt x="577" y="343"/>
                    <a:pt x="576" y="342"/>
                  </a:cubicBezTo>
                  <a:cubicBezTo>
                    <a:pt x="576" y="341"/>
                    <a:pt x="576" y="340"/>
                    <a:pt x="576" y="340"/>
                  </a:cubicBezTo>
                  <a:cubicBezTo>
                    <a:pt x="576" y="339"/>
                    <a:pt x="576" y="338"/>
                    <a:pt x="575" y="337"/>
                  </a:cubicBezTo>
                  <a:cubicBezTo>
                    <a:pt x="575" y="336"/>
                    <a:pt x="575" y="336"/>
                    <a:pt x="575" y="336"/>
                  </a:cubicBezTo>
                  <a:cubicBezTo>
                    <a:pt x="575" y="336"/>
                    <a:pt x="575" y="336"/>
                    <a:pt x="575" y="335"/>
                  </a:cubicBezTo>
                  <a:cubicBezTo>
                    <a:pt x="575" y="335"/>
                    <a:pt x="575" y="335"/>
                    <a:pt x="575" y="335"/>
                  </a:cubicBezTo>
                  <a:cubicBezTo>
                    <a:pt x="575" y="335"/>
                    <a:pt x="574" y="334"/>
                    <a:pt x="574" y="334"/>
                  </a:cubicBezTo>
                  <a:cubicBezTo>
                    <a:pt x="574" y="333"/>
                    <a:pt x="574" y="332"/>
                    <a:pt x="573" y="332"/>
                  </a:cubicBezTo>
                  <a:cubicBezTo>
                    <a:pt x="573" y="332"/>
                    <a:pt x="573" y="332"/>
                    <a:pt x="573" y="332"/>
                  </a:cubicBezTo>
                  <a:cubicBezTo>
                    <a:pt x="573" y="331"/>
                    <a:pt x="573" y="331"/>
                    <a:pt x="574" y="331"/>
                  </a:cubicBezTo>
                  <a:cubicBezTo>
                    <a:pt x="574" y="329"/>
                    <a:pt x="573" y="328"/>
                    <a:pt x="573" y="327"/>
                  </a:cubicBezTo>
                  <a:cubicBezTo>
                    <a:pt x="573" y="327"/>
                    <a:pt x="573" y="327"/>
                    <a:pt x="572" y="326"/>
                  </a:cubicBezTo>
                  <a:cubicBezTo>
                    <a:pt x="572" y="326"/>
                    <a:pt x="572" y="326"/>
                    <a:pt x="572" y="326"/>
                  </a:cubicBezTo>
                  <a:cubicBezTo>
                    <a:pt x="572" y="325"/>
                    <a:pt x="572" y="324"/>
                    <a:pt x="571" y="323"/>
                  </a:cubicBezTo>
                  <a:cubicBezTo>
                    <a:pt x="571" y="323"/>
                    <a:pt x="571" y="323"/>
                    <a:pt x="571" y="323"/>
                  </a:cubicBezTo>
                  <a:cubicBezTo>
                    <a:pt x="571" y="322"/>
                    <a:pt x="571" y="322"/>
                    <a:pt x="570" y="321"/>
                  </a:cubicBezTo>
                  <a:cubicBezTo>
                    <a:pt x="570" y="321"/>
                    <a:pt x="570" y="320"/>
                    <a:pt x="570" y="320"/>
                  </a:cubicBezTo>
                  <a:cubicBezTo>
                    <a:pt x="570" y="319"/>
                    <a:pt x="569" y="318"/>
                    <a:pt x="569" y="318"/>
                  </a:cubicBezTo>
                  <a:cubicBezTo>
                    <a:pt x="569" y="318"/>
                    <a:pt x="569" y="317"/>
                    <a:pt x="569" y="317"/>
                  </a:cubicBezTo>
                  <a:cubicBezTo>
                    <a:pt x="569" y="317"/>
                    <a:pt x="569" y="316"/>
                    <a:pt x="568" y="315"/>
                  </a:cubicBezTo>
                  <a:cubicBezTo>
                    <a:pt x="568" y="315"/>
                    <a:pt x="568" y="314"/>
                    <a:pt x="568" y="314"/>
                  </a:cubicBezTo>
                  <a:cubicBezTo>
                    <a:pt x="568" y="313"/>
                    <a:pt x="567" y="313"/>
                    <a:pt x="567" y="313"/>
                  </a:cubicBezTo>
                  <a:cubicBezTo>
                    <a:pt x="567" y="313"/>
                    <a:pt x="566" y="313"/>
                    <a:pt x="566" y="313"/>
                  </a:cubicBezTo>
                  <a:cubicBezTo>
                    <a:pt x="566" y="312"/>
                    <a:pt x="566" y="312"/>
                    <a:pt x="566" y="312"/>
                  </a:cubicBezTo>
                  <a:cubicBezTo>
                    <a:pt x="566" y="312"/>
                    <a:pt x="566" y="311"/>
                    <a:pt x="565" y="311"/>
                  </a:cubicBezTo>
                  <a:cubicBezTo>
                    <a:pt x="565" y="311"/>
                    <a:pt x="565" y="311"/>
                    <a:pt x="565" y="311"/>
                  </a:cubicBezTo>
                  <a:cubicBezTo>
                    <a:pt x="565" y="310"/>
                    <a:pt x="565" y="309"/>
                    <a:pt x="565" y="309"/>
                  </a:cubicBezTo>
                  <a:cubicBezTo>
                    <a:pt x="564" y="309"/>
                    <a:pt x="564" y="309"/>
                    <a:pt x="564" y="309"/>
                  </a:cubicBezTo>
                  <a:cubicBezTo>
                    <a:pt x="564" y="308"/>
                    <a:pt x="564" y="308"/>
                    <a:pt x="564" y="308"/>
                  </a:cubicBezTo>
                  <a:cubicBezTo>
                    <a:pt x="564" y="308"/>
                    <a:pt x="564" y="307"/>
                    <a:pt x="563" y="306"/>
                  </a:cubicBezTo>
                  <a:cubicBezTo>
                    <a:pt x="563" y="306"/>
                    <a:pt x="563" y="306"/>
                    <a:pt x="563" y="305"/>
                  </a:cubicBezTo>
                  <a:cubicBezTo>
                    <a:pt x="563" y="305"/>
                    <a:pt x="563" y="305"/>
                    <a:pt x="562" y="304"/>
                  </a:cubicBezTo>
                  <a:cubicBezTo>
                    <a:pt x="562" y="304"/>
                    <a:pt x="562" y="303"/>
                    <a:pt x="562" y="303"/>
                  </a:cubicBezTo>
                  <a:cubicBezTo>
                    <a:pt x="561" y="303"/>
                    <a:pt x="561" y="303"/>
                    <a:pt x="561" y="303"/>
                  </a:cubicBezTo>
                  <a:cubicBezTo>
                    <a:pt x="561" y="303"/>
                    <a:pt x="561" y="303"/>
                    <a:pt x="561" y="303"/>
                  </a:cubicBezTo>
                  <a:cubicBezTo>
                    <a:pt x="561" y="302"/>
                    <a:pt x="561" y="302"/>
                    <a:pt x="561" y="301"/>
                  </a:cubicBezTo>
                  <a:cubicBezTo>
                    <a:pt x="561" y="301"/>
                    <a:pt x="561" y="301"/>
                    <a:pt x="561" y="301"/>
                  </a:cubicBezTo>
                  <a:cubicBezTo>
                    <a:pt x="561" y="300"/>
                    <a:pt x="561" y="300"/>
                    <a:pt x="560" y="300"/>
                  </a:cubicBezTo>
                  <a:cubicBezTo>
                    <a:pt x="560" y="300"/>
                    <a:pt x="560" y="299"/>
                    <a:pt x="560" y="299"/>
                  </a:cubicBezTo>
                  <a:cubicBezTo>
                    <a:pt x="560" y="299"/>
                    <a:pt x="560" y="299"/>
                    <a:pt x="560" y="298"/>
                  </a:cubicBezTo>
                  <a:cubicBezTo>
                    <a:pt x="560" y="298"/>
                    <a:pt x="560" y="298"/>
                    <a:pt x="560" y="298"/>
                  </a:cubicBezTo>
                  <a:cubicBezTo>
                    <a:pt x="560" y="298"/>
                    <a:pt x="560" y="298"/>
                    <a:pt x="560" y="297"/>
                  </a:cubicBezTo>
                  <a:cubicBezTo>
                    <a:pt x="559" y="297"/>
                    <a:pt x="559" y="296"/>
                    <a:pt x="559" y="296"/>
                  </a:cubicBezTo>
                  <a:cubicBezTo>
                    <a:pt x="559" y="295"/>
                    <a:pt x="559" y="295"/>
                    <a:pt x="559" y="295"/>
                  </a:cubicBezTo>
                  <a:cubicBezTo>
                    <a:pt x="559" y="295"/>
                    <a:pt x="559" y="295"/>
                    <a:pt x="559" y="295"/>
                  </a:cubicBezTo>
                  <a:cubicBezTo>
                    <a:pt x="559" y="295"/>
                    <a:pt x="559" y="295"/>
                    <a:pt x="559" y="295"/>
                  </a:cubicBezTo>
                  <a:cubicBezTo>
                    <a:pt x="559" y="296"/>
                    <a:pt x="559" y="296"/>
                    <a:pt x="560" y="296"/>
                  </a:cubicBezTo>
                  <a:cubicBezTo>
                    <a:pt x="560" y="296"/>
                    <a:pt x="561" y="297"/>
                    <a:pt x="561" y="297"/>
                  </a:cubicBezTo>
                  <a:cubicBezTo>
                    <a:pt x="561" y="298"/>
                    <a:pt x="562" y="298"/>
                    <a:pt x="562" y="298"/>
                  </a:cubicBezTo>
                  <a:cubicBezTo>
                    <a:pt x="562" y="298"/>
                    <a:pt x="562" y="298"/>
                    <a:pt x="562" y="298"/>
                  </a:cubicBezTo>
                  <a:cubicBezTo>
                    <a:pt x="563" y="299"/>
                    <a:pt x="564" y="299"/>
                    <a:pt x="564" y="300"/>
                  </a:cubicBezTo>
                  <a:cubicBezTo>
                    <a:pt x="564" y="300"/>
                    <a:pt x="564" y="301"/>
                    <a:pt x="565" y="301"/>
                  </a:cubicBezTo>
                  <a:cubicBezTo>
                    <a:pt x="565" y="301"/>
                    <a:pt x="565" y="301"/>
                    <a:pt x="566" y="301"/>
                  </a:cubicBezTo>
                  <a:cubicBezTo>
                    <a:pt x="566" y="301"/>
                    <a:pt x="566" y="302"/>
                    <a:pt x="566" y="302"/>
                  </a:cubicBezTo>
                  <a:cubicBezTo>
                    <a:pt x="566" y="302"/>
                    <a:pt x="566" y="302"/>
                    <a:pt x="566" y="302"/>
                  </a:cubicBezTo>
                  <a:cubicBezTo>
                    <a:pt x="566" y="304"/>
                    <a:pt x="567" y="305"/>
                    <a:pt x="569" y="305"/>
                  </a:cubicBezTo>
                  <a:cubicBezTo>
                    <a:pt x="569" y="305"/>
                    <a:pt x="569" y="305"/>
                    <a:pt x="569" y="305"/>
                  </a:cubicBezTo>
                  <a:cubicBezTo>
                    <a:pt x="569" y="305"/>
                    <a:pt x="569" y="305"/>
                    <a:pt x="569" y="305"/>
                  </a:cubicBezTo>
                  <a:cubicBezTo>
                    <a:pt x="569" y="305"/>
                    <a:pt x="569" y="306"/>
                    <a:pt x="569" y="306"/>
                  </a:cubicBezTo>
                  <a:cubicBezTo>
                    <a:pt x="569" y="307"/>
                    <a:pt x="570" y="307"/>
                    <a:pt x="570" y="307"/>
                  </a:cubicBezTo>
                  <a:cubicBezTo>
                    <a:pt x="570" y="307"/>
                    <a:pt x="570" y="307"/>
                    <a:pt x="570" y="307"/>
                  </a:cubicBezTo>
                  <a:cubicBezTo>
                    <a:pt x="570" y="307"/>
                    <a:pt x="570" y="308"/>
                    <a:pt x="570" y="308"/>
                  </a:cubicBezTo>
                  <a:cubicBezTo>
                    <a:pt x="571" y="309"/>
                    <a:pt x="571" y="309"/>
                    <a:pt x="572" y="310"/>
                  </a:cubicBezTo>
                  <a:cubicBezTo>
                    <a:pt x="572" y="311"/>
                    <a:pt x="572" y="311"/>
                    <a:pt x="573" y="312"/>
                  </a:cubicBezTo>
                  <a:cubicBezTo>
                    <a:pt x="573" y="312"/>
                    <a:pt x="573" y="312"/>
                    <a:pt x="573" y="312"/>
                  </a:cubicBezTo>
                  <a:cubicBezTo>
                    <a:pt x="573" y="313"/>
                    <a:pt x="574" y="313"/>
                    <a:pt x="574" y="313"/>
                  </a:cubicBezTo>
                  <a:cubicBezTo>
                    <a:pt x="575" y="313"/>
                    <a:pt x="575" y="313"/>
                    <a:pt x="576" y="313"/>
                  </a:cubicBezTo>
                  <a:cubicBezTo>
                    <a:pt x="576" y="313"/>
                    <a:pt x="576" y="313"/>
                    <a:pt x="576" y="313"/>
                  </a:cubicBezTo>
                  <a:cubicBezTo>
                    <a:pt x="578" y="313"/>
                    <a:pt x="579" y="312"/>
                    <a:pt x="580" y="310"/>
                  </a:cubicBezTo>
                  <a:cubicBezTo>
                    <a:pt x="580" y="309"/>
                    <a:pt x="580" y="309"/>
                    <a:pt x="580" y="308"/>
                  </a:cubicBezTo>
                  <a:cubicBezTo>
                    <a:pt x="580" y="308"/>
                    <a:pt x="580" y="308"/>
                    <a:pt x="580" y="307"/>
                  </a:cubicBezTo>
                  <a:cubicBezTo>
                    <a:pt x="580" y="307"/>
                    <a:pt x="579" y="306"/>
                    <a:pt x="579" y="306"/>
                  </a:cubicBezTo>
                  <a:cubicBezTo>
                    <a:pt x="579" y="306"/>
                    <a:pt x="579" y="306"/>
                    <a:pt x="579" y="306"/>
                  </a:cubicBezTo>
                  <a:cubicBezTo>
                    <a:pt x="579" y="306"/>
                    <a:pt x="580" y="306"/>
                    <a:pt x="580" y="305"/>
                  </a:cubicBezTo>
                  <a:cubicBezTo>
                    <a:pt x="580" y="305"/>
                    <a:pt x="580" y="304"/>
                    <a:pt x="580" y="304"/>
                  </a:cubicBezTo>
                  <a:cubicBezTo>
                    <a:pt x="580" y="304"/>
                    <a:pt x="580" y="303"/>
                    <a:pt x="580" y="303"/>
                  </a:cubicBezTo>
                  <a:cubicBezTo>
                    <a:pt x="581" y="302"/>
                    <a:pt x="580" y="301"/>
                    <a:pt x="580" y="300"/>
                  </a:cubicBezTo>
                  <a:cubicBezTo>
                    <a:pt x="580" y="300"/>
                    <a:pt x="580" y="300"/>
                    <a:pt x="580" y="300"/>
                  </a:cubicBezTo>
                  <a:cubicBezTo>
                    <a:pt x="580" y="299"/>
                    <a:pt x="580" y="299"/>
                    <a:pt x="580" y="298"/>
                  </a:cubicBezTo>
                  <a:cubicBezTo>
                    <a:pt x="580" y="297"/>
                    <a:pt x="580" y="297"/>
                    <a:pt x="580" y="297"/>
                  </a:cubicBezTo>
                  <a:cubicBezTo>
                    <a:pt x="581" y="297"/>
                    <a:pt x="581" y="296"/>
                    <a:pt x="581" y="295"/>
                  </a:cubicBezTo>
                  <a:cubicBezTo>
                    <a:pt x="580" y="295"/>
                    <a:pt x="580" y="295"/>
                    <a:pt x="580" y="295"/>
                  </a:cubicBezTo>
                  <a:cubicBezTo>
                    <a:pt x="580" y="295"/>
                    <a:pt x="580" y="295"/>
                    <a:pt x="580" y="294"/>
                  </a:cubicBezTo>
                  <a:cubicBezTo>
                    <a:pt x="580" y="294"/>
                    <a:pt x="581" y="294"/>
                    <a:pt x="580" y="293"/>
                  </a:cubicBezTo>
                  <a:cubicBezTo>
                    <a:pt x="580" y="293"/>
                    <a:pt x="580" y="292"/>
                    <a:pt x="580" y="292"/>
                  </a:cubicBezTo>
                  <a:cubicBezTo>
                    <a:pt x="580" y="292"/>
                    <a:pt x="580" y="292"/>
                    <a:pt x="580" y="291"/>
                  </a:cubicBezTo>
                  <a:cubicBezTo>
                    <a:pt x="581" y="291"/>
                    <a:pt x="581" y="290"/>
                    <a:pt x="581" y="289"/>
                  </a:cubicBezTo>
                  <a:cubicBezTo>
                    <a:pt x="581" y="288"/>
                    <a:pt x="581" y="286"/>
                    <a:pt x="581" y="286"/>
                  </a:cubicBezTo>
                  <a:cubicBezTo>
                    <a:pt x="581" y="285"/>
                    <a:pt x="581" y="285"/>
                    <a:pt x="581" y="285"/>
                  </a:cubicBezTo>
                  <a:cubicBezTo>
                    <a:pt x="581" y="285"/>
                    <a:pt x="581" y="284"/>
                    <a:pt x="581" y="284"/>
                  </a:cubicBezTo>
                  <a:cubicBezTo>
                    <a:pt x="582" y="284"/>
                    <a:pt x="582" y="283"/>
                    <a:pt x="582" y="283"/>
                  </a:cubicBezTo>
                  <a:cubicBezTo>
                    <a:pt x="582" y="282"/>
                    <a:pt x="582" y="282"/>
                    <a:pt x="582" y="282"/>
                  </a:cubicBezTo>
                  <a:cubicBezTo>
                    <a:pt x="582" y="281"/>
                    <a:pt x="582" y="281"/>
                    <a:pt x="582" y="281"/>
                  </a:cubicBezTo>
                  <a:cubicBezTo>
                    <a:pt x="581" y="280"/>
                    <a:pt x="581" y="280"/>
                    <a:pt x="582" y="279"/>
                  </a:cubicBezTo>
                  <a:cubicBezTo>
                    <a:pt x="582" y="279"/>
                    <a:pt x="582" y="278"/>
                    <a:pt x="582" y="277"/>
                  </a:cubicBezTo>
                  <a:cubicBezTo>
                    <a:pt x="582" y="276"/>
                    <a:pt x="582" y="276"/>
                    <a:pt x="582" y="276"/>
                  </a:cubicBezTo>
                  <a:cubicBezTo>
                    <a:pt x="582" y="275"/>
                    <a:pt x="582" y="274"/>
                    <a:pt x="582" y="274"/>
                  </a:cubicBezTo>
                  <a:cubicBezTo>
                    <a:pt x="582" y="273"/>
                    <a:pt x="582" y="273"/>
                    <a:pt x="583" y="273"/>
                  </a:cubicBezTo>
                  <a:cubicBezTo>
                    <a:pt x="583" y="272"/>
                    <a:pt x="583" y="272"/>
                    <a:pt x="583" y="271"/>
                  </a:cubicBezTo>
                  <a:cubicBezTo>
                    <a:pt x="583" y="271"/>
                    <a:pt x="583" y="271"/>
                    <a:pt x="583" y="271"/>
                  </a:cubicBezTo>
                  <a:cubicBezTo>
                    <a:pt x="584" y="270"/>
                    <a:pt x="583" y="269"/>
                    <a:pt x="583" y="268"/>
                  </a:cubicBezTo>
                  <a:cubicBezTo>
                    <a:pt x="583" y="268"/>
                    <a:pt x="583" y="268"/>
                    <a:pt x="583" y="267"/>
                  </a:cubicBezTo>
                  <a:cubicBezTo>
                    <a:pt x="583" y="267"/>
                    <a:pt x="583" y="267"/>
                    <a:pt x="583" y="267"/>
                  </a:cubicBezTo>
                  <a:cubicBezTo>
                    <a:pt x="583" y="266"/>
                    <a:pt x="583" y="266"/>
                    <a:pt x="583" y="265"/>
                  </a:cubicBezTo>
                  <a:cubicBezTo>
                    <a:pt x="584" y="265"/>
                    <a:pt x="584" y="265"/>
                    <a:pt x="584" y="265"/>
                  </a:cubicBezTo>
                  <a:cubicBezTo>
                    <a:pt x="584" y="264"/>
                    <a:pt x="584" y="263"/>
                    <a:pt x="584" y="263"/>
                  </a:cubicBezTo>
                  <a:cubicBezTo>
                    <a:pt x="584" y="262"/>
                    <a:pt x="584" y="262"/>
                    <a:pt x="585" y="262"/>
                  </a:cubicBezTo>
                  <a:cubicBezTo>
                    <a:pt x="585" y="262"/>
                    <a:pt x="585" y="262"/>
                    <a:pt x="585" y="262"/>
                  </a:cubicBezTo>
                  <a:cubicBezTo>
                    <a:pt x="585" y="261"/>
                    <a:pt x="585" y="261"/>
                    <a:pt x="585" y="261"/>
                  </a:cubicBezTo>
                  <a:cubicBezTo>
                    <a:pt x="585" y="260"/>
                    <a:pt x="585" y="260"/>
                    <a:pt x="585" y="260"/>
                  </a:cubicBezTo>
                  <a:cubicBezTo>
                    <a:pt x="586" y="259"/>
                    <a:pt x="586" y="258"/>
                    <a:pt x="586" y="258"/>
                  </a:cubicBezTo>
                  <a:cubicBezTo>
                    <a:pt x="586" y="257"/>
                    <a:pt x="586" y="257"/>
                    <a:pt x="586" y="257"/>
                  </a:cubicBezTo>
                  <a:cubicBezTo>
                    <a:pt x="586" y="256"/>
                    <a:pt x="586" y="255"/>
                    <a:pt x="586" y="255"/>
                  </a:cubicBezTo>
                  <a:cubicBezTo>
                    <a:pt x="586" y="255"/>
                    <a:pt x="586" y="254"/>
                    <a:pt x="586" y="254"/>
                  </a:cubicBezTo>
                  <a:cubicBezTo>
                    <a:pt x="587" y="254"/>
                    <a:pt x="587" y="253"/>
                    <a:pt x="587" y="253"/>
                  </a:cubicBezTo>
                  <a:cubicBezTo>
                    <a:pt x="587" y="253"/>
                    <a:pt x="587" y="253"/>
                    <a:pt x="587" y="254"/>
                  </a:cubicBezTo>
                  <a:cubicBezTo>
                    <a:pt x="587" y="254"/>
                    <a:pt x="587" y="255"/>
                    <a:pt x="587" y="256"/>
                  </a:cubicBezTo>
                  <a:cubicBezTo>
                    <a:pt x="587" y="256"/>
                    <a:pt x="587" y="256"/>
                    <a:pt x="587" y="257"/>
                  </a:cubicBezTo>
                  <a:cubicBezTo>
                    <a:pt x="587" y="257"/>
                    <a:pt x="587" y="258"/>
                    <a:pt x="587" y="258"/>
                  </a:cubicBezTo>
                  <a:cubicBezTo>
                    <a:pt x="587" y="258"/>
                    <a:pt x="587" y="258"/>
                    <a:pt x="587" y="258"/>
                  </a:cubicBezTo>
                  <a:cubicBezTo>
                    <a:pt x="587" y="259"/>
                    <a:pt x="587" y="259"/>
                    <a:pt x="587" y="260"/>
                  </a:cubicBezTo>
                  <a:cubicBezTo>
                    <a:pt x="587" y="260"/>
                    <a:pt x="587" y="260"/>
                    <a:pt x="587" y="261"/>
                  </a:cubicBezTo>
                  <a:cubicBezTo>
                    <a:pt x="587" y="261"/>
                    <a:pt x="587" y="261"/>
                    <a:pt x="587" y="262"/>
                  </a:cubicBezTo>
                  <a:cubicBezTo>
                    <a:pt x="587" y="262"/>
                    <a:pt x="587" y="262"/>
                    <a:pt x="587" y="263"/>
                  </a:cubicBezTo>
                  <a:cubicBezTo>
                    <a:pt x="587" y="263"/>
                    <a:pt x="587" y="263"/>
                    <a:pt x="587" y="263"/>
                  </a:cubicBezTo>
                  <a:cubicBezTo>
                    <a:pt x="587" y="264"/>
                    <a:pt x="587" y="265"/>
                    <a:pt x="587" y="265"/>
                  </a:cubicBezTo>
                  <a:cubicBezTo>
                    <a:pt x="587" y="266"/>
                    <a:pt x="587" y="266"/>
                    <a:pt x="587" y="266"/>
                  </a:cubicBezTo>
                  <a:cubicBezTo>
                    <a:pt x="587" y="267"/>
                    <a:pt x="587" y="267"/>
                    <a:pt x="587" y="267"/>
                  </a:cubicBezTo>
                  <a:cubicBezTo>
                    <a:pt x="587" y="268"/>
                    <a:pt x="587" y="268"/>
                    <a:pt x="587" y="269"/>
                  </a:cubicBezTo>
                  <a:cubicBezTo>
                    <a:pt x="587" y="269"/>
                    <a:pt x="587" y="269"/>
                    <a:pt x="587" y="269"/>
                  </a:cubicBezTo>
                  <a:cubicBezTo>
                    <a:pt x="587" y="270"/>
                    <a:pt x="587" y="270"/>
                    <a:pt x="588" y="271"/>
                  </a:cubicBezTo>
                  <a:cubicBezTo>
                    <a:pt x="588" y="271"/>
                    <a:pt x="588" y="271"/>
                    <a:pt x="587" y="271"/>
                  </a:cubicBezTo>
                  <a:cubicBezTo>
                    <a:pt x="587" y="271"/>
                    <a:pt x="587" y="272"/>
                    <a:pt x="587" y="273"/>
                  </a:cubicBezTo>
                  <a:cubicBezTo>
                    <a:pt x="587" y="273"/>
                    <a:pt x="587" y="274"/>
                    <a:pt x="587" y="274"/>
                  </a:cubicBezTo>
                  <a:cubicBezTo>
                    <a:pt x="587" y="275"/>
                    <a:pt x="587" y="275"/>
                    <a:pt x="587" y="276"/>
                  </a:cubicBezTo>
                  <a:cubicBezTo>
                    <a:pt x="587" y="276"/>
                    <a:pt x="588" y="276"/>
                    <a:pt x="588" y="276"/>
                  </a:cubicBezTo>
                  <a:cubicBezTo>
                    <a:pt x="588" y="276"/>
                    <a:pt x="588" y="277"/>
                    <a:pt x="588" y="277"/>
                  </a:cubicBezTo>
                  <a:cubicBezTo>
                    <a:pt x="588" y="277"/>
                    <a:pt x="588" y="278"/>
                    <a:pt x="587" y="278"/>
                  </a:cubicBezTo>
                  <a:cubicBezTo>
                    <a:pt x="587" y="278"/>
                    <a:pt x="587" y="278"/>
                    <a:pt x="588" y="279"/>
                  </a:cubicBezTo>
                  <a:cubicBezTo>
                    <a:pt x="588" y="279"/>
                    <a:pt x="588" y="279"/>
                    <a:pt x="587" y="280"/>
                  </a:cubicBezTo>
                  <a:cubicBezTo>
                    <a:pt x="587" y="280"/>
                    <a:pt x="587" y="281"/>
                    <a:pt x="587" y="281"/>
                  </a:cubicBezTo>
                  <a:cubicBezTo>
                    <a:pt x="587" y="281"/>
                    <a:pt x="587" y="281"/>
                    <a:pt x="587" y="282"/>
                  </a:cubicBezTo>
                  <a:cubicBezTo>
                    <a:pt x="587" y="282"/>
                    <a:pt x="588" y="283"/>
                    <a:pt x="588" y="283"/>
                  </a:cubicBezTo>
                  <a:cubicBezTo>
                    <a:pt x="588" y="283"/>
                    <a:pt x="588" y="283"/>
                    <a:pt x="588" y="283"/>
                  </a:cubicBezTo>
                  <a:cubicBezTo>
                    <a:pt x="588" y="283"/>
                    <a:pt x="588" y="283"/>
                    <a:pt x="588" y="283"/>
                  </a:cubicBezTo>
                  <a:cubicBezTo>
                    <a:pt x="588" y="284"/>
                    <a:pt x="588" y="284"/>
                    <a:pt x="588" y="284"/>
                  </a:cubicBezTo>
                  <a:cubicBezTo>
                    <a:pt x="588" y="285"/>
                    <a:pt x="588" y="286"/>
                    <a:pt x="588" y="286"/>
                  </a:cubicBezTo>
                  <a:cubicBezTo>
                    <a:pt x="588" y="286"/>
                    <a:pt x="588" y="286"/>
                    <a:pt x="588" y="287"/>
                  </a:cubicBezTo>
                  <a:cubicBezTo>
                    <a:pt x="587" y="287"/>
                    <a:pt x="587" y="288"/>
                    <a:pt x="588" y="288"/>
                  </a:cubicBezTo>
                  <a:cubicBezTo>
                    <a:pt x="588" y="289"/>
                    <a:pt x="588" y="289"/>
                    <a:pt x="588" y="289"/>
                  </a:cubicBezTo>
                  <a:cubicBezTo>
                    <a:pt x="588" y="290"/>
                    <a:pt x="588" y="291"/>
                    <a:pt x="588" y="292"/>
                  </a:cubicBezTo>
                  <a:cubicBezTo>
                    <a:pt x="588" y="292"/>
                    <a:pt x="588" y="292"/>
                    <a:pt x="588" y="292"/>
                  </a:cubicBezTo>
                  <a:cubicBezTo>
                    <a:pt x="587" y="293"/>
                    <a:pt x="588" y="294"/>
                    <a:pt x="588" y="294"/>
                  </a:cubicBezTo>
                  <a:cubicBezTo>
                    <a:pt x="588" y="294"/>
                    <a:pt x="588" y="295"/>
                    <a:pt x="588" y="295"/>
                  </a:cubicBezTo>
                  <a:cubicBezTo>
                    <a:pt x="588" y="296"/>
                    <a:pt x="588" y="297"/>
                    <a:pt x="588" y="298"/>
                  </a:cubicBezTo>
                  <a:cubicBezTo>
                    <a:pt x="588" y="298"/>
                    <a:pt x="588" y="298"/>
                    <a:pt x="588" y="299"/>
                  </a:cubicBezTo>
                  <a:cubicBezTo>
                    <a:pt x="588" y="299"/>
                    <a:pt x="588" y="299"/>
                    <a:pt x="588" y="299"/>
                  </a:cubicBezTo>
                  <a:cubicBezTo>
                    <a:pt x="588" y="299"/>
                    <a:pt x="589" y="300"/>
                    <a:pt x="589" y="300"/>
                  </a:cubicBezTo>
                  <a:cubicBezTo>
                    <a:pt x="589" y="300"/>
                    <a:pt x="589" y="300"/>
                    <a:pt x="589" y="300"/>
                  </a:cubicBezTo>
                  <a:cubicBezTo>
                    <a:pt x="589" y="300"/>
                    <a:pt x="590" y="301"/>
                    <a:pt x="590" y="301"/>
                  </a:cubicBezTo>
                  <a:cubicBezTo>
                    <a:pt x="590" y="301"/>
                    <a:pt x="590" y="301"/>
                    <a:pt x="590" y="301"/>
                  </a:cubicBezTo>
                  <a:cubicBezTo>
                    <a:pt x="590" y="301"/>
                    <a:pt x="591" y="300"/>
                    <a:pt x="591" y="300"/>
                  </a:cubicBezTo>
                  <a:cubicBezTo>
                    <a:pt x="591" y="300"/>
                    <a:pt x="591" y="300"/>
                    <a:pt x="591" y="300"/>
                  </a:cubicBezTo>
                  <a:cubicBezTo>
                    <a:pt x="592" y="300"/>
                    <a:pt x="593" y="300"/>
                    <a:pt x="593" y="299"/>
                  </a:cubicBezTo>
                  <a:cubicBezTo>
                    <a:pt x="593" y="299"/>
                    <a:pt x="593" y="299"/>
                    <a:pt x="593" y="298"/>
                  </a:cubicBezTo>
                  <a:cubicBezTo>
                    <a:pt x="593" y="298"/>
                    <a:pt x="593" y="298"/>
                    <a:pt x="593" y="298"/>
                  </a:cubicBezTo>
                  <a:cubicBezTo>
                    <a:pt x="594" y="298"/>
                    <a:pt x="594" y="297"/>
                    <a:pt x="594" y="295"/>
                  </a:cubicBezTo>
                  <a:cubicBezTo>
                    <a:pt x="594" y="295"/>
                    <a:pt x="594" y="295"/>
                    <a:pt x="594" y="295"/>
                  </a:cubicBezTo>
                  <a:cubicBezTo>
                    <a:pt x="595" y="294"/>
                    <a:pt x="595" y="294"/>
                    <a:pt x="595" y="292"/>
                  </a:cubicBezTo>
                  <a:cubicBezTo>
                    <a:pt x="596" y="291"/>
                    <a:pt x="596" y="290"/>
                    <a:pt x="596" y="289"/>
                  </a:cubicBezTo>
                  <a:cubicBezTo>
                    <a:pt x="596" y="289"/>
                    <a:pt x="596" y="289"/>
                    <a:pt x="596" y="289"/>
                  </a:cubicBezTo>
                  <a:cubicBezTo>
                    <a:pt x="596" y="288"/>
                    <a:pt x="597" y="288"/>
                    <a:pt x="597" y="288"/>
                  </a:cubicBezTo>
                  <a:cubicBezTo>
                    <a:pt x="597" y="287"/>
                    <a:pt x="597" y="286"/>
                    <a:pt x="597" y="285"/>
                  </a:cubicBezTo>
                  <a:cubicBezTo>
                    <a:pt x="597" y="284"/>
                    <a:pt x="597" y="283"/>
                    <a:pt x="598" y="282"/>
                  </a:cubicBezTo>
                  <a:cubicBezTo>
                    <a:pt x="598" y="282"/>
                    <a:pt x="598" y="282"/>
                    <a:pt x="598" y="282"/>
                  </a:cubicBezTo>
                  <a:cubicBezTo>
                    <a:pt x="598" y="282"/>
                    <a:pt x="598" y="282"/>
                    <a:pt x="598" y="281"/>
                  </a:cubicBezTo>
                  <a:cubicBezTo>
                    <a:pt x="599" y="281"/>
                    <a:pt x="599" y="280"/>
                    <a:pt x="599" y="279"/>
                  </a:cubicBezTo>
                  <a:cubicBezTo>
                    <a:pt x="599" y="278"/>
                    <a:pt x="599" y="277"/>
                    <a:pt x="599" y="277"/>
                  </a:cubicBezTo>
                  <a:cubicBezTo>
                    <a:pt x="599" y="276"/>
                    <a:pt x="599" y="276"/>
                    <a:pt x="599" y="276"/>
                  </a:cubicBezTo>
                  <a:cubicBezTo>
                    <a:pt x="599" y="276"/>
                    <a:pt x="600" y="275"/>
                    <a:pt x="600" y="275"/>
                  </a:cubicBezTo>
                  <a:cubicBezTo>
                    <a:pt x="600" y="274"/>
                    <a:pt x="600" y="273"/>
                    <a:pt x="600" y="273"/>
                  </a:cubicBezTo>
                  <a:cubicBezTo>
                    <a:pt x="600" y="273"/>
                    <a:pt x="600" y="272"/>
                    <a:pt x="600" y="272"/>
                  </a:cubicBezTo>
                  <a:cubicBezTo>
                    <a:pt x="600" y="272"/>
                    <a:pt x="600" y="271"/>
                    <a:pt x="600" y="271"/>
                  </a:cubicBezTo>
                  <a:cubicBezTo>
                    <a:pt x="600" y="271"/>
                    <a:pt x="600" y="271"/>
                    <a:pt x="600" y="271"/>
                  </a:cubicBezTo>
                  <a:cubicBezTo>
                    <a:pt x="601" y="271"/>
                    <a:pt x="601" y="270"/>
                    <a:pt x="601" y="269"/>
                  </a:cubicBezTo>
                  <a:cubicBezTo>
                    <a:pt x="601" y="269"/>
                    <a:pt x="601" y="269"/>
                    <a:pt x="601" y="269"/>
                  </a:cubicBezTo>
                  <a:cubicBezTo>
                    <a:pt x="601" y="269"/>
                    <a:pt x="601" y="268"/>
                    <a:pt x="601" y="268"/>
                  </a:cubicBezTo>
                  <a:cubicBezTo>
                    <a:pt x="601" y="268"/>
                    <a:pt x="601" y="268"/>
                    <a:pt x="602" y="268"/>
                  </a:cubicBezTo>
                  <a:cubicBezTo>
                    <a:pt x="602" y="267"/>
                    <a:pt x="602" y="266"/>
                    <a:pt x="602" y="265"/>
                  </a:cubicBezTo>
                  <a:cubicBezTo>
                    <a:pt x="602" y="265"/>
                    <a:pt x="602" y="264"/>
                    <a:pt x="602" y="264"/>
                  </a:cubicBezTo>
                  <a:cubicBezTo>
                    <a:pt x="602" y="264"/>
                    <a:pt x="602" y="263"/>
                    <a:pt x="602" y="263"/>
                  </a:cubicBezTo>
                  <a:cubicBezTo>
                    <a:pt x="603" y="263"/>
                    <a:pt x="603" y="262"/>
                    <a:pt x="603" y="261"/>
                  </a:cubicBezTo>
                  <a:cubicBezTo>
                    <a:pt x="603" y="260"/>
                    <a:pt x="604" y="259"/>
                    <a:pt x="604" y="259"/>
                  </a:cubicBezTo>
                  <a:cubicBezTo>
                    <a:pt x="604" y="259"/>
                    <a:pt x="604" y="259"/>
                    <a:pt x="604" y="258"/>
                  </a:cubicBezTo>
                  <a:cubicBezTo>
                    <a:pt x="604" y="258"/>
                    <a:pt x="604" y="258"/>
                    <a:pt x="604" y="258"/>
                  </a:cubicBezTo>
                  <a:cubicBezTo>
                    <a:pt x="604" y="258"/>
                    <a:pt x="604" y="257"/>
                    <a:pt x="604" y="257"/>
                  </a:cubicBezTo>
                  <a:cubicBezTo>
                    <a:pt x="604" y="256"/>
                    <a:pt x="604" y="255"/>
                    <a:pt x="605" y="255"/>
                  </a:cubicBezTo>
                  <a:cubicBezTo>
                    <a:pt x="605" y="254"/>
                    <a:pt x="605" y="254"/>
                    <a:pt x="605" y="253"/>
                  </a:cubicBezTo>
                  <a:cubicBezTo>
                    <a:pt x="605" y="253"/>
                    <a:pt x="605" y="252"/>
                    <a:pt x="606" y="252"/>
                  </a:cubicBezTo>
                  <a:cubicBezTo>
                    <a:pt x="606" y="251"/>
                    <a:pt x="606" y="251"/>
                    <a:pt x="606" y="250"/>
                  </a:cubicBezTo>
                  <a:cubicBezTo>
                    <a:pt x="606" y="250"/>
                    <a:pt x="606" y="249"/>
                    <a:pt x="606" y="249"/>
                  </a:cubicBezTo>
                  <a:cubicBezTo>
                    <a:pt x="606" y="249"/>
                    <a:pt x="607" y="249"/>
                    <a:pt x="607" y="249"/>
                  </a:cubicBezTo>
                  <a:cubicBezTo>
                    <a:pt x="607" y="249"/>
                    <a:pt x="607" y="249"/>
                    <a:pt x="607" y="249"/>
                  </a:cubicBezTo>
                  <a:cubicBezTo>
                    <a:pt x="607" y="249"/>
                    <a:pt x="607" y="249"/>
                    <a:pt x="608" y="249"/>
                  </a:cubicBezTo>
                  <a:cubicBezTo>
                    <a:pt x="608" y="249"/>
                    <a:pt x="608" y="249"/>
                    <a:pt x="608" y="249"/>
                  </a:cubicBezTo>
                  <a:cubicBezTo>
                    <a:pt x="608" y="250"/>
                    <a:pt x="607" y="251"/>
                    <a:pt x="608" y="252"/>
                  </a:cubicBezTo>
                  <a:cubicBezTo>
                    <a:pt x="608" y="252"/>
                    <a:pt x="608" y="252"/>
                    <a:pt x="608" y="253"/>
                  </a:cubicBezTo>
                  <a:cubicBezTo>
                    <a:pt x="608" y="253"/>
                    <a:pt x="608" y="254"/>
                    <a:pt x="608" y="255"/>
                  </a:cubicBezTo>
                  <a:cubicBezTo>
                    <a:pt x="608" y="255"/>
                    <a:pt x="608" y="256"/>
                    <a:pt x="608" y="257"/>
                  </a:cubicBezTo>
                  <a:cubicBezTo>
                    <a:pt x="608" y="258"/>
                    <a:pt x="608" y="258"/>
                    <a:pt x="608" y="258"/>
                  </a:cubicBezTo>
                  <a:cubicBezTo>
                    <a:pt x="608" y="259"/>
                    <a:pt x="608" y="259"/>
                    <a:pt x="608" y="259"/>
                  </a:cubicBezTo>
                  <a:cubicBezTo>
                    <a:pt x="608" y="260"/>
                    <a:pt x="608" y="260"/>
                    <a:pt x="608" y="261"/>
                  </a:cubicBezTo>
                  <a:cubicBezTo>
                    <a:pt x="608" y="261"/>
                    <a:pt x="608" y="261"/>
                    <a:pt x="608" y="262"/>
                  </a:cubicBezTo>
                  <a:cubicBezTo>
                    <a:pt x="608" y="262"/>
                    <a:pt x="607" y="262"/>
                    <a:pt x="607" y="263"/>
                  </a:cubicBezTo>
                  <a:cubicBezTo>
                    <a:pt x="607" y="263"/>
                    <a:pt x="608" y="263"/>
                    <a:pt x="608" y="264"/>
                  </a:cubicBezTo>
                  <a:cubicBezTo>
                    <a:pt x="608" y="264"/>
                    <a:pt x="608" y="264"/>
                    <a:pt x="608" y="264"/>
                  </a:cubicBezTo>
                  <a:cubicBezTo>
                    <a:pt x="607" y="264"/>
                    <a:pt x="607" y="264"/>
                    <a:pt x="607" y="265"/>
                  </a:cubicBezTo>
                  <a:cubicBezTo>
                    <a:pt x="607" y="265"/>
                    <a:pt x="607" y="266"/>
                    <a:pt x="607" y="267"/>
                  </a:cubicBezTo>
                  <a:cubicBezTo>
                    <a:pt x="607" y="267"/>
                    <a:pt x="607" y="268"/>
                    <a:pt x="607" y="268"/>
                  </a:cubicBezTo>
                  <a:cubicBezTo>
                    <a:pt x="607" y="268"/>
                    <a:pt x="607" y="268"/>
                    <a:pt x="607" y="268"/>
                  </a:cubicBezTo>
                  <a:cubicBezTo>
                    <a:pt x="607" y="269"/>
                    <a:pt x="607" y="269"/>
                    <a:pt x="606" y="269"/>
                  </a:cubicBezTo>
                  <a:cubicBezTo>
                    <a:pt x="606" y="270"/>
                    <a:pt x="606" y="271"/>
                    <a:pt x="607" y="271"/>
                  </a:cubicBezTo>
                  <a:cubicBezTo>
                    <a:pt x="606" y="271"/>
                    <a:pt x="606" y="272"/>
                    <a:pt x="606" y="272"/>
                  </a:cubicBezTo>
                  <a:cubicBezTo>
                    <a:pt x="606" y="272"/>
                    <a:pt x="606" y="272"/>
                    <a:pt x="606" y="272"/>
                  </a:cubicBezTo>
                  <a:cubicBezTo>
                    <a:pt x="606" y="273"/>
                    <a:pt x="605" y="274"/>
                    <a:pt x="605" y="275"/>
                  </a:cubicBezTo>
                  <a:cubicBezTo>
                    <a:pt x="606" y="275"/>
                    <a:pt x="606" y="276"/>
                    <a:pt x="606" y="276"/>
                  </a:cubicBezTo>
                  <a:cubicBezTo>
                    <a:pt x="606" y="277"/>
                    <a:pt x="605" y="278"/>
                    <a:pt x="606" y="279"/>
                  </a:cubicBezTo>
                  <a:cubicBezTo>
                    <a:pt x="605" y="280"/>
                    <a:pt x="605" y="281"/>
                    <a:pt x="605" y="282"/>
                  </a:cubicBezTo>
                  <a:cubicBezTo>
                    <a:pt x="605" y="282"/>
                    <a:pt x="605" y="282"/>
                    <a:pt x="605" y="282"/>
                  </a:cubicBezTo>
                  <a:cubicBezTo>
                    <a:pt x="605" y="284"/>
                    <a:pt x="605" y="284"/>
                    <a:pt x="605" y="285"/>
                  </a:cubicBezTo>
                  <a:cubicBezTo>
                    <a:pt x="605" y="285"/>
                    <a:pt x="605" y="286"/>
                    <a:pt x="605" y="286"/>
                  </a:cubicBezTo>
                  <a:cubicBezTo>
                    <a:pt x="605" y="286"/>
                    <a:pt x="605" y="287"/>
                    <a:pt x="605" y="287"/>
                  </a:cubicBezTo>
                  <a:cubicBezTo>
                    <a:pt x="605" y="287"/>
                    <a:pt x="605" y="287"/>
                    <a:pt x="605" y="288"/>
                  </a:cubicBezTo>
                  <a:cubicBezTo>
                    <a:pt x="604" y="288"/>
                    <a:pt x="604" y="289"/>
                    <a:pt x="604" y="290"/>
                  </a:cubicBezTo>
                  <a:cubicBezTo>
                    <a:pt x="604" y="291"/>
                    <a:pt x="604" y="291"/>
                    <a:pt x="604" y="292"/>
                  </a:cubicBezTo>
                  <a:cubicBezTo>
                    <a:pt x="604" y="292"/>
                    <a:pt x="604" y="293"/>
                    <a:pt x="604" y="293"/>
                  </a:cubicBezTo>
                  <a:cubicBezTo>
                    <a:pt x="604" y="293"/>
                    <a:pt x="604" y="293"/>
                    <a:pt x="604" y="294"/>
                  </a:cubicBezTo>
                  <a:cubicBezTo>
                    <a:pt x="604" y="294"/>
                    <a:pt x="604" y="295"/>
                    <a:pt x="604" y="295"/>
                  </a:cubicBezTo>
                  <a:cubicBezTo>
                    <a:pt x="604" y="296"/>
                    <a:pt x="604" y="296"/>
                    <a:pt x="604" y="296"/>
                  </a:cubicBezTo>
                  <a:cubicBezTo>
                    <a:pt x="603" y="297"/>
                    <a:pt x="603" y="299"/>
                    <a:pt x="603" y="299"/>
                  </a:cubicBezTo>
                  <a:cubicBezTo>
                    <a:pt x="603" y="300"/>
                    <a:pt x="603" y="301"/>
                    <a:pt x="604" y="301"/>
                  </a:cubicBezTo>
                  <a:cubicBezTo>
                    <a:pt x="604" y="301"/>
                    <a:pt x="604" y="301"/>
                    <a:pt x="605" y="301"/>
                  </a:cubicBezTo>
                  <a:cubicBezTo>
                    <a:pt x="605" y="302"/>
                    <a:pt x="605" y="302"/>
                    <a:pt x="605" y="302"/>
                  </a:cubicBezTo>
                  <a:cubicBezTo>
                    <a:pt x="606" y="302"/>
                    <a:pt x="606" y="302"/>
                    <a:pt x="606" y="302"/>
                  </a:cubicBezTo>
                  <a:cubicBezTo>
                    <a:pt x="606" y="302"/>
                    <a:pt x="606" y="302"/>
                    <a:pt x="607" y="302"/>
                  </a:cubicBezTo>
                  <a:cubicBezTo>
                    <a:pt x="607" y="302"/>
                    <a:pt x="607" y="301"/>
                    <a:pt x="608" y="301"/>
                  </a:cubicBezTo>
                  <a:cubicBezTo>
                    <a:pt x="608" y="301"/>
                    <a:pt x="608" y="300"/>
                    <a:pt x="608" y="300"/>
                  </a:cubicBezTo>
                  <a:cubicBezTo>
                    <a:pt x="608" y="300"/>
                    <a:pt x="608" y="300"/>
                    <a:pt x="608" y="300"/>
                  </a:cubicBezTo>
                  <a:cubicBezTo>
                    <a:pt x="608" y="300"/>
                    <a:pt x="608" y="300"/>
                    <a:pt x="608" y="300"/>
                  </a:cubicBezTo>
                  <a:cubicBezTo>
                    <a:pt x="608" y="300"/>
                    <a:pt x="608" y="300"/>
                    <a:pt x="608" y="300"/>
                  </a:cubicBezTo>
                  <a:cubicBezTo>
                    <a:pt x="608" y="299"/>
                    <a:pt x="609" y="299"/>
                    <a:pt x="609" y="299"/>
                  </a:cubicBezTo>
                  <a:cubicBezTo>
                    <a:pt x="609" y="298"/>
                    <a:pt x="609" y="298"/>
                    <a:pt x="610" y="297"/>
                  </a:cubicBezTo>
                  <a:cubicBezTo>
                    <a:pt x="610" y="297"/>
                    <a:pt x="610" y="296"/>
                    <a:pt x="610" y="296"/>
                  </a:cubicBezTo>
                  <a:cubicBezTo>
                    <a:pt x="610" y="296"/>
                    <a:pt x="610" y="296"/>
                    <a:pt x="610" y="296"/>
                  </a:cubicBezTo>
                  <a:cubicBezTo>
                    <a:pt x="610" y="296"/>
                    <a:pt x="611" y="295"/>
                    <a:pt x="610" y="294"/>
                  </a:cubicBezTo>
                  <a:cubicBezTo>
                    <a:pt x="610" y="294"/>
                    <a:pt x="610" y="294"/>
                    <a:pt x="610" y="294"/>
                  </a:cubicBezTo>
                  <a:cubicBezTo>
                    <a:pt x="611" y="294"/>
                    <a:pt x="611" y="293"/>
                    <a:pt x="611" y="293"/>
                  </a:cubicBezTo>
                  <a:cubicBezTo>
                    <a:pt x="611" y="293"/>
                    <a:pt x="611" y="293"/>
                    <a:pt x="611" y="292"/>
                  </a:cubicBezTo>
                  <a:cubicBezTo>
                    <a:pt x="611" y="292"/>
                    <a:pt x="611" y="292"/>
                    <a:pt x="611" y="291"/>
                  </a:cubicBezTo>
                  <a:cubicBezTo>
                    <a:pt x="611" y="291"/>
                    <a:pt x="611" y="291"/>
                    <a:pt x="611" y="290"/>
                  </a:cubicBezTo>
                  <a:cubicBezTo>
                    <a:pt x="612" y="290"/>
                    <a:pt x="612" y="290"/>
                    <a:pt x="612" y="289"/>
                  </a:cubicBezTo>
                  <a:cubicBezTo>
                    <a:pt x="612" y="289"/>
                    <a:pt x="612" y="289"/>
                    <a:pt x="612" y="289"/>
                  </a:cubicBezTo>
                  <a:cubicBezTo>
                    <a:pt x="612" y="289"/>
                    <a:pt x="612" y="289"/>
                    <a:pt x="612" y="289"/>
                  </a:cubicBezTo>
                  <a:cubicBezTo>
                    <a:pt x="612" y="288"/>
                    <a:pt x="612" y="288"/>
                    <a:pt x="613" y="288"/>
                  </a:cubicBezTo>
                  <a:cubicBezTo>
                    <a:pt x="613" y="287"/>
                    <a:pt x="613" y="287"/>
                    <a:pt x="613" y="286"/>
                  </a:cubicBezTo>
                  <a:cubicBezTo>
                    <a:pt x="614" y="285"/>
                    <a:pt x="614" y="284"/>
                    <a:pt x="614" y="283"/>
                  </a:cubicBezTo>
                  <a:cubicBezTo>
                    <a:pt x="614" y="283"/>
                    <a:pt x="614" y="283"/>
                    <a:pt x="614" y="282"/>
                  </a:cubicBezTo>
                  <a:cubicBezTo>
                    <a:pt x="614" y="282"/>
                    <a:pt x="615" y="281"/>
                    <a:pt x="615" y="280"/>
                  </a:cubicBezTo>
                  <a:cubicBezTo>
                    <a:pt x="616" y="280"/>
                    <a:pt x="616" y="279"/>
                    <a:pt x="616" y="279"/>
                  </a:cubicBezTo>
                  <a:cubicBezTo>
                    <a:pt x="616" y="278"/>
                    <a:pt x="616" y="278"/>
                    <a:pt x="616" y="277"/>
                  </a:cubicBezTo>
                  <a:cubicBezTo>
                    <a:pt x="616" y="277"/>
                    <a:pt x="616" y="276"/>
                    <a:pt x="617" y="276"/>
                  </a:cubicBezTo>
                  <a:cubicBezTo>
                    <a:pt x="617" y="276"/>
                    <a:pt x="617" y="275"/>
                    <a:pt x="617" y="274"/>
                  </a:cubicBezTo>
                  <a:cubicBezTo>
                    <a:pt x="618" y="274"/>
                    <a:pt x="618" y="273"/>
                    <a:pt x="618" y="272"/>
                  </a:cubicBezTo>
                  <a:cubicBezTo>
                    <a:pt x="618" y="272"/>
                    <a:pt x="618" y="271"/>
                    <a:pt x="618" y="271"/>
                  </a:cubicBezTo>
                  <a:cubicBezTo>
                    <a:pt x="619" y="270"/>
                    <a:pt x="619" y="270"/>
                    <a:pt x="619" y="269"/>
                  </a:cubicBezTo>
                  <a:cubicBezTo>
                    <a:pt x="619" y="269"/>
                    <a:pt x="619" y="268"/>
                    <a:pt x="619" y="268"/>
                  </a:cubicBezTo>
                  <a:cubicBezTo>
                    <a:pt x="619" y="267"/>
                    <a:pt x="619" y="267"/>
                    <a:pt x="620" y="267"/>
                  </a:cubicBezTo>
                  <a:cubicBezTo>
                    <a:pt x="620" y="266"/>
                    <a:pt x="620" y="266"/>
                    <a:pt x="620" y="266"/>
                  </a:cubicBezTo>
                  <a:cubicBezTo>
                    <a:pt x="620" y="265"/>
                    <a:pt x="620" y="265"/>
                    <a:pt x="620" y="265"/>
                  </a:cubicBezTo>
                  <a:cubicBezTo>
                    <a:pt x="621" y="264"/>
                    <a:pt x="621" y="262"/>
                    <a:pt x="621" y="262"/>
                  </a:cubicBezTo>
                  <a:cubicBezTo>
                    <a:pt x="621" y="262"/>
                    <a:pt x="622" y="261"/>
                    <a:pt x="622" y="260"/>
                  </a:cubicBezTo>
                  <a:cubicBezTo>
                    <a:pt x="622" y="260"/>
                    <a:pt x="622" y="260"/>
                    <a:pt x="622" y="260"/>
                  </a:cubicBezTo>
                  <a:cubicBezTo>
                    <a:pt x="622" y="259"/>
                    <a:pt x="623" y="258"/>
                    <a:pt x="623" y="258"/>
                  </a:cubicBezTo>
                  <a:cubicBezTo>
                    <a:pt x="623" y="257"/>
                    <a:pt x="623" y="257"/>
                    <a:pt x="623" y="257"/>
                  </a:cubicBezTo>
                  <a:cubicBezTo>
                    <a:pt x="623" y="256"/>
                    <a:pt x="624" y="255"/>
                    <a:pt x="624" y="254"/>
                  </a:cubicBezTo>
                  <a:cubicBezTo>
                    <a:pt x="624" y="254"/>
                    <a:pt x="624" y="254"/>
                    <a:pt x="625" y="254"/>
                  </a:cubicBezTo>
                  <a:cubicBezTo>
                    <a:pt x="625" y="255"/>
                    <a:pt x="625" y="256"/>
                    <a:pt x="625" y="257"/>
                  </a:cubicBezTo>
                  <a:cubicBezTo>
                    <a:pt x="625" y="257"/>
                    <a:pt x="625" y="257"/>
                    <a:pt x="625" y="257"/>
                  </a:cubicBezTo>
                  <a:cubicBezTo>
                    <a:pt x="625" y="257"/>
                    <a:pt x="625" y="257"/>
                    <a:pt x="625" y="257"/>
                  </a:cubicBezTo>
                  <a:cubicBezTo>
                    <a:pt x="625" y="257"/>
                    <a:pt x="625" y="257"/>
                    <a:pt x="625" y="257"/>
                  </a:cubicBezTo>
                  <a:cubicBezTo>
                    <a:pt x="625" y="257"/>
                    <a:pt x="625" y="258"/>
                    <a:pt x="625" y="258"/>
                  </a:cubicBezTo>
                  <a:cubicBezTo>
                    <a:pt x="625" y="259"/>
                    <a:pt x="624" y="259"/>
                    <a:pt x="624" y="260"/>
                  </a:cubicBezTo>
                  <a:cubicBezTo>
                    <a:pt x="625" y="261"/>
                    <a:pt x="624" y="262"/>
                    <a:pt x="624" y="262"/>
                  </a:cubicBezTo>
                  <a:cubicBezTo>
                    <a:pt x="623" y="263"/>
                    <a:pt x="623" y="264"/>
                    <a:pt x="623" y="266"/>
                  </a:cubicBezTo>
                  <a:cubicBezTo>
                    <a:pt x="623" y="267"/>
                    <a:pt x="623" y="269"/>
                    <a:pt x="623" y="269"/>
                  </a:cubicBezTo>
                  <a:cubicBezTo>
                    <a:pt x="623" y="269"/>
                    <a:pt x="623" y="270"/>
                    <a:pt x="623" y="270"/>
                  </a:cubicBezTo>
                  <a:cubicBezTo>
                    <a:pt x="623" y="271"/>
                    <a:pt x="623" y="271"/>
                    <a:pt x="623" y="272"/>
                  </a:cubicBezTo>
                  <a:cubicBezTo>
                    <a:pt x="623" y="272"/>
                    <a:pt x="623" y="272"/>
                    <a:pt x="623" y="272"/>
                  </a:cubicBezTo>
                  <a:cubicBezTo>
                    <a:pt x="622" y="273"/>
                    <a:pt x="622" y="274"/>
                    <a:pt x="622" y="276"/>
                  </a:cubicBezTo>
                  <a:cubicBezTo>
                    <a:pt x="622" y="276"/>
                    <a:pt x="621" y="277"/>
                    <a:pt x="621" y="278"/>
                  </a:cubicBezTo>
                  <a:cubicBezTo>
                    <a:pt x="621" y="279"/>
                    <a:pt x="621" y="279"/>
                    <a:pt x="621" y="279"/>
                  </a:cubicBezTo>
                  <a:cubicBezTo>
                    <a:pt x="621" y="280"/>
                    <a:pt x="620" y="281"/>
                    <a:pt x="620" y="282"/>
                  </a:cubicBezTo>
                  <a:cubicBezTo>
                    <a:pt x="620" y="282"/>
                    <a:pt x="620" y="283"/>
                    <a:pt x="620" y="283"/>
                  </a:cubicBezTo>
                  <a:cubicBezTo>
                    <a:pt x="620" y="284"/>
                    <a:pt x="620" y="284"/>
                    <a:pt x="620" y="285"/>
                  </a:cubicBezTo>
                  <a:cubicBezTo>
                    <a:pt x="620" y="285"/>
                    <a:pt x="620" y="285"/>
                    <a:pt x="620" y="285"/>
                  </a:cubicBezTo>
                  <a:cubicBezTo>
                    <a:pt x="620" y="285"/>
                    <a:pt x="620" y="286"/>
                    <a:pt x="619" y="286"/>
                  </a:cubicBezTo>
                  <a:cubicBezTo>
                    <a:pt x="619" y="287"/>
                    <a:pt x="619" y="288"/>
                    <a:pt x="619" y="288"/>
                  </a:cubicBezTo>
                  <a:cubicBezTo>
                    <a:pt x="619" y="290"/>
                    <a:pt x="618" y="291"/>
                    <a:pt x="618" y="293"/>
                  </a:cubicBezTo>
                  <a:cubicBezTo>
                    <a:pt x="617" y="294"/>
                    <a:pt x="617" y="295"/>
                    <a:pt x="617" y="296"/>
                  </a:cubicBezTo>
                  <a:cubicBezTo>
                    <a:pt x="617" y="297"/>
                    <a:pt x="617" y="297"/>
                    <a:pt x="617" y="298"/>
                  </a:cubicBezTo>
                  <a:cubicBezTo>
                    <a:pt x="617" y="298"/>
                    <a:pt x="617" y="298"/>
                    <a:pt x="617" y="298"/>
                  </a:cubicBezTo>
                  <a:cubicBezTo>
                    <a:pt x="616" y="299"/>
                    <a:pt x="616" y="300"/>
                    <a:pt x="616" y="301"/>
                  </a:cubicBezTo>
                  <a:cubicBezTo>
                    <a:pt x="616" y="302"/>
                    <a:pt x="616" y="302"/>
                    <a:pt x="616" y="302"/>
                  </a:cubicBezTo>
                  <a:cubicBezTo>
                    <a:pt x="615" y="302"/>
                    <a:pt x="615" y="303"/>
                    <a:pt x="615" y="304"/>
                  </a:cubicBezTo>
                  <a:cubicBezTo>
                    <a:pt x="615" y="304"/>
                    <a:pt x="615" y="304"/>
                    <a:pt x="615" y="305"/>
                  </a:cubicBezTo>
                  <a:cubicBezTo>
                    <a:pt x="615" y="305"/>
                    <a:pt x="615" y="305"/>
                    <a:pt x="614" y="306"/>
                  </a:cubicBezTo>
                  <a:cubicBezTo>
                    <a:pt x="614" y="306"/>
                    <a:pt x="614" y="307"/>
                    <a:pt x="614" y="307"/>
                  </a:cubicBezTo>
                  <a:cubicBezTo>
                    <a:pt x="614" y="307"/>
                    <a:pt x="614" y="307"/>
                    <a:pt x="614" y="307"/>
                  </a:cubicBezTo>
                  <a:cubicBezTo>
                    <a:pt x="614" y="308"/>
                    <a:pt x="614" y="308"/>
                    <a:pt x="614" y="309"/>
                  </a:cubicBezTo>
                  <a:cubicBezTo>
                    <a:pt x="613" y="310"/>
                    <a:pt x="613" y="310"/>
                    <a:pt x="613" y="311"/>
                  </a:cubicBezTo>
                  <a:cubicBezTo>
                    <a:pt x="613" y="312"/>
                    <a:pt x="613" y="312"/>
                    <a:pt x="613" y="312"/>
                  </a:cubicBezTo>
                  <a:cubicBezTo>
                    <a:pt x="613" y="312"/>
                    <a:pt x="613" y="312"/>
                    <a:pt x="613" y="313"/>
                  </a:cubicBezTo>
                  <a:cubicBezTo>
                    <a:pt x="613" y="313"/>
                    <a:pt x="612" y="314"/>
                    <a:pt x="612" y="314"/>
                  </a:cubicBezTo>
                  <a:cubicBezTo>
                    <a:pt x="612" y="315"/>
                    <a:pt x="612" y="316"/>
                    <a:pt x="612" y="316"/>
                  </a:cubicBezTo>
                  <a:cubicBezTo>
                    <a:pt x="612" y="316"/>
                    <a:pt x="612" y="316"/>
                    <a:pt x="612" y="316"/>
                  </a:cubicBezTo>
                  <a:cubicBezTo>
                    <a:pt x="611" y="317"/>
                    <a:pt x="611" y="319"/>
                    <a:pt x="611" y="320"/>
                  </a:cubicBezTo>
                  <a:cubicBezTo>
                    <a:pt x="611" y="320"/>
                    <a:pt x="611" y="321"/>
                    <a:pt x="611" y="321"/>
                  </a:cubicBezTo>
                  <a:cubicBezTo>
                    <a:pt x="611" y="322"/>
                    <a:pt x="610" y="323"/>
                    <a:pt x="610" y="323"/>
                  </a:cubicBezTo>
                  <a:cubicBezTo>
                    <a:pt x="610" y="323"/>
                    <a:pt x="610" y="323"/>
                    <a:pt x="610" y="323"/>
                  </a:cubicBezTo>
                  <a:cubicBezTo>
                    <a:pt x="610" y="325"/>
                    <a:pt x="610" y="325"/>
                    <a:pt x="610" y="326"/>
                  </a:cubicBezTo>
                  <a:cubicBezTo>
                    <a:pt x="610" y="327"/>
                    <a:pt x="610" y="328"/>
                    <a:pt x="610" y="329"/>
                  </a:cubicBezTo>
                  <a:cubicBezTo>
                    <a:pt x="610" y="329"/>
                    <a:pt x="610" y="329"/>
                    <a:pt x="610" y="329"/>
                  </a:cubicBezTo>
                  <a:cubicBezTo>
                    <a:pt x="609" y="329"/>
                    <a:pt x="609" y="330"/>
                    <a:pt x="610" y="330"/>
                  </a:cubicBezTo>
                  <a:cubicBezTo>
                    <a:pt x="610" y="330"/>
                    <a:pt x="610" y="330"/>
                    <a:pt x="610" y="330"/>
                  </a:cubicBezTo>
                  <a:cubicBezTo>
                    <a:pt x="610" y="331"/>
                    <a:pt x="610" y="332"/>
                    <a:pt x="610" y="332"/>
                  </a:cubicBezTo>
                  <a:cubicBezTo>
                    <a:pt x="609" y="332"/>
                    <a:pt x="609" y="333"/>
                    <a:pt x="609" y="334"/>
                  </a:cubicBezTo>
                  <a:cubicBezTo>
                    <a:pt x="608" y="335"/>
                    <a:pt x="609" y="335"/>
                    <a:pt x="609" y="336"/>
                  </a:cubicBezTo>
                  <a:cubicBezTo>
                    <a:pt x="608" y="337"/>
                    <a:pt x="609" y="338"/>
                    <a:pt x="609" y="338"/>
                  </a:cubicBezTo>
                  <a:cubicBezTo>
                    <a:pt x="609" y="338"/>
                    <a:pt x="609" y="339"/>
                    <a:pt x="609" y="339"/>
                  </a:cubicBezTo>
                  <a:cubicBezTo>
                    <a:pt x="608" y="340"/>
                    <a:pt x="609" y="341"/>
                    <a:pt x="609" y="341"/>
                  </a:cubicBezTo>
                  <a:cubicBezTo>
                    <a:pt x="609" y="342"/>
                    <a:pt x="609" y="342"/>
                    <a:pt x="608" y="342"/>
                  </a:cubicBezTo>
                  <a:cubicBezTo>
                    <a:pt x="608" y="343"/>
                    <a:pt x="608" y="343"/>
                    <a:pt x="608" y="343"/>
                  </a:cubicBezTo>
                  <a:cubicBezTo>
                    <a:pt x="608" y="344"/>
                    <a:pt x="608" y="345"/>
                    <a:pt x="608" y="346"/>
                  </a:cubicBezTo>
                  <a:cubicBezTo>
                    <a:pt x="608" y="346"/>
                    <a:pt x="608" y="346"/>
                    <a:pt x="608" y="346"/>
                  </a:cubicBezTo>
                  <a:cubicBezTo>
                    <a:pt x="608" y="347"/>
                    <a:pt x="608" y="348"/>
                    <a:pt x="608" y="349"/>
                  </a:cubicBezTo>
                  <a:cubicBezTo>
                    <a:pt x="608" y="350"/>
                    <a:pt x="608" y="350"/>
                    <a:pt x="608" y="350"/>
                  </a:cubicBezTo>
                  <a:cubicBezTo>
                    <a:pt x="609" y="350"/>
                    <a:pt x="608" y="351"/>
                    <a:pt x="608" y="351"/>
                  </a:cubicBezTo>
                  <a:cubicBezTo>
                    <a:pt x="608" y="352"/>
                    <a:pt x="608" y="352"/>
                    <a:pt x="608" y="353"/>
                  </a:cubicBezTo>
                  <a:cubicBezTo>
                    <a:pt x="608" y="353"/>
                    <a:pt x="609" y="353"/>
                    <a:pt x="609" y="354"/>
                  </a:cubicBezTo>
                  <a:cubicBezTo>
                    <a:pt x="609" y="354"/>
                    <a:pt x="609" y="354"/>
                    <a:pt x="609" y="355"/>
                  </a:cubicBezTo>
                  <a:cubicBezTo>
                    <a:pt x="608" y="356"/>
                    <a:pt x="608" y="356"/>
                    <a:pt x="608" y="356"/>
                  </a:cubicBezTo>
                  <a:cubicBezTo>
                    <a:pt x="609" y="357"/>
                    <a:pt x="609" y="358"/>
                    <a:pt x="608" y="358"/>
                  </a:cubicBezTo>
                  <a:cubicBezTo>
                    <a:pt x="608" y="358"/>
                    <a:pt x="608" y="359"/>
                    <a:pt x="608" y="359"/>
                  </a:cubicBezTo>
                  <a:cubicBezTo>
                    <a:pt x="608" y="360"/>
                    <a:pt x="608" y="361"/>
                    <a:pt x="608" y="361"/>
                  </a:cubicBezTo>
                  <a:cubicBezTo>
                    <a:pt x="608" y="362"/>
                    <a:pt x="608" y="362"/>
                    <a:pt x="608" y="362"/>
                  </a:cubicBezTo>
                  <a:cubicBezTo>
                    <a:pt x="608" y="363"/>
                    <a:pt x="608" y="363"/>
                    <a:pt x="608" y="363"/>
                  </a:cubicBezTo>
                  <a:cubicBezTo>
                    <a:pt x="608" y="364"/>
                    <a:pt x="608" y="365"/>
                    <a:pt x="608" y="366"/>
                  </a:cubicBezTo>
                  <a:cubicBezTo>
                    <a:pt x="608" y="366"/>
                    <a:pt x="608" y="366"/>
                    <a:pt x="608" y="367"/>
                  </a:cubicBezTo>
                  <a:cubicBezTo>
                    <a:pt x="608" y="367"/>
                    <a:pt x="608" y="368"/>
                    <a:pt x="608" y="369"/>
                  </a:cubicBezTo>
                  <a:cubicBezTo>
                    <a:pt x="607" y="370"/>
                    <a:pt x="607" y="371"/>
                    <a:pt x="608" y="372"/>
                  </a:cubicBezTo>
                  <a:cubicBezTo>
                    <a:pt x="608" y="373"/>
                    <a:pt x="608" y="373"/>
                    <a:pt x="608" y="373"/>
                  </a:cubicBezTo>
                  <a:cubicBezTo>
                    <a:pt x="608" y="373"/>
                    <a:pt x="608" y="374"/>
                    <a:pt x="608" y="374"/>
                  </a:cubicBezTo>
                  <a:cubicBezTo>
                    <a:pt x="608" y="374"/>
                    <a:pt x="608" y="375"/>
                    <a:pt x="608" y="375"/>
                  </a:cubicBezTo>
                  <a:cubicBezTo>
                    <a:pt x="608" y="376"/>
                    <a:pt x="608" y="377"/>
                    <a:pt x="608" y="378"/>
                  </a:cubicBezTo>
                  <a:cubicBezTo>
                    <a:pt x="607" y="378"/>
                    <a:pt x="607" y="379"/>
                    <a:pt x="607" y="379"/>
                  </a:cubicBezTo>
                  <a:cubicBezTo>
                    <a:pt x="607" y="379"/>
                    <a:pt x="607" y="379"/>
                    <a:pt x="607" y="379"/>
                  </a:cubicBezTo>
                  <a:cubicBezTo>
                    <a:pt x="607" y="380"/>
                    <a:pt x="607" y="381"/>
                    <a:pt x="608" y="381"/>
                  </a:cubicBezTo>
                  <a:cubicBezTo>
                    <a:pt x="607" y="382"/>
                    <a:pt x="607" y="383"/>
                    <a:pt x="607" y="383"/>
                  </a:cubicBezTo>
                  <a:cubicBezTo>
                    <a:pt x="607" y="384"/>
                    <a:pt x="607" y="384"/>
                    <a:pt x="607" y="385"/>
                  </a:cubicBezTo>
                  <a:cubicBezTo>
                    <a:pt x="607" y="386"/>
                    <a:pt x="607" y="388"/>
                    <a:pt x="607" y="389"/>
                  </a:cubicBezTo>
                  <a:cubicBezTo>
                    <a:pt x="607" y="389"/>
                    <a:pt x="607" y="390"/>
                    <a:pt x="607" y="391"/>
                  </a:cubicBezTo>
                  <a:cubicBezTo>
                    <a:pt x="607" y="391"/>
                    <a:pt x="607" y="392"/>
                    <a:pt x="607" y="393"/>
                  </a:cubicBezTo>
                  <a:cubicBezTo>
                    <a:pt x="607" y="394"/>
                    <a:pt x="607" y="394"/>
                    <a:pt x="607" y="395"/>
                  </a:cubicBezTo>
                  <a:cubicBezTo>
                    <a:pt x="607" y="395"/>
                    <a:pt x="607" y="396"/>
                    <a:pt x="607" y="396"/>
                  </a:cubicBezTo>
                  <a:cubicBezTo>
                    <a:pt x="607" y="396"/>
                    <a:pt x="607" y="397"/>
                    <a:pt x="607" y="397"/>
                  </a:cubicBezTo>
                  <a:cubicBezTo>
                    <a:pt x="607" y="398"/>
                    <a:pt x="607" y="398"/>
                    <a:pt x="607" y="400"/>
                  </a:cubicBezTo>
                  <a:cubicBezTo>
                    <a:pt x="607" y="400"/>
                    <a:pt x="607" y="400"/>
                    <a:pt x="607" y="400"/>
                  </a:cubicBezTo>
                  <a:cubicBezTo>
                    <a:pt x="606" y="401"/>
                    <a:pt x="606" y="402"/>
                    <a:pt x="606" y="403"/>
                  </a:cubicBezTo>
                  <a:cubicBezTo>
                    <a:pt x="606" y="403"/>
                    <a:pt x="606" y="404"/>
                    <a:pt x="606" y="404"/>
                  </a:cubicBezTo>
                  <a:cubicBezTo>
                    <a:pt x="605" y="406"/>
                    <a:pt x="606" y="408"/>
                    <a:pt x="606" y="409"/>
                  </a:cubicBezTo>
                  <a:cubicBezTo>
                    <a:pt x="607" y="409"/>
                    <a:pt x="607" y="409"/>
                    <a:pt x="607" y="410"/>
                  </a:cubicBezTo>
                  <a:cubicBezTo>
                    <a:pt x="606" y="410"/>
                    <a:pt x="606" y="410"/>
                    <a:pt x="606" y="410"/>
                  </a:cubicBezTo>
                  <a:cubicBezTo>
                    <a:pt x="606" y="411"/>
                    <a:pt x="606" y="411"/>
                    <a:pt x="606" y="412"/>
                  </a:cubicBezTo>
                  <a:cubicBezTo>
                    <a:pt x="606" y="413"/>
                    <a:pt x="606" y="413"/>
                    <a:pt x="606" y="414"/>
                  </a:cubicBezTo>
                  <a:cubicBezTo>
                    <a:pt x="606" y="414"/>
                    <a:pt x="606" y="415"/>
                    <a:pt x="606" y="416"/>
                  </a:cubicBezTo>
                  <a:cubicBezTo>
                    <a:pt x="606" y="416"/>
                    <a:pt x="606" y="416"/>
                    <a:pt x="606" y="416"/>
                  </a:cubicBezTo>
                  <a:cubicBezTo>
                    <a:pt x="605" y="417"/>
                    <a:pt x="605" y="418"/>
                    <a:pt x="605" y="420"/>
                  </a:cubicBezTo>
                  <a:cubicBezTo>
                    <a:pt x="605" y="420"/>
                    <a:pt x="605" y="422"/>
                    <a:pt x="605" y="423"/>
                  </a:cubicBezTo>
                  <a:cubicBezTo>
                    <a:pt x="605" y="424"/>
                    <a:pt x="605" y="425"/>
                    <a:pt x="605" y="425"/>
                  </a:cubicBezTo>
                  <a:cubicBezTo>
                    <a:pt x="605" y="426"/>
                    <a:pt x="605" y="427"/>
                    <a:pt x="605" y="428"/>
                  </a:cubicBezTo>
                  <a:cubicBezTo>
                    <a:pt x="605" y="429"/>
                    <a:pt x="605" y="431"/>
                    <a:pt x="604" y="432"/>
                  </a:cubicBezTo>
                  <a:cubicBezTo>
                    <a:pt x="604" y="434"/>
                    <a:pt x="604" y="435"/>
                    <a:pt x="604" y="437"/>
                  </a:cubicBezTo>
                  <a:cubicBezTo>
                    <a:pt x="604" y="437"/>
                    <a:pt x="604" y="438"/>
                    <a:pt x="604" y="438"/>
                  </a:cubicBezTo>
                  <a:cubicBezTo>
                    <a:pt x="604" y="438"/>
                    <a:pt x="604" y="439"/>
                    <a:pt x="604" y="440"/>
                  </a:cubicBezTo>
                  <a:cubicBezTo>
                    <a:pt x="604" y="440"/>
                    <a:pt x="604" y="440"/>
                    <a:pt x="604" y="440"/>
                  </a:cubicBezTo>
                  <a:cubicBezTo>
                    <a:pt x="603" y="440"/>
                    <a:pt x="603" y="442"/>
                    <a:pt x="603" y="444"/>
                  </a:cubicBezTo>
                  <a:cubicBezTo>
                    <a:pt x="603" y="444"/>
                    <a:pt x="603" y="444"/>
                    <a:pt x="603" y="445"/>
                  </a:cubicBezTo>
                  <a:cubicBezTo>
                    <a:pt x="603" y="445"/>
                    <a:pt x="604" y="446"/>
                    <a:pt x="603" y="446"/>
                  </a:cubicBezTo>
                  <a:cubicBezTo>
                    <a:pt x="602" y="447"/>
                    <a:pt x="603" y="448"/>
                    <a:pt x="603" y="448"/>
                  </a:cubicBezTo>
                  <a:cubicBezTo>
                    <a:pt x="603" y="449"/>
                    <a:pt x="603" y="449"/>
                    <a:pt x="603" y="450"/>
                  </a:cubicBezTo>
                  <a:cubicBezTo>
                    <a:pt x="602" y="451"/>
                    <a:pt x="602" y="453"/>
                    <a:pt x="602" y="454"/>
                  </a:cubicBezTo>
                  <a:cubicBezTo>
                    <a:pt x="602" y="455"/>
                    <a:pt x="602" y="456"/>
                    <a:pt x="602" y="456"/>
                  </a:cubicBezTo>
                  <a:cubicBezTo>
                    <a:pt x="601" y="457"/>
                    <a:pt x="601" y="458"/>
                    <a:pt x="601" y="459"/>
                  </a:cubicBezTo>
                  <a:cubicBezTo>
                    <a:pt x="601" y="460"/>
                    <a:pt x="601" y="461"/>
                    <a:pt x="601" y="462"/>
                  </a:cubicBezTo>
                  <a:cubicBezTo>
                    <a:pt x="601" y="463"/>
                    <a:pt x="601" y="465"/>
                    <a:pt x="600" y="467"/>
                  </a:cubicBezTo>
                  <a:cubicBezTo>
                    <a:pt x="600" y="467"/>
                    <a:pt x="600" y="468"/>
                    <a:pt x="600" y="468"/>
                  </a:cubicBezTo>
                  <a:cubicBezTo>
                    <a:pt x="600" y="469"/>
                    <a:pt x="600" y="471"/>
                    <a:pt x="599" y="472"/>
                  </a:cubicBezTo>
                  <a:cubicBezTo>
                    <a:pt x="599" y="474"/>
                    <a:pt x="599" y="474"/>
                    <a:pt x="599" y="474"/>
                  </a:cubicBezTo>
                  <a:cubicBezTo>
                    <a:pt x="599" y="474"/>
                    <a:pt x="599" y="475"/>
                    <a:pt x="599" y="475"/>
                  </a:cubicBezTo>
                  <a:cubicBezTo>
                    <a:pt x="599" y="475"/>
                    <a:pt x="599" y="476"/>
                    <a:pt x="599" y="476"/>
                  </a:cubicBezTo>
                  <a:cubicBezTo>
                    <a:pt x="598" y="477"/>
                    <a:pt x="598" y="478"/>
                    <a:pt x="598" y="479"/>
                  </a:cubicBezTo>
                  <a:cubicBezTo>
                    <a:pt x="598" y="479"/>
                    <a:pt x="598" y="479"/>
                    <a:pt x="598" y="479"/>
                  </a:cubicBezTo>
                  <a:cubicBezTo>
                    <a:pt x="598" y="479"/>
                    <a:pt x="598" y="480"/>
                    <a:pt x="598" y="480"/>
                  </a:cubicBezTo>
                  <a:cubicBezTo>
                    <a:pt x="598" y="481"/>
                    <a:pt x="598" y="481"/>
                    <a:pt x="598" y="481"/>
                  </a:cubicBezTo>
                  <a:cubicBezTo>
                    <a:pt x="598" y="481"/>
                    <a:pt x="597" y="482"/>
                    <a:pt x="597" y="483"/>
                  </a:cubicBezTo>
                  <a:cubicBezTo>
                    <a:pt x="597" y="483"/>
                    <a:pt x="597" y="483"/>
                    <a:pt x="597" y="483"/>
                  </a:cubicBezTo>
                  <a:cubicBezTo>
                    <a:pt x="597" y="484"/>
                    <a:pt x="597" y="484"/>
                    <a:pt x="597" y="484"/>
                  </a:cubicBezTo>
                  <a:cubicBezTo>
                    <a:pt x="597" y="484"/>
                    <a:pt x="598" y="485"/>
                    <a:pt x="598" y="485"/>
                  </a:cubicBezTo>
                  <a:cubicBezTo>
                    <a:pt x="597" y="485"/>
                    <a:pt x="597" y="485"/>
                    <a:pt x="597" y="486"/>
                  </a:cubicBezTo>
                  <a:cubicBezTo>
                    <a:pt x="597" y="486"/>
                    <a:pt x="597" y="486"/>
                    <a:pt x="597" y="486"/>
                  </a:cubicBezTo>
                  <a:cubicBezTo>
                    <a:pt x="595" y="488"/>
                    <a:pt x="595" y="489"/>
                    <a:pt x="595" y="490"/>
                  </a:cubicBezTo>
                  <a:cubicBezTo>
                    <a:pt x="595" y="491"/>
                    <a:pt x="595" y="491"/>
                    <a:pt x="595" y="492"/>
                  </a:cubicBezTo>
                  <a:cubicBezTo>
                    <a:pt x="595" y="492"/>
                    <a:pt x="595" y="493"/>
                    <a:pt x="595" y="493"/>
                  </a:cubicBezTo>
                  <a:cubicBezTo>
                    <a:pt x="595" y="493"/>
                    <a:pt x="595" y="494"/>
                    <a:pt x="595" y="494"/>
                  </a:cubicBezTo>
                  <a:cubicBezTo>
                    <a:pt x="595" y="495"/>
                    <a:pt x="595" y="495"/>
                    <a:pt x="594" y="496"/>
                  </a:cubicBezTo>
                  <a:cubicBezTo>
                    <a:pt x="594" y="496"/>
                    <a:pt x="594" y="497"/>
                    <a:pt x="594" y="497"/>
                  </a:cubicBezTo>
                  <a:cubicBezTo>
                    <a:pt x="593" y="498"/>
                    <a:pt x="593" y="499"/>
                    <a:pt x="593" y="500"/>
                  </a:cubicBezTo>
                  <a:cubicBezTo>
                    <a:pt x="593" y="500"/>
                    <a:pt x="593" y="500"/>
                    <a:pt x="593" y="500"/>
                  </a:cubicBezTo>
                  <a:cubicBezTo>
                    <a:pt x="592" y="501"/>
                    <a:pt x="592" y="502"/>
                    <a:pt x="592" y="503"/>
                  </a:cubicBezTo>
                  <a:cubicBezTo>
                    <a:pt x="592" y="504"/>
                    <a:pt x="592" y="504"/>
                    <a:pt x="592" y="504"/>
                  </a:cubicBezTo>
                  <a:cubicBezTo>
                    <a:pt x="592" y="504"/>
                    <a:pt x="592" y="504"/>
                    <a:pt x="592" y="504"/>
                  </a:cubicBezTo>
                  <a:cubicBezTo>
                    <a:pt x="592" y="505"/>
                    <a:pt x="591" y="506"/>
                    <a:pt x="591" y="507"/>
                  </a:cubicBezTo>
                  <a:cubicBezTo>
                    <a:pt x="591" y="508"/>
                    <a:pt x="591" y="508"/>
                    <a:pt x="591" y="508"/>
                  </a:cubicBezTo>
                  <a:cubicBezTo>
                    <a:pt x="590" y="509"/>
                    <a:pt x="590" y="510"/>
                    <a:pt x="590" y="510"/>
                  </a:cubicBezTo>
                  <a:cubicBezTo>
                    <a:pt x="590" y="511"/>
                    <a:pt x="590" y="511"/>
                    <a:pt x="590" y="511"/>
                  </a:cubicBezTo>
                  <a:cubicBezTo>
                    <a:pt x="589" y="512"/>
                    <a:pt x="589" y="513"/>
                    <a:pt x="589" y="514"/>
                  </a:cubicBezTo>
                  <a:cubicBezTo>
                    <a:pt x="589" y="514"/>
                    <a:pt x="589" y="514"/>
                    <a:pt x="589" y="514"/>
                  </a:cubicBezTo>
                  <a:cubicBezTo>
                    <a:pt x="589" y="515"/>
                    <a:pt x="588" y="515"/>
                    <a:pt x="588" y="516"/>
                  </a:cubicBezTo>
                  <a:cubicBezTo>
                    <a:pt x="588" y="516"/>
                    <a:pt x="588" y="517"/>
                    <a:pt x="588" y="517"/>
                  </a:cubicBezTo>
                  <a:cubicBezTo>
                    <a:pt x="588" y="517"/>
                    <a:pt x="588" y="517"/>
                    <a:pt x="588" y="517"/>
                  </a:cubicBezTo>
                  <a:cubicBezTo>
                    <a:pt x="587" y="518"/>
                    <a:pt x="587" y="519"/>
                    <a:pt x="587" y="519"/>
                  </a:cubicBezTo>
                  <a:cubicBezTo>
                    <a:pt x="587" y="520"/>
                    <a:pt x="587" y="521"/>
                    <a:pt x="587" y="521"/>
                  </a:cubicBezTo>
                  <a:cubicBezTo>
                    <a:pt x="586" y="521"/>
                    <a:pt x="586" y="522"/>
                    <a:pt x="585" y="522"/>
                  </a:cubicBezTo>
                  <a:cubicBezTo>
                    <a:pt x="585" y="523"/>
                    <a:pt x="585" y="523"/>
                    <a:pt x="586" y="523"/>
                  </a:cubicBezTo>
                  <a:cubicBezTo>
                    <a:pt x="586" y="524"/>
                    <a:pt x="586" y="524"/>
                    <a:pt x="586" y="524"/>
                  </a:cubicBezTo>
                  <a:cubicBezTo>
                    <a:pt x="586" y="524"/>
                    <a:pt x="586" y="524"/>
                    <a:pt x="585" y="524"/>
                  </a:cubicBezTo>
                  <a:cubicBezTo>
                    <a:pt x="585" y="524"/>
                    <a:pt x="584" y="525"/>
                    <a:pt x="584" y="527"/>
                  </a:cubicBezTo>
                  <a:cubicBezTo>
                    <a:pt x="584" y="527"/>
                    <a:pt x="584" y="528"/>
                    <a:pt x="584" y="528"/>
                  </a:cubicBezTo>
                  <a:cubicBezTo>
                    <a:pt x="584" y="528"/>
                    <a:pt x="583" y="529"/>
                    <a:pt x="583" y="529"/>
                  </a:cubicBezTo>
                  <a:cubicBezTo>
                    <a:pt x="582" y="530"/>
                    <a:pt x="582" y="531"/>
                    <a:pt x="582" y="533"/>
                  </a:cubicBezTo>
                  <a:cubicBezTo>
                    <a:pt x="582" y="533"/>
                    <a:pt x="581" y="534"/>
                    <a:pt x="581" y="535"/>
                  </a:cubicBezTo>
                  <a:cubicBezTo>
                    <a:pt x="581" y="535"/>
                    <a:pt x="581" y="535"/>
                    <a:pt x="581" y="535"/>
                  </a:cubicBezTo>
                  <a:cubicBezTo>
                    <a:pt x="580" y="536"/>
                    <a:pt x="580" y="537"/>
                    <a:pt x="580" y="538"/>
                  </a:cubicBezTo>
                  <a:cubicBezTo>
                    <a:pt x="579" y="540"/>
                    <a:pt x="578" y="540"/>
                    <a:pt x="578" y="542"/>
                  </a:cubicBezTo>
                  <a:cubicBezTo>
                    <a:pt x="578" y="542"/>
                    <a:pt x="578" y="542"/>
                    <a:pt x="579" y="542"/>
                  </a:cubicBezTo>
                  <a:cubicBezTo>
                    <a:pt x="579" y="542"/>
                    <a:pt x="579" y="542"/>
                    <a:pt x="579" y="543"/>
                  </a:cubicBezTo>
                  <a:cubicBezTo>
                    <a:pt x="577" y="543"/>
                    <a:pt x="577" y="544"/>
                    <a:pt x="577" y="545"/>
                  </a:cubicBezTo>
                  <a:cubicBezTo>
                    <a:pt x="577" y="545"/>
                    <a:pt x="577" y="545"/>
                    <a:pt x="577" y="545"/>
                  </a:cubicBezTo>
                  <a:cubicBezTo>
                    <a:pt x="577" y="545"/>
                    <a:pt x="577" y="545"/>
                    <a:pt x="577" y="546"/>
                  </a:cubicBezTo>
                  <a:cubicBezTo>
                    <a:pt x="577" y="546"/>
                    <a:pt x="576" y="546"/>
                    <a:pt x="576" y="546"/>
                  </a:cubicBezTo>
                  <a:cubicBezTo>
                    <a:pt x="576" y="547"/>
                    <a:pt x="576" y="547"/>
                    <a:pt x="576" y="548"/>
                  </a:cubicBezTo>
                  <a:cubicBezTo>
                    <a:pt x="576" y="548"/>
                    <a:pt x="576" y="548"/>
                    <a:pt x="576" y="548"/>
                  </a:cubicBezTo>
                  <a:cubicBezTo>
                    <a:pt x="575" y="548"/>
                    <a:pt x="575" y="549"/>
                    <a:pt x="575" y="549"/>
                  </a:cubicBezTo>
                  <a:cubicBezTo>
                    <a:pt x="575" y="550"/>
                    <a:pt x="575" y="550"/>
                    <a:pt x="575" y="550"/>
                  </a:cubicBezTo>
                  <a:cubicBezTo>
                    <a:pt x="575" y="550"/>
                    <a:pt x="575" y="550"/>
                    <a:pt x="575" y="550"/>
                  </a:cubicBezTo>
                  <a:cubicBezTo>
                    <a:pt x="575" y="550"/>
                    <a:pt x="575" y="550"/>
                    <a:pt x="575" y="550"/>
                  </a:cubicBezTo>
                  <a:cubicBezTo>
                    <a:pt x="574" y="550"/>
                    <a:pt x="574" y="551"/>
                    <a:pt x="574" y="551"/>
                  </a:cubicBezTo>
                  <a:cubicBezTo>
                    <a:pt x="574" y="551"/>
                    <a:pt x="574" y="551"/>
                    <a:pt x="574" y="551"/>
                  </a:cubicBezTo>
                  <a:cubicBezTo>
                    <a:pt x="574" y="551"/>
                    <a:pt x="574" y="551"/>
                    <a:pt x="574" y="552"/>
                  </a:cubicBezTo>
                  <a:cubicBezTo>
                    <a:pt x="574" y="552"/>
                    <a:pt x="573" y="552"/>
                    <a:pt x="573" y="553"/>
                  </a:cubicBezTo>
                  <a:cubicBezTo>
                    <a:pt x="573" y="553"/>
                    <a:pt x="573" y="554"/>
                    <a:pt x="572" y="554"/>
                  </a:cubicBezTo>
                  <a:cubicBezTo>
                    <a:pt x="572" y="555"/>
                    <a:pt x="572" y="555"/>
                    <a:pt x="572" y="555"/>
                  </a:cubicBezTo>
                  <a:cubicBezTo>
                    <a:pt x="571" y="556"/>
                    <a:pt x="570" y="557"/>
                    <a:pt x="570" y="558"/>
                  </a:cubicBezTo>
                  <a:cubicBezTo>
                    <a:pt x="570" y="558"/>
                    <a:pt x="570" y="558"/>
                    <a:pt x="570" y="558"/>
                  </a:cubicBezTo>
                  <a:cubicBezTo>
                    <a:pt x="570" y="559"/>
                    <a:pt x="570" y="560"/>
                    <a:pt x="569" y="560"/>
                  </a:cubicBezTo>
                  <a:cubicBezTo>
                    <a:pt x="569" y="560"/>
                    <a:pt x="569" y="560"/>
                    <a:pt x="569" y="560"/>
                  </a:cubicBezTo>
                  <a:cubicBezTo>
                    <a:pt x="569" y="560"/>
                    <a:pt x="569" y="561"/>
                    <a:pt x="569" y="561"/>
                  </a:cubicBezTo>
                  <a:cubicBezTo>
                    <a:pt x="569" y="561"/>
                    <a:pt x="569" y="561"/>
                    <a:pt x="569" y="561"/>
                  </a:cubicBezTo>
                  <a:cubicBezTo>
                    <a:pt x="568" y="562"/>
                    <a:pt x="567" y="562"/>
                    <a:pt x="567" y="564"/>
                  </a:cubicBezTo>
                  <a:cubicBezTo>
                    <a:pt x="567" y="565"/>
                    <a:pt x="567" y="565"/>
                    <a:pt x="567" y="566"/>
                  </a:cubicBezTo>
                  <a:cubicBezTo>
                    <a:pt x="566" y="566"/>
                    <a:pt x="566" y="566"/>
                    <a:pt x="566" y="567"/>
                  </a:cubicBezTo>
                  <a:cubicBezTo>
                    <a:pt x="566" y="569"/>
                    <a:pt x="566" y="569"/>
                    <a:pt x="565" y="569"/>
                  </a:cubicBezTo>
                  <a:cubicBezTo>
                    <a:pt x="564" y="569"/>
                    <a:pt x="564" y="570"/>
                    <a:pt x="564" y="570"/>
                  </a:cubicBezTo>
                  <a:cubicBezTo>
                    <a:pt x="564" y="571"/>
                    <a:pt x="564" y="571"/>
                    <a:pt x="563" y="572"/>
                  </a:cubicBezTo>
                  <a:cubicBezTo>
                    <a:pt x="563" y="572"/>
                    <a:pt x="563" y="572"/>
                    <a:pt x="563" y="573"/>
                  </a:cubicBezTo>
                  <a:cubicBezTo>
                    <a:pt x="563" y="573"/>
                    <a:pt x="563" y="574"/>
                    <a:pt x="562" y="574"/>
                  </a:cubicBezTo>
                  <a:cubicBezTo>
                    <a:pt x="562" y="574"/>
                    <a:pt x="562" y="574"/>
                    <a:pt x="562" y="574"/>
                  </a:cubicBezTo>
                  <a:cubicBezTo>
                    <a:pt x="561" y="575"/>
                    <a:pt x="561" y="576"/>
                    <a:pt x="561" y="576"/>
                  </a:cubicBezTo>
                  <a:cubicBezTo>
                    <a:pt x="560" y="577"/>
                    <a:pt x="560" y="577"/>
                    <a:pt x="560" y="578"/>
                  </a:cubicBezTo>
                  <a:cubicBezTo>
                    <a:pt x="560" y="578"/>
                    <a:pt x="560" y="578"/>
                    <a:pt x="560" y="578"/>
                  </a:cubicBezTo>
                  <a:cubicBezTo>
                    <a:pt x="559" y="579"/>
                    <a:pt x="559" y="579"/>
                    <a:pt x="559" y="579"/>
                  </a:cubicBezTo>
                  <a:cubicBezTo>
                    <a:pt x="559" y="579"/>
                    <a:pt x="559" y="580"/>
                    <a:pt x="558" y="580"/>
                  </a:cubicBezTo>
                  <a:cubicBezTo>
                    <a:pt x="558" y="580"/>
                    <a:pt x="558" y="580"/>
                    <a:pt x="557" y="581"/>
                  </a:cubicBezTo>
                  <a:cubicBezTo>
                    <a:pt x="557" y="581"/>
                    <a:pt x="557" y="581"/>
                    <a:pt x="556" y="581"/>
                  </a:cubicBezTo>
                  <a:cubicBezTo>
                    <a:pt x="556" y="582"/>
                    <a:pt x="556" y="583"/>
                    <a:pt x="556" y="584"/>
                  </a:cubicBezTo>
                  <a:cubicBezTo>
                    <a:pt x="555" y="584"/>
                    <a:pt x="555" y="584"/>
                    <a:pt x="555" y="585"/>
                  </a:cubicBezTo>
                  <a:cubicBezTo>
                    <a:pt x="555" y="585"/>
                    <a:pt x="554" y="585"/>
                    <a:pt x="554" y="586"/>
                  </a:cubicBezTo>
                  <a:cubicBezTo>
                    <a:pt x="554" y="586"/>
                    <a:pt x="554" y="586"/>
                    <a:pt x="553" y="587"/>
                  </a:cubicBezTo>
                  <a:cubicBezTo>
                    <a:pt x="553" y="587"/>
                    <a:pt x="553" y="588"/>
                    <a:pt x="553" y="588"/>
                  </a:cubicBezTo>
                  <a:cubicBezTo>
                    <a:pt x="553" y="588"/>
                    <a:pt x="553" y="588"/>
                    <a:pt x="553" y="589"/>
                  </a:cubicBezTo>
                  <a:cubicBezTo>
                    <a:pt x="553" y="589"/>
                    <a:pt x="553" y="589"/>
                    <a:pt x="553" y="589"/>
                  </a:cubicBezTo>
                  <a:cubicBezTo>
                    <a:pt x="553" y="589"/>
                    <a:pt x="552" y="589"/>
                    <a:pt x="552" y="590"/>
                  </a:cubicBezTo>
                  <a:cubicBezTo>
                    <a:pt x="551" y="591"/>
                    <a:pt x="550" y="591"/>
                    <a:pt x="550" y="592"/>
                  </a:cubicBezTo>
                  <a:cubicBezTo>
                    <a:pt x="550" y="592"/>
                    <a:pt x="550" y="592"/>
                    <a:pt x="550" y="592"/>
                  </a:cubicBezTo>
                  <a:cubicBezTo>
                    <a:pt x="550" y="593"/>
                    <a:pt x="549" y="593"/>
                    <a:pt x="549" y="594"/>
                  </a:cubicBezTo>
                  <a:cubicBezTo>
                    <a:pt x="549" y="594"/>
                    <a:pt x="549" y="594"/>
                    <a:pt x="549" y="594"/>
                  </a:cubicBezTo>
                  <a:cubicBezTo>
                    <a:pt x="549" y="594"/>
                    <a:pt x="549" y="594"/>
                    <a:pt x="549" y="594"/>
                  </a:cubicBezTo>
                  <a:cubicBezTo>
                    <a:pt x="548" y="594"/>
                    <a:pt x="548" y="595"/>
                    <a:pt x="547" y="596"/>
                  </a:cubicBezTo>
                  <a:cubicBezTo>
                    <a:pt x="547" y="596"/>
                    <a:pt x="547" y="596"/>
                    <a:pt x="547" y="596"/>
                  </a:cubicBezTo>
                  <a:cubicBezTo>
                    <a:pt x="547" y="596"/>
                    <a:pt x="547" y="595"/>
                    <a:pt x="547" y="595"/>
                  </a:cubicBezTo>
                  <a:cubicBezTo>
                    <a:pt x="547" y="595"/>
                    <a:pt x="546" y="594"/>
                    <a:pt x="545" y="594"/>
                  </a:cubicBezTo>
                  <a:cubicBezTo>
                    <a:pt x="545" y="594"/>
                    <a:pt x="545" y="594"/>
                    <a:pt x="545" y="594"/>
                  </a:cubicBezTo>
                  <a:cubicBezTo>
                    <a:pt x="545" y="594"/>
                    <a:pt x="544" y="594"/>
                    <a:pt x="544" y="594"/>
                  </a:cubicBezTo>
                  <a:cubicBezTo>
                    <a:pt x="544" y="594"/>
                    <a:pt x="544" y="593"/>
                    <a:pt x="544" y="593"/>
                  </a:cubicBezTo>
                  <a:cubicBezTo>
                    <a:pt x="544" y="593"/>
                    <a:pt x="544" y="593"/>
                    <a:pt x="544" y="593"/>
                  </a:cubicBezTo>
                  <a:cubicBezTo>
                    <a:pt x="544" y="592"/>
                    <a:pt x="543" y="592"/>
                    <a:pt x="542" y="592"/>
                  </a:cubicBezTo>
                  <a:cubicBezTo>
                    <a:pt x="542" y="592"/>
                    <a:pt x="542" y="592"/>
                    <a:pt x="542" y="592"/>
                  </a:cubicBezTo>
                  <a:cubicBezTo>
                    <a:pt x="542" y="591"/>
                    <a:pt x="542" y="591"/>
                    <a:pt x="541" y="591"/>
                  </a:cubicBezTo>
                  <a:cubicBezTo>
                    <a:pt x="541" y="591"/>
                    <a:pt x="541" y="591"/>
                    <a:pt x="541" y="591"/>
                  </a:cubicBezTo>
                  <a:cubicBezTo>
                    <a:pt x="540" y="590"/>
                    <a:pt x="539" y="590"/>
                    <a:pt x="539" y="590"/>
                  </a:cubicBezTo>
                  <a:cubicBezTo>
                    <a:pt x="538" y="589"/>
                    <a:pt x="537" y="589"/>
                    <a:pt x="536" y="589"/>
                  </a:cubicBezTo>
                  <a:cubicBezTo>
                    <a:pt x="535" y="590"/>
                    <a:pt x="535" y="590"/>
                    <a:pt x="535" y="590"/>
                  </a:cubicBezTo>
                  <a:cubicBezTo>
                    <a:pt x="534" y="590"/>
                    <a:pt x="534" y="590"/>
                    <a:pt x="534" y="590"/>
                  </a:cubicBezTo>
                  <a:cubicBezTo>
                    <a:pt x="534" y="590"/>
                    <a:pt x="534" y="590"/>
                    <a:pt x="534" y="590"/>
                  </a:cubicBezTo>
                  <a:cubicBezTo>
                    <a:pt x="532" y="590"/>
                    <a:pt x="531" y="591"/>
                    <a:pt x="531" y="592"/>
                  </a:cubicBezTo>
                  <a:cubicBezTo>
                    <a:pt x="531" y="592"/>
                    <a:pt x="531" y="592"/>
                    <a:pt x="531" y="592"/>
                  </a:cubicBezTo>
                  <a:cubicBezTo>
                    <a:pt x="531" y="593"/>
                    <a:pt x="530" y="593"/>
                    <a:pt x="530" y="593"/>
                  </a:cubicBezTo>
                  <a:cubicBezTo>
                    <a:pt x="530" y="593"/>
                    <a:pt x="530" y="594"/>
                    <a:pt x="530" y="594"/>
                  </a:cubicBezTo>
                  <a:cubicBezTo>
                    <a:pt x="530" y="594"/>
                    <a:pt x="530" y="595"/>
                    <a:pt x="530" y="595"/>
                  </a:cubicBezTo>
                  <a:cubicBezTo>
                    <a:pt x="530" y="595"/>
                    <a:pt x="530" y="595"/>
                    <a:pt x="529" y="596"/>
                  </a:cubicBezTo>
                  <a:cubicBezTo>
                    <a:pt x="529" y="596"/>
                    <a:pt x="529" y="596"/>
                    <a:pt x="529" y="596"/>
                  </a:cubicBezTo>
                  <a:cubicBezTo>
                    <a:pt x="529" y="597"/>
                    <a:pt x="529" y="597"/>
                    <a:pt x="529" y="597"/>
                  </a:cubicBezTo>
                  <a:cubicBezTo>
                    <a:pt x="529" y="597"/>
                    <a:pt x="529" y="598"/>
                    <a:pt x="529" y="598"/>
                  </a:cubicBezTo>
                  <a:cubicBezTo>
                    <a:pt x="529" y="598"/>
                    <a:pt x="529" y="598"/>
                    <a:pt x="529" y="599"/>
                  </a:cubicBezTo>
                  <a:cubicBezTo>
                    <a:pt x="529" y="599"/>
                    <a:pt x="529" y="600"/>
                    <a:pt x="529" y="600"/>
                  </a:cubicBezTo>
                  <a:cubicBezTo>
                    <a:pt x="529" y="600"/>
                    <a:pt x="529" y="600"/>
                    <a:pt x="529" y="601"/>
                  </a:cubicBezTo>
                  <a:cubicBezTo>
                    <a:pt x="529" y="601"/>
                    <a:pt x="529" y="601"/>
                    <a:pt x="529" y="602"/>
                  </a:cubicBezTo>
                  <a:cubicBezTo>
                    <a:pt x="529" y="602"/>
                    <a:pt x="529" y="602"/>
                    <a:pt x="529" y="603"/>
                  </a:cubicBezTo>
                  <a:cubicBezTo>
                    <a:pt x="529" y="603"/>
                    <a:pt x="529" y="603"/>
                    <a:pt x="529" y="604"/>
                  </a:cubicBezTo>
                  <a:cubicBezTo>
                    <a:pt x="529" y="604"/>
                    <a:pt x="529" y="604"/>
                    <a:pt x="529" y="604"/>
                  </a:cubicBezTo>
                  <a:cubicBezTo>
                    <a:pt x="529" y="604"/>
                    <a:pt x="529" y="604"/>
                    <a:pt x="529" y="604"/>
                  </a:cubicBezTo>
                  <a:cubicBezTo>
                    <a:pt x="528" y="605"/>
                    <a:pt x="528" y="606"/>
                    <a:pt x="529" y="606"/>
                  </a:cubicBezTo>
                  <a:cubicBezTo>
                    <a:pt x="529" y="606"/>
                    <a:pt x="529" y="606"/>
                    <a:pt x="529" y="606"/>
                  </a:cubicBezTo>
                  <a:cubicBezTo>
                    <a:pt x="529" y="606"/>
                    <a:pt x="529" y="606"/>
                    <a:pt x="529" y="606"/>
                  </a:cubicBezTo>
                  <a:cubicBezTo>
                    <a:pt x="528" y="607"/>
                    <a:pt x="528" y="608"/>
                    <a:pt x="528" y="609"/>
                  </a:cubicBezTo>
                  <a:cubicBezTo>
                    <a:pt x="528" y="610"/>
                    <a:pt x="529" y="611"/>
                    <a:pt x="529" y="611"/>
                  </a:cubicBezTo>
                  <a:cubicBezTo>
                    <a:pt x="529" y="611"/>
                    <a:pt x="529" y="611"/>
                    <a:pt x="529" y="611"/>
                  </a:cubicBezTo>
                  <a:cubicBezTo>
                    <a:pt x="529" y="611"/>
                    <a:pt x="529" y="611"/>
                    <a:pt x="529" y="612"/>
                  </a:cubicBezTo>
                  <a:cubicBezTo>
                    <a:pt x="529" y="612"/>
                    <a:pt x="529" y="612"/>
                    <a:pt x="530" y="613"/>
                  </a:cubicBezTo>
                  <a:cubicBezTo>
                    <a:pt x="530" y="613"/>
                    <a:pt x="530" y="613"/>
                    <a:pt x="530" y="613"/>
                  </a:cubicBezTo>
                  <a:cubicBezTo>
                    <a:pt x="530" y="614"/>
                    <a:pt x="530" y="614"/>
                    <a:pt x="531" y="614"/>
                  </a:cubicBezTo>
                  <a:cubicBezTo>
                    <a:pt x="531" y="614"/>
                    <a:pt x="531" y="614"/>
                    <a:pt x="531" y="614"/>
                  </a:cubicBezTo>
                  <a:cubicBezTo>
                    <a:pt x="531" y="614"/>
                    <a:pt x="531" y="614"/>
                    <a:pt x="531" y="614"/>
                  </a:cubicBezTo>
                  <a:cubicBezTo>
                    <a:pt x="531" y="614"/>
                    <a:pt x="531" y="614"/>
                    <a:pt x="531" y="614"/>
                  </a:cubicBezTo>
                  <a:cubicBezTo>
                    <a:pt x="532" y="615"/>
                    <a:pt x="532" y="615"/>
                    <a:pt x="533" y="615"/>
                  </a:cubicBezTo>
                  <a:cubicBezTo>
                    <a:pt x="533" y="615"/>
                    <a:pt x="533" y="615"/>
                    <a:pt x="533" y="615"/>
                  </a:cubicBezTo>
                  <a:cubicBezTo>
                    <a:pt x="533" y="615"/>
                    <a:pt x="533" y="615"/>
                    <a:pt x="533" y="615"/>
                  </a:cubicBezTo>
                  <a:cubicBezTo>
                    <a:pt x="533" y="615"/>
                    <a:pt x="533" y="615"/>
                    <a:pt x="533" y="615"/>
                  </a:cubicBezTo>
                  <a:cubicBezTo>
                    <a:pt x="534" y="615"/>
                    <a:pt x="534" y="615"/>
                    <a:pt x="534" y="614"/>
                  </a:cubicBezTo>
                  <a:cubicBezTo>
                    <a:pt x="534" y="614"/>
                    <a:pt x="534" y="614"/>
                    <a:pt x="534" y="614"/>
                  </a:cubicBezTo>
                  <a:cubicBezTo>
                    <a:pt x="535" y="615"/>
                    <a:pt x="535" y="615"/>
                    <a:pt x="536" y="615"/>
                  </a:cubicBezTo>
                  <a:cubicBezTo>
                    <a:pt x="536" y="615"/>
                    <a:pt x="536" y="615"/>
                    <a:pt x="536" y="615"/>
                  </a:cubicBezTo>
                  <a:cubicBezTo>
                    <a:pt x="537" y="615"/>
                    <a:pt x="537" y="615"/>
                    <a:pt x="537" y="615"/>
                  </a:cubicBezTo>
                  <a:cubicBezTo>
                    <a:pt x="538" y="615"/>
                    <a:pt x="538" y="614"/>
                    <a:pt x="538" y="613"/>
                  </a:cubicBezTo>
                  <a:cubicBezTo>
                    <a:pt x="538" y="613"/>
                    <a:pt x="538" y="613"/>
                    <a:pt x="538" y="613"/>
                  </a:cubicBezTo>
                  <a:cubicBezTo>
                    <a:pt x="539" y="613"/>
                    <a:pt x="539" y="613"/>
                    <a:pt x="539" y="613"/>
                  </a:cubicBezTo>
                  <a:cubicBezTo>
                    <a:pt x="539" y="613"/>
                    <a:pt x="540" y="613"/>
                    <a:pt x="540" y="613"/>
                  </a:cubicBezTo>
                  <a:cubicBezTo>
                    <a:pt x="541" y="612"/>
                    <a:pt x="541" y="612"/>
                    <a:pt x="541" y="612"/>
                  </a:cubicBezTo>
                  <a:cubicBezTo>
                    <a:pt x="541" y="612"/>
                    <a:pt x="541" y="612"/>
                    <a:pt x="542" y="611"/>
                  </a:cubicBezTo>
                  <a:cubicBezTo>
                    <a:pt x="542" y="611"/>
                    <a:pt x="542" y="611"/>
                    <a:pt x="543" y="611"/>
                  </a:cubicBezTo>
                  <a:cubicBezTo>
                    <a:pt x="543" y="611"/>
                    <a:pt x="543" y="611"/>
                    <a:pt x="543" y="611"/>
                  </a:cubicBezTo>
                  <a:cubicBezTo>
                    <a:pt x="544" y="610"/>
                    <a:pt x="544" y="610"/>
                    <a:pt x="545" y="609"/>
                  </a:cubicBezTo>
                  <a:cubicBezTo>
                    <a:pt x="545" y="609"/>
                    <a:pt x="545" y="609"/>
                    <a:pt x="545" y="609"/>
                  </a:cubicBezTo>
                  <a:cubicBezTo>
                    <a:pt x="545" y="609"/>
                    <a:pt x="545" y="609"/>
                    <a:pt x="545" y="609"/>
                  </a:cubicBezTo>
                  <a:cubicBezTo>
                    <a:pt x="546" y="609"/>
                    <a:pt x="546" y="609"/>
                    <a:pt x="547" y="608"/>
                  </a:cubicBezTo>
                  <a:cubicBezTo>
                    <a:pt x="547" y="609"/>
                    <a:pt x="547" y="610"/>
                    <a:pt x="548" y="610"/>
                  </a:cubicBezTo>
                  <a:cubicBezTo>
                    <a:pt x="548" y="610"/>
                    <a:pt x="548" y="610"/>
                    <a:pt x="548" y="610"/>
                  </a:cubicBezTo>
                  <a:cubicBezTo>
                    <a:pt x="548" y="611"/>
                    <a:pt x="548" y="611"/>
                    <a:pt x="548" y="611"/>
                  </a:cubicBezTo>
                  <a:cubicBezTo>
                    <a:pt x="548" y="611"/>
                    <a:pt x="548" y="612"/>
                    <a:pt x="549" y="613"/>
                  </a:cubicBezTo>
                  <a:cubicBezTo>
                    <a:pt x="549" y="613"/>
                    <a:pt x="549" y="613"/>
                    <a:pt x="549" y="613"/>
                  </a:cubicBezTo>
                  <a:cubicBezTo>
                    <a:pt x="550" y="613"/>
                    <a:pt x="550" y="613"/>
                    <a:pt x="550" y="613"/>
                  </a:cubicBezTo>
                  <a:cubicBezTo>
                    <a:pt x="550" y="614"/>
                    <a:pt x="550" y="614"/>
                    <a:pt x="550" y="615"/>
                  </a:cubicBezTo>
                  <a:cubicBezTo>
                    <a:pt x="550" y="615"/>
                    <a:pt x="550" y="615"/>
                    <a:pt x="551" y="615"/>
                  </a:cubicBezTo>
                  <a:cubicBezTo>
                    <a:pt x="551" y="615"/>
                    <a:pt x="551" y="615"/>
                    <a:pt x="551" y="616"/>
                  </a:cubicBezTo>
                  <a:cubicBezTo>
                    <a:pt x="551" y="616"/>
                    <a:pt x="551" y="616"/>
                    <a:pt x="551" y="616"/>
                  </a:cubicBezTo>
                  <a:cubicBezTo>
                    <a:pt x="550" y="616"/>
                    <a:pt x="550" y="617"/>
                    <a:pt x="550" y="617"/>
                  </a:cubicBezTo>
                  <a:cubicBezTo>
                    <a:pt x="550" y="617"/>
                    <a:pt x="550" y="617"/>
                    <a:pt x="550" y="617"/>
                  </a:cubicBezTo>
                  <a:cubicBezTo>
                    <a:pt x="550" y="618"/>
                    <a:pt x="550" y="619"/>
                    <a:pt x="551" y="620"/>
                  </a:cubicBezTo>
                  <a:cubicBezTo>
                    <a:pt x="551" y="620"/>
                    <a:pt x="551" y="620"/>
                    <a:pt x="551" y="620"/>
                  </a:cubicBezTo>
                  <a:cubicBezTo>
                    <a:pt x="551" y="621"/>
                    <a:pt x="551" y="621"/>
                    <a:pt x="552" y="622"/>
                  </a:cubicBezTo>
                  <a:cubicBezTo>
                    <a:pt x="552" y="623"/>
                    <a:pt x="552" y="623"/>
                    <a:pt x="552" y="623"/>
                  </a:cubicBezTo>
                  <a:cubicBezTo>
                    <a:pt x="552" y="623"/>
                    <a:pt x="552" y="623"/>
                    <a:pt x="552" y="624"/>
                  </a:cubicBezTo>
                  <a:cubicBezTo>
                    <a:pt x="552" y="624"/>
                    <a:pt x="552" y="625"/>
                    <a:pt x="553" y="625"/>
                  </a:cubicBezTo>
                  <a:cubicBezTo>
                    <a:pt x="553" y="626"/>
                    <a:pt x="553" y="626"/>
                    <a:pt x="553" y="627"/>
                  </a:cubicBezTo>
                  <a:cubicBezTo>
                    <a:pt x="553" y="627"/>
                    <a:pt x="553" y="629"/>
                    <a:pt x="553" y="630"/>
                  </a:cubicBezTo>
                  <a:cubicBezTo>
                    <a:pt x="553" y="631"/>
                    <a:pt x="554" y="631"/>
                    <a:pt x="554" y="631"/>
                  </a:cubicBezTo>
                  <a:cubicBezTo>
                    <a:pt x="554" y="631"/>
                    <a:pt x="554" y="631"/>
                    <a:pt x="554" y="631"/>
                  </a:cubicBezTo>
                  <a:cubicBezTo>
                    <a:pt x="554" y="631"/>
                    <a:pt x="554" y="632"/>
                    <a:pt x="554" y="632"/>
                  </a:cubicBezTo>
                  <a:cubicBezTo>
                    <a:pt x="554" y="633"/>
                    <a:pt x="554" y="633"/>
                    <a:pt x="555" y="633"/>
                  </a:cubicBezTo>
                  <a:cubicBezTo>
                    <a:pt x="555" y="634"/>
                    <a:pt x="555" y="635"/>
                    <a:pt x="555" y="635"/>
                  </a:cubicBezTo>
                  <a:cubicBezTo>
                    <a:pt x="555" y="637"/>
                    <a:pt x="555" y="638"/>
                    <a:pt x="556" y="638"/>
                  </a:cubicBezTo>
                  <a:cubicBezTo>
                    <a:pt x="555" y="640"/>
                    <a:pt x="556" y="640"/>
                    <a:pt x="556" y="641"/>
                  </a:cubicBezTo>
                  <a:cubicBezTo>
                    <a:pt x="556" y="642"/>
                    <a:pt x="557" y="643"/>
                    <a:pt x="557" y="644"/>
                  </a:cubicBezTo>
                  <a:cubicBezTo>
                    <a:pt x="557" y="644"/>
                    <a:pt x="557" y="645"/>
                    <a:pt x="557" y="645"/>
                  </a:cubicBezTo>
                  <a:cubicBezTo>
                    <a:pt x="557" y="645"/>
                    <a:pt x="557" y="646"/>
                    <a:pt x="558" y="647"/>
                  </a:cubicBezTo>
                  <a:cubicBezTo>
                    <a:pt x="558" y="647"/>
                    <a:pt x="558" y="648"/>
                    <a:pt x="558" y="648"/>
                  </a:cubicBezTo>
                  <a:cubicBezTo>
                    <a:pt x="558" y="648"/>
                    <a:pt x="558" y="648"/>
                    <a:pt x="558" y="649"/>
                  </a:cubicBezTo>
                  <a:cubicBezTo>
                    <a:pt x="558" y="649"/>
                    <a:pt x="558" y="649"/>
                    <a:pt x="559" y="649"/>
                  </a:cubicBezTo>
                  <a:cubicBezTo>
                    <a:pt x="559" y="649"/>
                    <a:pt x="559" y="649"/>
                    <a:pt x="559" y="650"/>
                  </a:cubicBezTo>
                  <a:cubicBezTo>
                    <a:pt x="559" y="650"/>
                    <a:pt x="559" y="650"/>
                    <a:pt x="559" y="650"/>
                  </a:cubicBezTo>
                  <a:cubicBezTo>
                    <a:pt x="559" y="650"/>
                    <a:pt x="559" y="651"/>
                    <a:pt x="559" y="651"/>
                  </a:cubicBezTo>
                  <a:cubicBezTo>
                    <a:pt x="558" y="652"/>
                    <a:pt x="558" y="653"/>
                    <a:pt x="558" y="653"/>
                  </a:cubicBezTo>
                  <a:cubicBezTo>
                    <a:pt x="559" y="654"/>
                    <a:pt x="559" y="655"/>
                    <a:pt x="560" y="656"/>
                  </a:cubicBezTo>
                  <a:cubicBezTo>
                    <a:pt x="560" y="658"/>
                    <a:pt x="560" y="658"/>
                    <a:pt x="560" y="659"/>
                  </a:cubicBezTo>
                  <a:cubicBezTo>
                    <a:pt x="560" y="661"/>
                    <a:pt x="561" y="661"/>
                    <a:pt x="561" y="662"/>
                  </a:cubicBezTo>
                  <a:cubicBezTo>
                    <a:pt x="561" y="663"/>
                    <a:pt x="561" y="663"/>
                    <a:pt x="561" y="664"/>
                  </a:cubicBezTo>
                  <a:cubicBezTo>
                    <a:pt x="561" y="664"/>
                    <a:pt x="561" y="664"/>
                    <a:pt x="561" y="664"/>
                  </a:cubicBezTo>
                  <a:cubicBezTo>
                    <a:pt x="563" y="666"/>
                    <a:pt x="563" y="667"/>
                    <a:pt x="563" y="667"/>
                  </a:cubicBezTo>
                  <a:cubicBezTo>
                    <a:pt x="563" y="667"/>
                    <a:pt x="562" y="667"/>
                    <a:pt x="562" y="668"/>
                  </a:cubicBezTo>
                  <a:cubicBezTo>
                    <a:pt x="562" y="669"/>
                    <a:pt x="562" y="671"/>
                    <a:pt x="563" y="673"/>
                  </a:cubicBezTo>
                  <a:cubicBezTo>
                    <a:pt x="563" y="674"/>
                    <a:pt x="563" y="675"/>
                    <a:pt x="564" y="675"/>
                  </a:cubicBezTo>
                  <a:cubicBezTo>
                    <a:pt x="564" y="676"/>
                    <a:pt x="564" y="676"/>
                    <a:pt x="564" y="676"/>
                  </a:cubicBezTo>
                  <a:cubicBezTo>
                    <a:pt x="564" y="677"/>
                    <a:pt x="564" y="677"/>
                    <a:pt x="564" y="677"/>
                  </a:cubicBezTo>
                  <a:cubicBezTo>
                    <a:pt x="565" y="678"/>
                    <a:pt x="565" y="678"/>
                    <a:pt x="565" y="679"/>
                  </a:cubicBezTo>
                  <a:cubicBezTo>
                    <a:pt x="565" y="679"/>
                    <a:pt x="565" y="679"/>
                    <a:pt x="565" y="680"/>
                  </a:cubicBezTo>
                  <a:cubicBezTo>
                    <a:pt x="565" y="680"/>
                    <a:pt x="565" y="681"/>
                    <a:pt x="565" y="681"/>
                  </a:cubicBezTo>
                  <a:cubicBezTo>
                    <a:pt x="565" y="681"/>
                    <a:pt x="565" y="681"/>
                    <a:pt x="565" y="681"/>
                  </a:cubicBezTo>
                  <a:cubicBezTo>
                    <a:pt x="565" y="681"/>
                    <a:pt x="565" y="681"/>
                    <a:pt x="565" y="682"/>
                  </a:cubicBezTo>
                  <a:cubicBezTo>
                    <a:pt x="565" y="682"/>
                    <a:pt x="565" y="683"/>
                    <a:pt x="565" y="684"/>
                  </a:cubicBezTo>
                  <a:cubicBezTo>
                    <a:pt x="565" y="685"/>
                    <a:pt x="566" y="685"/>
                    <a:pt x="566" y="686"/>
                  </a:cubicBezTo>
                  <a:cubicBezTo>
                    <a:pt x="566" y="686"/>
                    <a:pt x="566" y="687"/>
                    <a:pt x="566" y="687"/>
                  </a:cubicBezTo>
                  <a:cubicBezTo>
                    <a:pt x="566" y="687"/>
                    <a:pt x="566" y="687"/>
                    <a:pt x="566" y="688"/>
                  </a:cubicBezTo>
                  <a:cubicBezTo>
                    <a:pt x="567" y="688"/>
                    <a:pt x="567" y="689"/>
                    <a:pt x="567" y="690"/>
                  </a:cubicBezTo>
                  <a:cubicBezTo>
                    <a:pt x="567" y="690"/>
                    <a:pt x="567" y="691"/>
                    <a:pt x="568" y="692"/>
                  </a:cubicBezTo>
                  <a:cubicBezTo>
                    <a:pt x="568" y="692"/>
                    <a:pt x="568" y="693"/>
                    <a:pt x="568" y="694"/>
                  </a:cubicBezTo>
                  <a:cubicBezTo>
                    <a:pt x="568" y="694"/>
                    <a:pt x="567" y="694"/>
                    <a:pt x="567" y="694"/>
                  </a:cubicBezTo>
                  <a:cubicBezTo>
                    <a:pt x="567" y="695"/>
                    <a:pt x="568" y="697"/>
                    <a:pt x="568" y="698"/>
                  </a:cubicBezTo>
                  <a:cubicBezTo>
                    <a:pt x="569" y="699"/>
                    <a:pt x="569" y="700"/>
                    <a:pt x="569" y="700"/>
                  </a:cubicBezTo>
                  <a:cubicBezTo>
                    <a:pt x="569" y="700"/>
                    <a:pt x="569" y="700"/>
                    <a:pt x="569" y="700"/>
                  </a:cubicBezTo>
                  <a:cubicBezTo>
                    <a:pt x="569" y="701"/>
                    <a:pt x="569" y="701"/>
                    <a:pt x="568" y="701"/>
                  </a:cubicBezTo>
                  <a:cubicBezTo>
                    <a:pt x="568" y="701"/>
                    <a:pt x="569" y="702"/>
                    <a:pt x="569" y="702"/>
                  </a:cubicBezTo>
                  <a:cubicBezTo>
                    <a:pt x="568" y="702"/>
                    <a:pt x="567" y="702"/>
                    <a:pt x="565" y="703"/>
                  </a:cubicBezTo>
                  <a:cubicBezTo>
                    <a:pt x="565" y="704"/>
                    <a:pt x="565" y="704"/>
                    <a:pt x="565" y="704"/>
                  </a:cubicBezTo>
                  <a:cubicBezTo>
                    <a:pt x="564" y="704"/>
                    <a:pt x="564" y="705"/>
                    <a:pt x="564" y="705"/>
                  </a:cubicBezTo>
                  <a:cubicBezTo>
                    <a:pt x="563" y="704"/>
                    <a:pt x="563" y="705"/>
                    <a:pt x="563" y="705"/>
                  </a:cubicBezTo>
                  <a:cubicBezTo>
                    <a:pt x="562" y="705"/>
                    <a:pt x="562" y="705"/>
                    <a:pt x="562" y="705"/>
                  </a:cubicBezTo>
                  <a:cubicBezTo>
                    <a:pt x="562" y="706"/>
                    <a:pt x="561" y="706"/>
                    <a:pt x="561" y="706"/>
                  </a:cubicBezTo>
                  <a:cubicBezTo>
                    <a:pt x="561" y="706"/>
                    <a:pt x="561" y="706"/>
                    <a:pt x="560" y="706"/>
                  </a:cubicBezTo>
                  <a:cubicBezTo>
                    <a:pt x="560" y="706"/>
                    <a:pt x="560" y="706"/>
                    <a:pt x="559" y="706"/>
                  </a:cubicBezTo>
                  <a:cubicBezTo>
                    <a:pt x="559" y="706"/>
                    <a:pt x="559" y="707"/>
                    <a:pt x="559" y="707"/>
                  </a:cubicBezTo>
                  <a:cubicBezTo>
                    <a:pt x="559" y="707"/>
                    <a:pt x="559" y="708"/>
                    <a:pt x="559" y="708"/>
                  </a:cubicBezTo>
                  <a:cubicBezTo>
                    <a:pt x="558" y="708"/>
                    <a:pt x="558" y="708"/>
                    <a:pt x="557" y="707"/>
                  </a:cubicBezTo>
                  <a:cubicBezTo>
                    <a:pt x="557" y="707"/>
                    <a:pt x="557" y="707"/>
                    <a:pt x="557" y="707"/>
                  </a:cubicBezTo>
                  <a:cubicBezTo>
                    <a:pt x="556" y="708"/>
                    <a:pt x="555" y="708"/>
                    <a:pt x="555" y="708"/>
                  </a:cubicBezTo>
                  <a:cubicBezTo>
                    <a:pt x="555" y="708"/>
                    <a:pt x="555" y="708"/>
                    <a:pt x="555" y="708"/>
                  </a:cubicBezTo>
                  <a:cubicBezTo>
                    <a:pt x="554" y="708"/>
                    <a:pt x="554" y="708"/>
                    <a:pt x="554" y="708"/>
                  </a:cubicBezTo>
                  <a:cubicBezTo>
                    <a:pt x="553" y="708"/>
                    <a:pt x="552" y="709"/>
                    <a:pt x="552" y="710"/>
                  </a:cubicBezTo>
                  <a:cubicBezTo>
                    <a:pt x="551" y="710"/>
                    <a:pt x="550" y="710"/>
                    <a:pt x="550" y="710"/>
                  </a:cubicBezTo>
                  <a:cubicBezTo>
                    <a:pt x="550" y="710"/>
                    <a:pt x="550" y="710"/>
                    <a:pt x="549" y="710"/>
                  </a:cubicBezTo>
                  <a:cubicBezTo>
                    <a:pt x="549" y="710"/>
                    <a:pt x="549" y="710"/>
                    <a:pt x="549" y="710"/>
                  </a:cubicBezTo>
                  <a:cubicBezTo>
                    <a:pt x="549" y="710"/>
                    <a:pt x="549" y="710"/>
                    <a:pt x="547" y="712"/>
                  </a:cubicBezTo>
                  <a:cubicBezTo>
                    <a:pt x="547" y="712"/>
                    <a:pt x="547" y="712"/>
                    <a:pt x="546" y="712"/>
                  </a:cubicBezTo>
                  <a:cubicBezTo>
                    <a:pt x="546" y="712"/>
                    <a:pt x="546" y="712"/>
                    <a:pt x="545" y="712"/>
                  </a:cubicBezTo>
                  <a:cubicBezTo>
                    <a:pt x="545" y="712"/>
                    <a:pt x="543" y="713"/>
                    <a:pt x="543" y="714"/>
                  </a:cubicBezTo>
                  <a:cubicBezTo>
                    <a:pt x="542" y="714"/>
                    <a:pt x="542" y="714"/>
                    <a:pt x="541" y="714"/>
                  </a:cubicBezTo>
                  <a:cubicBezTo>
                    <a:pt x="541" y="714"/>
                    <a:pt x="540" y="715"/>
                    <a:pt x="538" y="716"/>
                  </a:cubicBezTo>
                  <a:cubicBezTo>
                    <a:pt x="537" y="715"/>
                    <a:pt x="536" y="716"/>
                    <a:pt x="536" y="716"/>
                  </a:cubicBezTo>
                  <a:cubicBezTo>
                    <a:pt x="535" y="716"/>
                    <a:pt x="534" y="717"/>
                    <a:pt x="534" y="718"/>
                  </a:cubicBezTo>
                  <a:cubicBezTo>
                    <a:pt x="534" y="718"/>
                    <a:pt x="534" y="718"/>
                    <a:pt x="534" y="718"/>
                  </a:cubicBezTo>
                  <a:cubicBezTo>
                    <a:pt x="534" y="718"/>
                    <a:pt x="534" y="718"/>
                    <a:pt x="534" y="718"/>
                  </a:cubicBezTo>
                  <a:cubicBezTo>
                    <a:pt x="532" y="719"/>
                    <a:pt x="531" y="719"/>
                    <a:pt x="531" y="720"/>
                  </a:cubicBezTo>
                  <a:cubicBezTo>
                    <a:pt x="530" y="720"/>
                    <a:pt x="530" y="720"/>
                    <a:pt x="530" y="720"/>
                  </a:cubicBezTo>
                  <a:cubicBezTo>
                    <a:pt x="529" y="721"/>
                    <a:pt x="529" y="721"/>
                    <a:pt x="528" y="722"/>
                  </a:cubicBezTo>
                  <a:cubicBezTo>
                    <a:pt x="528" y="722"/>
                    <a:pt x="528" y="722"/>
                    <a:pt x="528" y="722"/>
                  </a:cubicBezTo>
                  <a:cubicBezTo>
                    <a:pt x="527" y="723"/>
                    <a:pt x="526" y="723"/>
                    <a:pt x="526" y="724"/>
                  </a:cubicBezTo>
                  <a:cubicBezTo>
                    <a:pt x="526" y="724"/>
                    <a:pt x="525" y="724"/>
                    <a:pt x="525" y="724"/>
                  </a:cubicBezTo>
                  <a:cubicBezTo>
                    <a:pt x="524" y="724"/>
                    <a:pt x="524" y="725"/>
                    <a:pt x="524" y="725"/>
                  </a:cubicBezTo>
                  <a:cubicBezTo>
                    <a:pt x="523" y="725"/>
                    <a:pt x="523" y="726"/>
                    <a:pt x="523" y="727"/>
                  </a:cubicBezTo>
                  <a:cubicBezTo>
                    <a:pt x="522" y="727"/>
                    <a:pt x="522" y="727"/>
                    <a:pt x="522" y="727"/>
                  </a:cubicBezTo>
                  <a:cubicBezTo>
                    <a:pt x="521" y="728"/>
                    <a:pt x="521" y="728"/>
                    <a:pt x="521" y="729"/>
                  </a:cubicBezTo>
                  <a:cubicBezTo>
                    <a:pt x="521" y="729"/>
                    <a:pt x="520" y="729"/>
                    <a:pt x="520" y="729"/>
                  </a:cubicBezTo>
                  <a:cubicBezTo>
                    <a:pt x="520" y="730"/>
                    <a:pt x="520" y="730"/>
                    <a:pt x="520" y="730"/>
                  </a:cubicBezTo>
                  <a:cubicBezTo>
                    <a:pt x="520" y="731"/>
                    <a:pt x="520" y="731"/>
                    <a:pt x="520" y="731"/>
                  </a:cubicBezTo>
                  <a:cubicBezTo>
                    <a:pt x="520" y="731"/>
                    <a:pt x="520" y="731"/>
                    <a:pt x="520" y="731"/>
                  </a:cubicBezTo>
                  <a:cubicBezTo>
                    <a:pt x="520" y="731"/>
                    <a:pt x="519" y="731"/>
                    <a:pt x="519" y="731"/>
                  </a:cubicBezTo>
                  <a:cubicBezTo>
                    <a:pt x="519" y="731"/>
                    <a:pt x="518" y="732"/>
                    <a:pt x="517" y="732"/>
                  </a:cubicBezTo>
                  <a:cubicBezTo>
                    <a:pt x="517" y="732"/>
                    <a:pt x="516" y="732"/>
                    <a:pt x="516" y="733"/>
                  </a:cubicBezTo>
                  <a:cubicBezTo>
                    <a:pt x="515" y="733"/>
                    <a:pt x="515" y="733"/>
                    <a:pt x="515" y="733"/>
                  </a:cubicBezTo>
                  <a:cubicBezTo>
                    <a:pt x="515" y="733"/>
                    <a:pt x="515" y="733"/>
                    <a:pt x="515" y="733"/>
                  </a:cubicBezTo>
                  <a:cubicBezTo>
                    <a:pt x="514" y="732"/>
                    <a:pt x="514" y="732"/>
                    <a:pt x="514" y="732"/>
                  </a:cubicBezTo>
                  <a:cubicBezTo>
                    <a:pt x="514" y="732"/>
                    <a:pt x="514" y="732"/>
                    <a:pt x="513" y="732"/>
                  </a:cubicBezTo>
                  <a:cubicBezTo>
                    <a:pt x="513" y="732"/>
                    <a:pt x="512" y="732"/>
                    <a:pt x="512" y="733"/>
                  </a:cubicBezTo>
                  <a:cubicBezTo>
                    <a:pt x="512" y="733"/>
                    <a:pt x="512" y="732"/>
                    <a:pt x="512" y="732"/>
                  </a:cubicBezTo>
                  <a:cubicBezTo>
                    <a:pt x="512" y="732"/>
                    <a:pt x="511" y="732"/>
                    <a:pt x="511" y="732"/>
                  </a:cubicBezTo>
                  <a:cubicBezTo>
                    <a:pt x="510" y="732"/>
                    <a:pt x="507" y="732"/>
                    <a:pt x="506" y="732"/>
                  </a:cubicBezTo>
                  <a:cubicBezTo>
                    <a:pt x="504" y="732"/>
                    <a:pt x="502" y="733"/>
                    <a:pt x="500" y="733"/>
                  </a:cubicBezTo>
                  <a:cubicBezTo>
                    <a:pt x="500" y="733"/>
                    <a:pt x="499" y="733"/>
                    <a:pt x="499" y="733"/>
                  </a:cubicBezTo>
                  <a:cubicBezTo>
                    <a:pt x="498" y="734"/>
                    <a:pt x="496" y="734"/>
                    <a:pt x="495" y="735"/>
                  </a:cubicBezTo>
                  <a:cubicBezTo>
                    <a:pt x="494" y="735"/>
                    <a:pt x="493" y="735"/>
                    <a:pt x="492" y="736"/>
                  </a:cubicBezTo>
                  <a:cubicBezTo>
                    <a:pt x="491" y="736"/>
                    <a:pt x="490" y="736"/>
                    <a:pt x="489" y="737"/>
                  </a:cubicBezTo>
                  <a:cubicBezTo>
                    <a:pt x="488" y="737"/>
                    <a:pt x="488" y="737"/>
                    <a:pt x="487" y="738"/>
                  </a:cubicBezTo>
                  <a:cubicBezTo>
                    <a:pt x="486" y="738"/>
                    <a:pt x="485" y="739"/>
                    <a:pt x="483" y="739"/>
                  </a:cubicBezTo>
                  <a:cubicBezTo>
                    <a:pt x="483" y="739"/>
                    <a:pt x="483" y="739"/>
                    <a:pt x="483" y="739"/>
                  </a:cubicBezTo>
                  <a:cubicBezTo>
                    <a:pt x="480" y="740"/>
                    <a:pt x="479" y="740"/>
                    <a:pt x="476" y="742"/>
                  </a:cubicBezTo>
                  <a:cubicBezTo>
                    <a:pt x="476" y="742"/>
                    <a:pt x="476" y="742"/>
                    <a:pt x="475" y="742"/>
                  </a:cubicBezTo>
                  <a:cubicBezTo>
                    <a:pt x="475" y="742"/>
                    <a:pt x="474" y="742"/>
                    <a:pt x="474" y="742"/>
                  </a:cubicBezTo>
                  <a:cubicBezTo>
                    <a:pt x="472" y="743"/>
                    <a:pt x="471" y="743"/>
                    <a:pt x="470" y="744"/>
                  </a:cubicBezTo>
                  <a:cubicBezTo>
                    <a:pt x="469" y="744"/>
                    <a:pt x="467" y="744"/>
                    <a:pt x="467" y="746"/>
                  </a:cubicBezTo>
                  <a:cubicBezTo>
                    <a:pt x="466" y="746"/>
                    <a:pt x="466" y="746"/>
                    <a:pt x="466" y="746"/>
                  </a:cubicBezTo>
                  <a:cubicBezTo>
                    <a:pt x="466" y="746"/>
                    <a:pt x="465" y="747"/>
                    <a:pt x="465" y="746"/>
                  </a:cubicBezTo>
                  <a:cubicBezTo>
                    <a:pt x="464" y="746"/>
                    <a:pt x="464" y="746"/>
                    <a:pt x="464" y="746"/>
                  </a:cubicBezTo>
                  <a:cubicBezTo>
                    <a:pt x="463" y="746"/>
                    <a:pt x="463" y="747"/>
                    <a:pt x="463" y="747"/>
                  </a:cubicBezTo>
                  <a:cubicBezTo>
                    <a:pt x="462" y="748"/>
                    <a:pt x="461" y="748"/>
                    <a:pt x="461" y="748"/>
                  </a:cubicBezTo>
                  <a:cubicBezTo>
                    <a:pt x="460" y="747"/>
                    <a:pt x="458" y="748"/>
                    <a:pt x="458" y="749"/>
                  </a:cubicBezTo>
                  <a:cubicBezTo>
                    <a:pt x="457" y="749"/>
                    <a:pt x="456" y="749"/>
                    <a:pt x="456" y="750"/>
                  </a:cubicBezTo>
                  <a:cubicBezTo>
                    <a:pt x="455" y="750"/>
                    <a:pt x="455" y="750"/>
                    <a:pt x="454" y="750"/>
                  </a:cubicBezTo>
                  <a:cubicBezTo>
                    <a:pt x="454" y="750"/>
                    <a:pt x="453" y="751"/>
                    <a:pt x="453" y="751"/>
                  </a:cubicBezTo>
                  <a:cubicBezTo>
                    <a:pt x="452" y="751"/>
                    <a:pt x="452" y="751"/>
                    <a:pt x="452" y="752"/>
                  </a:cubicBezTo>
                  <a:cubicBezTo>
                    <a:pt x="452" y="752"/>
                    <a:pt x="452" y="752"/>
                    <a:pt x="452" y="752"/>
                  </a:cubicBezTo>
                  <a:cubicBezTo>
                    <a:pt x="452" y="751"/>
                    <a:pt x="451" y="752"/>
                    <a:pt x="451" y="752"/>
                  </a:cubicBezTo>
                  <a:cubicBezTo>
                    <a:pt x="451" y="752"/>
                    <a:pt x="451" y="752"/>
                    <a:pt x="451" y="752"/>
                  </a:cubicBezTo>
                  <a:cubicBezTo>
                    <a:pt x="450" y="753"/>
                    <a:pt x="449" y="753"/>
                    <a:pt x="449" y="753"/>
                  </a:cubicBezTo>
                  <a:cubicBezTo>
                    <a:pt x="448" y="753"/>
                    <a:pt x="448" y="753"/>
                    <a:pt x="448" y="753"/>
                  </a:cubicBezTo>
                  <a:cubicBezTo>
                    <a:pt x="448" y="753"/>
                    <a:pt x="447" y="753"/>
                    <a:pt x="447" y="753"/>
                  </a:cubicBezTo>
                  <a:cubicBezTo>
                    <a:pt x="445" y="753"/>
                    <a:pt x="445" y="754"/>
                    <a:pt x="444" y="754"/>
                  </a:cubicBezTo>
                  <a:cubicBezTo>
                    <a:pt x="444" y="755"/>
                    <a:pt x="444" y="755"/>
                    <a:pt x="443" y="755"/>
                  </a:cubicBezTo>
                  <a:cubicBezTo>
                    <a:pt x="443" y="755"/>
                    <a:pt x="442" y="755"/>
                    <a:pt x="442" y="755"/>
                  </a:cubicBezTo>
                  <a:cubicBezTo>
                    <a:pt x="441" y="756"/>
                    <a:pt x="440" y="756"/>
                    <a:pt x="440" y="756"/>
                  </a:cubicBezTo>
                  <a:cubicBezTo>
                    <a:pt x="440" y="756"/>
                    <a:pt x="439" y="757"/>
                    <a:pt x="439" y="757"/>
                  </a:cubicBezTo>
                  <a:cubicBezTo>
                    <a:pt x="439" y="757"/>
                    <a:pt x="439" y="757"/>
                    <a:pt x="438" y="757"/>
                  </a:cubicBezTo>
                  <a:cubicBezTo>
                    <a:pt x="438" y="757"/>
                    <a:pt x="438" y="757"/>
                    <a:pt x="438" y="757"/>
                  </a:cubicBezTo>
                  <a:cubicBezTo>
                    <a:pt x="438" y="757"/>
                    <a:pt x="437" y="757"/>
                    <a:pt x="436" y="758"/>
                  </a:cubicBezTo>
                  <a:cubicBezTo>
                    <a:pt x="436" y="758"/>
                    <a:pt x="436" y="758"/>
                    <a:pt x="436" y="758"/>
                  </a:cubicBezTo>
                  <a:cubicBezTo>
                    <a:pt x="436" y="759"/>
                    <a:pt x="435" y="759"/>
                    <a:pt x="435" y="759"/>
                  </a:cubicBezTo>
                  <a:cubicBezTo>
                    <a:pt x="435" y="759"/>
                    <a:pt x="434" y="759"/>
                    <a:pt x="433" y="759"/>
                  </a:cubicBezTo>
                  <a:cubicBezTo>
                    <a:pt x="433" y="759"/>
                    <a:pt x="432" y="760"/>
                    <a:pt x="431" y="760"/>
                  </a:cubicBezTo>
                  <a:cubicBezTo>
                    <a:pt x="430" y="760"/>
                    <a:pt x="428" y="760"/>
                    <a:pt x="427" y="762"/>
                  </a:cubicBezTo>
                  <a:cubicBezTo>
                    <a:pt x="427" y="762"/>
                    <a:pt x="427" y="762"/>
                    <a:pt x="427" y="763"/>
                  </a:cubicBezTo>
                  <a:cubicBezTo>
                    <a:pt x="427" y="763"/>
                    <a:pt x="427" y="763"/>
                    <a:pt x="426" y="763"/>
                  </a:cubicBezTo>
                  <a:cubicBezTo>
                    <a:pt x="426" y="763"/>
                    <a:pt x="425" y="763"/>
                    <a:pt x="424" y="763"/>
                  </a:cubicBezTo>
                  <a:cubicBezTo>
                    <a:pt x="424" y="764"/>
                    <a:pt x="423" y="764"/>
                    <a:pt x="423" y="764"/>
                  </a:cubicBezTo>
                  <a:cubicBezTo>
                    <a:pt x="423" y="764"/>
                    <a:pt x="422" y="764"/>
                    <a:pt x="422" y="764"/>
                  </a:cubicBezTo>
                  <a:cubicBezTo>
                    <a:pt x="421" y="764"/>
                    <a:pt x="421" y="764"/>
                    <a:pt x="420" y="766"/>
                  </a:cubicBezTo>
                  <a:cubicBezTo>
                    <a:pt x="419" y="766"/>
                    <a:pt x="419" y="766"/>
                    <a:pt x="419" y="766"/>
                  </a:cubicBezTo>
                  <a:cubicBezTo>
                    <a:pt x="418" y="766"/>
                    <a:pt x="417" y="766"/>
                    <a:pt x="417" y="767"/>
                  </a:cubicBezTo>
                  <a:cubicBezTo>
                    <a:pt x="416" y="767"/>
                    <a:pt x="416" y="767"/>
                    <a:pt x="416" y="768"/>
                  </a:cubicBezTo>
                  <a:cubicBezTo>
                    <a:pt x="416" y="768"/>
                    <a:pt x="416" y="768"/>
                    <a:pt x="415" y="768"/>
                  </a:cubicBezTo>
                  <a:cubicBezTo>
                    <a:pt x="415" y="768"/>
                    <a:pt x="415" y="768"/>
                    <a:pt x="415" y="768"/>
                  </a:cubicBezTo>
                  <a:cubicBezTo>
                    <a:pt x="414" y="768"/>
                    <a:pt x="413" y="768"/>
                    <a:pt x="413" y="769"/>
                  </a:cubicBezTo>
                  <a:cubicBezTo>
                    <a:pt x="413" y="769"/>
                    <a:pt x="413" y="769"/>
                    <a:pt x="412" y="769"/>
                  </a:cubicBezTo>
                  <a:cubicBezTo>
                    <a:pt x="412" y="769"/>
                    <a:pt x="412" y="769"/>
                    <a:pt x="412" y="769"/>
                  </a:cubicBezTo>
                  <a:cubicBezTo>
                    <a:pt x="412" y="769"/>
                    <a:pt x="411" y="769"/>
                    <a:pt x="411" y="770"/>
                  </a:cubicBezTo>
                  <a:cubicBezTo>
                    <a:pt x="411" y="769"/>
                    <a:pt x="411" y="768"/>
                    <a:pt x="411" y="768"/>
                  </a:cubicBezTo>
                  <a:cubicBezTo>
                    <a:pt x="411" y="767"/>
                    <a:pt x="411" y="767"/>
                    <a:pt x="411" y="767"/>
                  </a:cubicBezTo>
                  <a:cubicBezTo>
                    <a:pt x="411" y="766"/>
                    <a:pt x="411" y="766"/>
                    <a:pt x="411" y="765"/>
                  </a:cubicBezTo>
                  <a:cubicBezTo>
                    <a:pt x="411" y="764"/>
                    <a:pt x="411" y="764"/>
                    <a:pt x="411" y="764"/>
                  </a:cubicBezTo>
                  <a:cubicBezTo>
                    <a:pt x="411" y="763"/>
                    <a:pt x="410" y="762"/>
                    <a:pt x="411" y="761"/>
                  </a:cubicBezTo>
                  <a:cubicBezTo>
                    <a:pt x="411" y="761"/>
                    <a:pt x="411" y="761"/>
                    <a:pt x="411" y="761"/>
                  </a:cubicBezTo>
                  <a:cubicBezTo>
                    <a:pt x="410" y="759"/>
                    <a:pt x="410" y="758"/>
                    <a:pt x="410" y="756"/>
                  </a:cubicBezTo>
                  <a:cubicBezTo>
                    <a:pt x="410" y="754"/>
                    <a:pt x="410" y="754"/>
                    <a:pt x="410" y="754"/>
                  </a:cubicBezTo>
                  <a:cubicBezTo>
                    <a:pt x="410" y="753"/>
                    <a:pt x="410" y="752"/>
                    <a:pt x="410" y="751"/>
                  </a:cubicBezTo>
                  <a:cubicBezTo>
                    <a:pt x="410" y="749"/>
                    <a:pt x="410" y="747"/>
                    <a:pt x="409" y="745"/>
                  </a:cubicBezTo>
                  <a:cubicBezTo>
                    <a:pt x="409" y="744"/>
                    <a:pt x="409" y="744"/>
                    <a:pt x="409" y="744"/>
                  </a:cubicBezTo>
                  <a:cubicBezTo>
                    <a:pt x="409" y="742"/>
                    <a:pt x="408" y="739"/>
                    <a:pt x="409" y="737"/>
                  </a:cubicBezTo>
                  <a:cubicBezTo>
                    <a:pt x="409" y="737"/>
                    <a:pt x="409" y="737"/>
                    <a:pt x="409" y="736"/>
                  </a:cubicBezTo>
                  <a:cubicBezTo>
                    <a:pt x="409" y="736"/>
                    <a:pt x="408" y="735"/>
                    <a:pt x="408" y="734"/>
                  </a:cubicBezTo>
                  <a:cubicBezTo>
                    <a:pt x="408" y="732"/>
                    <a:pt x="407" y="730"/>
                    <a:pt x="408" y="728"/>
                  </a:cubicBezTo>
                  <a:cubicBezTo>
                    <a:pt x="408" y="728"/>
                    <a:pt x="408" y="728"/>
                    <a:pt x="408" y="727"/>
                  </a:cubicBezTo>
                  <a:cubicBezTo>
                    <a:pt x="408" y="727"/>
                    <a:pt x="408" y="726"/>
                    <a:pt x="408" y="725"/>
                  </a:cubicBezTo>
                  <a:cubicBezTo>
                    <a:pt x="408" y="724"/>
                    <a:pt x="408" y="723"/>
                    <a:pt x="407" y="722"/>
                  </a:cubicBezTo>
                  <a:cubicBezTo>
                    <a:pt x="407" y="721"/>
                    <a:pt x="407" y="719"/>
                    <a:pt x="407" y="717"/>
                  </a:cubicBezTo>
                  <a:cubicBezTo>
                    <a:pt x="407" y="717"/>
                    <a:pt x="407" y="716"/>
                    <a:pt x="407" y="715"/>
                  </a:cubicBezTo>
                  <a:cubicBezTo>
                    <a:pt x="407" y="714"/>
                    <a:pt x="407" y="713"/>
                    <a:pt x="407" y="713"/>
                  </a:cubicBezTo>
                  <a:cubicBezTo>
                    <a:pt x="406" y="711"/>
                    <a:pt x="406" y="709"/>
                    <a:pt x="406" y="708"/>
                  </a:cubicBezTo>
                  <a:cubicBezTo>
                    <a:pt x="406" y="708"/>
                    <a:pt x="406" y="708"/>
                    <a:pt x="406" y="707"/>
                  </a:cubicBezTo>
                  <a:cubicBezTo>
                    <a:pt x="406" y="707"/>
                    <a:pt x="405" y="706"/>
                    <a:pt x="405" y="706"/>
                  </a:cubicBezTo>
                  <a:cubicBezTo>
                    <a:pt x="405" y="706"/>
                    <a:pt x="404" y="706"/>
                    <a:pt x="404" y="706"/>
                  </a:cubicBezTo>
                  <a:cubicBezTo>
                    <a:pt x="404" y="706"/>
                    <a:pt x="404" y="706"/>
                    <a:pt x="404" y="706"/>
                  </a:cubicBezTo>
                  <a:cubicBezTo>
                    <a:pt x="404" y="706"/>
                    <a:pt x="405" y="705"/>
                    <a:pt x="405" y="705"/>
                  </a:cubicBezTo>
                  <a:cubicBezTo>
                    <a:pt x="405" y="705"/>
                    <a:pt x="406" y="704"/>
                    <a:pt x="405" y="704"/>
                  </a:cubicBezTo>
                  <a:cubicBezTo>
                    <a:pt x="405" y="702"/>
                    <a:pt x="405" y="702"/>
                    <a:pt x="406" y="702"/>
                  </a:cubicBezTo>
                  <a:cubicBezTo>
                    <a:pt x="406" y="702"/>
                    <a:pt x="406" y="701"/>
                    <a:pt x="406" y="701"/>
                  </a:cubicBezTo>
                  <a:cubicBezTo>
                    <a:pt x="406" y="701"/>
                    <a:pt x="406" y="701"/>
                    <a:pt x="406" y="701"/>
                  </a:cubicBezTo>
                  <a:cubicBezTo>
                    <a:pt x="406" y="701"/>
                    <a:pt x="406" y="700"/>
                    <a:pt x="406" y="700"/>
                  </a:cubicBezTo>
                  <a:cubicBezTo>
                    <a:pt x="406" y="700"/>
                    <a:pt x="406" y="699"/>
                    <a:pt x="406" y="699"/>
                  </a:cubicBezTo>
                  <a:cubicBezTo>
                    <a:pt x="406" y="699"/>
                    <a:pt x="406" y="698"/>
                    <a:pt x="405" y="697"/>
                  </a:cubicBezTo>
                  <a:cubicBezTo>
                    <a:pt x="405" y="697"/>
                    <a:pt x="405" y="697"/>
                    <a:pt x="405" y="696"/>
                  </a:cubicBezTo>
                  <a:cubicBezTo>
                    <a:pt x="405" y="696"/>
                    <a:pt x="405" y="696"/>
                    <a:pt x="405" y="696"/>
                  </a:cubicBezTo>
                  <a:cubicBezTo>
                    <a:pt x="405" y="696"/>
                    <a:pt x="405" y="696"/>
                    <a:pt x="405" y="695"/>
                  </a:cubicBezTo>
                  <a:cubicBezTo>
                    <a:pt x="405" y="695"/>
                    <a:pt x="405" y="695"/>
                    <a:pt x="405" y="695"/>
                  </a:cubicBezTo>
                  <a:cubicBezTo>
                    <a:pt x="405" y="694"/>
                    <a:pt x="405" y="694"/>
                    <a:pt x="405" y="693"/>
                  </a:cubicBezTo>
                  <a:cubicBezTo>
                    <a:pt x="405" y="693"/>
                    <a:pt x="405" y="693"/>
                    <a:pt x="405" y="692"/>
                  </a:cubicBezTo>
                  <a:cubicBezTo>
                    <a:pt x="405" y="692"/>
                    <a:pt x="405" y="691"/>
                    <a:pt x="405" y="691"/>
                  </a:cubicBezTo>
                  <a:cubicBezTo>
                    <a:pt x="405" y="690"/>
                    <a:pt x="405" y="689"/>
                    <a:pt x="405" y="688"/>
                  </a:cubicBezTo>
                  <a:cubicBezTo>
                    <a:pt x="405" y="688"/>
                    <a:pt x="405" y="688"/>
                    <a:pt x="405" y="687"/>
                  </a:cubicBezTo>
                  <a:cubicBezTo>
                    <a:pt x="405" y="686"/>
                    <a:pt x="406" y="685"/>
                    <a:pt x="406" y="684"/>
                  </a:cubicBezTo>
                  <a:cubicBezTo>
                    <a:pt x="406" y="683"/>
                    <a:pt x="405" y="681"/>
                    <a:pt x="404" y="680"/>
                  </a:cubicBezTo>
                  <a:cubicBezTo>
                    <a:pt x="404" y="680"/>
                    <a:pt x="405" y="679"/>
                    <a:pt x="404" y="678"/>
                  </a:cubicBezTo>
                  <a:cubicBezTo>
                    <a:pt x="404" y="677"/>
                    <a:pt x="404" y="676"/>
                    <a:pt x="404" y="676"/>
                  </a:cubicBezTo>
                  <a:cubicBezTo>
                    <a:pt x="404" y="675"/>
                    <a:pt x="404" y="675"/>
                    <a:pt x="403" y="675"/>
                  </a:cubicBezTo>
                  <a:cubicBezTo>
                    <a:pt x="404" y="674"/>
                    <a:pt x="404" y="674"/>
                    <a:pt x="404" y="674"/>
                  </a:cubicBezTo>
                  <a:cubicBezTo>
                    <a:pt x="403" y="673"/>
                    <a:pt x="403" y="673"/>
                    <a:pt x="403" y="673"/>
                  </a:cubicBezTo>
                  <a:cubicBezTo>
                    <a:pt x="403" y="672"/>
                    <a:pt x="403" y="672"/>
                    <a:pt x="403" y="672"/>
                  </a:cubicBezTo>
                  <a:cubicBezTo>
                    <a:pt x="403" y="672"/>
                    <a:pt x="403" y="671"/>
                    <a:pt x="403" y="671"/>
                  </a:cubicBezTo>
                  <a:cubicBezTo>
                    <a:pt x="403" y="671"/>
                    <a:pt x="403" y="671"/>
                    <a:pt x="403" y="671"/>
                  </a:cubicBezTo>
                  <a:cubicBezTo>
                    <a:pt x="403" y="670"/>
                    <a:pt x="403" y="670"/>
                    <a:pt x="403" y="670"/>
                  </a:cubicBezTo>
                  <a:cubicBezTo>
                    <a:pt x="404" y="670"/>
                    <a:pt x="405" y="669"/>
                    <a:pt x="405" y="669"/>
                  </a:cubicBezTo>
                  <a:cubicBezTo>
                    <a:pt x="405" y="669"/>
                    <a:pt x="405" y="668"/>
                    <a:pt x="405" y="668"/>
                  </a:cubicBezTo>
                  <a:cubicBezTo>
                    <a:pt x="405" y="668"/>
                    <a:pt x="406" y="668"/>
                    <a:pt x="406" y="668"/>
                  </a:cubicBezTo>
                  <a:cubicBezTo>
                    <a:pt x="406" y="668"/>
                    <a:pt x="406" y="668"/>
                    <a:pt x="406" y="668"/>
                  </a:cubicBezTo>
                  <a:cubicBezTo>
                    <a:pt x="407" y="668"/>
                    <a:pt x="407" y="668"/>
                    <a:pt x="407" y="668"/>
                  </a:cubicBezTo>
                  <a:cubicBezTo>
                    <a:pt x="407" y="668"/>
                    <a:pt x="407" y="669"/>
                    <a:pt x="408" y="669"/>
                  </a:cubicBezTo>
                  <a:cubicBezTo>
                    <a:pt x="408" y="669"/>
                    <a:pt x="409" y="668"/>
                    <a:pt x="409" y="668"/>
                  </a:cubicBezTo>
                  <a:cubicBezTo>
                    <a:pt x="410" y="668"/>
                    <a:pt x="411" y="667"/>
                    <a:pt x="411" y="667"/>
                  </a:cubicBezTo>
                  <a:cubicBezTo>
                    <a:pt x="412" y="667"/>
                    <a:pt x="412" y="667"/>
                    <a:pt x="412" y="667"/>
                  </a:cubicBezTo>
                  <a:cubicBezTo>
                    <a:pt x="412" y="667"/>
                    <a:pt x="413" y="667"/>
                    <a:pt x="413" y="667"/>
                  </a:cubicBezTo>
                  <a:cubicBezTo>
                    <a:pt x="414" y="666"/>
                    <a:pt x="414" y="666"/>
                    <a:pt x="415" y="666"/>
                  </a:cubicBezTo>
                  <a:cubicBezTo>
                    <a:pt x="415" y="666"/>
                    <a:pt x="416" y="665"/>
                    <a:pt x="416" y="665"/>
                  </a:cubicBezTo>
                  <a:cubicBezTo>
                    <a:pt x="418" y="664"/>
                    <a:pt x="418" y="663"/>
                    <a:pt x="418" y="663"/>
                  </a:cubicBezTo>
                  <a:cubicBezTo>
                    <a:pt x="419" y="663"/>
                    <a:pt x="419" y="662"/>
                    <a:pt x="419" y="662"/>
                  </a:cubicBezTo>
                  <a:cubicBezTo>
                    <a:pt x="419" y="662"/>
                    <a:pt x="419" y="662"/>
                    <a:pt x="419" y="662"/>
                  </a:cubicBezTo>
                  <a:cubicBezTo>
                    <a:pt x="420" y="661"/>
                    <a:pt x="420" y="661"/>
                    <a:pt x="420" y="661"/>
                  </a:cubicBezTo>
                  <a:cubicBezTo>
                    <a:pt x="420" y="661"/>
                    <a:pt x="421" y="660"/>
                    <a:pt x="421" y="660"/>
                  </a:cubicBezTo>
                  <a:cubicBezTo>
                    <a:pt x="421" y="660"/>
                    <a:pt x="421" y="660"/>
                    <a:pt x="420" y="660"/>
                  </a:cubicBezTo>
                  <a:cubicBezTo>
                    <a:pt x="421" y="659"/>
                    <a:pt x="421" y="659"/>
                    <a:pt x="420" y="659"/>
                  </a:cubicBezTo>
                  <a:cubicBezTo>
                    <a:pt x="421" y="658"/>
                    <a:pt x="421" y="658"/>
                    <a:pt x="421" y="658"/>
                  </a:cubicBezTo>
                  <a:cubicBezTo>
                    <a:pt x="421" y="658"/>
                    <a:pt x="421" y="657"/>
                    <a:pt x="421" y="657"/>
                  </a:cubicBezTo>
                  <a:cubicBezTo>
                    <a:pt x="421" y="657"/>
                    <a:pt x="421" y="656"/>
                    <a:pt x="421" y="656"/>
                  </a:cubicBezTo>
                  <a:cubicBezTo>
                    <a:pt x="421" y="656"/>
                    <a:pt x="421" y="655"/>
                    <a:pt x="421" y="655"/>
                  </a:cubicBezTo>
                  <a:cubicBezTo>
                    <a:pt x="422" y="654"/>
                    <a:pt x="422" y="653"/>
                    <a:pt x="421" y="652"/>
                  </a:cubicBezTo>
                  <a:cubicBezTo>
                    <a:pt x="421" y="652"/>
                    <a:pt x="421" y="651"/>
                    <a:pt x="421" y="651"/>
                  </a:cubicBezTo>
                  <a:cubicBezTo>
                    <a:pt x="421" y="651"/>
                    <a:pt x="421" y="651"/>
                    <a:pt x="421" y="650"/>
                  </a:cubicBezTo>
                  <a:cubicBezTo>
                    <a:pt x="421" y="650"/>
                    <a:pt x="421" y="650"/>
                    <a:pt x="421" y="650"/>
                  </a:cubicBezTo>
                  <a:cubicBezTo>
                    <a:pt x="421" y="649"/>
                    <a:pt x="421" y="649"/>
                    <a:pt x="421" y="649"/>
                  </a:cubicBezTo>
                  <a:cubicBezTo>
                    <a:pt x="421" y="648"/>
                    <a:pt x="421" y="648"/>
                    <a:pt x="421" y="648"/>
                  </a:cubicBezTo>
                  <a:cubicBezTo>
                    <a:pt x="421" y="648"/>
                    <a:pt x="421" y="648"/>
                    <a:pt x="421" y="648"/>
                  </a:cubicBezTo>
                  <a:cubicBezTo>
                    <a:pt x="421" y="648"/>
                    <a:pt x="421" y="647"/>
                    <a:pt x="421" y="647"/>
                  </a:cubicBezTo>
                  <a:cubicBezTo>
                    <a:pt x="421" y="646"/>
                    <a:pt x="421" y="646"/>
                    <a:pt x="421" y="646"/>
                  </a:cubicBezTo>
                  <a:cubicBezTo>
                    <a:pt x="421" y="646"/>
                    <a:pt x="421" y="645"/>
                    <a:pt x="421" y="644"/>
                  </a:cubicBezTo>
                  <a:cubicBezTo>
                    <a:pt x="420" y="643"/>
                    <a:pt x="420" y="642"/>
                    <a:pt x="420" y="642"/>
                  </a:cubicBezTo>
                  <a:cubicBezTo>
                    <a:pt x="420" y="642"/>
                    <a:pt x="420" y="642"/>
                    <a:pt x="419" y="641"/>
                  </a:cubicBezTo>
                  <a:cubicBezTo>
                    <a:pt x="419" y="641"/>
                    <a:pt x="419" y="641"/>
                    <a:pt x="419" y="641"/>
                  </a:cubicBezTo>
                  <a:cubicBezTo>
                    <a:pt x="418" y="640"/>
                    <a:pt x="417" y="640"/>
                    <a:pt x="417" y="639"/>
                  </a:cubicBezTo>
                  <a:cubicBezTo>
                    <a:pt x="417" y="639"/>
                    <a:pt x="417" y="639"/>
                    <a:pt x="417" y="639"/>
                  </a:cubicBezTo>
                  <a:cubicBezTo>
                    <a:pt x="416" y="638"/>
                    <a:pt x="415" y="638"/>
                    <a:pt x="414" y="638"/>
                  </a:cubicBezTo>
                  <a:cubicBezTo>
                    <a:pt x="414" y="638"/>
                    <a:pt x="413" y="638"/>
                    <a:pt x="413" y="637"/>
                  </a:cubicBezTo>
                  <a:cubicBezTo>
                    <a:pt x="413" y="637"/>
                    <a:pt x="412" y="637"/>
                    <a:pt x="412" y="638"/>
                  </a:cubicBezTo>
                  <a:cubicBezTo>
                    <a:pt x="411" y="638"/>
                    <a:pt x="411" y="638"/>
                    <a:pt x="411" y="638"/>
                  </a:cubicBezTo>
                  <a:cubicBezTo>
                    <a:pt x="410" y="638"/>
                    <a:pt x="410" y="638"/>
                    <a:pt x="410" y="638"/>
                  </a:cubicBezTo>
                  <a:cubicBezTo>
                    <a:pt x="409" y="637"/>
                    <a:pt x="408" y="637"/>
                    <a:pt x="408" y="637"/>
                  </a:cubicBezTo>
                  <a:cubicBezTo>
                    <a:pt x="407" y="637"/>
                    <a:pt x="406" y="638"/>
                    <a:pt x="406" y="639"/>
                  </a:cubicBezTo>
                  <a:cubicBezTo>
                    <a:pt x="406" y="638"/>
                    <a:pt x="406" y="638"/>
                    <a:pt x="406" y="638"/>
                  </a:cubicBezTo>
                  <a:cubicBezTo>
                    <a:pt x="404" y="638"/>
                    <a:pt x="404" y="640"/>
                    <a:pt x="403" y="641"/>
                  </a:cubicBezTo>
                  <a:cubicBezTo>
                    <a:pt x="403" y="641"/>
                    <a:pt x="403" y="641"/>
                    <a:pt x="403" y="641"/>
                  </a:cubicBezTo>
                  <a:cubicBezTo>
                    <a:pt x="402" y="641"/>
                    <a:pt x="401" y="642"/>
                    <a:pt x="401" y="643"/>
                  </a:cubicBezTo>
                  <a:cubicBezTo>
                    <a:pt x="400" y="643"/>
                    <a:pt x="400" y="644"/>
                    <a:pt x="400" y="645"/>
                  </a:cubicBezTo>
                  <a:cubicBezTo>
                    <a:pt x="400" y="645"/>
                    <a:pt x="399" y="646"/>
                    <a:pt x="399" y="646"/>
                  </a:cubicBezTo>
                  <a:cubicBezTo>
                    <a:pt x="399" y="646"/>
                    <a:pt x="399" y="646"/>
                    <a:pt x="399" y="646"/>
                  </a:cubicBezTo>
                  <a:cubicBezTo>
                    <a:pt x="399" y="646"/>
                    <a:pt x="399" y="647"/>
                    <a:pt x="399" y="647"/>
                  </a:cubicBezTo>
                  <a:cubicBezTo>
                    <a:pt x="399" y="647"/>
                    <a:pt x="398" y="648"/>
                    <a:pt x="398" y="648"/>
                  </a:cubicBezTo>
                  <a:cubicBezTo>
                    <a:pt x="398" y="649"/>
                    <a:pt x="398" y="649"/>
                    <a:pt x="398" y="649"/>
                  </a:cubicBezTo>
                  <a:cubicBezTo>
                    <a:pt x="398" y="650"/>
                    <a:pt x="398" y="650"/>
                    <a:pt x="397" y="651"/>
                  </a:cubicBezTo>
                  <a:cubicBezTo>
                    <a:pt x="397" y="651"/>
                    <a:pt x="397" y="651"/>
                    <a:pt x="397" y="651"/>
                  </a:cubicBezTo>
                  <a:cubicBezTo>
                    <a:pt x="397" y="652"/>
                    <a:pt x="397" y="652"/>
                    <a:pt x="397" y="652"/>
                  </a:cubicBezTo>
                  <a:cubicBezTo>
                    <a:pt x="396" y="653"/>
                    <a:pt x="396" y="654"/>
                    <a:pt x="396" y="654"/>
                  </a:cubicBezTo>
                  <a:cubicBezTo>
                    <a:pt x="396" y="655"/>
                    <a:pt x="396" y="655"/>
                    <a:pt x="396" y="655"/>
                  </a:cubicBezTo>
                  <a:cubicBezTo>
                    <a:pt x="396" y="655"/>
                    <a:pt x="396" y="655"/>
                    <a:pt x="396" y="656"/>
                  </a:cubicBezTo>
                  <a:cubicBezTo>
                    <a:pt x="396" y="656"/>
                    <a:pt x="396" y="656"/>
                    <a:pt x="396" y="656"/>
                  </a:cubicBezTo>
                  <a:cubicBezTo>
                    <a:pt x="396" y="657"/>
                    <a:pt x="396" y="657"/>
                    <a:pt x="396" y="657"/>
                  </a:cubicBezTo>
                  <a:cubicBezTo>
                    <a:pt x="396" y="658"/>
                    <a:pt x="396" y="658"/>
                    <a:pt x="396" y="658"/>
                  </a:cubicBezTo>
                  <a:cubicBezTo>
                    <a:pt x="395" y="658"/>
                    <a:pt x="395" y="658"/>
                    <a:pt x="395" y="659"/>
                  </a:cubicBezTo>
                  <a:cubicBezTo>
                    <a:pt x="395" y="660"/>
                    <a:pt x="395" y="661"/>
                    <a:pt x="395" y="662"/>
                  </a:cubicBezTo>
                  <a:cubicBezTo>
                    <a:pt x="394" y="662"/>
                    <a:pt x="394" y="662"/>
                    <a:pt x="394" y="662"/>
                  </a:cubicBezTo>
                  <a:cubicBezTo>
                    <a:pt x="394" y="662"/>
                    <a:pt x="394" y="662"/>
                    <a:pt x="392" y="662"/>
                  </a:cubicBezTo>
                  <a:cubicBezTo>
                    <a:pt x="392" y="662"/>
                    <a:pt x="392" y="662"/>
                    <a:pt x="392" y="662"/>
                  </a:cubicBezTo>
                  <a:cubicBezTo>
                    <a:pt x="392" y="662"/>
                    <a:pt x="392" y="662"/>
                    <a:pt x="392" y="662"/>
                  </a:cubicBezTo>
                  <a:cubicBezTo>
                    <a:pt x="392" y="662"/>
                    <a:pt x="392" y="662"/>
                    <a:pt x="392" y="662"/>
                  </a:cubicBezTo>
                  <a:cubicBezTo>
                    <a:pt x="392" y="662"/>
                    <a:pt x="391" y="662"/>
                    <a:pt x="391" y="662"/>
                  </a:cubicBezTo>
                  <a:cubicBezTo>
                    <a:pt x="391" y="662"/>
                    <a:pt x="390" y="662"/>
                    <a:pt x="389" y="662"/>
                  </a:cubicBezTo>
                  <a:cubicBezTo>
                    <a:pt x="389" y="662"/>
                    <a:pt x="389" y="662"/>
                    <a:pt x="389" y="662"/>
                  </a:cubicBezTo>
                  <a:cubicBezTo>
                    <a:pt x="387" y="661"/>
                    <a:pt x="386" y="661"/>
                    <a:pt x="385" y="661"/>
                  </a:cubicBezTo>
                  <a:cubicBezTo>
                    <a:pt x="384" y="661"/>
                    <a:pt x="383" y="661"/>
                    <a:pt x="383" y="661"/>
                  </a:cubicBezTo>
                  <a:cubicBezTo>
                    <a:pt x="382" y="661"/>
                    <a:pt x="382" y="661"/>
                    <a:pt x="382" y="661"/>
                  </a:cubicBezTo>
                  <a:cubicBezTo>
                    <a:pt x="381" y="661"/>
                    <a:pt x="379" y="661"/>
                    <a:pt x="378" y="660"/>
                  </a:cubicBezTo>
                  <a:cubicBezTo>
                    <a:pt x="377" y="660"/>
                    <a:pt x="377" y="660"/>
                    <a:pt x="376" y="660"/>
                  </a:cubicBezTo>
                  <a:cubicBezTo>
                    <a:pt x="375" y="659"/>
                    <a:pt x="374" y="659"/>
                    <a:pt x="372" y="659"/>
                  </a:cubicBezTo>
                  <a:cubicBezTo>
                    <a:pt x="371" y="659"/>
                    <a:pt x="370" y="659"/>
                    <a:pt x="370" y="658"/>
                  </a:cubicBezTo>
                  <a:cubicBezTo>
                    <a:pt x="368" y="658"/>
                    <a:pt x="368" y="658"/>
                    <a:pt x="368" y="658"/>
                  </a:cubicBezTo>
                  <a:cubicBezTo>
                    <a:pt x="366" y="658"/>
                    <a:pt x="364" y="657"/>
                    <a:pt x="363" y="657"/>
                  </a:cubicBezTo>
                  <a:cubicBezTo>
                    <a:pt x="363" y="657"/>
                    <a:pt x="362" y="656"/>
                    <a:pt x="361" y="656"/>
                  </a:cubicBezTo>
                  <a:cubicBezTo>
                    <a:pt x="360" y="656"/>
                    <a:pt x="358" y="655"/>
                    <a:pt x="357" y="655"/>
                  </a:cubicBezTo>
                  <a:cubicBezTo>
                    <a:pt x="356" y="654"/>
                    <a:pt x="355" y="654"/>
                    <a:pt x="354" y="653"/>
                  </a:cubicBezTo>
                  <a:cubicBezTo>
                    <a:pt x="353" y="653"/>
                    <a:pt x="352" y="653"/>
                    <a:pt x="351" y="653"/>
                  </a:cubicBezTo>
                  <a:cubicBezTo>
                    <a:pt x="351" y="653"/>
                    <a:pt x="351" y="653"/>
                    <a:pt x="351" y="653"/>
                  </a:cubicBezTo>
                  <a:cubicBezTo>
                    <a:pt x="351" y="653"/>
                    <a:pt x="351" y="653"/>
                    <a:pt x="351" y="652"/>
                  </a:cubicBezTo>
                  <a:cubicBezTo>
                    <a:pt x="350" y="652"/>
                    <a:pt x="350" y="652"/>
                    <a:pt x="349" y="652"/>
                  </a:cubicBezTo>
                  <a:cubicBezTo>
                    <a:pt x="348" y="652"/>
                    <a:pt x="348" y="652"/>
                    <a:pt x="348" y="651"/>
                  </a:cubicBezTo>
                  <a:cubicBezTo>
                    <a:pt x="347" y="651"/>
                    <a:pt x="347" y="651"/>
                    <a:pt x="345" y="650"/>
                  </a:cubicBezTo>
                  <a:cubicBezTo>
                    <a:pt x="345" y="650"/>
                    <a:pt x="345" y="650"/>
                    <a:pt x="345" y="650"/>
                  </a:cubicBezTo>
                  <a:cubicBezTo>
                    <a:pt x="345" y="650"/>
                    <a:pt x="345" y="650"/>
                    <a:pt x="345" y="650"/>
                  </a:cubicBezTo>
                  <a:cubicBezTo>
                    <a:pt x="345" y="650"/>
                    <a:pt x="345" y="650"/>
                    <a:pt x="345" y="650"/>
                  </a:cubicBezTo>
                  <a:cubicBezTo>
                    <a:pt x="345" y="650"/>
                    <a:pt x="345" y="650"/>
                    <a:pt x="345" y="650"/>
                  </a:cubicBezTo>
                  <a:cubicBezTo>
                    <a:pt x="345" y="650"/>
                    <a:pt x="344" y="650"/>
                    <a:pt x="344" y="650"/>
                  </a:cubicBezTo>
                  <a:cubicBezTo>
                    <a:pt x="344" y="650"/>
                    <a:pt x="344" y="650"/>
                    <a:pt x="344" y="650"/>
                  </a:cubicBezTo>
                  <a:cubicBezTo>
                    <a:pt x="344" y="650"/>
                    <a:pt x="344" y="650"/>
                    <a:pt x="343" y="650"/>
                  </a:cubicBezTo>
                  <a:cubicBezTo>
                    <a:pt x="343" y="650"/>
                    <a:pt x="343" y="650"/>
                    <a:pt x="343" y="650"/>
                  </a:cubicBezTo>
                  <a:cubicBezTo>
                    <a:pt x="343" y="649"/>
                    <a:pt x="342" y="649"/>
                    <a:pt x="341" y="649"/>
                  </a:cubicBezTo>
                  <a:cubicBezTo>
                    <a:pt x="341" y="649"/>
                    <a:pt x="340" y="648"/>
                    <a:pt x="340" y="648"/>
                  </a:cubicBezTo>
                  <a:cubicBezTo>
                    <a:pt x="340" y="648"/>
                    <a:pt x="339" y="648"/>
                    <a:pt x="339" y="648"/>
                  </a:cubicBezTo>
                  <a:cubicBezTo>
                    <a:pt x="338" y="647"/>
                    <a:pt x="337" y="647"/>
                    <a:pt x="336" y="647"/>
                  </a:cubicBezTo>
                  <a:cubicBezTo>
                    <a:pt x="336" y="647"/>
                    <a:pt x="336" y="647"/>
                    <a:pt x="336" y="647"/>
                  </a:cubicBezTo>
                  <a:cubicBezTo>
                    <a:pt x="336" y="646"/>
                    <a:pt x="335" y="646"/>
                    <a:pt x="335" y="646"/>
                  </a:cubicBezTo>
                  <a:cubicBezTo>
                    <a:pt x="335" y="646"/>
                    <a:pt x="334" y="646"/>
                    <a:pt x="334" y="645"/>
                  </a:cubicBezTo>
                  <a:cubicBezTo>
                    <a:pt x="334" y="645"/>
                    <a:pt x="334" y="645"/>
                    <a:pt x="333" y="645"/>
                  </a:cubicBezTo>
                  <a:cubicBezTo>
                    <a:pt x="333" y="645"/>
                    <a:pt x="333" y="645"/>
                    <a:pt x="333" y="644"/>
                  </a:cubicBezTo>
                  <a:cubicBezTo>
                    <a:pt x="332" y="644"/>
                    <a:pt x="332" y="644"/>
                    <a:pt x="331" y="643"/>
                  </a:cubicBezTo>
                  <a:cubicBezTo>
                    <a:pt x="331" y="643"/>
                    <a:pt x="331" y="643"/>
                    <a:pt x="331" y="643"/>
                  </a:cubicBezTo>
                  <a:cubicBezTo>
                    <a:pt x="330" y="642"/>
                    <a:pt x="329" y="642"/>
                    <a:pt x="329" y="642"/>
                  </a:cubicBezTo>
                  <a:cubicBezTo>
                    <a:pt x="328" y="642"/>
                    <a:pt x="328" y="642"/>
                    <a:pt x="328" y="642"/>
                  </a:cubicBezTo>
                  <a:cubicBezTo>
                    <a:pt x="328" y="642"/>
                    <a:pt x="328" y="642"/>
                    <a:pt x="327" y="642"/>
                  </a:cubicBezTo>
                  <a:cubicBezTo>
                    <a:pt x="327" y="642"/>
                    <a:pt x="327" y="642"/>
                    <a:pt x="327" y="641"/>
                  </a:cubicBezTo>
                  <a:cubicBezTo>
                    <a:pt x="327" y="641"/>
                    <a:pt x="326" y="640"/>
                    <a:pt x="325" y="640"/>
                  </a:cubicBezTo>
                  <a:cubicBezTo>
                    <a:pt x="324" y="639"/>
                    <a:pt x="323" y="638"/>
                    <a:pt x="322" y="638"/>
                  </a:cubicBezTo>
                  <a:cubicBezTo>
                    <a:pt x="321" y="638"/>
                    <a:pt x="319" y="637"/>
                    <a:pt x="319" y="637"/>
                  </a:cubicBezTo>
                  <a:cubicBezTo>
                    <a:pt x="319" y="637"/>
                    <a:pt x="318" y="637"/>
                    <a:pt x="318" y="637"/>
                  </a:cubicBezTo>
                  <a:cubicBezTo>
                    <a:pt x="318" y="637"/>
                    <a:pt x="318" y="637"/>
                    <a:pt x="318" y="637"/>
                  </a:cubicBezTo>
                  <a:cubicBezTo>
                    <a:pt x="318" y="637"/>
                    <a:pt x="317" y="636"/>
                    <a:pt x="317" y="635"/>
                  </a:cubicBezTo>
                  <a:cubicBezTo>
                    <a:pt x="317" y="635"/>
                    <a:pt x="316" y="635"/>
                    <a:pt x="316" y="635"/>
                  </a:cubicBezTo>
                  <a:cubicBezTo>
                    <a:pt x="316" y="635"/>
                    <a:pt x="315" y="634"/>
                    <a:pt x="314" y="633"/>
                  </a:cubicBezTo>
                  <a:cubicBezTo>
                    <a:pt x="314" y="633"/>
                    <a:pt x="313" y="633"/>
                    <a:pt x="313" y="633"/>
                  </a:cubicBezTo>
                  <a:cubicBezTo>
                    <a:pt x="313" y="633"/>
                    <a:pt x="312" y="634"/>
                    <a:pt x="312" y="633"/>
                  </a:cubicBezTo>
                  <a:cubicBezTo>
                    <a:pt x="312" y="633"/>
                    <a:pt x="312" y="633"/>
                    <a:pt x="312" y="633"/>
                  </a:cubicBezTo>
                  <a:cubicBezTo>
                    <a:pt x="312" y="632"/>
                    <a:pt x="312" y="632"/>
                    <a:pt x="311" y="631"/>
                  </a:cubicBezTo>
                  <a:cubicBezTo>
                    <a:pt x="311" y="630"/>
                    <a:pt x="309" y="630"/>
                    <a:pt x="308" y="629"/>
                  </a:cubicBezTo>
                  <a:cubicBezTo>
                    <a:pt x="308" y="629"/>
                    <a:pt x="307" y="629"/>
                    <a:pt x="307" y="629"/>
                  </a:cubicBezTo>
                  <a:cubicBezTo>
                    <a:pt x="307" y="629"/>
                    <a:pt x="306" y="629"/>
                    <a:pt x="306" y="628"/>
                  </a:cubicBezTo>
                  <a:cubicBezTo>
                    <a:pt x="305" y="627"/>
                    <a:pt x="304" y="626"/>
                    <a:pt x="302" y="626"/>
                  </a:cubicBezTo>
                  <a:cubicBezTo>
                    <a:pt x="302" y="626"/>
                    <a:pt x="302" y="626"/>
                    <a:pt x="302" y="626"/>
                  </a:cubicBezTo>
                  <a:cubicBezTo>
                    <a:pt x="302" y="626"/>
                    <a:pt x="302" y="626"/>
                    <a:pt x="302" y="626"/>
                  </a:cubicBezTo>
                  <a:cubicBezTo>
                    <a:pt x="302" y="626"/>
                    <a:pt x="302" y="626"/>
                    <a:pt x="302" y="626"/>
                  </a:cubicBezTo>
                  <a:cubicBezTo>
                    <a:pt x="301" y="625"/>
                    <a:pt x="301" y="625"/>
                    <a:pt x="300" y="624"/>
                  </a:cubicBezTo>
                  <a:cubicBezTo>
                    <a:pt x="300" y="624"/>
                    <a:pt x="300" y="624"/>
                    <a:pt x="300" y="624"/>
                  </a:cubicBezTo>
                  <a:cubicBezTo>
                    <a:pt x="300" y="624"/>
                    <a:pt x="300" y="624"/>
                    <a:pt x="300" y="624"/>
                  </a:cubicBezTo>
                  <a:cubicBezTo>
                    <a:pt x="299" y="623"/>
                    <a:pt x="298" y="622"/>
                    <a:pt x="297" y="622"/>
                  </a:cubicBezTo>
                  <a:cubicBezTo>
                    <a:pt x="297" y="622"/>
                    <a:pt x="297" y="622"/>
                    <a:pt x="297" y="622"/>
                  </a:cubicBezTo>
                  <a:cubicBezTo>
                    <a:pt x="297" y="621"/>
                    <a:pt x="296" y="621"/>
                    <a:pt x="296" y="621"/>
                  </a:cubicBezTo>
                  <a:cubicBezTo>
                    <a:pt x="296" y="620"/>
                    <a:pt x="295" y="620"/>
                    <a:pt x="293" y="619"/>
                  </a:cubicBezTo>
                  <a:cubicBezTo>
                    <a:pt x="293" y="619"/>
                    <a:pt x="293" y="619"/>
                    <a:pt x="293" y="619"/>
                  </a:cubicBezTo>
                  <a:cubicBezTo>
                    <a:pt x="293" y="619"/>
                    <a:pt x="292" y="618"/>
                    <a:pt x="292" y="618"/>
                  </a:cubicBezTo>
                  <a:cubicBezTo>
                    <a:pt x="291" y="618"/>
                    <a:pt x="291" y="618"/>
                    <a:pt x="290" y="617"/>
                  </a:cubicBezTo>
                  <a:cubicBezTo>
                    <a:pt x="290" y="616"/>
                    <a:pt x="290" y="616"/>
                    <a:pt x="290" y="616"/>
                  </a:cubicBezTo>
                  <a:cubicBezTo>
                    <a:pt x="289" y="615"/>
                    <a:pt x="289" y="615"/>
                    <a:pt x="288" y="614"/>
                  </a:cubicBezTo>
                  <a:cubicBezTo>
                    <a:pt x="287" y="614"/>
                    <a:pt x="287" y="614"/>
                    <a:pt x="287" y="614"/>
                  </a:cubicBezTo>
                  <a:cubicBezTo>
                    <a:pt x="286" y="614"/>
                    <a:pt x="286" y="613"/>
                    <a:pt x="286" y="613"/>
                  </a:cubicBezTo>
                  <a:cubicBezTo>
                    <a:pt x="285" y="613"/>
                    <a:pt x="285" y="613"/>
                    <a:pt x="285" y="612"/>
                  </a:cubicBezTo>
                  <a:cubicBezTo>
                    <a:pt x="284" y="611"/>
                    <a:pt x="283" y="610"/>
                    <a:pt x="282" y="610"/>
                  </a:cubicBezTo>
                  <a:cubicBezTo>
                    <a:pt x="281" y="610"/>
                    <a:pt x="281" y="610"/>
                    <a:pt x="281" y="610"/>
                  </a:cubicBezTo>
                  <a:cubicBezTo>
                    <a:pt x="281" y="610"/>
                    <a:pt x="281" y="610"/>
                    <a:pt x="281" y="610"/>
                  </a:cubicBezTo>
                  <a:cubicBezTo>
                    <a:pt x="281" y="609"/>
                    <a:pt x="280" y="609"/>
                    <a:pt x="280" y="608"/>
                  </a:cubicBezTo>
                  <a:cubicBezTo>
                    <a:pt x="279" y="608"/>
                    <a:pt x="279" y="608"/>
                    <a:pt x="278" y="607"/>
                  </a:cubicBezTo>
                  <a:cubicBezTo>
                    <a:pt x="278" y="607"/>
                    <a:pt x="278" y="607"/>
                    <a:pt x="277" y="606"/>
                  </a:cubicBezTo>
                  <a:cubicBezTo>
                    <a:pt x="277" y="606"/>
                    <a:pt x="276" y="606"/>
                    <a:pt x="275" y="605"/>
                  </a:cubicBezTo>
                  <a:cubicBezTo>
                    <a:pt x="275" y="605"/>
                    <a:pt x="275" y="605"/>
                    <a:pt x="275" y="605"/>
                  </a:cubicBezTo>
                  <a:cubicBezTo>
                    <a:pt x="275" y="605"/>
                    <a:pt x="275" y="605"/>
                    <a:pt x="275" y="605"/>
                  </a:cubicBezTo>
                  <a:cubicBezTo>
                    <a:pt x="274" y="604"/>
                    <a:pt x="274" y="604"/>
                    <a:pt x="274" y="604"/>
                  </a:cubicBezTo>
                  <a:cubicBezTo>
                    <a:pt x="274" y="603"/>
                    <a:pt x="273" y="601"/>
                    <a:pt x="271" y="602"/>
                  </a:cubicBezTo>
                  <a:cubicBezTo>
                    <a:pt x="271" y="601"/>
                    <a:pt x="271" y="601"/>
                    <a:pt x="271" y="601"/>
                  </a:cubicBezTo>
                  <a:cubicBezTo>
                    <a:pt x="270" y="601"/>
                    <a:pt x="270" y="601"/>
                    <a:pt x="269" y="600"/>
                  </a:cubicBezTo>
                  <a:cubicBezTo>
                    <a:pt x="269" y="600"/>
                    <a:pt x="269" y="600"/>
                    <a:pt x="268" y="600"/>
                  </a:cubicBezTo>
                  <a:cubicBezTo>
                    <a:pt x="268" y="600"/>
                    <a:pt x="268" y="600"/>
                    <a:pt x="267" y="599"/>
                  </a:cubicBezTo>
                  <a:cubicBezTo>
                    <a:pt x="267" y="598"/>
                    <a:pt x="267" y="597"/>
                    <a:pt x="266" y="597"/>
                  </a:cubicBezTo>
                  <a:cubicBezTo>
                    <a:pt x="266" y="597"/>
                    <a:pt x="266" y="597"/>
                    <a:pt x="266" y="597"/>
                  </a:cubicBezTo>
                  <a:cubicBezTo>
                    <a:pt x="266" y="597"/>
                    <a:pt x="265" y="596"/>
                    <a:pt x="264" y="596"/>
                  </a:cubicBezTo>
                  <a:cubicBezTo>
                    <a:pt x="263" y="594"/>
                    <a:pt x="263" y="593"/>
                    <a:pt x="262" y="593"/>
                  </a:cubicBezTo>
                  <a:cubicBezTo>
                    <a:pt x="261" y="591"/>
                    <a:pt x="261" y="591"/>
                    <a:pt x="260" y="591"/>
                  </a:cubicBezTo>
                  <a:cubicBezTo>
                    <a:pt x="260" y="591"/>
                    <a:pt x="259" y="591"/>
                    <a:pt x="259" y="591"/>
                  </a:cubicBezTo>
                  <a:cubicBezTo>
                    <a:pt x="259" y="591"/>
                    <a:pt x="259" y="591"/>
                    <a:pt x="259" y="591"/>
                  </a:cubicBezTo>
                  <a:cubicBezTo>
                    <a:pt x="258" y="591"/>
                    <a:pt x="258" y="591"/>
                    <a:pt x="257" y="590"/>
                  </a:cubicBezTo>
                  <a:cubicBezTo>
                    <a:pt x="257" y="590"/>
                    <a:pt x="257" y="590"/>
                    <a:pt x="257" y="590"/>
                  </a:cubicBezTo>
                  <a:cubicBezTo>
                    <a:pt x="257" y="589"/>
                    <a:pt x="256" y="589"/>
                    <a:pt x="255" y="588"/>
                  </a:cubicBezTo>
                  <a:cubicBezTo>
                    <a:pt x="255" y="588"/>
                    <a:pt x="255" y="588"/>
                    <a:pt x="254" y="587"/>
                  </a:cubicBezTo>
                  <a:cubicBezTo>
                    <a:pt x="253" y="587"/>
                    <a:pt x="253" y="587"/>
                    <a:pt x="253" y="586"/>
                  </a:cubicBezTo>
                  <a:cubicBezTo>
                    <a:pt x="253" y="586"/>
                    <a:pt x="253" y="586"/>
                    <a:pt x="253" y="586"/>
                  </a:cubicBezTo>
                  <a:cubicBezTo>
                    <a:pt x="253" y="585"/>
                    <a:pt x="253" y="585"/>
                    <a:pt x="251" y="584"/>
                  </a:cubicBezTo>
                  <a:cubicBezTo>
                    <a:pt x="250" y="583"/>
                    <a:pt x="249" y="583"/>
                    <a:pt x="248" y="583"/>
                  </a:cubicBezTo>
                  <a:cubicBezTo>
                    <a:pt x="247" y="583"/>
                    <a:pt x="247" y="582"/>
                    <a:pt x="247" y="582"/>
                  </a:cubicBezTo>
                  <a:cubicBezTo>
                    <a:pt x="246" y="580"/>
                    <a:pt x="245" y="579"/>
                    <a:pt x="244" y="579"/>
                  </a:cubicBezTo>
                  <a:cubicBezTo>
                    <a:pt x="243" y="578"/>
                    <a:pt x="242" y="577"/>
                    <a:pt x="242" y="577"/>
                  </a:cubicBezTo>
                  <a:cubicBezTo>
                    <a:pt x="241" y="576"/>
                    <a:pt x="241" y="576"/>
                    <a:pt x="241" y="576"/>
                  </a:cubicBezTo>
                  <a:cubicBezTo>
                    <a:pt x="241" y="575"/>
                    <a:pt x="240" y="575"/>
                    <a:pt x="239" y="574"/>
                  </a:cubicBezTo>
                  <a:cubicBezTo>
                    <a:pt x="239" y="573"/>
                    <a:pt x="238" y="572"/>
                    <a:pt x="237" y="572"/>
                  </a:cubicBezTo>
                  <a:cubicBezTo>
                    <a:pt x="237" y="572"/>
                    <a:pt x="237" y="572"/>
                    <a:pt x="237" y="572"/>
                  </a:cubicBezTo>
                  <a:cubicBezTo>
                    <a:pt x="236" y="571"/>
                    <a:pt x="235" y="570"/>
                    <a:pt x="235" y="570"/>
                  </a:cubicBezTo>
                  <a:cubicBezTo>
                    <a:pt x="234" y="569"/>
                    <a:pt x="234" y="569"/>
                    <a:pt x="234" y="569"/>
                  </a:cubicBezTo>
                  <a:cubicBezTo>
                    <a:pt x="233" y="568"/>
                    <a:pt x="232" y="567"/>
                    <a:pt x="231" y="566"/>
                  </a:cubicBezTo>
                  <a:cubicBezTo>
                    <a:pt x="231" y="566"/>
                    <a:pt x="231" y="566"/>
                    <a:pt x="230" y="566"/>
                  </a:cubicBezTo>
                  <a:cubicBezTo>
                    <a:pt x="230" y="566"/>
                    <a:pt x="230" y="565"/>
                    <a:pt x="230" y="565"/>
                  </a:cubicBezTo>
                  <a:cubicBezTo>
                    <a:pt x="230" y="565"/>
                    <a:pt x="230" y="565"/>
                    <a:pt x="230" y="564"/>
                  </a:cubicBezTo>
                  <a:cubicBezTo>
                    <a:pt x="230" y="564"/>
                    <a:pt x="229" y="564"/>
                    <a:pt x="229" y="564"/>
                  </a:cubicBezTo>
                  <a:cubicBezTo>
                    <a:pt x="229" y="563"/>
                    <a:pt x="229" y="563"/>
                    <a:pt x="228" y="562"/>
                  </a:cubicBezTo>
                  <a:cubicBezTo>
                    <a:pt x="228" y="562"/>
                    <a:pt x="228" y="562"/>
                    <a:pt x="228" y="562"/>
                  </a:cubicBezTo>
                  <a:cubicBezTo>
                    <a:pt x="228" y="562"/>
                    <a:pt x="228" y="562"/>
                    <a:pt x="227" y="562"/>
                  </a:cubicBezTo>
                  <a:cubicBezTo>
                    <a:pt x="227" y="561"/>
                    <a:pt x="227" y="561"/>
                    <a:pt x="227" y="561"/>
                  </a:cubicBezTo>
                  <a:cubicBezTo>
                    <a:pt x="227" y="561"/>
                    <a:pt x="227" y="560"/>
                    <a:pt x="227" y="560"/>
                  </a:cubicBezTo>
                  <a:cubicBezTo>
                    <a:pt x="226" y="560"/>
                    <a:pt x="226" y="560"/>
                    <a:pt x="226" y="560"/>
                  </a:cubicBezTo>
                  <a:cubicBezTo>
                    <a:pt x="226" y="559"/>
                    <a:pt x="225" y="559"/>
                    <a:pt x="225" y="558"/>
                  </a:cubicBezTo>
                  <a:cubicBezTo>
                    <a:pt x="224" y="557"/>
                    <a:pt x="224" y="557"/>
                    <a:pt x="223" y="556"/>
                  </a:cubicBezTo>
                  <a:cubicBezTo>
                    <a:pt x="222" y="556"/>
                    <a:pt x="222" y="556"/>
                    <a:pt x="222" y="556"/>
                  </a:cubicBezTo>
                  <a:cubicBezTo>
                    <a:pt x="222" y="555"/>
                    <a:pt x="222" y="555"/>
                    <a:pt x="222" y="555"/>
                  </a:cubicBezTo>
                  <a:cubicBezTo>
                    <a:pt x="221" y="554"/>
                    <a:pt x="221" y="553"/>
                    <a:pt x="221" y="553"/>
                  </a:cubicBezTo>
                  <a:cubicBezTo>
                    <a:pt x="221" y="552"/>
                    <a:pt x="220" y="552"/>
                    <a:pt x="220" y="552"/>
                  </a:cubicBezTo>
                  <a:cubicBezTo>
                    <a:pt x="219" y="551"/>
                    <a:pt x="219" y="551"/>
                    <a:pt x="219" y="550"/>
                  </a:cubicBezTo>
                  <a:cubicBezTo>
                    <a:pt x="218" y="550"/>
                    <a:pt x="218" y="550"/>
                    <a:pt x="218" y="549"/>
                  </a:cubicBezTo>
                  <a:cubicBezTo>
                    <a:pt x="217" y="549"/>
                    <a:pt x="217" y="549"/>
                    <a:pt x="217" y="548"/>
                  </a:cubicBezTo>
                  <a:cubicBezTo>
                    <a:pt x="217" y="548"/>
                    <a:pt x="217" y="547"/>
                    <a:pt x="216" y="546"/>
                  </a:cubicBezTo>
                  <a:cubicBezTo>
                    <a:pt x="215" y="545"/>
                    <a:pt x="214" y="544"/>
                    <a:pt x="214" y="543"/>
                  </a:cubicBezTo>
                  <a:cubicBezTo>
                    <a:pt x="213" y="543"/>
                    <a:pt x="213" y="542"/>
                    <a:pt x="212" y="542"/>
                  </a:cubicBezTo>
                  <a:cubicBezTo>
                    <a:pt x="212" y="542"/>
                    <a:pt x="212" y="542"/>
                    <a:pt x="212" y="541"/>
                  </a:cubicBezTo>
                  <a:cubicBezTo>
                    <a:pt x="212" y="541"/>
                    <a:pt x="212" y="541"/>
                    <a:pt x="212" y="541"/>
                  </a:cubicBezTo>
                  <a:cubicBezTo>
                    <a:pt x="211" y="540"/>
                    <a:pt x="210" y="539"/>
                    <a:pt x="210" y="538"/>
                  </a:cubicBezTo>
                  <a:cubicBezTo>
                    <a:pt x="210" y="538"/>
                    <a:pt x="210" y="538"/>
                    <a:pt x="209" y="537"/>
                  </a:cubicBezTo>
                  <a:cubicBezTo>
                    <a:pt x="209" y="537"/>
                    <a:pt x="208" y="536"/>
                    <a:pt x="207" y="535"/>
                  </a:cubicBezTo>
                  <a:cubicBezTo>
                    <a:pt x="207" y="535"/>
                    <a:pt x="207" y="535"/>
                    <a:pt x="207" y="534"/>
                  </a:cubicBezTo>
                  <a:cubicBezTo>
                    <a:pt x="206" y="533"/>
                    <a:pt x="206" y="533"/>
                    <a:pt x="206" y="532"/>
                  </a:cubicBezTo>
                  <a:cubicBezTo>
                    <a:pt x="205" y="532"/>
                    <a:pt x="205" y="532"/>
                    <a:pt x="205" y="531"/>
                  </a:cubicBezTo>
                  <a:cubicBezTo>
                    <a:pt x="204" y="531"/>
                    <a:pt x="204" y="530"/>
                    <a:pt x="204" y="530"/>
                  </a:cubicBezTo>
                  <a:cubicBezTo>
                    <a:pt x="203" y="529"/>
                    <a:pt x="203" y="528"/>
                    <a:pt x="202" y="527"/>
                  </a:cubicBezTo>
                  <a:cubicBezTo>
                    <a:pt x="201" y="526"/>
                    <a:pt x="201" y="526"/>
                    <a:pt x="200" y="526"/>
                  </a:cubicBezTo>
                  <a:cubicBezTo>
                    <a:pt x="200" y="525"/>
                    <a:pt x="200" y="525"/>
                    <a:pt x="200" y="525"/>
                  </a:cubicBezTo>
                  <a:cubicBezTo>
                    <a:pt x="200" y="525"/>
                    <a:pt x="200" y="524"/>
                    <a:pt x="199" y="524"/>
                  </a:cubicBezTo>
                  <a:cubicBezTo>
                    <a:pt x="199" y="524"/>
                    <a:pt x="199" y="524"/>
                    <a:pt x="199" y="524"/>
                  </a:cubicBezTo>
                  <a:cubicBezTo>
                    <a:pt x="199" y="523"/>
                    <a:pt x="198" y="522"/>
                    <a:pt x="197" y="521"/>
                  </a:cubicBezTo>
                  <a:cubicBezTo>
                    <a:pt x="197" y="521"/>
                    <a:pt x="197" y="520"/>
                    <a:pt x="196" y="520"/>
                  </a:cubicBezTo>
                  <a:cubicBezTo>
                    <a:pt x="196" y="520"/>
                    <a:pt x="196" y="519"/>
                    <a:pt x="196" y="519"/>
                  </a:cubicBezTo>
                  <a:cubicBezTo>
                    <a:pt x="196" y="517"/>
                    <a:pt x="194" y="516"/>
                    <a:pt x="193" y="515"/>
                  </a:cubicBezTo>
                  <a:cubicBezTo>
                    <a:pt x="193" y="515"/>
                    <a:pt x="192" y="514"/>
                    <a:pt x="192" y="514"/>
                  </a:cubicBezTo>
                  <a:cubicBezTo>
                    <a:pt x="192" y="514"/>
                    <a:pt x="191" y="514"/>
                    <a:pt x="191" y="514"/>
                  </a:cubicBezTo>
                  <a:cubicBezTo>
                    <a:pt x="191" y="514"/>
                    <a:pt x="191" y="514"/>
                    <a:pt x="191" y="514"/>
                  </a:cubicBezTo>
                  <a:cubicBezTo>
                    <a:pt x="191" y="512"/>
                    <a:pt x="190" y="511"/>
                    <a:pt x="190" y="511"/>
                  </a:cubicBezTo>
                  <a:cubicBezTo>
                    <a:pt x="190" y="511"/>
                    <a:pt x="189" y="510"/>
                    <a:pt x="189" y="510"/>
                  </a:cubicBezTo>
                  <a:cubicBezTo>
                    <a:pt x="189" y="509"/>
                    <a:pt x="188" y="508"/>
                    <a:pt x="187" y="508"/>
                  </a:cubicBezTo>
                  <a:cubicBezTo>
                    <a:pt x="187" y="508"/>
                    <a:pt x="187" y="508"/>
                    <a:pt x="187" y="508"/>
                  </a:cubicBezTo>
                  <a:cubicBezTo>
                    <a:pt x="187" y="506"/>
                    <a:pt x="185" y="505"/>
                    <a:pt x="184" y="505"/>
                  </a:cubicBezTo>
                  <a:cubicBezTo>
                    <a:pt x="183" y="504"/>
                    <a:pt x="183" y="503"/>
                    <a:pt x="183" y="502"/>
                  </a:cubicBezTo>
                  <a:cubicBezTo>
                    <a:pt x="183" y="502"/>
                    <a:pt x="183" y="502"/>
                    <a:pt x="182" y="502"/>
                  </a:cubicBezTo>
                  <a:cubicBezTo>
                    <a:pt x="182" y="502"/>
                    <a:pt x="182" y="502"/>
                    <a:pt x="182" y="501"/>
                  </a:cubicBezTo>
                  <a:cubicBezTo>
                    <a:pt x="182" y="501"/>
                    <a:pt x="182" y="501"/>
                    <a:pt x="181" y="500"/>
                  </a:cubicBezTo>
                  <a:cubicBezTo>
                    <a:pt x="181" y="500"/>
                    <a:pt x="181" y="500"/>
                    <a:pt x="181" y="500"/>
                  </a:cubicBezTo>
                  <a:cubicBezTo>
                    <a:pt x="180" y="499"/>
                    <a:pt x="180" y="499"/>
                    <a:pt x="180" y="499"/>
                  </a:cubicBezTo>
                  <a:cubicBezTo>
                    <a:pt x="180" y="498"/>
                    <a:pt x="179" y="497"/>
                    <a:pt x="178" y="497"/>
                  </a:cubicBezTo>
                  <a:cubicBezTo>
                    <a:pt x="178" y="497"/>
                    <a:pt x="178" y="497"/>
                    <a:pt x="178" y="497"/>
                  </a:cubicBezTo>
                  <a:cubicBezTo>
                    <a:pt x="178" y="496"/>
                    <a:pt x="178" y="496"/>
                    <a:pt x="177" y="495"/>
                  </a:cubicBezTo>
                  <a:cubicBezTo>
                    <a:pt x="177" y="494"/>
                    <a:pt x="176" y="494"/>
                    <a:pt x="175" y="493"/>
                  </a:cubicBezTo>
                  <a:cubicBezTo>
                    <a:pt x="174" y="493"/>
                    <a:pt x="174" y="493"/>
                    <a:pt x="174" y="493"/>
                  </a:cubicBezTo>
                  <a:cubicBezTo>
                    <a:pt x="174" y="493"/>
                    <a:pt x="174" y="493"/>
                    <a:pt x="174" y="493"/>
                  </a:cubicBezTo>
                  <a:cubicBezTo>
                    <a:pt x="174" y="492"/>
                    <a:pt x="174" y="492"/>
                    <a:pt x="174" y="492"/>
                  </a:cubicBezTo>
                  <a:cubicBezTo>
                    <a:pt x="173" y="491"/>
                    <a:pt x="173" y="491"/>
                    <a:pt x="172" y="490"/>
                  </a:cubicBezTo>
                  <a:cubicBezTo>
                    <a:pt x="172" y="490"/>
                    <a:pt x="172" y="490"/>
                    <a:pt x="172" y="490"/>
                  </a:cubicBezTo>
                  <a:cubicBezTo>
                    <a:pt x="172" y="490"/>
                    <a:pt x="171" y="489"/>
                    <a:pt x="170" y="490"/>
                  </a:cubicBezTo>
                  <a:cubicBezTo>
                    <a:pt x="171" y="489"/>
                    <a:pt x="171" y="489"/>
                    <a:pt x="171" y="489"/>
                  </a:cubicBezTo>
                  <a:cubicBezTo>
                    <a:pt x="170" y="488"/>
                    <a:pt x="170" y="487"/>
                    <a:pt x="169" y="487"/>
                  </a:cubicBezTo>
                  <a:cubicBezTo>
                    <a:pt x="169" y="487"/>
                    <a:pt x="169" y="487"/>
                    <a:pt x="169" y="487"/>
                  </a:cubicBezTo>
                  <a:cubicBezTo>
                    <a:pt x="169" y="487"/>
                    <a:pt x="169" y="487"/>
                    <a:pt x="169" y="487"/>
                  </a:cubicBezTo>
                  <a:cubicBezTo>
                    <a:pt x="169" y="487"/>
                    <a:pt x="169" y="487"/>
                    <a:pt x="168" y="487"/>
                  </a:cubicBezTo>
                  <a:cubicBezTo>
                    <a:pt x="168" y="486"/>
                    <a:pt x="168" y="486"/>
                    <a:pt x="168" y="486"/>
                  </a:cubicBezTo>
                  <a:cubicBezTo>
                    <a:pt x="167" y="485"/>
                    <a:pt x="167" y="485"/>
                    <a:pt x="167" y="485"/>
                  </a:cubicBezTo>
                  <a:cubicBezTo>
                    <a:pt x="167" y="484"/>
                    <a:pt x="166" y="484"/>
                    <a:pt x="165" y="483"/>
                  </a:cubicBezTo>
                  <a:cubicBezTo>
                    <a:pt x="164" y="482"/>
                    <a:pt x="164" y="482"/>
                    <a:pt x="163" y="482"/>
                  </a:cubicBezTo>
                  <a:cubicBezTo>
                    <a:pt x="163" y="481"/>
                    <a:pt x="162" y="481"/>
                    <a:pt x="162" y="481"/>
                  </a:cubicBezTo>
                  <a:cubicBezTo>
                    <a:pt x="161" y="481"/>
                    <a:pt x="161" y="481"/>
                    <a:pt x="161" y="480"/>
                  </a:cubicBezTo>
                  <a:cubicBezTo>
                    <a:pt x="161" y="480"/>
                    <a:pt x="161" y="480"/>
                    <a:pt x="161" y="480"/>
                  </a:cubicBezTo>
                  <a:cubicBezTo>
                    <a:pt x="159" y="479"/>
                    <a:pt x="159" y="479"/>
                    <a:pt x="159" y="478"/>
                  </a:cubicBezTo>
                  <a:cubicBezTo>
                    <a:pt x="159" y="478"/>
                    <a:pt x="158" y="478"/>
                    <a:pt x="158" y="478"/>
                  </a:cubicBezTo>
                  <a:cubicBezTo>
                    <a:pt x="157" y="477"/>
                    <a:pt x="156" y="477"/>
                    <a:pt x="156" y="476"/>
                  </a:cubicBezTo>
                  <a:cubicBezTo>
                    <a:pt x="156" y="476"/>
                    <a:pt x="156" y="476"/>
                    <a:pt x="155" y="476"/>
                  </a:cubicBezTo>
                  <a:cubicBezTo>
                    <a:pt x="155" y="475"/>
                    <a:pt x="154" y="475"/>
                    <a:pt x="153" y="474"/>
                  </a:cubicBezTo>
                  <a:cubicBezTo>
                    <a:pt x="153" y="474"/>
                    <a:pt x="153" y="474"/>
                    <a:pt x="153" y="474"/>
                  </a:cubicBezTo>
                  <a:cubicBezTo>
                    <a:pt x="153" y="474"/>
                    <a:pt x="152" y="474"/>
                    <a:pt x="152" y="474"/>
                  </a:cubicBezTo>
                  <a:cubicBezTo>
                    <a:pt x="152" y="474"/>
                    <a:pt x="152" y="474"/>
                    <a:pt x="152" y="474"/>
                  </a:cubicBezTo>
                  <a:cubicBezTo>
                    <a:pt x="151" y="474"/>
                    <a:pt x="151" y="474"/>
                    <a:pt x="151" y="474"/>
                  </a:cubicBezTo>
                  <a:cubicBezTo>
                    <a:pt x="151" y="473"/>
                    <a:pt x="151" y="473"/>
                    <a:pt x="151" y="473"/>
                  </a:cubicBezTo>
                  <a:cubicBezTo>
                    <a:pt x="150" y="473"/>
                    <a:pt x="150" y="473"/>
                    <a:pt x="149" y="473"/>
                  </a:cubicBezTo>
                  <a:cubicBezTo>
                    <a:pt x="149" y="473"/>
                    <a:pt x="149" y="473"/>
                    <a:pt x="149" y="473"/>
                  </a:cubicBezTo>
                  <a:cubicBezTo>
                    <a:pt x="149" y="472"/>
                    <a:pt x="149" y="472"/>
                    <a:pt x="148" y="472"/>
                  </a:cubicBezTo>
                  <a:cubicBezTo>
                    <a:pt x="147" y="471"/>
                    <a:pt x="147" y="470"/>
                    <a:pt x="146" y="471"/>
                  </a:cubicBezTo>
                  <a:cubicBezTo>
                    <a:pt x="146" y="471"/>
                    <a:pt x="146" y="471"/>
                    <a:pt x="146" y="471"/>
                  </a:cubicBezTo>
                  <a:cubicBezTo>
                    <a:pt x="145" y="471"/>
                    <a:pt x="145" y="471"/>
                    <a:pt x="144" y="470"/>
                  </a:cubicBezTo>
                  <a:cubicBezTo>
                    <a:pt x="144" y="470"/>
                    <a:pt x="143" y="470"/>
                    <a:pt x="143" y="470"/>
                  </a:cubicBezTo>
                  <a:cubicBezTo>
                    <a:pt x="143" y="470"/>
                    <a:pt x="143" y="469"/>
                    <a:pt x="142" y="469"/>
                  </a:cubicBezTo>
                  <a:cubicBezTo>
                    <a:pt x="142" y="469"/>
                    <a:pt x="141" y="469"/>
                    <a:pt x="140" y="469"/>
                  </a:cubicBezTo>
                  <a:cubicBezTo>
                    <a:pt x="140" y="470"/>
                    <a:pt x="140" y="470"/>
                    <a:pt x="140" y="470"/>
                  </a:cubicBezTo>
                  <a:cubicBezTo>
                    <a:pt x="140" y="470"/>
                    <a:pt x="140" y="470"/>
                    <a:pt x="140" y="470"/>
                  </a:cubicBezTo>
                  <a:cubicBezTo>
                    <a:pt x="140" y="469"/>
                    <a:pt x="140" y="469"/>
                    <a:pt x="140" y="469"/>
                  </a:cubicBezTo>
                  <a:cubicBezTo>
                    <a:pt x="140" y="469"/>
                    <a:pt x="139" y="469"/>
                    <a:pt x="139" y="469"/>
                  </a:cubicBezTo>
                  <a:cubicBezTo>
                    <a:pt x="139" y="468"/>
                    <a:pt x="138" y="468"/>
                    <a:pt x="137" y="468"/>
                  </a:cubicBezTo>
                  <a:cubicBezTo>
                    <a:pt x="137" y="468"/>
                    <a:pt x="137" y="468"/>
                    <a:pt x="137" y="468"/>
                  </a:cubicBezTo>
                  <a:cubicBezTo>
                    <a:pt x="136" y="467"/>
                    <a:pt x="136" y="467"/>
                    <a:pt x="135" y="467"/>
                  </a:cubicBezTo>
                  <a:cubicBezTo>
                    <a:pt x="135" y="467"/>
                    <a:pt x="134" y="466"/>
                    <a:pt x="133" y="467"/>
                  </a:cubicBezTo>
                  <a:cubicBezTo>
                    <a:pt x="133" y="467"/>
                    <a:pt x="133" y="466"/>
                    <a:pt x="132" y="466"/>
                  </a:cubicBezTo>
                  <a:cubicBezTo>
                    <a:pt x="132" y="466"/>
                    <a:pt x="132" y="467"/>
                    <a:pt x="131" y="466"/>
                  </a:cubicBezTo>
                  <a:cubicBezTo>
                    <a:pt x="131" y="466"/>
                    <a:pt x="130" y="466"/>
                    <a:pt x="130" y="466"/>
                  </a:cubicBezTo>
                  <a:cubicBezTo>
                    <a:pt x="130" y="466"/>
                    <a:pt x="129" y="465"/>
                    <a:pt x="128" y="466"/>
                  </a:cubicBezTo>
                  <a:cubicBezTo>
                    <a:pt x="128" y="466"/>
                    <a:pt x="127" y="466"/>
                    <a:pt x="127" y="465"/>
                  </a:cubicBezTo>
                  <a:cubicBezTo>
                    <a:pt x="127" y="465"/>
                    <a:pt x="127" y="465"/>
                    <a:pt x="126" y="465"/>
                  </a:cubicBezTo>
                  <a:cubicBezTo>
                    <a:pt x="126" y="465"/>
                    <a:pt x="126" y="465"/>
                    <a:pt x="126" y="465"/>
                  </a:cubicBezTo>
                  <a:cubicBezTo>
                    <a:pt x="126" y="465"/>
                    <a:pt x="125" y="464"/>
                    <a:pt x="124" y="464"/>
                  </a:cubicBezTo>
                  <a:cubicBezTo>
                    <a:pt x="124" y="464"/>
                    <a:pt x="124" y="464"/>
                    <a:pt x="123" y="464"/>
                  </a:cubicBezTo>
                  <a:cubicBezTo>
                    <a:pt x="123" y="464"/>
                    <a:pt x="123" y="464"/>
                    <a:pt x="123" y="464"/>
                  </a:cubicBezTo>
                  <a:cubicBezTo>
                    <a:pt x="123" y="464"/>
                    <a:pt x="122" y="464"/>
                    <a:pt x="122" y="464"/>
                  </a:cubicBezTo>
                  <a:cubicBezTo>
                    <a:pt x="122" y="464"/>
                    <a:pt x="121" y="464"/>
                    <a:pt x="121" y="464"/>
                  </a:cubicBezTo>
                  <a:cubicBezTo>
                    <a:pt x="121" y="463"/>
                    <a:pt x="120" y="463"/>
                    <a:pt x="119" y="463"/>
                  </a:cubicBezTo>
                  <a:cubicBezTo>
                    <a:pt x="119" y="463"/>
                    <a:pt x="119" y="463"/>
                    <a:pt x="119" y="463"/>
                  </a:cubicBezTo>
                  <a:cubicBezTo>
                    <a:pt x="118" y="462"/>
                    <a:pt x="117" y="462"/>
                    <a:pt x="117" y="463"/>
                  </a:cubicBezTo>
                  <a:cubicBezTo>
                    <a:pt x="117" y="463"/>
                    <a:pt x="117" y="463"/>
                    <a:pt x="116" y="463"/>
                  </a:cubicBezTo>
                  <a:cubicBezTo>
                    <a:pt x="116" y="463"/>
                    <a:pt x="116" y="463"/>
                    <a:pt x="116" y="462"/>
                  </a:cubicBezTo>
                  <a:cubicBezTo>
                    <a:pt x="116" y="462"/>
                    <a:pt x="114" y="462"/>
                    <a:pt x="114" y="462"/>
                  </a:cubicBezTo>
                  <a:cubicBezTo>
                    <a:pt x="114" y="462"/>
                    <a:pt x="114" y="462"/>
                    <a:pt x="114" y="462"/>
                  </a:cubicBezTo>
                  <a:cubicBezTo>
                    <a:pt x="113" y="461"/>
                    <a:pt x="111" y="460"/>
                    <a:pt x="110" y="461"/>
                  </a:cubicBezTo>
                  <a:cubicBezTo>
                    <a:pt x="110" y="461"/>
                    <a:pt x="110" y="461"/>
                    <a:pt x="110" y="460"/>
                  </a:cubicBezTo>
                  <a:cubicBezTo>
                    <a:pt x="109" y="460"/>
                    <a:pt x="109" y="460"/>
                    <a:pt x="108" y="460"/>
                  </a:cubicBezTo>
                  <a:cubicBezTo>
                    <a:pt x="108" y="460"/>
                    <a:pt x="107" y="459"/>
                    <a:pt x="107" y="459"/>
                  </a:cubicBezTo>
                  <a:cubicBezTo>
                    <a:pt x="107" y="459"/>
                    <a:pt x="107" y="459"/>
                    <a:pt x="107" y="459"/>
                  </a:cubicBezTo>
                  <a:cubicBezTo>
                    <a:pt x="108" y="459"/>
                    <a:pt x="108" y="459"/>
                    <a:pt x="108" y="459"/>
                  </a:cubicBezTo>
                  <a:cubicBezTo>
                    <a:pt x="109" y="459"/>
                    <a:pt x="109" y="459"/>
                    <a:pt x="109" y="459"/>
                  </a:cubicBezTo>
                  <a:cubicBezTo>
                    <a:pt x="110" y="459"/>
                    <a:pt x="110" y="460"/>
                    <a:pt x="111" y="460"/>
                  </a:cubicBezTo>
                  <a:cubicBezTo>
                    <a:pt x="112" y="460"/>
                    <a:pt x="113" y="459"/>
                    <a:pt x="114" y="459"/>
                  </a:cubicBezTo>
                  <a:cubicBezTo>
                    <a:pt x="114" y="459"/>
                    <a:pt x="115" y="459"/>
                    <a:pt x="116" y="459"/>
                  </a:cubicBezTo>
                  <a:close/>
                  <a:moveTo>
                    <a:pt x="145" y="308"/>
                  </a:moveTo>
                  <a:cubicBezTo>
                    <a:pt x="145" y="308"/>
                    <a:pt x="145" y="308"/>
                    <a:pt x="145" y="308"/>
                  </a:cubicBezTo>
                  <a:cubicBezTo>
                    <a:pt x="144" y="307"/>
                    <a:pt x="143" y="307"/>
                    <a:pt x="142" y="307"/>
                  </a:cubicBezTo>
                  <a:cubicBezTo>
                    <a:pt x="142" y="307"/>
                    <a:pt x="142" y="307"/>
                    <a:pt x="142" y="306"/>
                  </a:cubicBezTo>
                  <a:cubicBezTo>
                    <a:pt x="141" y="306"/>
                    <a:pt x="141" y="305"/>
                    <a:pt x="140" y="305"/>
                  </a:cubicBezTo>
                  <a:cubicBezTo>
                    <a:pt x="139" y="305"/>
                    <a:pt x="139" y="305"/>
                    <a:pt x="139" y="305"/>
                  </a:cubicBezTo>
                  <a:cubicBezTo>
                    <a:pt x="138" y="305"/>
                    <a:pt x="138" y="306"/>
                    <a:pt x="138" y="305"/>
                  </a:cubicBezTo>
                  <a:cubicBezTo>
                    <a:pt x="137" y="305"/>
                    <a:pt x="137" y="305"/>
                    <a:pt x="137" y="306"/>
                  </a:cubicBezTo>
                  <a:cubicBezTo>
                    <a:pt x="136" y="306"/>
                    <a:pt x="136" y="306"/>
                    <a:pt x="136" y="306"/>
                  </a:cubicBezTo>
                  <a:cubicBezTo>
                    <a:pt x="136" y="306"/>
                    <a:pt x="136" y="306"/>
                    <a:pt x="136" y="306"/>
                  </a:cubicBezTo>
                  <a:cubicBezTo>
                    <a:pt x="136" y="305"/>
                    <a:pt x="135" y="304"/>
                    <a:pt x="134" y="305"/>
                  </a:cubicBezTo>
                  <a:cubicBezTo>
                    <a:pt x="133" y="305"/>
                    <a:pt x="133" y="305"/>
                    <a:pt x="133" y="305"/>
                  </a:cubicBezTo>
                  <a:cubicBezTo>
                    <a:pt x="132" y="305"/>
                    <a:pt x="132" y="305"/>
                    <a:pt x="132" y="305"/>
                  </a:cubicBezTo>
                  <a:cubicBezTo>
                    <a:pt x="131" y="305"/>
                    <a:pt x="131" y="305"/>
                    <a:pt x="131" y="305"/>
                  </a:cubicBezTo>
                  <a:cubicBezTo>
                    <a:pt x="131" y="305"/>
                    <a:pt x="131" y="305"/>
                    <a:pt x="131" y="305"/>
                  </a:cubicBezTo>
                  <a:cubicBezTo>
                    <a:pt x="130" y="306"/>
                    <a:pt x="130" y="306"/>
                    <a:pt x="130" y="306"/>
                  </a:cubicBezTo>
                  <a:cubicBezTo>
                    <a:pt x="130" y="306"/>
                    <a:pt x="130" y="306"/>
                    <a:pt x="130" y="306"/>
                  </a:cubicBezTo>
                  <a:cubicBezTo>
                    <a:pt x="129" y="306"/>
                    <a:pt x="129" y="305"/>
                    <a:pt x="129" y="305"/>
                  </a:cubicBezTo>
                  <a:cubicBezTo>
                    <a:pt x="128" y="305"/>
                    <a:pt x="128" y="305"/>
                    <a:pt x="128" y="305"/>
                  </a:cubicBezTo>
                  <a:cubicBezTo>
                    <a:pt x="127" y="305"/>
                    <a:pt x="126" y="305"/>
                    <a:pt x="124" y="306"/>
                  </a:cubicBezTo>
                  <a:cubicBezTo>
                    <a:pt x="124" y="307"/>
                    <a:pt x="123" y="306"/>
                    <a:pt x="122" y="306"/>
                  </a:cubicBezTo>
                  <a:cubicBezTo>
                    <a:pt x="121" y="306"/>
                    <a:pt x="120" y="306"/>
                    <a:pt x="119" y="307"/>
                  </a:cubicBezTo>
                  <a:cubicBezTo>
                    <a:pt x="118" y="307"/>
                    <a:pt x="118" y="307"/>
                    <a:pt x="117" y="306"/>
                  </a:cubicBezTo>
                  <a:cubicBezTo>
                    <a:pt x="117" y="306"/>
                    <a:pt x="118" y="306"/>
                    <a:pt x="118" y="306"/>
                  </a:cubicBezTo>
                  <a:cubicBezTo>
                    <a:pt x="118" y="306"/>
                    <a:pt x="119" y="306"/>
                    <a:pt x="119" y="306"/>
                  </a:cubicBezTo>
                  <a:cubicBezTo>
                    <a:pt x="119" y="305"/>
                    <a:pt x="120" y="305"/>
                    <a:pt x="120" y="305"/>
                  </a:cubicBezTo>
                  <a:cubicBezTo>
                    <a:pt x="120" y="305"/>
                    <a:pt x="120" y="305"/>
                    <a:pt x="120" y="305"/>
                  </a:cubicBezTo>
                  <a:cubicBezTo>
                    <a:pt x="121" y="305"/>
                    <a:pt x="121" y="305"/>
                    <a:pt x="122" y="305"/>
                  </a:cubicBezTo>
                  <a:cubicBezTo>
                    <a:pt x="122" y="305"/>
                    <a:pt x="122" y="304"/>
                    <a:pt x="122" y="304"/>
                  </a:cubicBezTo>
                  <a:cubicBezTo>
                    <a:pt x="123" y="304"/>
                    <a:pt x="123" y="304"/>
                    <a:pt x="124" y="303"/>
                  </a:cubicBezTo>
                  <a:cubicBezTo>
                    <a:pt x="124" y="303"/>
                    <a:pt x="124" y="303"/>
                    <a:pt x="124" y="303"/>
                  </a:cubicBezTo>
                  <a:cubicBezTo>
                    <a:pt x="126" y="304"/>
                    <a:pt x="127" y="304"/>
                    <a:pt x="128" y="304"/>
                  </a:cubicBezTo>
                  <a:cubicBezTo>
                    <a:pt x="129" y="303"/>
                    <a:pt x="129" y="303"/>
                    <a:pt x="129" y="302"/>
                  </a:cubicBezTo>
                  <a:cubicBezTo>
                    <a:pt x="129" y="302"/>
                    <a:pt x="129" y="302"/>
                    <a:pt x="129" y="302"/>
                  </a:cubicBezTo>
                  <a:cubicBezTo>
                    <a:pt x="130" y="302"/>
                    <a:pt x="130" y="302"/>
                    <a:pt x="130" y="301"/>
                  </a:cubicBezTo>
                  <a:cubicBezTo>
                    <a:pt x="131" y="301"/>
                    <a:pt x="131" y="301"/>
                    <a:pt x="131" y="301"/>
                  </a:cubicBezTo>
                  <a:cubicBezTo>
                    <a:pt x="131" y="301"/>
                    <a:pt x="131" y="301"/>
                    <a:pt x="131" y="301"/>
                  </a:cubicBezTo>
                  <a:cubicBezTo>
                    <a:pt x="132" y="301"/>
                    <a:pt x="132" y="301"/>
                    <a:pt x="132" y="301"/>
                  </a:cubicBezTo>
                  <a:cubicBezTo>
                    <a:pt x="132" y="301"/>
                    <a:pt x="132" y="301"/>
                    <a:pt x="132" y="301"/>
                  </a:cubicBezTo>
                  <a:cubicBezTo>
                    <a:pt x="133" y="301"/>
                    <a:pt x="134" y="301"/>
                    <a:pt x="135" y="300"/>
                  </a:cubicBezTo>
                  <a:cubicBezTo>
                    <a:pt x="135" y="300"/>
                    <a:pt x="135" y="300"/>
                    <a:pt x="135" y="300"/>
                  </a:cubicBezTo>
                  <a:cubicBezTo>
                    <a:pt x="136" y="300"/>
                    <a:pt x="136" y="300"/>
                    <a:pt x="136" y="300"/>
                  </a:cubicBezTo>
                  <a:cubicBezTo>
                    <a:pt x="136" y="300"/>
                    <a:pt x="137" y="300"/>
                    <a:pt x="137" y="300"/>
                  </a:cubicBezTo>
                  <a:cubicBezTo>
                    <a:pt x="138" y="300"/>
                    <a:pt x="138" y="299"/>
                    <a:pt x="139" y="299"/>
                  </a:cubicBezTo>
                  <a:cubicBezTo>
                    <a:pt x="139" y="299"/>
                    <a:pt x="139" y="299"/>
                    <a:pt x="139" y="299"/>
                  </a:cubicBezTo>
                  <a:cubicBezTo>
                    <a:pt x="141" y="299"/>
                    <a:pt x="141" y="298"/>
                    <a:pt x="141" y="298"/>
                  </a:cubicBezTo>
                  <a:cubicBezTo>
                    <a:pt x="141" y="298"/>
                    <a:pt x="141" y="298"/>
                    <a:pt x="141" y="298"/>
                  </a:cubicBezTo>
                  <a:cubicBezTo>
                    <a:pt x="142" y="298"/>
                    <a:pt x="142" y="298"/>
                    <a:pt x="143" y="297"/>
                  </a:cubicBezTo>
                  <a:cubicBezTo>
                    <a:pt x="144" y="297"/>
                    <a:pt x="144" y="297"/>
                    <a:pt x="144" y="297"/>
                  </a:cubicBezTo>
                  <a:cubicBezTo>
                    <a:pt x="144" y="297"/>
                    <a:pt x="144" y="297"/>
                    <a:pt x="144" y="297"/>
                  </a:cubicBezTo>
                  <a:cubicBezTo>
                    <a:pt x="144" y="297"/>
                    <a:pt x="144" y="297"/>
                    <a:pt x="144" y="297"/>
                  </a:cubicBezTo>
                  <a:cubicBezTo>
                    <a:pt x="145" y="297"/>
                    <a:pt x="146" y="297"/>
                    <a:pt x="147" y="296"/>
                  </a:cubicBezTo>
                  <a:cubicBezTo>
                    <a:pt x="148" y="296"/>
                    <a:pt x="149" y="296"/>
                    <a:pt x="150" y="296"/>
                  </a:cubicBezTo>
                  <a:cubicBezTo>
                    <a:pt x="151" y="296"/>
                    <a:pt x="152" y="295"/>
                    <a:pt x="152" y="294"/>
                  </a:cubicBezTo>
                  <a:cubicBezTo>
                    <a:pt x="152" y="294"/>
                    <a:pt x="153" y="294"/>
                    <a:pt x="153" y="294"/>
                  </a:cubicBezTo>
                  <a:cubicBezTo>
                    <a:pt x="153" y="294"/>
                    <a:pt x="154" y="294"/>
                    <a:pt x="156" y="293"/>
                  </a:cubicBezTo>
                  <a:cubicBezTo>
                    <a:pt x="156" y="293"/>
                    <a:pt x="156" y="293"/>
                    <a:pt x="157" y="293"/>
                  </a:cubicBezTo>
                  <a:cubicBezTo>
                    <a:pt x="158" y="293"/>
                    <a:pt x="158" y="293"/>
                    <a:pt x="159" y="292"/>
                  </a:cubicBezTo>
                  <a:cubicBezTo>
                    <a:pt x="159" y="292"/>
                    <a:pt x="159" y="292"/>
                    <a:pt x="159" y="292"/>
                  </a:cubicBezTo>
                  <a:cubicBezTo>
                    <a:pt x="160" y="291"/>
                    <a:pt x="160" y="291"/>
                    <a:pt x="161" y="291"/>
                  </a:cubicBezTo>
                  <a:cubicBezTo>
                    <a:pt x="161" y="291"/>
                    <a:pt x="161" y="291"/>
                    <a:pt x="161" y="291"/>
                  </a:cubicBezTo>
                  <a:cubicBezTo>
                    <a:pt x="161" y="291"/>
                    <a:pt x="161" y="291"/>
                    <a:pt x="161" y="291"/>
                  </a:cubicBezTo>
                  <a:cubicBezTo>
                    <a:pt x="164" y="292"/>
                    <a:pt x="165" y="291"/>
                    <a:pt x="165" y="291"/>
                  </a:cubicBezTo>
                  <a:cubicBezTo>
                    <a:pt x="165" y="290"/>
                    <a:pt x="165" y="290"/>
                    <a:pt x="165" y="290"/>
                  </a:cubicBezTo>
                  <a:cubicBezTo>
                    <a:pt x="165" y="290"/>
                    <a:pt x="165" y="291"/>
                    <a:pt x="165" y="291"/>
                  </a:cubicBezTo>
                  <a:cubicBezTo>
                    <a:pt x="165" y="291"/>
                    <a:pt x="165" y="291"/>
                    <a:pt x="165" y="291"/>
                  </a:cubicBezTo>
                  <a:cubicBezTo>
                    <a:pt x="164" y="292"/>
                    <a:pt x="163" y="292"/>
                    <a:pt x="163" y="293"/>
                  </a:cubicBezTo>
                  <a:cubicBezTo>
                    <a:pt x="163" y="293"/>
                    <a:pt x="163" y="293"/>
                    <a:pt x="162" y="293"/>
                  </a:cubicBezTo>
                  <a:cubicBezTo>
                    <a:pt x="162" y="293"/>
                    <a:pt x="162" y="293"/>
                    <a:pt x="162" y="293"/>
                  </a:cubicBezTo>
                  <a:cubicBezTo>
                    <a:pt x="161" y="293"/>
                    <a:pt x="160" y="294"/>
                    <a:pt x="160" y="295"/>
                  </a:cubicBezTo>
                  <a:cubicBezTo>
                    <a:pt x="159" y="295"/>
                    <a:pt x="159" y="295"/>
                    <a:pt x="158" y="296"/>
                  </a:cubicBezTo>
                  <a:cubicBezTo>
                    <a:pt x="157" y="296"/>
                    <a:pt x="157" y="296"/>
                    <a:pt x="156" y="297"/>
                  </a:cubicBezTo>
                  <a:cubicBezTo>
                    <a:pt x="156" y="297"/>
                    <a:pt x="156" y="297"/>
                    <a:pt x="156" y="297"/>
                  </a:cubicBezTo>
                  <a:cubicBezTo>
                    <a:pt x="156" y="298"/>
                    <a:pt x="155" y="298"/>
                    <a:pt x="155" y="298"/>
                  </a:cubicBezTo>
                  <a:cubicBezTo>
                    <a:pt x="155" y="299"/>
                    <a:pt x="154" y="299"/>
                    <a:pt x="154" y="299"/>
                  </a:cubicBezTo>
                  <a:cubicBezTo>
                    <a:pt x="154" y="300"/>
                    <a:pt x="153" y="300"/>
                    <a:pt x="153" y="300"/>
                  </a:cubicBezTo>
                  <a:cubicBezTo>
                    <a:pt x="153" y="300"/>
                    <a:pt x="153" y="301"/>
                    <a:pt x="153" y="301"/>
                  </a:cubicBezTo>
                  <a:cubicBezTo>
                    <a:pt x="152" y="301"/>
                    <a:pt x="152" y="302"/>
                    <a:pt x="152" y="302"/>
                  </a:cubicBezTo>
                  <a:cubicBezTo>
                    <a:pt x="151" y="303"/>
                    <a:pt x="151" y="303"/>
                    <a:pt x="151" y="304"/>
                  </a:cubicBezTo>
                  <a:cubicBezTo>
                    <a:pt x="151" y="304"/>
                    <a:pt x="151" y="304"/>
                    <a:pt x="151" y="305"/>
                  </a:cubicBezTo>
                  <a:cubicBezTo>
                    <a:pt x="150" y="305"/>
                    <a:pt x="150" y="307"/>
                    <a:pt x="150" y="308"/>
                  </a:cubicBezTo>
                  <a:cubicBezTo>
                    <a:pt x="150" y="309"/>
                    <a:pt x="150" y="310"/>
                    <a:pt x="150" y="311"/>
                  </a:cubicBezTo>
                  <a:cubicBezTo>
                    <a:pt x="150" y="312"/>
                    <a:pt x="150" y="313"/>
                    <a:pt x="150" y="314"/>
                  </a:cubicBezTo>
                  <a:cubicBezTo>
                    <a:pt x="150" y="314"/>
                    <a:pt x="150" y="314"/>
                    <a:pt x="150" y="314"/>
                  </a:cubicBezTo>
                  <a:cubicBezTo>
                    <a:pt x="150" y="313"/>
                    <a:pt x="150" y="313"/>
                    <a:pt x="150" y="313"/>
                  </a:cubicBezTo>
                  <a:cubicBezTo>
                    <a:pt x="150" y="313"/>
                    <a:pt x="150" y="313"/>
                    <a:pt x="149" y="312"/>
                  </a:cubicBezTo>
                  <a:cubicBezTo>
                    <a:pt x="149" y="312"/>
                    <a:pt x="149" y="312"/>
                    <a:pt x="148" y="311"/>
                  </a:cubicBezTo>
                  <a:cubicBezTo>
                    <a:pt x="148" y="311"/>
                    <a:pt x="148" y="311"/>
                    <a:pt x="147" y="310"/>
                  </a:cubicBezTo>
                  <a:cubicBezTo>
                    <a:pt x="147" y="310"/>
                    <a:pt x="147" y="310"/>
                    <a:pt x="147" y="310"/>
                  </a:cubicBezTo>
                  <a:cubicBezTo>
                    <a:pt x="146" y="310"/>
                    <a:pt x="146" y="310"/>
                    <a:pt x="146" y="310"/>
                  </a:cubicBezTo>
                  <a:cubicBezTo>
                    <a:pt x="146" y="309"/>
                    <a:pt x="145" y="309"/>
                    <a:pt x="145" y="308"/>
                  </a:cubicBezTo>
                  <a:close/>
                  <a:moveTo>
                    <a:pt x="113" y="307"/>
                  </a:moveTo>
                  <a:cubicBezTo>
                    <a:pt x="113" y="307"/>
                    <a:pt x="113" y="307"/>
                    <a:pt x="113" y="307"/>
                  </a:cubicBezTo>
                  <a:cubicBezTo>
                    <a:pt x="113" y="307"/>
                    <a:pt x="114" y="307"/>
                    <a:pt x="114" y="307"/>
                  </a:cubicBezTo>
                  <a:cubicBezTo>
                    <a:pt x="115" y="307"/>
                    <a:pt x="115" y="307"/>
                    <a:pt x="115" y="307"/>
                  </a:cubicBezTo>
                  <a:cubicBezTo>
                    <a:pt x="115" y="307"/>
                    <a:pt x="114" y="307"/>
                    <a:pt x="114" y="307"/>
                  </a:cubicBezTo>
                  <a:cubicBezTo>
                    <a:pt x="114" y="308"/>
                    <a:pt x="114" y="308"/>
                    <a:pt x="114" y="308"/>
                  </a:cubicBezTo>
                  <a:cubicBezTo>
                    <a:pt x="114" y="308"/>
                    <a:pt x="114" y="308"/>
                    <a:pt x="113" y="308"/>
                  </a:cubicBezTo>
                  <a:cubicBezTo>
                    <a:pt x="113" y="308"/>
                    <a:pt x="113" y="308"/>
                    <a:pt x="113" y="308"/>
                  </a:cubicBezTo>
                  <a:cubicBezTo>
                    <a:pt x="112" y="308"/>
                    <a:pt x="112" y="308"/>
                    <a:pt x="112" y="308"/>
                  </a:cubicBezTo>
                  <a:cubicBezTo>
                    <a:pt x="111" y="309"/>
                    <a:pt x="111" y="309"/>
                    <a:pt x="110" y="309"/>
                  </a:cubicBezTo>
                  <a:cubicBezTo>
                    <a:pt x="110" y="309"/>
                    <a:pt x="110" y="309"/>
                    <a:pt x="109" y="309"/>
                  </a:cubicBezTo>
                  <a:cubicBezTo>
                    <a:pt x="109" y="309"/>
                    <a:pt x="109" y="309"/>
                    <a:pt x="109" y="309"/>
                  </a:cubicBezTo>
                  <a:cubicBezTo>
                    <a:pt x="109" y="309"/>
                    <a:pt x="109" y="309"/>
                    <a:pt x="109" y="309"/>
                  </a:cubicBezTo>
                  <a:cubicBezTo>
                    <a:pt x="110" y="308"/>
                    <a:pt x="110" y="308"/>
                    <a:pt x="110" y="307"/>
                  </a:cubicBezTo>
                  <a:cubicBezTo>
                    <a:pt x="110" y="307"/>
                    <a:pt x="110" y="307"/>
                    <a:pt x="110" y="307"/>
                  </a:cubicBezTo>
                  <a:cubicBezTo>
                    <a:pt x="110" y="307"/>
                    <a:pt x="111" y="307"/>
                    <a:pt x="111" y="308"/>
                  </a:cubicBezTo>
                  <a:cubicBezTo>
                    <a:pt x="111" y="308"/>
                    <a:pt x="112" y="308"/>
                    <a:pt x="112" y="308"/>
                  </a:cubicBezTo>
                  <a:cubicBezTo>
                    <a:pt x="112" y="308"/>
                    <a:pt x="113" y="308"/>
                    <a:pt x="113" y="307"/>
                  </a:cubicBezTo>
                  <a:close/>
                  <a:moveTo>
                    <a:pt x="41" y="332"/>
                  </a:moveTo>
                  <a:cubicBezTo>
                    <a:pt x="41" y="332"/>
                    <a:pt x="42" y="331"/>
                    <a:pt x="43" y="331"/>
                  </a:cubicBezTo>
                  <a:cubicBezTo>
                    <a:pt x="43" y="331"/>
                    <a:pt x="44" y="331"/>
                    <a:pt x="44" y="331"/>
                  </a:cubicBezTo>
                  <a:cubicBezTo>
                    <a:pt x="45" y="331"/>
                    <a:pt x="45" y="331"/>
                    <a:pt x="45" y="331"/>
                  </a:cubicBezTo>
                  <a:cubicBezTo>
                    <a:pt x="45" y="331"/>
                    <a:pt x="45" y="331"/>
                    <a:pt x="45" y="331"/>
                  </a:cubicBezTo>
                  <a:cubicBezTo>
                    <a:pt x="45" y="331"/>
                    <a:pt x="44" y="331"/>
                    <a:pt x="44" y="332"/>
                  </a:cubicBezTo>
                  <a:cubicBezTo>
                    <a:pt x="43" y="332"/>
                    <a:pt x="42" y="333"/>
                    <a:pt x="41" y="333"/>
                  </a:cubicBezTo>
                  <a:cubicBezTo>
                    <a:pt x="41" y="333"/>
                    <a:pt x="40" y="333"/>
                    <a:pt x="40" y="333"/>
                  </a:cubicBezTo>
                  <a:cubicBezTo>
                    <a:pt x="41" y="333"/>
                    <a:pt x="41" y="332"/>
                    <a:pt x="41" y="332"/>
                  </a:cubicBezTo>
                  <a:close/>
                  <a:moveTo>
                    <a:pt x="206" y="162"/>
                  </a:moveTo>
                  <a:cubicBezTo>
                    <a:pt x="206" y="162"/>
                    <a:pt x="206" y="162"/>
                    <a:pt x="206" y="162"/>
                  </a:cubicBezTo>
                  <a:cubicBezTo>
                    <a:pt x="206" y="162"/>
                    <a:pt x="206" y="162"/>
                    <a:pt x="206" y="162"/>
                  </a:cubicBezTo>
                  <a:cubicBezTo>
                    <a:pt x="206" y="162"/>
                    <a:pt x="207" y="161"/>
                    <a:pt x="208" y="160"/>
                  </a:cubicBezTo>
                  <a:cubicBezTo>
                    <a:pt x="208" y="160"/>
                    <a:pt x="208" y="160"/>
                    <a:pt x="208" y="159"/>
                  </a:cubicBezTo>
                  <a:cubicBezTo>
                    <a:pt x="208" y="159"/>
                    <a:pt x="209" y="159"/>
                    <a:pt x="209" y="158"/>
                  </a:cubicBezTo>
                  <a:cubicBezTo>
                    <a:pt x="210" y="157"/>
                    <a:pt x="210" y="156"/>
                    <a:pt x="211" y="156"/>
                  </a:cubicBezTo>
                  <a:cubicBezTo>
                    <a:pt x="211" y="156"/>
                    <a:pt x="211" y="156"/>
                    <a:pt x="211" y="156"/>
                  </a:cubicBezTo>
                  <a:cubicBezTo>
                    <a:pt x="212" y="155"/>
                    <a:pt x="213" y="154"/>
                    <a:pt x="213" y="154"/>
                  </a:cubicBezTo>
                  <a:cubicBezTo>
                    <a:pt x="213" y="154"/>
                    <a:pt x="213" y="154"/>
                    <a:pt x="213" y="154"/>
                  </a:cubicBezTo>
                  <a:cubicBezTo>
                    <a:pt x="214" y="153"/>
                    <a:pt x="214" y="153"/>
                    <a:pt x="214" y="153"/>
                  </a:cubicBezTo>
                  <a:cubicBezTo>
                    <a:pt x="215" y="152"/>
                    <a:pt x="215" y="152"/>
                    <a:pt x="215" y="152"/>
                  </a:cubicBezTo>
                  <a:cubicBezTo>
                    <a:pt x="216" y="152"/>
                    <a:pt x="216" y="151"/>
                    <a:pt x="217" y="151"/>
                  </a:cubicBezTo>
                  <a:cubicBezTo>
                    <a:pt x="217" y="151"/>
                    <a:pt x="217" y="150"/>
                    <a:pt x="217" y="150"/>
                  </a:cubicBezTo>
                  <a:cubicBezTo>
                    <a:pt x="217" y="150"/>
                    <a:pt x="218" y="150"/>
                    <a:pt x="218" y="150"/>
                  </a:cubicBezTo>
                  <a:cubicBezTo>
                    <a:pt x="219" y="150"/>
                    <a:pt x="220" y="149"/>
                    <a:pt x="220" y="148"/>
                  </a:cubicBezTo>
                  <a:cubicBezTo>
                    <a:pt x="221" y="148"/>
                    <a:pt x="221" y="148"/>
                    <a:pt x="221" y="148"/>
                  </a:cubicBezTo>
                  <a:cubicBezTo>
                    <a:pt x="221" y="148"/>
                    <a:pt x="221" y="148"/>
                    <a:pt x="221" y="148"/>
                  </a:cubicBezTo>
                  <a:cubicBezTo>
                    <a:pt x="221" y="147"/>
                    <a:pt x="222" y="147"/>
                    <a:pt x="222" y="147"/>
                  </a:cubicBezTo>
                  <a:cubicBezTo>
                    <a:pt x="223" y="147"/>
                    <a:pt x="223" y="147"/>
                    <a:pt x="223" y="147"/>
                  </a:cubicBezTo>
                  <a:cubicBezTo>
                    <a:pt x="223" y="147"/>
                    <a:pt x="223" y="147"/>
                    <a:pt x="223" y="147"/>
                  </a:cubicBezTo>
                  <a:cubicBezTo>
                    <a:pt x="224" y="146"/>
                    <a:pt x="225" y="146"/>
                    <a:pt x="225" y="146"/>
                  </a:cubicBezTo>
                  <a:cubicBezTo>
                    <a:pt x="227" y="146"/>
                    <a:pt x="227" y="145"/>
                    <a:pt x="227" y="145"/>
                  </a:cubicBezTo>
                  <a:cubicBezTo>
                    <a:pt x="228" y="145"/>
                    <a:pt x="228" y="145"/>
                    <a:pt x="228" y="145"/>
                  </a:cubicBezTo>
                  <a:cubicBezTo>
                    <a:pt x="228" y="144"/>
                    <a:pt x="229" y="144"/>
                    <a:pt x="229" y="144"/>
                  </a:cubicBezTo>
                  <a:cubicBezTo>
                    <a:pt x="230" y="144"/>
                    <a:pt x="231" y="144"/>
                    <a:pt x="231" y="144"/>
                  </a:cubicBezTo>
                  <a:cubicBezTo>
                    <a:pt x="232" y="144"/>
                    <a:pt x="232" y="143"/>
                    <a:pt x="233" y="143"/>
                  </a:cubicBezTo>
                  <a:cubicBezTo>
                    <a:pt x="233" y="143"/>
                    <a:pt x="233" y="143"/>
                    <a:pt x="233" y="143"/>
                  </a:cubicBezTo>
                  <a:cubicBezTo>
                    <a:pt x="235" y="143"/>
                    <a:pt x="235" y="143"/>
                    <a:pt x="236" y="143"/>
                  </a:cubicBezTo>
                  <a:cubicBezTo>
                    <a:pt x="236" y="143"/>
                    <a:pt x="236" y="143"/>
                    <a:pt x="236" y="143"/>
                  </a:cubicBezTo>
                  <a:cubicBezTo>
                    <a:pt x="236" y="143"/>
                    <a:pt x="236" y="143"/>
                    <a:pt x="236" y="143"/>
                  </a:cubicBezTo>
                  <a:cubicBezTo>
                    <a:pt x="237" y="143"/>
                    <a:pt x="238" y="143"/>
                    <a:pt x="239" y="143"/>
                  </a:cubicBezTo>
                  <a:cubicBezTo>
                    <a:pt x="240" y="143"/>
                    <a:pt x="240" y="143"/>
                    <a:pt x="242" y="142"/>
                  </a:cubicBezTo>
                  <a:cubicBezTo>
                    <a:pt x="242" y="142"/>
                    <a:pt x="242" y="142"/>
                    <a:pt x="242" y="142"/>
                  </a:cubicBezTo>
                  <a:cubicBezTo>
                    <a:pt x="243" y="142"/>
                    <a:pt x="243" y="142"/>
                    <a:pt x="243" y="142"/>
                  </a:cubicBezTo>
                  <a:cubicBezTo>
                    <a:pt x="243" y="142"/>
                    <a:pt x="244" y="142"/>
                    <a:pt x="244" y="142"/>
                  </a:cubicBezTo>
                  <a:cubicBezTo>
                    <a:pt x="244" y="142"/>
                    <a:pt x="245" y="143"/>
                    <a:pt x="246" y="143"/>
                  </a:cubicBezTo>
                  <a:cubicBezTo>
                    <a:pt x="246" y="143"/>
                    <a:pt x="247" y="143"/>
                    <a:pt x="247" y="142"/>
                  </a:cubicBezTo>
                  <a:cubicBezTo>
                    <a:pt x="248" y="143"/>
                    <a:pt x="248" y="142"/>
                    <a:pt x="249" y="142"/>
                  </a:cubicBezTo>
                  <a:cubicBezTo>
                    <a:pt x="249" y="142"/>
                    <a:pt x="249" y="142"/>
                    <a:pt x="250" y="143"/>
                  </a:cubicBezTo>
                  <a:cubicBezTo>
                    <a:pt x="250" y="143"/>
                    <a:pt x="251" y="143"/>
                    <a:pt x="251" y="143"/>
                  </a:cubicBezTo>
                  <a:cubicBezTo>
                    <a:pt x="252" y="143"/>
                    <a:pt x="252" y="143"/>
                    <a:pt x="252" y="143"/>
                  </a:cubicBezTo>
                  <a:cubicBezTo>
                    <a:pt x="252" y="143"/>
                    <a:pt x="253" y="143"/>
                    <a:pt x="253" y="143"/>
                  </a:cubicBezTo>
                  <a:cubicBezTo>
                    <a:pt x="253" y="143"/>
                    <a:pt x="254" y="143"/>
                    <a:pt x="254" y="143"/>
                  </a:cubicBezTo>
                  <a:cubicBezTo>
                    <a:pt x="255" y="143"/>
                    <a:pt x="256" y="144"/>
                    <a:pt x="256" y="144"/>
                  </a:cubicBezTo>
                  <a:cubicBezTo>
                    <a:pt x="257" y="145"/>
                    <a:pt x="258" y="145"/>
                    <a:pt x="259" y="145"/>
                  </a:cubicBezTo>
                  <a:cubicBezTo>
                    <a:pt x="259" y="145"/>
                    <a:pt x="259" y="145"/>
                    <a:pt x="259" y="145"/>
                  </a:cubicBezTo>
                  <a:cubicBezTo>
                    <a:pt x="260" y="145"/>
                    <a:pt x="260" y="145"/>
                    <a:pt x="260" y="145"/>
                  </a:cubicBezTo>
                  <a:cubicBezTo>
                    <a:pt x="260" y="145"/>
                    <a:pt x="261" y="146"/>
                    <a:pt x="261" y="146"/>
                  </a:cubicBezTo>
                  <a:cubicBezTo>
                    <a:pt x="262" y="146"/>
                    <a:pt x="262" y="146"/>
                    <a:pt x="263" y="147"/>
                  </a:cubicBezTo>
                  <a:cubicBezTo>
                    <a:pt x="264" y="148"/>
                    <a:pt x="265" y="149"/>
                    <a:pt x="266" y="149"/>
                  </a:cubicBezTo>
                  <a:cubicBezTo>
                    <a:pt x="266" y="149"/>
                    <a:pt x="266" y="149"/>
                    <a:pt x="266" y="149"/>
                  </a:cubicBezTo>
                  <a:cubicBezTo>
                    <a:pt x="266" y="149"/>
                    <a:pt x="267" y="149"/>
                    <a:pt x="267" y="149"/>
                  </a:cubicBezTo>
                  <a:cubicBezTo>
                    <a:pt x="267" y="149"/>
                    <a:pt x="267" y="149"/>
                    <a:pt x="268" y="150"/>
                  </a:cubicBezTo>
                  <a:cubicBezTo>
                    <a:pt x="268" y="150"/>
                    <a:pt x="268" y="150"/>
                    <a:pt x="269" y="150"/>
                  </a:cubicBezTo>
                  <a:cubicBezTo>
                    <a:pt x="269" y="150"/>
                    <a:pt x="269" y="150"/>
                    <a:pt x="269" y="150"/>
                  </a:cubicBezTo>
                  <a:cubicBezTo>
                    <a:pt x="269" y="150"/>
                    <a:pt x="269" y="150"/>
                    <a:pt x="270" y="150"/>
                  </a:cubicBezTo>
                  <a:cubicBezTo>
                    <a:pt x="270" y="150"/>
                    <a:pt x="270" y="151"/>
                    <a:pt x="270" y="151"/>
                  </a:cubicBezTo>
                  <a:cubicBezTo>
                    <a:pt x="270" y="152"/>
                    <a:pt x="270" y="152"/>
                    <a:pt x="270" y="152"/>
                  </a:cubicBezTo>
                  <a:cubicBezTo>
                    <a:pt x="272" y="153"/>
                    <a:pt x="272" y="153"/>
                    <a:pt x="273" y="154"/>
                  </a:cubicBezTo>
                  <a:cubicBezTo>
                    <a:pt x="273" y="154"/>
                    <a:pt x="273" y="155"/>
                    <a:pt x="273" y="155"/>
                  </a:cubicBezTo>
                  <a:cubicBezTo>
                    <a:pt x="273" y="155"/>
                    <a:pt x="274" y="156"/>
                    <a:pt x="274" y="156"/>
                  </a:cubicBezTo>
                  <a:cubicBezTo>
                    <a:pt x="274" y="156"/>
                    <a:pt x="274" y="157"/>
                    <a:pt x="274" y="157"/>
                  </a:cubicBezTo>
                  <a:cubicBezTo>
                    <a:pt x="274" y="157"/>
                    <a:pt x="275" y="158"/>
                    <a:pt x="275" y="158"/>
                  </a:cubicBezTo>
                  <a:cubicBezTo>
                    <a:pt x="276" y="158"/>
                    <a:pt x="276" y="158"/>
                    <a:pt x="277" y="158"/>
                  </a:cubicBezTo>
                  <a:cubicBezTo>
                    <a:pt x="277" y="158"/>
                    <a:pt x="277" y="158"/>
                    <a:pt x="277" y="158"/>
                  </a:cubicBezTo>
                  <a:cubicBezTo>
                    <a:pt x="277" y="159"/>
                    <a:pt x="277" y="159"/>
                    <a:pt x="278" y="160"/>
                  </a:cubicBezTo>
                  <a:cubicBezTo>
                    <a:pt x="278" y="160"/>
                    <a:pt x="278" y="160"/>
                    <a:pt x="278" y="161"/>
                  </a:cubicBezTo>
                  <a:cubicBezTo>
                    <a:pt x="278" y="161"/>
                    <a:pt x="279" y="162"/>
                    <a:pt x="279" y="162"/>
                  </a:cubicBezTo>
                  <a:cubicBezTo>
                    <a:pt x="279" y="163"/>
                    <a:pt x="279" y="163"/>
                    <a:pt x="280" y="164"/>
                  </a:cubicBezTo>
                  <a:cubicBezTo>
                    <a:pt x="281" y="165"/>
                    <a:pt x="281" y="165"/>
                    <a:pt x="281" y="165"/>
                  </a:cubicBezTo>
                  <a:cubicBezTo>
                    <a:pt x="281" y="165"/>
                    <a:pt x="281" y="165"/>
                    <a:pt x="281" y="166"/>
                  </a:cubicBezTo>
                  <a:cubicBezTo>
                    <a:pt x="281" y="166"/>
                    <a:pt x="281" y="167"/>
                    <a:pt x="281" y="167"/>
                  </a:cubicBezTo>
                  <a:cubicBezTo>
                    <a:pt x="282" y="168"/>
                    <a:pt x="282" y="168"/>
                    <a:pt x="282" y="168"/>
                  </a:cubicBezTo>
                  <a:cubicBezTo>
                    <a:pt x="283" y="168"/>
                    <a:pt x="283" y="168"/>
                    <a:pt x="283" y="169"/>
                  </a:cubicBezTo>
                  <a:cubicBezTo>
                    <a:pt x="283" y="169"/>
                    <a:pt x="283" y="169"/>
                    <a:pt x="284" y="170"/>
                  </a:cubicBezTo>
                  <a:cubicBezTo>
                    <a:pt x="285" y="171"/>
                    <a:pt x="285" y="172"/>
                    <a:pt x="285" y="173"/>
                  </a:cubicBezTo>
                  <a:cubicBezTo>
                    <a:pt x="285" y="173"/>
                    <a:pt x="286" y="173"/>
                    <a:pt x="286" y="174"/>
                  </a:cubicBezTo>
                  <a:cubicBezTo>
                    <a:pt x="286" y="174"/>
                    <a:pt x="286" y="174"/>
                    <a:pt x="286" y="174"/>
                  </a:cubicBezTo>
                  <a:cubicBezTo>
                    <a:pt x="286" y="175"/>
                    <a:pt x="286" y="176"/>
                    <a:pt x="287" y="176"/>
                  </a:cubicBezTo>
                  <a:cubicBezTo>
                    <a:pt x="288" y="177"/>
                    <a:pt x="288" y="177"/>
                    <a:pt x="288" y="178"/>
                  </a:cubicBezTo>
                  <a:cubicBezTo>
                    <a:pt x="288" y="178"/>
                    <a:pt x="288" y="178"/>
                    <a:pt x="288" y="178"/>
                  </a:cubicBezTo>
                  <a:cubicBezTo>
                    <a:pt x="288" y="179"/>
                    <a:pt x="289" y="181"/>
                    <a:pt x="290" y="182"/>
                  </a:cubicBezTo>
                  <a:cubicBezTo>
                    <a:pt x="290" y="182"/>
                    <a:pt x="290" y="182"/>
                    <a:pt x="290" y="182"/>
                  </a:cubicBezTo>
                  <a:cubicBezTo>
                    <a:pt x="290" y="182"/>
                    <a:pt x="291" y="183"/>
                    <a:pt x="291" y="183"/>
                  </a:cubicBezTo>
                  <a:cubicBezTo>
                    <a:pt x="291" y="183"/>
                    <a:pt x="290" y="184"/>
                    <a:pt x="291" y="184"/>
                  </a:cubicBezTo>
                  <a:cubicBezTo>
                    <a:pt x="291" y="184"/>
                    <a:pt x="291" y="185"/>
                    <a:pt x="292" y="185"/>
                  </a:cubicBezTo>
                  <a:cubicBezTo>
                    <a:pt x="292" y="185"/>
                    <a:pt x="292" y="185"/>
                    <a:pt x="292" y="185"/>
                  </a:cubicBezTo>
                  <a:cubicBezTo>
                    <a:pt x="292" y="186"/>
                    <a:pt x="292" y="186"/>
                    <a:pt x="292" y="187"/>
                  </a:cubicBezTo>
                  <a:cubicBezTo>
                    <a:pt x="292" y="188"/>
                    <a:pt x="293" y="188"/>
                    <a:pt x="293" y="189"/>
                  </a:cubicBezTo>
                  <a:cubicBezTo>
                    <a:pt x="293" y="189"/>
                    <a:pt x="293" y="189"/>
                    <a:pt x="293" y="189"/>
                  </a:cubicBezTo>
                  <a:cubicBezTo>
                    <a:pt x="293" y="189"/>
                    <a:pt x="293" y="190"/>
                    <a:pt x="294" y="190"/>
                  </a:cubicBezTo>
                  <a:cubicBezTo>
                    <a:pt x="294" y="190"/>
                    <a:pt x="294" y="191"/>
                    <a:pt x="294" y="191"/>
                  </a:cubicBezTo>
                  <a:cubicBezTo>
                    <a:pt x="294" y="191"/>
                    <a:pt x="294" y="192"/>
                    <a:pt x="295" y="192"/>
                  </a:cubicBezTo>
                  <a:cubicBezTo>
                    <a:pt x="295" y="193"/>
                    <a:pt x="295" y="193"/>
                    <a:pt x="295" y="193"/>
                  </a:cubicBezTo>
                  <a:cubicBezTo>
                    <a:pt x="295" y="194"/>
                    <a:pt x="295" y="195"/>
                    <a:pt x="297" y="195"/>
                  </a:cubicBezTo>
                  <a:cubicBezTo>
                    <a:pt x="297" y="195"/>
                    <a:pt x="297" y="195"/>
                    <a:pt x="297" y="195"/>
                  </a:cubicBezTo>
                  <a:cubicBezTo>
                    <a:pt x="297" y="196"/>
                    <a:pt x="297" y="196"/>
                    <a:pt x="297" y="196"/>
                  </a:cubicBezTo>
                  <a:cubicBezTo>
                    <a:pt x="297" y="196"/>
                    <a:pt x="297" y="196"/>
                    <a:pt x="297" y="196"/>
                  </a:cubicBezTo>
                  <a:cubicBezTo>
                    <a:pt x="297" y="196"/>
                    <a:pt x="297" y="197"/>
                    <a:pt x="297" y="197"/>
                  </a:cubicBezTo>
                  <a:cubicBezTo>
                    <a:pt x="297" y="198"/>
                    <a:pt x="298" y="199"/>
                    <a:pt x="298" y="200"/>
                  </a:cubicBezTo>
                  <a:cubicBezTo>
                    <a:pt x="299" y="200"/>
                    <a:pt x="299" y="200"/>
                    <a:pt x="299" y="201"/>
                  </a:cubicBezTo>
                  <a:cubicBezTo>
                    <a:pt x="299" y="201"/>
                    <a:pt x="299" y="202"/>
                    <a:pt x="300" y="203"/>
                  </a:cubicBezTo>
                  <a:cubicBezTo>
                    <a:pt x="300" y="203"/>
                    <a:pt x="300" y="203"/>
                    <a:pt x="300" y="203"/>
                  </a:cubicBezTo>
                  <a:cubicBezTo>
                    <a:pt x="298" y="203"/>
                    <a:pt x="298" y="204"/>
                    <a:pt x="297" y="204"/>
                  </a:cubicBezTo>
                  <a:cubicBezTo>
                    <a:pt x="297" y="204"/>
                    <a:pt x="297" y="204"/>
                    <a:pt x="297" y="204"/>
                  </a:cubicBezTo>
                  <a:cubicBezTo>
                    <a:pt x="297" y="205"/>
                    <a:pt x="296" y="205"/>
                    <a:pt x="296" y="206"/>
                  </a:cubicBezTo>
                  <a:cubicBezTo>
                    <a:pt x="296" y="206"/>
                    <a:pt x="295" y="206"/>
                    <a:pt x="295" y="207"/>
                  </a:cubicBezTo>
                  <a:cubicBezTo>
                    <a:pt x="294" y="207"/>
                    <a:pt x="294" y="208"/>
                    <a:pt x="293" y="208"/>
                  </a:cubicBezTo>
                  <a:cubicBezTo>
                    <a:pt x="293" y="208"/>
                    <a:pt x="293" y="208"/>
                    <a:pt x="293" y="208"/>
                  </a:cubicBezTo>
                  <a:cubicBezTo>
                    <a:pt x="292" y="209"/>
                    <a:pt x="292" y="209"/>
                    <a:pt x="291" y="210"/>
                  </a:cubicBezTo>
                  <a:cubicBezTo>
                    <a:pt x="291" y="210"/>
                    <a:pt x="291" y="210"/>
                    <a:pt x="291" y="210"/>
                  </a:cubicBezTo>
                  <a:cubicBezTo>
                    <a:pt x="291" y="210"/>
                    <a:pt x="291" y="210"/>
                    <a:pt x="291" y="210"/>
                  </a:cubicBezTo>
                  <a:cubicBezTo>
                    <a:pt x="290" y="210"/>
                    <a:pt x="289" y="210"/>
                    <a:pt x="289" y="211"/>
                  </a:cubicBezTo>
                  <a:cubicBezTo>
                    <a:pt x="289" y="211"/>
                    <a:pt x="289" y="211"/>
                    <a:pt x="289" y="212"/>
                  </a:cubicBezTo>
                  <a:cubicBezTo>
                    <a:pt x="289" y="212"/>
                    <a:pt x="289" y="212"/>
                    <a:pt x="289" y="212"/>
                  </a:cubicBezTo>
                  <a:cubicBezTo>
                    <a:pt x="289" y="212"/>
                    <a:pt x="289" y="212"/>
                    <a:pt x="289" y="212"/>
                  </a:cubicBezTo>
                  <a:cubicBezTo>
                    <a:pt x="288" y="213"/>
                    <a:pt x="288" y="213"/>
                    <a:pt x="288" y="214"/>
                  </a:cubicBezTo>
                  <a:cubicBezTo>
                    <a:pt x="288" y="215"/>
                    <a:pt x="288" y="215"/>
                    <a:pt x="289" y="216"/>
                  </a:cubicBezTo>
                  <a:cubicBezTo>
                    <a:pt x="289" y="216"/>
                    <a:pt x="289" y="216"/>
                    <a:pt x="289" y="216"/>
                  </a:cubicBezTo>
                  <a:cubicBezTo>
                    <a:pt x="289" y="216"/>
                    <a:pt x="289" y="216"/>
                    <a:pt x="289" y="216"/>
                  </a:cubicBezTo>
                  <a:cubicBezTo>
                    <a:pt x="289" y="217"/>
                    <a:pt x="289" y="217"/>
                    <a:pt x="289" y="217"/>
                  </a:cubicBezTo>
                  <a:cubicBezTo>
                    <a:pt x="289" y="217"/>
                    <a:pt x="289" y="217"/>
                    <a:pt x="289" y="217"/>
                  </a:cubicBezTo>
                  <a:cubicBezTo>
                    <a:pt x="289" y="218"/>
                    <a:pt x="289" y="219"/>
                    <a:pt x="289" y="219"/>
                  </a:cubicBezTo>
                  <a:cubicBezTo>
                    <a:pt x="289" y="221"/>
                    <a:pt x="289" y="221"/>
                    <a:pt x="289" y="221"/>
                  </a:cubicBezTo>
                  <a:cubicBezTo>
                    <a:pt x="288" y="223"/>
                    <a:pt x="289" y="224"/>
                    <a:pt x="289" y="225"/>
                  </a:cubicBezTo>
                  <a:cubicBezTo>
                    <a:pt x="289" y="225"/>
                    <a:pt x="289" y="225"/>
                    <a:pt x="289" y="225"/>
                  </a:cubicBezTo>
                  <a:cubicBezTo>
                    <a:pt x="289" y="225"/>
                    <a:pt x="289" y="226"/>
                    <a:pt x="290" y="226"/>
                  </a:cubicBezTo>
                  <a:cubicBezTo>
                    <a:pt x="290" y="226"/>
                    <a:pt x="290" y="226"/>
                    <a:pt x="290" y="227"/>
                  </a:cubicBezTo>
                  <a:cubicBezTo>
                    <a:pt x="290" y="228"/>
                    <a:pt x="290" y="228"/>
                    <a:pt x="290" y="228"/>
                  </a:cubicBezTo>
                  <a:cubicBezTo>
                    <a:pt x="290" y="228"/>
                    <a:pt x="290" y="229"/>
                    <a:pt x="290" y="229"/>
                  </a:cubicBezTo>
                  <a:cubicBezTo>
                    <a:pt x="289" y="229"/>
                    <a:pt x="289" y="229"/>
                    <a:pt x="289" y="230"/>
                  </a:cubicBezTo>
                  <a:cubicBezTo>
                    <a:pt x="288" y="231"/>
                    <a:pt x="287" y="231"/>
                    <a:pt x="287" y="232"/>
                  </a:cubicBezTo>
                  <a:cubicBezTo>
                    <a:pt x="286" y="232"/>
                    <a:pt x="286" y="232"/>
                    <a:pt x="285" y="233"/>
                  </a:cubicBezTo>
                  <a:cubicBezTo>
                    <a:pt x="285" y="233"/>
                    <a:pt x="285" y="233"/>
                    <a:pt x="284" y="233"/>
                  </a:cubicBezTo>
                  <a:cubicBezTo>
                    <a:pt x="283" y="233"/>
                    <a:pt x="283" y="233"/>
                    <a:pt x="282" y="234"/>
                  </a:cubicBezTo>
                  <a:cubicBezTo>
                    <a:pt x="282" y="234"/>
                    <a:pt x="282" y="234"/>
                    <a:pt x="281" y="234"/>
                  </a:cubicBezTo>
                  <a:cubicBezTo>
                    <a:pt x="280" y="235"/>
                    <a:pt x="279" y="235"/>
                    <a:pt x="279" y="235"/>
                  </a:cubicBezTo>
                  <a:cubicBezTo>
                    <a:pt x="278" y="234"/>
                    <a:pt x="277" y="235"/>
                    <a:pt x="276" y="235"/>
                  </a:cubicBezTo>
                  <a:cubicBezTo>
                    <a:pt x="276" y="235"/>
                    <a:pt x="276" y="235"/>
                    <a:pt x="275" y="235"/>
                  </a:cubicBezTo>
                  <a:cubicBezTo>
                    <a:pt x="275" y="235"/>
                    <a:pt x="275" y="235"/>
                    <a:pt x="274" y="235"/>
                  </a:cubicBezTo>
                  <a:cubicBezTo>
                    <a:pt x="274" y="235"/>
                    <a:pt x="274" y="235"/>
                    <a:pt x="273" y="235"/>
                  </a:cubicBezTo>
                  <a:cubicBezTo>
                    <a:pt x="273" y="235"/>
                    <a:pt x="273" y="235"/>
                    <a:pt x="272" y="235"/>
                  </a:cubicBezTo>
                  <a:cubicBezTo>
                    <a:pt x="272" y="234"/>
                    <a:pt x="271" y="234"/>
                    <a:pt x="270" y="234"/>
                  </a:cubicBezTo>
                  <a:cubicBezTo>
                    <a:pt x="270" y="234"/>
                    <a:pt x="270" y="234"/>
                    <a:pt x="269" y="234"/>
                  </a:cubicBezTo>
                  <a:cubicBezTo>
                    <a:pt x="269" y="234"/>
                    <a:pt x="269" y="234"/>
                    <a:pt x="269" y="234"/>
                  </a:cubicBezTo>
                  <a:cubicBezTo>
                    <a:pt x="268" y="234"/>
                    <a:pt x="268" y="234"/>
                    <a:pt x="267" y="235"/>
                  </a:cubicBezTo>
                  <a:cubicBezTo>
                    <a:pt x="267" y="235"/>
                    <a:pt x="267" y="235"/>
                    <a:pt x="267" y="235"/>
                  </a:cubicBezTo>
                  <a:cubicBezTo>
                    <a:pt x="267" y="236"/>
                    <a:pt x="267" y="236"/>
                    <a:pt x="267" y="236"/>
                  </a:cubicBezTo>
                  <a:cubicBezTo>
                    <a:pt x="267" y="237"/>
                    <a:pt x="267" y="237"/>
                    <a:pt x="268" y="237"/>
                  </a:cubicBezTo>
                  <a:cubicBezTo>
                    <a:pt x="268" y="237"/>
                    <a:pt x="268" y="237"/>
                    <a:pt x="268" y="237"/>
                  </a:cubicBezTo>
                  <a:cubicBezTo>
                    <a:pt x="268" y="237"/>
                    <a:pt x="268" y="237"/>
                    <a:pt x="268" y="237"/>
                  </a:cubicBezTo>
                  <a:cubicBezTo>
                    <a:pt x="269" y="237"/>
                    <a:pt x="270" y="238"/>
                    <a:pt x="271" y="238"/>
                  </a:cubicBezTo>
                  <a:cubicBezTo>
                    <a:pt x="271" y="239"/>
                    <a:pt x="271" y="239"/>
                    <a:pt x="271" y="239"/>
                  </a:cubicBezTo>
                  <a:cubicBezTo>
                    <a:pt x="271" y="239"/>
                    <a:pt x="271" y="239"/>
                    <a:pt x="272" y="239"/>
                  </a:cubicBezTo>
                  <a:cubicBezTo>
                    <a:pt x="272" y="239"/>
                    <a:pt x="272" y="239"/>
                    <a:pt x="273" y="239"/>
                  </a:cubicBezTo>
                  <a:cubicBezTo>
                    <a:pt x="274" y="239"/>
                    <a:pt x="275" y="240"/>
                    <a:pt x="275" y="239"/>
                  </a:cubicBezTo>
                  <a:cubicBezTo>
                    <a:pt x="275" y="239"/>
                    <a:pt x="276" y="240"/>
                    <a:pt x="276" y="240"/>
                  </a:cubicBezTo>
                  <a:cubicBezTo>
                    <a:pt x="276" y="240"/>
                    <a:pt x="277" y="240"/>
                    <a:pt x="277" y="240"/>
                  </a:cubicBezTo>
                  <a:cubicBezTo>
                    <a:pt x="278" y="240"/>
                    <a:pt x="278" y="240"/>
                    <a:pt x="279" y="239"/>
                  </a:cubicBezTo>
                  <a:cubicBezTo>
                    <a:pt x="279" y="239"/>
                    <a:pt x="280" y="239"/>
                    <a:pt x="281" y="239"/>
                  </a:cubicBezTo>
                  <a:cubicBezTo>
                    <a:pt x="281" y="239"/>
                    <a:pt x="282" y="239"/>
                    <a:pt x="282" y="239"/>
                  </a:cubicBezTo>
                  <a:cubicBezTo>
                    <a:pt x="284" y="239"/>
                    <a:pt x="285" y="239"/>
                    <a:pt x="286" y="238"/>
                  </a:cubicBezTo>
                  <a:cubicBezTo>
                    <a:pt x="286" y="238"/>
                    <a:pt x="286" y="238"/>
                    <a:pt x="286" y="238"/>
                  </a:cubicBezTo>
                  <a:cubicBezTo>
                    <a:pt x="286" y="238"/>
                    <a:pt x="286" y="238"/>
                    <a:pt x="286" y="238"/>
                  </a:cubicBezTo>
                  <a:cubicBezTo>
                    <a:pt x="287" y="237"/>
                    <a:pt x="287" y="237"/>
                    <a:pt x="288" y="237"/>
                  </a:cubicBezTo>
                  <a:cubicBezTo>
                    <a:pt x="288" y="237"/>
                    <a:pt x="288" y="237"/>
                    <a:pt x="288" y="237"/>
                  </a:cubicBezTo>
                  <a:cubicBezTo>
                    <a:pt x="289" y="237"/>
                    <a:pt x="289" y="237"/>
                    <a:pt x="290" y="236"/>
                  </a:cubicBezTo>
                  <a:cubicBezTo>
                    <a:pt x="290" y="236"/>
                    <a:pt x="290" y="236"/>
                    <a:pt x="291" y="236"/>
                  </a:cubicBezTo>
                  <a:cubicBezTo>
                    <a:pt x="291" y="236"/>
                    <a:pt x="291" y="235"/>
                    <a:pt x="291" y="235"/>
                  </a:cubicBezTo>
                  <a:cubicBezTo>
                    <a:pt x="291" y="235"/>
                    <a:pt x="291" y="235"/>
                    <a:pt x="291" y="236"/>
                  </a:cubicBezTo>
                  <a:cubicBezTo>
                    <a:pt x="291" y="236"/>
                    <a:pt x="291" y="236"/>
                    <a:pt x="291" y="237"/>
                  </a:cubicBezTo>
                  <a:cubicBezTo>
                    <a:pt x="291" y="237"/>
                    <a:pt x="291" y="237"/>
                    <a:pt x="291" y="238"/>
                  </a:cubicBezTo>
                  <a:cubicBezTo>
                    <a:pt x="291" y="238"/>
                    <a:pt x="291" y="238"/>
                    <a:pt x="291" y="239"/>
                  </a:cubicBezTo>
                  <a:cubicBezTo>
                    <a:pt x="291" y="239"/>
                    <a:pt x="291" y="240"/>
                    <a:pt x="292" y="241"/>
                  </a:cubicBezTo>
                  <a:cubicBezTo>
                    <a:pt x="292" y="241"/>
                    <a:pt x="292" y="241"/>
                    <a:pt x="292" y="241"/>
                  </a:cubicBezTo>
                  <a:cubicBezTo>
                    <a:pt x="292" y="241"/>
                    <a:pt x="292" y="242"/>
                    <a:pt x="292" y="242"/>
                  </a:cubicBezTo>
                  <a:cubicBezTo>
                    <a:pt x="292" y="242"/>
                    <a:pt x="292" y="243"/>
                    <a:pt x="292" y="244"/>
                  </a:cubicBezTo>
                  <a:cubicBezTo>
                    <a:pt x="292" y="244"/>
                    <a:pt x="292" y="244"/>
                    <a:pt x="292" y="244"/>
                  </a:cubicBezTo>
                  <a:cubicBezTo>
                    <a:pt x="293" y="245"/>
                    <a:pt x="293" y="245"/>
                    <a:pt x="293" y="246"/>
                  </a:cubicBezTo>
                  <a:cubicBezTo>
                    <a:pt x="293" y="246"/>
                    <a:pt x="293" y="246"/>
                    <a:pt x="293" y="247"/>
                  </a:cubicBezTo>
                  <a:cubicBezTo>
                    <a:pt x="293" y="247"/>
                    <a:pt x="293" y="247"/>
                    <a:pt x="293" y="248"/>
                  </a:cubicBezTo>
                  <a:cubicBezTo>
                    <a:pt x="293" y="248"/>
                    <a:pt x="293" y="249"/>
                    <a:pt x="293" y="249"/>
                  </a:cubicBezTo>
                  <a:cubicBezTo>
                    <a:pt x="293" y="250"/>
                    <a:pt x="293" y="250"/>
                    <a:pt x="293" y="250"/>
                  </a:cubicBezTo>
                  <a:cubicBezTo>
                    <a:pt x="293" y="250"/>
                    <a:pt x="293" y="251"/>
                    <a:pt x="293" y="251"/>
                  </a:cubicBezTo>
                  <a:cubicBezTo>
                    <a:pt x="293" y="251"/>
                    <a:pt x="293" y="251"/>
                    <a:pt x="293" y="251"/>
                  </a:cubicBezTo>
                  <a:cubicBezTo>
                    <a:pt x="293" y="252"/>
                    <a:pt x="293" y="252"/>
                    <a:pt x="293" y="253"/>
                  </a:cubicBezTo>
                  <a:cubicBezTo>
                    <a:pt x="293" y="253"/>
                    <a:pt x="293" y="253"/>
                    <a:pt x="293" y="253"/>
                  </a:cubicBezTo>
                  <a:cubicBezTo>
                    <a:pt x="293" y="254"/>
                    <a:pt x="293" y="254"/>
                    <a:pt x="293" y="254"/>
                  </a:cubicBezTo>
                  <a:cubicBezTo>
                    <a:pt x="293" y="254"/>
                    <a:pt x="293" y="255"/>
                    <a:pt x="293" y="256"/>
                  </a:cubicBezTo>
                  <a:cubicBezTo>
                    <a:pt x="293" y="256"/>
                    <a:pt x="293" y="256"/>
                    <a:pt x="293" y="256"/>
                  </a:cubicBezTo>
                  <a:cubicBezTo>
                    <a:pt x="292" y="256"/>
                    <a:pt x="292" y="257"/>
                    <a:pt x="292" y="258"/>
                  </a:cubicBezTo>
                  <a:cubicBezTo>
                    <a:pt x="292" y="258"/>
                    <a:pt x="292" y="259"/>
                    <a:pt x="292" y="259"/>
                  </a:cubicBezTo>
                  <a:cubicBezTo>
                    <a:pt x="292" y="259"/>
                    <a:pt x="292" y="260"/>
                    <a:pt x="292" y="260"/>
                  </a:cubicBezTo>
                  <a:cubicBezTo>
                    <a:pt x="291" y="261"/>
                    <a:pt x="291" y="261"/>
                    <a:pt x="291" y="261"/>
                  </a:cubicBezTo>
                  <a:cubicBezTo>
                    <a:pt x="291" y="261"/>
                    <a:pt x="291" y="262"/>
                    <a:pt x="291" y="262"/>
                  </a:cubicBezTo>
                  <a:cubicBezTo>
                    <a:pt x="291" y="262"/>
                    <a:pt x="290" y="262"/>
                    <a:pt x="290" y="263"/>
                  </a:cubicBezTo>
                  <a:cubicBezTo>
                    <a:pt x="290" y="263"/>
                    <a:pt x="290" y="263"/>
                    <a:pt x="290" y="264"/>
                  </a:cubicBezTo>
                  <a:cubicBezTo>
                    <a:pt x="290" y="264"/>
                    <a:pt x="290" y="264"/>
                    <a:pt x="290" y="264"/>
                  </a:cubicBezTo>
                  <a:cubicBezTo>
                    <a:pt x="290" y="264"/>
                    <a:pt x="289" y="264"/>
                    <a:pt x="289" y="264"/>
                  </a:cubicBezTo>
                  <a:cubicBezTo>
                    <a:pt x="289" y="264"/>
                    <a:pt x="289" y="265"/>
                    <a:pt x="289" y="265"/>
                  </a:cubicBezTo>
                  <a:cubicBezTo>
                    <a:pt x="288" y="265"/>
                    <a:pt x="288" y="266"/>
                    <a:pt x="288" y="266"/>
                  </a:cubicBezTo>
                  <a:cubicBezTo>
                    <a:pt x="288" y="266"/>
                    <a:pt x="288" y="266"/>
                    <a:pt x="288" y="266"/>
                  </a:cubicBezTo>
                  <a:cubicBezTo>
                    <a:pt x="287" y="266"/>
                    <a:pt x="287" y="267"/>
                    <a:pt x="287" y="267"/>
                  </a:cubicBezTo>
                  <a:cubicBezTo>
                    <a:pt x="287" y="267"/>
                    <a:pt x="287" y="267"/>
                    <a:pt x="286" y="268"/>
                  </a:cubicBezTo>
                  <a:cubicBezTo>
                    <a:pt x="285" y="268"/>
                    <a:pt x="284" y="268"/>
                    <a:pt x="284" y="269"/>
                  </a:cubicBezTo>
                  <a:cubicBezTo>
                    <a:pt x="284" y="270"/>
                    <a:pt x="283" y="270"/>
                    <a:pt x="283" y="270"/>
                  </a:cubicBezTo>
                  <a:cubicBezTo>
                    <a:pt x="283" y="270"/>
                    <a:pt x="282" y="270"/>
                    <a:pt x="282" y="271"/>
                  </a:cubicBezTo>
                  <a:cubicBezTo>
                    <a:pt x="282" y="271"/>
                    <a:pt x="281" y="271"/>
                    <a:pt x="281" y="271"/>
                  </a:cubicBezTo>
                  <a:cubicBezTo>
                    <a:pt x="281" y="271"/>
                    <a:pt x="281" y="271"/>
                    <a:pt x="281" y="271"/>
                  </a:cubicBezTo>
                  <a:cubicBezTo>
                    <a:pt x="281" y="271"/>
                    <a:pt x="280" y="272"/>
                    <a:pt x="280" y="272"/>
                  </a:cubicBezTo>
                  <a:cubicBezTo>
                    <a:pt x="280" y="272"/>
                    <a:pt x="279" y="272"/>
                    <a:pt x="279" y="272"/>
                  </a:cubicBezTo>
                  <a:cubicBezTo>
                    <a:pt x="278" y="272"/>
                    <a:pt x="277" y="273"/>
                    <a:pt x="276" y="274"/>
                  </a:cubicBezTo>
                  <a:cubicBezTo>
                    <a:pt x="276" y="274"/>
                    <a:pt x="276" y="274"/>
                    <a:pt x="276" y="274"/>
                  </a:cubicBezTo>
                  <a:cubicBezTo>
                    <a:pt x="276" y="274"/>
                    <a:pt x="276" y="274"/>
                    <a:pt x="276" y="274"/>
                  </a:cubicBezTo>
                  <a:cubicBezTo>
                    <a:pt x="275" y="274"/>
                    <a:pt x="275" y="274"/>
                    <a:pt x="275" y="274"/>
                  </a:cubicBezTo>
                  <a:cubicBezTo>
                    <a:pt x="274" y="274"/>
                    <a:pt x="274" y="274"/>
                    <a:pt x="274" y="274"/>
                  </a:cubicBezTo>
                  <a:cubicBezTo>
                    <a:pt x="274" y="274"/>
                    <a:pt x="274" y="275"/>
                    <a:pt x="274" y="275"/>
                  </a:cubicBezTo>
                  <a:cubicBezTo>
                    <a:pt x="273" y="275"/>
                    <a:pt x="273" y="275"/>
                    <a:pt x="273" y="275"/>
                  </a:cubicBezTo>
                  <a:cubicBezTo>
                    <a:pt x="272" y="275"/>
                    <a:pt x="272" y="275"/>
                    <a:pt x="270" y="276"/>
                  </a:cubicBezTo>
                  <a:cubicBezTo>
                    <a:pt x="269" y="276"/>
                    <a:pt x="269" y="277"/>
                    <a:pt x="268" y="277"/>
                  </a:cubicBezTo>
                  <a:cubicBezTo>
                    <a:pt x="268" y="277"/>
                    <a:pt x="268" y="277"/>
                    <a:pt x="268" y="277"/>
                  </a:cubicBezTo>
                  <a:cubicBezTo>
                    <a:pt x="267" y="277"/>
                    <a:pt x="267" y="277"/>
                    <a:pt x="267" y="277"/>
                  </a:cubicBezTo>
                  <a:cubicBezTo>
                    <a:pt x="267" y="277"/>
                    <a:pt x="266" y="277"/>
                    <a:pt x="266" y="278"/>
                  </a:cubicBezTo>
                  <a:cubicBezTo>
                    <a:pt x="266" y="278"/>
                    <a:pt x="266" y="278"/>
                    <a:pt x="266" y="278"/>
                  </a:cubicBezTo>
                  <a:cubicBezTo>
                    <a:pt x="266" y="278"/>
                    <a:pt x="265" y="278"/>
                    <a:pt x="265" y="278"/>
                  </a:cubicBezTo>
                  <a:cubicBezTo>
                    <a:pt x="265" y="278"/>
                    <a:pt x="265" y="278"/>
                    <a:pt x="265" y="278"/>
                  </a:cubicBezTo>
                  <a:cubicBezTo>
                    <a:pt x="264" y="278"/>
                    <a:pt x="263" y="278"/>
                    <a:pt x="263" y="279"/>
                  </a:cubicBezTo>
                  <a:cubicBezTo>
                    <a:pt x="262" y="279"/>
                    <a:pt x="262" y="279"/>
                    <a:pt x="261" y="279"/>
                  </a:cubicBezTo>
                  <a:cubicBezTo>
                    <a:pt x="261" y="279"/>
                    <a:pt x="260" y="279"/>
                    <a:pt x="259" y="279"/>
                  </a:cubicBezTo>
                  <a:cubicBezTo>
                    <a:pt x="259" y="279"/>
                    <a:pt x="258" y="280"/>
                    <a:pt x="258" y="280"/>
                  </a:cubicBezTo>
                  <a:cubicBezTo>
                    <a:pt x="257" y="280"/>
                    <a:pt x="257" y="281"/>
                    <a:pt x="257" y="281"/>
                  </a:cubicBezTo>
                  <a:cubicBezTo>
                    <a:pt x="257" y="281"/>
                    <a:pt x="256" y="281"/>
                    <a:pt x="256" y="281"/>
                  </a:cubicBezTo>
                  <a:cubicBezTo>
                    <a:pt x="256" y="281"/>
                    <a:pt x="256" y="281"/>
                    <a:pt x="256" y="281"/>
                  </a:cubicBezTo>
                  <a:cubicBezTo>
                    <a:pt x="256" y="281"/>
                    <a:pt x="255" y="281"/>
                    <a:pt x="255" y="281"/>
                  </a:cubicBezTo>
                  <a:cubicBezTo>
                    <a:pt x="255" y="281"/>
                    <a:pt x="255" y="281"/>
                    <a:pt x="255" y="281"/>
                  </a:cubicBezTo>
                  <a:cubicBezTo>
                    <a:pt x="253" y="281"/>
                    <a:pt x="252" y="281"/>
                    <a:pt x="252" y="282"/>
                  </a:cubicBezTo>
                  <a:cubicBezTo>
                    <a:pt x="251" y="282"/>
                    <a:pt x="250" y="283"/>
                    <a:pt x="249" y="283"/>
                  </a:cubicBezTo>
                  <a:cubicBezTo>
                    <a:pt x="249" y="283"/>
                    <a:pt x="249" y="283"/>
                    <a:pt x="249" y="283"/>
                  </a:cubicBezTo>
                  <a:cubicBezTo>
                    <a:pt x="249" y="283"/>
                    <a:pt x="249" y="284"/>
                    <a:pt x="248" y="284"/>
                  </a:cubicBezTo>
                  <a:cubicBezTo>
                    <a:pt x="248" y="284"/>
                    <a:pt x="248" y="284"/>
                    <a:pt x="247" y="285"/>
                  </a:cubicBezTo>
                  <a:cubicBezTo>
                    <a:pt x="247" y="285"/>
                    <a:pt x="247" y="285"/>
                    <a:pt x="247" y="285"/>
                  </a:cubicBezTo>
                  <a:cubicBezTo>
                    <a:pt x="246" y="285"/>
                    <a:pt x="246" y="285"/>
                    <a:pt x="246" y="285"/>
                  </a:cubicBezTo>
                  <a:cubicBezTo>
                    <a:pt x="246" y="285"/>
                    <a:pt x="245" y="285"/>
                    <a:pt x="244" y="286"/>
                  </a:cubicBezTo>
                  <a:cubicBezTo>
                    <a:pt x="243" y="286"/>
                    <a:pt x="243" y="286"/>
                    <a:pt x="243" y="286"/>
                  </a:cubicBezTo>
                  <a:cubicBezTo>
                    <a:pt x="243" y="286"/>
                    <a:pt x="243" y="286"/>
                    <a:pt x="243" y="286"/>
                  </a:cubicBezTo>
                  <a:cubicBezTo>
                    <a:pt x="243" y="286"/>
                    <a:pt x="243" y="286"/>
                    <a:pt x="243" y="286"/>
                  </a:cubicBezTo>
                  <a:cubicBezTo>
                    <a:pt x="242" y="286"/>
                    <a:pt x="242" y="287"/>
                    <a:pt x="242" y="287"/>
                  </a:cubicBezTo>
                  <a:cubicBezTo>
                    <a:pt x="242" y="287"/>
                    <a:pt x="241" y="287"/>
                    <a:pt x="241" y="287"/>
                  </a:cubicBezTo>
                  <a:cubicBezTo>
                    <a:pt x="240" y="287"/>
                    <a:pt x="239" y="287"/>
                    <a:pt x="238" y="288"/>
                  </a:cubicBezTo>
                  <a:cubicBezTo>
                    <a:pt x="238" y="288"/>
                    <a:pt x="238" y="288"/>
                    <a:pt x="238" y="288"/>
                  </a:cubicBezTo>
                  <a:cubicBezTo>
                    <a:pt x="238" y="289"/>
                    <a:pt x="237" y="289"/>
                    <a:pt x="237" y="289"/>
                  </a:cubicBezTo>
                  <a:cubicBezTo>
                    <a:pt x="237" y="288"/>
                    <a:pt x="236" y="288"/>
                    <a:pt x="236" y="288"/>
                  </a:cubicBezTo>
                  <a:cubicBezTo>
                    <a:pt x="235" y="288"/>
                    <a:pt x="235" y="288"/>
                    <a:pt x="235" y="288"/>
                  </a:cubicBezTo>
                  <a:cubicBezTo>
                    <a:pt x="235" y="288"/>
                    <a:pt x="234" y="287"/>
                    <a:pt x="233" y="287"/>
                  </a:cubicBezTo>
                  <a:cubicBezTo>
                    <a:pt x="233" y="287"/>
                    <a:pt x="233" y="287"/>
                    <a:pt x="233" y="287"/>
                  </a:cubicBezTo>
                  <a:cubicBezTo>
                    <a:pt x="232" y="287"/>
                    <a:pt x="232" y="286"/>
                    <a:pt x="232" y="286"/>
                  </a:cubicBezTo>
                  <a:cubicBezTo>
                    <a:pt x="232" y="286"/>
                    <a:pt x="232" y="286"/>
                    <a:pt x="231" y="286"/>
                  </a:cubicBezTo>
                  <a:cubicBezTo>
                    <a:pt x="231" y="285"/>
                    <a:pt x="231" y="285"/>
                    <a:pt x="230" y="285"/>
                  </a:cubicBezTo>
                  <a:cubicBezTo>
                    <a:pt x="230" y="285"/>
                    <a:pt x="230" y="285"/>
                    <a:pt x="230" y="285"/>
                  </a:cubicBezTo>
                  <a:cubicBezTo>
                    <a:pt x="230" y="285"/>
                    <a:pt x="230" y="285"/>
                    <a:pt x="230" y="285"/>
                  </a:cubicBezTo>
                  <a:cubicBezTo>
                    <a:pt x="230" y="285"/>
                    <a:pt x="230" y="285"/>
                    <a:pt x="230" y="285"/>
                  </a:cubicBezTo>
                  <a:cubicBezTo>
                    <a:pt x="230" y="285"/>
                    <a:pt x="229" y="285"/>
                    <a:pt x="230" y="284"/>
                  </a:cubicBezTo>
                  <a:cubicBezTo>
                    <a:pt x="230" y="284"/>
                    <a:pt x="230" y="284"/>
                    <a:pt x="229" y="283"/>
                  </a:cubicBezTo>
                  <a:cubicBezTo>
                    <a:pt x="229" y="283"/>
                    <a:pt x="228" y="283"/>
                    <a:pt x="228" y="283"/>
                  </a:cubicBezTo>
                  <a:cubicBezTo>
                    <a:pt x="228" y="283"/>
                    <a:pt x="228" y="283"/>
                    <a:pt x="228" y="283"/>
                  </a:cubicBezTo>
                  <a:cubicBezTo>
                    <a:pt x="228" y="283"/>
                    <a:pt x="228" y="283"/>
                    <a:pt x="228" y="282"/>
                  </a:cubicBezTo>
                  <a:cubicBezTo>
                    <a:pt x="228" y="282"/>
                    <a:pt x="228" y="282"/>
                    <a:pt x="228" y="281"/>
                  </a:cubicBezTo>
                  <a:cubicBezTo>
                    <a:pt x="227" y="281"/>
                    <a:pt x="227" y="281"/>
                    <a:pt x="227" y="281"/>
                  </a:cubicBezTo>
                  <a:cubicBezTo>
                    <a:pt x="226" y="281"/>
                    <a:pt x="226" y="280"/>
                    <a:pt x="226" y="280"/>
                  </a:cubicBezTo>
                  <a:cubicBezTo>
                    <a:pt x="226" y="279"/>
                    <a:pt x="226" y="279"/>
                    <a:pt x="226" y="279"/>
                  </a:cubicBezTo>
                  <a:cubicBezTo>
                    <a:pt x="226" y="279"/>
                    <a:pt x="225" y="278"/>
                    <a:pt x="225" y="278"/>
                  </a:cubicBezTo>
                  <a:cubicBezTo>
                    <a:pt x="225" y="278"/>
                    <a:pt x="225" y="276"/>
                    <a:pt x="224" y="276"/>
                  </a:cubicBezTo>
                  <a:cubicBezTo>
                    <a:pt x="223" y="276"/>
                    <a:pt x="223" y="275"/>
                    <a:pt x="223" y="275"/>
                  </a:cubicBezTo>
                  <a:cubicBezTo>
                    <a:pt x="223" y="275"/>
                    <a:pt x="223" y="274"/>
                    <a:pt x="223" y="274"/>
                  </a:cubicBezTo>
                  <a:cubicBezTo>
                    <a:pt x="222" y="274"/>
                    <a:pt x="222" y="274"/>
                    <a:pt x="222" y="274"/>
                  </a:cubicBezTo>
                  <a:cubicBezTo>
                    <a:pt x="222" y="274"/>
                    <a:pt x="222" y="274"/>
                    <a:pt x="222" y="274"/>
                  </a:cubicBezTo>
                  <a:cubicBezTo>
                    <a:pt x="222" y="273"/>
                    <a:pt x="222" y="272"/>
                    <a:pt x="220" y="271"/>
                  </a:cubicBezTo>
                  <a:cubicBezTo>
                    <a:pt x="220" y="271"/>
                    <a:pt x="220" y="271"/>
                    <a:pt x="219" y="271"/>
                  </a:cubicBezTo>
                  <a:cubicBezTo>
                    <a:pt x="219" y="270"/>
                    <a:pt x="220" y="270"/>
                    <a:pt x="220" y="270"/>
                  </a:cubicBezTo>
                  <a:cubicBezTo>
                    <a:pt x="219" y="269"/>
                    <a:pt x="219" y="267"/>
                    <a:pt x="218" y="266"/>
                  </a:cubicBezTo>
                  <a:cubicBezTo>
                    <a:pt x="218" y="266"/>
                    <a:pt x="218" y="266"/>
                    <a:pt x="218" y="266"/>
                  </a:cubicBezTo>
                  <a:cubicBezTo>
                    <a:pt x="217" y="266"/>
                    <a:pt x="217" y="265"/>
                    <a:pt x="217" y="264"/>
                  </a:cubicBezTo>
                  <a:cubicBezTo>
                    <a:pt x="217" y="263"/>
                    <a:pt x="216" y="262"/>
                    <a:pt x="215" y="261"/>
                  </a:cubicBezTo>
                  <a:cubicBezTo>
                    <a:pt x="214" y="260"/>
                    <a:pt x="214" y="260"/>
                    <a:pt x="214" y="259"/>
                  </a:cubicBezTo>
                  <a:cubicBezTo>
                    <a:pt x="213" y="258"/>
                    <a:pt x="213" y="257"/>
                    <a:pt x="212" y="256"/>
                  </a:cubicBezTo>
                  <a:cubicBezTo>
                    <a:pt x="212" y="255"/>
                    <a:pt x="212" y="255"/>
                    <a:pt x="211" y="254"/>
                  </a:cubicBezTo>
                  <a:cubicBezTo>
                    <a:pt x="211" y="254"/>
                    <a:pt x="211" y="254"/>
                    <a:pt x="211" y="254"/>
                  </a:cubicBezTo>
                  <a:cubicBezTo>
                    <a:pt x="211" y="254"/>
                    <a:pt x="211" y="254"/>
                    <a:pt x="211" y="254"/>
                  </a:cubicBezTo>
                  <a:cubicBezTo>
                    <a:pt x="211" y="253"/>
                    <a:pt x="211" y="252"/>
                    <a:pt x="210" y="251"/>
                  </a:cubicBezTo>
                  <a:cubicBezTo>
                    <a:pt x="209" y="251"/>
                    <a:pt x="209" y="250"/>
                    <a:pt x="209" y="250"/>
                  </a:cubicBezTo>
                  <a:cubicBezTo>
                    <a:pt x="209" y="249"/>
                    <a:pt x="209" y="249"/>
                    <a:pt x="208" y="249"/>
                  </a:cubicBezTo>
                  <a:cubicBezTo>
                    <a:pt x="208" y="249"/>
                    <a:pt x="208" y="249"/>
                    <a:pt x="208" y="249"/>
                  </a:cubicBezTo>
                  <a:cubicBezTo>
                    <a:pt x="208" y="248"/>
                    <a:pt x="209" y="248"/>
                    <a:pt x="209" y="248"/>
                  </a:cubicBezTo>
                  <a:cubicBezTo>
                    <a:pt x="209" y="247"/>
                    <a:pt x="209" y="247"/>
                    <a:pt x="208" y="246"/>
                  </a:cubicBezTo>
                  <a:cubicBezTo>
                    <a:pt x="208" y="246"/>
                    <a:pt x="208" y="246"/>
                    <a:pt x="208" y="246"/>
                  </a:cubicBezTo>
                  <a:cubicBezTo>
                    <a:pt x="208" y="246"/>
                    <a:pt x="208" y="245"/>
                    <a:pt x="208" y="245"/>
                  </a:cubicBezTo>
                  <a:cubicBezTo>
                    <a:pt x="208" y="245"/>
                    <a:pt x="209" y="244"/>
                    <a:pt x="209" y="244"/>
                  </a:cubicBezTo>
                  <a:cubicBezTo>
                    <a:pt x="208" y="243"/>
                    <a:pt x="208" y="242"/>
                    <a:pt x="207" y="242"/>
                  </a:cubicBezTo>
                  <a:cubicBezTo>
                    <a:pt x="207" y="241"/>
                    <a:pt x="207" y="241"/>
                    <a:pt x="207" y="241"/>
                  </a:cubicBezTo>
                  <a:cubicBezTo>
                    <a:pt x="207" y="241"/>
                    <a:pt x="207" y="240"/>
                    <a:pt x="207" y="240"/>
                  </a:cubicBezTo>
                  <a:cubicBezTo>
                    <a:pt x="207" y="240"/>
                    <a:pt x="207" y="240"/>
                    <a:pt x="206" y="239"/>
                  </a:cubicBezTo>
                  <a:cubicBezTo>
                    <a:pt x="206" y="239"/>
                    <a:pt x="206" y="238"/>
                    <a:pt x="206" y="237"/>
                  </a:cubicBezTo>
                  <a:cubicBezTo>
                    <a:pt x="206" y="237"/>
                    <a:pt x="206" y="237"/>
                    <a:pt x="206" y="237"/>
                  </a:cubicBezTo>
                  <a:cubicBezTo>
                    <a:pt x="206" y="236"/>
                    <a:pt x="206" y="236"/>
                    <a:pt x="205" y="235"/>
                  </a:cubicBezTo>
                  <a:cubicBezTo>
                    <a:pt x="205" y="234"/>
                    <a:pt x="205" y="234"/>
                    <a:pt x="205" y="234"/>
                  </a:cubicBezTo>
                  <a:cubicBezTo>
                    <a:pt x="205" y="234"/>
                    <a:pt x="205" y="234"/>
                    <a:pt x="205" y="234"/>
                  </a:cubicBezTo>
                  <a:cubicBezTo>
                    <a:pt x="205" y="233"/>
                    <a:pt x="206" y="232"/>
                    <a:pt x="205" y="231"/>
                  </a:cubicBezTo>
                  <a:cubicBezTo>
                    <a:pt x="205" y="230"/>
                    <a:pt x="204" y="230"/>
                    <a:pt x="203" y="230"/>
                  </a:cubicBezTo>
                  <a:cubicBezTo>
                    <a:pt x="203" y="230"/>
                    <a:pt x="203" y="229"/>
                    <a:pt x="203" y="229"/>
                  </a:cubicBezTo>
                  <a:cubicBezTo>
                    <a:pt x="203" y="228"/>
                    <a:pt x="203" y="228"/>
                    <a:pt x="203" y="228"/>
                  </a:cubicBezTo>
                  <a:cubicBezTo>
                    <a:pt x="204" y="226"/>
                    <a:pt x="203" y="225"/>
                    <a:pt x="202" y="224"/>
                  </a:cubicBezTo>
                  <a:cubicBezTo>
                    <a:pt x="202" y="224"/>
                    <a:pt x="202" y="224"/>
                    <a:pt x="202" y="224"/>
                  </a:cubicBezTo>
                  <a:cubicBezTo>
                    <a:pt x="202" y="224"/>
                    <a:pt x="202" y="224"/>
                    <a:pt x="202" y="223"/>
                  </a:cubicBezTo>
                  <a:cubicBezTo>
                    <a:pt x="203" y="222"/>
                    <a:pt x="203" y="221"/>
                    <a:pt x="202" y="220"/>
                  </a:cubicBezTo>
                  <a:cubicBezTo>
                    <a:pt x="202" y="220"/>
                    <a:pt x="202" y="220"/>
                    <a:pt x="202" y="219"/>
                  </a:cubicBezTo>
                  <a:cubicBezTo>
                    <a:pt x="201" y="219"/>
                    <a:pt x="201" y="218"/>
                    <a:pt x="201" y="218"/>
                  </a:cubicBezTo>
                  <a:cubicBezTo>
                    <a:pt x="202" y="217"/>
                    <a:pt x="201" y="215"/>
                    <a:pt x="201" y="215"/>
                  </a:cubicBezTo>
                  <a:cubicBezTo>
                    <a:pt x="201" y="214"/>
                    <a:pt x="200" y="214"/>
                    <a:pt x="200" y="214"/>
                  </a:cubicBezTo>
                  <a:cubicBezTo>
                    <a:pt x="200" y="213"/>
                    <a:pt x="200" y="213"/>
                    <a:pt x="200" y="212"/>
                  </a:cubicBezTo>
                  <a:cubicBezTo>
                    <a:pt x="200" y="212"/>
                    <a:pt x="200" y="212"/>
                    <a:pt x="200" y="212"/>
                  </a:cubicBezTo>
                  <a:cubicBezTo>
                    <a:pt x="201" y="211"/>
                    <a:pt x="200" y="211"/>
                    <a:pt x="200" y="210"/>
                  </a:cubicBezTo>
                  <a:cubicBezTo>
                    <a:pt x="200" y="210"/>
                    <a:pt x="200" y="209"/>
                    <a:pt x="200" y="209"/>
                  </a:cubicBezTo>
                  <a:cubicBezTo>
                    <a:pt x="200" y="208"/>
                    <a:pt x="200" y="208"/>
                    <a:pt x="199" y="207"/>
                  </a:cubicBezTo>
                  <a:cubicBezTo>
                    <a:pt x="199" y="207"/>
                    <a:pt x="199" y="207"/>
                    <a:pt x="199" y="206"/>
                  </a:cubicBezTo>
                  <a:cubicBezTo>
                    <a:pt x="199" y="205"/>
                    <a:pt x="199" y="205"/>
                    <a:pt x="199" y="205"/>
                  </a:cubicBezTo>
                  <a:cubicBezTo>
                    <a:pt x="199" y="203"/>
                    <a:pt x="199" y="202"/>
                    <a:pt x="199" y="202"/>
                  </a:cubicBezTo>
                  <a:cubicBezTo>
                    <a:pt x="199" y="202"/>
                    <a:pt x="199" y="201"/>
                    <a:pt x="199" y="201"/>
                  </a:cubicBezTo>
                  <a:cubicBezTo>
                    <a:pt x="199" y="201"/>
                    <a:pt x="199" y="200"/>
                    <a:pt x="199" y="200"/>
                  </a:cubicBezTo>
                  <a:cubicBezTo>
                    <a:pt x="199" y="200"/>
                    <a:pt x="199" y="199"/>
                    <a:pt x="199" y="199"/>
                  </a:cubicBezTo>
                  <a:cubicBezTo>
                    <a:pt x="199" y="198"/>
                    <a:pt x="199" y="197"/>
                    <a:pt x="199" y="197"/>
                  </a:cubicBezTo>
                  <a:cubicBezTo>
                    <a:pt x="199" y="197"/>
                    <a:pt x="199" y="196"/>
                    <a:pt x="199" y="196"/>
                  </a:cubicBezTo>
                  <a:cubicBezTo>
                    <a:pt x="199" y="195"/>
                    <a:pt x="198" y="194"/>
                    <a:pt x="199" y="193"/>
                  </a:cubicBezTo>
                  <a:cubicBezTo>
                    <a:pt x="199" y="192"/>
                    <a:pt x="199" y="191"/>
                    <a:pt x="198" y="191"/>
                  </a:cubicBezTo>
                  <a:cubicBezTo>
                    <a:pt x="198" y="191"/>
                    <a:pt x="198" y="191"/>
                    <a:pt x="198" y="191"/>
                  </a:cubicBezTo>
                  <a:cubicBezTo>
                    <a:pt x="199" y="190"/>
                    <a:pt x="199" y="189"/>
                    <a:pt x="199" y="188"/>
                  </a:cubicBezTo>
                  <a:cubicBezTo>
                    <a:pt x="199" y="188"/>
                    <a:pt x="199" y="188"/>
                    <a:pt x="199" y="187"/>
                  </a:cubicBezTo>
                  <a:cubicBezTo>
                    <a:pt x="199" y="186"/>
                    <a:pt x="199" y="186"/>
                    <a:pt x="199" y="186"/>
                  </a:cubicBezTo>
                  <a:cubicBezTo>
                    <a:pt x="199" y="185"/>
                    <a:pt x="200" y="184"/>
                    <a:pt x="199" y="184"/>
                  </a:cubicBezTo>
                  <a:cubicBezTo>
                    <a:pt x="199" y="183"/>
                    <a:pt x="199" y="183"/>
                    <a:pt x="199" y="183"/>
                  </a:cubicBezTo>
                  <a:cubicBezTo>
                    <a:pt x="200" y="182"/>
                    <a:pt x="200" y="182"/>
                    <a:pt x="200" y="181"/>
                  </a:cubicBezTo>
                  <a:cubicBezTo>
                    <a:pt x="200" y="181"/>
                    <a:pt x="201" y="179"/>
                    <a:pt x="200" y="178"/>
                  </a:cubicBezTo>
                  <a:cubicBezTo>
                    <a:pt x="200" y="177"/>
                    <a:pt x="200" y="177"/>
                    <a:pt x="200" y="176"/>
                  </a:cubicBezTo>
                  <a:cubicBezTo>
                    <a:pt x="200" y="176"/>
                    <a:pt x="200" y="176"/>
                    <a:pt x="200" y="176"/>
                  </a:cubicBezTo>
                  <a:cubicBezTo>
                    <a:pt x="201" y="175"/>
                    <a:pt x="202" y="174"/>
                    <a:pt x="202" y="174"/>
                  </a:cubicBezTo>
                  <a:cubicBezTo>
                    <a:pt x="202" y="173"/>
                    <a:pt x="203" y="172"/>
                    <a:pt x="202" y="170"/>
                  </a:cubicBezTo>
                  <a:cubicBezTo>
                    <a:pt x="202" y="169"/>
                    <a:pt x="202" y="169"/>
                    <a:pt x="202" y="169"/>
                  </a:cubicBezTo>
                  <a:cubicBezTo>
                    <a:pt x="203" y="169"/>
                    <a:pt x="203" y="169"/>
                    <a:pt x="203" y="168"/>
                  </a:cubicBezTo>
                  <a:cubicBezTo>
                    <a:pt x="204" y="167"/>
                    <a:pt x="204" y="167"/>
                    <a:pt x="204" y="167"/>
                  </a:cubicBezTo>
                  <a:cubicBezTo>
                    <a:pt x="204" y="167"/>
                    <a:pt x="204" y="166"/>
                    <a:pt x="205" y="165"/>
                  </a:cubicBezTo>
                  <a:cubicBezTo>
                    <a:pt x="206" y="164"/>
                    <a:pt x="206" y="163"/>
                    <a:pt x="206" y="162"/>
                  </a:cubicBezTo>
                  <a:close/>
                  <a:moveTo>
                    <a:pt x="447" y="81"/>
                  </a:moveTo>
                  <a:cubicBezTo>
                    <a:pt x="447" y="80"/>
                    <a:pt x="447" y="80"/>
                    <a:pt x="447" y="80"/>
                  </a:cubicBezTo>
                  <a:cubicBezTo>
                    <a:pt x="447" y="80"/>
                    <a:pt x="447" y="79"/>
                    <a:pt x="447" y="79"/>
                  </a:cubicBezTo>
                  <a:cubicBezTo>
                    <a:pt x="447" y="78"/>
                    <a:pt x="446" y="78"/>
                    <a:pt x="446" y="78"/>
                  </a:cubicBezTo>
                  <a:cubicBezTo>
                    <a:pt x="446" y="78"/>
                    <a:pt x="446" y="78"/>
                    <a:pt x="446" y="78"/>
                  </a:cubicBezTo>
                  <a:cubicBezTo>
                    <a:pt x="447" y="78"/>
                    <a:pt x="447" y="78"/>
                    <a:pt x="447" y="77"/>
                  </a:cubicBezTo>
                  <a:cubicBezTo>
                    <a:pt x="447" y="77"/>
                    <a:pt x="446" y="76"/>
                    <a:pt x="446" y="75"/>
                  </a:cubicBezTo>
                  <a:cubicBezTo>
                    <a:pt x="446" y="75"/>
                    <a:pt x="446" y="75"/>
                    <a:pt x="446" y="75"/>
                  </a:cubicBezTo>
                  <a:cubicBezTo>
                    <a:pt x="446" y="74"/>
                    <a:pt x="446" y="74"/>
                    <a:pt x="446" y="73"/>
                  </a:cubicBezTo>
                  <a:cubicBezTo>
                    <a:pt x="446" y="73"/>
                    <a:pt x="446" y="73"/>
                    <a:pt x="446" y="73"/>
                  </a:cubicBezTo>
                  <a:cubicBezTo>
                    <a:pt x="446" y="72"/>
                    <a:pt x="446" y="71"/>
                    <a:pt x="445" y="71"/>
                  </a:cubicBezTo>
                  <a:cubicBezTo>
                    <a:pt x="446" y="69"/>
                    <a:pt x="445" y="69"/>
                    <a:pt x="445" y="68"/>
                  </a:cubicBezTo>
                  <a:cubicBezTo>
                    <a:pt x="445" y="68"/>
                    <a:pt x="445" y="68"/>
                    <a:pt x="445" y="68"/>
                  </a:cubicBezTo>
                  <a:cubicBezTo>
                    <a:pt x="445" y="67"/>
                    <a:pt x="445" y="67"/>
                    <a:pt x="445" y="67"/>
                  </a:cubicBezTo>
                  <a:cubicBezTo>
                    <a:pt x="445" y="66"/>
                    <a:pt x="445" y="66"/>
                    <a:pt x="444" y="66"/>
                  </a:cubicBezTo>
                  <a:cubicBezTo>
                    <a:pt x="444" y="65"/>
                    <a:pt x="444" y="65"/>
                    <a:pt x="444" y="65"/>
                  </a:cubicBezTo>
                  <a:cubicBezTo>
                    <a:pt x="444" y="65"/>
                    <a:pt x="444" y="64"/>
                    <a:pt x="444" y="64"/>
                  </a:cubicBezTo>
                  <a:cubicBezTo>
                    <a:pt x="444" y="64"/>
                    <a:pt x="444" y="64"/>
                    <a:pt x="444" y="64"/>
                  </a:cubicBezTo>
                  <a:cubicBezTo>
                    <a:pt x="444" y="64"/>
                    <a:pt x="444" y="64"/>
                    <a:pt x="444" y="63"/>
                  </a:cubicBezTo>
                  <a:cubicBezTo>
                    <a:pt x="444" y="63"/>
                    <a:pt x="444" y="63"/>
                    <a:pt x="444" y="63"/>
                  </a:cubicBezTo>
                  <a:cubicBezTo>
                    <a:pt x="444" y="62"/>
                    <a:pt x="444" y="61"/>
                    <a:pt x="444" y="61"/>
                  </a:cubicBezTo>
                  <a:cubicBezTo>
                    <a:pt x="443" y="60"/>
                    <a:pt x="443" y="60"/>
                    <a:pt x="443" y="60"/>
                  </a:cubicBezTo>
                  <a:cubicBezTo>
                    <a:pt x="443" y="60"/>
                    <a:pt x="443" y="59"/>
                    <a:pt x="443" y="59"/>
                  </a:cubicBezTo>
                  <a:cubicBezTo>
                    <a:pt x="443" y="59"/>
                    <a:pt x="443" y="58"/>
                    <a:pt x="443" y="57"/>
                  </a:cubicBezTo>
                  <a:cubicBezTo>
                    <a:pt x="443" y="56"/>
                    <a:pt x="443" y="56"/>
                    <a:pt x="442" y="55"/>
                  </a:cubicBezTo>
                  <a:cubicBezTo>
                    <a:pt x="442" y="55"/>
                    <a:pt x="442" y="55"/>
                    <a:pt x="442" y="55"/>
                  </a:cubicBezTo>
                  <a:cubicBezTo>
                    <a:pt x="442" y="54"/>
                    <a:pt x="441" y="53"/>
                    <a:pt x="441" y="53"/>
                  </a:cubicBezTo>
                  <a:cubicBezTo>
                    <a:pt x="441" y="52"/>
                    <a:pt x="441" y="51"/>
                    <a:pt x="441" y="50"/>
                  </a:cubicBezTo>
                  <a:cubicBezTo>
                    <a:pt x="441" y="49"/>
                    <a:pt x="441" y="49"/>
                    <a:pt x="441" y="48"/>
                  </a:cubicBezTo>
                  <a:cubicBezTo>
                    <a:pt x="441" y="49"/>
                    <a:pt x="441" y="49"/>
                    <a:pt x="441" y="49"/>
                  </a:cubicBezTo>
                  <a:cubicBezTo>
                    <a:pt x="442" y="50"/>
                    <a:pt x="442" y="50"/>
                    <a:pt x="442" y="50"/>
                  </a:cubicBezTo>
                  <a:cubicBezTo>
                    <a:pt x="442" y="51"/>
                    <a:pt x="443" y="52"/>
                    <a:pt x="443" y="52"/>
                  </a:cubicBezTo>
                  <a:cubicBezTo>
                    <a:pt x="443" y="52"/>
                    <a:pt x="444" y="52"/>
                    <a:pt x="444" y="53"/>
                  </a:cubicBezTo>
                  <a:cubicBezTo>
                    <a:pt x="444" y="53"/>
                    <a:pt x="444" y="53"/>
                    <a:pt x="445" y="53"/>
                  </a:cubicBezTo>
                  <a:cubicBezTo>
                    <a:pt x="445" y="53"/>
                    <a:pt x="445" y="53"/>
                    <a:pt x="445" y="53"/>
                  </a:cubicBezTo>
                  <a:cubicBezTo>
                    <a:pt x="445" y="54"/>
                    <a:pt x="445" y="54"/>
                    <a:pt x="445" y="54"/>
                  </a:cubicBezTo>
                  <a:cubicBezTo>
                    <a:pt x="445" y="55"/>
                    <a:pt x="445" y="55"/>
                    <a:pt x="446" y="56"/>
                  </a:cubicBezTo>
                  <a:cubicBezTo>
                    <a:pt x="446" y="56"/>
                    <a:pt x="446" y="56"/>
                    <a:pt x="446" y="56"/>
                  </a:cubicBezTo>
                  <a:cubicBezTo>
                    <a:pt x="446" y="57"/>
                    <a:pt x="446" y="57"/>
                    <a:pt x="447" y="58"/>
                  </a:cubicBezTo>
                  <a:cubicBezTo>
                    <a:pt x="447" y="59"/>
                    <a:pt x="448" y="59"/>
                    <a:pt x="448" y="59"/>
                  </a:cubicBezTo>
                  <a:cubicBezTo>
                    <a:pt x="449" y="60"/>
                    <a:pt x="449" y="60"/>
                    <a:pt x="449" y="60"/>
                  </a:cubicBezTo>
                  <a:cubicBezTo>
                    <a:pt x="449" y="61"/>
                    <a:pt x="450" y="61"/>
                    <a:pt x="450" y="61"/>
                  </a:cubicBezTo>
                  <a:cubicBezTo>
                    <a:pt x="450" y="61"/>
                    <a:pt x="451" y="61"/>
                    <a:pt x="451" y="61"/>
                  </a:cubicBezTo>
                  <a:cubicBezTo>
                    <a:pt x="451" y="61"/>
                    <a:pt x="452" y="62"/>
                    <a:pt x="453" y="62"/>
                  </a:cubicBezTo>
                  <a:cubicBezTo>
                    <a:pt x="453" y="62"/>
                    <a:pt x="453" y="62"/>
                    <a:pt x="453" y="62"/>
                  </a:cubicBezTo>
                  <a:cubicBezTo>
                    <a:pt x="454" y="62"/>
                    <a:pt x="455" y="61"/>
                    <a:pt x="456" y="60"/>
                  </a:cubicBezTo>
                  <a:cubicBezTo>
                    <a:pt x="456" y="59"/>
                    <a:pt x="456" y="59"/>
                    <a:pt x="455" y="58"/>
                  </a:cubicBezTo>
                  <a:cubicBezTo>
                    <a:pt x="456" y="58"/>
                    <a:pt x="456" y="57"/>
                    <a:pt x="456" y="56"/>
                  </a:cubicBezTo>
                  <a:cubicBezTo>
                    <a:pt x="456" y="56"/>
                    <a:pt x="456" y="56"/>
                    <a:pt x="455" y="56"/>
                  </a:cubicBezTo>
                  <a:cubicBezTo>
                    <a:pt x="455" y="56"/>
                    <a:pt x="456" y="56"/>
                    <a:pt x="456" y="55"/>
                  </a:cubicBezTo>
                  <a:cubicBezTo>
                    <a:pt x="456" y="55"/>
                    <a:pt x="456" y="54"/>
                    <a:pt x="456" y="54"/>
                  </a:cubicBezTo>
                  <a:cubicBezTo>
                    <a:pt x="456" y="54"/>
                    <a:pt x="456" y="54"/>
                    <a:pt x="456" y="54"/>
                  </a:cubicBezTo>
                  <a:cubicBezTo>
                    <a:pt x="456" y="53"/>
                    <a:pt x="456" y="53"/>
                    <a:pt x="456" y="52"/>
                  </a:cubicBezTo>
                  <a:cubicBezTo>
                    <a:pt x="456" y="52"/>
                    <a:pt x="456" y="51"/>
                    <a:pt x="456" y="50"/>
                  </a:cubicBezTo>
                  <a:cubicBezTo>
                    <a:pt x="456" y="50"/>
                    <a:pt x="456" y="49"/>
                    <a:pt x="456" y="48"/>
                  </a:cubicBezTo>
                  <a:cubicBezTo>
                    <a:pt x="456" y="48"/>
                    <a:pt x="456" y="48"/>
                    <a:pt x="456" y="48"/>
                  </a:cubicBezTo>
                  <a:cubicBezTo>
                    <a:pt x="456" y="47"/>
                    <a:pt x="456" y="47"/>
                    <a:pt x="456" y="47"/>
                  </a:cubicBezTo>
                  <a:cubicBezTo>
                    <a:pt x="456" y="47"/>
                    <a:pt x="456" y="46"/>
                    <a:pt x="456" y="46"/>
                  </a:cubicBezTo>
                  <a:cubicBezTo>
                    <a:pt x="456" y="45"/>
                    <a:pt x="456" y="44"/>
                    <a:pt x="456" y="43"/>
                  </a:cubicBezTo>
                  <a:cubicBezTo>
                    <a:pt x="456" y="43"/>
                    <a:pt x="456" y="43"/>
                    <a:pt x="456" y="42"/>
                  </a:cubicBezTo>
                  <a:cubicBezTo>
                    <a:pt x="456" y="42"/>
                    <a:pt x="456" y="41"/>
                    <a:pt x="456" y="40"/>
                  </a:cubicBezTo>
                  <a:cubicBezTo>
                    <a:pt x="456" y="39"/>
                    <a:pt x="456" y="39"/>
                    <a:pt x="456" y="38"/>
                  </a:cubicBezTo>
                  <a:cubicBezTo>
                    <a:pt x="456" y="38"/>
                    <a:pt x="456" y="37"/>
                    <a:pt x="456" y="37"/>
                  </a:cubicBezTo>
                  <a:cubicBezTo>
                    <a:pt x="456" y="37"/>
                    <a:pt x="456" y="37"/>
                    <a:pt x="456" y="36"/>
                  </a:cubicBezTo>
                  <a:cubicBezTo>
                    <a:pt x="456" y="36"/>
                    <a:pt x="456" y="36"/>
                    <a:pt x="456" y="35"/>
                  </a:cubicBezTo>
                  <a:cubicBezTo>
                    <a:pt x="456" y="35"/>
                    <a:pt x="456" y="35"/>
                    <a:pt x="456" y="34"/>
                  </a:cubicBezTo>
                  <a:cubicBezTo>
                    <a:pt x="456" y="34"/>
                    <a:pt x="456" y="34"/>
                    <a:pt x="456" y="33"/>
                  </a:cubicBezTo>
                  <a:cubicBezTo>
                    <a:pt x="456" y="32"/>
                    <a:pt x="456" y="32"/>
                    <a:pt x="455" y="31"/>
                  </a:cubicBezTo>
                  <a:cubicBezTo>
                    <a:pt x="455" y="31"/>
                    <a:pt x="455" y="31"/>
                    <a:pt x="455" y="31"/>
                  </a:cubicBezTo>
                  <a:cubicBezTo>
                    <a:pt x="455" y="31"/>
                    <a:pt x="455" y="31"/>
                    <a:pt x="455" y="31"/>
                  </a:cubicBezTo>
                  <a:cubicBezTo>
                    <a:pt x="455" y="31"/>
                    <a:pt x="456" y="30"/>
                    <a:pt x="456" y="30"/>
                  </a:cubicBezTo>
                  <a:cubicBezTo>
                    <a:pt x="456" y="30"/>
                    <a:pt x="456" y="30"/>
                    <a:pt x="456" y="29"/>
                  </a:cubicBezTo>
                  <a:cubicBezTo>
                    <a:pt x="455" y="29"/>
                    <a:pt x="455" y="29"/>
                    <a:pt x="455" y="29"/>
                  </a:cubicBezTo>
                  <a:cubicBezTo>
                    <a:pt x="455" y="29"/>
                    <a:pt x="455" y="29"/>
                    <a:pt x="455" y="29"/>
                  </a:cubicBezTo>
                  <a:cubicBezTo>
                    <a:pt x="455" y="29"/>
                    <a:pt x="456" y="29"/>
                    <a:pt x="456" y="28"/>
                  </a:cubicBezTo>
                  <a:cubicBezTo>
                    <a:pt x="456" y="28"/>
                    <a:pt x="456" y="27"/>
                    <a:pt x="456" y="27"/>
                  </a:cubicBezTo>
                  <a:cubicBezTo>
                    <a:pt x="456" y="27"/>
                    <a:pt x="456" y="26"/>
                    <a:pt x="456" y="26"/>
                  </a:cubicBezTo>
                  <a:cubicBezTo>
                    <a:pt x="456" y="26"/>
                    <a:pt x="455" y="25"/>
                    <a:pt x="455" y="25"/>
                  </a:cubicBezTo>
                  <a:cubicBezTo>
                    <a:pt x="455" y="25"/>
                    <a:pt x="455" y="25"/>
                    <a:pt x="455" y="25"/>
                  </a:cubicBezTo>
                  <a:cubicBezTo>
                    <a:pt x="455" y="25"/>
                    <a:pt x="455" y="25"/>
                    <a:pt x="455" y="25"/>
                  </a:cubicBezTo>
                  <a:cubicBezTo>
                    <a:pt x="455" y="24"/>
                    <a:pt x="455" y="24"/>
                    <a:pt x="455" y="24"/>
                  </a:cubicBezTo>
                  <a:cubicBezTo>
                    <a:pt x="456" y="23"/>
                    <a:pt x="456" y="23"/>
                    <a:pt x="456" y="22"/>
                  </a:cubicBezTo>
                  <a:cubicBezTo>
                    <a:pt x="456" y="21"/>
                    <a:pt x="456" y="20"/>
                    <a:pt x="456" y="19"/>
                  </a:cubicBezTo>
                  <a:cubicBezTo>
                    <a:pt x="456" y="19"/>
                    <a:pt x="456" y="19"/>
                    <a:pt x="456" y="18"/>
                  </a:cubicBezTo>
                  <a:cubicBezTo>
                    <a:pt x="456" y="18"/>
                    <a:pt x="456" y="17"/>
                    <a:pt x="456" y="16"/>
                  </a:cubicBezTo>
                  <a:cubicBezTo>
                    <a:pt x="457" y="16"/>
                    <a:pt x="457" y="15"/>
                    <a:pt x="457" y="15"/>
                  </a:cubicBezTo>
                  <a:cubicBezTo>
                    <a:pt x="457" y="15"/>
                    <a:pt x="457" y="15"/>
                    <a:pt x="457" y="14"/>
                  </a:cubicBezTo>
                  <a:cubicBezTo>
                    <a:pt x="457" y="15"/>
                    <a:pt x="457" y="16"/>
                    <a:pt x="458" y="16"/>
                  </a:cubicBezTo>
                  <a:cubicBezTo>
                    <a:pt x="458" y="17"/>
                    <a:pt x="458" y="17"/>
                    <a:pt x="458" y="18"/>
                  </a:cubicBezTo>
                  <a:cubicBezTo>
                    <a:pt x="458" y="19"/>
                    <a:pt x="458" y="21"/>
                    <a:pt x="459" y="22"/>
                  </a:cubicBezTo>
                  <a:cubicBezTo>
                    <a:pt x="459" y="22"/>
                    <a:pt x="459" y="23"/>
                    <a:pt x="459" y="23"/>
                  </a:cubicBezTo>
                  <a:cubicBezTo>
                    <a:pt x="459" y="24"/>
                    <a:pt x="459" y="24"/>
                    <a:pt x="459" y="24"/>
                  </a:cubicBezTo>
                  <a:cubicBezTo>
                    <a:pt x="459" y="24"/>
                    <a:pt x="459" y="25"/>
                    <a:pt x="459" y="25"/>
                  </a:cubicBezTo>
                  <a:cubicBezTo>
                    <a:pt x="459" y="25"/>
                    <a:pt x="459" y="25"/>
                    <a:pt x="459" y="26"/>
                  </a:cubicBezTo>
                  <a:cubicBezTo>
                    <a:pt x="459" y="26"/>
                    <a:pt x="459" y="28"/>
                    <a:pt x="459" y="28"/>
                  </a:cubicBezTo>
                  <a:cubicBezTo>
                    <a:pt x="459" y="31"/>
                    <a:pt x="459" y="31"/>
                    <a:pt x="459" y="31"/>
                  </a:cubicBezTo>
                  <a:cubicBezTo>
                    <a:pt x="460" y="31"/>
                    <a:pt x="460" y="32"/>
                    <a:pt x="460" y="32"/>
                  </a:cubicBezTo>
                  <a:cubicBezTo>
                    <a:pt x="460" y="33"/>
                    <a:pt x="460" y="33"/>
                    <a:pt x="460" y="34"/>
                  </a:cubicBezTo>
                  <a:cubicBezTo>
                    <a:pt x="460" y="34"/>
                    <a:pt x="460" y="36"/>
                    <a:pt x="460" y="37"/>
                  </a:cubicBezTo>
                  <a:cubicBezTo>
                    <a:pt x="460" y="37"/>
                    <a:pt x="460" y="38"/>
                    <a:pt x="460" y="39"/>
                  </a:cubicBezTo>
                  <a:cubicBezTo>
                    <a:pt x="460" y="39"/>
                    <a:pt x="460" y="39"/>
                    <a:pt x="460" y="39"/>
                  </a:cubicBezTo>
                  <a:cubicBezTo>
                    <a:pt x="460" y="39"/>
                    <a:pt x="460" y="39"/>
                    <a:pt x="460" y="39"/>
                  </a:cubicBezTo>
                  <a:cubicBezTo>
                    <a:pt x="460" y="40"/>
                    <a:pt x="461" y="40"/>
                    <a:pt x="461" y="40"/>
                  </a:cubicBezTo>
                  <a:cubicBezTo>
                    <a:pt x="460" y="40"/>
                    <a:pt x="460" y="41"/>
                    <a:pt x="460" y="41"/>
                  </a:cubicBezTo>
                  <a:cubicBezTo>
                    <a:pt x="460" y="41"/>
                    <a:pt x="461" y="41"/>
                    <a:pt x="461" y="42"/>
                  </a:cubicBezTo>
                  <a:cubicBezTo>
                    <a:pt x="461" y="42"/>
                    <a:pt x="461" y="42"/>
                    <a:pt x="461" y="42"/>
                  </a:cubicBezTo>
                  <a:cubicBezTo>
                    <a:pt x="460" y="42"/>
                    <a:pt x="460" y="43"/>
                    <a:pt x="461" y="43"/>
                  </a:cubicBezTo>
                  <a:cubicBezTo>
                    <a:pt x="461" y="43"/>
                    <a:pt x="461" y="44"/>
                    <a:pt x="461" y="44"/>
                  </a:cubicBezTo>
                  <a:cubicBezTo>
                    <a:pt x="461" y="44"/>
                    <a:pt x="461" y="44"/>
                    <a:pt x="461" y="45"/>
                  </a:cubicBezTo>
                  <a:cubicBezTo>
                    <a:pt x="461" y="45"/>
                    <a:pt x="461" y="45"/>
                    <a:pt x="461" y="45"/>
                  </a:cubicBezTo>
                  <a:cubicBezTo>
                    <a:pt x="461" y="45"/>
                    <a:pt x="461" y="46"/>
                    <a:pt x="462" y="47"/>
                  </a:cubicBezTo>
                  <a:cubicBezTo>
                    <a:pt x="462" y="47"/>
                    <a:pt x="462" y="47"/>
                    <a:pt x="462" y="47"/>
                  </a:cubicBezTo>
                  <a:cubicBezTo>
                    <a:pt x="462" y="47"/>
                    <a:pt x="462" y="47"/>
                    <a:pt x="462" y="47"/>
                  </a:cubicBezTo>
                  <a:cubicBezTo>
                    <a:pt x="462" y="48"/>
                    <a:pt x="462" y="49"/>
                    <a:pt x="462" y="49"/>
                  </a:cubicBezTo>
                  <a:cubicBezTo>
                    <a:pt x="462" y="50"/>
                    <a:pt x="462" y="50"/>
                    <a:pt x="463" y="51"/>
                  </a:cubicBezTo>
                  <a:cubicBezTo>
                    <a:pt x="463" y="51"/>
                    <a:pt x="463" y="51"/>
                    <a:pt x="463" y="51"/>
                  </a:cubicBezTo>
                  <a:cubicBezTo>
                    <a:pt x="463" y="52"/>
                    <a:pt x="463" y="52"/>
                    <a:pt x="464" y="52"/>
                  </a:cubicBezTo>
                  <a:cubicBezTo>
                    <a:pt x="464" y="53"/>
                    <a:pt x="465" y="52"/>
                    <a:pt x="466" y="52"/>
                  </a:cubicBezTo>
                  <a:cubicBezTo>
                    <a:pt x="466" y="52"/>
                    <a:pt x="467" y="52"/>
                    <a:pt x="467" y="51"/>
                  </a:cubicBezTo>
                  <a:cubicBezTo>
                    <a:pt x="467" y="51"/>
                    <a:pt x="467" y="51"/>
                    <a:pt x="467" y="50"/>
                  </a:cubicBezTo>
                  <a:cubicBezTo>
                    <a:pt x="467" y="50"/>
                    <a:pt x="467" y="50"/>
                    <a:pt x="467" y="49"/>
                  </a:cubicBezTo>
                  <a:cubicBezTo>
                    <a:pt x="467" y="49"/>
                    <a:pt x="467" y="49"/>
                    <a:pt x="467" y="48"/>
                  </a:cubicBezTo>
                  <a:cubicBezTo>
                    <a:pt x="468" y="48"/>
                    <a:pt x="468" y="47"/>
                    <a:pt x="468" y="46"/>
                  </a:cubicBezTo>
                  <a:cubicBezTo>
                    <a:pt x="468" y="46"/>
                    <a:pt x="468" y="46"/>
                    <a:pt x="468" y="46"/>
                  </a:cubicBezTo>
                  <a:cubicBezTo>
                    <a:pt x="468" y="46"/>
                    <a:pt x="468" y="45"/>
                    <a:pt x="468" y="44"/>
                  </a:cubicBezTo>
                  <a:cubicBezTo>
                    <a:pt x="468" y="44"/>
                    <a:pt x="468" y="43"/>
                    <a:pt x="469" y="43"/>
                  </a:cubicBezTo>
                  <a:cubicBezTo>
                    <a:pt x="469" y="43"/>
                    <a:pt x="469" y="42"/>
                    <a:pt x="469" y="41"/>
                  </a:cubicBezTo>
                  <a:cubicBezTo>
                    <a:pt x="469" y="40"/>
                    <a:pt x="469" y="40"/>
                    <a:pt x="469" y="39"/>
                  </a:cubicBezTo>
                  <a:cubicBezTo>
                    <a:pt x="469" y="38"/>
                    <a:pt x="469" y="38"/>
                    <a:pt x="469" y="38"/>
                  </a:cubicBezTo>
                  <a:cubicBezTo>
                    <a:pt x="469" y="38"/>
                    <a:pt x="469" y="38"/>
                    <a:pt x="469" y="38"/>
                  </a:cubicBezTo>
                  <a:cubicBezTo>
                    <a:pt x="469" y="37"/>
                    <a:pt x="469" y="37"/>
                    <a:pt x="469" y="37"/>
                  </a:cubicBezTo>
                  <a:cubicBezTo>
                    <a:pt x="470" y="29"/>
                    <a:pt x="470" y="29"/>
                    <a:pt x="470" y="29"/>
                  </a:cubicBezTo>
                  <a:cubicBezTo>
                    <a:pt x="470" y="27"/>
                    <a:pt x="471" y="25"/>
                    <a:pt x="471" y="23"/>
                  </a:cubicBezTo>
                  <a:cubicBezTo>
                    <a:pt x="471" y="22"/>
                    <a:pt x="471" y="21"/>
                    <a:pt x="471" y="20"/>
                  </a:cubicBezTo>
                  <a:cubicBezTo>
                    <a:pt x="471" y="20"/>
                    <a:pt x="471" y="20"/>
                    <a:pt x="471" y="20"/>
                  </a:cubicBezTo>
                  <a:cubicBezTo>
                    <a:pt x="472" y="20"/>
                    <a:pt x="472" y="19"/>
                    <a:pt x="472" y="19"/>
                  </a:cubicBezTo>
                  <a:cubicBezTo>
                    <a:pt x="472" y="18"/>
                    <a:pt x="472" y="18"/>
                    <a:pt x="472" y="17"/>
                  </a:cubicBezTo>
                  <a:cubicBezTo>
                    <a:pt x="473" y="16"/>
                    <a:pt x="473" y="15"/>
                    <a:pt x="473" y="14"/>
                  </a:cubicBezTo>
                  <a:cubicBezTo>
                    <a:pt x="473" y="13"/>
                    <a:pt x="473" y="12"/>
                    <a:pt x="473" y="12"/>
                  </a:cubicBezTo>
                  <a:cubicBezTo>
                    <a:pt x="473" y="12"/>
                    <a:pt x="473" y="12"/>
                    <a:pt x="473" y="11"/>
                  </a:cubicBezTo>
                  <a:cubicBezTo>
                    <a:pt x="473" y="11"/>
                    <a:pt x="473" y="11"/>
                    <a:pt x="473" y="11"/>
                  </a:cubicBezTo>
                  <a:cubicBezTo>
                    <a:pt x="473" y="10"/>
                    <a:pt x="473" y="10"/>
                    <a:pt x="473" y="10"/>
                  </a:cubicBezTo>
                  <a:cubicBezTo>
                    <a:pt x="473" y="10"/>
                    <a:pt x="474" y="9"/>
                    <a:pt x="474" y="8"/>
                  </a:cubicBezTo>
                  <a:cubicBezTo>
                    <a:pt x="474" y="7"/>
                    <a:pt x="474" y="7"/>
                    <a:pt x="474" y="6"/>
                  </a:cubicBezTo>
                  <a:cubicBezTo>
                    <a:pt x="474" y="6"/>
                    <a:pt x="474" y="6"/>
                    <a:pt x="474" y="6"/>
                  </a:cubicBezTo>
                  <a:cubicBezTo>
                    <a:pt x="474" y="7"/>
                    <a:pt x="475" y="7"/>
                    <a:pt x="475" y="8"/>
                  </a:cubicBezTo>
                  <a:cubicBezTo>
                    <a:pt x="475" y="9"/>
                    <a:pt x="475" y="10"/>
                    <a:pt x="475" y="11"/>
                  </a:cubicBezTo>
                  <a:cubicBezTo>
                    <a:pt x="475" y="11"/>
                    <a:pt x="476" y="11"/>
                    <a:pt x="476" y="12"/>
                  </a:cubicBezTo>
                  <a:cubicBezTo>
                    <a:pt x="476" y="12"/>
                    <a:pt x="476" y="13"/>
                    <a:pt x="476" y="13"/>
                  </a:cubicBezTo>
                  <a:cubicBezTo>
                    <a:pt x="476" y="14"/>
                    <a:pt x="476" y="14"/>
                    <a:pt x="476" y="14"/>
                  </a:cubicBezTo>
                  <a:cubicBezTo>
                    <a:pt x="476" y="14"/>
                    <a:pt x="476" y="15"/>
                    <a:pt x="476" y="15"/>
                  </a:cubicBezTo>
                  <a:cubicBezTo>
                    <a:pt x="476" y="15"/>
                    <a:pt x="476" y="16"/>
                    <a:pt x="476" y="17"/>
                  </a:cubicBezTo>
                  <a:cubicBezTo>
                    <a:pt x="476" y="17"/>
                    <a:pt x="476" y="17"/>
                    <a:pt x="476" y="17"/>
                  </a:cubicBezTo>
                  <a:cubicBezTo>
                    <a:pt x="476" y="18"/>
                    <a:pt x="477" y="19"/>
                    <a:pt x="477" y="19"/>
                  </a:cubicBezTo>
                  <a:cubicBezTo>
                    <a:pt x="476" y="19"/>
                    <a:pt x="476" y="19"/>
                    <a:pt x="476" y="19"/>
                  </a:cubicBezTo>
                  <a:cubicBezTo>
                    <a:pt x="476" y="20"/>
                    <a:pt x="476" y="20"/>
                    <a:pt x="476" y="20"/>
                  </a:cubicBezTo>
                  <a:cubicBezTo>
                    <a:pt x="476" y="21"/>
                    <a:pt x="476" y="22"/>
                    <a:pt x="476" y="23"/>
                  </a:cubicBezTo>
                  <a:cubicBezTo>
                    <a:pt x="476" y="23"/>
                    <a:pt x="477" y="23"/>
                    <a:pt x="477" y="23"/>
                  </a:cubicBezTo>
                  <a:cubicBezTo>
                    <a:pt x="477" y="23"/>
                    <a:pt x="477" y="24"/>
                    <a:pt x="477" y="24"/>
                  </a:cubicBezTo>
                  <a:cubicBezTo>
                    <a:pt x="476" y="25"/>
                    <a:pt x="476" y="25"/>
                    <a:pt x="477" y="26"/>
                  </a:cubicBezTo>
                  <a:cubicBezTo>
                    <a:pt x="477" y="26"/>
                    <a:pt x="477" y="26"/>
                    <a:pt x="477" y="26"/>
                  </a:cubicBezTo>
                  <a:cubicBezTo>
                    <a:pt x="477" y="27"/>
                    <a:pt x="477" y="27"/>
                    <a:pt x="477" y="27"/>
                  </a:cubicBezTo>
                  <a:cubicBezTo>
                    <a:pt x="477" y="27"/>
                    <a:pt x="477" y="27"/>
                    <a:pt x="477" y="27"/>
                  </a:cubicBezTo>
                  <a:cubicBezTo>
                    <a:pt x="477" y="28"/>
                    <a:pt x="476" y="28"/>
                    <a:pt x="477" y="29"/>
                  </a:cubicBezTo>
                  <a:cubicBezTo>
                    <a:pt x="477" y="29"/>
                    <a:pt x="477" y="30"/>
                    <a:pt x="477" y="30"/>
                  </a:cubicBezTo>
                  <a:cubicBezTo>
                    <a:pt x="477" y="30"/>
                    <a:pt x="477" y="30"/>
                    <a:pt x="477" y="31"/>
                  </a:cubicBezTo>
                  <a:cubicBezTo>
                    <a:pt x="476" y="31"/>
                    <a:pt x="477" y="32"/>
                    <a:pt x="477" y="32"/>
                  </a:cubicBezTo>
                  <a:cubicBezTo>
                    <a:pt x="477" y="32"/>
                    <a:pt x="477" y="32"/>
                    <a:pt x="477" y="32"/>
                  </a:cubicBezTo>
                  <a:cubicBezTo>
                    <a:pt x="476" y="33"/>
                    <a:pt x="476" y="33"/>
                    <a:pt x="476" y="34"/>
                  </a:cubicBezTo>
                  <a:cubicBezTo>
                    <a:pt x="476" y="34"/>
                    <a:pt x="477" y="35"/>
                    <a:pt x="477" y="35"/>
                  </a:cubicBezTo>
                  <a:cubicBezTo>
                    <a:pt x="477" y="35"/>
                    <a:pt x="477" y="36"/>
                    <a:pt x="477" y="36"/>
                  </a:cubicBezTo>
                  <a:cubicBezTo>
                    <a:pt x="477" y="37"/>
                    <a:pt x="477" y="37"/>
                    <a:pt x="477" y="37"/>
                  </a:cubicBezTo>
                  <a:cubicBezTo>
                    <a:pt x="477" y="37"/>
                    <a:pt x="477" y="38"/>
                    <a:pt x="477" y="39"/>
                  </a:cubicBezTo>
                  <a:cubicBezTo>
                    <a:pt x="477" y="40"/>
                    <a:pt x="477" y="40"/>
                    <a:pt x="477" y="41"/>
                  </a:cubicBezTo>
                  <a:cubicBezTo>
                    <a:pt x="477" y="41"/>
                    <a:pt x="477" y="41"/>
                    <a:pt x="478" y="41"/>
                  </a:cubicBezTo>
                  <a:cubicBezTo>
                    <a:pt x="478" y="41"/>
                    <a:pt x="478" y="41"/>
                    <a:pt x="477" y="41"/>
                  </a:cubicBezTo>
                  <a:cubicBezTo>
                    <a:pt x="477" y="42"/>
                    <a:pt x="477" y="42"/>
                    <a:pt x="478" y="43"/>
                  </a:cubicBezTo>
                  <a:cubicBezTo>
                    <a:pt x="478" y="43"/>
                    <a:pt x="478" y="43"/>
                    <a:pt x="478" y="43"/>
                  </a:cubicBezTo>
                  <a:cubicBezTo>
                    <a:pt x="478" y="44"/>
                    <a:pt x="478" y="44"/>
                    <a:pt x="478" y="44"/>
                  </a:cubicBezTo>
                  <a:cubicBezTo>
                    <a:pt x="478" y="44"/>
                    <a:pt x="478" y="45"/>
                    <a:pt x="478" y="45"/>
                  </a:cubicBezTo>
                  <a:cubicBezTo>
                    <a:pt x="478" y="45"/>
                    <a:pt x="478" y="45"/>
                    <a:pt x="478" y="46"/>
                  </a:cubicBezTo>
                  <a:cubicBezTo>
                    <a:pt x="477" y="46"/>
                    <a:pt x="477" y="47"/>
                    <a:pt x="478" y="47"/>
                  </a:cubicBezTo>
                  <a:cubicBezTo>
                    <a:pt x="478" y="48"/>
                    <a:pt x="478" y="49"/>
                    <a:pt x="477" y="50"/>
                  </a:cubicBezTo>
                  <a:cubicBezTo>
                    <a:pt x="477" y="50"/>
                    <a:pt x="477" y="50"/>
                    <a:pt x="477" y="50"/>
                  </a:cubicBezTo>
                  <a:cubicBezTo>
                    <a:pt x="477" y="50"/>
                    <a:pt x="477" y="51"/>
                    <a:pt x="477" y="51"/>
                  </a:cubicBezTo>
                  <a:cubicBezTo>
                    <a:pt x="477" y="52"/>
                    <a:pt x="477" y="52"/>
                    <a:pt x="478" y="53"/>
                  </a:cubicBezTo>
                  <a:cubicBezTo>
                    <a:pt x="478" y="54"/>
                    <a:pt x="480" y="54"/>
                    <a:pt x="480" y="54"/>
                  </a:cubicBezTo>
                  <a:cubicBezTo>
                    <a:pt x="481" y="54"/>
                    <a:pt x="481" y="53"/>
                    <a:pt x="481" y="53"/>
                  </a:cubicBezTo>
                  <a:cubicBezTo>
                    <a:pt x="481" y="53"/>
                    <a:pt x="481" y="53"/>
                    <a:pt x="482" y="53"/>
                  </a:cubicBezTo>
                  <a:cubicBezTo>
                    <a:pt x="482" y="53"/>
                    <a:pt x="482" y="52"/>
                    <a:pt x="482" y="52"/>
                  </a:cubicBezTo>
                  <a:cubicBezTo>
                    <a:pt x="482" y="52"/>
                    <a:pt x="482" y="52"/>
                    <a:pt x="482" y="52"/>
                  </a:cubicBezTo>
                  <a:cubicBezTo>
                    <a:pt x="482" y="51"/>
                    <a:pt x="482" y="51"/>
                    <a:pt x="482" y="51"/>
                  </a:cubicBezTo>
                  <a:cubicBezTo>
                    <a:pt x="483" y="51"/>
                    <a:pt x="483" y="50"/>
                    <a:pt x="483" y="50"/>
                  </a:cubicBezTo>
                  <a:cubicBezTo>
                    <a:pt x="483" y="49"/>
                    <a:pt x="483" y="49"/>
                    <a:pt x="484" y="49"/>
                  </a:cubicBezTo>
                  <a:cubicBezTo>
                    <a:pt x="484" y="48"/>
                    <a:pt x="484" y="47"/>
                    <a:pt x="484" y="47"/>
                  </a:cubicBezTo>
                  <a:cubicBezTo>
                    <a:pt x="484" y="46"/>
                    <a:pt x="484" y="46"/>
                    <a:pt x="484" y="46"/>
                  </a:cubicBezTo>
                  <a:cubicBezTo>
                    <a:pt x="485" y="45"/>
                    <a:pt x="485" y="44"/>
                    <a:pt x="485" y="44"/>
                  </a:cubicBezTo>
                  <a:cubicBezTo>
                    <a:pt x="485" y="43"/>
                    <a:pt x="485" y="43"/>
                    <a:pt x="485" y="43"/>
                  </a:cubicBezTo>
                  <a:cubicBezTo>
                    <a:pt x="486" y="42"/>
                    <a:pt x="486" y="41"/>
                    <a:pt x="486" y="40"/>
                  </a:cubicBezTo>
                  <a:cubicBezTo>
                    <a:pt x="486" y="40"/>
                    <a:pt x="486" y="40"/>
                    <a:pt x="486" y="40"/>
                  </a:cubicBezTo>
                  <a:cubicBezTo>
                    <a:pt x="486" y="39"/>
                    <a:pt x="486" y="39"/>
                    <a:pt x="486" y="39"/>
                  </a:cubicBezTo>
                  <a:cubicBezTo>
                    <a:pt x="486" y="39"/>
                    <a:pt x="486" y="39"/>
                    <a:pt x="486" y="38"/>
                  </a:cubicBezTo>
                  <a:cubicBezTo>
                    <a:pt x="487" y="38"/>
                    <a:pt x="487" y="37"/>
                    <a:pt x="487" y="37"/>
                  </a:cubicBezTo>
                  <a:cubicBezTo>
                    <a:pt x="487" y="37"/>
                    <a:pt x="487" y="37"/>
                    <a:pt x="487" y="36"/>
                  </a:cubicBezTo>
                  <a:cubicBezTo>
                    <a:pt x="488" y="36"/>
                    <a:pt x="488" y="35"/>
                    <a:pt x="488" y="33"/>
                  </a:cubicBezTo>
                  <a:cubicBezTo>
                    <a:pt x="488" y="33"/>
                    <a:pt x="488" y="32"/>
                    <a:pt x="488" y="32"/>
                  </a:cubicBezTo>
                  <a:cubicBezTo>
                    <a:pt x="488" y="32"/>
                    <a:pt x="488" y="31"/>
                    <a:pt x="488" y="31"/>
                  </a:cubicBezTo>
                  <a:cubicBezTo>
                    <a:pt x="488" y="31"/>
                    <a:pt x="489" y="31"/>
                    <a:pt x="489" y="30"/>
                  </a:cubicBezTo>
                  <a:cubicBezTo>
                    <a:pt x="489" y="30"/>
                    <a:pt x="489" y="30"/>
                    <a:pt x="489" y="29"/>
                  </a:cubicBezTo>
                  <a:cubicBezTo>
                    <a:pt x="489" y="29"/>
                    <a:pt x="490" y="28"/>
                    <a:pt x="490" y="27"/>
                  </a:cubicBezTo>
                  <a:cubicBezTo>
                    <a:pt x="490" y="27"/>
                    <a:pt x="490" y="27"/>
                    <a:pt x="489" y="27"/>
                  </a:cubicBezTo>
                  <a:cubicBezTo>
                    <a:pt x="490" y="27"/>
                    <a:pt x="490" y="27"/>
                    <a:pt x="490" y="26"/>
                  </a:cubicBezTo>
                  <a:cubicBezTo>
                    <a:pt x="490" y="26"/>
                    <a:pt x="490" y="26"/>
                    <a:pt x="490" y="26"/>
                  </a:cubicBezTo>
                  <a:cubicBezTo>
                    <a:pt x="490" y="25"/>
                    <a:pt x="491" y="24"/>
                    <a:pt x="491" y="23"/>
                  </a:cubicBezTo>
                  <a:cubicBezTo>
                    <a:pt x="491" y="23"/>
                    <a:pt x="491" y="23"/>
                    <a:pt x="491" y="22"/>
                  </a:cubicBezTo>
                  <a:cubicBezTo>
                    <a:pt x="491" y="22"/>
                    <a:pt x="491" y="22"/>
                    <a:pt x="491" y="22"/>
                  </a:cubicBezTo>
                  <a:cubicBezTo>
                    <a:pt x="491" y="22"/>
                    <a:pt x="491" y="22"/>
                    <a:pt x="491" y="23"/>
                  </a:cubicBezTo>
                  <a:cubicBezTo>
                    <a:pt x="492" y="23"/>
                    <a:pt x="492" y="23"/>
                    <a:pt x="492" y="24"/>
                  </a:cubicBezTo>
                  <a:cubicBezTo>
                    <a:pt x="492" y="25"/>
                    <a:pt x="492" y="26"/>
                    <a:pt x="491" y="26"/>
                  </a:cubicBezTo>
                  <a:cubicBezTo>
                    <a:pt x="491" y="28"/>
                    <a:pt x="491" y="29"/>
                    <a:pt x="491" y="30"/>
                  </a:cubicBezTo>
                  <a:cubicBezTo>
                    <a:pt x="491" y="31"/>
                    <a:pt x="491" y="31"/>
                    <a:pt x="490" y="32"/>
                  </a:cubicBezTo>
                  <a:cubicBezTo>
                    <a:pt x="490" y="32"/>
                    <a:pt x="490" y="33"/>
                    <a:pt x="490" y="33"/>
                  </a:cubicBezTo>
                  <a:cubicBezTo>
                    <a:pt x="490" y="33"/>
                    <a:pt x="491" y="33"/>
                    <a:pt x="491" y="33"/>
                  </a:cubicBezTo>
                  <a:cubicBezTo>
                    <a:pt x="491" y="33"/>
                    <a:pt x="490" y="34"/>
                    <a:pt x="490" y="35"/>
                  </a:cubicBezTo>
                  <a:cubicBezTo>
                    <a:pt x="490" y="36"/>
                    <a:pt x="490" y="37"/>
                    <a:pt x="490" y="37"/>
                  </a:cubicBezTo>
                  <a:cubicBezTo>
                    <a:pt x="489" y="38"/>
                    <a:pt x="489" y="38"/>
                    <a:pt x="489" y="38"/>
                  </a:cubicBezTo>
                  <a:cubicBezTo>
                    <a:pt x="489" y="39"/>
                    <a:pt x="489" y="40"/>
                    <a:pt x="489" y="40"/>
                  </a:cubicBezTo>
                  <a:cubicBezTo>
                    <a:pt x="489" y="40"/>
                    <a:pt x="489" y="41"/>
                    <a:pt x="489" y="41"/>
                  </a:cubicBezTo>
                  <a:cubicBezTo>
                    <a:pt x="489" y="42"/>
                    <a:pt x="489" y="43"/>
                    <a:pt x="489" y="43"/>
                  </a:cubicBezTo>
                  <a:cubicBezTo>
                    <a:pt x="489" y="43"/>
                    <a:pt x="489" y="44"/>
                    <a:pt x="489" y="44"/>
                  </a:cubicBezTo>
                  <a:cubicBezTo>
                    <a:pt x="489" y="44"/>
                    <a:pt x="488" y="44"/>
                    <a:pt x="488" y="45"/>
                  </a:cubicBezTo>
                  <a:cubicBezTo>
                    <a:pt x="489" y="45"/>
                    <a:pt x="489" y="45"/>
                    <a:pt x="489" y="46"/>
                  </a:cubicBezTo>
                  <a:cubicBezTo>
                    <a:pt x="489" y="46"/>
                    <a:pt x="489" y="46"/>
                    <a:pt x="488" y="47"/>
                  </a:cubicBezTo>
                  <a:cubicBezTo>
                    <a:pt x="488" y="47"/>
                    <a:pt x="488" y="47"/>
                    <a:pt x="488" y="47"/>
                  </a:cubicBezTo>
                  <a:cubicBezTo>
                    <a:pt x="488" y="48"/>
                    <a:pt x="487" y="49"/>
                    <a:pt x="487" y="50"/>
                  </a:cubicBezTo>
                  <a:cubicBezTo>
                    <a:pt x="487" y="50"/>
                    <a:pt x="487" y="50"/>
                    <a:pt x="487" y="50"/>
                  </a:cubicBezTo>
                  <a:cubicBezTo>
                    <a:pt x="487" y="52"/>
                    <a:pt x="487" y="52"/>
                    <a:pt x="487" y="53"/>
                  </a:cubicBezTo>
                  <a:cubicBezTo>
                    <a:pt x="487" y="53"/>
                    <a:pt x="487" y="53"/>
                    <a:pt x="487" y="53"/>
                  </a:cubicBezTo>
                  <a:cubicBezTo>
                    <a:pt x="487" y="54"/>
                    <a:pt x="487" y="54"/>
                    <a:pt x="487" y="54"/>
                  </a:cubicBezTo>
                  <a:cubicBezTo>
                    <a:pt x="487" y="55"/>
                    <a:pt x="487" y="55"/>
                    <a:pt x="486" y="56"/>
                  </a:cubicBezTo>
                  <a:cubicBezTo>
                    <a:pt x="486" y="57"/>
                    <a:pt x="486" y="58"/>
                    <a:pt x="486" y="59"/>
                  </a:cubicBezTo>
                  <a:cubicBezTo>
                    <a:pt x="486" y="60"/>
                    <a:pt x="486" y="60"/>
                    <a:pt x="486" y="60"/>
                  </a:cubicBezTo>
                  <a:cubicBezTo>
                    <a:pt x="485" y="61"/>
                    <a:pt x="485" y="62"/>
                    <a:pt x="485" y="62"/>
                  </a:cubicBezTo>
                  <a:cubicBezTo>
                    <a:pt x="485" y="63"/>
                    <a:pt x="485" y="63"/>
                    <a:pt x="485" y="63"/>
                  </a:cubicBezTo>
                  <a:cubicBezTo>
                    <a:pt x="485" y="63"/>
                    <a:pt x="485" y="63"/>
                    <a:pt x="485" y="63"/>
                  </a:cubicBezTo>
                  <a:cubicBezTo>
                    <a:pt x="485" y="64"/>
                    <a:pt x="485" y="64"/>
                    <a:pt x="485" y="65"/>
                  </a:cubicBezTo>
                  <a:cubicBezTo>
                    <a:pt x="485" y="65"/>
                    <a:pt x="485" y="66"/>
                    <a:pt x="485" y="66"/>
                  </a:cubicBezTo>
                  <a:cubicBezTo>
                    <a:pt x="484" y="66"/>
                    <a:pt x="484" y="66"/>
                    <a:pt x="484" y="67"/>
                  </a:cubicBezTo>
                  <a:cubicBezTo>
                    <a:pt x="484" y="67"/>
                    <a:pt x="484" y="69"/>
                    <a:pt x="484" y="70"/>
                  </a:cubicBezTo>
                  <a:cubicBezTo>
                    <a:pt x="484" y="70"/>
                    <a:pt x="484" y="70"/>
                    <a:pt x="484" y="70"/>
                  </a:cubicBezTo>
                  <a:cubicBezTo>
                    <a:pt x="484" y="70"/>
                    <a:pt x="484" y="71"/>
                    <a:pt x="484" y="71"/>
                  </a:cubicBezTo>
                  <a:cubicBezTo>
                    <a:pt x="484" y="71"/>
                    <a:pt x="483" y="72"/>
                    <a:pt x="484" y="72"/>
                  </a:cubicBezTo>
                  <a:cubicBezTo>
                    <a:pt x="484" y="72"/>
                    <a:pt x="484" y="73"/>
                    <a:pt x="484" y="73"/>
                  </a:cubicBezTo>
                  <a:cubicBezTo>
                    <a:pt x="484" y="73"/>
                    <a:pt x="483" y="73"/>
                    <a:pt x="483" y="73"/>
                  </a:cubicBezTo>
                  <a:cubicBezTo>
                    <a:pt x="483" y="74"/>
                    <a:pt x="483" y="74"/>
                    <a:pt x="483" y="74"/>
                  </a:cubicBezTo>
                  <a:cubicBezTo>
                    <a:pt x="483" y="75"/>
                    <a:pt x="483" y="75"/>
                    <a:pt x="483" y="76"/>
                  </a:cubicBezTo>
                  <a:cubicBezTo>
                    <a:pt x="483" y="76"/>
                    <a:pt x="483" y="76"/>
                    <a:pt x="483" y="76"/>
                  </a:cubicBezTo>
                  <a:cubicBezTo>
                    <a:pt x="483" y="76"/>
                    <a:pt x="483" y="77"/>
                    <a:pt x="483" y="77"/>
                  </a:cubicBezTo>
                  <a:cubicBezTo>
                    <a:pt x="483" y="77"/>
                    <a:pt x="483" y="77"/>
                    <a:pt x="483" y="77"/>
                  </a:cubicBezTo>
                  <a:cubicBezTo>
                    <a:pt x="482" y="77"/>
                    <a:pt x="482" y="78"/>
                    <a:pt x="482" y="79"/>
                  </a:cubicBezTo>
                  <a:cubicBezTo>
                    <a:pt x="482" y="80"/>
                    <a:pt x="482" y="80"/>
                    <a:pt x="482" y="80"/>
                  </a:cubicBezTo>
                  <a:cubicBezTo>
                    <a:pt x="482" y="80"/>
                    <a:pt x="482" y="81"/>
                    <a:pt x="482" y="81"/>
                  </a:cubicBezTo>
                  <a:cubicBezTo>
                    <a:pt x="482" y="81"/>
                    <a:pt x="482" y="81"/>
                    <a:pt x="482" y="82"/>
                  </a:cubicBezTo>
                  <a:cubicBezTo>
                    <a:pt x="482" y="82"/>
                    <a:pt x="482" y="83"/>
                    <a:pt x="482" y="83"/>
                  </a:cubicBezTo>
                  <a:cubicBezTo>
                    <a:pt x="481" y="84"/>
                    <a:pt x="481" y="85"/>
                    <a:pt x="482" y="87"/>
                  </a:cubicBezTo>
                  <a:cubicBezTo>
                    <a:pt x="482" y="88"/>
                    <a:pt x="481" y="88"/>
                    <a:pt x="482" y="89"/>
                  </a:cubicBezTo>
                  <a:cubicBezTo>
                    <a:pt x="480" y="91"/>
                    <a:pt x="481" y="92"/>
                    <a:pt x="481" y="93"/>
                  </a:cubicBezTo>
                  <a:cubicBezTo>
                    <a:pt x="481" y="94"/>
                    <a:pt x="482" y="94"/>
                    <a:pt x="482" y="94"/>
                  </a:cubicBezTo>
                  <a:cubicBezTo>
                    <a:pt x="482" y="94"/>
                    <a:pt x="482" y="94"/>
                    <a:pt x="482" y="95"/>
                  </a:cubicBezTo>
                  <a:cubicBezTo>
                    <a:pt x="482" y="95"/>
                    <a:pt x="482" y="95"/>
                    <a:pt x="482" y="95"/>
                  </a:cubicBezTo>
                  <a:cubicBezTo>
                    <a:pt x="482" y="96"/>
                    <a:pt x="481" y="97"/>
                    <a:pt x="482" y="98"/>
                  </a:cubicBezTo>
                  <a:cubicBezTo>
                    <a:pt x="482" y="98"/>
                    <a:pt x="482" y="98"/>
                    <a:pt x="481" y="99"/>
                  </a:cubicBezTo>
                  <a:cubicBezTo>
                    <a:pt x="481" y="100"/>
                    <a:pt x="481" y="101"/>
                    <a:pt x="481" y="102"/>
                  </a:cubicBezTo>
                  <a:cubicBezTo>
                    <a:pt x="482" y="103"/>
                    <a:pt x="482" y="104"/>
                    <a:pt x="481" y="105"/>
                  </a:cubicBezTo>
                  <a:cubicBezTo>
                    <a:pt x="481" y="105"/>
                    <a:pt x="481" y="105"/>
                    <a:pt x="481" y="105"/>
                  </a:cubicBezTo>
                  <a:cubicBezTo>
                    <a:pt x="481" y="105"/>
                    <a:pt x="481" y="106"/>
                    <a:pt x="481" y="106"/>
                  </a:cubicBezTo>
                  <a:cubicBezTo>
                    <a:pt x="481" y="107"/>
                    <a:pt x="481" y="107"/>
                    <a:pt x="481" y="108"/>
                  </a:cubicBezTo>
                  <a:cubicBezTo>
                    <a:pt x="481" y="108"/>
                    <a:pt x="481" y="108"/>
                    <a:pt x="481" y="108"/>
                  </a:cubicBezTo>
                  <a:cubicBezTo>
                    <a:pt x="481" y="108"/>
                    <a:pt x="481" y="109"/>
                    <a:pt x="481" y="109"/>
                  </a:cubicBezTo>
                  <a:cubicBezTo>
                    <a:pt x="481" y="110"/>
                    <a:pt x="481" y="111"/>
                    <a:pt x="481" y="111"/>
                  </a:cubicBezTo>
                  <a:cubicBezTo>
                    <a:pt x="481" y="111"/>
                    <a:pt x="481" y="111"/>
                    <a:pt x="481" y="111"/>
                  </a:cubicBezTo>
                  <a:cubicBezTo>
                    <a:pt x="481" y="112"/>
                    <a:pt x="480" y="113"/>
                    <a:pt x="481" y="114"/>
                  </a:cubicBezTo>
                  <a:cubicBezTo>
                    <a:pt x="480" y="116"/>
                    <a:pt x="480" y="118"/>
                    <a:pt x="480" y="119"/>
                  </a:cubicBezTo>
                  <a:cubicBezTo>
                    <a:pt x="481" y="119"/>
                    <a:pt x="481" y="120"/>
                    <a:pt x="480" y="121"/>
                  </a:cubicBezTo>
                  <a:cubicBezTo>
                    <a:pt x="480" y="121"/>
                    <a:pt x="480" y="122"/>
                    <a:pt x="480" y="122"/>
                  </a:cubicBezTo>
                  <a:cubicBezTo>
                    <a:pt x="480" y="123"/>
                    <a:pt x="480" y="124"/>
                    <a:pt x="480" y="124"/>
                  </a:cubicBezTo>
                  <a:cubicBezTo>
                    <a:pt x="480" y="125"/>
                    <a:pt x="480" y="125"/>
                    <a:pt x="480" y="125"/>
                  </a:cubicBezTo>
                  <a:cubicBezTo>
                    <a:pt x="480" y="125"/>
                    <a:pt x="481" y="125"/>
                    <a:pt x="481" y="125"/>
                  </a:cubicBezTo>
                  <a:cubicBezTo>
                    <a:pt x="481" y="125"/>
                    <a:pt x="481" y="125"/>
                    <a:pt x="480" y="126"/>
                  </a:cubicBezTo>
                  <a:cubicBezTo>
                    <a:pt x="480" y="126"/>
                    <a:pt x="480" y="126"/>
                    <a:pt x="480" y="126"/>
                  </a:cubicBezTo>
                  <a:cubicBezTo>
                    <a:pt x="480" y="127"/>
                    <a:pt x="480" y="128"/>
                    <a:pt x="480" y="129"/>
                  </a:cubicBezTo>
                  <a:cubicBezTo>
                    <a:pt x="480" y="129"/>
                    <a:pt x="480" y="129"/>
                    <a:pt x="480" y="129"/>
                  </a:cubicBezTo>
                  <a:cubicBezTo>
                    <a:pt x="480" y="130"/>
                    <a:pt x="480" y="130"/>
                    <a:pt x="480" y="130"/>
                  </a:cubicBezTo>
                  <a:cubicBezTo>
                    <a:pt x="480" y="130"/>
                    <a:pt x="480" y="130"/>
                    <a:pt x="480" y="130"/>
                  </a:cubicBezTo>
                  <a:cubicBezTo>
                    <a:pt x="480" y="131"/>
                    <a:pt x="480" y="132"/>
                    <a:pt x="480" y="132"/>
                  </a:cubicBezTo>
                  <a:cubicBezTo>
                    <a:pt x="480" y="133"/>
                    <a:pt x="480" y="134"/>
                    <a:pt x="480" y="134"/>
                  </a:cubicBezTo>
                  <a:cubicBezTo>
                    <a:pt x="480" y="134"/>
                    <a:pt x="480" y="135"/>
                    <a:pt x="480" y="135"/>
                  </a:cubicBezTo>
                  <a:cubicBezTo>
                    <a:pt x="480" y="135"/>
                    <a:pt x="480" y="135"/>
                    <a:pt x="480" y="136"/>
                  </a:cubicBezTo>
                  <a:cubicBezTo>
                    <a:pt x="480" y="136"/>
                    <a:pt x="480" y="136"/>
                    <a:pt x="480" y="136"/>
                  </a:cubicBezTo>
                  <a:cubicBezTo>
                    <a:pt x="480" y="137"/>
                    <a:pt x="479" y="137"/>
                    <a:pt x="480" y="139"/>
                  </a:cubicBezTo>
                  <a:cubicBezTo>
                    <a:pt x="480" y="139"/>
                    <a:pt x="479" y="139"/>
                    <a:pt x="479" y="140"/>
                  </a:cubicBezTo>
                  <a:cubicBezTo>
                    <a:pt x="479" y="141"/>
                    <a:pt x="479" y="141"/>
                    <a:pt x="480" y="142"/>
                  </a:cubicBezTo>
                  <a:cubicBezTo>
                    <a:pt x="480" y="142"/>
                    <a:pt x="480" y="143"/>
                    <a:pt x="480" y="143"/>
                  </a:cubicBezTo>
                  <a:cubicBezTo>
                    <a:pt x="480" y="143"/>
                    <a:pt x="480" y="143"/>
                    <a:pt x="480" y="144"/>
                  </a:cubicBezTo>
                  <a:cubicBezTo>
                    <a:pt x="479" y="144"/>
                    <a:pt x="479" y="145"/>
                    <a:pt x="479" y="145"/>
                  </a:cubicBezTo>
                  <a:cubicBezTo>
                    <a:pt x="479" y="145"/>
                    <a:pt x="479" y="146"/>
                    <a:pt x="479" y="147"/>
                  </a:cubicBezTo>
                  <a:cubicBezTo>
                    <a:pt x="479" y="147"/>
                    <a:pt x="479" y="147"/>
                    <a:pt x="479" y="147"/>
                  </a:cubicBezTo>
                  <a:cubicBezTo>
                    <a:pt x="479" y="148"/>
                    <a:pt x="479" y="149"/>
                    <a:pt x="480" y="149"/>
                  </a:cubicBezTo>
                  <a:cubicBezTo>
                    <a:pt x="480" y="149"/>
                    <a:pt x="479" y="149"/>
                    <a:pt x="479" y="149"/>
                  </a:cubicBezTo>
                  <a:cubicBezTo>
                    <a:pt x="479" y="150"/>
                    <a:pt x="479" y="150"/>
                    <a:pt x="479" y="151"/>
                  </a:cubicBezTo>
                  <a:cubicBezTo>
                    <a:pt x="479" y="151"/>
                    <a:pt x="478" y="152"/>
                    <a:pt x="479" y="153"/>
                  </a:cubicBezTo>
                  <a:cubicBezTo>
                    <a:pt x="479" y="153"/>
                    <a:pt x="479" y="153"/>
                    <a:pt x="479" y="154"/>
                  </a:cubicBezTo>
                  <a:cubicBezTo>
                    <a:pt x="479" y="154"/>
                    <a:pt x="479" y="155"/>
                    <a:pt x="479" y="155"/>
                  </a:cubicBezTo>
                  <a:cubicBezTo>
                    <a:pt x="479" y="156"/>
                    <a:pt x="479" y="156"/>
                    <a:pt x="479" y="156"/>
                  </a:cubicBezTo>
                  <a:cubicBezTo>
                    <a:pt x="479" y="156"/>
                    <a:pt x="479" y="156"/>
                    <a:pt x="479" y="157"/>
                  </a:cubicBezTo>
                  <a:cubicBezTo>
                    <a:pt x="478" y="157"/>
                    <a:pt x="478" y="158"/>
                    <a:pt x="479" y="159"/>
                  </a:cubicBezTo>
                  <a:cubicBezTo>
                    <a:pt x="479" y="159"/>
                    <a:pt x="479" y="159"/>
                    <a:pt x="479" y="159"/>
                  </a:cubicBezTo>
                  <a:cubicBezTo>
                    <a:pt x="478" y="159"/>
                    <a:pt x="478" y="160"/>
                    <a:pt x="478" y="160"/>
                  </a:cubicBezTo>
                  <a:cubicBezTo>
                    <a:pt x="478" y="161"/>
                    <a:pt x="478" y="161"/>
                    <a:pt x="478" y="161"/>
                  </a:cubicBezTo>
                  <a:cubicBezTo>
                    <a:pt x="478" y="161"/>
                    <a:pt x="478" y="162"/>
                    <a:pt x="478" y="162"/>
                  </a:cubicBezTo>
                  <a:cubicBezTo>
                    <a:pt x="478" y="162"/>
                    <a:pt x="478" y="163"/>
                    <a:pt x="478" y="163"/>
                  </a:cubicBezTo>
                  <a:cubicBezTo>
                    <a:pt x="478" y="163"/>
                    <a:pt x="478" y="163"/>
                    <a:pt x="478" y="164"/>
                  </a:cubicBezTo>
                  <a:cubicBezTo>
                    <a:pt x="477" y="165"/>
                    <a:pt x="477" y="166"/>
                    <a:pt x="477" y="168"/>
                  </a:cubicBezTo>
                  <a:cubicBezTo>
                    <a:pt x="477" y="168"/>
                    <a:pt x="477" y="168"/>
                    <a:pt x="477" y="169"/>
                  </a:cubicBezTo>
                  <a:cubicBezTo>
                    <a:pt x="477" y="169"/>
                    <a:pt x="477" y="170"/>
                    <a:pt x="477" y="171"/>
                  </a:cubicBezTo>
                  <a:cubicBezTo>
                    <a:pt x="477" y="171"/>
                    <a:pt x="477" y="172"/>
                    <a:pt x="477" y="172"/>
                  </a:cubicBezTo>
                  <a:cubicBezTo>
                    <a:pt x="476" y="173"/>
                    <a:pt x="476" y="174"/>
                    <a:pt x="476" y="174"/>
                  </a:cubicBezTo>
                  <a:cubicBezTo>
                    <a:pt x="476" y="175"/>
                    <a:pt x="476" y="175"/>
                    <a:pt x="476" y="176"/>
                  </a:cubicBezTo>
                  <a:cubicBezTo>
                    <a:pt x="476" y="176"/>
                    <a:pt x="476" y="177"/>
                    <a:pt x="476" y="178"/>
                  </a:cubicBezTo>
                  <a:cubicBezTo>
                    <a:pt x="475" y="179"/>
                    <a:pt x="475" y="180"/>
                    <a:pt x="475" y="181"/>
                  </a:cubicBezTo>
                  <a:cubicBezTo>
                    <a:pt x="475" y="182"/>
                    <a:pt x="475" y="182"/>
                    <a:pt x="475" y="183"/>
                  </a:cubicBezTo>
                  <a:cubicBezTo>
                    <a:pt x="475" y="183"/>
                    <a:pt x="475" y="184"/>
                    <a:pt x="475" y="184"/>
                  </a:cubicBezTo>
                  <a:cubicBezTo>
                    <a:pt x="474" y="185"/>
                    <a:pt x="474" y="186"/>
                    <a:pt x="474" y="187"/>
                  </a:cubicBezTo>
                  <a:cubicBezTo>
                    <a:pt x="473" y="188"/>
                    <a:pt x="473" y="189"/>
                    <a:pt x="473" y="190"/>
                  </a:cubicBezTo>
                  <a:cubicBezTo>
                    <a:pt x="473" y="190"/>
                    <a:pt x="473" y="191"/>
                    <a:pt x="473" y="191"/>
                  </a:cubicBezTo>
                  <a:cubicBezTo>
                    <a:pt x="473" y="191"/>
                    <a:pt x="473" y="191"/>
                    <a:pt x="473" y="191"/>
                  </a:cubicBezTo>
                  <a:cubicBezTo>
                    <a:pt x="473" y="192"/>
                    <a:pt x="473" y="192"/>
                    <a:pt x="473" y="193"/>
                  </a:cubicBezTo>
                  <a:cubicBezTo>
                    <a:pt x="473" y="193"/>
                    <a:pt x="472" y="194"/>
                    <a:pt x="472" y="194"/>
                  </a:cubicBezTo>
                  <a:cubicBezTo>
                    <a:pt x="472" y="195"/>
                    <a:pt x="472" y="195"/>
                    <a:pt x="472" y="195"/>
                  </a:cubicBezTo>
                  <a:cubicBezTo>
                    <a:pt x="472" y="196"/>
                    <a:pt x="472" y="196"/>
                    <a:pt x="472" y="197"/>
                  </a:cubicBezTo>
                  <a:cubicBezTo>
                    <a:pt x="472" y="197"/>
                    <a:pt x="472" y="198"/>
                    <a:pt x="472" y="198"/>
                  </a:cubicBezTo>
                  <a:cubicBezTo>
                    <a:pt x="472" y="199"/>
                    <a:pt x="472" y="199"/>
                    <a:pt x="471" y="200"/>
                  </a:cubicBezTo>
                  <a:cubicBezTo>
                    <a:pt x="471" y="200"/>
                    <a:pt x="471" y="200"/>
                    <a:pt x="471" y="200"/>
                  </a:cubicBezTo>
                  <a:cubicBezTo>
                    <a:pt x="471" y="201"/>
                    <a:pt x="471" y="201"/>
                    <a:pt x="471" y="201"/>
                  </a:cubicBezTo>
                  <a:cubicBezTo>
                    <a:pt x="470" y="202"/>
                    <a:pt x="470" y="203"/>
                    <a:pt x="470" y="203"/>
                  </a:cubicBezTo>
                  <a:cubicBezTo>
                    <a:pt x="470" y="204"/>
                    <a:pt x="470" y="205"/>
                    <a:pt x="469" y="206"/>
                  </a:cubicBezTo>
                  <a:cubicBezTo>
                    <a:pt x="469" y="207"/>
                    <a:pt x="469" y="208"/>
                    <a:pt x="468" y="209"/>
                  </a:cubicBezTo>
                  <a:cubicBezTo>
                    <a:pt x="468" y="210"/>
                    <a:pt x="468" y="211"/>
                    <a:pt x="468" y="212"/>
                  </a:cubicBezTo>
                  <a:cubicBezTo>
                    <a:pt x="467" y="212"/>
                    <a:pt x="467" y="213"/>
                    <a:pt x="467" y="213"/>
                  </a:cubicBezTo>
                  <a:cubicBezTo>
                    <a:pt x="467" y="214"/>
                    <a:pt x="467" y="214"/>
                    <a:pt x="467" y="214"/>
                  </a:cubicBezTo>
                  <a:cubicBezTo>
                    <a:pt x="466" y="215"/>
                    <a:pt x="466" y="216"/>
                    <a:pt x="466" y="217"/>
                  </a:cubicBezTo>
                  <a:cubicBezTo>
                    <a:pt x="466" y="217"/>
                    <a:pt x="466" y="217"/>
                    <a:pt x="466" y="217"/>
                  </a:cubicBezTo>
                  <a:cubicBezTo>
                    <a:pt x="466" y="218"/>
                    <a:pt x="466" y="218"/>
                    <a:pt x="466" y="218"/>
                  </a:cubicBezTo>
                  <a:cubicBezTo>
                    <a:pt x="466" y="218"/>
                    <a:pt x="466" y="219"/>
                    <a:pt x="466" y="219"/>
                  </a:cubicBezTo>
                  <a:cubicBezTo>
                    <a:pt x="465" y="219"/>
                    <a:pt x="465" y="220"/>
                    <a:pt x="465" y="220"/>
                  </a:cubicBezTo>
                  <a:cubicBezTo>
                    <a:pt x="465" y="221"/>
                    <a:pt x="465" y="221"/>
                    <a:pt x="465" y="221"/>
                  </a:cubicBezTo>
                  <a:cubicBezTo>
                    <a:pt x="464" y="221"/>
                    <a:pt x="464" y="222"/>
                    <a:pt x="464" y="224"/>
                  </a:cubicBezTo>
                  <a:cubicBezTo>
                    <a:pt x="464" y="224"/>
                    <a:pt x="464" y="224"/>
                    <a:pt x="464" y="225"/>
                  </a:cubicBezTo>
                  <a:cubicBezTo>
                    <a:pt x="463" y="225"/>
                    <a:pt x="463" y="225"/>
                    <a:pt x="463" y="226"/>
                  </a:cubicBezTo>
                  <a:cubicBezTo>
                    <a:pt x="463" y="227"/>
                    <a:pt x="463" y="227"/>
                    <a:pt x="463" y="228"/>
                  </a:cubicBezTo>
                  <a:cubicBezTo>
                    <a:pt x="463" y="228"/>
                    <a:pt x="463" y="228"/>
                    <a:pt x="463" y="228"/>
                  </a:cubicBezTo>
                  <a:cubicBezTo>
                    <a:pt x="462" y="228"/>
                    <a:pt x="462" y="228"/>
                    <a:pt x="462" y="228"/>
                  </a:cubicBezTo>
                  <a:cubicBezTo>
                    <a:pt x="461" y="229"/>
                    <a:pt x="461" y="230"/>
                    <a:pt x="461" y="230"/>
                  </a:cubicBezTo>
                  <a:cubicBezTo>
                    <a:pt x="461" y="231"/>
                    <a:pt x="461" y="231"/>
                    <a:pt x="461" y="231"/>
                  </a:cubicBezTo>
                  <a:cubicBezTo>
                    <a:pt x="461" y="232"/>
                    <a:pt x="461" y="232"/>
                    <a:pt x="461" y="233"/>
                  </a:cubicBezTo>
                  <a:cubicBezTo>
                    <a:pt x="461" y="233"/>
                    <a:pt x="461" y="233"/>
                    <a:pt x="461" y="234"/>
                  </a:cubicBezTo>
                  <a:cubicBezTo>
                    <a:pt x="461" y="234"/>
                    <a:pt x="461" y="234"/>
                    <a:pt x="460" y="234"/>
                  </a:cubicBezTo>
                  <a:cubicBezTo>
                    <a:pt x="460" y="234"/>
                    <a:pt x="459" y="235"/>
                    <a:pt x="459" y="236"/>
                  </a:cubicBezTo>
                  <a:cubicBezTo>
                    <a:pt x="459" y="236"/>
                    <a:pt x="459" y="236"/>
                    <a:pt x="459" y="237"/>
                  </a:cubicBezTo>
                  <a:cubicBezTo>
                    <a:pt x="459" y="237"/>
                    <a:pt x="459" y="237"/>
                    <a:pt x="459" y="237"/>
                  </a:cubicBezTo>
                  <a:cubicBezTo>
                    <a:pt x="459" y="237"/>
                    <a:pt x="459" y="238"/>
                    <a:pt x="459" y="238"/>
                  </a:cubicBezTo>
                  <a:cubicBezTo>
                    <a:pt x="458" y="238"/>
                    <a:pt x="457" y="239"/>
                    <a:pt x="458" y="240"/>
                  </a:cubicBezTo>
                  <a:cubicBezTo>
                    <a:pt x="458" y="240"/>
                    <a:pt x="457" y="240"/>
                    <a:pt x="457" y="241"/>
                  </a:cubicBezTo>
                  <a:cubicBezTo>
                    <a:pt x="457" y="241"/>
                    <a:pt x="457" y="242"/>
                    <a:pt x="456" y="243"/>
                  </a:cubicBezTo>
                  <a:cubicBezTo>
                    <a:pt x="456" y="243"/>
                    <a:pt x="456" y="243"/>
                    <a:pt x="456" y="243"/>
                  </a:cubicBezTo>
                  <a:cubicBezTo>
                    <a:pt x="456" y="243"/>
                    <a:pt x="456" y="243"/>
                    <a:pt x="456" y="243"/>
                  </a:cubicBezTo>
                  <a:cubicBezTo>
                    <a:pt x="456" y="244"/>
                    <a:pt x="455" y="244"/>
                    <a:pt x="455" y="245"/>
                  </a:cubicBezTo>
                  <a:cubicBezTo>
                    <a:pt x="455" y="245"/>
                    <a:pt x="455" y="246"/>
                    <a:pt x="456" y="246"/>
                  </a:cubicBezTo>
                  <a:cubicBezTo>
                    <a:pt x="456" y="246"/>
                    <a:pt x="455" y="246"/>
                    <a:pt x="455" y="246"/>
                  </a:cubicBezTo>
                  <a:cubicBezTo>
                    <a:pt x="455" y="246"/>
                    <a:pt x="454" y="247"/>
                    <a:pt x="454" y="247"/>
                  </a:cubicBezTo>
                  <a:cubicBezTo>
                    <a:pt x="454" y="247"/>
                    <a:pt x="454" y="248"/>
                    <a:pt x="454" y="248"/>
                  </a:cubicBezTo>
                  <a:cubicBezTo>
                    <a:pt x="454" y="248"/>
                    <a:pt x="454" y="248"/>
                    <a:pt x="454" y="248"/>
                  </a:cubicBezTo>
                  <a:cubicBezTo>
                    <a:pt x="453" y="248"/>
                    <a:pt x="453" y="248"/>
                    <a:pt x="453" y="248"/>
                  </a:cubicBezTo>
                  <a:cubicBezTo>
                    <a:pt x="452" y="249"/>
                    <a:pt x="452" y="250"/>
                    <a:pt x="452" y="251"/>
                  </a:cubicBezTo>
                  <a:cubicBezTo>
                    <a:pt x="451" y="252"/>
                    <a:pt x="450" y="252"/>
                    <a:pt x="450" y="253"/>
                  </a:cubicBezTo>
                  <a:cubicBezTo>
                    <a:pt x="450" y="253"/>
                    <a:pt x="450" y="253"/>
                    <a:pt x="450" y="253"/>
                  </a:cubicBezTo>
                  <a:cubicBezTo>
                    <a:pt x="450" y="254"/>
                    <a:pt x="449" y="254"/>
                    <a:pt x="449" y="255"/>
                  </a:cubicBezTo>
                  <a:cubicBezTo>
                    <a:pt x="449" y="256"/>
                    <a:pt x="448" y="256"/>
                    <a:pt x="447" y="258"/>
                  </a:cubicBezTo>
                  <a:cubicBezTo>
                    <a:pt x="446" y="259"/>
                    <a:pt x="446" y="260"/>
                    <a:pt x="446" y="261"/>
                  </a:cubicBezTo>
                  <a:cubicBezTo>
                    <a:pt x="446" y="261"/>
                    <a:pt x="446" y="261"/>
                    <a:pt x="446" y="261"/>
                  </a:cubicBezTo>
                  <a:cubicBezTo>
                    <a:pt x="445" y="261"/>
                    <a:pt x="445" y="262"/>
                    <a:pt x="445" y="262"/>
                  </a:cubicBezTo>
                  <a:cubicBezTo>
                    <a:pt x="445" y="263"/>
                    <a:pt x="445" y="263"/>
                    <a:pt x="444" y="264"/>
                  </a:cubicBezTo>
                  <a:cubicBezTo>
                    <a:pt x="444" y="264"/>
                    <a:pt x="444" y="264"/>
                    <a:pt x="444" y="264"/>
                  </a:cubicBezTo>
                  <a:cubicBezTo>
                    <a:pt x="444" y="264"/>
                    <a:pt x="444" y="264"/>
                    <a:pt x="444" y="264"/>
                  </a:cubicBezTo>
                  <a:cubicBezTo>
                    <a:pt x="443" y="265"/>
                    <a:pt x="443" y="265"/>
                    <a:pt x="442" y="266"/>
                  </a:cubicBezTo>
                  <a:cubicBezTo>
                    <a:pt x="442" y="266"/>
                    <a:pt x="442" y="266"/>
                    <a:pt x="442" y="266"/>
                  </a:cubicBezTo>
                  <a:cubicBezTo>
                    <a:pt x="442" y="266"/>
                    <a:pt x="441" y="267"/>
                    <a:pt x="441" y="268"/>
                  </a:cubicBezTo>
                  <a:cubicBezTo>
                    <a:pt x="441" y="268"/>
                    <a:pt x="441" y="269"/>
                    <a:pt x="441" y="270"/>
                  </a:cubicBezTo>
                  <a:cubicBezTo>
                    <a:pt x="441" y="270"/>
                    <a:pt x="440" y="270"/>
                    <a:pt x="440" y="270"/>
                  </a:cubicBezTo>
                  <a:cubicBezTo>
                    <a:pt x="440" y="270"/>
                    <a:pt x="440" y="270"/>
                    <a:pt x="440" y="270"/>
                  </a:cubicBezTo>
                  <a:cubicBezTo>
                    <a:pt x="439" y="270"/>
                    <a:pt x="439" y="271"/>
                    <a:pt x="439" y="272"/>
                  </a:cubicBezTo>
                  <a:cubicBezTo>
                    <a:pt x="439" y="273"/>
                    <a:pt x="439" y="273"/>
                    <a:pt x="438" y="273"/>
                  </a:cubicBezTo>
                  <a:cubicBezTo>
                    <a:pt x="438" y="273"/>
                    <a:pt x="438" y="273"/>
                    <a:pt x="437" y="273"/>
                  </a:cubicBezTo>
                  <a:cubicBezTo>
                    <a:pt x="437" y="274"/>
                    <a:pt x="437" y="274"/>
                    <a:pt x="437" y="275"/>
                  </a:cubicBezTo>
                  <a:cubicBezTo>
                    <a:pt x="436" y="275"/>
                    <a:pt x="436" y="276"/>
                    <a:pt x="435" y="276"/>
                  </a:cubicBezTo>
                  <a:cubicBezTo>
                    <a:pt x="435" y="276"/>
                    <a:pt x="435" y="276"/>
                    <a:pt x="435" y="276"/>
                  </a:cubicBezTo>
                  <a:cubicBezTo>
                    <a:pt x="434" y="277"/>
                    <a:pt x="434" y="278"/>
                    <a:pt x="434" y="278"/>
                  </a:cubicBezTo>
                  <a:cubicBezTo>
                    <a:pt x="433" y="278"/>
                    <a:pt x="433" y="279"/>
                    <a:pt x="433" y="279"/>
                  </a:cubicBezTo>
                  <a:cubicBezTo>
                    <a:pt x="432" y="280"/>
                    <a:pt x="432" y="280"/>
                    <a:pt x="431" y="281"/>
                  </a:cubicBezTo>
                  <a:cubicBezTo>
                    <a:pt x="430" y="282"/>
                    <a:pt x="430" y="282"/>
                    <a:pt x="430" y="282"/>
                  </a:cubicBezTo>
                  <a:cubicBezTo>
                    <a:pt x="430" y="282"/>
                    <a:pt x="428" y="284"/>
                    <a:pt x="428" y="285"/>
                  </a:cubicBezTo>
                  <a:cubicBezTo>
                    <a:pt x="428" y="286"/>
                    <a:pt x="428" y="286"/>
                    <a:pt x="428" y="286"/>
                  </a:cubicBezTo>
                  <a:cubicBezTo>
                    <a:pt x="428" y="286"/>
                    <a:pt x="428" y="286"/>
                    <a:pt x="428" y="286"/>
                  </a:cubicBezTo>
                  <a:cubicBezTo>
                    <a:pt x="428" y="286"/>
                    <a:pt x="428" y="286"/>
                    <a:pt x="428" y="286"/>
                  </a:cubicBezTo>
                  <a:cubicBezTo>
                    <a:pt x="427" y="287"/>
                    <a:pt x="427" y="287"/>
                    <a:pt x="426" y="288"/>
                  </a:cubicBezTo>
                  <a:cubicBezTo>
                    <a:pt x="426" y="289"/>
                    <a:pt x="426" y="289"/>
                    <a:pt x="425" y="290"/>
                  </a:cubicBezTo>
                  <a:cubicBezTo>
                    <a:pt x="425" y="290"/>
                    <a:pt x="425" y="290"/>
                    <a:pt x="425" y="290"/>
                  </a:cubicBezTo>
                  <a:cubicBezTo>
                    <a:pt x="425" y="290"/>
                    <a:pt x="425" y="290"/>
                    <a:pt x="425" y="290"/>
                  </a:cubicBezTo>
                  <a:cubicBezTo>
                    <a:pt x="425" y="290"/>
                    <a:pt x="424" y="290"/>
                    <a:pt x="424" y="290"/>
                  </a:cubicBezTo>
                  <a:cubicBezTo>
                    <a:pt x="423" y="290"/>
                    <a:pt x="422" y="291"/>
                    <a:pt x="422" y="292"/>
                  </a:cubicBezTo>
                  <a:cubicBezTo>
                    <a:pt x="422" y="292"/>
                    <a:pt x="422" y="293"/>
                    <a:pt x="421" y="293"/>
                  </a:cubicBezTo>
                  <a:cubicBezTo>
                    <a:pt x="421" y="293"/>
                    <a:pt x="421" y="294"/>
                    <a:pt x="421" y="294"/>
                  </a:cubicBezTo>
                  <a:cubicBezTo>
                    <a:pt x="421" y="294"/>
                    <a:pt x="420" y="295"/>
                    <a:pt x="420" y="296"/>
                  </a:cubicBezTo>
                  <a:cubicBezTo>
                    <a:pt x="420" y="296"/>
                    <a:pt x="419" y="296"/>
                    <a:pt x="419" y="296"/>
                  </a:cubicBezTo>
                  <a:cubicBezTo>
                    <a:pt x="418" y="296"/>
                    <a:pt x="418" y="297"/>
                    <a:pt x="418" y="297"/>
                  </a:cubicBezTo>
                  <a:cubicBezTo>
                    <a:pt x="418" y="297"/>
                    <a:pt x="417" y="298"/>
                    <a:pt x="417" y="298"/>
                  </a:cubicBezTo>
                  <a:cubicBezTo>
                    <a:pt x="416" y="298"/>
                    <a:pt x="415" y="299"/>
                    <a:pt x="415" y="300"/>
                  </a:cubicBezTo>
                  <a:cubicBezTo>
                    <a:pt x="415" y="300"/>
                    <a:pt x="415" y="300"/>
                    <a:pt x="415" y="301"/>
                  </a:cubicBezTo>
                  <a:cubicBezTo>
                    <a:pt x="415" y="301"/>
                    <a:pt x="415" y="301"/>
                    <a:pt x="415" y="302"/>
                  </a:cubicBezTo>
                  <a:cubicBezTo>
                    <a:pt x="415" y="302"/>
                    <a:pt x="415" y="302"/>
                    <a:pt x="415" y="302"/>
                  </a:cubicBezTo>
                  <a:cubicBezTo>
                    <a:pt x="414" y="302"/>
                    <a:pt x="414" y="302"/>
                    <a:pt x="413" y="302"/>
                  </a:cubicBezTo>
                  <a:cubicBezTo>
                    <a:pt x="413" y="302"/>
                    <a:pt x="413" y="303"/>
                    <a:pt x="413" y="303"/>
                  </a:cubicBezTo>
                  <a:cubicBezTo>
                    <a:pt x="413" y="303"/>
                    <a:pt x="413" y="304"/>
                    <a:pt x="413" y="304"/>
                  </a:cubicBezTo>
                  <a:cubicBezTo>
                    <a:pt x="413" y="304"/>
                    <a:pt x="413" y="304"/>
                    <a:pt x="412" y="304"/>
                  </a:cubicBezTo>
                  <a:cubicBezTo>
                    <a:pt x="412" y="304"/>
                    <a:pt x="412" y="304"/>
                    <a:pt x="411" y="305"/>
                  </a:cubicBezTo>
                  <a:cubicBezTo>
                    <a:pt x="411" y="305"/>
                    <a:pt x="411" y="305"/>
                    <a:pt x="411" y="305"/>
                  </a:cubicBezTo>
                  <a:cubicBezTo>
                    <a:pt x="410" y="305"/>
                    <a:pt x="410" y="306"/>
                    <a:pt x="409" y="307"/>
                  </a:cubicBezTo>
                  <a:cubicBezTo>
                    <a:pt x="408" y="307"/>
                    <a:pt x="407" y="308"/>
                    <a:pt x="407" y="309"/>
                  </a:cubicBezTo>
                  <a:cubicBezTo>
                    <a:pt x="406" y="310"/>
                    <a:pt x="406" y="310"/>
                    <a:pt x="406" y="310"/>
                  </a:cubicBezTo>
                  <a:cubicBezTo>
                    <a:pt x="405" y="310"/>
                    <a:pt x="405" y="310"/>
                    <a:pt x="405" y="311"/>
                  </a:cubicBezTo>
                  <a:cubicBezTo>
                    <a:pt x="404" y="311"/>
                    <a:pt x="403" y="312"/>
                    <a:pt x="403" y="313"/>
                  </a:cubicBezTo>
                  <a:cubicBezTo>
                    <a:pt x="402" y="314"/>
                    <a:pt x="401" y="314"/>
                    <a:pt x="401" y="315"/>
                  </a:cubicBezTo>
                  <a:cubicBezTo>
                    <a:pt x="401" y="315"/>
                    <a:pt x="401" y="315"/>
                    <a:pt x="401" y="315"/>
                  </a:cubicBezTo>
                  <a:cubicBezTo>
                    <a:pt x="400" y="315"/>
                    <a:pt x="399" y="316"/>
                    <a:pt x="399" y="317"/>
                  </a:cubicBezTo>
                  <a:cubicBezTo>
                    <a:pt x="398" y="317"/>
                    <a:pt x="398" y="317"/>
                    <a:pt x="398" y="318"/>
                  </a:cubicBezTo>
                  <a:cubicBezTo>
                    <a:pt x="398" y="318"/>
                    <a:pt x="397" y="319"/>
                    <a:pt x="397" y="320"/>
                  </a:cubicBezTo>
                  <a:cubicBezTo>
                    <a:pt x="397" y="320"/>
                    <a:pt x="397" y="320"/>
                    <a:pt x="397" y="321"/>
                  </a:cubicBezTo>
                  <a:cubicBezTo>
                    <a:pt x="396" y="320"/>
                    <a:pt x="393" y="321"/>
                    <a:pt x="393" y="323"/>
                  </a:cubicBezTo>
                  <a:cubicBezTo>
                    <a:pt x="393" y="323"/>
                    <a:pt x="393" y="323"/>
                    <a:pt x="393" y="323"/>
                  </a:cubicBezTo>
                  <a:cubicBezTo>
                    <a:pt x="393" y="323"/>
                    <a:pt x="393" y="324"/>
                    <a:pt x="393" y="324"/>
                  </a:cubicBezTo>
                  <a:cubicBezTo>
                    <a:pt x="392" y="324"/>
                    <a:pt x="391" y="325"/>
                    <a:pt x="391" y="326"/>
                  </a:cubicBezTo>
                  <a:cubicBezTo>
                    <a:pt x="391" y="326"/>
                    <a:pt x="390" y="326"/>
                    <a:pt x="390" y="326"/>
                  </a:cubicBezTo>
                  <a:cubicBezTo>
                    <a:pt x="390" y="326"/>
                    <a:pt x="390" y="326"/>
                    <a:pt x="390" y="327"/>
                  </a:cubicBezTo>
                  <a:cubicBezTo>
                    <a:pt x="390" y="327"/>
                    <a:pt x="389" y="327"/>
                    <a:pt x="389" y="327"/>
                  </a:cubicBezTo>
                  <a:cubicBezTo>
                    <a:pt x="388" y="328"/>
                    <a:pt x="387" y="329"/>
                    <a:pt x="387" y="329"/>
                  </a:cubicBezTo>
                  <a:cubicBezTo>
                    <a:pt x="387" y="329"/>
                    <a:pt x="387" y="329"/>
                    <a:pt x="387" y="329"/>
                  </a:cubicBezTo>
                  <a:cubicBezTo>
                    <a:pt x="385" y="329"/>
                    <a:pt x="384" y="331"/>
                    <a:pt x="384" y="332"/>
                  </a:cubicBezTo>
                  <a:cubicBezTo>
                    <a:pt x="383" y="333"/>
                    <a:pt x="383" y="333"/>
                    <a:pt x="383" y="333"/>
                  </a:cubicBezTo>
                  <a:cubicBezTo>
                    <a:pt x="382" y="334"/>
                    <a:pt x="382" y="334"/>
                    <a:pt x="381" y="335"/>
                  </a:cubicBezTo>
                  <a:cubicBezTo>
                    <a:pt x="381" y="335"/>
                    <a:pt x="381" y="335"/>
                    <a:pt x="380" y="336"/>
                  </a:cubicBezTo>
                  <a:cubicBezTo>
                    <a:pt x="380" y="336"/>
                    <a:pt x="380" y="336"/>
                    <a:pt x="380" y="337"/>
                  </a:cubicBezTo>
                  <a:cubicBezTo>
                    <a:pt x="378" y="337"/>
                    <a:pt x="378" y="338"/>
                    <a:pt x="377" y="338"/>
                  </a:cubicBezTo>
                  <a:cubicBezTo>
                    <a:pt x="377" y="339"/>
                    <a:pt x="377" y="339"/>
                    <a:pt x="377" y="339"/>
                  </a:cubicBezTo>
                  <a:cubicBezTo>
                    <a:pt x="377" y="339"/>
                    <a:pt x="377" y="339"/>
                    <a:pt x="377" y="339"/>
                  </a:cubicBezTo>
                  <a:cubicBezTo>
                    <a:pt x="376" y="340"/>
                    <a:pt x="375" y="341"/>
                    <a:pt x="375" y="341"/>
                  </a:cubicBezTo>
                  <a:cubicBezTo>
                    <a:pt x="375" y="341"/>
                    <a:pt x="375" y="341"/>
                    <a:pt x="375" y="341"/>
                  </a:cubicBezTo>
                  <a:cubicBezTo>
                    <a:pt x="375" y="341"/>
                    <a:pt x="375" y="341"/>
                    <a:pt x="375" y="341"/>
                  </a:cubicBezTo>
                  <a:cubicBezTo>
                    <a:pt x="375" y="341"/>
                    <a:pt x="375" y="341"/>
                    <a:pt x="375" y="341"/>
                  </a:cubicBezTo>
                  <a:cubicBezTo>
                    <a:pt x="373" y="341"/>
                    <a:pt x="372" y="341"/>
                    <a:pt x="372" y="342"/>
                  </a:cubicBezTo>
                  <a:cubicBezTo>
                    <a:pt x="372" y="342"/>
                    <a:pt x="372" y="343"/>
                    <a:pt x="372" y="343"/>
                  </a:cubicBezTo>
                  <a:cubicBezTo>
                    <a:pt x="372" y="343"/>
                    <a:pt x="372" y="343"/>
                    <a:pt x="371" y="343"/>
                  </a:cubicBezTo>
                  <a:cubicBezTo>
                    <a:pt x="371" y="344"/>
                    <a:pt x="371" y="344"/>
                    <a:pt x="371" y="344"/>
                  </a:cubicBezTo>
                  <a:cubicBezTo>
                    <a:pt x="370" y="344"/>
                    <a:pt x="370" y="345"/>
                    <a:pt x="370" y="345"/>
                  </a:cubicBezTo>
                  <a:cubicBezTo>
                    <a:pt x="370" y="345"/>
                    <a:pt x="370" y="346"/>
                    <a:pt x="370" y="346"/>
                  </a:cubicBezTo>
                  <a:cubicBezTo>
                    <a:pt x="369" y="346"/>
                    <a:pt x="369" y="346"/>
                    <a:pt x="369" y="346"/>
                  </a:cubicBezTo>
                  <a:cubicBezTo>
                    <a:pt x="368" y="347"/>
                    <a:pt x="368" y="348"/>
                    <a:pt x="367" y="348"/>
                  </a:cubicBezTo>
                  <a:cubicBezTo>
                    <a:pt x="367" y="348"/>
                    <a:pt x="367" y="348"/>
                    <a:pt x="366" y="348"/>
                  </a:cubicBezTo>
                  <a:cubicBezTo>
                    <a:pt x="364" y="348"/>
                    <a:pt x="363" y="349"/>
                    <a:pt x="363" y="350"/>
                  </a:cubicBezTo>
                  <a:cubicBezTo>
                    <a:pt x="363" y="350"/>
                    <a:pt x="363" y="351"/>
                    <a:pt x="363" y="352"/>
                  </a:cubicBezTo>
                  <a:cubicBezTo>
                    <a:pt x="363" y="352"/>
                    <a:pt x="363" y="352"/>
                    <a:pt x="363" y="352"/>
                  </a:cubicBezTo>
                  <a:cubicBezTo>
                    <a:pt x="362" y="352"/>
                    <a:pt x="362" y="352"/>
                    <a:pt x="362" y="352"/>
                  </a:cubicBezTo>
                  <a:cubicBezTo>
                    <a:pt x="361" y="353"/>
                    <a:pt x="360" y="353"/>
                    <a:pt x="360" y="354"/>
                  </a:cubicBezTo>
                  <a:cubicBezTo>
                    <a:pt x="360" y="354"/>
                    <a:pt x="360" y="354"/>
                    <a:pt x="359" y="354"/>
                  </a:cubicBezTo>
                  <a:cubicBezTo>
                    <a:pt x="359" y="354"/>
                    <a:pt x="359" y="354"/>
                    <a:pt x="359" y="355"/>
                  </a:cubicBezTo>
                  <a:cubicBezTo>
                    <a:pt x="358" y="355"/>
                    <a:pt x="358" y="356"/>
                    <a:pt x="357" y="356"/>
                  </a:cubicBezTo>
                  <a:cubicBezTo>
                    <a:pt x="357" y="356"/>
                    <a:pt x="357" y="356"/>
                    <a:pt x="356" y="357"/>
                  </a:cubicBezTo>
                  <a:cubicBezTo>
                    <a:pt x="356" y="357"/>
                    <a:pt x="356" y="357"/>
                    <a:pt x="356" y="357"/>
                  </a:cubicBezTo>
                  <a:cubicBezTo>
                    <a:pt x="356" y="358"/>
                    <a:pt x="356" y="358"/>
                    <a:pt x="355" y="358"/>
                  </a:cubicBezTo>
                  <a:cubicBezTo>
                    <a:pt x="355" y="358"/>
                    <a:pt x="354" y="358"/>
                    <a:pt x="354" y="358"/>
                  </a:cubicBezTo>
                  <a:cubicBezTo>
                    <a:pt x="354" y="359"/>
                    <a:pt x="353" y="359"/>
                    <a:pt x="353" y="359"/>
                  </a:cubicBezTo>
                  <a:cubicBezTo>
                    <a:pt x="353" y="359"/>
                    <a:pt x="353" y="359"/>
                    <a:pt x="352" y="360"/>
                  </a:cubicBezTo>
                  <a:cubicBezTo>
                    <a:pt x="352" y="360"/>
                    <a:pt x="351" y="361"/>
                    <a:pt x="351" y="361"/>
                  </a:cubicBezTo>
                  <a:cubicBezTo>
                    <a:pt x="350" y="361"/>
                    <a:pt x="350" y="362"/>
                    <a:pt x="350" y="362"/>
                  </a:cubicBezTo>
                  <a:cubicBezTo>
                    <a:pt x="349" y="362"/>
                    <a:pt x="349" y="362"/>
                    <a:pt x="348" y="363"/>
                  </a:cubicBezTo>
                  <a:cubicBezTo>
                    <a:pt x="348" y="363"/>
                    <a:pt x="348" y="364"/>
                    <a:pt x="348" y="364"/>
                  </a:cubicBezTo>
                  <a:cubicBezTo>
                    <a:pt x="347" y="364"/>
                    <a:pt x="347" y="364"/>
                    <a:pt x="347" y="364"/>
                  </a:cubicBezTo>
                  <a:cubicBezTo>
                    <a:pt x="347" y="364"/>
                    <a:pt x="346" y="365"/>
                    <a:pt x="346" y="365"/>
                  </a:cubicBezTo>
                  <a:cubicBezTo>
                    <a:pt x="346" y="365"/>
                    <a:pt x="346" y="365"/>
                    <a:pt x="346" y="365"/>
                  </a:cubicBezTo>
                  <a:cubicBezTo>
                    <a:pt x="345" y="365"/>
                    <a:pt x="345" y="366"/>
                    <a:pt x="345" y="366"/>
                  </a:cubicBezTo>
                  <a:cubicBezTo>
                    <a:pt x="345" y="366"/>
                    <a:pt x="345" y="366"/>
                    <a:pt x="345" y="366"/>
                  </a:cubicBezTo>
                  <a:cubicBezTo>
                    <a:pt x="344" y="366"/>
                    <a:pt x="343" y="366"/>
                    <a:pt x="343" y="367"/>
                  </a:cubicBezTo>
                  <a:cubicBezTo>
                    <a:pt x="343" y="368"/>
                    <a:pt x="342" y="368"/>
                    <a:pt x="342" y="368"/>
                  </a:cubicBezTo>
                  <a:cubicBezTo>
                    <a:pt x="342" y="368"/>
                    <a:pt x="342" y="368"/>
                    <a:pt x="341" y="368"/>
                  </a:cubicBezTo>
                  <a:cubicBezTo>
                    <a:pt x="341" y="369"/>
                    <a:pt x="341" y="369"/>
                    <a:pt x="341" y="369"/>
                  </a:cubicBezTo>
                  <a:cubicBezTo>
                    <a:pt x="341" y="369"/>
                    <a:pt x="341" y="368"/>
                    <a:pt x="341" y="368"/>
                  </a:cubicBezTo>
                  <a:cubicBezTo>
                    <a:pt x="341" y="368"/>
                    <a:pt x="341" y="367"/>
                    <a:pt x="341" y="367"/>
                  </a:cubicBezTo>
                  <a:cubicBezTo>
                    <a:pt x="341" y="367"/>
                    <a:pt x="341" y="367"/>
                    <a:pt x="341" y="367"/>
                  </a:cubicBezTo>
                  <a:cubicBezTo>
                    <a:pt x="341" y="366"/>
                    <a:pt x="341" y="366"/>
                    <a:pt x="341" y="365"/>
                  </a:cubicBezTo>
                  <a:cubicBezTo>
                    <a:pt x="340" y="365"/>
                    <a:pt x="340" y="364"/>
                    <a:pt x="340" y="363"/>
                  </a:cubicBezTo>
                  <a:cubicBezTo>
                    <a:pt x="340" y="363"/>
                    <a:pt x="339" y="362"/>
                    <a:pt x="339" y="362"/>
                  </a:cubicBezTo>
                  <a:cubicBezTo>
                    <a:pt x="339" y="362"/>
                    <a:pt x="339" y="362"/>
                    <a:pt x="339" y="362"/>
                  </a:cubicBezTo>
                  <a:cubicBezTo>
                    <a:pt x="339" y="362"/>
                    <a:pt x="338" y="361"/>
                    <a:pt x="338" y="361"/>
                  </a:cubicBezTo>
                  <a:cubicBezTo>
                    <a:pt x="337" y="360"/>
                    <a:pt x="337" y="359"/>
                    <a:pt x="336" y="359"/>
                  </a:cubicBezTo>
                  <a:cubicBezTo>
                    <a:pt x="335" y="359"/>
                    <a:pt x="335" y="359"/>
                    <a:pt x="335" y="359"/>
                  </a:cubicBezTo>
                  <a:cubicBezTo>
                    <a:pt x="335" y="359"/>
                    <a:pt x="335" y="359"/>
                    <a:pt x="335" y="359"/>
                  </a:cubicBezTo>
                  <a:cubicBezTo>
                    <a:pt x="335" y="359"/>
                    <a:pt x="335" y="359"/>
                    <a:pt x="334" y="359"/>
                  </a:cubicBezTo>
                  <a:cubicBezTo>
                    <a:pt x="333" y="358"/>
                    <a:pt x="331" y="359"/>
                    <a:pt x="330" y="359"/>
                  </a:cubicBezTo>
                  <a:cubicBezTo>
                    <a:pt x="330" y="360"/>
                    <a:pt x="329" y="360"/>
                    <a:pt x="329" y="360"/>
                  </a:cubicBezTo>
                  <a:cubicBezTo>
                    <a:pt x="328" y="360"/>
                    <a:pt x="327" y="360"/>
                    <a:pt x="327" y="360"/>
                  </a:cubicBezTo>
                  <a:cubicBezTo>
                    <a:pt x="325" y="361"/>
                    <a:pt x="324" y="362"/>
                    <a:pt x="323" y="363"/>
                  </a:cubicBezTo>
                  <a:cubicBezTo>
                    <a:pt x="323" y="363"/>
                    <a:pt x="323" y="363"/>
                    <a:pt x="323" y="364"/>
                  </a:cubicBezTo>
                  <a:cubicBezTo>
                    <a:pt x="323" y="365"/>
                    <a:pt x="323" y="365"/>
                    <a:pt x="321" y="366"/>
                  </a:cubicBezTo>
                  <a:cubicBezTo>
                    <a:pt x="321" y="366"/>
                    <a:pt x="321" y="366"/>
                    <a:pt x="321" y="366"/>
                  </a:cubicBezTo>
                  <a:cubicBezTo>
                    <a:pt x="320" y="367"/>
                    <a:pt x="320" y="367"/>
                    <a:pt x="319" y="368"/>
                  </a:cubicBezTo>
                  <a:cubicBezTo>
                    <a:pt x="319" y="368"/>
                    <a:pt x="319" y="368"/>
                    <a:pt x="319" y="369"/>
                  </a:cubicBezTo>
                  <a:cubicBezTo>
                    <a:pt x="319" y="369"/>
                    <a:pt x="319" y="370"/>
                    <a:pt x="319" y="370"/>
                  </a:cubicBezTo>
                  <a:cubicBezTo>
                    <a:pt x="319" y="371"/>
                    <a:pt x="319" y="371"/>
                    <a:pt x="318" y="372"/>
                  </a:cubicBezTo>
                  <a:cubicBezTo>
                    <a:pt x="318" y="372"/>
                    <a:pt x="318" y="372"/>
                    <a:pt x="318" y="372"/>
                  </a:cubicBezTo>
                  <a:cubicBezTo>
                    <a:pt x="317" y="373"/>
                    <a:pt x="318" y="374"/>
                    <a:pt x="318" y="375"/>
                  </a:cubicBezTo>
                  <a:cubicBezTo>
                    <a:pt x="318" y="375"/>
                    <a:pt x="318" y="375"/>
                    <a:pt x="318" y="375"/>
                  </a:cubicBezTo>
                  <a:cubicBezTo>
                    <a:pt x="317" y="375"/>
                    <a:pt x="317" y="375"/>
                    <a:pt x="317" y="375"/>
                  </a:cubicBezTo>
                  <a:cubicBezTo>
                    <a:pt x="317" y="376"/>
                    <a:pt x="317" y="376"/>
                    <a:pt x="318" y="376"/>
                  </a:cubicBezTo>
                  <a:cubicBezTo>
                    <a:pt x="318" y="376"/>
                    <a:pt x="318" y="377"/>
                    <a:pt x="318" y="377"/>
                  </a:cubicBezTo>
                  <a:cubicBezTo>
                    <a:pt x="318" y="377"/>
                    <a:pt x="318" y="377"/>
                    <a:pt x="318" y="377"/>
                  </a:cubicBezTo>
                  <a:cubicBezTo>
                    <a:pt x="317" y="377"/>
                    <a:pt x="317" y="378"/>
                    <a:pt x="317" y="379"/>
                  </a:cubicBezTo>
                  <a:cubicBezTo>
                    <a:pt x="316" y="379"/>
                    <a:pt x="316" y="380"/>
                    <a:pt x="317" y="380"/>
                  </a:cubicBezTo>
                  <a:cubicBezTo>
                    <a:pt x="317" y="380"/>
                    <a:pt x="317" y="381"/>
                    <a:pt x="317" y="381"/>
                  </a:cubicBezTo>
                  <a:cubicBezTo>
                    <a:pt x="317" y="383"/>
                    <a:pt x="317" y="383"/>
                    <a:pt x="319" y="384"/>
                  </a:cubicBezTo>
                  <a:cubicBezTo>
                    <a:pt x="319" y="384"/>
                    <a:pt x="319" y="384"/>
                    <a:pt x="319" y="384"/>
                  </a:cubicBezTo>
                  <a:cubicBezTo>
                    <a:pt x="320" y="385"/>
                    <a:pt x="321" y="385"/>
                    <a:pt x="322" y="385"/>
                  </a:cubicBezTo>
                  <a:cubicBezTo>
                    <a:pt x="323" y="385"/>
                    <a:pt x="323" y="385"/>
                    <a:pt x="324" y="385"/>
                  </a:cubicBezTo>
                  <a:cubicBezTo>
                    <a:pt x="325" y="385"/>
                    <a:pt x="325" y="384"/>
                    <a:pt x="326" y="384"/>
                  </a:cubicBezTo>
                  <a:cubicBezTo>
                    <a:pt x="326" y="384"/>
                    <a:pt x="326" y="384"/>
                    <a:pt x="327" y="384"/>
                  </a:cubicBezTo>
                  <a:cubicBezTo>
                    <a:pt x="327" y="384"/>
                    <a:pt x="327" y="384"/>
                    <a:pt x="327" y="384"/>
                  </a:cubicBezTo>
                  <a:cubicBezTo>
                    <a:pt x="327" y="384"/>
                    <a:pt x="328" y="383"/>
                    <a:pt x="329" y="383"/>
                  </a:cubicBezTo>
                  <a:cubicBezTo>
                    <a:pt x="329" y="383"/>
                    <a:pt x="329" y="383"/>
                    <a:pt x="330" y="383"/>
                  </a:cubicBezTo>
                  <a:cubicBezTo>
                    <a:pt x="330" y="383"/>
                    <a:pt x="330" y="382"/>
                    <a:pt x="331" y="382"/>
                  </a:cubicBezTo>
                  <a:cubicBezTo>
                    <a:pt x="331" y="382"/>
                    <a:pt x="331" y="382"/>
                    <a:pt x="331" y="382"/>
                  </a:cubicBezTo>
                  <a:cubicBezTo>
                    <a:pt x="332" y="382"/>
                    <a:pt x="333" y="382"/>
                    <a:pt x="334" y="381"/>
                  </a:cubicBezTo>
                  <a:cubicBezTo>
                    <a:pt x="334" y="381"/>
                    <a:pt x="334" y="381"/>
                    <a:pt x="334" y="381"/>
                  </a:cubicBezTo>
                  <a:cubicBezTo>
                    <a:pt x="334" y="380"/>
                    <a:pt x="334" y="380"/>
                    <a:pt x="334" y="380"/>
                  </a:cubicBezTo>
                  <a:cubicBezTo>
                    <a:pt x="334" y="380"/>
                    <a:pt x="334" y="381"/>
                    <a:pt x="335" y="381"/>
                  </a:cubicBezTo>
                  <a:cubicBezTo>
                    <a:pt x="335" y="381"/>
                    <a:pt x="335" y="382"/>
                    <a:pt x="335" y="383"/>
                  </a:cubicBezTo>
                  <a:cubicBezTo>
                    <a:pt x="335" y="384"/>
                    <a:pt x="335" y="384"/>
                    <a:pt x="335" y="384"/>
                  </a:cubicBezTo>
                  <a:cubicBezTo>
                    <a:pt x="335" y="385"/>
                    <a:pt x="335" y="386"/>
                    <a:pt x="335" y="387"/>
                  </a:cubicBezTo>
                  <a:cubicBezTo>
                    <a:pt x="334" y="388"/>
                    <a:pt x="334" y="389"/>
                    <a:pt x="335" y="390"/>
                  </a:cubicBezTo>
                  <a:cubicBezTo>
                    <a:pt x="335" y="390"/>
                    <a:pt x="335" y="390"/>
                    <a:pt x="335" y="390"/>
                  </a:cubicBezTo>
                  <a:cubicBezTo>
                    <a:pt x="334" y="391"/>
                    <a:pt x="335" y="393"/>
                    <a:pt x="335" y="394"/>
                  </a:cubicBezTo>
                  <a:cubicBezTo>
                    <a:pt x="335" y="395"/>
                    <a:pt x="335" y="396"/>
                    <a:pt x="335" y="397"/>
                  </a:cubicBezTo>
                  <a:cubicBezTo>
                    <a:pt x="335" y="397"/>
                    <a:pt x="335" y="397"/>
                    <a:pt x="335" y="397"/>
                  </a:cubicBezTo>
                  <a:cubicBezTo>
                    <a:pt x="335" y="398"/>
                    <a:pt x="335" y="398"/>
                    <a:pt x="335" y="398"/>
                  </a:cubicBezTo>
                  <a:cubicBezTo>
                    <a:pt x="335" y="398"/>
                    <a:pt x="335" y="399"/>
                    <a:pt x="335" y="399"/>
                  </a:cubicBezTo>
                  <a:cubicBezTo>
                    <a:pt x="335" y="400"/>
                    <a:pt x="335" y="400"/>
                    <a:pt x="335" y="401"/>
                  </a:cubicBezTo>
                  <a:cubicBezTo>
                    <a:pt x="335" y="402"/>
                    <a:pt x="335" y="403"/>
                    <a:pt x="335" y="404"/>
                  </a:cubicBezTo>
                  <a:cubicBezTo>
                    <a:pt x="335" y="404"/>
                    <a:pt x="335" y="405"/>
                    <a:pt x="335" y="405"/>
                  </a:cubicBezTo>
                  <a:cubicBezTo>
                    <a:pt x="336" y="405"/>
                    <a:pt x="336" y="407"/>
                    <a:pt x="336" y="408"/>
                  </a:cubicBezTo>
                  <a:cubicBezTo>
                    <a:pt x="336" y="408"/>
                    <a:pt x="336" y="409"/>
                    <a:pt x="336" y="410"/>
                  </a:cubicBezTo>
                  <a:cubicBezTo>
                    <a:pt x="335" y="411"/>
                    <a:pt x="334" y="411"/>
                    <a:pt x="334" y="412"/>
                  </a:cubicBezTo>
                  <a:cubicBezTo>
                    <a:pt x="334" y="413"/>
                    <a:pt x="335" y="414"/>
                    <a:pt x="335" y="415"/>
                  </a:cubicBezTo>
                  <a:cubicBezTo>
                    <a:pt x="335" y="415"/>
                    <a:pt x="335" y="415"/>
                    <a:pt x="335" y="416"/>
                  </a:cubicBezTo>
                  <a:cubicBezTo>
                    <a:pt x="335" y="416"/>
                    <a:pt x="335" y="417"/>
                    <a:pt x="335" y="418"/>
                  </a:cubicBezTo>
                  <a:cubicBezTo>
                    <a:pt x="335" y="419"/>
                    <a:pt x="335" y="420"/>
                    <a:pt x="336" y="420"/>
                  </a:cubicBezTo>
                  <a:cubicBezTo>
                    <a:pt x="336" y="420"/>
                    <a:pt x="336" y="421"/>
                    <a:pt x="336" y="421"/>
                  </a:cubicBezTo>
                  <a:cubicBezTo>
                    <a:pt x="335" y="421"/>
                    <a:pt x="335" y="421"/>
                    <a:pt x="335" y="422"/>
                  </a:cubicBezTo>
                  <a:cubicBezTo>
                    <a:pt x="336" y="423"/>
                    <a:pt x="336" y="424"/>
                    <a:pt x="335" y="424"/>
                  </a:cubicBezTo>
                  <a:cubicBezTo>
                    <a:pt x="335" y="431"/>
                    <a:pt x="335" y="431"/>
                    <a:pt x="335" y="431"/>
                  </a:cubicBezTo>
                  <a:cubicBezTo>
                    <a:pt x="335" y="432"/>
                    <a:pt x="335" y="432"/>
                    <a:pt x="335" y="432"/>
                  </a:cubicBezTo>
                  <a:cubicBezTo>
                    <a:pt x="335" y="433"/>
                    <a:pt x="336" y="434"/>
                    <a:pt x="335" y="435"/>
                  </a:cubicBezTo>
                  <a:cubicBezTo>
                    <a:pt x="335" y="436"/>
                    <a:pt x="335" y="436"/>
                    <a:pt x="335" y="436"/>
                  </a:cubicBezTo>
                  <a:cubicBezTo>
                    <a:pt x="335" y="437"/>
                    <a:pt x="335" y="438"/>
                    <a:pt x="335" y="439"/>
                  </a:cubicBezTo>
                  <a:cubicBezTo>
                    <a:pt x="335" y="439"/>
                    <a:pt x="335" y="439"/>
                    <a:pt x="335" y="440"/>
                  </a:cubicBezTo>
                  <a:cubicBezTo>
                    <a:pt x="336" y="440"/>
                    <a:pt x="336" y="441"/>
                    <a:pt x="335" y="442"/>
                  </a:cubicBezTo>
                  <a:cubicBezTo>
                    <a:pt x="335" y="442"/>
                    <a:pt x="335" y="443"/>
                    <a:pt x="335" y="443"/>
                  </a:cubicBezTo>
                  <a:cubicBezTo>
                    <a:pt x="336" y="443"/>
                    <a:pt x="335" y="444"/>
                    <a:pt x="335" y="445"/>
                  </a:cubicBezTo>
                  <a:cubicBezTo>
                    <a:pt x="335" y="445"/>
                    <a:pt x="335" y="446"/>
                    <a:pt x="335" y="446"/>
                  </a:cubicBezTo>
                  <a:cubicBezTo>
                    <a:pt x="335" y="447"/>
                    <a:pt x="335" y="447"/>
                    <a:pt x="335" y="447"/>
                  </a:cubicBezTo>
                  <a:cubicBezTo>
                    <a:pt x="335" y="447"/>
                    <a:pt x="335" y="447"/>
                    <a:pt x="335" y="447"/>
                  </a:cubicBezTo>
                  <a:cubicBezTo>
                    <a:pt x="335" y="448"/>
                    <a:pt x="335" y="449"/>
                    <a:pt x="335" y="450"/>
                  </a:cubicBezTo>
                  <a:cubicBezTo>
                    <a:pt x="335" y="450"/>
                    <a:pt x="335" y="450"/>
                    <a:pt x="335" y="451"/>
                  </a:cubicBezTo>
                  <a:cubicBezTo>
                    <a:pt x="335" y="451"/>
                    <a:pt x="335" y="452"/>
                    <a:pt x="335" y="453"/>
                  </a:cubicBezTo>
                  <a:cubicBezTo>
                    <a:pt x="335" y="453"/>
                    <a:pt x="335" y="453"/>
                    <a:pt x="335" y="453"/>
                  </a:cubicBezTo>
                  <a:cubicBezTo>
                    <a:pt x="335" y="454"/>
                    <a:pt x="335" y="454"/>
                    <a:pt x="335" y="455"/>
                  </a:cubicBezTo>
                  <a:cubicBezTo>
                    <a:pt x="335" y="455"/>
                    <a:pt x="335" y="455"/>
                    <a:pt x="335" y="456"/>
                  </a:cubicBezTo>
                  <a:cubicBezTo>
                    <a:pt x="335" y="456"/>
                    <a:pt x="335" y="457"/>
                    <a:pt x="335" y="458"/>
                  </a:cubicBezTo>
                  <a:cubicBezTo>
                    <a:pt x="335" y="459"/>
                    <a:pt x="335" y="461"/>
                    <a:pt x="335" y="461"/>
                  </a:cubicBezTo>
                  <a:cubicBezTo>
                    <a:pt x="336" y="461"/>
                    <a:pt x="336" y="461"/>
                    <a:pt x="336" y="462"/>
                  </a:cubicBezTo>
                  <a:cubicBezTo>
                    <a:pt x="336" y="462"/>
                    <a:pt x="336" y="462"/>
                    <a:pt x="336" y="463"/>
                  </a:cubicBezTo>
                  <a:cubicBezTo>
                    <a:pt x="335" y="463"/>
                    <a:pt x="335" y="463"/>
                    <a:pt x="335" y="463"/>
                  </a:cubicBezTo>
                  <a:cubicBezTo>
                    <a:pt x="335" y="463"/>
                    <a:pt x="335" y="464"/>
                    <a:pt x="335" y="464"/>
                  </a:cubicBezTo>
                  <a:cubicBezTo>
                    <a:pt x="335" y="465"/>
                    <a:pt x="335" y="465"/>
                    <a:pt x="335" y="466"/>
                  </a:cubicBezTo>
                  <a:cubicBezTo>
                    <a:pt x="335" y="468"/>
                    <a:pt x="335" y="469"/>
                    <a:pt x="335" y="469"/>
                  </a:cubicBezTo>
                  <a:cubicBezTo>
                    <a:pt x="335" y="469"/>
                    <a:pt x="336" y="469"/>
                    <a:pt x="336" y="469"/>
                  </a:cubicBezTo>
                  <a:cubicBezTo>
                    <a:pt x="335" y="470"/>
                    <a:pt x="335" y="471"/>
                    <a:pt x="336" y="472"/>
                  </a:cubicBezTo>
                  <a:cubicBezTo>
                    <a:pt x="335" y="472"/>
                    <a:pt x="335" y="472"/>
                    <a:pt x="335" y="472"/>
                  </a:cubicBezTo>
                  <a:cubicBezTo>
                    <a:pt x="335" y="473"/>
                    <a:pt x="335" y="473"/>
                    <a:pt x="335" y="474"/>
                  </a:cubicBezTo>
                  <a:cubicBezTo>
                    <a:pt x="336" y="474"/>
                    <a:pt x="336" y="474"/>
                    <a:pt x="336" y="474"/>
                  </a:cubicBezTo>
                  <a:cubicBezTo>
                    <a:pt x="336" y="475"/>
                    <a:pt x="335" y="476"/>
                    <a:pt x="336" y="477"/>
                  </a:cubicBezTo>
                  <a:cubicBezTo>
                    <a:pt x="336" y="478"/>
                    <a:pt x="336" y="479"/>
                    <a:pt x="336" y="480"/>
                  </a:cubicBezTo>
                  <a:cubicBezTo>
                    <a:pt x="336" y="480"/>
                    <a:pt x="336" y="480"/>
                    <a:pt x="336" y="480"/>
                  </a:cubicBezTo>
                  <a:cubicBezTo>
                    <a:pt x="336" y="480"/>
                    <a:pt x="336" y="481"/>
                    <a:pt x="336" y="481"/>
                  </a:cubicBezTo>
                  <a:cubicBezTo>
                    <a:pt x="336" y="482"/>
                    <a:pt x="336" y="483"/>
                    <a:pt x="337" y="484"/>
                  </a:cubicBezTo>
                  <a:cubicBezTo>
                    <a:pt x="337" y="484"/>
                    <a:pt x="337" y="485"/>
                    <a:pt x="337" y="485"/>
                  </a:cubicBezTo>
                  <a:cubicBezTo>
                    <a:pt x="337" y="485"/>
                    <a:pt x="337" y="485"/>
                    <a:pt x="337" y="486"/>
                  </a:cubicBezTo>
                  <a:cubicBezTo>
                    <a:pt x="336" y="486"/>
                    <a:pt x="336" y="487"/>
                    <a:pt x="336" y="488"/>
                  </a:cubicBezTo>
                  <a:cubicBezTo>
                    <a:pt x="336" y="489"/>
                    <a:pt x="337" y="489"/>
                    <a:pt x="337" y="490"/>
                  </a:cubicBezTo>
                  <a:cubicBezTo>
                    <a:pt x="337" y="490"/>
                    <a:pt x="337" y="490"/>
                    <a:pt x="338" y="490"/>
                  </a:cubicBezTo>
                  <a:cubicBezTo>
                    <a:pt x="338" y="490"/>
                    <a:pt x="338" y="490"/>
                    <a:pt x="338" y="491"/>
                  </a:cubicBezTo>
                  <a:cubicBezTo>
                    <a:pt x="338" y="491"/>
                    <a:pt x="338" y="491"/>
                    <a:pt x="338" y="491"/>
                  </a:cubicBezTo>
                  <a:cubicBezTo>
                    <a:pt x="338" y="492"/>
                    <a:pt x="338" y="492"/>
                    <a:pt x="338" y="492"/>
                  </a:cubicBezTo>
                  <a:cubicBezTo>
                    <a:pt x="337" y="492"/>
                    <a:pt x="337" y="493"/>
                    <a:pt x="337" y="493"/>
                  </a:cubicBezTo>
                  <a:cubicBezTo>
                    <a:pt x="337" y="494"/>
                    <a:pt x="337" y="495"/>
                    <a:pt x="338" y="496"/>
                  </a:cubicBezTo>
                  <a:cubicBezTo>
                    <a:pt x="338" y="497"/>
                    <a:pt x="339" y="497"/>
                    <a:pt x="339" y="497"/>
                  </a:cubicBezTo>
                  <a:cubicBezTo>
                    <a:pt x="339" y="497"/>
                    <a:pt x="339" y="497"/>
                    <a:pt x="339" y="498"/>
                  </a:cubicBezTo>
                  <a:cubicBezTo>
                    <a:pt x="339" y="498"/>
                    <a:pt x="339" y="498"/>
                    <a:pt x="339" y="498"/>
                  </a:cubicBezTo>
                  <a:cubicBezTo>
                    <a:pt x="339" y="499"/>
                    <a:pt x="339" y="500"/>
                    <a:pt x="339" y="500"/>
                  </a:cubicBezTo>
                  <a:cubicBezTo>
                    <a:pt x="339" y="501"/>
                    <a:pt x="339" y="501"/>
                    <a:pt x="339" y="501"/>
                  </a:cubicBezTo>
                  <a:cubicBezTo>
                    <a:pt x="338" y="502"/>
                    <a:pt x="339" y="503"/>
                    <a:pt x="340" y="504"/>
                  </a:cubicBezTo>
                  <a:cubicBezTo>
                    <a:pt x="340" y="504"/>
                    <a:pt x="340" y="504"/>
                    <a:pt x="340" y="504"/>
                  </a:cubicBezTo>
                  <a:cubicBezTo>
                    <a:pt x="341" y="506"/>
                    <a:pt x="341" y="506"/>
                    <a:pt x="341" y="507"/>
                  </a:cubicBezTo>
                  <a:cubicBezTo>
                    <a:pt x="341" y="507"/>
                    <a:pt x="341" y="507"/>
                    <a:pt x="341" y="508"/>
                  </a:cubicBezTo>
                  <a:cubicBezTo>
                    <a:pt x="341" y="509"/>
                    <a:pt x="341" y="509"/>
                    <a:pt x="342" y="509"/>
                  </a:cubicBezTo>
                  <a:cubicBezTo>
                    <a:pt x="342" y="509"/>
                    <a:pt x="342" y="509"/>
                    <a:pt x="342" y="510"/>
                  </a:cubicBezTo>
                  <a:cubicBezTo>
                    <a:pt x="342" y="511"/>
                    <a:pt x="342" y="511"/>
                    <a:pt x="342" y="511"/>
                  </a:cubicBezTo>
                  <a:cubicBezTo>
                    <a:pt x="342" y="512"/>
                    <a:pt x="342" y="512"/>
                    <a:pt x="343" y="514"/>
                  </a:cubicBezTo>
                  <a:cubicBezTo>
                    <a:pt x="344" y="515"/>
                    <a:pt x="344" y="516"/>
                    <a:pt x="344" y="516"/>
                  </a:cubicBezTo>
                  <a:cubicBezTo>
                    <a:pt x="344" y="516"/>
                    <a:pt x="344" y="516"/>
                    <a:pt x="345" y="516"/>
                  </a:cubicBezTo>
                  <a:cubicBezTo>
                    <a:pt x="345" y="517"/>
                    <a:pt x="345" y="518"/>
                    <a:pt x="345" y="518"/>
                  </a:cubicBezTo>
                  <a:cubicBezTo>
                    <a:pt x="345" y="518"/>
                    <a:pt x="345" y="518"/>
                    <a:pt x="346" y="519"/>
                  </a:cubicBezTo>
                  <a:cubicBezTo>
                    <a:pt x="346" y="519"/>
                    <a:pt x="346" y="519"/>
                    <a:pt x="346" y="519"/>
                  </a:cubicBezTo>
                  <a:cubicBezTo>
                    <a:pt x="346" y="519"/>
                    <a:pt x="346" y="519"/>
                    <a:pt x="346" y="519"/>
                  </a:cubicBezTo>
                  <a:cubicBezTo>
                    <a:pt x="346" y="519"/>
                    <a:pt x="346" y="519"/>
                    <a:pt x="346" y="519"/>
                  </a:cubicBezTo>
                  <a:cubicBezTo>
                    <a:pt x="346" y="519"/>
                    <a:pt x="346" y="519"/>
                    <a:pt x="346" y="519"/>
                  </a:cubicBezTo>
                  <a:cubicBezTo>
                    <a:pt x="346" y="520"/>
                    <a:pt x="346" y="520"/>
                    <a:pt x="347" y="521"/>
                  </a:cubicBezTo>
                  <a:cubicBezTo>
                    <a:pt x="346" y="521"/>
                    <a:pt x="346" y="521"/>
                    <a:pt x="346" y="521"/>
                  </a:cubicBezTo>
                  <a:cubicBezTo>
                    <a:pt x="346" y="521"/>
                    <a:pt x="346" y="521"/>
                    <a:pt x="346" y="521"/>
                  </a:cubicBezTo>
                  <a:cubicBezTo>
                    <a:pt x="346" y="522"/>
                    <a:pt x="345" y="522"/>
                    <a:pt x="345" y="523"/>
                  </a:cubicBezTo>
                  <a:cubicBezTo>
                    <a:pt x="345" y="523"/>
                    <a:pt x="345" y="523"/>
                    <a:pt x="345" y="523"/>
                  </a:cubicBezTo>
                  <a:cubicBezTo>
                    <a:pt x="345" y="523"/>
                    <a:pt x="345" y="523"/>
                    <a:pt x="345" y="523"/>
                  </a:cubicBezTo>
                  <a:cubicBezTo>
                    <a:pt x="345" y="523"/>
                    <a:pt x="344" y="523"/>
                    <a:pt x="344" y="524"/>
                  </a:cubicBezTo>
                  <a:cubicBezTo>
                    <a:pt x="343" y="524"/>
                    <a:pt x="343" y="524"/>
                    <a:pt x="343" y="525"/>
                  </a:cubicBezTo>
                  <a:cubicBezTo>
                    <a:pt x="342" y="525"/>
                    <a:pt x="342" y="525"/>
                    <a:pt x="342" y="525"/>
                  </a:cubicBezTo>
                  <a:cubicBezTo>
                    <a:pt x="342" y="525"/>
                    <a:pt x="341" y="526"/>
                    <a:pt x="341" y="526"/>
                  </a:cubicBezTo>
                  <a:cubicBezTo>
                    <a:pt x="341" y="526"/>
                    <a:pt x="341" y="526"/>
                    <a:pt x="341" y="526"/>
                  </a:cubicBezTo>
                  <a:cubicBezTo>
                    <a:pt x="341" y="527"/>
                    <a:pt x="340" y="527"/>
                    <a:pt x="340" y="527"/>
                  </a:cubicBezTo>
                  <a:cubicBezTo>
                    <a:pt x="339" y="527"/>
                    <a:pt x="339" y="528"/>
                    <a:pt x="338" y="529"/>
                  </a:cubicBezTo>
                  <a:cubicBezTo>
                    <a:pt x="338" y="529"/>
                    <a:pt x="338" y="529"/>
                    <a:pt x="338" y="529"/>
                  </a:cubicBezTo>
                  <a:cubicBezTo>
                    <a:pt x="338" y="529"/>
                    <a:pt x="338" y="529"/>
                    <a:pt x="337" y="529"/>
                  </a:cubicBezTo>
                  <a:cubicBezTo>
                    <a:pt x="337" y="529"/>
                    <a:pt x="336" y="529"/>
                    <a:pt x="335" y="530"/>
                  </a:cubicBezTo>
                  <a:cubicBezTo>
                    <a:pt x="335" y="530"/>
                    <a:pt x="335" y="530"/>
                    <a:pt x="335" y="530"/>
                  </a:cubicBezTo>
                  <a:cubicBezTo>
                    <a:pt x="335" y="530"/>
                    <a:pt x="335" y="530"/>
                    <a:pt x="334" y="530"/>
                  </a:cubicBezTo>
                  <a:cubicBezTo>
                    <a:pt x="334" y="530"/>
                    <a:pt x="333" y="530"/>
                    <a:pt x="333" y="530"/>
                  </a:cubicBezTo>
                  <a:cubicBezTo>
                    <a:pt x="332" y="529"/>
                    <a:pt x="332" y="529"/>
                    <a:pt x="331" y="530"/>
                  </a:cubicBezTo>
                  <a:cubicBezTo>
                    <a:pt x="331" y="530"/>
                    <a:pt x="331" y="530"/>
                    <a:pt x="331" y="530"/>
                  </a:cubicBezTo>
                  <a:cubicBezTo>
                    <a:pt x="330" y="529"/>
                    <a:pt x="329" y="529"/>
                    <a:pt x="329" y="530"/>
                  </a:cubicBezTo>
                  <a:cubicBezTo>
                    <a:pt x="329" y="530"/>
                    <a:pt x="329" y="530"/>
                    <a:pt x="329" y="530"/>
                  </a:cubicBezTo>
                  <a:cubicBezTo>
                    <a:pt x="328" y="530"/>
                    <a:pt x="328" y="530"/>
                    <a:pt x="327" y="530"/>
                  </a:cubicBezTo>
                  <a:cubicBezTo>
                    <a:pt x="327" y="530"/>
                    <a:pt x="327" y="530"/>
                    <a:pt x="326" y="530"/>
                  </a:cubicBezTo>
                  <a:cubicBezTo>
                    <a:pt x="326" y="530"/>
                    <a:pt x="326" y="530"/>
                    <a:pt x="326" y="530"/>
                  </a:cubicBezTo>
                  <a:cubicBezTo>
                    <a:pt x="325" y="530"/>
                    <a:pt x="325" y="530"/>
                    <a:pt x="324" y="531"/>
                  </a:cubicBezTo>
                  <a:cubicBezTo>
                    <a:pt x="324" y="531"/>
                    <a:pt x="324" y="531"/>
                    <a:pt x="324" y="531"/>
                  </a:cubicBezTo>
                  <a:cubicBezTo>
                    <a:pt x="324" y="531"/>
                    <a:pt x="323" y="531"/>
                    <a:pt x="323" y="531"/>
                  </a:cubicBezTo>
                  <a:cubicBezTo>
                    <a:pt x="322" y="531"/>
                    <a:pt x="322" y="531"/>
                    <a:pt x="321" y="531"/>
                  </a:cubicBezTo>
                  <a:cubicBezTo>
                    <a:pt x="320" y="531"/>
                    <a:pt x="320" y="531"/>
                    <a:pt x="320" y="532"/>
                  </a:cubicBezTo>
                  <a:cubicBezTo>
                    <a:pt x="319" y="532"/>
                    <a:pt x="319" y="532"/>
                    <a:pt x="320" y="533"/>
                  </a:cubicBezTo>
                  <a:cubicBezTo>
                    <a:pt x="319" y="533"/>
                    <a:pt x="319" y="533"/>
                    <a:pt x="318" y="533"/>
                  </a:cubicBezTo>
                  <a:cubicBezTo>
                    <a:pt x="318" y="532"/>
                    <a:pt x="318" y="532"/>
                    <a:pt x="318" y="532"/>
                  </a:cubicBezTo>
                  <a:cubicBezTo>
                    <a:pt x="317" y="532"/>
                    <a:pt x="317" y="533"/>
                    <a:pt x="316" y="533"/>
                  </a:cubicBezTo>
                  <a:cubicBezTo>
                    <a:pt x="316" y="533"/>
                    <a:pt x="316" y="533"/>
                    <a:pt x="315" y="533"/>
                  </a:cubicBezTo>
                  <a:cubicBezTo>
                    <a:pt x="315" y="533"/>
                    <a:pt x="315" y="533"/>
                    <a:pt x="314" y="533"/>
                  </a:cubicBezTo>
                  <a:cubicBezTo>
                    <a:pt x="314" y="533"/>
                    <a:pt x="313" y="533"/>
                    <a:pt x="313" y="533"/>
                  </a:cubicBezTo>
                  <a:cubicBezTo>
                    <a:pt x="313" y="534"/>
                    <a:pt x="312" y="534"/>
                    <a:pt x="312" y="534"/>
                  </a:cubicBezTo>
                  <a:cubicBezTo>
                    <a:pt x="311" y="534"/>
                    <a:pt x="311" y="534"/>
                    <a:pt x="311" y="534"/>
                  </a:cubicBezTo>
                  <a:cubicBezTo>
                    <a:pt x="311" y="535"/>
                    <a:pt x="310" y="535"/>
                    <a:pt x="310" y="535"/>
                  </a:cubicBezTo>
                  <a:cubicBezTo>
                    <a:pt x="309" y="535"/>
                    <a:pt x="309" y="535"/>
                    <a:pt x="308" y="535"/>
                  </a:cubicBezTo>
                  <a:cubicBezTo>
                    <a:pt x="308" y="535"/>
                    <a:pt x="307" y="535"/>
                    <a:pt x="306" y="535"/>
                  </a:cubicBezTo>
                  <a:cubicBezTo>
                    <a:pt x="306" y="536"/>
                    <a:pt x="306" y="536"/>
                    <a:pt x="305" y="536"/>
                  </a:cubicBezTo>
                  <a:cubicBezTo>
                    <a:pt x="305" y="536"/>
                    <a:pt x="305" y="536"/>
                    <a:pt x="305" y="536"/>
                  </a:cubicBezTo>
                  <a:cubicBezTo>
                    <a:pt x="304" y="537"/>
                    <a:pt x="304" y="537"/>
                    <a:pt x="304" y="537"/>
                  </a:cubicBezTo>
                  <a:cubicBezTo>
                    <a:pt x="303" y="537"/>
                    <a:pt x="303" y="537"/>
                    <a:pt x="302" y="537"/>
                  </a:cubicBezTo>
                  <a:cubicBezTo>
                    <a:pt x="302" y="537"/>
                    <a:pt x="302" y="537"/>
                    <a:pt x="302" y="537"/>
                  </a:cubicBezTo>
                  <a:cubicBezTo>
                    <a:pt x="301" y="537"/>
                    <a:pt x="300" y="537"/>
                    <a:pt x="299" y="537"/>
                  </a:cubicBezTo>
                  <a:cubicBezTo>
                    <a:pt x="299" y="538"/>
                    <a:pt x="299" y="538"/>
                    <a:pt x="299" y="538"/>
                  </a:cubicBezTo>
                  <a:cubicBezTo>
                    <a:pt x="298" y="538"/>
                    <a:pt x="297" y="538"/>
                    <a:pt x="296" y="538"/>
                  </a:cubicBezTo>
                  <a:cubicBezTo>
                    <a:pt x="295" y="538"/>
                    <a:pt x="294" y="538"/>
                    <a:pt x="293" y="539"/>
                  </a:cubicBezTo>
                  <a:cubicBezTo>
                    <a:pt x="292" y="539"/>
                    <a:pt x="292" y="539"/>
                    <a:pt x="292" y="540"/>
                  </a:cubicBezTo>
                  <a:cubicBezTo>
                    <a:pt x="291" y="540"/>
                    <a:pt x="291" y="540"/>
                    <a:pt x="290" y="540"/>
                  </a:cubicBezTo>
                  <a:cubicBezTo>
                    <a:pt x="289" y="540"/>
                    <a:pt x="288" y="540"/>
                    <a:pt x="287" y="540"/>
                  </a:cubicBezTo>
                  <a:cubicBezTo>
                    <a:pt x="287" y="540"/>
                    <a:pt x="287" y="540"/>
                    <a:pt x="287" y="540"/>
                  </a:cubicBezTo>
                  <a:cubicBezTo>
                    <a:pt x="287" y="540"/>
                    <a:pt x="287" y="541"/>
                    <a:pt x="286" y="541"/>
                  </a:cubicBezTo>
                  <a:cubicBezTo>
                    <a:pt x="286" y="541"/>
                    <a:pt x="285" y="541"/>
                    <a:pt x="284" y="541"/>
                  </a:cubicBezTo>
                  <a:cubicBezTo>
                    <a:pt x="284" y="541"/>
                    <a:pt x="283" y="541"/>
                    <a:pt x="283" y="541"/>
                  </a:cubicBezTo>
                  <a:cubicBezTo>
                    <a:pt x="283" y="541"/>
                    <a:pt x="283" y="541"/>
                    <a:pt x="282" y="541"/>
                  </a:cubicBezTo>
                  <a:cubicBezTo>
                    <a:pt x="282" y="541"/>
                    <a:pt x="282" y="541"/>
                    <a:pt x="282" y="541"/>
                  </a:cubicBezTo>
                  <a:cubicBezTo>
                    <a:pt x="282" y="541"/>
                    <a:pt x="281" y="541"/>
                    <a:pt x="281" y="540"/>
                  </a:cubicBezTo>
                  <a:cubicBezTo>
                    <a:pt x="281" y="540"/>
                    <a:pt x="280" y="540"/>
                    <a:pt x="280" y="539"/>
                  </a:cubicBezTo>
                  <a:cubicBezTo>
                    <a:pt x="279" y="538"/>
                    <a:pt x="278" y="537"/>
                    <a:pt x="276" y="537"/>
                  </a:cubicBezTo>
                  <a:cubicBezTo>
                    <a:pt x="276" y="537"/>
                    <a:pt x="276" y="537"/>
                    <a:pt x="276" y="537"/>
                  </a:cubicBezTo>
                  <a:cubicBezTo>
                    <a:pt x="276" y="536"/>
                    <a:pt x="275" y="535"/>
                    <a:pt x="274" y="535"/>
                  </a:cubicBezTo>
                  <a:cubicBezTo>
                    <a:pt x="273" y="535"/>
                    <a:pt x="273" y="535"/>
                    <a:pt x="273" y="534"/>
                  </a:cubicBezTo>
                  <a:cubicBezTo>
                    <a:pt x="273" y="534"/>
                    <a:pt x="272" y="534"/>
                    <a:pt x="272" y="533"/>
                  </a:cubicBezTo>
                  <a:cubicBezTo>
                    <a:pt x="272" y="533"/>
                    <a:pt x="271" y="533"/>
                    <a:pt x="271" y="533"/>
                  </a:cubicBezTo>
                  <a:cubicBezTo>
                    <a:pt x="271" y="533"/>
                    <a:pt x="271" y="532"/>
                    <a:pt x="270" y="532"/>
                  </a:cubicBezTo>
                  <a:cubicBezTo>
                    <a:pt x="269" y="531"/>
                    <a:pt x="268" y="530"/>
                    <a:pt x="267" y="530"/>
                  </a:cubicBezTo>
                  <a:cubicBezTo>
                    <a:pt x="267" y="530"/>
                    <a:pt x="267" y="530"/>
                    <a:pt x="267" y="530"/>
                  </a:cubicBezTo>
                  <a:cubicBezTo>
                    <a:pt x="266" y="530"/>
                    <a:pt x="266" y="529"/>
                    <a:pt x="266" y="529"/>
                  </a:cubicBezTo>
                  <a:cubicBezTo>
                    <a:pt x="266" y="528"/>
                    <a:pt x="265" y="528"/>
                    <a:pt x="265" y="528"/>
                  </a:cubicBezTo>
                  <a:cubicBezTo>
                    <a:pt x="265" y="527"/>
                    <a:pt x="264" y="526"/>
                    <a:pt x="263" y="526"/>
                  </a:cubicBezTo>
                  <a:cubicBezTo>
                    <a:pt x="263" y="526"/>
                    <a:pt x="262" y="526"/>
                    <a:pt x="262" y="526"/>
                  </a:cubicBezTo>
                  <a:cubicBezTo>
                    <a:pt x="262" y="526"/>
                    <a:pt x="261" y="526"/>
                    <a:pt x="261" y="525"/>
                  </a:cubicBezTo>
                  <a:cubicBezTo>
                    <a:pt x="261" y="525"/>
                    <a:pt x="261" y="525"/>
                    <a:pt x="261" y="525"/>
                  </a:cubicBezTo>
                  <a:cubicBezTo>
                    <a:pt x="261" y="524"/>
                    <a:pt x="260" y="524"/>
                    <a:pt x="260" y="523"/>
                  </a:cubicBezTo>
                  <a:cubicBezTo>
                    <a:pt x="260" y="523"/>
                    <a:pt x="259" y="523"/>
                    <a:pt x="259" y="523"/>
                  </a:cubicBezTo>
                  <a:cubicBezTo>
                    <a:pt x="259" y="521"/>
                    <a:pt x="257" y="521"/>
                    <a:pt x="257" y="521"/>
                  </a:cubicBezTo>
                  <a:cubicBezTo>
                    <a:pt x="257" y="521"/>
                    <a:pt x="257" y="521"/>
                    <a:pt x="257" y="521"/>
                  </a:cubicBezTo>
                  <a:cubicBezTo>
                    <a:pt x="257" y="521"/>
                    <a:pt x="256" y="521"/>
                    <a:pt x="256" y="521"/>
                  </a:cubicBezTo>
                  <a:cubicBezTo>
                    <a:pt x="256" y="521"/>
                    <a:pt x="256" y="521"/>
                    <a:pt x="256" y="521"/>
                  </a:cubicBezTo>
                  <a:cubicBezTo>
                    <a:pt x="256" y="520"/>
                    <a:pt x="255" y="520"/>
                    <a:pt x="255" y="520"/>
                  </a:cubicBezTo>
                  <a:cubicBezTo>
                    <a:pt x="255" y="520"/>
                    <a:pt x="255" y="520"/>
                    <a:pt x="255" y="520"/>
                  </a:cubicBezTo>
                  <a:cubicBezTo>
                    <a:pt x="255" y="519"/>
                    <a:pt x="254" y="519"/>
                    <a:pt x="254" y="519"/>
                  </a:cubicBezTo>
                  <a:cubicBezTo>
                    <a:pt x="253" y="519"/>
                    <a:pt x="253" y="518"/>
                    <a:pt x="253" y="518"/>
                  </a:cubicBezTo>
                  <a:cubicBezTo>
                    <a:pt x="253" y="518"/>
                    <a:pt x="252" y="518"/>
                    <a:pt x="252" y="517"/>
                  </a:cubicBezTo>
                  <a:cubicBezTo>
                    <a:pt x="252" y="517"/>
                    <a:pt x="251" y="517"/>
                    <a:pt x="251" y="516"/>
                  </a:cubicBezTo>
                  <a:cubicBezTo>
                    <a:pt x="251" y="516"/>
                    <a:pt x="250" y="516"/>
                    <a:pt x="250" y="515"/>
                  </a:cubicBezTo>
                  <a:cubicBezTo>
                    <a:pt x="250" y="515"/>
                    <a:pt x="249" y="515"/>
                    <a:pt x="249" y="515"/>
                  </a:cubicBezTo>
                  <a:cubicBezTo>
                    <a:pt x="248" y="515"/>
                    <a:pt x="248" y="514"/>
                    <a:pt x="248" y="514"/>
                  </a:cubicBezTo>
                  <a:cubicBezTo>
                    <a:pt x="248" y="513"/>
                    <a:pt x="247" y="513"/>
                    <a:pt x="247" y="513"/>
                  </a:cubicBezTo>
                  <a:cubicBezTo>
                    <a:pt x="246" y="512"/>
                    <a:pt x="245" y="511"/>
                    <a:pt x="244" y="511"/>
                  </a:cubicBezTo>
                  <a:cubicBezTo>
                    <a:pt x="244" y="510"/>
                    <a:pt x="243" y="509"/>
                    <a:pt x="242" y="509"/>
                  </a:cubicBezTo>
                  <a:cubicBezTo>
                    <a:pt x="242" y="509"/>
                    <a:pt x="242" y="508"/>
                    <a:pt x="241" y="508"/>
                  </a:cubicBezTo>
                  <a:cubicBezTo>
                    <a:pt x="241" y="508"/>
                    <a:pt x="241" y="508"/>
                    <a:pt x="240" y="508"/>
                  </a:cubicBezTo>
                  <a:cubicBezTo>
                    <a:pt x="240" y="508"/>
                    <a:pt x="240" y="508"/>
                    <a:pt x="240" y="507"/>
                  </a:cubicBezTo>
                  <a:cubicBezTo>
                    <a:pt x="240" y="507"/>
                    <a:pt x="239" y="506"/>
                    <a:pt x="239" y="506"/>
                  </a:cubicBezTo>
                  <a:cubicBezTo>
                    <a:pt x="238" y="505"/>
                    <a:pt x="237" y="504"/>
                    <a:pt x="236" y="503"/>
                  </a:cubicBezTo>
                  <a:cubicBezTo>
                    <a:pt x="235" y="503"/>
                    <a:pt x="235" y="503"/>
                    <a:pt x="235" y="502"/>
                  </a:cubicBezTo>
                  <a:cubicBezTo>
                    <a:pt x="235" y="502"/>
                    <a:pt x="234" y="501"/>
                    <a:pt x="234" y="501"/>
                  </a:cubicBezTo>
                  <a:cubicBezTo>
                    <a:pt x="233" y="500"/>
                    <a:pt x="232" y="500"/>
                    <a:pt x="231" y="499"/>
                  </a:cubicBezTo>
                  <a:cubicBezTo>
                    <a:pt x="231" y="498"/>
                    <a:pt x="229" y="497"/>
                    <a:pt x="228" y="496"/>
                  </a:cubicBezTo>
                  <a:cubicBezTo>
                    <a:pt x="228" y="496"/>
                    <a:pt x="228" y="496"/>
                    <a:pt x="228" y="496"/>
                  </a:cubicBezTo>
                  <a:cubicBezTo>
                    <a:pt x="227" y="495"/>
                    <a:pt x="227" y="494"/>
                    <a:pt x="226" y="494"/>
                  </a:cubicBezTo>
                  <a:cubicBezTo>
                    <a:pt x="226" y="494"/>
                    <a:pt x="225" y="493"/>
                    <a:pt x="225" y="493"/>
                  </a:cubicBezTo>
                  <a:cubicBezTo>
                    <a:pt x="224" y="493"/>
                    <a:pt x="224" y="492"/>
                    <a:pt x="224" y="492"/>
                  </a:cubicBezTo>
                  <a:cubicBezTo>
                    <a:pt x="223" y="491"/>
                    <a:pt x="222" y="490"/>
                    <a:pt x="221" y="489"/>
                  </a:cubicBezTo>
                  <a:cubicBezTo>
                    <a:pt x="220" y="488"/>
                    <a:pt x="219" y="488"/>
                    <a:pt x="219" y="487"/>
                  </a:cubicBezTo>
                  <a:cubicBezTo>
                    <a:pt x="219" y="487"/>
                    <a:pt x="219" y="487"/>
                    <a:pt x="218" y="487"/>
                  </a:cubicBezTo>
                  <a:cubicBezTo>
                    <a:pt x="218" y="487"/>
                    <a:pt x="217" y="485"/>
                    <a:pt x="216" y="484"/>
                  </a:cubicBezTo>
                  <a:cubicBezTo>
                    <a:pt x="215" y="484"/>
                    <a:pt x="215" y="484"/>
                    <a:pt x="215" y="484"/>
                  </a:cubicBezTo>
                  <a:cubicBezTo>
                    <a:pt x="215" y="484"/>
                    <a:pt x="214" y="484"/>
                    <a:pt x="214" y="483"/>
                  </a:cubicBezTo>
                  <a:cubicBezTo>
                    <a:pt x="214" y="483"/>
                    <a:pt x="213" y="482"/>
                    <a:pt x="213" y="482"/>
                  </a:cubicBezTo>
                  <a:cubicBezTo>
                    <a:pt x="213" y="482"/>
                    <a:pt x="213" y="481"/>
                    <a:pt x="212" y="481"/>
                  </a:cubicBezTo>
                  <a:cubicBezTo>
                    <a:pt x="212" y="481"/>
                    <a:pt x="211" y="480"/>
                    <a:pt x="211" y="479"/>
                  </a:cubicBezTo>
                  <a:cubicBezTo>
                    <a:pt x="210" y="479"/>
                    <a:pt x="210" y="479"/>
                    <a:pt x="210" y="478"/>
                  </a:cubicBezTo>
                  <a:cubicBezTo>
                    <a:pt x="209" y="478"/>
                    <a:pt x="209" y="477"/>
                    <a:pt x="208" y="477"/>
                  </a:cubicBezTo>
                  <a:cubicBezTo>
                    <a:pt x="208" y="477"/>
                    <a:pt x="208" y="476"/>
                    <a:pt x="207" y="476"/>
                  </a:cubicBezTo>
                  <a:cubicBezTo>
                    <a:pt x="207" y="476"/>
                    <a:pt x="207" y="476"/>
                    <a:pt x="206" y="476"/>
                  </a:cubicBezTo>
                  <a:cubicBezTo>
                    <a:pt x="206" y="476"/>
                    <a:pt x="206" y="475"/>
                    <a:pt x="206" y="475"/>
                  </a:cubicBezTo>
                  <a:cubicBezTo>
                    <a:pt x="206" y="474"/>
                    <a:pt x="206" y="474"/>
                    <a:pt x="206" y="474"/>
                  </a:cubicBezTo>
                  <a:cubicBezTo>
                    <a:pt x="205" y="473"/>
                    <a:pt x="204" y="472"/>
                    <a:pt x="203" y="472"/>
                  </a:cubicBezTo>
                  <a:cubicBezTo>
                    <a:pt x="203" y="471"/>
                    <a:pt x="203" y="471"/>
                    <a:pt x="203" y="471"/>
                  </a:cubicBezTo>
                  <a:cubicBezTo>
                    <a:pt x="202" y="471"/>
                    <a:pt x="202" y="471"/>
                    <a:pt x="202" y="470"/>
                  </a:cubicBezTo>
                  <a:cubicBezTo>
                    <a:pt x="202" y="470"/>
                    <a:pt x="202" y="470"/>
                    <a:pt x="202" y="470"/>
                  </a:cubicBezTo>
                  <a:cubicBezTo>
                    <a:pt x="201" y="470"/>
                    <a:pt x="201" y="469"/>
                    <a:pt x="200" y="469"/>
                  </a:cubicBezTo>
                  <a:cubicBezTo>
                    <a:pt x="200" y="469"/>
                    <a:pt x="200" y="468"/>
                    <a:pt x="200" y="468"/>
                  </a:cubicBezTo>
                  <a:cubicBezTo>
                    <a:pt x="199" y="468"/>
                    <a:pt x="199" y="468"/>
                    <a:pt x="199" y="468"/>
                  </a:cubicBezTo>
                  <a:cubicBezTo>
                    <a:pt x="199" y="467"/>
                    <a:pt x="199" y="467"/>
                    <a:pt x="198" y="467"/>
                  </a:cubicBezTo>
                  <a:cubicBezTo>
                    <a:pt x="198" y="467"/>
                    <a:pt x="198" y="466"/>
                    <a:pt x="198" y="466"/>
                  </a:cubicBezTo>
                  <a:cubicBezTo>
                    <a:pt x="197" y="466"/>
                    <a:pt x="197" y="466"/>
                    <a:pt x="197" y="466"/>
                  </a:cubicBezTo>
                  <a:cubicBezTo>
                    <a:pt x="197" y="465"/>
                    <a:pt x="197" y="465"/>
                    <a:pt x="196" y="464"/>
                  </a:cubicBezTo>
                  <a:cubicBezTo>
                    <a:pt x="196" y="464"/>
                    <a:pt x="196" y="464"/>
                    <a:pt x="196" y="464"/>
                  </a:cubicBezTo>
                  <a:cubicBezTo>
                    <a:pt x="196" y="464"/>
                    <a:pt x="196" y="464"/>
                    <a:pt x="196" y="464"/>
                  </a:cubicBezTo>
                  <a:cubicBezTo>
                    <a:pt x="195" y="463"/>
                    <a:pt x="195" y="463"/>
                    <a:pt x="194" y="462"/>
                  </a:cubicBezTo>
                  <a:cubicBezTo>
                    <a:pt x="194" y="462"/>
                    <a:pt x="194" y="462"/>
                    <a:pt x="193" y="461"/>
                  </a:cubicBezTo>
                  <a:cubicBezTo>
                    <a:pt x="193" y="461"/>
                    <a:pt x="193" y="461"/>
                    <a:pt x="193" y="461"/>
                  </a:cubicBezTo>
                  <a:cubicBezTo>
                    <a:pt x="193" y="461"/>
                    <a:pt x="193" y="461"/>
                    <a:pt x="193" y="461"/>
                  </a:cubicBezTo>
                  <a:cubicBezTo>
                    <a:pt x="193" y="460"/>
                    <a:pt x="193" y="460"/>
                    <a:pt x="192" y="460"/>
                  </a:cubicBezTo>
                  <a:cubicBezTo>
                    <a:pt x="192" y="459"/>
                    <a:pt x="192" y="459"/>
                    <a:pt x="191" y="458"/>
                  </a:cubicBezTo>
                  <a:cubicBezTo>
                    <a:pt x="190" y="458"/>
                    <a:pt x="190" y="458"/>
                    <a:pt x="189" y="457"/>
                  </a:cubicBezTo>
                  <a:cubicBezTo>
                    <a:pt x="189" y="457"/>
                    <a:pt x="189" y="457"/>
                    <a:pt x="189" y="457"/>
                  </a:cubicBezTo>
                  <a:cubicBezTo>
                    <a:pt x="189" y="456"/>
                    <a:pt x="189" y="456"/>
                    <a:pt x="188" y="456"/>
                  </a:cubicBezTo>
                  <a:cubicBezTo>
                    <a:pt x="188" y="456"/>
                    <a:pt x="188" y="455"/>
                    <a:pt x="188" y="455"/>
                  </a:cubicBezTo>
                  <a:cubicBezTo>
                    <a:pt x="188" y="455"/>
                    <a:pt x="188" y="455"/>
                    <a:pt x="187" y="455"/>
                  </a:cubicBezTo>
                  <a:cubicBezTo>
                    <a:pt x="187" y="454"/>
                    <a:pt x="187" y="454"/>
                    <a:pt x="186" y="453"/>
                  </a:cubicBezTo>
                  <a:cubicBezTo>
                    <a:pt x="186" y="453"/>
                    <a:pt x="186" y="453"/>
                    <a:pt x="185" y="452"/>
                  </a:cubicBezTo>
                  <a:cubicBezTo>
                    <a:pt x="184" y="452"/>
                    <a:pt x="184" y="452"/>
                    <a:pt x="184" y="451"/>
                  </a:cubicBezTo>
                  <a:cubicBezTo>
                    <a:pt x="184" y="450"/>
                    <a:pt x="184" y="450"/>
                    <a:pt x="184" y="450"/>
                  </a:cubicBezTo>
                  <a:cubicBezTo>
                    <a:pt x="183" y="450"/>
                    <a:pt x="183" y="450"/>
                    <a:pt x="183" y="450"/>
                  </a:cubicBezTo>
                  <a:cubicBezTo>
                    <a:pt x="183" y="450"/>
                    <a:pt x="183" y="449"/>
                    <a:pt x="183" y="449"/>
                  </a:cubicBezTo>
                  <a:cubicBezTo>
                    <a:pt x="183" y="449"/>
                    <a:pt x="182" y="448"/>
                    <a:pt x="181" y="447"/>
                  </a:cubicBezTo>
                  <a:cubicBezTo>
                    <a:pt x="181" y="447"/>
                    <a:pt x="180" y="445"/>
                    <a:pt x="180" y="444"/>
                  </a:cubicBezTo>
                  <a:cubicBezTo>
                    <a:pt x="179" y="443"/>
                    <a:pt x="178" y="442"/>
                    <a:pt x="177" y="441"/>
                  </a:cubicBezTo>
                  <a:cubicBezTo>
                    <a:pt x="177" y="441"/>
                    <a:pt x="176" y="440"/>
                    <a:pt x="176" y="440"/>
                  </a:cubicBezTo>
                  <a:cubicBezTo>
                    <a:pt x="176" y="440"/>
                    <a:pt x="176" y="440"/>
                    <a:pt x="175" y="439"/>
                  </a:cubicBezTo>
                  <a:cubicBezTo>
                    <a:pt x="175" y="439"/>
                    <a:pt x="175" y="439"/>
                    <a:pt x="175" y="438"/>
                  </a:cubicBezTo>
                  <a:cubicBezTo>
                    <a:pt x="175" y="438"/>
                    <a:pt x="174" y="437"/>
                    <a:pt x="174" y="437"/>
                  </a:cubicBezTo>
                  <a:cubicBezTo>
                    <a:pt x="174" y="436"/>
                    <a:pt x="174" y="436"/>
                    <a:pt x="174" y="436"/>
                  </a:cubicBezTo>
                  <a:cubicBezTo>
                    <a:pt x="174" y="436"/>
                    <a:pt x="173" y="436"/>
                    <a:pt x="173" y="435"/>
                  </a:cubicBezTo>
                  <a:cubicBezTo>
                    <a:pt x="173" y="435"/>
                    <a:pt x="173" y="435"/>
                    <a:pt x="173" y="435"/>
                  </a:cubicBezTo>
                  <a:cubicBezTo>
                    <a:pt x="173" y="434"/>
                    <a:pt x="172" y="433"/>
                    <a:pt x="172" y="432"/>
                  </a:cubicBezTo>
                  <a:cubicBezTo>
                    <a:pt x="171" y="431"/>
                    <a:pt x="171" y="430"/>
                    <a:pt x="170" y="430"/>
                  </a:cubicBezTo>
                  <a:cubicBezTo>
                    <a:pt x="170" y="430"/>
                    <a:pt x="170" y="429"/>
                    <a:pt x="170" y="429"/>
                  </a:cubicBezTo>
                  <a:cubicBezTo>
                    <a:pt x="170" y="429"/>
                    <a:pt x="170" y="428"/>
                    <a:pt x="169" y="427"/>
                  </a:cubicBezTo>
                  <a:cubicBezTo>
                    <a:pt x="169" y="427"/>
                    <a:pt x="169" y="427"/>
                    <a:pt x="169" y="426"/>
                  </a:cubicBezTo>
                  <a:cubicBezTo>
                    <a:pt x="169" y="426"/>
                    <a:pt x="169" y="426"/>
                    <a:pt x="169" y="426"/>
                  </a:cubicBezTo>
                  <a:cubicBezTo>
                    <a:pt x="168" y="425"/>
                    <a:pt x="168" y="425"/>
                    <a:pt x="168" y="424"/>
                  </a:cubicBezTo>
                  <a:cubicBezTo>
                    <a:pt x="168" y="424"/>
                    <a:pt x="168" y="424"/>
                    <a:pt x="168" y="424"/>
                  </a:cubicBezTo>
                  <a:cubicBezTo>
                    <a:pt x="168" y="424"/>
                    <a:pt x="168" y="424"/>
                    <a:pt x="168" y="424"/>
                  </a:cubicBezTo>
                  <a:cubicBezTo>
                    <a:pt x="168" y="424"/>
                    <a:pt x="168" y="424"/>
                    <a:pt x="168" y="423"/>
                  </a:cubicBezTo>
                  <a:cubicBezTo>
                    <a:pt x="168" y="423"/>
                    <a:pt x="168" y="422"/>
                    <a:pt x="167" y="421"/>
                  </a:cubicBezTo>
                  <a:cubicBezTo>
                    <a:pt x="167" y="421"/>
                    <a:pt x="166" y="421"/>
                    <a:pt x="166" y="420"/>
                  </a:cubicBezTo>
                  <a:cubicBezTo>
                    <a:pt x="166" y="420"/>
                    <a:pt x="166" y="420"/>
                    <a:pt x="166" y="420"/>
                  </a:cubicBezTo>
                  <a:cubicBezTo>
                    <a:pt x="166" y="420"/>
                    <a:pt x="166" y="419"/>
                    <a:pt x="166" y="418"/>
                  </a:cubicBezTo>
                  <a:cubicBezTo>
                    <a:pt x="166" y="418"/>
                    <a:pt x="166" y="418"/>
                    <a:pt x="166" y="418"/>
                  </a:cubicBezTo>
                  <a:cubicBezTo>
                    <a:pt x="166" y="418"/>
                    <a:pt x="166" y="417"/>
                    <a:pt x="165" y="417"/>
                  </a:cubicBezTo>
                  <a:cubicBezTo>
                    <a:pt x="165" y="416"/>
                    <a:pt x="165" y="416"/>
                    <a:pt x="165" y="415"/>
                  </a:cubicBezTo>
                  <a:cubicBezTo>
                    <a:pt x="165" y="414"/>
                    <a:pt x="164" y="413"/>
                    <a:pt x="164" y="413"/>
                  </a:cubicBezTo>
                  <a:cubicBezTo>
                    <a:pt x="165" y="412"/>
                    <a:pt x="164" y="411"/>
                    <a:pt x="164" y="410"/>
                  </a:cubicBezTo>
                  <a:cubicBezTo>
                    <a:pt x="163" y="410"/>
                    <a:pt x="163" y="410"/>
                    <a:pt x="163" y="410"/>
                  </a:cubicBezTo>
                  <a:cubicBezTo>
                    <a:pt x="163" y="409"/>
                    <a:pt x="163" y="409"/>
                    <a:pt x="163" y="409"/>
                  </a:cubicBezTo>
                  <a:cubicBezTo>
                    <a:pt x="163" y="409"/>
                    <a:pt x="163" y="408"/>
                    <a:pt x="162" y="407"/>
                  </a:cubicBezTo>
                  <a:cubicBezTo>
                    <a:pt x="162" y="407"/>
                    <a:pt x="162" y="406"/>
                    <a:pt x="161" y="406"/>
                  </a:cubicBezTo>
                  <a:cubicBezTo>
                    <a:pt x="161" y="405"/>
                    <a:pt x="161" y="405"/>
                    <a:pt x="160" y="405"/>
                  </a:cubicBezTo>
                  <a:cubicBezTo>
                    <a:pt x="160" y="405"/>
                    <a:pt x="160" y="405"/>
                    <a:pt x="160" y="405"/>
                  </a:cubicBezTo>
                  <a:cubicBezTo>
                    <a:pt x="160" y="405"/>
                    <a:pt x="160" y="405"/>
                    <a:pt x="160" y="405"/>
                  </a:cubicBezTo>
                  <a:cubicBezTo>
                    <a:pt x="160" y="404"/>
                    <a:pt x="160" y="404"/>
                    <a:pt x="159" y="404"/>
                  </a:cubicBezTo>
                  <a:cubicBezTo>
                    <a:pt x="159" y="404"/>
                    <a:pt x="159" y="404"/>
                    <a:pt x="159" y="404"/>
                  </a:cubicBezTo>
                  <a:cubicBezTo>
                    <a:pt x="159" y="404"/>
                    <a:pt x="159" y="404"/>
                    <a:pt x="159" y="404"/>
                  </a:cubicBezTo>
                  <a:cubicBezTo>
                    <a:pt x="159" y="404"/>
                    <a:pt x="158" y="404"/>
                    <a:pt x="158" y="404"/>
                  </a:cubicBezTo>
                  <a:cubicBezTo>
                    <a:pt x="156" y="403"/>
                    <a:pt x="156" y="403"/>
                    <a:pt x="156" y="403"/>
                  </a:cubicBezTo>
                  <a:cubicBezTo>
                    <a:pt x="156" y="403"/>
                    <a:pt x="156" y="403"/>
                    <a:pt x="156" y="404"/>
                  </a:cubicBezTo>
                  <a:cubicBezTo>
                    <a:pt x="155" y="404"/>
                    <a:pt x="155" y="404"/>
                    <a:pt x="154" y="405"/>
                  </a:cubicBezTo>
                  <a:cubicBezTo>
                    <a:pt x="154" y="405"/>
                    <a:pt x="154" y="405"/>
                    <a:pt x="154" y="405"/>
                  </a:cubicBezTo>
                  <a:cubicBezTo>
                    <a:pt x="154" y="405"/>
                    <a:pt x="153" y="406"/>
                    <a:pt x="153" y="406"/>
                  </a:cubicBezTo>
                  <a:cubicBezTo>
                    <a:pt x="153" y="406"/>
                    <a:pt x="153" y="406"/>
                    <a:pt x="153" y="407"/>
                  </a:cubicBezTo>
                  <a:cubicBezTo>
                    <a:pt x="153" y="407"/>
                    <a:pt x="152" y="407"/>
                    <a:pt x="153" y="408"/>
                  </a:cubicBezTo>
                  <a:cubicBezTo>
                    <a:pt x="153" y="408"/>
                    <a:pt x="153" y="408"/>
                    <a:pt x="152" y="408"/>
                  </a:cubicBezTo>
                  <a:cubicBezTo>
                    <a:pt x="152" y="409"/>
                    <a:pt x="152" y="410"/>
                    <a:pt x="152" y="411"/>
                  </a:cubicBezTo>
                  <a:cubicBezTo>
                    <a:pt x="152" y="411"/>
                    <a:pt x="151" y="411"/>
                    <a:pt x="151" y="412"/>
                  </a:cubicBezTo>
                  <a:cubicBezTo>
                    <a:pt x="151" y="412"/>
                    <a:pt x="151" y="413"/>
                    <a:pt x="151" y="414"/>
                  </a:cubicBezTo>
                  <a:cubicBezTo>
                    <a:pt x="151" y="414"/>
                    <a:pt x="151" y="414"/>
                    <a:pt x="151" y="414"/>
                  </a:cubicBezTo>
                  <a:cubicBezTo>
                    <a:pt x="151" y="416"/>
                    <a:pt x="150" y="416"/>
                    <a:pt x="151" y="418"/>
                  </a:cubicBezTo>
                  <a:cubicBezTo>
                    <a:pt x="150" y="419"/>
                    <a:pt x="151" y="420"/>
                    <a:pt x="151" y="421"/>
                  </a:cubicBezTo>
                  <a:cubicBezTo>
                    <a:pt x="151" y="421"/>
                    <a:pt x="151" y="422"/>
                    <a:pt x="151" y="422"/>
                  </a:cubicBezTo>
                  <a:cubicBezTo>
                    <a:pt x="151" y="422"/>
                    <a:pt x="151" y="422"/>
                    <a:pt x="151" y="422"/>
                  </a:cubicBezTo>
                  <a:cubicBezTo>
                    <a:pt x="151" y="423"/>
                    <a:pt x="151" y="424"/>
                    <a:pt x="151" y="424"/>
                  </a:cubicBezTo>
                  <a:cubicBezTo>
                    <a:pt x="151" y="425"/>
                    <a:pt x="151" y="426"/>
                    <a:pt x="151" y="427"/>
                  </a:cubicBezTo>
                  <a:cubicBezTo>
                    <a:pt x="151" y="427"/>
                    <a:pt x="151" y="427"/>
                    <a:pt x="151" y="427"/>
                  </a:cubicBezTo>
                  <a:cubicBezTo>
                    <a:pt x="151" y="427"/>
                    <a:pt x="151" y="428"/>
                    <a:pt x="151" y="428"/>
                  </a:cubicBezTo>
                  <a:cubicBezTo>
                    <a:pt x="151" y="429"/>
                    <a:pt x="151" y="429"/>
                    <a:pt x="151" y="429"/>
                  </a:cubicBezTo>
                  <a:cubicBezTo>
                    <a:pt x="151" y="429"/>
                    <a:pt x="152" y="429"/>
                    <a:pt x="152" y="429"/>
                  </a:cubicBezTo>
                  <a:cubicBezTo>
                    <a:pt x="151" y="430"/>
                    <a:pt x="151" y="430"/>
                    <a:pt x="152" y="431"/>
                  </a:cubicBezTo>
                  <a:cubicBezTo>
                    <a:pt x="152" y="432"/>
                    <a:pt x="152" y="432"/>
                    <a:pt x="152" y="432"/>
                  </a:cubicBezTo>
                  <a:cubicBezTo>
                    <a:pt x="152" y="433"/>
                    <a:pt x="152" y="433"/>
                    <a:pt x="152" y="433"/>
                  </a:cubicBezTo>
                  <a:cubicBezTo>
                    <a:pt x="152" y="433"/>
                    <a:pt x="152" y="433"/>
                    <a:pt x="152" y="433"/>
                  </a:cubicBezTo>
                  <a:cubicBezTo>
                    <a:pt x="152" y="433"/>
                    <a:pt x="152" y="434"/>
                    <a:pt x="152" y="434"/>
                  </a:cubicBezTo>
                  <a:cubicBezTo>
                    <a:pt x="152" y="434"/>
                    <a:pt x="152" y="434"/>
                    <a:pt x="152" y="434"/>
                  </a:cubicBezTo>
                  <a:cubicBezTo>
                    <a:pt x="152" y="434"/>
                    <a:pt x="151" y="434"/>
                    <a:pt x="151" y="433"/>
                  </a:cubicBezTo>
                  <a:cubicBezTo>
                    <a:pt x="151" y="433"/>
                    <a:pt x="150" y="433"/>
                    <a:pt x="150" y="433"/>
                  </a:cubicBezTo>
                  <a:cubicBezTo>
                    <a:pt x="150" y="433"/>
                    <a:pt x="150" y="433"/>
                    <a:pt x="150" y="433"/>
                  </a:cubicBezTo>
                  <a:cubicBezTo>
                    <a:pt x="150" y="433"/>
                    <a:pt x="149" y="433"/>
                    <a:pt x="149" y="433"/>
                  </a:cubicBezTo>
                  <a:cubicBezTo>
                    <a:pt x="149" y="433"/>
                    <a:pt x="148" y="432"/>
                    <a:pt x="148" y="432"/>
                  </a:cubicBezTo>
                  <a:cubicBezTo>
                    <a:pt x="148" y="431"/>
                    <a:pt x="147" y="430"/>
                    <a:pt x="145" y="429"/>
                  </a:cubicBezTo>
                  <a:cubicBezTo>
                    <a:pt x="145" y="429"/>
                    <a:pt x="145" y="429"/>
                    <a:pt x="145" y="429"/>
                  </a:cubicBezTo>
                  <a:cubicBezTo>
                    <a:pt x="144" y="429"/>
                    <a:pt x="144" y="429"/>
                    <a:pt x="143" y="429"/>
                  </a:cubicBezTo>
                  <a:cubicBezTo>
                    <a:pt x="143" y="429"/>
                    <a:pt x="143" y="428"/>
                    <a:pt x="143" y="428"/>
                  </a:cubicBezTo>
                  <a:cubicBezTo>
                    <a:pt x="143" y="428"/>
                    <a:pt x="143" y="428"/>
                    <a:pt x="142" y="428"/>
                  </a:cubicBezTo>
                  <a:cubicBezTo>
                    <a:pt x="142" y="428"/>
                    <a:pt x="142" y="428"/>
                    <a:pt x="141" y="427"/>
                  </a:cubicBezTo>
                  <a:cubicBezTo>
                    <a:pt x="141" y="427"/>
                    <a:pt x="141" y="427"/>
                    <a:pt x="140" y="426"/>
                  </a:cubicBezTo>
                  <a:cubicBezTo>
                    <a:pt x="140" y="426"/>
                    <a:pt x="140" y="426"/>
                    <a:pt x="140" y="426"/>
                  </a:cubicBezTo>
                  <a:cubicBezTo>
                    <a:pt x="140" y="426"/>
                    <a:pt x="140" y="425"/>
                    <a:pt x="140" y="425"/>
                  </a:cubicBezTo>
                  <a:cubicBezTo>
                    <a:pt x="140" y="424"/>
                    <a:pt x="140" y="424"/>
                    <a:pt x="140" y="423"/>
                  </a:cubicBezTo>
                  <a:cubicBezTo>
                    <a:pt x="140" y="422"/>
                    <a:pt x="141" y="421"/>
                    <a:pt x="140" y="420"/>
                  </a:cubicBezTo>
                  <a:cubicBezTo>
                    <a:pt x="140" y="420"/>
                    <a:pt x="140" y="420"/>
                    <a:pt x="140" y="420"/>
                  </a:cubicBezTo>
                  <a:cubicBezTo>
                    <a:pt x="140" y="420"/>
                    <a:pt x="140" y="419"/>
                    <a:pt x="140" y="419"/>
                  </a:cubicBezTo>
                  <a:cubicBezTo>
                    <a:pt x="141" y="418"/>
                    <a:pt x="141" y="418"/>
                    <a:pt x="141" y="418"/>
                  </a:cubicBezTo>
                  <a:cubicBezTo>
                    <a:pt x="141" y="417"/>
                    <a:pt x="141" y="416"/>
                    <a:pt x="141" y="415"/>
                  </a:cubicBezTo>
                  <a:cubicBezTo>
                    <a:pt x="141" y="414"/>
                    <a:pt x="141" y="414"/>
                    <a:pt x="142" y="413"/>
                  </a:cubicBezTo>
                  <a:cubicBezTo>
                    <a:pt x="142" y="412"/>
                    <a:pt x="143" y="410"/>
                    <a:pt x="142" y="409"/>
                  </a:cubicBezTo>
                  <a:cubicBezTo>
                    <a:pt x="143" y="408"/>
                    <a:pt x="143" y="407"/>
                    <a:pt x="143" y="406"/>
                  </a:cubicBezTo>
                  <a:cubicBezTo>
                    <a:pt x="143" y="405"/>
                    <a:pt x="143" y="404"/>
                    <a:pt x="144" y="403"/>
                  </a:cubicBezTo>
                  <a:cubicBezTo>
                    <a:pt x="144" y="400"/>
                    <a:pt x="144" y="400"/>
                    <a:pt x="144" y="400"/>
                  </a:cubicBezTo>
                  <a:cubicBezTo>
                    <a:pt x="145" y="399"/>
                    <a:pt x="145" y="398"/>
                    <a:pt x="145" y="397"/>
                  </a:cubicBezTo>
                  <a:cubicBezTo>
                    <a:pt x="146" y="395"/>
                    <a:pt x="146" y="393"/>
                    <a:pt x="147" y="391"/>
                  </a:cubicBezTo>
                  <a:cubicBezTo>
                    <a:pt x="147" y="390"/>
                    <a:pt x="148" y="390"/>
                    <a:pt x="148" y="389"/>
                  </a:cubicBezTo>
                  <a:cubicBezTo>
                    <a:pt x="148" y="388"/>
                    <a:pt x="149" y="387"/>
                    <a:pt x="149" y="386"/>
                  </a:cubicBezTo>
                  <a:cubicBezTo>
                    <a:pt x="149" y="386"/>
                    <a:pt x="149" y="385"/>
                    <a:pt x="149" y="384"/>
                  </a:cubicBezTo>
                  <a:cubicBezTo>
                    <a:pt x="149" y="384"/>
                    <a:pt x="149" y="384"/>
                    <a:pt x="149" y="384"/>
                  </a:cubicBezTo>
                  <a:cubicBezTo>
                    <a:pt x="150" y="384"/>
                    <a:pt x="150" y="384"/>
                    <a:pt x="150" y="383"/>
                  </a:cubicBezTo>
                  <a:cubicBezTo>
                    <a:pt x="151" y="382"/>
                    <a:pt x="151" y="382"/>
                    <a:pt x="151" y="381"/>
                  </a:cubicBezTo>
                  <a:cubicBezTo>
                    <a:pt x="151" y="381"/>
                    <a:pt x="151" y="381"/>
                    <a:pt x="151" y="381"/>
                  </a:cubicBezTo>
                  <a:cubicBezTo>
                    <a:pt x="151" y="380"/>
                    <a:pt x="153" y="378"/>
                    <a:pt x="152" y="377"/>
                  </a:cubicBezTo>
                  <a:cubicBezTo>
                    <a:pt x="152" y="377"/>
                    <a:pt x="151" y="377"/>
                    <a:pt x="152" y="377"/>
                  </a:cubicBezTo>
                  <a:cubicBezTo>
                    <a:pt x="152" y="377"/>
                    <a:pt x="152" y="376"/>
                    <a:pt x="152" y="376"/>
                  </a:cubicBezTo>
                  <a:cubicBezTo>
                    <a:pt x="153" y="376"/>
                    <a:pt x="153" y="375"/>
                    <a:pt x="153" y="374"/>
                  </a:cubicBezTo>
                  <a:cubicBezTo>
                    <a:pt x="153" y="374"/>
                    <a:pt x="153" y="374"/>
                    <a:pt x="153" y="373"/>
                  </a:cubicBezTo>
                  <a:cubicBezTo>
                    <a:pt x="155" y="373"/>
                    <a:pt x="155" y="372"/>
                    <a:pt x="155" y="371"/>
                  </a:cubicBezTo>
                  <a:cubicBezTo>
                    <a:pt x="155" y="371"/>
                    <a:pt x="155" y="371"/>
                    <a:pt x="155" y="370"/>
                  </a:cubicBezTo>
                  <a:cubicBezTo>
                    <a:pt x="156" y="369"/>
                    <a:pt x="156" y="368"/>
                    <a:pt x="156" y="367"/>
                  </a:cubicBezTo>
                  <a:cubicBezTo>
                    <a:pt x="157" y="367"/>
                    <a:pt x="157" y="367"/>
                    <a:pt x="157" y="367"/>
                  </a:cubicBezTo>
                  <a:cubicBezTo>
                    <a:pt x="157" y="366"/>
                    <a:pt x="157" y="366"/>
                    <a:pt x="157" y="366"/>
                  </a:cubicBezTo>
                  <a:cubicBezTo>
                    <a:pt x="157" y="366"/>
                    <a:pt x="158" y="365"/>
                    <a:pt x="158" y="365"/>
                  </a:cubicBezTo>
                  <a:cubicBezTo>
                    <a:pt x="158" y="365"/>
                    <a:pt x="158" y="364"/>
                    <a:pt x="158" y="364"/>
                  </a:cubicBezTo>
                  <a:cubicBezTo>
                    <a:pt x="158" y="364"/>
                    <a:pt x="158" y="363"/>
                    <a:pt x="159" y="362"/>
                  </a:cubicBezTo>
                  <a:cubicBezTo>
                    <a:pt x="159" y="362"/>
                    <a:pt x="160" y="362"/>
                    <a:pt x="160" y="362"/>
                  </a:cubicBezTo>
                  <a:cubicBezTo>
                    <a:pt x="160" y="361"/>
                    <a:pt x="160" y="361"/>
                    <a:pt x="160" y="361"/>
                  </a:cubicBezTo>
                  <a:cubicBezTo>
                    <a:pt x="161" y="360"/>
                    <a:pt x="161" y="359"/>
                    <a:pt x="161" y="358"/>
                  </a:cubicBezTo>
                  <a:cubicBezTo>
                    <a:pt x="161" y="358"/>
                    <a:pt x="161" y="358"/>
                    <a:pt x="161" y="358"/>
                  </a:cubicBezTo>
                  <a:cubicBezTo>
                    <a:pt x="161" y="357"/>
                    <a:pt x="161" y="357"/>
                    <a:pt x="161" y="356"/>
                  </a:cubicBezTo>
                  <a:cubicBezTo>
                    <a:pt x="162" y="356"/>
                    <a:pt x="162" y="356"/>
                    <a:pt x="162" y="356"/>
                  </a:cubicBezTo>
                  <a:cubicBezTo>
                    <a:pt x="162" y="356"/>
                    <a:pt x="162" y="355"/>
                    <a:pt x="162" y="355"/>
                  </a:cubicBezTo>
                  <a:cubicBezTo>
                    <a:pt x="162" y="355"/>
                    <a:pt x="162" y="354"/>
                    <a:pt x="162" y="354"/>
                  </a:cubicBezTo>
                  <a:cubicBezTo>
                    <a:pt x="163" y="354"/>
                    <a:pt x="163" y="354"/>
                    <a:pt x="163" y="354"/>
                  </a:cubicBezTo>
                  <a:cubicBezTo>
                    <a:pt x="163" y="354"/>
                    <a:pt x="163" y="354"/>
                    <a:pt x="164" y="353"/>
                  </a:cubicBezTo>
                  <a:cubicBezTo>
                    <a:pt x="164" y="353"/>
                    <a:pt x="164" y="352"/>
                    <a:pt x="164" y="352"/>
                  </a:cubicBezTo>
                  <a:cubicBezTo>
                    <a:pt x="165" y="351"/>
                    <a:pt x="165" y="351"/>
                    <a:pt x="165" y="351"/>
                  </a:cubicBezTo>
                  <a:cubicBezTo>
                    <a:pt x="165" y="350"/>
                    <a:pt x="165" y="350"/>
                    <a:pt x="165" y="350"/>
                  </a:cubicBezTo>
                  <a:cubicBezTo>
                    <a:pt x="166" y="350"/>
                    <a:pt x="166" y="349"/>
                    <a:pt x="167" y="348"/>
                  </a:cubicBezTo>
                  <a:cubicBezTo>
                    <a:pt x="168" y="347"/>
                    <a:pt x="168" y="347"/>
                    <a:pt x="168" y="346"/>
                  </a:cubicBezTo>
                  <a:cubicBezTo>
                    <a:pt x="168" y="346"/>
                    <a:pt x="168" y="346"/>
                    <a:pt x="168" y="346"/>
                  </a:cubicBezTo>
                  <a:cubicBezTo>
                    <a:pt x="169" y="345"/>
                    <a:pt x="169" y="345"/>
                    <a:pt x="169" y="345"/>
                  </a:cubicBezTo>
                  <a:cubicBezTo>
                    <a:pt x="168" y="344"/>
                    <a:pt x="168" y="344"/>
                    <a:pt x="168" y="344"/>
                  </a:cubicBezTo>
                  <a:cubicBezTo>
                    <a:pt x="169" y="344"/>
                    <a:pt x="169" y="344"/>
                    <a:pt x="169" y="344"/>
                  </a:cubicBezTo>
                  <a:cubicBezTo>
                    <a:pt x="170" y="343"/>
                    <a:pt x="170" y="343"/>
                    <a:pt x="170" y="343"/>
                  </a:cubicBezTo>
                  <a:cubicBezTo>
                    <a:pt x="170" y="342"/>
                    <a:pt x="170" y="342"/>
                    <a:pt x="170" y="342"/>
                  </a:cubicBezTo>
                  <a:cubicBezTo>
                    <a:pt x="170" y="342"/>
                    <a:pt x="170" y="342"/>
                    <a:pt x="170" y="342"/>
                  </a:cubicBezTo>
                  <a:cubicBezTo>
                    <a:pt x="170" y="342"/>
                    <a:pt x="171" y="342"/>
                    <a:pt x="171" y="341"/>
                  </a:cubicBezTo>
                  <a:cubicBezTo>
                    <a:pt x="171" y="341"/>
                    <a:pt x="171" y="341"/>
                    <a:pt x="171" y="341"/>
                  </a:cubicBezTo>
                  <a:cubicBezTo>
                    <a:pt x="172" y="340"/>
                    <a:pt x="172" y="340"/>
                    <a:pt x="172" y="339"/>
                  </a:cubicBezTo>
                  <a:cubicBezTo>
                    <a:pt x="172" y="339"/>
                    <a:pt x="172" y="339"/>
                    <a:pt x="172" y="339"/>
                  </a:cubicBezTo>
                  <a:cubicBezTo>
                    <a:pt x="173" y="339"/>
                    <a:pt x="173" y="339"/>
                    <a:pt x="173" y="339"/>
                  </a:cubicBezTo>
                  <a:cubicBezTo>
                    <a:pt x="174" y="338"/>
                    <a:pt x="174" y="337"/>
                    <a:pt x="174" y="337"/>
                  </a:cubicBezTo>
                  <a:cubicBezTo>
                    <a:pt x="174" y="337"/>
                    <a:pt x="174" y="337"/>
                    <a:pt x="174" y="337"/>
                  </a:cubicBezTo>
                  <a:cubicBezTo>
                    <a:pt x="174" y="337"/>
                    <a:pt x="174" y="337"/>
                    <a:pt x="175" y="337"/>
                  </a:cubicBezTo>
                  <a:cubicBezTo>
                    <a:pt x="175" y="337"/>
                    <a:pt x="175" y="336"/>
                    <a:pt x="175" y="336"/>
                  </a:cubicBezTo>
                  <a:cubicBezTo>
                    <a:pt x="175" y="336"/>
                    <a:pt x="175" y="335"/>
                    <a:pt x="175" y="335"/>
                  </a:cubicBezTo>
                  <a:cubicBezTo>
                    <a:pt x="175" y="335"/>
                    <a:pt x="176" y="335"/>
                    <a:pt x="177" y="335"/>
                  </a:cubicBezTo>
                  <a:cubicBezTo>
                    <a:pt x="178" y="334"/>
                    <a:pt x="179" y="333"/>
                    <a:pt x="179" y="332"/>
                  </a:cubicBezTo>
                  <a:cubicBezTo>
                    <a:pt x="179" y="331"/>
                    <a:pt x="180" y="331"/>
                    <a:pt x="180" y="331"/>
                  </a:cubicBezTo>
                  <a:cubicBezTo>
                    <a:pt x="180" y="331"/>
                    <a:pt x="180" y="331"/>
                    <a:pt x="180" y="331"/>
                  </a:cubicBezTo>
                  <a:cubicBezTo>
                    <a:pt x="180" y="331"/>
                    <a:pt x="181" y="331"/>
                    <a:pt x="181" y="330"/>
                  </a:cubicBezTo>
                  <a:cubicBezTo>
                    <a:pt x="181" y="330"/>
                    <a:pt x="182" y="330"/>
                    <a:pt x="182" y="329"/>
                  </a:cubicBezTo>
                  <a:cubicBezTo>
                    <a:pt x="182" y="329"/>
                    <a:pt x="182" y="329"/>
                    <a:pt x="183" y="329"/>
                  </a:cubicBezTo>
                  <a:cubicBezTo>
                    <a:pt x="183" y="329"/>
                    <a:pt x="183" y="329"/>
                    <a:pt x="183" y="329"/>
                  </a:cubicBezTo>
                  <a:cubicBezTo>
                    <a:pt x="185" y="328"/>
                    <a:pt x="185" y="327"/>
                    <a:pt x="185" y="327"/>
                  </a:cubicBezTo>
                  <a:cubicBezTo>
                    <a:pt x="185" y="327"/>
                    <a:pt x="185" y="327"/>
                    <a:pt x="185" y="327"/>
                  </a:cubicBezTo>
                  <a:cubicBezTo>
                    <a:pt x="186" y="326"/>
                    <a:pt x="187" y="326"/>
                    <a:pt x="187" y="325"/>
                  </a:cubicBezTo>
                  <a:cubicBezTo>
                    <a:pt x="187" y="325"/>
                    <a:pt x="187" y="325"/>
                    <a:pt x="187" y="325"/>
                  </a:cubicBezTo>
                  <a:cubicBezTo>
                    <a:pt x="188" y="325"/>
                    <a:pt x="189" y="324"/>
                    <a:pt x="189" y="324"/>
                  </a:cubicBezTo>
                  <a:cubicBezTo>
                    <a:pt x="189" y="323"/>
                    <a:pt x="189" y="323"/>
                    <a:pt x="189" y="323"/>
                  </a:cubicBezTo>
                  <a:cubicBezTo>
                    <a:pt x="190" y="323"/>
                    <a:pt x="190" y="323"/>
                    <a:pt x="190" y="323"/>
                  </a:cubicBezTo>
                  <a:cubicBezTo>
                    <a:pt x="190" y="323"/>
                    <a:pt x="190" y="323"/>
                    <a:pt x="191" y="322"/>
                  </a:cubicBezTo>
                  <a:cubicBezTo>
                    <a:pt x="191" y="322"/>
                    <a:pt x="191" y="322"/>
                    <a:pt x="191" y="322"/>
                  </a:cubicBezTo>
                  <a:cubicBezTo>
                    <a:pt x="192" y="322"/>
                    <a:pt x="192" y="321"/>
                    <a:pt x="193" y="321"/>
                  </a:cubicBezTo>
                  <a:cubicBezTo>
                    <a:pt x="193" y="321"/>
                    <a:pt x="193" y="321"/>
                    <a:pt x="193" y="320"/>
                  </a:cubicBezTo>
                  <a:cubicBezTo>
                    <a:pt x="193" y="320"/>
                    <a:pt x="194" y="319"/>
                    <a:pt x="194" y="319"/>
                  </a:cubicBezTo>
                  <a:cubicBezTo>
                    <a:pt x="194" y="319"/>
                    <a:pt x="194" y="319"/>
                    <a:pt x="194" y="319"/>
                  </a:cubicBezTo>
                  <a:cubicBezTo>
                    <a:pt x="194" y="319"/>
                    <a:pt x="195" y="319"/>
                    <a:pt x="195" y="319"/>
                  </a:cubicBezTo>
                  <a:cubicBezTo>
                    <a:pt x="196" y="318"/>
                    <a:pt x="197" y="318"/>
                    <a:pt x="197" y="318"/>
                  </a:cubicBezTo>
                  <a:cubicBezTo>
                    <a:pt x="197" y="318"/>
                    <a:pt x="197" y="318"/>
                    <a:pt x="197" y="318"/>
                  </a:cubicBezTo>
                  <a:cubicBezTo>
                    <a:pt x="198" y="318"/>
                    <a:pt x="198" y="318"/>
                    <a:pt x="198" y="318"/>
                  </a:cubicBezTo>
                  <a:cubicBezTo>
                    <a:pt x="200" y="318"/>
                    <a:pt x="200" y="317"/>
                    <a:pt x="200" y="316"/>
                  </a:cubicBezTo>
                  <a:cubicBezTo>
                    <a:pt x="200" y="316"/>
                    <a:pt x="200" y="316"/>
                    <a:pt x="200" y="316"/>
                  </a:cubicBezTo>
                  <a:cubicBezTo>
                    <a:pt x="201" y="315"/>
                    <a:pt x="201" y="315"/>
                    <a:pt x="201" y="315"/>
                  </a:cubicBezTo>
                  <a:cubicBezTo>
                    <a:pt x="201" y="315"/>
                    <a:pt x="202" y="314"/>
                    <a:pt x="202" y="314"/>
                  </a:cubicBezTo>
                  <a:cubicBezTo>
                    <a:pt x="204" y="315"/>
                    <a:pt x="205" y="313"/>
                    <a:pt x="206" y="312"/>
                  </a:cubicBezTo>
                  <a:cubicBezTo>
                    <a:pt x="206" y="312"/>
                    <a:pt x="207" y="311"/>
                    <a:pt x="207" y="311"/>
                  </a:cubicBezTo>
                  <a:cubicBezTo>
                    <a:pt x="207" y="311"/>
                    <a:pt x="207" y="311"/>
                    <a:pt x="207" y="311"/>
                  </a:cubicBezTo>
                  <a:cubicBezTo>
                    <a:pt x="207" y="311"/>
                    <a:pt x="207" y="311"/>
                    <a:pt x="208" y="311"/>
                  </a:cubicBezTo>
                  <a:cubicBezTo>
                    <a:pt x="209" y="311"/>
                    <a:pt x="210" y="310"/>
                    <a:pt x="210" y="310"/>
                  </a:cubicBezTo>
                  <a:cubicBezTo>
                    <a:pt x="210" y="310"/>
                    <a:pt x="210" y="310"/>
                    <a:pt x="210" y="310"/>
                  </a:cubicBezTo>
                  <a:cubicBezTo>
                    <a:pt x="211" y="309"/>
                    <a:pt x="212" y="309"/>
                    <a:pt x="213" y="308"/>
                  </a:cubicBezTo>
                  <a:cubicBezTo>
                    <a:pt x="214" y="308"/>
                    <a:pt x="215" y="308"/>
                    <a:pt x="216" y="306"/>
                  </a:cubicBezTo>
                  <a:cubicBezTo>
                    <a:pt x="217" y="306"/>
                    <a:pt x="218" y="306"/>
                    <a:pt x="218" y="305"/>
                  </a:cubicBezTo>
                  <a:cubicBezTo>
                    <a:pt x="218" y="305"/>
                    <a:pt x="218" y="305"/>
                    <a:pt x="219" y="305"/>
                  </a:cubicBezTo>
                  <a:cubicBezTo>
                    <a:pt x="219" y="305"/>
                    <a:pt x="220" y="305"/>
                    <a:pt x="221" y="304"/>
                  </a:cubicBezTo>
                  <a:cubicBezTo>
                    <a:pt x="221" y="304"/>
                    <a:pt x="221" y="304"/>
                    <a:pt x="221" y="304"/>
                  </a:cubicBezTo>
                  <a:cubicBezTo>
                    <a:pt x="222" y="303"/>
                    <a:pt x="222" y="303"/>
                    <a:pt x="223" y="303"/>
                  </a:cubicBezTo>
                  <a:cubicBezTo>
                    <a:pt x="223" y="302"/>
                    <a:pt x="224" y="302"/>
                    <a:pt x="224" y="302"/>
                  </a:cubicBezTo>
                  <a:cubicBezTo>
                    <a:pt x="225" y="302"/>
                    <a:pt x="225" y="301"/>
                    <a:pt x="226" y="301"/>
                  </a:cubicBezTo>
                  <a:cubicBezTo>
                    <a:pt x="226" y="301"/>
                    <a:pt x="226" y="301"/>
                    <a:pt x="226" y="301"/>
                  </a:cubicBezTo>
                  <a:cubicBezTo>
                    <a:pt x="228" y="301"/>
                    <a:pt x="228" y="301"/>
                    <a:pt x="229" y="300"/>
                  </a:cubicBezTo>
                  <a:cubicBezTo>
                    <a:pt x="229" y="300"/>
                    <a:pt x="230" y="301"/>
                    <a:pt x="230" y="301"/>
                  </a:cubicBezTo>
                  <a:cubicBezTo>
                    <a:pt x="232" y="301"/>
                    <a:pt x="232" y="299"/>
                    <a:pt x="233" y="298"/>
                  </a:cubicBezTo>
                  <a:cubicBezTo>
                    <a:pt x="233" y="298"/>
                    <a:pt x="233" y="298"/>
                    <a:pt x="234" y="298"/>
                  </a:cubicBezTo>
                  <a:cubicBezTo>
                    <a:pt x="234" y="298"/>
                    <a:pt x="234" y="298"/>
                    <a:pt x="235" y="297"/>
                  </a:cubicBezTo>
                  <a:cubicBezTo>
                    <a:pt x="235" y="297"/>
                    <a:pt x="235" y="297"/>
                    <a:pt x="235" y="297"/>
                  </a:cubicBezTo>
                  <a:cubicBezTo>
                    <a:pt x="236" y="297"/>
                    <a:pt x="236" y="297"/>
                    <a:pt x="237" y="297"/>
                  </a:cubicBezTo>
                  <a:cubicBezTo>
                    <a:pt x="237" y="297"/>
                    <a:pt x="237" y="297"/>
                    <a:pt x="237" y="297"/>
                  </a:cubicBezTo>
                  <a:cubicBezTo>
                    <a:pt x="237" y="297"/>
                    <a:pt x="237" y="297"/>
                    <a:pt x="237" y="297"/>
                  </a:cubicBezTo>
                  <a:cubicBezTo>
                    <a:pt x="238" y="297"/>
                    <a:pt x="238" y="297"/>
                    <a:pt x="238" y="297"/>
                  </a:cubicBezTo>
                  <a:cubicBezTo>
                    <a:pt x="239" y="298"/>
                    <a:pt x="240" y="298"/>
                    <a:pt x="240" y="298"/>
                  </a:cubicBezTo>
                  <a:cubicBezTo>
                    <a:pt x="241" y="298"/>
                    <a:pt x="241" y="298"/>
                    <a:pt x="241" y="298"/>
                  </a:cubicBezTo>
                  <a:cubicBezTo>
                    <a:pt x="241" y="298"/>
                    <a:pt x="242" y="298"/>
                    <a:pt x="242" y="298"/>
                  </a:cubicBezTo>
                  <a:cubicBezTo>
                    <a:pt x="242" y="298"/>
                    <a:pt x="242" y="298"/>
                    <a:pt x="242" y="298"/>
                  </a:cubicBezTo>
                  <a:cubicBezTo>
                    <a:pt x="243" y="298"/>
                    <a:pt x="243" y="298"/>
                    <a:pt x="244" y="299"/>
                  </a:cubicBezTo>
                  <a:cubicBezTo>
                    <a:pt x="244" y="299"/>
                    <a:pt x="244" y="299"/>
                    <a:pt x="244" y="299"/>
                  </a:cubicBezTo>
                  <a:cubicBezTo>
                    <a:pt x="245" y="299"/>
                    <a:pt x="246" y="299"/>
                    <a:pt x="247" y="299"/>
                  </a:cubicBezTo>
                  <a:cubicBezTo>
                    <a:pt x="247" y="299"/>
                    <a:pt x="248" y="299"/>
                    <a:pt x="248" y="300"/>
                  </a:cubicBezTo>
                  <a:cubicBezTo>
                    <a:pt x="248" y="300"/>
                    <a:pt x="249" y="300"/>
                    <a:pt x="249" y="300"/>
                  </a:cubicBezTo>
                  <a:cubicBezTo>
                    <a:pt x="249" y="300"/>
                    <a:pt x="249" y="300"/>
                    <a:pt x="249" y="300"/>
                  </a:cubicBezTo>
                  <a:cubicBezTo>
                    <a:pt x="251" y="300"/>
                    <a:pt x="252" y="300"/>
                    <a:pt x="252" y="300"/>
                  </a:cubicBezTo>
                  <a:cubicBezTo>
                    <a:pt x="252" y="300"/>
                    <a:pt x="253" y="300"/>
                    <a:pt x="253" y="300"/>
                  </a:cubicBezTo>
                  <a:cubicBezTo>
                    <a:pt x="253" y="300"/>
                    <a:pt x="254" y="300"/>
                    <a:pt x="255" y="300"/>
                  </a:cubicBezTo>
                  <a:cubicBezTo>
                    <a:pt x="256" y="300"/>
                    <a:pt x="256" y="300"/>
                    <a:pt x="256" y="300"/>
                  </a:cubicBezTo>
                  <a:cubicBezTo>
                    <a:pt x="256" y="300"/>
                    <a:pt x="256" y="300"/>
                    <a:pt x="256" y="300"/>
                  </a:cubicBezTo>
                  <a:cubicBezTo>
                    <a:pt x="257" y="301"/>
                    <a:pt x="259" y="301"/>
                    <a:pt x="260" y="300"/>
                  </a:cubicBezTo>
                  <a:cubicBezTo>
                    <a:pt x="260" y="300"/>
                    <a:pt x="260" y="300"/>
                    <a:pt x="260" y="300"/>
                  </a:cubicBezTo>
                  <a:cubicBezTo>
                    <a:pt x="260" y="301"/>
                    <a:pt x="261" y="301"/>
                    <a:pt x="262" y="300"/>
                  </a:cubicBezTo>
                  <a:cubicBezTo>
                    <a:pt x="262" y="300"/>
                    <a:pt x="262" y="300"/>
                    <a:pt x="263" y="300"/>
                  </a:cubicBezTo>
                  <a:cubicBezTo>
                    <a:pt x="263" y="300"/>
                    <a:pt x="263" y="300"/>
                    <a:pt x="263" y="300"/>
                  </a:cubicBezTo>
                  <a:cubicBezTo>
                    <a:pt x="264" y="300"/>
                    <a:pt x="264" y="300"/>
                    <a:pt x="265" y="300"/>
                  </a:cubicBezTo>
                  <a:cubicBezTo>
                    <a:pt x="266" y="300"/>
                    <a:pt x="266" y="300"/>
                    <a:pt x="266" y="300"/>
                  </a:cubicBezTo>
                  <a:cubicBezTo>
                    <a:pt x="267" y="300"/>
                    <a:pt x="267" y="300"/>
                    <a:pt x="267" y="300"/>
                  </a:cubicBezTo>
                  <a:cubicBezTo>
                    <a:pt x="267" y="300"/>
                    <a:pt x="267" y="300"/>
                    <a:pt x="267" y="300"/>
                  </a:cubicBezTo>
                  <a:cubicBezTo>
                    <a:pt x="268" y="300"/>
                    <a:pt x="269" y="300"/>
                    <a:pt x="270" y="300"/>
                  </a:cubicBezTo>
                  <a:cubicBezTo>
                    <a:pt x="271" y="300"/>
                    <a:pt x="271" y="300"/>
                    <a:pt x="271" y="300"/>
                  </a:cubicBezTo>
                  <a:cubicBezTo>
                    <a:pt x="273" y="300"/>
                    <a:pt x="274" y="300"/>
                    <a:pt x="276" y="299"/>
                  </a:cubicBezTo>
                  <a:cubicBezTo>
                    <a:pt x="279" y="299"/>
                    <a:pt x="279" y="299"/>
                    <a:pt x="279" y="299"/>
                  </a:cubicBezTo>
                  <a:cubicBezTo>
                    <a:pt x="280" y="299"/>
                    <a:pt x="281" y="299"/>
                    <a:pt x="282" y="299"/>
                  </a:cubicBezTo>
                  <a:cubicBezTo>
                    <a:pt x="282" y="299"/>
                    <a:pt x="282" y="299"/>
                    <a:pt x="282" y="299"/>
                  </a:cubicBezTo>
                  <a:cubicBezTo>
                    <a:pt x="282" y="299"/>
                    <a:pt x="283" y="299"/>
                    <a:pt x="283" y="299"/>
                  </a:cubicBezTo>
                  <a:cubicBezTo>
                    <a:pt x="283" y="299"/>
                    <a:pt x="283" y="298"/>
                    <a:pt x="284" y="298"/>
                  </a:cubicBezTo>
                  <a:cubicBezTo>
                    <a:pt x="284" y="298"/>
                    <a:pt x="285" y="298"/>
                    <a:pt x="285" y="298"/>
                  </a:cubicBezTo>
                  <a:cubicBezTo>
                    <a:pt x="286" y="298"/>
                    <a:pt x="286" y="298"/>
                    <a:pt x="286" y="298"/>
                  </a:cubicBezTo>
                  <a:cubicBezTo>
                    <a:pt x="286" y="298"/>
                    <a:pt x="286" y="298"/>
                    <a:pt x="287" y="298"/>
                  </a:cubicBezTo>
                  <a:cubicBezTo>
                    <a:pt x="287" y="298"/>
                    <a:pt x="287" y="298"/>
                    <a:pt x="287" y="298"/>
                  </a:cubicBezTo>
                  <a:cubicBezTo>
                    <a:pt x="287" y="298"/>
                    <a:pt x="287" y="298"/>
                    <a:pt x="287" y="298"/>
                  </a:cubicBezTo>
                  <a:cubicBezTo>
                    <a:pt x="288" y="298"/>
                    <a:pt x="288" y="298"/>
                    <a:pt x="288" y="297"/>
                  </a:cubicBezTo>
                  <a:cubicBezTo>
                    <a:pt x="289" y="297"/>
                    <a:pt x="290" y="297"/>
                    <a:pt x="291" y="297"/>
                  </a:cubicBezTo>
                  <a:cubicBezTo>
                    <a:pt x="291" y="297"/>
                    <a:pt x="291" y="297"/>
                    <a:pt x="291" y="297"/>
                  </a:cubicBezTo>
                  <a:cubicBezTo>
                    <a:pt x="291" y="297"/>
                    <a:pt x="292" y="297"/>
                    <a:pt x="293" y="296"/>
                  </a:cubicBezTo>
                  <a:cubicBezTo>
                    <a:pt x="294" y="296"/>
                    <a:pt x="294" y="296"/>
                    <a:pt x="295" y="296"/>
                  </a:cubicBezTo>
                  <a:cubicBezTo>
                    <a:pt x="296" y="296"/>
                    <a:pt x="296" y="296"/>
                    <a:pt x="297" y="296"/>
                  </a:cubicBezTo>
                  <a:cubicBezTo>
                    <a:pt x="297" y="296"/>
                    <a:pt x="298" y="295"/>
                    <a:pt x="298" y="295"/>
                  </a:cubicBezTo>
                  <a:cubicBezTo>
                    <a:pt x="299" y="296"/>
                    <a:pt x="300" y="295"/>
                    <a:pt x="301" y="295"/>
                  </a:cubicBezTo>
                  <a:cubicBezTo>
                    <a:pt x="301" y="295"/>
                    <a:pt x="301" y="295"/>
                    <a:pt x="301" y="295"/>
                  </a:cubicBezTo>
                  <a:cubicBezTo>
                    <a:pt x="301" y="295"/>
                    <a:pt x="301" y="295"/>
                    <a:pt x="301" y="295"/>
                  </a:cubicBezTo>
                  <a:cubicBezTo>
                    <a:pt x="302" y="294"/>
                    <a:pt x="302" y="294"/>
                    <a:pt x="302" y="294"/>
                  </a:cubicBezTo>
                  <a:cubicBezTo>
                    <a:pt x="302" y="294"/>
                    <a:pt x="302" y="294"/>
                    <a:pt x="302" y="294"/>
                  </a:cubicBezTo>
                  <a:cubicBezTo>
                    <a:pt x="303" y="294"/>
                    <a:pt x="303" y="294"/>
                    <a:pt x="303" y="294"/>
                  </a:cubicBezTo>
                  <a:cubicBezTo>
                    <a:pt x="304" y="294"/>
                    <a:pt x="304" y="294"/>
                    <a:pt x="305" y="294"/>
                  </a:cubicBezTo>
                  <a:cubicBezTo>
                    <a:pt x="306" y="294"/>
                    <a:pt x="306" y="293"/>
                    <a:pt x="307" y="293"/>
                  </a:cubicBezTo>
                  <a:cubicBezTo>
                    <a:pt x="307" y="293"/>
                    <a:pt x="307" y="293"/>
                    <a:pt x="308" y="293"/>
                  </a:cubicBezTo>
                  <a:cubicBezTo>
                    <a:pt x="308" y="293"/>
                    <a:pt x="308" y="293"/>
                    <a:pt x="308" y="293"/>
                  </a:cubicBezTo>
                  <a:cubicBezTo>
                    <a:pt x="309" y="293"/>
                    <a:pt x="309" y="293"/>
                    <a:pt x="309" y="293"/>
                  </a:cubicBezTo>
                  <a:cubicBezTo>
                    <a:pt x="311" y="292"/>
                    <a:pt x="312" y="292"/>
                    <a:pt x="312" y="291"/>
                  </a:cubicBezTo>
                  <a:cubicBezTo>
                    <a:pt x="313" y="291"/>
                    <a:pt x="313" y="291"/>
                    <a:pt x="314" y="291"/>
                  </a:cubicBezTo>
                  <a:cubicBezTo>
                    <a:pt x="315" y="291"/>
                    <a:pt x="315" y="291"/>
                    <a:pt x="316" y="290"/>
                  </a:cubicBezTo>
                  <a:cubicBezTo>
                    <a:pt x="316" y="290"/>
                    <a:pt x="316" y="290"/>
                    <a:pt x="316" y="290"/>
                  </a:cubicBezTo>
                  <a:cubicBezTo>
                    <a:pt x="316" y="290"/>
                    <a:pt x="316" y="290"/>
                    <a:pt x="317" y="290"/>
                  </a:cubicBezTo>
                  <a:cubicBezTo>
                    <a:pt x="317" y="290"/>
                    <a:pt x="318" y="290"/>
                    <a:pt x="318" y="289"/>
                  </a:cubicBezTo>
                  <a:cubicBezTo>
                    <a:pt x="318" y="289"/>
                    <a:pt x="319" y="289"/>
                    <a:pt x="319" y="289"/>
                  </a:cubicBezTo>
                  <a:cubicBezTo>
                    <a:pt x="319" y="289"/>
                    <a:pt x="320" y="289"/>
                    <a:pt x="320" y="289"/>
                  </a:cubicBezTo>
                  <a:cubicBezTo>
                    <a:pt x="320" y="289"/>
                    <a:pt x="320" y="289"/>
                    <a:pt x="320" y="289"/>
                  </a:cubicBezTo>
                  <a:cubicBezTo>
                    <a:pt x="321" y="289"/>
                    <a:pt x="321" y="289"/>
                    <a:pt x="321" y="289"/>
                  </a:cubicBezTo>
                  <a:cubicBezTo>
                    <a:pt x="321" y="289"/>
                    <a:pt x="322" y="289"/>
                    <a:pt x="323" y="289"/>
                  </a:cubicBezTo>
                  <a:cubicBezTo>
                    <a:pt x="323" y="289"/>
                    <a:pt x="324" y="288"/>
                    <a:pt x="324" y="288"/>
                  </a:cubicBezTo>
                  <a:cubicBezTo>
                    <a:pt x="324" y="288"/>
                    <a:pt x="325" y="288"/>
                    <a:pt x="325" y="288"/>
                  </a:cubicBezTo>
                  <a:cubicBezTo>
                    <a:pt x="326" y="288"/>
                    <a:pt x="326" y="287"/>
                    <a:pt x="327" y="287"/>
                  </a:cubicBezTo>
                  <a:cubicBezTo>
                    <a:pt x="327" y="287"/>
                    <a:pt x="327" y="287"/>
                    <a:pt x="327" y="287"/>
                  </a:cubicBezTo>
                  <a:cubicBezTo>
                    <a:pt x="327" y="287"/>
                    <a:pt x="327" y="287"/>
                    <a:pt x="327" y="287"/>
                  </a:cubicBezTo>
                  <a:cubicBezTo>
                    <a:pt x="328" y="287"/>
                    <a:pt x="328" y="287"/>
                    <a:pt x="328" y="287"/>
                  </a:cubicBezTo>
                  <a:cubicBezTo>
                    <a:pt x="329" y="287"/>
                    <a:pt x="329" y="287"/>
                    <a:pt x="330" y="286"/>
                  </a:cubicBezTo>
                  <a:cubicBezTo>
                    <a:pt x="330" y="286"/>
                    <a:pt x="330" y="286"/>
                    <a:pt x="330" y="286"/>
                  </a:cubicBezTo>
                  <a:cubicBezTo>
                    <a:pt x="331" y="285"/>
                    <a:pt x="332" y="285"/>
                    <a:pt x="332" y="285"/>
                  </a:cubicBezTo>
                  <a:cubicBezTo>
                    <a:pt x="332" y="285"/>
                    <a:pt x="332" y="285"/>
                    <a:pt x="332" y="285"/>
                  </a:cubicBezTo>
                  <a:cubicBezTo>
                    <a:pt x="333" y="285"/>
                    <a:pt x="334" y="284"/>
                    <a:pt x="335" y="284"/>
                  </a:cubicBezTo>
                  <a:cubicBezTo>
                    <a:pt x="336" y="284"/>
                    <a:pt x="337" y="284"/>
                    <a:pt x="338" y="283"/>
                  </a:cubicBezTo>
                  <a:cubicBezTo>
                    <a:pt x="338" y="283"/>
                    <a:pt x="338" y="283"/>
                    <a:pt x="338" y="283"/>
                  </a:cubicBezTo>
                  <a:cubicBezTo>
                    <a:pt x="338" y="283"/>
                    <a:pt x="339" y="283"/>
                    <a:pt x="339" y="283"/>
                  </a:cubicBezTo>
                  <a:cubicBezTo>
                    <a:pt x="340" y="282"/>
                    <a:pt x="340" y="282"/>
                    <a:pt x="341" y="282"/>
                  </a:cubicBezTo>
                  <a:cubicBezTo>
                    <a:pt x="342" y="281"/>
                    <a:pt x="343" y="281"/>
                    <a:pt x="343" y="281"/>
                  </a:cubicBezTo>
                  <a:cubicBezTo>
                    <a:pt x="343" y="281"/>
                    <a:pt x="344" y="281"/>
                    <a:pt x="344" y="280"/>
                  </a:cubicBezTo>
                  <a:cubicBezTo>
                    <a:pt x="344" y="280"/>
                    <a:pt x="344" y="280"/>
                    <a:pt x="344" y="280"/>
                  </a:cubicBezTo>
                  <a:cubicBezTo>
                    <a:pt x="344" y="280"/>
                    <a:pt x="345" y="280"/>
                    <a:pt x="345" y="280"/>
                  </a:cubicBezTo>
                  <a:cubicBezTo>
                    <a:pt x="346" y="280"/>
                    <a:pt x="347" y="280"/>
                    <a:pt x="348" y="279"/>
                  </a:cubicBezTo>
                  <a:cubicBezTo>
                    <a:pt x="348" y="279"/>
                    <a:pt x="348" y="279"/>
                    <a:pt x="348" y="279"/>
                  </a:cubicBezTo>
                  <a:cubicBezTo>
                    <a:pt x="348" y="279"/>
                    <a:pt x="348" y="279"/>
                    <a:pt x="348" y="279"/>
                  </a:cubicBezTo>
                  <a:cubicBezTo>
                    <a:pt x="348" y="278"/>
                    <a:pt x="349" y="278"/>
                    <a:pt x="349" y="278"/>
                  </a:cubicBezTo>
                  <a:cubicBezTo>
                    <a:pt x="349" y="278"/>
                    <a:pt x="349" y="278"/>
                    <a:pt x="350" y="278"/>
                  </a:cubicBezTo>
                  <a:cubicBezTo>
                    <a:pt x="351" y="278"/>
                    <a:pt x="351" y="278"/>
                    <a:pt x="352" y="277"/>
                  </a:cubicBezTo>
                  <a:cubicBezTo>
                    <a:pt x="353" y="277"/>
                    <a:pt x="354" y="277"/>
                    <a:pt x="355" y="276"/>
                  </a:cubicBezTo>
                  <a:cubicBezTo>
                    <a:pt x="356" y="276"/>
                    <a:pt x="356" y="276"/>
                    <a:pt x="357" y="275"/>
                  </a:cubicBezTo>
                  <a:cubicBezTo>
                    <a:pt x="357" y="275"/>
                    <a:pt x="357" y="275"/>
                    <a:pt x="357" y="275"/>
                  </a:cubicBezTo>
                  <a:cubicBezTo>
                    <a:pt x="357" y="275"/>
                    <a:pt x="357" y="275"/>
                    <a:pt x="357" y="275"/>
                  </a:cubicBezTo>
                  <a:cubicBezTo>
                    <a:pt x="358" y="275"/>
                    <a:pt x="359" y="274"/>
                    <a:pt x="359" y="274"/>
                  </a:cubicBezTo>
                  <a:cubicBezTo>
                    <a:pt x="360" y="274"/>
                    <a:pt x="360" y="274"/>
                    <a:pt x="360" y="274"/>
                  </a:cubicBezTo>
                  <a:cubicBezTo>
                    <a:pt x="361" y="274"/>
                    <a:pt x="362" y="273"/>
                    <a:pt x="363" y="273"/>
                  </a:cubicBezTo>
                  <a:cubicBezTo>
                    <a:pt x="363" y="273"/>
                    <a:pt x="364" y="272"/>
                    <a:pt x="364" y="272"/>
                  </a:cubicBezTo>
                  <a:cubicBezTo>
                    <a:pt x="364" y="272"/>
                    <a:pt x="364" y="272"/>
                    <a:pt x="364" y="272"/>
                  </a:cubicBezTo>
                  <a:cubicBezTo>
                    <a:pt x="365" y="271"/>
                    <a:pt x="365" y="271"/>
                    <a:pt x="365" y="271"/>
                  </a:cubicBezTo>
                  <a:cubicBezTo>
                    <a:pt x="366" y="271"/>
                    <a:pt x="366" y="271"/>
                    <a:pt x="367" y="270"/>
                  </a:cubicBezTo>
                  <a:cubicBezTo>
                    <a:pt x="368" y="270"/>
                    <a:pt x="368" y="270"/>
                    <a:pt x="368" y="270"/>
                  </a:cubicBezTo>
                  <a:cubicBezTo>
                    <a:pt x="369" y="270"/>
                    <a:pt x="370" y="270"/>
                    <a:pt x="371" y="269"/>
                  </a:cubicBezTo>
                  <a:cubicBezTo>
                    <a:pt x="372" y="269"/>
                    <a:pt x="373" y="268"/>
                    <a:pt x="373" y="267"/>
                  </a:cubicBezTo>
                  <a:cubicBezTo>
                    <a:pt x="374" y="267"/>
                    <a:pt x="375" y="267"/>
                    <a:pt x="376" y="266"/>
                  </a:cubicBezTo>
                  <a:cubicBezTo>
                    <a:pt x="376" y="266"/>
                    <a:pt x="377" y="266"/>
                    <a:pt x="377" y="266"/>
                  </a:cubicBezTo>
                  <a:cubicBezTo>
                    <a:pt x="377" y="266"/>
                    <a:pt x="377" y="266"/>
                    <a:pt x="377" y="266"/>
                  </a:cubicBezTo>
                  <a:cubicBezTo>
                    <a:pt x="378" y="266"/>
                    <a:pt x="378" y="265"/>
                    <a:pt x="379" y="264"/>
                  </a:cubicBezTo>
                  <a:cubicBezTo>
                    <a:pt x="379" y="264"/>
                    <a:pt x="379" y="264"/>
                    <a:pt x="379" y="264"/>
                  </a:cubicBezTo>
                  <a:cubicBezTo>
                    <a:pt x="382" y="266"/>
                    <a:pt x="382" y="263"/>
                    <a:pt x="382" y="263"/>
                  </a:cubicBezTo>
                  <a:cubicBezTo>
                    <a:pt x="382" y="262"/>
                    <a:pt x="382" y="262"/>
                    <a:pt x="382" y="262"/>
                  </a:cubicBezTo>
                  <a:cubicBezTo>
                    <a:pt x="384" y="262"/>
                    <a:pt x="385" y="261"/>
                    <a:pt x="385" y="260"/>
                  </a:cubicBezTo>
                  <a:cubicBezTo>
                    <a:pt x="386" y="260"/>
                    <a:pt x="387" y="259"/>
                    <a:pt x="387" y="259"/>
                  </a:cubicBezTo>
                  <a:cubicBezTo>
                    <a:pt x="387" y="259"/>
                    <a:pt x="387" y="259"/>
                    <a:pt x="388" y="259"/>
                  </a:cubicBezTo>
                  <a:cubicBezTo>
                    <a:pt x="388" y="259"/>
                    <a:pt x="389" y="258"/>
                    <a:pt x="389" y="258"/>
                  </a:cubicBezTo>
                  <a:cubicBezTo>
                    <a:pt x="389" y="257"/>
                    <a:pt x="389" y="257"/>
                    <a:pt x="389" y="257"/>
                  </a:cubicBezTo>
                  <a:cubicBezTo>
                    <a:pt x="390" y="257"/>
                    <a:pt x="390" y="257"/>
                    <a:pt x="390" y="257"/>
                  </a:cubicBezTo>
                  <a:cubicBezTo>
                    <a:pt x="390" y="256"/>
                    <a:pt x="391" y="256"/>
                    <a:pt x="392" y="256"/>
                  </a:cubicBezTo>
                  <a:cubicBezTo>
                    <a:pt x="392" y="256"/>
                    <a:pt x="392" y="256"/>
                    <a:pt x="392" y="256"/>
                  </a:cubicBezTo>
                  <a:cubicBezTo>
                    <a:pt x="392" y="255"/>
                    <a:pt x="393" y="255"/>
                    <a:pt x="393" y="254"/>
                  </a:cubicBezTo>
                  <a:cubicBezTo>
                    <a:pt x="394" y="254"/>
                    <a:pt x="394" y="254"/>
                    <a:pt x="394" y="253"/>
                  </a:cubicBezTo>
                  <a:cubicBezTo>
                    <a:pt x="395" y="253"/>
                    <a:pt x="395" y="253"/>
                    <a:pt x="395" y="253"/>
                  </a:cubicBezTo>
                  <a:cubicBezTo>
                    <a:pt x="395" y="253"/>
                    <a:pt x="396" y="253"/>
                    <a:pt x="396" y="253"/>
                  </a:cubicBezTo>
                  <a:cubicBezTo>
                    <a:pt x="396" y="252"/>
                    <a:pt x="397" y="252"/>
                    <a:pt x="398" y="251"/>
                  </a:cubicBezTo>
                  <a:cubicBezTo>
                    <a:pt x="398" y="250"/>
                    <a:pt x="399" y="250"/>
                    <a:pt x="399" y="250"/>
                  </a:cubicBezTo>
                  <a:cubicBezTo>
                    <a:pt x="399" y="250"/>
                    <a:pt x="400" y="249"/>
                    <a:pt x="400" y="249"/>
                  </a:cubicBezTo>
                  <a:cubicBezTo>
                    <a:pt x="400" y="249"/>
                    <a:pt x="400" y="248"/>
                    <a:pt x="400" y="248"/>
                  </a:cubicBezTo>
                  <a:cubicBezTo>
                    <a:pt x="400" y="248"/>
                    <a:pt x="401" y="248"/>
                    <a:pt x="401" y="248"/>
                  </a:cubicBezTo>
                  <a:cubicBezTo>
                    <a:pt x="402" y="248"/>
                    <a:pt x="403" y="247"/>
                    <a:pt x="403" y="246"/>
                  </a:cubicBezTo>
                  <a:cubicBezTo>
                    <a:pt x="403" y="246"/>
                    <a:pt x="403" y="245"/>
                    <a:pt x="404" y="245"/>
                  </a:cubicBezTo>
                  <a:cubicBezTo>
                    <a:pt x="404" y="245"/>
                    <a:pt x="404" y="245"/>
                    <a:pt x="404" y="245"/>
                  </a:cubicBezTo>
                  <a:cubicBezTo>
                    <a:pt x="405" y="245"/>
                    <a:pt x="405" y="245"/>
                    <a:pt x="405" y="244"/>
                  </a:cubicBezTo>
                  <a:cubicBezTo>
                    <a:pt x="406" y="244"/>
                    <a:pt x="407" y="244"/>
                    <a:pt x="407" y="242"/>
                  </a:cubicBezTo>
                  <a:cubicBezTo>
                    <a:pt x="407" y="242"/>
                    <a:pt x="408" y="242"/>
                    <a:pt x="408" y="241"/>
                  </a:cubicBezTo>
                  <a:cubicBezTo>
                    <a:pt x="409" y="241"/>
                    <a:pt x="409" y="241"/>
                    <a:pt x="409" y="241"/>
                  </a:cubicBezTo>
                  <a:cubicBezTo>
                    <a:pt x="409" y="240"/>
                    <a:pt x="409" y="240"/>
                    <a:pt x="409" y="240"/>
                  </a:cubicBezTo>
                  <a:cubicBezTo>
                    <a:pt x="409" y="239"/>
                    <a:pt x="410" y="239"/>
                    <a:pt x="410" y="238"/>
                  </a:cubicBezTo>
                  <a:cubicBezTo>
                    <a:pt x="411" y="238"/>
                    <a:pt x="411" y="238"/>
                    <a:pt x="411" y="238"/>
                  </a:cubicBezTo>
                  <a:cubicBezTo>
                    <a:pt x="412" y="237"/>
                    <a:pt x="412" y="237"/>
                    <a:pt x="412" y="237"/>
                  </a:cubicBezTo>
                  <a:cubicBezTo>
                    <a:pt x="412" y="237"/>
                    <a:pt x="413" y="237"/>
                    <a:pt x="413" y="236"/>
                  </a:cubicBezTo>
                  <a:cubicBezTo>
                    <a:pt x="414" y="236"/>
                    <a:pt x="414" y="235"/>
                    <a:pt x="415" y="234"/>
                  </a:cubicBezTo>
                  <a:cubicBezTo>
                    <a:pt x="415" y="234"/>
                    <a:pt x="415" y="234"/>
                    <a:pt x="415" y="234"/>
                  </a:cubicBezTo>
                  <a:cubicBezTo>
                    <a:pt x="416" y="234"/>
                    <a:pt x="417" y="232"/>
                    <a:pt x="417" y="231"/>
                  </a:cubicBezTo>
                  <a:cubicBezTo>
                    <a:pt x="418" y="231"/>
                    <a:pt x="419" y="230"/>
                    <a:pt x="419" y="229"/>
                  </a:cubicBezTo>
                  <a:cubicBezTo>
                    <a:pt x="420" y="228"/>
                    <a:pt x="421" y="227"/>
                    <a:pt x="422" y="227"/>
                  </a:cubicBezTo>
                  <a:cubicBezTo>
                    <a:pt x="422" y="226"/>
                    <a:pt x="422" y="225"/>
                    <a:pt x="423" y="225"/>
                  </a:cubicBezTo>
                  <a:cubicBezTo>
                    <a:pt x="424" y="224"/>
                    <a:pt x="425" y="223"/>
                    <a:pt x="425" y="221"/>
                  </a:cubicBezTo>
                  <a:cubicBezTo>
                    <a:pt x="426" y="221"/>
                    <a:pt x="426" y="220"/>
                    <a:pt x="427" y="219"/>
                  </a:cubicBezTo>
                  <a:cubicBezTo>
                    <a:pt x="427" y="219"/>
                    <a:pt x="427" y="219"/>
                    <a:pt x="427" y="218"/>
                  </a:cubicBezTo>
                  <a:cubicBezTo>
                    <a:pt x="428" y="218"/>
                    <a:pt x="428" y="217"/>
                    <a:pt x="429" y="217"/>
                  </a:cubicBezTo>
                  <a:cubicBezTo>
                    <a:pt x="429" y="216"/>
                    <a:pt x="430" y="215"/>
                    <a:pt x="430" y="215"/>
                  </a:cubicBezTo>
                  <a:cubicBezTo>
                    <a:pt x="430" y="215"/>
                    <a:pt x="430" y="214"/>
                    <a:pt x="430" y="214"/>
                  </a:cubicBezTo>
                  <a:cubicBezTo>
                    <a:pt x="430" y="214"/>
                    <a:pt x="430" y="214"/>
                    <a:pt x="431" y="214"/>
                  </a:cubicBezTo>
                  <a:cubicBezTo>
                    <a:pt x="431" y="213"/>
                    <a:pt x="431" y="213"/>
                    <a:pt x="431" y="213"/>
                  </a:cubicBezTo>
                  <a:cubicBezTo>
                    <a:pt x="432" y="212"/>
                    <a:pt x="432" y="212"/>
                    <a:pt x="432" y="211"/>
                  </a:cubicBezTo>
                  <a:cubicBezTo>
                    <a:pt x="432" y="210"/>
                    <a:pt x="432" y="210"/>
                    <a:pt x="433" y="210"/>
                  </a:cubicBezTo>
                  <a:cubicBezTo>
                    <a:pt x="433" y="210"/>
                    <a:pt x="433" y="209"/>
                    <a:pt x="434" y="208"/>
                  </a:cubicBezTo>
                  <a:cubicBezTo>
                    <a:pt x="434" y="208"/>
                    <a:pt x="434" y="207"/>
                    <a:pt x="434" y="207"/>
                  </a:cubicBezTo>
                  <a:cubicBezTo>
                    <a:pt x="434" y="207"/>
                    <a:pt x="434" y="207"/>
                    <a:pt x="435" y="207"/>
                  </a:cubicBezTo>
                  <a:cubicBezTo>
                    <a:pt x="436" y="206"/>
                    <a:pt x="437" y="204"/>
                    <a:pt x="437" y="203"/>
                  </a:cubicBezTo>
                  <a:cubicBezTo>
                    <a:pt x="437" y="202"/>
                    <a:pt x="438" y="201"/>
                    <a:pt x="438" y="200"/>
                  </a:cubicBezTo>
                  <a:cubicBezTo>
                    <a:pt x="438" y="200"/>
                    <a:pt x="438" y="199"/>
                    <a:pt x="438" y="199"/>
                  </a:cubicBezTo>
                  <a:cubicBezTo>
                    <a:pt x="438" y="198"/>
                    <a:pt x="438" y="198"/>
                    <a:pt x="438" y="198"/>
                  </a:cubicBezTo>
                  <a:cubicBezTo>
                    <a:pt x="438" y="198"/>
                    <a:pt x="438" y="198"/>
                    <a:pt x="438" y="198"/>
                  </a:cubicBezTo>
                  <a:cubicBezTo>
                    <a:pt x="440" y="196"/>
                    <a:pt x="440" y="196"/>
                    <a:pt x="440" y="196"/>
                  </a:cubicBezTo>
                  <a:cubicBezTo>
                    <a:pt x="440" y="195"/>
                    <a:pt x="441" y="195"/>
                    <a:pt x="441" y="194"/>
                  </a:cubicBezTo>
                  <a:cubicBezTo>
                    <a:pt x="441" y="194"/>
                    <a:pt x="441" y="193"/>
                    <a:pt x="440" y="193"/>
                  </a:cubicBezTo>
                  <a:cubicBezTo>
                    <a:pt x="440" y="193"/>
                    <a:pt x="440" y="193"/>
                    <a:pt x="441" y="193"/>
                  </a:cubicBezTo>
                  <a:cubicBezTo>
                    <a:pt x="441" y="193"/>
                    <a:pt x="442" y="192"/>
                    <a:pt x="441" y="190"/>
                  </a:cubicBezTo>
                  <a:cubicBezTo>
                    <a:pt x="441" y="190"/>
                    <a:pt x="441" y="190"/>
                    <a:pt x="441" y="190"/>
                  </a:cubicBezTo>
                  <a:cubicBezTo>
                    <a:pt x="442" y="189"/>
                    <a:pt x="442" y="189"/>
                    <a:pt x="442" y="188"/>
                  </a:cubicBezTo>
                  <a:cubicBezTo>
                    <a:pt x="442" y="188"/>
                    <a:pt x="442" y="188"/>
                    <a:pt x="442" y="187"/>
                  </a:cubicBezTo>
                  <a:cubicBezTo>
                    <a:pt x="442" y="187"/>
                    <a:pt x="442" y="186"/>
                    <a:pt x="443" y="186"/>
                  </a:cubicBezTo>
                  <a:cubicBezTo>
                    <a:pt x="443" y="186"/>
                    <a:pt x="443" y="186"/>
                    <a:pt x="443" y="186"/>
                  </a:cubicBezTo>
                  <a:cubicBezTo>
                    <a:pt x="443" y="185"/>
                    <a:pt x="443" y="185"/>
                    <a:pt x="443" y="185"/>
                  </a:cubicBezTo>
                  <a:cubicBezTo>
                    <a:pt x="443" y="184"/>
                    <a:pt x="444" y="184"/>
                    <a:pt x="444" y="183"/>
                  </a:cubicBezTo>
                  <a:cubicBezTo>
                    <a:pt x="444" y="183"/>
                    <a:pt x="444" y="182"/>
                    <a:pt x="444" y="182"/>
                  </a:cubicBezTo>
                  <a:cubicBezTo>
                    <a:pt x="444" y="182"/>
                    <a:pt x="443" y="182"/>
                    <a:pt x="444" y="181"/>
                  </a:cubicBezTo>
                  <a:cubicBezTo>
                    <a:pt x="445" y="179"/>
                    <a:pt x="445" y="179"/>
                    <a:pt x="445" y="178"/>
                  </a:cubicBezTo>
                  <a:cubicBezTo>
                    <a:pt x="445" y="177"/>
                    <a:pt x="445" y="177"/>
                    <a:pt x="445" y="177"/>
                  </a:cubicBezTo>
                  <a:cubicBezTo>
                    <a:pt x="445" y="176"/>
                    <a:pt x="445" y="176"/>
                    <a:pt x="446" y="175"/>
                  </a:cubicBezTo>
                  <a:cubicBezTo>
                    <a:pt x="446" y="174"/>
                    <a:pt x="446" y="173"/>
                    <a:pt x="446" y="173"/>
                  </a:cubicBezTo>
                  <a:cubicBezTo>
                    <a:pt x="446" y="172"/>
                    <a:pt x="447" y="171"/>
                    <a:pt x="447" y="171"/>
                  </a:cubicBezTo>
                  <a:cubicBezTo>
                    <a:pt x="447" y="170"/>
                    <a:pt x="448" y="169"/>
                    <a:pt x="448" y="167"/>
                  </a:cubicBezTo>
                  <a:cubicBezTo>
                    <a:pt x="448" y="166"/>
                    <a:pt x="448" y="166"/>
                    <a:pt x="448" y="165"/>
                  </a:cubicBezTo>
                  <a:cubicBezTo>
                    <a:pt x="448" y="165"/>
                    <a:pt x="448" y="165"/>
                    <a:pt x="448" y="164"/>
                  </a:cubicBezTo>
                  <a:cubicBezTo>
                    <a:pt x="448" y="164"/>
                    <a:pt x="449" y="163"/>
                    <a:pt x="449" y="163"/>
                  </a:cubicBezTo>
                  <a:cubicBezTo>
                    <a:pt x="449" y="162"/>
                    <a:pt x="449" y="161"/>
                    <a:pt x="449" y="161"/>
                  </a:cubicBezTo>
                  <a:cubicBezTo>
                    <a:pt x="449" y="160"/>
                    <a:pt x="449" y="159"/>
                    <a:pt x="449" y="159"/>
                  </a:cubicBezTo>
                  <a:cubicBezTo>
                    <a:pt x="450" y="158"/>
                    <a:pt x="450" y="158"/>
                    <a:pt x="450" y="157"/>
                  </a:cubicBezTo>
                  <a:cubicBezTo>
                    <a:pt x="450" y="157"/>
                    <a:pt x="450" y="157"/>
                    <a:pt x="450" y="157"/>
                  </a:cubicBezTo>
                  <a:cubicBezTo>
                    <a:pt x="450" y="156"/>
                    <a:pt x="451" y="155"/>
                    <a:pt x="450" y="154"/>
                  </a:cubicBezTo>
                  <a:cubicBezTo>
                    <a:pt x="451" y="153"/>
                    <a:pt x="452" y="151"/>
                    <a:pt x="451" y="150"/>
                  </a:cubicBezTo>
                  <a:cubicBezTo>
                    <a:pt x="452" y="149"/>
                    <a:pt x="452" y="148"/>
                    <a:pt x="451" y="146"/>
                  </a:cubicBezTo>
                  <a:cubicBezTo>
                    <a:pt x="451" y="146"/>
                    <a:pt x="451" y="146"/>
                    <a:pt x="451" y="146"/>
                  </a:cubicBezTo>
                  <a:cubicBezTo>
                    <a:pt x="451" y="146"/>
                    <a:pt x="451" y="145"/>
                    <a:pt x="451" y="144"/>
                  </a:cubicBezTo>
                  <a:cubicBezTo>
                    <a:pt x="452" y="144"/>
                    <a:pt x="452" y="144"/>
                    <a:pt x="452" y="144"/>
                  </a:cubicBezTo>
                  <a:cubicBezTo>
                    <a:pt x="452" y="143"/>
                    <a:pt x="452" y="142"/>
                    <a:pt x="452" y="141"/>
                  </a:cubicBezTo>
                  <a:cubicBezTo>
                    <a:pt x="452" y="141"/>
                    <a:pt x="452" y="140"/>
                    <a:pt x="452" y="140"/>
                  </a:cubicBezTo>
                  <a:cubicBezTo>
                    <a:pt x="452" y="139"/>
                    <a:pt x="452" y="139"/>
                    <a:pt x="452" y="139"/>
                  </a:cubicBezTo>
                  <a:cubicBezTo>
                    <a:pt x="452" y="138"/>
                    <a:pt x="452" y="138"/>
                    <a:pt x="452" y="137"/>
                  </a:cubicBezTo>
                  <a:cubicBezTo>
                    <a:pt x="452" y="137"/>
                    <a:pt x="452" y="136"/>
                    <a:pt x="452" y="136"/>
                  </a:cubicBezTo>
                  <a:cubicBezTo>
                    <a:pt x="452" y="136"/>
                    <a:pt x="452" y="135"/>
                    <a:pt x="452" y="135"/>
                  </a:cubicBezTo>
                  <a:cubicBezTo>
                    <a:pt x="453" y="135"/>
                    <a:pt x="453" y="134"/>
                    <a:pt x="453" y="133"/>
                  </a:cubicBezTo>
                  <a:cubicBezTo>
                    <a:pt x="453" y="133"/>
                    <a:pt x="453" y="132"/>
                    <a:pt x="452" y="132"/>
                  </a:cubicBezTo>
                  <a:cubicBezTo>
                    <a:pt x="453" y="132"/>
                    <a:pt x="453" y="131"/>
                    <a:pt x="453" y="130"/>
                  </a:cubicBezTo>
                  <a:cubicBezTo>
                    <a:pt x="453" y="129"/>
                    <a:pt x="453" y="129"/>
                    <a:pt x="453" y="129"/>
                  </a:cubicBezTo>
                  <a:cubicBezTo>
                    <a:pt x="453" y="129"/>
                    <a:pt x="453" y="129"/>
                    <a:pt x="453" y="129"/>
                  </a:cubicBezTo>
                  <a:cubicBezTo>
                    <a:pt x="452" y="128"/>
                    <a:pt x="452" y="128"/>
                    <a:pt x="453" y="128"/>
                  </a:cubicBezTo>
                  <a:cubicBezTo>
                    <a:pt x="453" y="128"/>
                    <a:pt x="453" y="127"/>
                    <a:pt x="453" y="127"/>
                  </a:cubicBezTo>
                  <a:cubicBezTo>
                    <a:pt x="453" y="126"/>
                    <a:pt x="453" y="125"/>
                    <a:pt x="453" y="125"/>
                  </a:cubicBezTo>
                  <a:cubicBezTo>
                    <a:pt x="453" y="124"/>
                    <a:pt x="453" y="124"/>
                    <a:pt x="453" y="124"/>
                  </a:cubicBezTo>
                  <a:cubicBezTo>
                    <a:pt x="453" y="124"/>
                    <a:pt x="453" y="124"/>
                    <a:pt x="453" y="123"/>
                  </a:cubicBezTo>
                  <a:cubicBezTo>
                    <a:pt x="453" y="123"/>
                    <a:pt x="452" y="122"/>
                    <a:pt x="452" y="122"/>
                  </a:cubicBezTo>
                  <a:cubicBezTo>
                    <a:pt x="453" y="122"/>
                    <a:pt x="453" y="121"/>
                    <a:pt x="453" y="121"/>
                  </a:cubicBezTo>
                  <a:cubicBezTo>
                    <a:pt x="453" y="121"/>
                    <a:pt x="452" y="120"/>
                    <a:pt x="452" y="119"/>
                  </a:cubicBezTo>
                  <a:cubicBezTo>
                    <a:pt x="453" y="119"/>
                    <a:pt x="453" y="119"/>
                    <a:pt x="453" y="119"/>
                  </a:cubicBezTo>
                  <a:cubicBezTo>
                    <a:pt x="453" y="118"/>
                    <a:pt x="453" y="116"/>
                    <a:pt x="453" y="116"/>
                  </a:cubicBezTo>
                  <a:cubicBezTo>
                    <a:pt x="453" y="115"/>
                    <a:pt x="453" y="115"/>
                    <a:pt x="453" y="115"/>
                  </a:cubicBezTo>
                  <a:cubicBezTo>
                    <a:pt x="453" y="115"/>
                    <a:pt x="452" y="115"/>
                    <a:pt x="452" y="114"/>
                  </a:cubicBezTo>
                  <a:cubicBezTo>
                    <a:pt x="452" y="114"/>
                    <a:pt x="452" y="113"/>
                    <a:pt x="452" y="113"/>
                  </a:cubicBezTo>
                  <a:cubicBezTo>
                    <a:pt x="452" y="113"/>
                    <a:pt x="452" y="112"/>
                    <a:pt x="452" y="112"/>
                  </a:cubicBezTo>
                  <a:cubicBezTo>
                    <a:pt x="452" y="112"/>
                    <a:pt x="452" y="111"/>
                    <a:pt x="452" y="111"/>
                  </a:cubicBezTo>
                  <a:cubicBezTo>
                    <a:pt x="452" y="110"/>
                    <a:pt x="451" y="110"/>
                    <a:pt x="452" y="109"/>
                  </a:cubicBezTo>
                  <a:cubicBezTo>
                    <a:pt x="452" y="109"/>
                    <a:pt x="452" y="108"/>
                    <a:pt x="452" y="108"/>
                  </a:cubicBezTo>
                  <a:cubicBezTo>
                    <a:pt x="452" y="108"/>
                    <a:pt x="452" y="108"/>
                    <a:pt x="452" y="108"/>
                  </a:cubicBezTo>
                  <a:cubicBezTo>
                    <a:pt x="452" y="108"/>
                    <a:pt x="452" y="107"/>
                    <a:pt x="452" y="107"/>
                  </a:cubicBezTo>
                  <a:cubicBezTo>
                    <a:pt x="452" y="106"/>
                    <a:pt x="452" y="105"/>
                    <a:pt x="451" y="104"/>
                  </a:cubicBezTo>
                  <a:cubicBezTo>
                    <a:pt x="451" y="104"/>
                    <a:pt x="451" y="104"/>
                    <a:pt x="451" y="104"/>
                  </a:cubicBezTo>
                  <a:cubicBezTo>
                    <a:pt x="452" y="103"/>
                    <a:pt x="452" y="102"/>
                    <a:pt x="451" y="101"/>
                  </a:cubicBezTo>
                  <a:cubicBezTo>
                    <a:pt x="450" y="100"/>
                    <a:pt x="450" y="99"/>
                    <a:pt x="451" y="98"/>
                  </a:cubicBezTo>
                  <a:cubicBezTo>
                    <a:pt x="451" y="98"/>
                    <a:pt x="451" y="97"/>
                    <a:pt x="450" y="97"/>
                  </a:cubicBezTo>
                  <a:cubicBezTo>
                    <a:pt x="450" y="97"/>
                    <a:pt x="450" y="97"/>
                    <a:pt x="450" y="97"/>
                  </a:cubicBezTo>
                  <a:cubicBezTo>
                    <a:pt x="450" y="97"/>
                    <a:pt x="450" y="96"/>
                    <a:pt x="450" y="95"/>
                  </a:cubicBezTo>
                  <a:cubicBezTo>
                    <a:pt x="450" y="95"/>
                    <a:pt x="450" y="94"/>
                    <a:pt x="450" y="94"/>
                  </a:cubicBezTo>
                  <a:cubicBezTo>
                    <a:pt x="450" y="94"/>
                    <a:pt x="450" y="93"/>
                    <a:pt x="450" y="93"/>
                  </a:cubicBezTo>
                  <a:cubicBezTo>
                    <a:pt x="450" y="92"/>
                    <a:pt x="450" y="91"/>
                    <a:pt x="449" y="91"/>
                  </a:cubicBezTo>
                  <a:cubicBezTo>
                    <a:pt x="449" y="90"/>
                    <a:pt x="449" y="90"/>
                    <a:pt x="449" y="90"/>
                  </a:cubicBezTo>
                  <a:cubicBezTo>
                    <a:pt x="449" y="90"/>
                    <a:pt x="449" y="89"/>
                    <a:pt x="449" y="89"/>
                  </a:cubicBezTo>
                  <a:cubicBezTo>
                    <a:pt x="449" y="88"/>
                    <a:pt x="449" y="87"/>
                    <a:pt x="448" y="87"/>
                  </a:cubicBezTo>
                  <a:cubicBezTo>
                    <a:pt x="448" y="86"/>
                    <a:pt x="448" y="85"/>
                    <a:pt x="448" y="85"/>
                  </a:cubicBezTo>
                  <a:cubicBezTo>
                    <a:pt x="448" y="85"/>
                    <a:pt x="448" y="84"/>
                    <a:pt x="448" y="84"/>
                  </a:cubicBezTo>
                  <a:cubicBezTo>
                    <a:pt x="448" y="83"/>
                    <a:pt x="448" y="83"/>
                    <a:pt x="448" y="83"/>
                  </a:cubicBezTo>
                  <a:cubicBezTo>
                    <a:pt x="447" y="82"/>
                    <a:pt x="447" y="82"/>
                    <a:pt x="447" y="82"/>
                  </a:cubicBezTo>
                  <a:cubicBezTo>
                    <a:pt x="447" y="82"/>
                    <a:pt x="447" y="82"/>
                    <a:pt x="447" y="81"/>
                  </a:cubicBezTo>
                  <a:cubicBezTo>
                    <a:pt x="447" y="81"/>
                    <a:pt x="447" y="81"/>
                    <a:pt x="447" y="81"/>
                  </a:cubicBezTo>
                  <a:close/>
                  <a:moveTo>
                    <a:pt x="155" y="303"/>
                  </a:moveTo>
                  <a:cubicBezTo>
                    <a:pt x="155" y="303"/>
                    <a:pt x="155" y="303"/>
                    <a:pt x="156" y="303"/>
                  </a:cubicBezTo>
                  <a:cubicBezTo>
                    <a:pt x="156" y="303"/>
                    <a:pt x="156" y="302"/>
                    <a:pt x="156" y="302"/>
                  </a:cubicBezTo>
                  <a:cubicBezTo>
                    <a:pt x="157" y="302"/>
                    <a:pt x="157" y="301"/>
                    <a:pt x="158" y="301"/>
                  </a:cubicBezTo>
                  <a:cubicBezTo>
                    <a:pt x="158" y="301"/>
                    <a:pt x="159" y="300"/>
                    <a:pt x="159" y="300"/>
                  </a:cubicBezTo>
                  <a:cubicBezTo>
                    <a:pt x="159" y="300"/>
                    <a:pt x="159" y="300"/>
                    <a:pt x="160" y="299"/>
                  </a:cubicBezTo>
                  <a:cubicBezTo>
                    <a:pt x="161" y="300"/>
                    <a:pt x="162" y="298"/>
                    <a:pt x="163" y="297"/>
                  </a:cubicBezTo>
                  <a:cubicBezTo>
                    <a:pt x="163" y="297"/>
                    <a:pt x="163" y="297"/>
                    <a:pt x="163" y="297"/>
                  </a:cubicBezTo>
                  <a:cubicBezTo>
                    <a:pt x="164" y="297"/>
                    <a:pt x="164" y="297"/>
                    <a:pt x="164" y="297"/>
                  </a:cubicBezTo>
                  <a:cubicBezTo>
                    <a:pt x="165" y="297"/>
                    <a:pt x="167" y="297"/>
                    <a:pt x="167" y="296"/>
                  </a:cubicBezTo>
                  <a:cubicBezTo>
                    <a:pt x="168" y="296"/>
                    <a:pt x="168" y="295"/>
                    <a:pt x="169" y="294"/>
                  </a:cubicBezTo>
                  <a:cubicBezTo>
                    <a:pt x="170" y="295"/>
                    <a:pt x="170" y="294"/>
                    <a:pt x="171" y="294"/>
                  </a:cubicBezTo>
                  <a:cubicBezTo>
                    <a:pt x="171" y="294"/>
                    <a:pt x="171" y="294"/>
                    <a:pt x="171" y="294"/>
                  </a:cubicBezTo>
                  <a:cubicBezTo>
                    <a:pt x="172" y="294"/>
                    <a:pt x="172" y="293"/>
                    <a:pt x="173" y="293"/>
                  </a:cubicBezTo>
                  <a:cubicBezTo>
                    <a:pt x="173" y="293"/>
                    <a:pt x="173" y="293"/>
                    <a:pt x="174" y="292"/>
                  </a:cubicBezTo>
                  <a:cubicBezTo>
                    <a:pt x="174" y="292"/>
                    <a:pt x="175" y="292"/>
                    <a:pt x="175" y="292"/>
                  </a:cubicBezTo>
                  <a:cubicBezTo>
                    <a:pt x="175" y="292"/>
                    <a:pt x="176" y="292"/>
                    <a:pt x="176" y="292"/>
                  </a:cubicBezTo>
                  <a:cubicBezTo>
                    <a:pt x="178" y="292"/>
                    <a:pt x="178" y="291"/>
                    <a:pt x="179" y="291"/>
                  </a:cubicBezTo>
                  <a:cubicBezTo>
                    <a:pt x="179" y="291"/>
                    <a:pt x="179" y="291"/>
                    <a:pt x="179" y="291"/>
                  </a:cubicBezTo>
                  <a:cubicBezTo>
                    <a:pt x="180" y="290"/>
                    <a:pt x="181" y="290"/>
                    <a:pt x="182" y="290"/>
                  </a:cubicBezTo>
                  <a:cubicBezTo>
                    <a:pt x="182" y="289"/>
                    <a:pt x="182" y="289"/>
                    <a:pt x="182" y="289"/>
                  </a:cubicBezTo>
                  <a:cubicBezTo>
                    <a:pt x="182" y="289"/>
                    <a:pt x="183" y="289"/>
                    <a:pt x="183" y="289"/>
                  </a:cubicBezTo>
                  <a:cubicBezTo>
                    <a:pt x="183" y="289"/>
                    <a:pt x="183" y="289"/>
                    <a:pt x="183" y="289"/>
                  </a:cubicBezTo>
                  <a:cubicBezTo>
                    <a:pt x="185" y="289"/>
                    <a:pt x="186" y="289"/>
                    <a:pt x="186" y="288"/>
                  </a:cubicBezTo>
                  <a:cubicBezTo>
                    <a:pt x="187" y="288"/>
                    <a:pt x="187" y="288"/>
                    <a:pt x="187" y="288"/>
                  </a:cubicBezTo>
                  <a:cubicBezTo>
                    <a:pt x="188" y="288"/>
                    <a:pt x="188" y="288"/>
                    <a:pt x="188" y="288"/>
                  </a:cubicBezTo>
                  <a:cubicBezTo>
                    <a:pt x="189" y="288"/>
                    <a:pt x="190" y="287"/>
                    <a:pt x="190" y="287"/>
                  </a:cubicBezTo>
                  <a:cubicBezTo>
                    <a:pt x="190" y="287"/>
                    <a:pt x="190" y="287"/>
                    <a:pt x="190" y="287"/>
                  </a:cubicBezTo>
                  <a:cubicBezTo>
                    <a:pt x="191" y="287"/>
                    <a:pt x="191" y="287"/>
                    <a:pt x="191" y="287"/>
                  </a:cubicBezTo>
                  <a:cubicBezTo>
                    <a:pt x="192" y="287"/>
                    <a:pt x="193" y="287"/>
                    <a:pt x="194" y="286"/>
                  </a:cubicBezTo>
                  <a:cubicBezTo>
                    <a:pt x="194" y="286"/>
                    <a:pt x="194" y="286"/>
                    <a:pt x="194" y="286"/>
                  </a:cubicBezTo>
                  <a:cubicBezTo>
                    <a:pt x="195" y="286"/>
                    <a:pt x="197" y="286"/>
                    <a:pt x="199" y="285"/>
                  </a:cubicBezTo>
                  <a:cubicBezTo>
                    <a:pt x="199" y="285"/>
                    <a:pt x="200" y="285"/>
                    <a:pt x="200" y="285"/>
                  </a:cubicBezTo>
                  <a:cubicBezTo>
                    <a:pt x="200" y="285"/>
                    <a:pt x="200" y="284"/>
                    <a:pt x="201" y="284"/>
                  </a:cubicBezTo>
                  <a:cubicBezTo>
                    <a:pt x="202" y="285"/>
                    <a:pt x="202" y="284"/>
                    <a:pt x="203" y="284"/>
                  </a:cubicBezTo>
                  <a:cubicBezTo>
                    <a:pt x="203" y="284"/>
                    <a:pt x="204" y="284"/>
                    <a:pt x="204" y="284"/>
                  </a:cubicBezTo>
                  <a:cubicBezTo>
                    <a:pt x="204" y="283"/>
                    <a:pt x="205" y="283"/>
                    <a:pt x="205" y="283"/>
                  </a:cubicBezTo>
                  <a:cubicBezTo>
                    <a:pt x="206" y="283"/>
                    <a:pt x="206" y="283"/>
                    <a:pt x="207" y="283"/>
                  </a:cubicBezTo>
                  <a:cubicBezTo>
                    <a:pt x="207" y="282"/>
                    <a:pt x="207" y="282"/>
                    <a:pt x="207" y="282"/>
                  </a:cubicBezTo>
                  <a:cubicBezTo>
                    <a:pt x="207" y="282"/>
                    <a:pt x="208" y="282"/>
                    <a:pt x="208" y="282"/>
                  </a:cubicBezTo>
                  <a:cubicBezTo>
                    <a:pt x="208" y="282"/>
                    <a:pt x="208" y="282"/>
                    <a:pt x="208" y="282"/>
                  </a:cubicBezTo>
                  <a:cubicBezTo>
                    <a:pt x="208" y="282"/>
                    <a:pt x="208" y="282"/>
                    <a:pt x="208" y="282"/>
                  </a:cubicBezTo>
                  <a:cubicBezTo>
                    <a:pt x="208" y="282"/>
                    <a:pt x="209" y="282"/>
                    <a:pt x="209" y="282"/>
                  </a:cubicBezTo>
                  <a:cubicBezTo>
                    <a:pt x="209" y="282"/>
                    <a:pt x="209" y="282"/>
                    <a:pt x="209" y="282"/>
                  </a:cubicBezTo>
                  <a:cubicBezTo>
                    <a:pt x="210" y="282"/>
                    <a:pt x="211" y="282"/>
                    <a:pt x="211" y="282"/>
                  </a:cubicBezTo>
                  <a:cubicBezTo>
                    <a:pt x="213" y="281"/>
                    <a:pt x="213" y="281"/>
                    <a:pt x="214" y="281"/>
                  </a:cubicBezTo>
                  <a:cubicBezTo>
                    <a:pt x="214" y="281"/>
                    <a:pt x="214" y="281"/>
                    <a:pt x="215" y="281"/>
                  </a:cubicBezTo>
                  <a:cubicBezTo>
                    <a:pt x="215" y="281"/>
                    <a:pt x="216" y="281"/>
                    <a:pt x="216" y="281"/>
                  </a:cubicBezTo>
                  <a:cubicBezTo>
                    <a:pt x="216" y="281"/>
                    <a:pt x="216" y="281"/>
                    <a:pt x="216" y="281"/>
                  </a:cubicBezTo>
                  <a:cubicBezTo>
                    <a:pt x="216" y="281"/>
                    <a:pt x="217" y="281"/>
                    <a:pt x="217" y="281"/>
                  </a:cubicBezTo>
                  <a:cubicBezTo>
                    <a:pt x="217" y="281"/>
                    <a:pt x="217" y="281"/>
                    <a:pt x="217" y="281"/>
                  </a:cubicBezTo>
                  <a:cubicBezTo>
                    <a:pt x="217" y="281"/>
                    <a:pt x="217" y="281"/>
                    <a:pt x="217" y="281"/>
                  </a:cubicBezTo>
                  <a:cubicBezTo>
                    <a:pt x="218" y="282"/>
                    <a:pt x="218" y="282"/>
                    <a:pt x="218" y="283"/>
                  </a:cubicBezTo>
                  <a:cubicBezTo>
                    <a:pt x="218" y="283"/>
                    <a:pt x="218" y="284"/>
                    <a:pt x="219" y="284"/>
                  </a:cubicBezTo>
                  <a:cubicBezTo>
                    <a:pt x="219" y="284"/>
                    <a:pt x="219" y="284"/>
                    <a:pt x="220" y="284"/>
                  </a:cubicBezTo>
                  <a:cubicBezTo>
                    <a:pt x="221" y="285"/>
                    <a:pt x="221" y="285"/>
                    <a:pt x="221" y="285"/>
                  </a:cubicBezTo>
                  <a:cubicBezTo>
                    <a:pt x="221" y="286"/>
                    <a:pt x="221" y="286"/>
                    <a:pt x="221" y="286"/>
                  </a:cubicBezTo>
                  <a:cubicBezTo>
                    <a:pt x="222" y="287"/>
                    <a:pt x="222" y="288"/>
                    <a:pt x="223" y="288"/>
                  </a:cubicBezTo>
                  <a:cubicBezTo>
                    <a:pt x="223" y="288"/>
                    <a:pt x="224" y="288"/>
                    <a:pt x="224" y="289"/>
                  </a:cubicBezTo>
                  <a:cubicBezTo>
                    <a:pt x="224" y="289"/>
                    <a:pt x="224" y="289"/>
                    <a:pt x="224" y="289"/>
                  </a:cubicBezTo>
                  <a:cubicBezTo>
                    <a:pt x="225" y="289"/>
                    <a:pt x="225" y="289"/>
                    <a:pt x="225" y="290"/>
                  </a:cubicBezTo>
                  <a:cubicBezTo>
                    <a:pt x="225" y="290"/>
                    <a:pt x="225" y="290"/>
                    <a:pt x="225" y="290"/>
                  </a:cubicBezTo>
                  <a:cubicBezTo>
                    <a:pt x="225" y="291"/>
                    <a:pt x="226" y="291"/>
                    <a:pt x="228" y="292"/>
                  </a:cubicBezTo>
                  <a:cubicBezTo>
                    <a:pt x="228" y="292"/>
                    <a:pt x="228" y="292"/>
                    <a:pt x="229" y="292"/>
                  </a:cubicBezTo>
                  <a:cubicBezTo>
                    <a:pt x="229" y="292"/>
                    <a:pt x="229" y="292"/>
                    <a:pt x="229" y="292"/>
                  </a:cubicBezTo>
                  <a:cubicBezTo>
                    <a:pt x="229" y="293"/>
                    <a:pt x="229" y="293"/>
                    <a:pt x="229" y="293"/>
                  </a:cubicBezTo>
                  <a:cubicBezTo>
                    <a:pt x="229" y="293"/>
                    <a:pt x="228" y="293"/>
                    <a:pt x="228" y="294"/>
                  </a:cubicBezTo>
                  <a:cubicBezTo>
                    <a:pt x="228" y="294"/>
                    <a:pt x="227" y="294"/>
                    <a:pt x="227" y="295"/>
                  </a:cubicBezTo>
                  <a:cubicBezTo>
                    <a:pt x="227" y="295"/>
                    <a:pt x="226" y="295"/>
                    <a:pt x="226" y="295"/>
                  </a:cubicBezTo>
                  <a:cubicBezTo>
                    <a:pt x="225" y="295"/>
                    <a:pt x="225" y="296"/>
                    <a:pt x="225" y="296"/>
                  </a:cubicBezTo>
                  <a:cubicBezTo>
                    <a:pt x="223" y="296"/>
                    <a:pt x="222" y="296"/>
                    <a:pt x="221" y="297"/>
                  </a:cubicBezTo>
                  <a:cubicBezTo>
                    <a:pt x="220" y="297"/>
                    <a:pt x="220" y="298"/>
                    <a:pt x="219" y="298"/>
                  </a:cubicBezTo>
                  <a:cubicBezTo>
                    <a:pt x="219" y="298"/>
                    <a:pt x="219" y="298"/>
                    <a:pt x="219" y="298"/>
                  </a:cubicBezTo>
                  <a:cubicBezTo>
                    <a:pt x="218" y="298"/>
                    <a:pt x="218" y="299"/>
                    <a:pt x="218" y="299"/>
                  </a:cubicBezTo>
                  <a:cubicBezTo>
                    <a:pt x="218" y="299"/>
                    <a:pt x="218" y="299"/>
                    <a:pt x="218" y="299"/>
                  </a:cubicBezTo>
                  <a:cubicBezTo>
                    <a:pt x="217" y="299"/>
                    <a:pt x="215" y="300"/>
                    <a:pt x="215" y="301"/>
                  </a:cubicBezTo>
                  <a:cubicBezTo>
                    <a:pt x="214" y="301"/>
                    <a:pt x="214" y="302"/>
                    <a:pt x="214" y="302"/>
                  </a:cubicBezTo>
                  <a:cubicBezTo>
                    <a:pt x="214" y="302"/>
                    <a:pt x="214" y="302"/>
                    <a:pt x="214" y="302"/>
                  </a:cubicBezTo>
                  <a:cubicBezTo>
                    <a:pt x="214" y="302"/>
                    <a:pt x="213" y="302"/>
                    <a:pt x="213" y="302"/>
                  </a:cubicBezTo>
                  <a:cubicBezTo>
                    <a:pt x="213" y="302"/>
                    <a:pt x="212" y="302"/>
                    <a:pt x="212" y="302"/>
                  </a:cubicBezTo>
                  <a:cubicBezTo>
                    <a:pt x="212" y="302"/>
                    <a:pt x="212" y="303"/>
                    <a:pt x="211" y="303"/>
                  </a:cubicBezTo>
                  <a:cubicBezTo>
                    <a:pt x="211" y="303"/>
                    <a:pt x="210" y="304"/>
                    <a:pt x="209" y="304"/>
                  </a:cubicBezTo>
                  <a:cubicBezTo>
                    <a:pt x="209" y="304"/>
                    <a:pt x="209" y="305"/>
                    <a:pt x="209" y="305"/>
                  </a:cubicBezTo>
                  <a:cubicBezTo>
                    <a:pt x="209" y="305"/>
                    <a:pt x="208" y="305"/>
                    <a:pt x="208" y="305"/>
                  </a:cubicBezTo>
                  <a:cubicBezTo>
                    <a:pt x="207" y="306"/>
                    <a:pt x="207" y="306"/>
                    <a:pt x="207" y="306"/>
                  </a:cubicBezTo>
                  <a:cubicBezTo>
                    <a:pt x="207" y="306"/>
                    <a:pt x="207" y="307"/>
                    <a:pt x="206" y="307"/>
                  </a:cubicBezTo>
                  <a:cubicBezTo>
                    <a:pt x="206" y="307"/>
                    <a:pt x="206" y="307"/>
                    <a:pt x="206" y="307"/>
                  </a:cubicBezTo>
                  <a:cubicBezTo>
                    <a:pt x="206" y="307"/>
                    <a:pt x="206" y="307"/>
                    <a:pt x="206" y="307"/>
                  </a:cubicBezTo>
                  <a:cubicBezTo>
                    <a:pt x="206" y="307"/>
                    <a:pt x="206" y="307"/>
                    <a:pt x="206" y="307"/>
                  </a:cubicBezTo>
                  <a:cubicBezTo>
                    <a:pt x="206" y="307"/>
                    <a:pt x="206" y="307"/>
                    <a:pt x="206" y="307"/>
                  </a:cubicBezTo>
                  <a:cubicBezTo>
                    <a:pt x="205" y="307"/>
                    <a:pt x="204" y="307"/>
                    <a:pt x="203" y="308"/>
                  </a:cubicBezTo>
                  <a:cubicBezTo>
                    <a:pt x="202" y="308"/>
                    <a:pt x="201" y="308"/>
                    <a:pt x="200" y="310"/>
                  </a:cubicBezTo>
                  <a:cubicBezTo>
                    <a:pt x="200" y="310"/>
                    <a:pt x="200" y="310"/>
                    <a:pt x="200" y="310"/>
                  </a:cubicBezTo>
                  <a:cubicBezTo>
                    <a:pt x="199" y="310"/>
                    <a:pt x="198" y="310"/>
                    <a:pt x="198" y="310"/>
                  </a:cubicBezTo>
                  <a:cubicBezTo>
                    <a:pt x="198" y="311"/>
                    <a:pt x="198" y="311"/>
                    <a:pt x="197" y="311"/>
                  </a:cubicBezTo>
                  <a:cubicBezTo>
                    <a:pt x="197" y="312"/>
                    <a:pt x="197" y="312"/>
                    <a:pt x="197" y="313"/>
                  </a:cubicBezTo>
                  <a:cubicBezTo>
                    <a:pt x="197" y="313"/>
                    <a:pt x="197" y="313"/>
                    <a:pt x="196" y="313"/>
                  </a:cubicBezTo>
                  <a:cubicBezTo>
                    <a:pt x="196" y="313"/>
                    <a:pt x="195" y="313"/>
                    <a:pt x="195" y="313"/>
                  </a:cubicBezTo>
                  <a:cubicBezTo>
                    <a:pt x="194" y="313"/>
                    <a:pt x="193" y="314"/>
                    <a:pt x="193" y="314"/>
                  </a:cubicBezTo>
                  <a:cubicBezTo>
                    <a:pt x="193" y="314"/>
                    <a:pt x="193" y="314"/>
                    <a:pt x="192" y="314"/>
                  </a:cubicBezTo>
                  <a:cubicBezTo>
                    <a:pt x="192" y="315"/>
                    <a:pt x="192" y="315"/>
                    <a:pt x="192" y="316"/>
                  </a:cubicBezTo>
                  <a:cubicBezTo>
                    <a:pt x="192" y="316"/>
                    <a:pt x="192" y="316"/>
                    <a:pt x="192" y="316"/>
                  </a:cubicBezTo>
                  <a:cubicBezTo>
                    <a:pt x="191" y="316"/>
                    <a:pt x="191" y="316"/>
                    <a:pt x="190" y="316"/>
                  </a:cubicBezTo>
                  <a:cubicBezTo>
                    <a:pt x="190" y="316"/>
                    <a:pt x="190" y="316"/>
                    <a:pt x="190" y="316"/>
                  </a:cubicBezTo>
                  <a:cubicBezTo>
                    <a:pt x="189" y="316"/>
                    <a:pt x="187" y="317"/>
                    <a:pt x="187" y="318"/>
                  </a:cubicBezTo>
                  <a:cubicBezTo>
                    <a:pt x="187" y="318"/>
                    <a:pt x="186" y="318"/>
                    <a:pt x="186" y="318"/>
                  </a:cubicBezTo>
                  <a:cubicBezTo>
                    <a:pt x="185" y="318"/>
                    <a:pt x="184" y="318"/>
                    <a:pt x="184" y="319"/>
                  </a:cubicBezTo>
                  <a:cubicBezTo>
                    <a:pt x="183" y="319"/>
                    <a:pt x="182" y="320"/>
                    <a:pt x="181" y="321"/>
                  </a:cubicBezTo>
                  <a:cubicBezTo>
                    <a:pt x="181" y="321"/>
                    <a:pt x="181" y="321"/>
                    <a:pt x="181" y="322"/>
                  </a:cubicBezTo>
                  <a:cubicBezTo>
                    <a:pt x="180" y="322"/>
                    <a:pt x="180" y="322"/>
                    <a:pt x="179" y="322"/>
                  </a:cubicBezTo>
                  <a:cubicBezTo>
                    <a:pt x="179" y="323"/>
                    <a:pt x="178" y="323"/>
                    <a:pt x="178" y="323"/>
                  </a:cubicBezTo>
                  <a:cubicBezTo>
                    <a:pt x="178" y="324"/>
                    <a:pt x="177" y="324"/>
                    <a:pt x="177" y="324"/>
                  </a:cubicBezTo>
                  <a:cubicBezTo>
                    <a:pt x="177" y="324"/>
                    <a:pt x="177" y="324"/>
                    <a:pt x="177" y="324"/>
                  </a:cubicBezTo>
                  <a:cubicBezTo>
                    <a:pt x="177" y="324"/>
                    <a:pt x="177" y="324"/>
                    <a:pt x="176" y="324"/>
                  </a:cubicBezTo>
                  <a:cubicBezTo>
                    <a:pt x="176" y="324"/>
                    <a:pt x="176" y="325"/>
                    <a:pt x="176" y="325"/>
                  </a:cubicBezTo>
                  <a:cubicBezTo>
                    <a:pt x="176" y="325"/>
                    <a:pt x="176" y="325"/>
                    <a:pt x="176" y="325"/>
                  </a:cubicBezTo>
                  <a:cubicBezTo>
                    <a:pt x="176" y="325"/>
                    <a:pt x="176" y="325"/>
                    <a:pt x="175" y="325"/>
                  </a:cubicBezTo>
                  <a:cubicBezTo>
                    <a:pt x="175" y="326"/>
                    <a:pt x="175" y="326"/>
                    <a:pt x="174" y="326"/>
                  </a:cubicBezTo>
                  <a:cubicBezTo>
                    <a:pt x="174" y="326"/>
                    <a:pt x="174" y="326"/>
                    <a:pt x="174" y="326"/>
                  </a:cubicBezTo>
                  <a:cubicBezTo>
                    <a:pt x="173" y="327"/>
                    <a:pt x="173" y="327"/>
                    <a:pt x="173" y="327"/>
                  </a:cubicBezTo>
                  <a:cubicBezTo>
                    <a:pt x="172" y="327"/>
                    <a:pt x="172" y="328"/>
                    <a:pt x="171" y="328"/>
                  </a:cubicBezTo>
                  <a:cubicBezTo>
                    <a:pt x="171" y="328"/>
                    <a:pt x="171" y="329"/>
                    <a:pt x="171" y="329"/>
                  </a:cubicBezTo>
                  <a:cubicBezTo>
                    <a:pt x="171" y="329"/>
                    <a:pt x="170" y="329"/>
                    <a:pt x="170" y="329"/>
                  </a:cubicBezTo>
                  <a:cubicBezTo>
                    <a:pt x="170" y="329"/>
                    <a:pt x="169" y="330"/>
                    <a:pt x="168" y="330"/>
                  </a:cubicBezTo>
                  <a:cubicBezTo>
                    <a:pt x="168" y="331"/>
                    <a:pt x="168" y="331"/>
                    <a:pt x="168" y="331"/>
                  </a:cubicBezTo>
                  <a:cubicBezTo>
                    <a:pt x="168" y="331"/>
                    <a:pt x="168" y="332"/>
                    <a:pt x="167" y="332"/>
                  </a:cubicBezTo>
                  <a:cubicBezTo>
                    <a:pt x="166" y="332"/>
                    <a:pt x="166" y="332"/>
                    <a:pt x="166" y="333"/>
                  </a:cubicBezTo>
                  <a:cubicBezTo>
                    <a:pt x="166" y="333"/>
                    <a:pt x="165" y="333"/>
                    <a:pt x="165" y="334"/>
                  </a:cubicBezTo>
                  <a:cubicBezTo>
                    <a:pt x="165" y="334"/>
                    <a:pt x="165" y="333"/>
                    <a:pt x="165" y="333"/>
                  </a:cubicBezTo>
                  <a:cubicBezTo>
                    <a:pt x="165" y="333"/>
                    <a:pt x="165" y="333"/>
                    <a:pt x="165" y="333"/>
                  </a:cubicBezTo>
                  <a:cubicBezTo>
                    <a:pt x="165" y="333"/>
                    <a:pt x="165" y="332"/>
                    <a:pt x="164" y="331"/>
                  </a:cubicBezTo>
                  <a:cubicBezTo>
                    <a:pt x="164" y="331"/>
                    <a:pt x="164" y="331"/>
                    <a:pt x="163" y="331"/>
                  </a:cubicBezTo>
                  <a:cubicBezTo>
                    <a:pt x="163" y="331"/>
                    <a:pt x="163" y="331"/>
                    <a:pt x="163" y="331"/>
                  </a:cubicBezTo>
                  <a:cubicBezTo>
                    <a:pt x="163" y="330"/>
                    <a:pt x="163" y="329"/>
                    <a:pt x="163" y="329"/>
                  </a:cubicBezTo>
                  <a:cubicBezTo>
                    <a:pt x="163" y="329"/>
                    <a:pt x="163" y="329"/>
                    <a:pt x="162" y="329"/>
                  </a:cubicBezTo>
                  <a:cubicBezTo>
                    <a:pt x="162" y="328"/>
                    <a:pt x="162" y="328"/>
                    <a:pt x="162" y="328"/>
                  </a:cubicBezTo>
                  <a:cubicBezTo>
                    <a:pt x="162" y="328"/>
                    <a:pt x="162" y="328"/>
                    <a:pt x="162" y="328"/>
                  </a:cubicBezTo>
                  <a:cubicBezTo>
                    <a:pt x="162" y="327"/>
                    <a:pt x="162" y="327"/>
                    <a:pt x="162" y="327"/>
                  </a:cubicBezTo>
                  <a:cubicBezTo>
                    <a:pt x="161" y="326"/>
                    <a:pt x="161" y="326"/>
                    <a:pt x="161" y="325"/>
                  </a:cubicBezTo>
                  <a:cubicBezTo>
                    <a:pt x="161" y="324"/>
                    <a:pt x="161" y="324"/>
                    <a:pt x="160" y="324"/>
                  </a:cubicBezTo>
                  <a:cubicBezTo>
                    <a:pt x="160" y="323"/>
                    <a:pt x="160" y="323"/>
                    <a:pt x="160" y="323"/>
                  </a:cubicBezTo>
                  <a:cubicBezTo>
                    <a:pt x="160" y="322"/>
                    <a:pt x="160" y="322"/>
                    <a:pt x="160" y="322"/>
                  </a:cubicBezTo>
                  <a:cubicBezTo>
                    <a:pt x="159" y="321"/>
                    <a:pt x="159" y="321"/>
                    <a:pt x="159" y="320"/>
                  </a:cubicBezTo>
                  <a:cubicBezTo>
                    <a:pt x="159" y="319"/>
                    <a:pt x="159" y="319"/>
                    <a:pt x="159" y="319"/>
                  </a:cubicBezTo>
                  <a:cubicBezTo>
                    <a:pt x="159" y="319"/>
                    <a:pt x="158" y="318"/>
                    <a:pt x="158" y="318"/>
                  </a:cubicBezTo>
                  <a:cubicBezTo>
                    <a:pt x="158" y="317"/>
                    <a:pt x="158" y="316"/>
                    <a:pt x="157" y="315"/>
                  </a:cubicBezTo>
                  <a:cubicBezTo>
                    <a:pt x="157" y="315"/>
                    <a:pt x="157" y="315"/>
                    <a:pt x="157" y="315"/>
                  </a:cubicBezTo>
                  <a:cubicBezTo>
                    <a:pt x="157" y="314"/>
                    <a:pt x="157" y="313"/>
                    <a:pt x="157" y="312"/>
                  </a:cubicBezTo>
                  <a:cubicBezTo>
                    <a:pt x="156" y="311"/>
                    <a:pt x="156" y="310"/>
                    <a:pt x="155" y="309"/>
                  </a:cubicBezTo>
                  <a:cubicBezTo>
                    <a:pt x="155" y="309"/>
                    <a:pt x="155" y="309"/>
                    <a:pt x="155" y="308"/>
                  </a:cubicBezTo>
                  <a:cubicBezTo>
                    <a:pt x="155" y="308"/>
                    <a:pt x="155" y="308"/>
                    <a:pt x="155" y="308"/>
                  </a:cubicBezTo>
                  <a:cubicBezTo>
                    <a:pt x="155" y="307"/>
                    <a:pt x="155" y="307"/>
                    <a:pt x="155" y="306"/>
                  </a:cubicBezTo>
                  <a:cubicBezTo>
                    <a:pt x="155" y="306"/>
                    <a:pt x="155" y="306"/>
                    <a:pt x="155" y="306"/>
                  </a:cubicBezTo>
                  <a:cubicBezTo>
                    <a:pt x="155" y="306"/>
                    <a:pt x="155" y="306"/>
                    <a:pt x="155" y="306"/>
                  </a:cubicBezTo>
                  <a:cubicBezTo>
                    <a:pt x="155" y="305"/>
                    <a:pt x="155" y="305"/>
                    <a:pt x="155" y="304"/>
                  </a:cubicBezTo>
                  <a:cubicBezTo>
                    <a:pt x="155" y="303"/>
                    <a:pt x="155" y="303"/>
                    <a:pt x="155" y="303"/>
                  </a:cubicBezTo>
                  <a:close/>
                  <a:moveTo>
                    <a:pt x="357" y="384"/>
                  </a:moveTo>
                  <a:cubicBezTo>
                    <a:pt x="357" y="385"/>
                    <a:pt x="357" y="385"/>
                    <a:pt x="357" y="385"/>
                  </a:cubicBezTo>
                  <a:cubicBezTo>
                    <a:pt x="357" y="385"/>
                    <a:pt x="357" y="385"/>
                    <a:pt x="357" y="386"/>
                  </a:cubicBezTo>
                  <a:cubicBezTo>
                    <a:pt x="357" y="387"/>
                    <a:pt x="358" y="388"/>
                    <a:pt x="360" y="388"/>
                  </a:cubicBezTo>
                  <a:cubicBezTo>
                    <a:pt x="360" y="388"/>
                    <a:pt x="360" y="388"/>
                    <a:pt x="361" y="388"/>
                  </a:cubicBezTo>
                  <a:cubicBezTo>
                    <a:pt x="361" y="388"/>
                    <a:pt x="361" y="388"/>
                    <a:pt x="361" y="388"/>
                  </a:cubicBezTo>
                  <a:cubicBezTo>
                    <a:pt x="361" y="389"/>
                    <a:pt x="361" y="389"/>
                    <a:pt x="362" y="390"/>
                  </a:cubicBezTo>
                  <a:cubicBezTo>
                    <a:pt x="362" y="390"/>
                    <a:pt x="362" y="390"/>
                    <a:pt x="362" y="390"/>
                  </a:cubicBezTo>
                  <a:cubicBezTo>
                    <a:pt x="362" y="391"/>
                    <a:pt x="363" y="392"/>
                    <a:pt x="363" y="392"/>
                  </a:cubicBezTo>
                  <a:cubicBezTo>
                    <a:pt x="364" y="392"/>
                    <a:pt x="364" y="392"/>
                    <a:pt x="364" y="392"/>
                  </a:cubicBezTo>
                  <a:cubicBezTo>
                    <a:pt x="364" y="392"/>
                    <a:pt x="364" y="392"/>
                    <a:pt x="364" y="393"/>
                  </a:cubicBezTo>
                  <a:cubicBezTo>
                    <a:pt x="365" y="393"/>
                    <a:pt x="365" y="393"/>
                    <a:pt x="365" y="393"/>
                  </a:cubicBezTo>
                  <a:cubicBezTo>
                    <a:pt x="366" y="394"/>
                    <a:pt x="366" y="394"/>
                    <a:pt x="366" y="395"/>
                  </a:cubicBezTo>
                  <a:cubicBezTo>
                    <a:pt x="366" y="395"/>
                    <a:pt x="367" y="395"/>
                    <a:pt x="367" y="396"/>
                  </a:cubicBezTo>
                  <a:cubicBezTo>
                    <a:pt x="367" y="396"/>
                    <a:pt x="367" y="396"/>
                    <a:pt x="367" y="396"/>
                  </a:cubicBezTo>
                  <a:cubicBezTo>
                    <a:pt x="369" y="397"/>
                    <a:pt x="369" y="397"/>
                    <a:pt x="369" y="397"/>
                  </a:cubicBezTo>
                  <a:cubicBezTo>
                    <a:pt x="369" y="397"/>
                    <a:pt x="369" y="397"/>
                    <a:pt x="369" y="397"/>
                  </a:cubicBezTo>
                  <a:cubicBezTo>
                    <a:pt x="369" y="397"/>
                    <a:pt x="369" y="397"/>
                    <a:pt x="369" y="398"/>
                  </a:cubicBezTo>
                  <a:cubicBezTo>
                    <a:pt x="369" y="398"/>
                    <a:pt x="369" y="398"/>
                    <a:pt x="369" y="398"/>
                  </a:cubicBezTo>
                  <a:cubicBezTo>
                    <a:pt x="369" y="398"/>
                    <a:pt x="369" y="398"/>
                    <a:pt x="370" y="399"/>
                  </a:cubicBezTo>
                  <a:cubicBezTo>
                    <a:pt x="370" y="399"/>
                    <a:pt x="370" y="400"/>
                    <a:pt x="370" y="400"/>
                  </a:cubicBezTo>
                  <a:cubicBezTo>
                    <a:pt x="370" y="400"/>
                    <a:pt x="371" y="401"/>
                    <a:pt x="372" y="401"/>
                  </a:cubicBezTo>
                  <a:cubicBezTo>
                    <a:pt x="372" y="401"/>
                    <a:pt x="372" y="401"/>
                    <a:pt x="372" y="401"/>
                  </a:cubicBezTo>
                  <a:cubicBezTo>
                    <a:pt x="372" y="401"/>
                    <a:pt x="372" y="401"/>
                    <a:pt x="372" y="401"/>
                  </a:cubicBezTo>
                  <a:cubicBezTo>
                    <a:pt x="372" y="401"/>
                    <a:pt x="372" y="401"/>
                    <a:pt x="372" y="401"/>
                  </a:cubicBezTo>
                  <a:cubicBezTo>
                    <a:pt x="372" y="401"/>
                    <a:pt x="372" y="401"/>
                    <a:pt x="372" y="401"/>
                  </a:cubicBezTo>
                  <a:cubicBezTo>
                    <a:pt x="372" y="402"/>
                    <a:pt x="372" y="402"/>
                    <a:pt x="372" y="402"/>
                  </a:cubicBezTo>
                  <a:cubicBezTo>
                    <a:pt x="372" y="402"/>
                    <a:pt x="372" y="402"/>
                    <a:pt x="372" y="402"/>
                  </a:cubicBezTo>
                  <a:cubicBezTo>
                    <a:pt x="372" y="403"/>
                    <a:pt x="373" y="405"/>
                    <a:pt x="374" y="405"/>
                  </a:cubicBezTo>
                  <a:cubicBezTo>
                    <a:pt x="375" y="406"/>
                    <a:pt x="375" y="406"/>
                    <a:pt x="375" y="406"/>
                  </a:cubicBezTo>
                  <a:cubicBezTo>
                    <a:pt x="375" y="406"/>
                    <a:pt x="375" y="406"/>
                    <a:pt x="375" y="406"/>
                  </a:cubicBezTo>
                  <a:cubicBezTo>
                    <a:pt x="376" y="408"/>
                    <a:pt x="377" y="409"/>
                    <a:pt x="378" y="410"/>
                  </a:cubicBezTo>
                  <a:cubicBezTo>
                    <a:pt x="378" y="410"/>
                    <a:pt x="379" y="410"/>
                    <a:pt x="379" y="410"/>
                  </a:cubicBezTo>
                  <a:cubicBezTo>
                    <a:pt x="379" y="411"/>
                    <a:pt x="380" y="412"/>
                    <a:pt x="380" y="412"/>
                  </a:cubicBezTo>
                  <a:cubicBezTo>
                    <a:pt x="380" y="412"/>
                    <a:pt x="380" y="412"/>
                    <a:pt x="380" y="412"/>
                  </a:cubicBezTo>
                  <a:cubicBezTo>
                    <a:pt x="381" y="413"/>
                    <a:pt x="381" y="413"/>
                    <a:pt x="381" y="413"/>
                  </a:cubicBezTo>
                  <a:cubicBezTo>
                    <a:pt x="382" y="413"/>
                    <a:pt x="382" y="413"/>
                    <a:pt x="382" y="414"/>
                  </a:cubicBezTo>
                  <a:cubicBezTo>
                    <a:pt x="382" y="414"/>
                    <a:pt x="382" y="414"/>
                    <a:pt x="382" y="414"/>
                  </a:cubicBezTo>
                  <a:cubicBezTo>
                    <a:pt x="382" y="414"/>
                    <a:pt x="383" y="417"/>
                    <a:pt x="384" y="417"/>
                  </a:cubicBezTo>
                  <a:cubicBezTo>
                    <a:pt x="384" y="417"/>
                    <a:pt x="384" y="417"/>
                    <a:pt x="384" y="417"/>
                  </a:cubicBezTo>
                  <a:cubicBezTo>
                    <a:pt x="384" y="417"/>
                    <a:pt x="384" y="417"/>
                    <a:pt x="384" y="417"/>
                  </a:cubicBezTo>
                  <a:cubicBezTo>
                    <a:pt x="384" y="417"/>
                    <a:pt x="384" y="418"/>
                    <a:pt x="384" y="418"/>
                  </a:cubicBezTo>
                  <a:cubicBezTo>
                    <a:pt x="384" y="418"/>
                    <a:pt x="383" y="419"/>
                    <a:pt x="384" y="420"/>
                  </a:cubicBezTo>
                  <a:cubicBezTo>
                    <a:pt x="384" y="420"/>
                    <a:pt x="384" y="420"/>
                    <a:pt x="384" y="420"/>
                  </a:cubicBezTo>
                  <a:cubicBezTo>
                    <a:pt x="384" y="421"/>
                    <a:pt x="384" y="421"/>
                    <a:pt x="384" y="421"/>
                  </a:cubicBezTo>
                  <a:cubicBezTo>
                    <a:pt x="384" y="421"/>
                    <a:pt x="384" y="422"/>
                    <a:pt x="384" y="422"/>
                  </a:cubicBezTo>
                  <a:cubicBezTo>
                    <a:pt x="384" y="422"/>
                    <a:pt x="384" y="422"/>
                    <a:pt x="384" y="423"/>
                  </a:cubicBezTo>
                  <a:cubicBezTo>
                    <a:pt x="383" y="424"/>
                    <a:pt x="383" y="424"/>
                    <a:pt x="383" y="425"/>
                  </a:cubicBezTo>
                  <a:cubicBezTo>
                    <a:pt x="383" y="425"/>
                    <a:pt x="383" y="426"/>
                    <a:pt x="383" y="427"/>
                  </a:cubicBezTo>
                  <a:cubicBezTo>
                    <a:pt x="383" y="427"/>
                    <a:pt x="383" y="427"/>
                    <a:pt x="383" y="428"/>
                  </a:cubicBezTo>
                  <a:cubicBezTo>
                    <a:pt x="383" y="428"/>
                    <a:pt x="383" y="428"/>
                    <a:pt x="383" y="428"/>
                  </a:cubicBezTo>
                  <a:cubicBezTo>
                    <a:pt x="383" y="428"/>
                    <a:pt x="383" y="429"/>
                    <a:pt x="382" y="429"/>
                  </a:cubicBezTo>
                  <a:cubicBezTo>
                    <a:pt x="382" y="430"/>
                    <a:pt x="382" y="430"/>
                    <a:pt x="382" y="431"/>
                  </a:cubicBezTo>
                  <a:cubicBezTo>
                    <a:pt x="382" y="431"/>
                    <a:pt x="382" y="431"/>
                    <a:pt x="382" y="431"/>
                  </a:cubicBezTo>
                  <a:cubicBezTo>
                    <a:pt x="381" y="432"/>
                    <a:pt x="381" y="432"/>
                    <a:pt x="381" y="433"/>
                  </a:cubicBezTo>
                  <a:cubicBezTo>
                    <a:pt x="381" y="433"/>
                    <a:pt x="381" y="434"/>
                    <a:pt x="381" y="434"/>
                  </a:cubicBezTo>
                  <a:cubicBezTo>
                    <a:pt x="381" y="434"/>
                    <a:pt x="380" y="435"/>
                    <a:pt x="381" y="435"/>
                  </a:cubicBezTo>
                  <a:cubicBezTo>
                    <a:pt x="381" y="436"/>
                    <a:pt x="381" y="436"/>
                    <a:pt x="381" y="436"/>
                  </a:cubicBezTo>
                  <a:cubicBezTo>
                    <a:pt x="380" y="436"/>
                    <a:pt x="380" y="436"/>
                    <a:pt x="380" y="436"/>
                  </a:cubicBezTo>
                  <a:cubicBezTo>
                    <a:pt x="379" y="437"/>
                    <a:pt x="379" y="438"/>
                    <a:pt x="379" y="438"/>
                  </a:cubicBezTo>
                  <a:cubicBezTo>
                    <a:pt x="379" y="438"/>
                    <a:pt x="379" y="438"/>
                    <a:pt x="379" y="439"/>
                  </a:cubicBezTo>
                  <a:cubicBezTo>
                    <a:pt x="379" y="439"/>
                    <a:pt x="379" y="439"/>
                    <a:pt x="379" y="439"/>
                  </a:cubicBezTo>
                  <a:cubicBezTo>
                    <a:pt x="379" y="439"/>
                    <a:pt x="378" y="440"/>
                    <a:pt x="378" y="441"/>
                  </a:cubicBezTo>
                  <a:cubicBezTo>
                    <a:pt x="378" y="441"/>
                    <a:pt x="378" y="441"/>
                    <a:pt x="378" y="441"/>
                  </a:cubicBezTo>
                  <a:cubicBezTo>
                    <a:pt x="378" y="441"/>
                    <a:pt x="378" y="441"/>
                    <a:pt x="378" y="441"/>
                  </a:cubicBezTo>
                  <a:cubicBezTo>
                    <a:pt x="378" y="442"/>
                    <a:pt x="378" y="442"/>
                    <a:pt x="378" y="442"/>
                  </a:cubicBezTo>
                  <a:cubicBezTo>
                    <a:pt x="377" y="442"/>
                    <a:pt x="377" y="442"/>
                    <a:pt x="377" y="442"/>
                  </a:cubicBezTo>
                  <a:cubicBezTo>
                    <a:pt x="377" y="443"/>
                    <a:pt x="377" y="443"/>
                    <a:pt x="377" y="443"/>
                  </a:cubicBezTo>
                  <a:cubicBezTo>
                    <a:pt x="376" y="443"/>
                    <a:pt x="376" y="444"/>
                    <a:pt x="376" y="444"/>
                  </a:cubicBezTo>
                  <a:cubicBezTo>
                    <a:pt x="376" y="445"/>
                    <a:pt x="376" y="445"/>
                    <a:pt x="376" y="445"/>
                  </a:cubicBezTo>
                  <a:cubicBezTo>
                    <a:pt x="376" y="445"/>
                    <a:pt x="376" y="445"/>
                    <a:pt x="376" y="445"/>
                  </a:cubicBezTo>
                  <a:cubicBezTo>
                    <a:pt x="376" y="446"/>
                    <a:pt x="376" y="446"/>
                    <a:pt x="376" y="446"/>
                  </a:cubicBezTo>
                  <a:cubicBezTo>
                    <a:pt x="375" y="446"/>
                    <a:pt x="375" y="446"/>
                    <a:pt x="375" y="447"/>
                  </a:cubicBezTo>
                  <a:cubicBezTo>
                    <a:pt x="375" y="447"/>
                    <a:pt x="375" y="447"/>
                    <a:pt x="375" y="447"/>
                  </a:cubicBezTo>
                  <a:cubicBezTo>
                    <a:pt x="374" y="448"/>
                    <a:pt x="373" y="449"/>
                    <a:pt x="373" y="449"/>
                  </a:cubicBezTo>
                  <a:cubicBezTo>
                    <a:pt x="373" y="449"/>
                    <a:pt x="373" y="450"/>
                    <a:pt x="373" y="450"/>
                  </a:cubicBezTo>
                  <a:cubicBezTo>
                    <a:pt x="373" y="450"/>
                    <a:pt x="372" y="451"/>
                    <a:pt x="372" y="452"/>
                  </a:cubicBezTo>
                  <a:cubicBezTo>
                    <a:pt x="371" y="453"/>
                    <a:pt x="370" y="453"/>
                    <a:pt x="370" y="454"/>
                  </a:cubicBezTo>
                  <a:cubicBezTo>
                    <a:pt x="370" y="454"/>
                    <a:pt x="370" y="454"/>
                    <a:pt x="370" y="454"/>
                  </a:cubicBezTo>
                  <a:cubicBezTo>
                    <a:pt x="369" y="454"/>
                    <a:pt x="368" y="456"/>
                    <a:pt x="368" y="457"/>
                  </a:cubicBezTo>
                  <a:cubicBezTo>
                    <a:pt x="367" y="458"/>
                    <a:pt x="366" y="459"/>
                    <a:pt x="366" y="460"/>
                  </a:cubicBezTo>
                  <a:cubicBezTo>
                    <a:pt x="366" y="460"/>
                    <a:pt x="366" y="460"/>
                    <a:pt x="366" y="460"/>
                  </a:cubicBezTo>
                  <a:cubicBezTo>
                    <a:pt x="366" y="460"/>
                    <a:pt x="366" y="460"/>
                    <a:pt x="366" y="460"/>
                  </a:cubicBezTo>
                  <a:cubicBezTo>
                    <a:pt x="366" y="461"/>
                    <a:pt x="366" y="461"/>
                    <a:pt x="366" y="461"/>
                  </a:cubicBezTo>
                  <a:cubicBezTo>
                    <a:pt x="366" y="461"/>
                    <a:pt x="366" y="461"/>
                    <a:pt x="366" y="461"/>
                  </a:cubicBezTo>
                  <a:cubicBezTo>
                    <a:pt x="365" y="462"/>
                    <a:pt x="365" y="462"/>
                    <a:pt x="365" y="463"/>
                  </a:cubicBezTo>
                  <a:cubicBezTo>
                    <a:pt x="366" y="464"/>
                    <a:pt x="366" y="464"/>
                    <a:pt x="367" y="464"/>
                  </a:cubicBezTo>
                  <a:cubicBezTo>
                    <a:pt x="367" y="464"/>
                    <a:pt x="367" y="465"/>
                    <a:pt x="368" y="465"/>
                  </a:cubicBezTo>
                  <a:cubicBezTo>
                    <a:pt x="368" y="465"/>
                    <a:pt x="368" y="465"/>
                    <a:pt x="368" y="465"/>
                  </a:cubicBezTo>
                  <a:cubicBezTo>
                    <a:pt x="368" y="465"/>
                    <a:pt x="368" y="465"/>
                    <a:pt x="368" y="465"/>
                  </a:cubicBezTo>
                  <a:cubicBezTo>
                    <a:pt x="369" y="466"/>
                    <a:pt x="370" y="466"/>
                    <a:pt x="371" y="466"/>
                  </a:cubicBezTo>
                  <a:cubicBezTo>
                    <a:pt x="371" y="466"/>
                    <a:pt x="371" y="466"/>
                    <a:pt x="372" y="466"/>
                  </a:cubicBezTo>
                  <a:cubicBezTo>
                    <a:pt x="372" y="466"/>
                    <a:pt x="372" y="466"/>
                    <a:pt x="372" y="466"/>
                  </a:cubicBezTo>
                  <a:cubicBezTo>
                    <a:pt x="372" y="466"/>
                    <a:pt x="372" y="467"/>
                    <a:pt x="372" y="467"/>
                  </a:cubicBezTo>
                  <a:cubicBezTo>
                    <a:pt x="372" y="467"/>
                    <a:pt x="373" y="468"/>
                    <a:pt x="374" y="468"/>
                  </a:cubicBezTo>
                  <a:cubicBezTo>
                    <a:pt x="374" y="468"/>
                    <a:pt x="374" y="468"/>
                    <a:pt x="374" y="468"/>
                  </a:cubicBezTo>
                  <a:cubicBezTo>
                    <a:pt x="375" y="468"/>
                    <a:pt x="375" y="468"/>
                    <a:pt x="375" y="468"/>
                  </a:cubicBezTo>
                  <a:cubicBezTo>
                    <a:pt x="376" y="468"/>
                    <a:pt x="376" y="468"/>
                    <a:pt x="376" y="468"/>
                  </a:cubicBezTo>
                  <a:cubicBezTo>
                    <a:pt x="377" y="468"/>
                    <a:pt x="377" y="469"/>
                    <a:pt x="377" y="469"/>
                  </a:cubicBezTo>
                  <a:cubicBezTo>
                    <a:pt x="377" y="469"/>
                    <a:pt x="378" y="469"/>
                    <a:pt x="378" y="469"/>
                  </a:cubicBezTo>
                  <a:cubicBezTo>
                    <a:pt x="378" y="469"/>
                    <a:pt x="378" y="469"/>
                    <a:pt x="378" y="469"/>
                  </a:cubicBezTo>
                  <a:cubicBezTo>
                    <a:pt x="379" y="469"/>
                    <a:pt x="379" y="469"/>
                    <a:pt x="379" y="469"/>
                  </a:cubicBezTo>
                  <a:cubicBezTo>
                    <a:pt x="379" y="469"/>
                    <a:pt x="379" y="469"/>
                    <a:pt x="380" y="469"/>
                  </a:cubicBezTo>
                  <a:cubicBezTo>
                    <a:pt x="380" y="469"/>
                    <a:pt x="380" y="469"/>
                    <a:pt x="380" y="469"/>
                  </a:cubicBezTo>
                  <a:cubicBezTo>
                    <a:pt x="380" y="470"/>
                    <a:pt x="380" y="470"/>
                    <a:pt x="381" y="470"/>
                  </a:cubicBezTo>
                  <a:cubicBezTo>
                    <a:pt x="381" y="470"/>
                    <a:pt x="381" y="470"/>
                    <a:pt x="382" y="471"/>
                  </a:cubicBezTo>
                  <a:cubicBezTo>
                    <a:pt x="382" y="471"/>
                    <a:pt x="382" y="471"/>
                    <a:pt x="382" y="471"/>
                  </a:cubicBezTo>
                  <a:cubicBezTo>
                    <a:pt x="382" y="471"/>
                    <a:pt x="382" y="471"/>
                    <a:pt x="382" y="471"/>
                  </a:cubicBezTo>
                  <a:cubicBezTo>
                    <a:pt x="382" y="471"/>
                    <a:pt x="382" y="472"/>
                    <a:pt x="382" y="472"/>
                  </a:cubicBezTo>
                  <a:cubicBezTo>
                    <a:pt x="382" y="472"/>
                    <a:pt x="382" y="472"/>
                    <a:pt x="382" y="472"/>
                  </a:cubicBezTo>
                  <a:cubicBezTo>
                    <a:pt x="382" y="472"/>
                    <a:pt x="382" y="473"/>
                    <a:pt x="382" y="473"/>
                  </a:cubicBezTo>
                  <a:cubicBezTo>
                    <a:pt x="382" y="473"/>
                    <a:pt x="382" y="474"/>
                    <a:pt x="382" y="474"/>
                  </a:cubicBezTo>
                  <a:cubicBezTo>
                    <a:pt x="382" y="475"/>
                    <a:pt x="382" y="476"/>
                    <a:pt x="382" y="476"/>
                  </a:cubicBezTo>
                  <a:cubicBezTo>
                    <a:pt x="382" y="477"/>
                    <a:pt x="382" y="478"/>
                    <a:pt x="382" y="478"/>
                  </a:cubicBezTo>
                  <a:cubicBezTo>
                    <a:pt x="382" y="479"/>
                    <a:pt x="382" y="479"/>
                    <a:pt x="382" y="479"/>
                  </a:cubicBezTo>
                  <a:cubicBezTo>
                    <a:pt x="382" y="480"/>
                    <a:pt x="382" y="480"/>
                    <a:pt x="382" y="480"/>
                  </a:cubicBezTo>
                  <a:cubicBezTo>
                    <a:pt x="382" y="480"/>
                    <a:pt x="382" y="480"/>
                    <a:pt x="382" y="480"/>
                  </a:cubicBezTo>
                  <a:cubicBezTo>
                    <a:pt x="381" y="481"/>
                    <a:pt x="381" y="482"/>
                    <a:pt x="381" y="483"/>
                  </a:cubicBezTo>
                  <a:cubicBezTo>
                    <a:pt x="381" y="485"/>
                    <a:pt x="381" y="485"/>
                    <a:pt x="381" y="486"/>
                  </a:cubicBezTo>
                  <a:cubicBezTo>
                    <a:pt x="381" y="486"/>
                    <a:pt x="381" y="486"/>
                    <a:pt x="381" y="486"/>
                  </a:cubicBezTo>
                  <a:cubicBezTo>
                    <a:pt x="381" y="487"/>
                    <a:pt x="381" y="488"/>
                    <a:pt x="381" y="489"/>
                  </a:cubicBezTo>
                  <a:cubicBezTo>
                    <a:pt x="381" y="489"/>
                    <a:pt x="381" y="490"/>
                    <a:pt x="381" y="490"/>
                  </a:cubicBezTo>
                  <a:cubicBezTo>
                    <a:pt x="381" y="492"/>
                    <a:pt x="381" y="493"/>
                    <a:pt x="381" y="494"/>
                  </a:cubicBezTo>
                  <a:cubicBezTo>
                    <a:pt x="381" y="494"/>
                    <a:pt x="381" y="494"/>
                    <a:pt x="381" y="495"/>
                  </a:cubicBezTo>
                  <a:cubicBezTo>
                    <a:pt x="381" y="496"/>
                    <a:pt x="381" y="496"/>
                    <a:pt x="381" y="497"/>
                  </a:cubicBezTo>
                  <a:cubicBezTo>
                    <a:pt x="381" y="497"/>
                    <a:pt x="381" y="497"/>
                    <a:pt x="381" y="498"/>
                  </a:cubicBezTo>
                  <a:cubicBezTo>
                    <a:pt x="381" y="498"/>
                    <a:pt x="382" y="500"/>
                    <a:pt x="381" y="500"/>
                  </a:cubicBezTo>
                  <a:cubicBezTo>
                    <a:pt x="380" y="501"/>
                    <a:pt x="381" y="503"/>
                    <a:pt x="381" y="504"/>
                  </a:cubicBezTo>
                  <a:cubicBezTo>
                    <a:pt x="381" y="504"/>
                    <a:pt x="381" y="504"/>
                    <a:pt x="381" y="504"/>
                  </a:cubicBezTo>
                  <a:cubicBezTo>
                    <a:pt x="381" y="505"/>
                    <a:pt x="381" y="505"/>
                    <a:pt x="381" y="505"/>
                  </a:cubicBezTo>
                  <a:cubicBezTo>
                    <a:pt x="380" y="505"/>
                    <a:pt x="380" y="505"/>
                    <a:pt x="380" y="505"/>
                  </a:cubicBezTo>
                  <a:cubicBezTo>
                    <a:pt x="380" y="505"/>
                    <a:pt x="379" y="505"/>
                    <a:pt x="379" y="506"/>
                  </a:cubicBezTo>
                  <a:cubicBezTo>
                    <a:pt x="379" y="506"/>
                    <a:pt x="379" y="506"/>
                    <a:pt x="378" y="506"/>
                  </a:cubicBezTo>
                  <a:cubicBezTo>
                    <a:pt x="378" y="506"/>
                    <a:pt x="378" y="506"/>
                    <a:pt x="378" y="506"/>
                  </a:cubicBezTo>
                  <a:cubicBezTo>
                    <a:pt x="377" y="506"/>
                    <a:pt x="376" y="506"/>
                    <a:pt x="376" y="507"/>
                  </a:cubicBezTo>
                  <a:cubicBezTo>
                    <a:pt x="375" y="507"/>
                    <a:pt x="375" y="507"/>
                    <a:pt x="375" y="507"/>
                  </a:cubicBezTo>
                  <a:cubicBezTo>
                    <a:pt x="375" y="508"/>
                    <a:pt x="375" y="508"/>
                    <a:pt x="374" y="508"/>
                  </a:cubicBezTo>
                  <a:cubicBezTo>
                    <a:pt x="371" y="508"/>
                    <a:pt x="371" y="509"/>
                    <a:pt x="369" y="510"/>
                  </a:cubicBezTo>
                  <a:cubicBezTo>
                    <a:pt x="368" y="510"/>
                    <a:pt x="367" y="511"/>
                    <a:pt x="366" y="511"/>
                  </a:cubicBezTo>
                  <a:cubicBezTo>
                    <a:pt x="366" y="512"/>
                    <a:pt x="366" y="512"/>
                    <a:pt x="366" y="512"/>
                  </a:cubicBezTo>
                  <a:cubicBezTo>
                    <a:pt x="366" y="512"/>
                    <a:pt x="365" y="512"/>
                    <a:pt x="365" y="512"/>
                  </a:cubicBezTo>
                  <a:cubicBezTo>
                    <a:pt x="364" y="512"/>
                    <a:pt x="364" y="513"/>
                    <a:pt x="363" y="513"/>
                  </a:cubicBezTo>
                  <a:cubicBezTo>
                    <a:pt x="363" y="513"/>
                    <a:pt x="362" y="514"/>
                    <a:pt x="361" y="514"/>
                  </a:cubicBezTo>
                  <a:cubicBezTo>
                    <a:pt x="361" y="514"/>
                    <a:pt x="360" y="515"/>
                    <a:pt x="360" y="515"/>
                  </a:cubicBezTo>
                  <a:cubicBezTo>
                    <a:pt x="360" y="515"/>
                    <a:pt x="359" y="515"/>
                    <a:pt x="358" y="516"/>
                  </a:cubicBezTo>
                  <a:cubicBezTo>
                    <a:pt x="358" y="515"/>
                    <a:pt x="357" y="516"/>
                    <a:pt x="356" y="516"/>
                  </a:cubicBezTo>
                  <a:cubicBezTo>
                    <a:pt x="356" y="517"/>
                    <a:pt x="355" y="517"/>
                    <a:pt x="355" y="517"/>
                  </a:cubicBezTo>
                  <a:cubicBezTo>
                    <a:pt x="355" y="517"/>
                    <a:pt x="355" y="517"/>
                    <a:pt x="355" y="517"/>
                  </a:cubicBezTo>
                  <a:cubicBezTo>
                    <a:pt x="355" y="517"/>
                    <a:pt x="354" y="516"/>
                    <a:pt x="354" y="516"/>
                  </a:cubicBezTo>
                  <a:cubicBezTo>
                    <a:pt x="354" y="516"/>
                    <a:pt x="353" y="516"/>
                    <a:pt x="353" y="516"/>
                  </a:cubicBezTo>
                  <a:cubicBezTo>
                    <a:pt x="353" y="516"/>
                    <a:pt x="353" y="515"/>
                    <a:pt x="353" y="515"/>
                  </a:cubicBezTo>
                  <a:cubicBezTo>
                    <a:pt x="354" y="514"/>
                    <a:pt x="354" y="513"/>
                    <a:pt x="353" y="512"/>
                  </a:cubicBezTo>
                  <a:cubicBezTo>
                    <a:pt x="353" y="512"/>
                    <a:pt x="353" y="511"/>
                    <a:pt x="353" y="511"/>
                  </a:cubicBezTo>
                  <a:cubicBezTo>
                    <a:pt x="353" y="510"/>
                    <a:pt x="352" y="510"/>
                    <a:pt x="352" y="509"/>
                  </a:cubicBezTo>
                  <a:cubicBezTo>
                    <a:pt x="352" y="509"/>
                    <a:pt x="352" y="509"/>
                    <a:pt x="352" y="509"/>
                  </a:cubicBezTo>
                  <a:cubicBezTo>
                    <a:pt x="352" y="508"/>
                    <a:pt x="352" y="508"/>
                    <a:pt x="352" y="508"/>
                  </a:cubicBezTo>
                  <a:cubicBezTo>
                    <a:pt x="351" y="507"/>
                    <a:pt x="351" y="506"/>
                    <a:pt x="350" y="505"/>
                  </a:cubicBezTo>
                  <a:cubicBezTo>
                    <a:pt x="350" y="505"/>
                    <a:pt x="350" y="505"/>
                    <a:pt x="350" y="504"/>
                  </a:cubicBezTo>
                  <a:cubicBezTo>
                    <a:pt x="350" y="504"/>
                    <a:pt x="350" y="503"/>
                    <a:pt x="350" y="502"/>
                  </a:cubicBezTo>
                  <a:cubicBezTo>
                    <a:pt x="349" y="502"/>
                    <a:pt x="349" y="501"/>
                    <a:pt x="349" y="501"/>
                  </a:cubicBezTo>
                  <a:cubicBezTo>
                    <a:pt x="349" y="500"/>
                    <a:pt x="349" y="500"/>
                    <a:pt x="349" y="499"/>
                  </a:cubicBezTo>
                  <a:cubicBezTo>
                    <a:pt x="348" y="498"/>
                    <a:pt x="348" y="498"/>
                    <a:pt x="348" y="497"/>
                  </a:cubicBezTo>
                  <a:cubicBezTo>
                    <a:pt x="348" y="497"/>
                    <a:pt x="348" y="497"/>
                    <a:pt x="348" y="496"/>
                  </a:cubicBezTo>
                  <a:cubicBezTo>
                    <a:pt x="348" y="496"/>
                    <a:pt x="348" y="495"/>
                    <a:pt x="348" y="495"/>
                  </a:cubicBezTo>
                  <a:cubicBezTo>
                    <a:pt x="348" y="495"/>
                    <a:pt x="348" y="495"/>
                    <a:pt x="348" y="495"/>
                  </a:cubicBezTo>
                  <a:cubicBezTo>
                    <a:pt x="348" y="494"/>
                    <a:pt x="348" y="494"/>
                    <a:pt x="347" y="494"/>
                  </a:cubicBezTo>
                  <a:cubicBezTo>
                    <a:pt x="347" y="494"/>
                    <a:pt x="347" y="493"/>
                    <a:pt x="347" y="493"/>
                  </a:cubicBezTo>
                  <a:cubicBezTo>
                    <a:pt x="347" y="493"/>
                    <a:pt x="347" y="493"/>
                    <a:pt x="347" y="492"/>
                  </a:cubicBezTo>
                  <a:cubicBezTo>
                    <a:pt x="347" y="492"/>
                    <a:pt x="347" y="492"/>
                    <a:pt x="347" y="491"/>
                  </a:cubicBezTo>
                  <a:cubicBezTo>
                    <a:pt x="347" y="491"/>
                    <a:pt x="347" y="491"/>
                    <a:pt x="346" y="491"/>
                  </a:cubicBezTo>
                  <a:cubicBezTo>
                    <a:pt x="346" y="490"/>
                    <a:pt x="346" y="490"/>
                    <a:pt x="346" y="489"/>
                  </a:cubicBezTo>
                  <a:cubicBezTo>
                    <a:pt x="346" y="489"/>
                    <a:pt x="346" y="489"/>
                    <a:pt x="346" y="489"/>
                  </a:cubicBezTo>
                  <a:cubicBezTo>
                    <a:pt x="346" y="488"/>
                    <a:pt x="345" y="488"/>
                    <a:pt x="345" y="487"/>
                  </a:cubicBezTo>
                  <a:cubicBezTo>
                    <a:pt x="345" y="487"/>
                    <a:pt x="345" y="486"/>
                    <a:pt x="345" y="486"/>
                  </a:cubicBezTo>
                  <a:cubicBezTo>
                    <a:pt x="345" y="486"/>
                    <a:pt x="344" y="486"/>
                    <a:pt x="344" y="486"/>
                  </a:cubicBezTo>
                  <a:cubicBezTo>
                    <a:pt x="344" y="485"/>
                    <a:pt x="344" y="485"/>
                    <a:pt x="344" y="484"/>
                  </a:cubicBezTo>
                  <a:cubicBezTo>
                    <a:pt x="344" y="483"/>
                    <a:pt x="344" y="483"/>
                    <a:pt x="344" y="483"/>
                  </a:cubicBezTo>
                  <a:cubicBezTo>
                    <a:pt x="344" y="483"/>
                    <a:pt x="344" y="482"/>
                    <a:pt x="343" y="482"/>
                  </a:cubicBezTo>
                  <a:cubicBezTo>
                    <a:pt x="343" y="481"/>
                    <a:pt x="343" y="481"/>
                    <a:pt x="343" y="480"/>
                  </a:cubicBezTo>
                  <a:cubicBezTo>
                    <a:pt x="343" y="480"/>
                    <a:pt x="343" y="479"/>
                    <a:pt x="343" y="479"/>
                  </a:cubicBezTo>
                  <a:cubicBezTo>
                    <a:pt x="342" y="479"/>
                    <a:pt x="342" y="478"/>
                    <a:pt x="342" y="477"/>
                  </a:cubicBezTo>
                  <a:cubicBezTo>
                    <a:pt x="342" y="476"/>
                    <a:pt x="342" y="476"/>
                    <a:pt x="342" y="476"/>
                  </a:cubicBezTo>
                  <a:cubicBezTo>
                    <a:pt x="341" y="475"/>
                    <a:pt x="341" y="475"/>
                    <a:pt x="341" y="475"/>
                  </a:cubicBezTo>
                  <a:cubicBezTo>
                    <a:pt x="341" y="475"/>
                    <a:pt x="341" y="475"/>
                    <a:pt x="341" y="475"/>
                  </a:cubicBezTo>
                  <a:cubicBezTo>
                    <a:pt x="341" y="474"/>
                    <a:pt x="342" y="474"/>
                    <a:pt x="342" y="474"/>
                  </a:cubicBezTo>
                  <a:cubicBezTo>
                    <a:pt x="342" y="473"/>
                    <a:pt x="342" y="473"/>
                    <a:pt x="342" y="473"/>
                  </a:cubicBezTo>
                  <a:cubicBezTo>
                    <a:pt x="342" y="473"/>
                    <a:pt x="342" y="473"/>
                    <a:pt x="342" y="472"/>
                  </a:cubicBezTo>
                  <a:cubicBezTo>
                    <a:pt x="342" y="472"/>
                    <a:pt x="342" y="472"/>
                    <a:pt x="342" y="472"/>
                  </a:cubicBezTo>
                  <a:cubicBezTo>
                    <a:pt x="342" y="472"/>
                    <a:pt x="342" y="471"/>
                    <a:pt x="342" y="471"/>
                  </a:cubicBezTo>
                  <a:cubicBezTo>
                    <a:pt x="342" y="470"/>
                    <a:pt x="342" y="469"/>
                    <a:pt x="341" y="469"/>
                  </a:cubicBezTo>
                  <a:cubicBezTo>
                    <a:pt x="341" y="469"/>
                    <a:pt x="341" y="469"/>
                    <a:pt x="341" y="469"/>
                  </a:cubicBezTo>
                  <a:cubicBezTo>
                    <a:pt x="341" y="468"/>
                    <a:pt x="341" y="468"/>
                    <a:pt x="341" y="468"/>
                  </a:cubicBezTo>
                  <a:cubicBezTo>
                    <a:pt x="341" y="468"/>
                    <a:pt x="341" y="468"/>
                    <a:pt x="341" y="468"/>
                  </a:cubicBezTo>
                  <a:cubicBezTo>
                    <a:pt x="341" y="467"/>
                    <a:pt x="342" y="466"/>
                    <a:pt x="341" y="465"/>
                  </a:cubicBezTo>
                  <a:cubicBezTo>
                    <a:pt x="341" y="465"/>
                    <a:pt x="341" y="465"/>
                    <a:pt x="341" y="465"/>
                  </a:cubicBezTo>
                  <a:cubicBezTo>
                    <a:pt x="341" y="464"/>
                    <a:pt x="341" y="464"/>
                    <a:pt x="340" y="464"/>
                  </a:cubicBezTo>
                  <a:cubicBezTo>
                    <a:pt x="341" y="464"/>
                    <a:pt x="341" y="464"/>
                    <a:pt x="341" y="464"/>
                  </a:cubicBezTo>
                  <a:cubicBezTo>
                    <a:pt x="341" y="463"/>
                    <a:pt x="341" y="462"/>
                    <a:pt x="341" y="461"/>
                  </a:cubicBezTo>
                  <a:cubicBezTo>
                    <a:pt x="341" y="460"/>
                    <a:pt x="341" y="459"/>
                    <a:pt x="341" y="458"/>
                  </a:cubicBezTo>
                  <a:cubicBezTo>
                    <a:pt x="341" y="457"/>
                    <a:pt x="341" y="456"/>
                    <a:pt x="341" y="455"/>
                  </a:cubicBezTo>
                  <a:cubicBezTo>
                    <a:pt x="341" y="455"/>
                    <a:pt x="341" y="455"/>
                    <a:pt x="341" y="455"/>
                  </a:cubicBezTo>
                  <a:cubicBezTo>
                    <a:pt x="341" y="454"/>
                    <a:pt x="341" y="453"/>
                    <a:pt x="341" y="452"/>
                  </a:cubicBezTo>
                  <a:cubicBezTo>
                    <a:pt x="341" y="452"/>
                    <a:pt x="341" y="451"/>
                    <a:pt x="340" y="450"/>
                  </a:cubicBezTo>
                  <a:cubicBezTo>
                    <a:pt x="340" y="450"/>
                    <a:pt x="340" y="450"/>
                    <a:pt x="340" y="449"/>
                  </a:cubicBezTo>
                  <a:cubicBezTo>
                    <a:pt x="340" y="449"/>
                    <a:pt x="340" y="449"/>
                    <a:pt x="340" y="449"/>
                  </a:cubicBezTo>
                  <a:cubicBezTo>
                    <a:pt x="340" y="448"/>
                    <a:pt x="340" y="448"/>
                    <a:pt x="340" y="446"/>
                  </a:cubicBezTo>
                  <a:cubicBezTo>
                    <a:pt x="340" y="446"/>
                    <a:pt x="340" y="446"/>
                    <a:pt x="340" y="446"/>
                  </a:cubicBezTo>
                  <a:cubicBezTo>
                    <a:pt x="340" y="446"/>
                    <a:pt x="341" y="444"/>
                    <a:pt x="340" y="443"/>
                  </a:cubicBezTo>
                  <a:cubicBezTo>
                    <a:pt x="340" y="442"/>
                    <a:pt x="340" y="442"/>
                    <a:pt x="340" y="440"/>
                  </a:cubicBezTo>
                  <a:cubicBezTo>
                    <a:pt x="340" y="440"/>
                    <a:pt x="340" y="440"/>
                    <a:pt x="340" y="440"/>
                  </a:cubicBezTo>
                  <a:cubicBezTo>
                    <a:pt x="339" y="439"/>
                    <a:pt x="339" y="438"/>
                    <a:pt x="340" y="438"/>
                  </a:cubicBezTo>
                  <a:cubicBezTo>
                    <a:pt x="340" y="438"/>
                    <a:pt x="340" y="438"/>
                    <a:pt x="340" y="437"/>
                  </a:cubicBezTo>
                  <a:cubicBezTo>
                    <a:pt x="340" y="436"/>
                    <a:pt x="340" y="435"/>
                    <a:pt x="340" y="434"/>
                  </a:cubicBezTo>
                  <a:cubicBezTo>
                    <a:pt x="340" y="433"/>
                    <a:pt x="340" y="432"/>
                    <a:pt x="340" y="431"/>
                  </a:cubicBezTo>
                  <a:cubicBezTo>
                    <a:pt x="340" y="425"/>
                    <a:pt x="340" y="425"/>
                    <a:pt x="340" y="425"/>
                  </a:cubicBezTo>
                  <a:cubicBezTo>
                    <a:pt x="340" y="424"/>
                    <a:pt x="340" y="424"/>
                    <a:pt x="340" y="423"/>
                  </a:cubicBezTo>
                  <a:cubicBezTo>
                    <a:pt x="340" y="423"/>
                    <a:pt x="340" y="422"/>
                    <a:pt x="340" y="422"/>
                  </a:cubicBezTo>
                  <a:cubicBezTo>
                    <a:pt x="341" y="421"/>
                    <a:pt x="341" y="420"/>
                    <a:pt x="340" y="419"/>
                  </a:cubicBezTo>
                  <a:cubicBezTo>
                    <a:pt x="340" y="419"/>
                    <a:pt x="340" y="419"/>
                    <a:pt x="340" y="418"/>
                  </a:cubicBezTo>
                  <a:cubicBezTo>
                    <a:pt x="340" y="418"/>
                    <a:pt x="340" y="418"/>
                    <a:pt x="340" y="417"/>
                  </a:cubicBezTo>
                  <a:cubicBezTo>
                    <a:pt x="340" y="417"/>
                    <a:pt x="340" y="416"/>
                    <a:pt x="340" y="415"/>
                  </a:cubicBezTo>
                  <a:cubicBezTo>
                    <a:pt x="340" y="414"/>
                    <a:pt x="340" y="414"/>
                    <a:pt x="340" y="414"/>
                  </a:cubicBezTo>
                  <a:cubicBezTo>
                    <a:pt x="340" y="414"/>
                    <a:pt x="340" y="414"/>
                    <a:pt x="340" y="414"/>
                  </a:cubicBezTo>
                  <a:cubicBezTo>
                    <a:pt x="340" y="413"/>
                    <a:pt x="341" y="412"/>
                    <a:pt x="341" y="411"/>
                  </a:cubicBezTo>
                  <a:cubicBezTo>
                    <a:pt x="341" y="410"/>
                    <a:pt x="341" y="410"/>
                    <a:pt x="341" y="409"/>
                  </a:cubicBezTo>
                  <a:cubicBezTo>
                    <a:pt x="341" y="409"/>
                    <a:pt x="341" y="408"/>
                    <a:pt x="341" y="408"/>
                  </a:cubicBezTo>
                  <a:cubicBezTo>
                    <a:pt x="341" y="407"/>
                    <a:pt x="341" y="406"/>
                    <a:pt x="341" y="405"/>
                  </a:cubicBezTo>
                  <a:cubicBezTo>
                    <a:pt x="341" y="403"/>
                    <a:pt x="341" y="402"/>
                    <a:pt x="341" y="400"/>
                  </a:cubicBezTo>
                  <a:cubicBezTo>
                    <a:pt x="341" y="400"/>
                    <a:pt x="341" y="400"/>
                    <a:pt x="341" y="399"/>
                  </a:cubicBezTo>
                  <a:cubicBezTo>
                    <a:pt x="341" y="399"/>
                    <a:pt x="341" y="399"/>
                    <a:pt x="341" y="398"/>
                  </a:cubicBezTo>
                  <a:cubicBezTo>
                    <a:pt x="341" y="398"/>
                    <a:pt x="341" y="398"/>
                    <a:pt x="341" y="398"/>
                  </a:cubicBezTo>
                  <a:cubicBezTo>
                    <a:pt x="341" y="397"/>
                    <a:pt x="341" y="397"/>
                    <a:pt x="341" y="397"/>
                  </a:cubicBezTo>
                  <a:cubicBezTo>
                    <a:pt x="341" y="396"/>
                    <a:pt x="341" y="396"/>
                    <a:pt x="341" y="396"/>
                  </a:cubicBezTo>
                  <a:cubicBezTo>
                    <a:pt x="341" y="395"/>
                    <a:pt x="341" y="395"/>
                    <a:pt x="341" y="394"/>
                  </a:cubicBezTo>
                  <a:cubicBezTo>
                    <a:pt x="341" y="394"/>
                    <a:pt x="341" y="393"/>
                    <a:pt x="341" y="393"/>
                  </a:cubicBezTo>
                  <a:cubicBezTo>
                    <a:pt x="341" y="393"/>
                    <a:pt x="341" y="391"/>
                    <a:pt x="341" y="391"/>
                  </a:cubicBezTo>
                  <a:cubicBezTo>
                    <a:pt x="342" y="389"/>
                    <a:pt x="342" y="388"/>
                    <a:pt x="341" y="387"/>
                  </a:cubicBezTo>
                  <a:cubicBezTo>
                    <a:pt x="342" y="387"/>
                    <a:pt x="342" y="385"/>
                    <a:pt x="342" y="383"/>
                  </a:cubicBezTo>
                  <a:cubicBezTo>
                    <a:pt x="342" y="383"/>
                    <a:pt x="342" y="383"/>
                    <a:pt x="342" y="383"/>
                  </a:cubicBezTo>
                  <a:cubicBezTo>
                    <a:pt x="342" y="382"/>
                    <a:pt x="341" y="381"/>
                    <a:pt x="342" y="380"/>
                  </a:cubicBezTo>
                  <a:cubicBezTo>
                    <a:pt x="342" y="379"/>
                    <a:pt x="342" y="378"/>
                    <a:pt x="342" y="377"/>
                  </a:cubicBezTo>
                  <a:cubicBezTo>
                    <a:pt x="342" y="377"/>
                    <a:pt x="342" y="377"/>
                    <a:pt x="342" y="377"/>
                  </a:cubicBezTo>
                  <a:cubicBezTo>
                    <a:pt x="342" y="376"/>
                    <a:pt x="342" y="376"/>
                    <a:pt x="342" y="375"/>
                  </a:cubicBezTo>
                  <a:cubicBezTo>
                    <a:pt x="343" y="375"/>
                    <a:pt x="344" y="374"/>
                    <a:pt x="344" y="374"/>
                  </a:cubicBezTo>
                  <a:cubicBezTo>
                    <a:pt x="345" y="374"/>
                    <a:pt x="345" y="373"/>
                    <a:pt x="345" y="373"/>
                  </a:cubicBezTo>
                  <a:cubicBezTo>
                    <a:pt x="346" y="373"/>
                    <a:pt x="347" y="373"/>
                    <a:pt x="347" y="372"/>
                  </a:cubicBezTo>
                  <a:cubicBezTo>
                    <a:pt x="347" y="372"/>
                    <a:pt x="348" y="373"/>
                    <a:pt x="348" y="373"/>
                  </a:cubicBezTo>
                  <a:cubicBezTo>
                    <a:pt x="349" y="374"/>
                    <a:pt x="349" y="374"/>
                    <a:pt x="349" y="374"/>
                  </a:cubicBezTo>
                  <a:cubicBezTo>
                    <a:pt x="349" y="374"/>
                    <a:pt x="350" y="374"/>
                    <a:pt x="350" y="374"/>
                  </a:cubicBezTo>
                  <a:cubicBezTo>
                    <a:pt x="350" y="375"/>
                    <a:pt x="350" y="375"/>
                    <a:pt x="350" y="375"/>
                  </a:cubicBezTo>
                  <a:cubicBezTo>
                    <a:pt x="350" y="375"/>
                    <a:pt x="351" y="376"/>
                    <a:pt x="351" y="376"/>
                  </a:cubicBezTo>
                  <a:cubicBezTo>
                    <a:pt x="351" y="376"/>
                    <a:pt x="351" y="377"/>
                    <a:pt x="352" y="377"/>
                  </a:cubicBezTo>
                  <a:cubicBezTo>
                    <a:pt x="352" y="377"/>
                    <a:pt x="352" y="378"/>
                    <a:pt x="353" y="378"/>
                  </a:cubicBezTo>
                  <a:cubicBezTo>
                    <a:pt x="353" y="379"/>
                    <a:pt x="353" y="379"/>
                    <a:pt x="353" y="379"/>
                  </a:cubicBezTo>
                  <a:cubicBezTo>
                    <a:pt x="353" y="379"/>
                    <a:pt x="353" y="379"/>
                    <a:pt x="354" y="379"/>
                  </a:cubicBezTo>
                  <a:cubicBezTo>
                    <a:pt x="354" y="380"/>
                    <a:pt x="355" y="380"/>
                    <a:pt x="355" y="380"/>
                  </a:cubicBezTo>
                  <a:cubicBezTo>
                    <a:pt x="355" y="380"/>
                    <a:pt x="356" y="381"/>
                    <a:pt x="356" y="381"/>
                  </a:cubicBezTo>
                  <a:cubicBezTo>
                    <a:pt x="357" y="382"/>
                    <a:pt x="357" y="382"/>
                    <a:pt x="357" y="382"/>
                  </a:cubicBezTo>
                  <a:cubicBezTo>
                    <a:pt x="357" y="382"/>
                    <a:pt x="357" y="382"/>
                    <a:pt x="357" y="382"/>
                  </a:cubicBezTo>
                  <a:cubicBezTo>
                    <a:pt x="357" y="382"/>
                    <a:pt x="357" y="382"/>
                    <a:pt x="357" y="382"/>
                  </a:cubicBezTo>
                  <a:cubicBezTo>
                    <a:pt x="357" y="383"/>
                    <a:pt x="356" y="383"/>
                    <a:pt x="357" y="384"/>
                  </a:cubicBezTo>
                  <a:close/>
                  <a:moveTo>
                    <a:pt x="320" y="538"/>
                  </a:moveTo>
                  <a:cubicBezTo>
                    <a:pt x="320" y="538"/>
                    <a:pt x="320" y="538"/>
                    <a:pt x="321" y="537"/>
                  </a:cubicBezTo>
                  <a:cubicBezTo>
                    <a:pt x="321" y="537"/>
                    <a:pt x="322" y="537"/>
                    <a:pt x="322" y="537"/>
                  </a:cubicBezTo>
                  <a:cubicBezTo>
                    <a:pt x="322" y="536"/>
                    <a:pt x="322" y="536"/>
                    <a:pt x="322" y="536"/>
                  </a:cubicBezTo>
                  <a:cubicBezTo>
                    <a:pt x="323" y="536"/>
                    <a:pt x="325" y="536"/>
                    <a:pt x="325" y="535"/>
                  </a:cubicBezTo>
                  <a:cubicBezTo>
                    <a:pt x="325" y="535"/>
                    <a:pt x="325" y="535"/>
                    <a:pt x="326" y="535"/>
                  </a:cubicBezTo>
                  <a:cubicBezTo>
                    <a:pt x="326" y="535"/>
                    <a:pt x="326" y="534"/>
                    <a:pt x="327" y="534"/>
                  </a:cubicBezTo>
                  <a:cubicBezTo>
                    <a:pt x="327" y="534"/>
                    <a:pt x="327" y="534"/>
                    <a:pt x="327" y="534"/>
                  </a:cubicBezTo>
                  <a:cubicBezTo>
                    <a:pt x="328" y="535"/>
                    <a:pt x="329" y="535"/>
                    <a:pt x="330" y="534"/>
                  </a:cubicBezTo>
                  <a:cubicBezTo>
                    <a:pt x="331" y="534"/>
                    <a:pt x="331" y="534"/>
                    <a:pt x="332" y="534"/>
                  </a:cubicBezTo>
                  <a:cubicBezTo>
                    <a:pt x="333" y="534"/>
                    <a:pt x="334" y="534"/>
                    <a:pt x="334" y="534"/>
                  </a:cubicBezTo>
                  <a:cubicBezTo>
                    <a:pt x="334" y="534"/>
                    <a:pt x="335" y="534"/>
                    <a:pt x="335" y="534"/>
                  </a:cubicBezTo>
                  <a:cubicBezTo>
                    <a:pt x="335" y="535"/>
                    <a:pt x="335" y="536"/>
                    <a:pt x="334" y="536"/>
                  </a:cubicBezTo>
                  <a:cubicBezTo>
                    <a:pt x="334" y="537"/>
                    <a:pt x="334" y="537"/>
                    <a:pt x="334" y="538"/>
                  </a:cubicBezTo>
                  <a:cubicBezTo>
                    <a:pt x="334" y="538"/>
                    <a:pt x="334" y="538"/>
                    <a:pt x="335" y="538"/>
                  </a:cubicBezTo>
                  <a:cubicBezTo>
                    <a:pt x="334" y="538"/>
                    <a:pt x="333" y="539"/>
                    <a:pt x="333" y="540"/>
                  </a:cubicBezTo>
                  <a:cubicBezTo>
                    <a:pt x="333" y="540"/>
                    <a:pt x="332" y="541"/>
                    <a:pt x="333" y="543"/>
                  </a:cubicBezTo>
                  <a:cubicBezTo>
                    <a:pt x="333" y="543"/>
                    <a:pt x="333" y="543"/>
                    <a:pt x="333" y="543"/>
                  </a:cubicBezTo>
                  <a:cubicBezTo>
                    <a:pt x="333" y="544"/>
                    <a:pt x="333" y="544"/>
                    <a:pt x="334" y="545"/>
                  </a:cubicBezTo>
                  <a:cubicBezTo>
                    <a:pt x="333" y="545"/>
                    <a:pt x="334" y="546"/>
                    <a:pt x="334" y="546"/>
                  </a:cubicBezTo>
                  <a:cubicBezTo>
                    <a:pt x="334" y="547"/>
                    <a:pt x="335" y="547"/>
                    <a:pt x="335" y="548"/>
                  </a:cubicBezTo>
                  <a:cubicBezTo>
                    <a:pt x="335" y="548"/>
                    <a:pt x="335" y="548"/>
                    <a:pt x="335" y="549"/>
                  </a:cubicBezTo>
                  <a:cubicBezTo>
                    <a:pt x="336" y="549"/>
                    <a:pt x="336" y="549"/>
                    <a:pt x="336" y="549"/>
                  </a:cubicBezTo>
                  <a:cubicBezTo>
                    <a:pt x="336" y="549"/>
                    <a:pt x="337" y="549"/>
                    <a:pt x="337" y="549"/>
                  </a:cubicBezTo>
                  <a:cubicBezTo>
                    <a:pt x="336" y="549"/>
                    <a:pt x="336" y="549"/>
                    <a:pt x="336" y="550"/>
                  </a:cubicBezTo>
                  <a:cubicBezTo>
                    <a:pt x="336" y="550"/>
                    <a:pt x="336" y="551"/>
                    <a:pt x="337" y="551"/>
                  </a:cubicBezTo>
                  <a:cubicBezTo>
                    <a:pt x="338" y="552"/>
                    <a:pt x="338" y="552"/>
                    <a:pt x="338" y="552"/>
                  </a:cubicBezTo>
                  <a:cubicBezTo>
                    <a:pt x="338" y="553"/>
                    <a:pt x="338" y="553"/>
                    <a:pt x="339" y="553"/>
                  </a:cubicBezTo>
                  <a:cubicBezTo>
                    <a:pt x="339" y="553"/>
                    <a:pt x="339" y="554"/>
                    <a:pt x="339" y="554"/>
                  </a:cubicBezTo>
                  <a:cubicBezTo>
                    <a:pt x="339" y="554"/>
                    <a:pt x="340" y="554"/>
                    <a:pt x="340" y="554"/>
                  </a:cubicBezTo>
                  <a:cubicBezTo>
                    <a:pt x="339" y="555"/>
                    <a:pt x="339" y="555"/>
                    <a:pt x="338" y="555"/>
                  </a:cubicBezTo>
                  <a:cubicBezTo>
                    <a:pt x="338" y="555"/>
                    <a:pt x="338" y="555"/>
                    <a:pt x="338" y="555"/>
                  </a:cubicBezTo>
                  <a:cubicBezTo>
                    <a:pt x="338" y="555"/>
                    <a:pt x="337" y="555"/>
                    <a:pt x="336" y="556"/>
                  </a:cubicBezTo>
                  <a:cubicBezTo>
                    <a:pt x="336" y="556"/>
                    <a:pt x="335" y="556"/>
                    <a:pt x="334" y="557"/>
                  </a:cubicBezTo>
                  <a:cubicBezTo>
                    <a:pt x="334" y="557"/>
                    <a:pt x="334" y="557"/>
                    <a:pt x="334" y="557"/>
                  </a:cubicBezTo>
                  <a:cubicBezTo>
                    <a:pt x="333" y="557"/>
                    <a:pt x="332" y="558"/>
                    <a:pt x="330" y="558"/>
                  </a:cubicBezTo>
                  <a:cubicBezTo>
                    <a:pt x="330" y="559"/>
                    <a:pt x="330" y="559"/>
                    <a:pt x="330" y="559"/>
                  </a:cubicBezTo>
                  <a:cubicBezTo>
                    <a:pt x="330" y="559"/>
                    <a:pt x="329" y="559"/>
                    <a:pt x="329" y="559"/>
                  </a:cubicBezTo>
                  <a:cubicBezTo>
                    <a:pt x="328" y="559"/>
                    <a:pt x="328" y="559"/>
                    <a:pt x="327" y="560"/>
                  </a:cubicBezTo>
                  <a:cubicBezTo>
                    <a:pt x="327" y="560"/>
                    <a:pt x="327" y="560"/>
                    <a:pt x="327" y="560"/>
                  </a:cubicBezTo>
                  <a:cubicBezTo>
                    <a:pt x="326" y="560"/>
                    <a:pt x="325" y="560"/>
                    <a:pt x="324" y="561"/>
                  </a:cubicBezTo>
                  <a:cubicBezTo>
                    <a:pt x="324" y="561"/>
                    <a:pt x="324" y="561"/>
                    <a:pt x="324" y="561"/>
                  </a:cubicBezTo>
                  <a:cubicBezTo>
                    <a:pt x="323" y="561"/>
                    <a:pt x="323" y="561"/>
                    <a:pt x="322" y="562"/>
                  </a:cubicBezTo>
                  <a:cubicBezTo>
                    <a:pt x="322" y="562"/>
                    <a:pt x="322" y="562"/>
                    <a:pt x="322" y="562"/>
                  </a:cubicBezTo>
                  <a:cubicBezTo>
                    <a:pt x="322" y="562"/>
                    <a:pt x="321" y="562"/>
                    <a:pt x="321" y="562"/>
                  </a:cubicBezTo>
                  <a:cubicBezTo>
                    <a:pt x="321" y="562"/>
                    <a:pt x="320" y="562"/>
                    <a:pt x="319" y="563"/>
                  </a:cubicBezTo>
                  <a:cubicBezTo>
                    <a:pt x="319" y="563"/>
                    <a:pt x="319" y="563"/>
                    <a:pt x="319" y="563"/>
                  </a:cubicBezTo>
                  <a:cubicBezTo>
                    <a:pt x="319" y="562"/>
                    <a:pt x="318" y="563"/>
                    <a:pt x="318" y="563"/>
                  </a:cubicBezTo>
                  <a:cubicBezTo>
                    <a:pt x="318" y="563"/>
                    <a:pt x="318" y="563"/>
                    <a:pt x="318" y="563"/>
                  </a:cubicBezTo>
                  <a:cubicBezTo>
                    <a:pt x="318" y="563"/>
                    <a:pt x="318" y="563"/>
                    <a:pt x="318" y="563"/>
                  </a:cubicBezTo>
                  <a:cubicBezTo>
                    <a:pt x="318" y="563"/>
                    <a:pt x="318" y="563"/>
                    <a:pt x="317" y="563"/>
                  </a:cubicBezTo>
                  <a:cubicBezTo>
                    <a:pt x="317" y="563"/>
                    <a:pt x="317" y="562"/>
                    <a:pt x="316" y="562"/>
                  </a:cubicBezTo>
                  <a:cubicBezTo>
                    <a:pt x="315" y="561"/>
                    <a:pt x="314" y="561"/>
                    <a:pt x="314" y="561"/>
                  </a:cubicBezTo>
                  <a:cubicBezTo>
                    <a:pt x="314" y="561"/>
                    <a:pt x="314" y="561"/>
                    <a:pt x="314" y="561"/>
                  </a:cubicBezTo>
                  <a:cubicBezTo>
                    <a:pt x="313" y="561"/>
                    <a:pt x="313" y="561"/>
                    <a:pt x="313" y="561"/>
                  </a:cubicBezTo>
                  <a:cubicBezTo>
                    <a:pt x="313" y="561"/>
                    <a:pt x="312" y="561"/>
                    <a:pt x="312" y="561"/>
                  </a:cubicBezTo>
                  <a:cubicBezTo>
                    <a:pt x="312" y="560"/>
                    <a:pt x="311" y="560"/>
                    <a:pt x="311" y="560"/>
                  </a:cubicBezTo>
                  <a:cubicBezTo>
                    <a:pt x="311" y="560"/>
                    <a:pt x="311" y="560"/>
                    <a:pt x="311" y="560"/>
                  </a:cubicBezTo>
                  <a:cubicBezTo>
                    <a:pt x="311" y="559"/>
                    <a:pt x="310" y="558"/>
                    <a:pt x="308" y="558"/>
                  </a:cubicBezTo>
                  <a:cubicBezTo>
                    <a:pt x="308" y="558"/>
                    <a:pt x="308" y="558"/>
                    <a:pt x="307" y="558"/>
                  </a:cubicBezTo>
                  <a:cubicBezTo>
                    <a:pt x="307" y="557"/>
                    <a:pt x="307" y="557"/>
                    <a:pt x="305" y="557"/>
                  </a:cubicBezTo>
                  <a:cubicBezTo>
                    <a:pt x="305" y="557"/>
                    <a:pt x="305" y="556"/>
                    <a:pt x="304" y="556"/>
                  </a:cubicBezTo>
                  <a:cubicBezTo>
                    <a:pt x="304" y="556"/>
                    <a:pt x="304" y="556"/>
                    <a:pt x="304" y="556"/>
                  </a:cubicBezTo>
                  <a:cubicBezTo>
                    <a:pt x="304" y="556"/>
                    <a:pt x="303" y="556"/>
                    <a:pt x="303" y="556"/>
                  </a:cubicBezTo>
                  <a:cubicBezTo>
                    <a:pt x="303" y="555"/>
                    <a:pt x="302" y="555"/>
                    <a:pt x="302" y="554"/>
                  </a:cubicBezTo>
                  <a:cubicBezTo>
                    <a:pt x="302" y="554"/>
                    <a:pt x="302" y="554"/>
                    <a:pt x="301" y="554"/>
                  </a:cubicBezTo>
                  <a:cubicBezTo>
                    <a:pt x="301" y="554"/>
                    <a:pt x="300" y="554"/>
                    <a:pt x="300" y="553"/>
                  </a:cubicBezTo>
                  <a:cubicBezTo>
                    <a:pt x="300" y="553"/>
                    <a:pt x="300" y="553"/>
                    <a:pt x="299" y="553"/>
                  </a:cubicBezTo>
                  <a:cubicBezTo>
                    <a:pt x="299" y="553"/>
                    <a:pt x="298" y="553"/>
                    <a:pt x="298" y="553"/>
                  </a:cubicBezTo>
                  <a:cubicBezTo>
                    <a:pt x="298" y="553"/>
                    <a:pt x="298" y="552"/>
                    <a:pt x="298" y="552"/>
                  </a:cubicBezTo>
                  <a:cubicBezTo>
                    <a:pt x="297" y="552"/>
                    <a:pt x="297" y="552"/>
                    <a:pt x="297" y="551"/>
                  </a:cubicBezTo>
                  <a:cubicBezTo>
                    <a:pt x="297" y="551"/>
                    <a:pt x="296" y="551"/>
                    <a:pt x="296" y="550"/>
                  </a:cubicBezTo>
                  <a:cubicBezTo>
                    <a:pt x="295" y="550"/>
                    <a:pt x="295" y="549"/>
                    <a:pt x="294" y="549"/>
                  </a:cubicBezTo>
                  <a:cubicBezTo>
                    <a:pt x="293" y="549"/>
                    <a:pt x="293" y="549"/>
                    <a:pt x="293" y="549"/>
                  </a:cubicBezTo>
                  <a:cubicBezTo>
                    <a:pt x="293" y="549"/>
                    <a:pt x="293" y="549"/>
                    <a:pt x="293" y="549"/>
                  </a:cubicBezTo>
                  <a:cubicBezTo>
                    <a:pt x="293" y="549"/>
                    <a:pt x="293" y="549"/>
                    <a:pt x="292" y="549"/>
                  </a:cubicBezTo>
                  <a:cubicBezTo>
                    <a:pt x="292" y="549"/>
                    <a:pt x="292" y="548"/>
                    <a:pt x="292" y="548"/>
                  </a:cubicBezTo>
                  <a:cubicBezTo>
                    <a:pt x="292" y="548"/>
                    <a:pt x="293" y="548"/>
                    <a:pt x="293" y="547"/>
                  </a:cubicBezTo>
                  <a:cubicBezTo>
                    <a:pt x="294" y="547"/>
                    <a:pt x="294" y="546"/>
                    <a:pt x="295" y="546"/>
                  </a:cubicBezTo>
                  <a:cubicBezTo>
                    <a:pt x="295" y="546"/>
                    <a:pt x="295" y="546"/>
                    <a:pt x="295" y="546"/>
                  </a:cubicBezTo>
                  <a:cubicBezTo>
                    <a:pt x="295" y="546"/>
                    <a:pt x="295" y="546"/>
                    <a:pt x="295" y="546"/>
                  </a:cubicBezTo>
                  <a:cubicBezTo>
                    <a:pt x="296" y="546"/>
                    <a:pt x="296" y="546"/>
                    <a:pt x="296" y="546"/>
                  </a:cubicBezTo>
                  <a:cubicBezTo>
                    <a:pt x="297" y="545"/>
                    <a:pt x="297" y="545"/>
                    <a:pt x="298" y="545"/>
                  </a:cubicBezTo>
                  <a:cubicBezTo>
                    <a:pt x="298" y="545"/>
                    <a:pt x="298" y="545"/>
                    <a:pt x="298" y="544"/>
                  </a:cubicBezTo>
                  <a:cubicBezTo>
                    <a:pt x="299" y="544"/>
                    <a:pt x="299" y="544"/>
                    <a:pt x="299" y="544"/>
                  </a:cubicBezTo>
                  <a:cubicBezTo>
                    <a:pt x="300" y="544"/>
                    <a:pt x="301" y="544"/>
                    <a:pt x="301" y="543"/>
                  </a:cubicBezTo>
                  <a:cubicBezTo>
                    <a:pt x="302" y="543"/>
                    <a:pt x="303" y="542"/>
                    <a:pt x="304" y="542"/>
                  </a:cubicBezTo>
                  <a:cubicBezTo>
                    <a:pt x="304" y="542"/>
                    <a:pt x="304" y="542"/>
                    <a:pt x="304" y="542"/>
                  </a:cubicBezTo>
                  <a:cubicBezTo>
                    <a:pt x="304" y="542"/>
                    <a:pt x="305" y="542"/>
                    <a:pt x="305" y="542"/>
                  </a:cubicBezTo>
                  <a:cubicBezTo>
                    <a:pt x="306" y="542"/>
                    <a:pt x="307" y="542"/>
                    <a:pt x="307" y="541"/>
                  </a:cubicBezTo>
                  <a:cubicBezTo>
                    <a:pt x="309" y="541"/>
                    <a:pt x="309" y="541"/>
                    <a:pt x="310" y="540"/>
                  </a:cubicBezTo>
                  <a:cubicBezTo>
                    <a:pt x="310" y="540"/>
                    <a:pt x="311" y="540"/>
                    <a:pt x="311" y="540"/>
                  </a:cubicBezTo>
                  <a:cubicBezTo>
                    <a:pt x="312" y="540"/>
                    <a:pt x="312" y="539"/>
                    <a:pt x="313" y="539"/>
                  </a:cubicBezTo>
                  <a:cubicBezTo>
                    <a:pt x="313" y="539"/>
                    <a:pt x="313" y="539"/>
                    <a:pt x="313" y="539"/>
                  </a:cubicBezTo>
                  <a:cubicBezTo>
                    <a:pt x="314" y="539"/>
                    <a:pt x="314" y="539"/>
                    <a:pt x="314" y="539"/>
                  </a:cubicBezTo>
                  <a:cubicBezTo>
                    <a:pt x="314" y="539"/>
                    <a:pt x="314" y="539"/>
                    <a:pt x="314" y="539"/>
                  </a:cubicBezTo>
                  <a:cubicBezTo>
                    <a:pt x="315" y="539"/>
                    <a:pt x="315" y="539"/>
                    <a:pt x="316" y="539"/>
                  </a:cubicBezTo>
                  <a:cubicBezTo>
                    <a:pt x="317" y="539"/>
                    <a:pt x="318" y="538"/>
                    <a:pt x="318" y="537"/>
                  </a:cubicBezTo>
                  <a:cubicBezTo>
                    <a:pt x="318" y="537"/>
                    <a:pt x="318" y="537"/>
                    <a:pt x="318" y="537"/>
                  </a:cubicBezTo>
                  <a:cubicBezTo>
                    <a:pt x="318" y="537"/>
                    <a:pt x="318" y="537"/>
                    <a:pt x="318" y="537"/>
                  </a:cubicBezTo>
                  <a:cubicBezTo>
                    <a:pt x="318" y="537"/>
                    <a:pt x="318" y="537"/>
                    <a:pt x="318" y="537"/>
                  </a:cubicBezTo>
                  <a:cubicBezTo>
                    <a:pt x="318" y="537"/>
                    <a:pt x="319" y="538"/>
                    <a:pt x="320" y="538"/>
                  </a:cubicBezTo>
                  <a:close/>
                  <a:moveTo>
                    <a:pt x="334" y="374"/>
                  </a:moveTo>
                  <a:cubicBezTo>
                    <a:pt x="333" y="374"/>
                    <a:pt x="333" y="374"/>
                    <a:pt x="332" y="375"/>
                  </a:cubicBezTo>
                  <a:cubicBezTo>
                    <a:pt x="332" y="375"/>
                    <a:pt x="332" y="375"/>
                    <a:pt x="332" y="375"/>
                  </a:cubicBezTo>
                  <a:cubicBezTo>
                    <a:pt x="332" y="375"/>
                    <a:pt x="332" y="375"/>
                    <a:pt x="332" y="375"/>
                  </a:cubicBezTo>
                  <a:cubicBezTo>
                    <a:pt x="332" y="375"/>
                    <a:pt x="331" y="375"/>
                    <a:pt x="331" y="376"/>
                  </a:cubicBezTo>
                  <a:cubicBezTo>
                    <a:pt x="330" y="376"/>
                    <a:pt x="329" y="376"/>
                    <a:pt x="328" y="377"/>
                  </a:cubicBezTo>
                  <a:cubicBezTo>
                    <a:pt x="327" y="377"/>
                    <a:pt x="325" y="378"/>
                    <a:pt x="325" y="379"/>
                  </a:cubicBezTo>
                  <a:cubicBezTo>
                    <a:pt x="325" y="379"/>
                    <a:pt x="324" y="379"/>
                    <a:pt x="324" y="380"/>
                  </a:cubicBezTo>
                  <a:cubicBezTo>
                    <a:pt x="324" y="379"/>
                    <a:pt x="324" y="379"/>
                    <a:pt x="324" y="379"/>
                  </a:cubicBezTo>
                  <a:cubicBezTo>
                    <a:pt x="323" y="379"/>
                    <a:pt x="323" y="379"/>
                    <a:pt x="323" y="379"/>
                  </a:cubicBezTo>
                  <a:cubicBezTo>
                    <a:pt x="322" y="379"/>
                    <a:pt x="322" y="379"/>
                    <a:pt x="322" y="379"/>
                  </a:cubicBezTo>
                  <a:cubicBezTo>
                    <a:pt x="322" y="379"/>
                    <a:pt x="322" y="378"/>
                    <a:pt x="323" y="378"/>
                  </a:cubicBezTo>
                  <a:cubicBezTo>
                    <a:pt x="323" y="378"/>
                    <a:pt x="323" y="377"/>
                    <a:pt x="323" y="377"/>
                  </a:cubicBezTo>
                  <a:cubicBezTo>
                    <a:pt x="323" y="377"/>
                    <a:pt x="323" y="376"/>
                    <a:pt x="323" y="376"/>
                  </a:cubicBezTo>
                  <a:cubicBezTo>
                    <a:pt x="323" y="375"/>
                    <a:pt x="323" y="375"/>
                    <a:pt x="324" y="375"/>
                  </a:cubicBezTo>
                  <a:cubicBezTo>
                    <a:pt x="324" y="375"/>
                    <a:pt x="324" y="375"/>
                    <a:pt x="324" y="374"/>
                  </a:cubicBezTo>
                  <a:cubicBezTo>
                    <a:pt x="324" y="374"/>
                    <a:pt x="324" y="373"/>
                    <a:pt x="324" y="373"/>
                  </a:cubicBezTo>
                  <a:cubicBezTo>
                    <a:pt x="324" y="373"/>
                    <a:pt x="324" y="373"/>
                    <a:pt x="324" y="373"/>
                  </a:cubicBezTo>
                  <a:cubicBezTo>
                    <a:pt x="324" y="373"/>
                    <a:pt x="324" y="373"/>
                    <a:pt x="324" y="373"/>
                  </a:cubicBezTo>
                  <a:cubicBezTo>
                    <a:pt x="325" y="372"/>
                    <a:pt x="325" y="372"/>
                    <a:pt x="325" y="372"/>
                  </a:cubicBezTo>
                  <a:cubicBezTo>
                    <a:pt x="325" y="371"/>
                    <a:pt x="326" y="371"/>
                    <a:pt x="326" y="370"/>
                  </a:cubicBezTo>
                  <a:cubicBezTo>
                    <a:pt x="327" y="370"/>
                    <a:pt x="327" y="370"/>
                    <a:pt x="328" y="369"/>
                  </a:cubicBezTo>
                  <a:cubicBezTo>
                    <a:pt x="328" y="369"/>
                    <a:pt x="328" y="369"/>
                    <a:pt x="328" y="368"/>
                  </a:cubicBezTo>
                  <a:cubicBezTo>
                    <a:pt x="328" y="368"/>
                    <a:pt x="329" y="368"/>
                    <a:pt x="329" y="368"/>
                  </a:cubicBezTo>
                  <a:cubicBezTo>
                    <a:pt x="329" y="368"/>
                    <a:pt x="329" y="368"/>
                    <a:pt x="329" y="368"/>
                  </a:cubicBezTo>
                  <a:cubicBezTo>
                    <a:pt x="330" y="367"/>
                    <a:pt x="330" y="367"/>
                    <a:pt x="330" y="367"/>
                  </a:cubicBezTo>
                  <a:cubicBezTo>
                    <a:pt x="330" y="367"/>
                    <a:pt x="330" y="367"/>
                    <a:pt x="331" y="367"/>
                  </a:cubicBezTo>
                  <a:cubicBezTo>
                    <a:pt x="331" y="367"/>
                    <a:pt x="331" y="367"/>
                    <a:pt x="331" y="367"/>
                  </a:cubicBezTo>
                  <a:cubicBezTo>
                    <a:pt x="332" y="367"/>
                    <a:pt x="332" y="367"/>
                    <a:pt x="333" y="367"/>
                  </a:cubicBezTo>
                  <a:cubicBezTo>
                    <a:pt x="333" y="367"/>
                    <a:pt x="333" y="367"/>
                    <a:pt x="333" y="367"/>
                  </a:cubicBezTo>
                  <a:cubicBezTo>
                    <a:pt x="333" y="368"/>
                    <a:pt x="333" y="368"/>
                    <a:pt x="334" y="368"/>
                  </a:cubicBezTo>
                  <a:cubicBezTo>
                    <a:pt x="334" y="369"/>
                    <a:pt x="334" y="369"/>
                    <a:pt x="334" y="369"/>
                  </a:cubicBezTo>
                  <a:cubicBezTo>
                    <a:pt x="334" y="369"/>
                    <a:pt x="334" y="370"/>
                    <a:pt x="334" y="370"/>
                  </a:cubicBezTo>
                  <a:cubicBezTo>
                    <a:pt x="334" y="370"/>
                    <a:pt x="333" y="371"/>
                    <a:pt x="333" y="372"/>
                  </a:cubicBezTo>
                  <a:cubicBezTo>
                    <a:pt x="333" y="373"/>
                    <a:pt x="333" y="373"/>
                    <a:pt x="334" y="374"/>
                  </a:cubicBezTo>
                  <a:close/>
                  <a:moveTo>
                    <a:pt x="340" y="540"/>
                  </a:moveTo>
                  <a:cubicBezTo>
                    <a:pt x="340" y="540"/>
                    <a:pt x="340" y="539"/>
                    <a:pt x="340" y="539"/>
                  </a:cubicBezTo>
                  <a:cubicBezTo>
                    <a:pt x="340" y="538"/>
                    <a:pt x="340" y="537"/>
                    <a:pt x="340" y="537"/>
                  </a:cubicBezTo>
                  <a:cubicBezTo>
                    <a:pt x="341" y="537"/>
                    <a:pt x="341" y="538"/>
                    <a:pt x="342" y="538"/>
                  </a:cubicBezTo>
                  <a:cubicBezTo>
                    <a:pt x="342" y="539"/>
                    <a:pt x="343" y="539"/>
                    <a:pt x="344" y="539"/>
                  </a:cubicBezTo>
                  <a:cubicBezTo>
                    <a:pt x="344" y="539"/>
                    <a:pt x="344" y="539"/>
                    <a:pt x="344" y="539"/>
                  </a:cubicBezTo>
                  <a:cubicBezTo>
                    <a:pt x="344" y="539"/>
                    <a:pt x="344" y="540"/>
                    <a:pt x="345" y="540"/>
                  </a:cubicBezTo>
                  <a:cubicBezTo>
                    <a:pt x="345" y="540"/>
                    <a:pt x="345" y="540"/>
                    <a:pt x="346" y="540"/>
                  </a:cubicBezTo>
                  <a:cubicBezTo>
                    <a:pt x="346" y="541"/>
                    <a:pt x="346" y="541"/>
                    <a:pt x="346" y="541"/>
                  </a:cubicBezTo>
                  <a:cubicBezTo>
                    <a:pt x="346" y="542"/>
                    <a:pt x="347" y="542"/>
                    <a:pt x="347" y="542"/>
                  </a:cubicBezTo>
                  <a:cubicBezTo>
                    <a:pt x="347" y="542"/>
                    <a:pt x="347" y="543"/>
                    <a:pt x="347" y="543"/>
                  </a:cubicBezTo>
                  <a:cubicBezTo>
                    <a:pt x="347" y="543"/>
                    <a:pt x="347" y="543"/>
                    <a:pt x="347" y="543"/>
                  </a:cubicBezTo>
                  <a:cubicBezTo>
                    <a:pt x="347" y="544"/>
                    <a:pt x="347" y="544"/>
                    <a:pt x="347" y="544"/>
                  </a:cubicBezTo>
                  <a:cubicBezTo>
                    <a:pt x="347" y="544"/>
                    <a:pt x="347" y="544"/>
                    <a:pt x="347" y="544"/>
                  </a:cubicBezTo>
                  <a:cubicBezTo>
                    <a:pt x="347" y="545"/>
                    <a:pt x="347" y="545"/>
                    <a:pt x="347" y="546"/>
                  </a:cubicBezTo>
                  <a:cubicBezTo>
                    <a:pt x="347" y="546"/>
                    <a:pt x="347" y="546"/>
                    <a:pt x="347" y="547"/>
                  </a:cubicBezTo>
                  <a:cubicBezTo>
                    <a:pt x="346" y="547"/>
                    <a:pt x="346" y="548"/>
                    <a:pt x="346" y="549"/>
                  </a:cubicBezTo>
                  <a:cubicBezTo>
                    <a:pt x="345" y="549"/>
                    <a:pt x="345" y="550"/>
                    <a:pt x="345" y="550"/>
                  </a:cubicBezTo>
                  <a:cubicBezTo>
                    <a:pt x="345" y="550"/>
                    <a:pt x="345" y="551"/>
                    <a:pt x="345" y="551"/>
                  </a:cubicBezTo>
                  <a:cubicBezTo>
                    <a:pt x="345" y="551"/>
                    <a:pt x="345" y="551"/>
                    <a:pt x="345" y="551"/>
                  </a:cubicBezTo>
                  <a:cubicBezTo>
                    <a:pt x="345" y="551"/>
                    <a:pt x="344" y="552"/>
                    <a:pt x="344" y="552"/>
                  </a:cubicBezTo>
                  <a:cubicBezTo>
                    <a:pt x="344" y="552"/>
                    <a:pt x="343" y="552"/>
                    <a:pt x="343" y="551"/>
                  </a:cubicBezTo>
                  <a:cubicBezTo>
                    <a:pt x="343" y="551"/>
                    <a:pt x="343" y="551"/>
                    <a:pt x="343" y="551"/>
                  </a:cubicBezTo>
                  <a:cubicBezTo>
                    <a:pt x="343" y="551"/>
                    <a:pt x="342" y="551"/>
                    <a:pt x="342" y="551"/>
                  </a:cubicBezTo>
                  <a:cubicBezTo>
                    <a:pt x="342" y="550"/>
                    <a:pt x="342" y="550"/>
                    <a:pt x="342" y="550"/>
                  </a:cubicBezTo>
                  <a:cubicBezTo>
                    <a:pt x="342" y="549"/>
                    <a:pt x="342" y="549"/>
                    <a:pt x="341" y="549"/>
                  </a:cubicBezTo>
                  <a:cubicBezTo>
                    <a:pt x="341" y="548"/>
                    <a:pt x="341" y="548"/>
                    <a:pt x="341" y="548"/>
                  </a:cubicBezTo>
                  <a:cubicBezTo>
                    <a:pt x="341" y="547"/>
                    <a:pt x="341" y="546"/>
                    <a:pt x="340" y="546"/>
                  </a:cubicBezTo>
                  <a:cubicBezTo>
                    <a:pt x="340" y="545"/>
                    <a:pt x="340" y="545"/>
                    <a:pt x="340" y="545"/>
                  </a:cubicBezTo>
                  <a:cubicBezTo>
                    <a:pt x="340" y="545"/>
                    <a:pt x="340" y="544"/>
                    <a:pt x="340" y="544"/>
                  </a:cubicBezTo>
                  <a:cubicBezTo>
                    <a:pt x="340" y="544"/>
                    <a:pt x="340" y="544"/>
                    <a:pt x="339" y="544"/>
                  </a:cubicBezTo>
                  <a:cubicBezTo>
                    <a:pt x="339" y="543"/>
                    <a:pt x="339" y="543"/>
                    <a:pt x="339" y="543"/>
                  </a:cubicBezTo>
                  <a:cubicBezTo>
                    <a:pt x="340" y="543"/>
                    <a:pt x="340" y="542"/>
                    <a:pt x="340" y="542"/>
                  </a:cubicBezTo>
                  <a:cubicBezTo>
                    <a:pt x="340" y="542"/>
                    <a:pt x="340" y="541"/>
                    <a:pt x="340" y="540"/>
                  </a:cubicBezTo>
                  <a:close/>
                  <a:moveTo>
                    <a:pt x="363" y="578"/>
                  </a:moveTo>
                  <a:cubicBezTo>
                    <a:pt x="363" y="578"/>
                    <a:pt x="362" y="578"/>
                    <a:pt x="362" y="577"/>
                  </a:cubicBezTo>
                  <a:cubicBezTo>
                    <a:pt x="362" y="577"/>
                    <a:pt x="361" y="577"/>
                    <a:pt x="361" y="577"/>
                  </a:cubicBezTo>
                  <a:cubicBezTo>
                    <a:pt x="361" y="577"/>
                    <a:pt x="361" y="577"/>
                    <a:pt x="361" y="577"/>
                  </a:cubicBezTo>
                  <a:cubicBezTo>
                    <a:pt x="360" y="577"/>
                    <a:pt x="360" y="577"/>
                    <a:pt x="359" y="577"/>
                  </a:cubicBezTo>
                  <a:cubicBezTo>
                    <a:pt x="359" y="577"/>
                    <a:pt x="357" y="577"/>
                    <a:pt x="357" y="577"/>
                  </a:cubicBezTo>
                  <a:cubicBezTo>
                    <a:pt x="357" y="576"/>
                    <a:pt x="356" y="576"/>
                    <a:pt x="356" y="576"/>
                  </a:cubicBezTo>
                  <a:cubicBezTo>
                    <a:pt x="355" y="576"/>
                    <a:pt x="355" y="576"/>
                    <a:pt x="354" y="576"/>
                  </a:cubicBezTo>
                  <a:cubicBezTo>
                    <a:pt x="354" y="576"/>
                    <a:pt x="354" y="576"/>
                    <a:pt x="354" y="576"/>
                  </a:cubicBezTo>
                  <a:cubicBezTo>
                    <a:pt x="354" y="576"/>
                    <a:pt x="354" y="576"/>
                    <a:pt x="353" y="576"/>
                  </a:cubicBezTo>
                  <a:cubicBezTo>
                    <a:pt x="353" y="575"/>
                    <a:pt x="352" y="575"/>
                    <a:pt x="351" y="575"/>
                  </a:cubicBezTo>
                  <a:cubicBezTo>
                    <a:pt x="351" y="575"/>
                    <a:pt x="351" y="576"/>
                    <a:pt x="350" y="576"/>
                  </a:cubicBezTo>
                  <a:cubicBezTo>
                    <a:pt x="350" y="576"/>
                    <a:pt x="350" y="575"/>
                    <a:pt x="349" y="575"/>
                  </a:cubicBezTo>
                  <a:cubicBezTo>
                    <a:pt x="349" y="575"/>
                    <a:pt x="349" y="575"/>
                    <a:pt x="349" y="575"/>
                  </a:cubicBezTo>
                  <a:cubicBezTo>
                    <a:pt x="348" y="575"/>
                    <a:pt x="348" y="575"/>
                    <a:pt x="347" y="574"/>
                  </a:cubicBezTo>
                  <a:cubicBezTo>
                    <a:pt x="347" y="574"/>
                    <a:pt x="347" y="574"/>
                    <a:pt x="346" y="574"/>
                  </a:cubicBezTo>
                  <a:cubicBezTo>
                    <a:pt x="345" y="574"/>
                    <a:pt x="345" y="573"/>
                    <a:pt x="344" y="574"/>
                  </a:cubicBezTo>
                  <a:cubicBezTo>
                    <a:pt x="343" y="573"/>
                    <a:pt x="342" y="573"/>
                    <a:pt x="342" y="573"/>
                  </a:cubicBezTo>
                  <a:cubicBezTo>
                    <a:pt x="342" y="573"/>
                    <a:pt x="342" y="573"/>
                    <a:pt x="342" y="573"/>
                  </a:cubicBezTo>
                  <a:cubicBezTo>
                    <a:pt x="342" y="573"/>
                    <a:pt x="341" y="573"/>
                    <a:pt x="341" y="573"/>
                  </a:cubicBezTo>
                  <a:cubicBezTo>
                    <a:pt x="340" y="572"/>
                    <a:pt x="340" y="572"/>
                    <a:pt x="339" y="572"/>
                  </a:cubicBezTo>
                  <a:cubicBezTo>
                    <a:pt x="339" y="572"/>
                    <a:pt x="339" y="572"/>
                    <a:pt x="338" y="572"/>
                  </a:cubicBezTo>
                  <a:cubicBezTo>
                    <a:pt x="337" y="571"/>
                    <a:pt x="336" y="571"/>
                    <a:pt x="335" y="570"/>
                  </a:cubicBezTo>
                  <a:cubicBezTo>
                    <a:pt x="335" y="570"/>
                    <a:pt x="335" y="570"/>
                    <a:pt x="335" y="570"/>
                  </a:cubicBezTo>
                  <a:cubicBezTo>
                    <a:pt x="335" y="570"/>
                    <a:pt x="335" y="570"/>
                    <a:pt x="334" y="570"/>
                  </a:cubicBezTo>
                  <a:cubicBezTo>
                    <a:pt x="333" y="570"/>
                    <a:pt x="332" y="570"/>
                    <a:pt x="332" y="569"/>
                  </a:cubicBezTo>
                  <a:cubicBezTo>
                    <a:pt x="332" y="569"/>
                    <a:pt x="331" y="569"/>
                    <a:pt x="331" y="569"/>
                  </a:cubicBezTo>
                  <a:cubicBezTo>
                    <a:pt x="330" y="569"/>
                    <a:pt x="330" y="569"/>
                    <a:pt x="329" y="568"/>
                  </a:cubicBezTo>
                  <a:cubicBezTo>
                    <a:pt x="329" y="568"/>
                    <a:pt x="329" y="568"/>
                    <a:pt x="329" y="568"/>
                  </a:cubicBezTo>
                  <a:cubicBezTo>
                    <a:pt x="329" y="568"/>
                    <a:pt x="329" y="568"/>
                    <a:pt x="329" y="568"/>
                  </a:cubicBezTo>
                  <a:cubicBezTo>
                    <a:pt x="329" y="568"/>
                    <a:pt x="329" y="567"/>
                    <a:pt x="330" y="567"/>
                  </a:cubicBezTo>
                  <a:cubicBezTo>
                    <a:pt x="330" y="567"/>
                    <a:pt x="330" y="567"/>
                    <a:pt x="330" y="567"/>
                  </a:cubicBezTo>
                  <a:cubicBezTo>
                    <a:pt x="330" y="567"/>
                    <a:pt x="331" y="567"/>
                    <a:pt x="331" y="567"/>
                  </a:cubicBezTo>
                  <a:cubicBezTo>
                    <a:pt x="331" y="567"/>
                    <a:pt x="332" y="567"/>
                    <a:pt x="332" y="566"/>
                  </a:cubicBezTo>
                  <a:cubicBezTo>
                    <a:pt x="333" y="566"/>
                    <a:pt x="333" y="566"/>
                    <a:pt x="333" y="566"/>
                  </a:cubicBezTo>
                  <a:cubicBezTo>
                    <a:pt x="333" y="566"/>
                    <a:pt x="333" y="565"/>
                    <a:pt x="333" y="565"/>
                  </a:cubicBezTo>
                  <a:cubicBezTo>
                    <a:pt x="333" y="565"/>
                    <a:pt x="333" y="565"/>
                    <a:pt x="333" y="565"/>
                  </a:cubicBezTo>
                  <a:cubicBezTo>
                    <a:pt x="334" y="566"/>
                    <a:pt x="335" y="566"/>
                    <a:pt x="335" y="566"/>
                  </a:cubicBezTo>
                  <a:cubicBezTo>
                    <a:pt x="336" y="566"/>
                    <a:pt x="337" y="565"/>
                    <a:pt x="337" y="564"/>
                  </a:cubicBezTo>
                  <a:cubicBezTo>
                    <a:pt x="337" y="564"/>
                    <a:pt x="337" y="564"/>
                    <a:pt x="338" y="564"/>
                  </a:cubicBezTo>
                  <a:cubicBezTo>
                    <a:pt x="338" y="564"/>
                    <a:pt x="338" y="564"/>
                    <a:pt x="339" y="563"/>
                  </a:cubicBezTo>
                  <a:cubicBezTo>
                    <a:pt x="340" y="563"/>
                    <a:pt x="341" y="563"/>
                    <a:pt x="342" y="562"/>
                  </a:cubicBezTo>
                  <a:cubicBezTo>
                    <a:pt x="342" y="562"/>
                    <a:pt x="343" y="562"/>
                    <a:pt x="343" y="561"/>
                  </a:cubicBezTo>
                  <a:cubicBezTo>
                    <a:pt x="343" y="561"/>
                    <a:pt x="343" y="561"/>
                    <a:pt x="343" y="561"/>
                  </a:cubicBezTo>
                  <a:cubicBezTo>
                    <a:pt x="343" y="561"/>
                    <a:pt x="344" y="561"/>
                    <a:pt x="344" y="561"/>
                  </a:cubicBezTo>
                  <a:cubicBezTo>
                    <a:pt x="344" y="561"/>
                    <a:pt x="344" y="561"/>
                    <a:pt x="344" y="561"/>
                  </a:cubicBezTo>
                  <a:cubicBezTo>
                    <a:pt x="345" y="561"/>
                    <a:pt x="346" y="561"/>
                    <a:pt x="347" y="560"/>
                  </a:cubicBezTo>
                  <a:cubicBezTo>
                    <a:pt x="348" y="559"/>
                    <a:pt x="349" y="559"/>
                    <a:pt x="350" y="559"/>
                  </a:cubicBezTo>
                  <a:cubicBezTo>
                    <a:pt x="350" y="559"/>
                    <a:pt x="351" y="558"/>
                    <a:pt x="351" y="558"/>
                  </a:cubicBezTo>
                  <a:cubicBezTo>
                    <a:pt x="355" y="557"/>
                    <a:pt x="355" y="557"/>
                    <a:pt x="355" y="557"/>
                  </a:cubicBezTo>
                  <a:cubicBezTo>
                    <a:pt x="356" y="556"/>
                    <a:pt x="356" y="556"/>
                    <a:pt x="357" y="556"/>
                  </a:cubicBezTo>
                  <a:cubicBezTo>
                    <a:pt x="357" y="556"/>
                    <a:pt x="357" y="556"/>
                    <a:pt x="357" y="556"/>
                  </a:cubicBezTo>
                  <a:cubicBezTo>
                    <a:pt x="358" y="556"/>
                    <a:pt x="358" y="555"/>
                    <a:pt x="359" y="555"/>
                  </a:cubicBezTo>
                  <a:cubicBezTo>
                    <a:pt x="359" y="555"/>
                    <a:pt x="359" y="555"/>
                    <a:pt x="359" y="555"/>
                  </a:cubicBezTo>
                  <a:cubicBezTo>
                    <a:pt x="360" y="555"/>
                    <a:pt x="360" y="554"/>
                    <a:pt x="360" y="554"/>
                  </a:cubicBezTo>
                  <a:cubicBezTo>
                    <a:pt x="360" y="554"/>
                    <a:pt x="361" y="554"/>
                    <a:pt x="361" y="554"/>
                  </a:cubicBezTo>
                  <a:cubicBezTo>
                    <a:pt x="362" y="554"/>
                    <a:pt x="362" y="554"/>
                    <a:pt x="362" y="553"/>
                  </a:cubicBezTo>
                  <a:cubicBezTo>
                    <a:pt x="362" y="553"/>
                    <a:pt x="363" y="553"/>
                    <a:pt x="363" y="553"/>
                  </a:cubicBezTo>
                  <a:cubicBezTo>
                    <a:pt x="363" y="553"/>
                    <a:pt x="363" y="553"/>
                    <a:pt x="364" y="553"/>
                  </a:cubicBezTo>
                  <a:cubicBezTo>
                    <a:pt x="364" y="553"/>
                    <a:pt x="365" y="552"/>
                    <a:pt x="365" y="552"/>
                  </a:cubicBezTo>
                  <a:cubicBezTo>
                    <a:pt x="365" y="552"/>
                    <a:pt x="365" y="551"/>
                    <a:pt x="366" y="551"/>
                  </a:cubicBezTo>
                  <a:cubicBezTo>
                    <a:pt x="366" y="551"/>
                    <a:pt x="366" y="551"/>
                    <a:pt x="366" y="551"/>
                  </a:cubicBezTo>
                  <a:cubicBezTo>
                    <a:pt x="367" y="552"/>
                    <a:pt x="368" y="552"/>
                    <a:pt x="369" y="551"/>
                  </a:cubicBezTo>
                  <a:cubicBezTo>
                    <a:pt x="370" y="551"/>
                    <a:pt x="371" y="551"/>
                    <a:pt x="372" y="550"/>
                  </a:cubicBezTo>
                  <a:cubicBezTo>
                    <a:pt x="373" y="550"/>
                    <a:pt x="373" y="549"/>
                    <a:pt x="374" y="549"/>
                  </a:cubicBezTo>
                  <a:cubicBezTo>
                    <a:pt x="375" y="548"/>
                    <a:pt x="376" y="548"/>
                    <a:pt x="377" y="547"/>
                  </a:cubicBezTo>
                  <a:cubicBezTo>
                    <a:pt x="377" y="547"/>
                    <a:pt x="378" y="547"/>
                    <a:pt x="378" y="547"/>
                  </a:cubicBezTo>
                  <a:cubicBezTo>
                    <a:pt x="380" y="546"/>
                    <a:pt x="381" y="545"/>
                    <a:pt x="382" y="545"/>
                  </a:cubicBezTo>
                  <a:cubicBezTo>
                    <a:pt x="401" y="536"/>
                    <a:pt x="401" y="536"/>
                    <a:pt x="401" y="536"/>
                  </a:cubicBezTo>
                  <a:cubicBezTo>
                    <a:pt x="401" y="536"/>
                    <a:pt x="401" y="536"/>
                    <a:pt x="401" y="536"/>
                  </a:cubicBezTo>
                  <a:cubicBezTo>
                    <a:pt x="401" y="536"/>
                    <a:pt x="402" y="536"/>
                    <a:pt x="402" y="536"/>
                  </a:cubicBezTo>
                  <a:cubicBezTo>
                    <a:pt x="403" y="536"/>
                    <a:pt x="403" y="535"/>
                    <a:pt x="404" y="535"/>
                  </a:cubicBezTo>
                  <a:cubicBezTo>
                    <a:pt x="404" y="535"/>
                    <a:pt x="405" y="535"/>
                    <a:pt x="406" y="534"/>
                  </a:cubicBezTo>
                  <a:cubicBezTo>
                    <a:pt x="406" y="534"/>
                    <a:pt x="406" y="534"/>
                    <a:pt x="406" y="534"/>
                  </a:cubicBezTo>
                  <a:cubicBezTo>
                    <a:pt x="407" y="535"/>
                    <a:pt x="407" y="534"/>
                    <a:pt x="407" y="533"/>
                  </a:cubicBezTo>
                  <a:cubicBezTo>
                    <a:pt x="408" y="533"/>
                    <a:pt x="408" y="533"/>
                    <a:pt x="408" y="533"/>
                  </a:cubicBezTo>
                  <a:cubicBezTo>
                    <a:pt x="408" y="533"/>
                    <a:pt x="408" y="533"/>
                    <a:pt x="408" y="533"/>
                  </a:cubicBezTo>
                  <a:cubicBezTo>
                    <a:pt x="409" y="533"/>
                    <a:pt x="410" y="534"/>
                    <a:pt x="410" y="534"/>
                  </a:cubicBezTo>
                  <a:cubicBezTo>
                    <a:pt x="410" y="534"/>
                    <a:pt x="410" y="534"/>
                    <a:pt x="410" y="534"/>
                  </a:cubicBezTo>
                  <a:cubicBezTo>
                    <a:pt x="411" y="534"/>
                    <a:pt x="411" y="535"/>
                    <a:pt x="412" y="535"/>
                  </a:cubicBezTo>
                  <a:cubicBezTo>
                    <a:pt x="412" y="535"/>
                    <a:pt x="412" y="535"/>
                    <a:pt x="413" y="535"/>
                  </a:cubicBezTo>
                  <a:cubicBezTo>
                    <a:pt x="413" y="535"/>
                    <a:pt x="413" y="535"/>
                    <a:pt x="414" y="535"/>
                  </a:cubicBezTo>
                  <a:cubicBezTo>
                    <a:pt x="414" y="535"/>
                    <a:pt x="414" y="535"/>
                    <a:pt x="414" y="535"/>
                  </a:cubicBezTo>
                  <a:cubicBezTo>
                    <a:pt x="414" y="536"/>
                    <a:pt x="415" y="536"/>
                    <a:pt x="416" y="536"/>
                  </a:cubicBezTo>
                  <a:cubicBezTo>
                    <a:pt x="416" y="536"/>
                    <a:pt x="416" y="536"/>
                    <a:pt x="416" y="536"/>
                  </a:cubicBezTo>
                  <a:cubicBezTo>
                    <a:pt x="417" y="536"/>
                    <a:pt x="418" y="536"/>
                    <a:pt x="418" y="536"/>
                  </a:cubicBezTo>
                  <a:cubicBezTo>
                    <a:pt x="418" y="536"/>
                    <a:pt x="418" y="536"/>
                    <a:pt x="418" y="536"/>
                  </a:cubicBezTo>
                  <a:cubicBezTo>
                    <a:pt x="419" y="537"/>
                    <a:pt x="420" y="537"/>
                    <a:pt x="420" y="537"/>
                  </a:cubicBezTo>
                  <a:cubicBezTo>
                    <a:pt x="421" y="537"/>
                    <a:pt x="421" y="537"/>
                    <a:pt x="421" y="537"/>
                  </a:cubicBezTo>
                  <a:cubicBezTo>
                    <a:pt x="422" y="537"/>
                    <a:pt x="423" y="537"/>
                    <a:pt x="423" y="537"/>
                  </a:cubicBezTo>
                  <a:cubicBezTo>
                    <a:pt x="423" y="537"/>
                    <a:pt x="423" y="538"/>
                    <a:pt x="423" y="538"/>
                  </a:cubicBezTo>
                  <a:cubicBezTo>
                    <a:pt x="423" y="538"/>
                    <a:pt x="424" y="538"/>
                    <a:pt x="424" y="538"/>
                  </a:cubicBezTo>
                  <a:cubicBezTo>
                    <a:pt x="424" y="538"/>
                    <a:pt x="425" y="538"/>
                    <a:pt x="426" y="538"/>
                  </a:cubicBezTo>
                  <a:cubicBezTo>
                    <a:pt x="426" y="538"/>
                    <a:pt x="426" y="538"/>
                    <a:pt x="427" y="538"/>
                  </a:cubicBezTo>
                  <a:cubicBezTo>
                    <a:pt x="427" y="538"/>
                    <a:pt x="428" y="538"/>
                    <a:pt x="428" y="538"/>
                  </a:cubicBezTo>
                  <a:cubicBezTo>
                    <a:pt x="428" y="539"/>
                    <a:pt x="429" y="539"/>
                    <a:pt x="429" y="538"/>
                  </a:cubicBezTo>
                  <a:cubicBezTo>
                    <a:pt x="430" y="538"/>
                    <a:pt x="430" y="538"/>
                    <a:pt x="430" y="538"/>
                  </a:cubicBezTo>
                  <a:cubicBezTo>
                    <a:pt x="430" y="539"/>
                    <a:pt x="431" y="539"/>
                    <a:pt x="432" y="539"/>
                  </a:cubicBezTo>
                  <a:cubicBezTo>
                    <a:pt x="433" y="540"/>
                    <a:pt x="433" y="539"/>
                    <a:pt x="434" y="539"/>
                  </a:cubicBezTo>
                  <a:cubicBezTo>
                    <a:pt x="434" y="539"/>
                    <a:pt x="435" y="539"/>
                    <a:pt x="435" y="539"/>
                  </a:cubicBezTo>
                  <a:cubicBezTo>
                    <a:pt x="436" y="540"/>
                    <a:pt x="437" y="540"/>
                    <a:pt x="438" y="540"/>
                  </a:cubicBezTo>
                  <a:cubicBezTo>
                    <a:pt x="439" y="540"/>
                    <a:pt x="439" y="540"/>
                    <a:pt x="439" y="540"/>
                  </a:cubicBezTo>
                  <a:cubicBezTo>
                    <a:pt x="441" y="540"/>
                    <a:pt x="441" y="540"/>
                    <a:pt x="442" y="540"/>
                  </a:cubicBezTo>
                  <a:cubicBezTo>
                    <a:pt x="443" y="540"/>
                    <a:pt x="444" y="540"/>
                    <a:pt x="445" y="540"/>
                  </a:cubicBezTo>
                  <a:cubicBezTo>
                    <a:pt x="445" y="540"/>
                    <a:pt x="446" y="540"/>
                    <a:pt x="446" y="540"/>
                  </a:cubicBezTo>
                  <a:cubicBezTo>
                    <a:pt x="445" y="541"/>
                    <a:pt x="445" y="541"/>
                    <a:pt x="445" y="542"/>
                  </a:cubicBezTo>
                  <a:cubicBezTo>
                    <a:pt x="444" y="542"/>
                    <a:pt x="444" y="543"/>
                    <a:pt x="444" y="543"/>
                  </a:cubicBezTo>
                  <a:cubicBezTo>
                    <a:pt x="444" y="544"/>
                    <a:pt x="444" y="544"/>
                    <a:pt x="443" y="544"/>
                  </a:cubicBezTo>
                  <a:cubicBezTo>
                    <a:pt x="443" y="545"/>
                    <a:pt x="443" y="546"/>
                    <a:pt x="442" y="546"/>
                  </a:cubicBezTo>
                  <a:cubicBezTo>
                    <a:pt x="442" y="546"/>
                    <a:pt x="442" y="546"/>
                    <a:pt x="442" y="547"/>
                  </a:cubicBezTo>
                  <a:cubicBezTo>
                    <a:pt x="442" y="547"/>
                    <a:pt x="442" y="547"/>
                    <a:pt x="442" y="547"/>
                  </a:cubicBezTo>
                  <a:cubicBezTo>
                    <a:pt x="441" y="548"/>
                    <a:pt x="441" y="548"/>
                    <a:pt x="441" y="548"/>
                  </a:cubicBezTo>
                  <a:cubicBezTo>
                    <a:pt x="440" y="549"/>
                    <a:pt x="440" y="549"/>
                    <a:pt x="440" y="549"/>
                  </a:cubicBezTo>
                  <a:cubicBezTo>
                    <a:pt x="439" y="550"/>
                    <a:pt x="439" y="551"/>
                    <a:pt x="438" y="551"/>
                  </a:cubicBezTo>
                  <a:cubicBezTo>
                    <a:pt x="438" y="551"/>
                    <a:pt x="438" y="552"/>
                    <a:pt x="438" y="552"/>
                  </a:cubicBezTo>
                  <a:cubicBezTo>
                    <a:pt x="438" y="552"/>
                    <a:pt x="438" y="552"/>
                    <a:pt x="438" y="552"/>
                  </a:cubicBezTo>
                  <a:cubicBezTo>
                    <a:pt x="437" y="553"/>
                    <a:pt x="437" y="553"/>
                    <a:pt x="437" y="553"/>
                  </a:cubicBezTo>
                  <a:cubicBezTo>
                    <a:pt x="437" y="553"/>
                    <a:pt x="437" y="553"/>
                    <a:pt x="437" y="553"/>
                  </a:cubicBezTo>
                  <a:cubicBezTo>
                    <a:pt x="437" y="553"/>
                    <a:pt x="436" y="554"/>
                    <a:pt x="436" y="554"/>
                  </a:cubicBezTo>
                  <a:cubicBezTo>
                    <a:pt x="436" y="555"/>
                    <a:pt x="435" y="555"/>
                    <a:pt x="435" y="555"/>
                  </a:cubicBezTo>
                  <a:cubicBezTo>
                    <a:pt x="434" y="555"/>
                    <a:pt x="434" y="556"/>
                    <a:pt x="434" y="557"/>
                  </a:cubicBezTo>
                  <a:cubicBezTo>
                    <a:pt x="433" y="557"/>
                    <a:pt x="433" y="558"/>
                    <a:pt x="433" y="558"/>
                  </a:cubicBezTo>
                  <a:cubicBezTo>
                    <a:pt x="432" y="558"/>
                    <a:pt x="432" y="559"/>
                    <a:pt x="432" y="559"/>
                  </a:cubicBezTo>
                  <a:cubicBezTo>
                    <a:pt x="432" y="559"/>
                    <a:pt x="432" y="559"/>
                    <a:pt x="432" y="559"/>
                  </a:cubicBezTo>
                  <a:cubicBezTo>
                    <a:pt x="431" y="560"/>
                    <a:pt x="431" y="560"/>
                    <a:pt x="431" y="560"/>
                  </a:cubicBezTo>
                  <a:cubicBezTo>
                    <a:pt x="431" y="560"/>
                    <a:pt x="430" y="561"/>
                    <a:pt x="430" y="561"/>
                  </a:cubicBezTo>
                  <a:cubicBezTo>
                    <a:pt x="429" y="561"/>
                    <a:pt x="429" y="562"/>
                    <a:pt x="428" y="563"/>
                  </a:cubicBezTo>
                  <a:cubicBezTo>
                    <a:pt x="428" y="563"/>
                    <a:pt x="428" y="563"/>
                    <a:pt x="428" y="563"/>
                  </a:cubicBezTo>
                  <a:cubicBezTo>
                    <a:pt x="427" y="564"/>
                    <a:pt x="427" y="565"/>
                    <a:pt x="426" y="565"/>
                  </a:cubicBezTo>
                  <a:cubicBezTo>
                    <a:pt x="426" y="565"/>
                    <a:pt x="426" y="565"/>
                    <a:pt x="426" y="565"/>
                  </a:cubicBezTo>
                  <a:cubicBezTo>
                    <a:pt x="425" y="565"/>
                    <a:pt x="425" y="565"/>
                    <a:pt x="425" y="566"/>
                  </a:cubicBezTo>
                  <a:cubicBezTo>
                    <a:pt x="424" y="566"/>
                    <a:pt x="424" y="566"/>
                    <a:pt x="423" y="567"/>
                  </a:cubicBezTo>
                  <a:cubicBezTo>
                    <a:pt x="422" y="567"/>
                    <a:pt x="422" y="568"/>
                    <a:pt x="422" y="568"/>
                  </a:cubicBezTo>
                  <a:cubicBezTo>
                    <a:pt x="422" y="568"/>
                    <a:pt x="422" y="568"/>
                    <a:pt x="421" y="568"/>
                  </a:cubicBezTo>
                  <a:cubicBezTo>
                    <a:pt x="421" y="568"/>
                    <a:pt x="421" y="568"/>
                    <a:pt x="421" y="568"/>
                  </a:cubicBezTo>
                  <a:cubicBezTo>
                    <a:pt x="420" y="569"/>
                    <a:pt x="420" y="569"/>
                    <a:pt x="419" y="569"/>
                  </a:cubicBezTo>
                  <a:cubicBezTo>
                    <a:pt x="419" y="570"/>
                    <a:pt x="419" y="570"/>
                    <a:pt x="419" y="570"/>
                  </a:cubicBezTo>
                  <a:cubicBezTo>
                    <a:pt x="418" y="570"/>
                    <a:pt x="417" y="570"/>
                    <a:pt x="417" y="571"/>
                  </a:cubicBezTo>
                  <a:cubicBezTo>
                    <a:pt x="417" y="571"/>
                    <a:pt x="417" y="571"/>
                    <a:pt x="417" y="571"/>
                  </a:cubicBezTo>
                  <a:cubicBezTo>
                    <a:pt x="417" y="571"/>
                    <a:pt x="416" y="571"/>
                    <a:pt x="416" y="572"/>
                  </a:cubicBezTo>
                  <a:cubicBezTo>
                    <a:pt x="415" y="572"/>
                    <a:pt x="415" y="572"/>
                    <a:pt x="414" y="572"/>
                  </a:cubicBezTo>
                  <a:cubicBezTo>
                    <a:pt x="414" y="572"/>
                    <a:pt x="414" y="572"/>
                    <a:pt x="414" y="573"/>
                  </a:cubicBezTo>
                  <a:cubicBezTo>
                    <a:pt x="413" y="573"/>
                    <a:pt x="413" y="573"/>
                    <a:pt x="413" y="573"/>
                  </a:cubicBezTo>
                  <a:cubicBezTo>
                    <a:pt x="413" y="574"/>
                    <a:pt x="413" y="574"/>
                    <a:pt x="413" y="573"/>
                  </a:cubicBezTo>
                  <a:cubicBezTo>
                    <a:pt x="413" y="573"/>
                    <a:pt x="412" y="573"/>
                    <a:pt x="412" y="573"/>
                  </a:cubicBezTo>
                  <a:cubicBezTo>
                    <a:pt x="412" y="574"/>
                    <a:pt x="411" y="574"/>
                    <a:pt x="411" y="574"/>
                  </a:cubicBezTo>
                  <a:cubicBezTo>
                    <a:pt x="411" y="574"/>
                    <a:pt x="411" y="574"/>
                    <a:pt x="411" y="574"/>
                  </a:cubicBezTo>
                  <a:cubicBezTo>
                    <a:pt x="410" y="574"/>
                    <a:pt x="410" y="574"/>
                    <a:pt x="410" y="574"/>
                  </a:cubicBezTo>
                  <a:cubicBezTo>
                    <a:pt x="410" y="574"/>
                    <a:pt x="410" y="574"/>
                    <a:pt x="409" y="574"/>
                  </a:cubicBezTo>
                  <a:cubicBezTo>
                    <a:pt x="409" y="575"/>
                    <a:pt x="409" y="575"/>
                    <a:pt x="409" y="575"/>
                  </a:cubicBezTo>
                  <a:cubicBezTo>
                    <a:pt x="409" y="575"/>
                    <a:pt x="409" y="575"/>
                    <a:pt x="408" y="575"/>
                  </a:cubicBezTo>
                  <a:cubicBezTo>
                    <a:pt x="408" y="575"/>
                    <a:pt x="408" y="575"/>
                    <a:pt x="408" y="575"/>
                  </a:cubicBezTo>
                  <a:cubicBezTo>
                    <a:pt x="408" y="575"/>
                    <a:pt x="408" y="575"/>
                    <a:pt x="408" y="575"/>
                  </a:cubicBezTo>
                  <a:cubicBezTo>
                    <a:pt x="407" y="575"/>
                    <a:pt x="407" y="575"/>
                    <a:pt x="406" y="575"/>
                  </a:cubicBezTo>
                  <a:cubicBezTo>
                    <a:pt x="406" y="576"/>
                    <a:pt x="406" y="576"/>
                    <a:pt x="405" y="576"/>
                  </a:cubicBezTo>
                  <a:cubicBezTo>
                    <a:pt x="405" y="575"/>
                    <a:pt x="404" y="575"/>
                    <a:pt x="403" y="576"/>
                  </a:cubicBezTo>
                  <a:cubicBezTo>
                    <a:pt x="402" y="576"/>
                    <a:pt x="402" y="576"/>
                    <a:pt x="402" y="576"/>
                  </a:cubicBezTo>
                  <a:cubicBezTo>
                    <a:pt x="402" y="576"/>
                    <a:pt x="402" y="577"/>
                    <a:pt x="402" y="577"/>
                  </a:cubicBezTo>
                  <a:cubicBezTo>
                    <a:pt x="402" y="577"/>
                    <a:pt x="402" y="577"/>
                    <a:pt x="401" y="577"/>
                  </a:cubicBezTo>
                  <a:cubicBezTo>
                    <a:pt x="401" y="576"/>
                    <a:pt x="401" y="576"/>
                    <a:pt x="400" y="577"/>
                  </a:cubicBezTo>
                  <a:cubicBezTo>
                    <a:pt x="400" y="577"/>
                    <a:pt x="400" y="577"/>
                    <a:pt x="400" y="577"/>
                  </a:cubicBezTo>
                  <a:cubicBezTo>
                    <a:pt x="399" y="577"/>
                    <a:pt x="399" y="577"/>
                    <a:pt x="398" y="577"/>
                  </a:cubicBezTo>
                  <a:cubicBezTo>
                    <a:pt x="398" y="577"/>
                    <a:pt x="397" y="577"/>
                    <a:pt x="397" y="577"/>
                  </a:cubicBezTo>
                  <a:cubicBezTo>
                    <a:pt x="397" y="577"/>
                    <a:pt x="397" y="577"/>
                    <a:pt x="396" y="577"/>
                  </a:cubicBezTo>
                  <a:cubicBezTo>
                    <a:pt x="396" y="577"/>
                    <a:pt x="395" y="577"/>
                    <a:pt x="395" y="577"/>
                  </a:cubicBezTo>
                  <a:cubicBezTo>
                    <a:pt x="394" y="577"/>
                    <a:pt x="394" y="577"/>
                    <a:pt x="394" y="577"/>
                  </a:cubicBezTo>
                  <a:cubicBezTo>
                    <a:pt x="393" y="577"/>
                    <a:pt x="392" y="578"/>
                    <a:pt x="392" y="578"/>
                  </a:cubicBezTo>
                  <a:cubicBezTo>
                    <a:pt x="392" y="578"/>
                    <a:pt x="392" y="578"/>
                    <a:pt x="392" y="578"/>
                  </a:cubicBezTo>
                  <a:cubicBezTo>
                    <a:pt x="391" y="578"/>
                    <a:pt x="391" y="578"/>
                    <a:pt x="391" y="578"/>
                  </a:cubicBezTo>
                  <a:cubicBezTo>
                    <a:pt x="390" y="577"/>
                    <a:pt x="389" y="577"/>
                    <a:pt x="388" y="578"/>
                  </a:cubicBezTo>
                  <a:cubicBezTo>
                    <a:pt x="388" y="578"/>
                    <a:pt x="388" y="578"/>
                    <a:pt x="388" y="578"/>
                  </a:cubicBezTo>
                  <a:cubicBezTo>
                    <a:pt x="388" y="578"/>
                    <a:pt x="387" y="578"/>
                    <a:pt x="387" y="578"/>
                  </a:cubicBezTo>
                  <a:cubicBezTo>
                    <a:pt x="387" y="578"/>
                    <a:pt x="387" y="578"/>
                    <a:pt x="387" y="578"/>
                  </a:cubicBezTo>
                  <a:cubicBezTo>
                    <a:pt x="386" y="578"/>
                    <a:pt x="384" y="578"/>
                    <a:pt x="383" y="578"/>
                  </a:cubicBezTo>
                  <a:cubicBezTo>
                    <a:pt x="382" y="579"/>
                    <a:pt x="382" y="579"/>
                    <a:pt x="381" y="579"/>
                  </a:cubicBezTo>
                  <a:cubicBezTo>
                    <a:pt x="381" y="579"/>
                    <a:pt x="381" y="579"/>
                    <a:pt x="381" y="579"/>
                  </a:cubicBezTo>
                  <a:cubicBezTo>
                    <a:pt x="381" y="579"/>
                    <a:pt x="381" y="579"/>
                    <a:pt x="380" y="578"/>
                  </a:cubicBezTo>
                  <a:cubicBezTo>
                    <a:pt x="379" y="578"/>
                    <a:pt x="378" y="578"/>
                    <a:pt x="377" y="578"/>
                  </a:cubicBezTo>
                  <a:cubicBezTo>
                    <a:pt x="376" y="578"/>
                    <a:pt x="375" y="578"/>
                    <a:pt x="374" y="578"/>
                  </a:cubicBezTo>
                  <a:cubicBezTo>
                    <a:pt x="374" y="578"/>
                    <a:pt x="374" y="578"/>
                    <a:pt x="374" y="578"/>
                  </a:cubicBezTo>
                  <a:cubicBezTo>
                    <a:pt x="373" y="579"/>
                    <a:pt x="372" y="579"/>
                    <a:pt x="371" y="578"/>
                  </a:cubicBezTo>
                  <a:cubicBezTo>
                    <a:pt x="371" y="578"/>
                    <a:pt x="371" y="578"/>
                    <a:pt x="371" y="578"/>
                  </a:cubicBezTo>
                  <a:cubicBezTo>
                    <a:pt x="370" y="578"/>
                    <a:pt x="370" y="578"/>
                    <a:pt x="369" y="578"/>
                  </a:cubicBezTo>
                  <a:cubicBezTo>
                    <a:pt x="369" y="578"/>
                    <a:pt x="368" y="578"/>
                    <a:pt x="368" y="578"/>
                  </a:cubicBezTo>
                  <a:cubicBezTo>
                    <a:pt x="367" y="578"/>
                    <a:pt x="366" y="578"/>
                    <a:pt x="366" y="578"/>
                  </a:cubicBezTo>
                  <a:cubicBezTo>
                    <a:pt x="365" y="578"/>
                    <a:pt x="365" y="578"/>
                    <a:pt x="364" y="578"/>
                  </a:cubicBezTo>
                  <a:cubicBezTo>
                    <a:pt x="364" y="578"/>
                    <a:pt x="364" y="578"/>
                    <a:pt x="363" y="578"/>
                  </a:cubicBezTo>
                  <a:cubicBezTo>
                    <a:pt x="363" y="578"/>
                    <a:pt x="362" y="578"/>
                    <a:pt x="362" y="577"/>
                  </a:cubicBezTo>
                  <a:cubicBezTo>
                    <a:pt x="362" y="578"/>
                    <a:pt x="363" y="578"/>
                    <a:pt x="363" y="578"/>
                  </a:cubicBezTo>
                  <a:close/>
                  <a:moveTo>
                    <a:pt x="349" y="526"/>
                  </a:moveTo>
                  <a:cubicBezTo>
                    <a:pt x="349" y="525"/>
                    <a:pt x="350" y="525"/>
                    <a:pt x="351" y="525"/>
                  </a:cubicBezTo>
                  <a:cubicBezTo>
                    <a:pt x="352" y="525"/>
                    <a:pt x="353" y="524"/>
                    <a:pt x="354" y="523"/>
                  </a:cubicBezTo>
                  <a:cubicBezTo>
                    <a:pt x="355" y="521"/>
                    <a:pt x="357" y="520"/>
                    <a:pt x="360" y="520"/>
                  </a:cubicBezTo>
                  <a:cubicBezTo>
                    <a:pt x="361" y="520"/>
                    <a:pt x="362" y="519"/>
                    <a:pt x="363" y="519"/>
                  </a:cubicBezTo>
                  <a:cubicBezTo>
                    <a:pt x="363" y="518"/>
                    <a:pt x="363" y="518"/>
                    <a:pt x="363" y="518"/>
                  </a:cubicBezTo>
                  <a:cubicBezTo>
                    <a:pt x="364" y="518"/>
                    <a:pt x="365" y="518"/>
                    <a:pt x="365" y="518"/>
                  </a:cubicBezTo>
                  <a:cubicBezTo>
                    <a:pt x="367" y="517"/>
                    <a:pt x="368" y="517"/>
                    <a:pt x="369" y="516"/>
                  </a:cubicBezTo>
                  <a:cubicBezTo>
                    <a:pt x="370" y="516"/>
                    <a:pt x="371" y="515"/>
                    <a:pt x="371" y="515"/>
                  </a:cubicBezTo>
                  <a:cubicBezTo>
                    <a:pt x="372" y="515"/>
                    <a:pt x="374" y="515"/>
                    <a:pt x="375" y="514"/>
                  </a:cubicBezTo>
                  <a:cubicBezTo>
                    <a:pt x="375" y="514"/>
                    <a:pt x="376" y="514"/>
                    <a:pt x="377" y="513"/>
                  </a:cubicBezTo>
                  <a:cubicBezTo>
                    <a:pt x="377" y="513"/>
                    <a:pt x="377" y="513"/>
                    <a:pt x="378" y="513"/>
                  </a:cubicBezTo>
                  <a:cubicBezTo>
                    <a:pt x="378" y="513"/>
                    <a:pt x="379" y="513"/>
                    <a:pt x="379" y="512"/>
                  </a:cubicBezTo>
                  <a:cubicBezTo>
                    <a:pt x="380" y="512"/>
                    <a:pt x="380" y="512"/>
                    <a:pt x="380" y="512"/>
                  </a:cubicBezTo>
                  <a:cubicBezTo>
                    <a:pt x="381" y="512"/>
                    <a:pt x="381" y="512"/>
                    <a:pt x="381" y="511"/>
                  </a:cubicBezTo>
                  <a:cubicBezTo>
                    <a:pt x="381" y="511"/>
                    <a:pt x="381" y="511"/>
                    <a:pt x="382" y="511"/>
                  </a:cubicBezTo>
                  <a:cubicBezTo>
                    <a:pt x="382" y="511"/>
                    <a:pt x="382" y="511"/>
                    <a:pt x="382" y="511"/>
                  </a:cubicBezTo>
                  <a:cubicBezTo>
                    <a:pt x="382" y="512"/>
                    <a:pt x="383" y="512"/>
                    <a:pt x="383" y="512"/>
                  </a:cubicBezTo>
                  <a:cubicBezTo>
                    <a:pt x="383" y="512"/>
                    <a:pt x="383" y="512"/>
                    <a:pt x="383" y="512"/>
                  </a:cubicBezTo>
                  <a:cubicBezTo>
                    <a:pt x="382" y="514"/>
                    <a:pt x="383" y="515"/>
                    <a:pt x="383" y="515"/>
                  </a:cubicBezTo>
                  <a:cubicBezTo>
                    <a:pt x="383" y="515"/>
                    <a:pt x="383" y="515"/>
                    <a:pt x="383" y="515"/>
                  </a:cubicBezTo>
                  <a:cubicBezTo>
                    <a:pt x="383" y="516"/>
                    <a:pt x="384" y="517"/>
                    <a:pt x="384" y="518"/>
                  </a:cubicBezTo>
                  <a:cubicBezTo>
                    <a:pt x="384" y="518"/>
                    <a:pt x="385" y="518"/>
                    <a:pt x="385" y="518"/>
                  </a:cubicBezTo>
                  <a:cubicBezTo>
                    <a:pt x="385" y="519"/>
                    <a:pt x="386" y="520"/>
                    <a:pt x="387" y="520"/>
                  </a:cubicBezTo>
                  <a:cubicBezTo>
                    <a:pt x="387" y="520"/>
                    <a:pt x="387" y="521"/>
                    <a:pt x="388" y="521"/>
                  </a:cubicBezTo>
                  <a:cubicBezTo>
                    <a:pt x="388" y="521"/>
                    <a:pt x="388" y="521"/>
                    <a:pt x="388" y="521"/>
                  </a:cubicBezTo>
                  <a:cubicBezTo>
                    <a:pt x="388" y="521"/>
                    <a:pt x="388" y="521"/>
                    <a:pt x="388" y="521"/>
                  </a:cubicBezTo>
                  <a:cubicBezTo>
                    <a:pt x="388" y="522"/>
                    <a:pt x="388" y="522"/>
                    <a:pt x="389" y="523"/>
                  </a:cubicBezTo>
                  <a:cubicBezTo>
                    <a:pt x="389" y="523"/>
                    <a:pt x="389" y="524"/>
                    <a:pt x="390" y="524"/>
                  </a:cubicBezTo>
                  <a:cubicBezTo>
                    <a:pt x="390" y="524"/>
                    <a:pt x="391" y="525"/>
                    <a:pt x="391" y="525"/>
                  </a:cubicBezTo>
                  <a:cubicBezTo>
                    <a:pt x="391" y="525"/>
                    <a:pt x="391" y="525"/>
                    <a:pt x="392" y="525"/>
                  </a:cubicBezTo>
                  <a:cubicBezTo>
                    <a:pt x="392" y="526"/>
                    <a:pt x="392" y="526"/>
                    <a:pt x="393" y="526"/>
                  </a:cubicBezTo>
                  <a:cubicBezTo>
                    <a:pt x="393" y="526"/>
                    <a:pt x="394" y="526"/>
                    <a:pt x="394" y="527"/>
                  </a:cubicBezTo>
                  <a:cubicBezTo>
                    <a:pt x="394" y="527"/>
                    <a:pt x="394" y="527"/>
                    <a:pt x="395" y="527"/>
                  </a:cubicBezTo>
                  <a:cubicBezTo>
                    <a:pt x="395" y="527"/>
                    <a:pt x="395" y="527"/>
                    <a:pt x="395" y="527"/>
                  </a:cubicBezTo>
                  <a:cubicBezTo>
                    <a:pt x="396" y="528"/>
                    <a:pt x="396" y="528"/>
                    <a:pt x="397" y="528"/>
                  </a:cubicBezTo>
                  <a:cubicBezTo>
                    <a:pt x="397" y="528"/>
                    <a:pt x="397" y="528"/>
                    <a:pt x="397" y="528"/>
                  </a:cubicBezTo>
                  <a:cubicBezTo>
                    <a:pt x="397" y="528"/>
                    <a:pt x="398" y="529"/>
                    <a:pt x="398" y="529"/>
                  </a:cubicBezTo>
                  <a:cubicBezTo>
                    <a:pt x="398" y="529"/>
                    <a:pt x="398" y="529"/>
                    <a:pt x="398" y="529"/>
                  </a:cubicBezTo>
                  <a:cubicBezTo>
                    <a:pt x="399" y="529"/>
                    <a:pt x="399" y="529"/>
                    <a:pt x="399" y="529"/>
                  </a:cubicBezTo>
                  <a:cubicBezTo>
                    <a:pt x="399" y="530"/>
                    <a:pt x="400" y="531"/>
                    <a:pt x="402" y="530"/>
                  </a:cubicBezTo>
                  <a:cubicBezTo>
                    <a:pt x="402" y="530"/>
                    <a:pt x="402" y="531"/>
                    <a:pt x="402" y="531"/>
                  </a:cubicBezTo>
                  <a:cubicBezTo>
                    <a:pt x="402" y="531"/>
                    <a:pt x="402" y="531"/>
                    <a:pt x="401" y="531"/>
                  </a:cubicBezTo>
                  <a:cubicBezTo>
                    <a:pt x="401" y="532"/>
                    <a:pt x="401" y="532"/>
                    <a:pt x="400" y="532"/>
                  </a:cubicBezTo>
                  <a:cubicBezTo>
                    <a:pt x="400" y="532"/>
                    <a:pt x="399" y="532"/>
                    <a:pt x="399" y="532"/>
                  </a:cubicBezTo>
                  <a:cubicBezTo>
                    <a:pt x="398" y="532"/>
                    <a:pt x="398" y="532"/>
                    <a:pt x="397" y="533"/>
                  </a:cubicBezTo>
                  <a:cubicBezTo>
                    <a:pt x="397" y="533"/>
                    <a:pt x="396" y="533"/>
                    <a:pt x="396" y="533"/>
                  </a:cubicBezTo>
                  <a:cubicBezTo>
                    <a:pt x="396" y="533"/>
                    <a:pt x="395" y="533"/>
                    <a:pt x="395" y="533"/>
                  </a:cubicBezTo>
                  <a:cubicBezTo>
                    <a:pt x="394" y="533"/>
                    <a:pt x="393" y="534"/>
                    <a:pt x="391" y="535"/>
                  </a:cubicBezTo>
                  <a:cubicBezTo>
                    <a:pt x="391" y="535"/>
                    <a:pt x="390" y="535"/>
                    <a:pt x="389" y="536"/>
                  </a:cubicBezTo>
                  <a:cubicBezTo>
                    <a:pt x="378" y="540"/>
                    <a:pt x="378" y="540"/>
                    <a:pt x="378" y="540"/>
                  </a:cubicBezTo>
                  <a:cubicBezTo>
                    <a:pt x="378" y="540"/>
                    <a:pt x="378" y="540"/>
                    <a:pt x="377" y="541"/>
                  </a:cubicBezTo>
                  <a:cubicBezTo>
                    <a:pt x="377" y="541"/>
                    <a:pt x="377" y="541"/>
                    <a:pt x="377" y="541"/>
                  </a:cubicBezTo>
                  <a:cubicBezTo>
                    <a:pt x="376" y="541"/>
                    <a:pt x="375" y="541"/>
                    <a:pt x="374" y="542"/>
                  </a:cubicBezTo>
                  <a:cubicBezTo>
                    <a:pt x="374" y="542"/>
                    <a:pt x="374" y="542"/>
                    <a:pt x="374" y="542"/>
                  </a:cubicBezTo>
                  <a:cubicBezTo>
                    <a:pt x="372" y="541"/>
                    <a:pt x="370" y="542"/>
                    <a:pt x="369" y="542"/>
                  </a:cubicBezTo>
                  <a:cubicBezTo>
                    <a:pt x="369" y="543"/>
                    <a:pt x="369" y="543"/>
                    <a:pt x="368" y="544"/>
                  </a:cubicBezTo>
                  <a:cubicBezTo>
                    <a:pt x="368" y="544"/>
                    <a:pt x="368" y="544"/>
                    <a:pt x="368" y="544"/>
                  </a:cubicBezTo>
                  <a:cubicBezTo>
                    <a:pt x="368" y="544"/>
                    <a:pt x="368" y="544"/>
                    <a:pt x="367" y="545"/>
                  </a:cubicBezTo>
                  <a:cubicBezTo>
                    <a:pt x="367" y="545"/>
                    <a:pt x="367" y="545"/>
                    <a:pt x="367" y="545"/>
                  </a:cubicBezTo>
                  <a:cubicBezTo>
                    <a:pt x="366" y="545"/>
                    <a:pt x="366" y="545"/>
                    <a:pt x="365" y="545"/>
                  </a:cubicBezTo>
                  <a:cubicBezTo>
                    <a:pt x="365" y="545"/>
                    <a:pt x="365" y="545"/>
                    <a:pt x="365" y="545"/>
                  </a:cubicBezTo>
                  <a:cubicBezTo>
                    <a:pt x="364" y="545"/>
                    <a:pt x="364" y="545"/>
                    <a:pt x="364" y="546"/>
                  </a:cubicBezTo>
                  <a:cubicBezTo>
                    <a:pt x="363" y="545"/>
                    <a:pt x="361" y="546"/>
                    <a:pt x="360" y="547"/>
                  </a:cubicBezTo>
                  <a:cubicBezTo>
                    <a:pt x="360" y="547"/>
                    <a:pt x="360" y="547"/>
                    <a:pt x="359" y="547"/>
                  </a:cubicBezTo>
                  <a:cubicBezTo>
                    <a:pt x="359" y="547"/>
                    <a:pt x="358" y="547"/>
                    <a:pt x="358" y="548"/>
                  </a:cubicBezTo>
                  <a:cubicBezTo>
                    <a:pt x="356" y="548"/>
                    <a:pt x="354" y="549"/>
                    <a:pt x="353" y="550"/>
                  </a:cubicBezTo>
                  <a:cubicBezTo>
                    <a:pt x="353" y="550"/>
                    <a:pt x="353" y="550"/>
                    <a:pt x="352" y="550"/>
                  </a:cubicBezTo>
                  <a:cubicBezTo>
                    <a:pt x="352" y="550"/>
                    <a:pt x="352" y="550"/>
                    <a:pt x="352" y="550"/>
                  </a:cubicBezTo>
                  <a:cubicBezTo>
                    <a:pt x="353" y="550"/>
                    <a:pt x="353" y="550"/>
                    <a:pt x="353" y="550"/>
                  </a:cubicBezTo>
                  <a:cubicBezTo>
                    <a:pt x="353" y="549"/>
                    <a:pt x="354" y="548"/>
                    <a:pt x="354" y="547"/>
                  </a:cubicBezTo>
                  <a:cubicBezTo>
                    <a:pt x="354" y="547"/>
                    <a:pt x="354" y="546"/>
                    <a:pt x="353" y="545"/>
                  </a:cubicBezTo>
                  <a:cubicBezTo>
                    <a:pt x="353" y="544"/>
                    <a:pt x="353" y="544"/>
                    <a:pt x="353" y="543"/>
                  </a:cubicBezTo>
                  <a:cubicBezTo>
                    <a:pt x="353" y="543"/>
                    <a:pt x="353" y="543"/>
                    <a:pt x="353" y="543"/>
                  </a:cubicBezTo>
                  <a:cubicBezTo>
                    <a:pt x="353" y="542"/>
                    <a:pt x="354" y="541"/>
                    <a:pt x="353" y="541"/>
                  </a:cubicBezTo>
                  <a:cubicBezTo>
                    <a:pt x="353" y="539"/>
                    <a:pt x="353" y="538"/>
                    <a:pt x="352" y="538"/>
                  </a:cubicBezTo>
                  <a:cubicBezTo>
                    <a:pt x="351" y="537"/>
                    <a:pt x="350" y="537"/>
                    <a:pt x="350" y="537"/>
                  </a:cubicBezTo>
                  <a:cubicBezTo>
                    <a:pt x="350" y="536"/>
                    <a:pt x="350" y="536"/>
                    <a:pt x="350" y="535"/>
                  </a:cubicBezTo>
                  <a:cubicBezTo>
                    <a:pt x="350" y="534"/>
                    <a:pt x="349" y="534"/>
                    <a:pt x="348" y="534"/>
                  </a:cubicBezTo>
                  <a:cubicBezTo>
                    <a:pt x="348" y="534"/>
                    <a:pt x="347" y="534"/>
                    <a:pt x="347" y="534"/>
                  </a:cubicBezTo>
                  <a:cubicBezTo>
                    <a:pt x="347" y="533"/>
                    <a:pt x="346" y="533"/>
                    <a:pt x="346" y="533"/>
                  </a:cubicBezTo>
                  <a:cubicBezTo>
                    <a:pt x="346" y="532"/>
                    <a:pt x="345" y="532"/>
                    <a:pt x="344" y="532"/>
                  </a:cubicBezTo>
                  <a:cubicBezTo>
                    <a:pt x="344" y="531"/>
                    <a:pt x="344" y="531"/>
                    <a:pt x="343" y="530"/>
                  </a:cubicBezTo>
                  <a:cubicBezTo>
                    <a:pt x="343" y="530"/>
                    <a:pt x="343" y="530"/>
                    <a:pt x="343" y="530"/>
                  </a:cubicBezTo>
                  <a:cubicBezTo>
                    <a:pt x="343" y="530"/>
                    <a:pt x="343" y="530"/>
                    <a:pt x="343" y="530"/>
                  </a:cubicBezTo>
                  <a:cubicBezTo>
                    <a:pt x="344" y="529"/>
                    <a:pt x="345" y="529"/>
                    <a:pt x="346" y="527"/>
                  </a:cubicBezTo>
                  <a:cubicBezTo>
                    <a:pt x="346" y="527"/>
                    <a:pt x="346" y="527"/>
                    <a:pt x="346" y="527"/>
                  </a:cubicBezTo>
                  <a:cubicBezTo>
                    <a:pt x="347" y="527"/>
                    <a:pt x="347" y="526"/>
                    <a:pt x="348" y="526"/>
                  </a:cubicBezTo>
                  <a:cubicBezTo>
                    <a:pt x="348" y="526"/>
                    <a:pt x="348" y="526"/>
                    <a:pt x="349" y="526"/>
                  </a:cubicBezTo>
                  <a:close/>
                  <a:moveTo>
                    <a:pt x="488" y="522"/>
                  </a:moveTo>
                  <a:cubicBezTo>
                    <a:pt x="488" y="522"/>
                    <a:pt x="488" y="522"/>
                    <a:pt x="488" y="522"/>
                  </a:cubicBezTo>
                  <a:cubicBezTo>
                    <a:pt x="488" y="522"/>
                    <a:pt x="487" y="523"/>
                    <a:pt x="486" y="523"/>
                  </a:cubicBezTo>
                  <a:cubicBezTo>
                    <a:pt x="485" y="523"/>
                    <a:pt x="485" y="523"/>
                    <a:pt x="485" y="523"/>
                  </a:cubicBezTo>
                  <a:cubicBezTo>
                    <a:pt x="485" y="523"/>
                    <a:pt x="485" y="523"/>
                    <a:pt x="485" y="523"/>
                  </a:cubicBezTo>
                  <a:cubicBezTo>
                    <a:pt x="484" y="523"/>
                    <a:pt x="483" y="523"/>
                    <a:pt x="482" y="524"/>
                  </a:cubicBezTo>
                  <a:cubicBezTo>
                    <a:pt x="482" y="524"/>
                    <a:pt x="482" y="524"/>
                    <a:pt x="482" y="524"/>
                  </a:cubicBezTo>
                  <a:cubicBezTo>
                    <a:pt x="481" y="524"/>
                    <a:pt x="480" y="524"/>
                    <a:pt x="480" y="525"/>
                  </a:cubicBezTo>
                  <a:cubicBezTo>
                    <a:pt x="479" y="525"/>
                    <a:pt x="479" y="525"/>
                    <a:pt x="478" y="525"/>
                  </a:cubicBezTo>
                  <a:cubicBezTo>
                    <a:pt x="478" y="525"/>
                    <a:pt x="478" y="525"/>
                    <a:pt x="478" y="525"/>
                  </a:cubicBezTo>
                  <a:cubicBezTo>
                    <a:pt x="478" y="525"/>
                    <a:pt x="477" y="525"/>
                    <a:pt x="476" y="526"/>
                  </a:cubicBezTo>
                  <a:cubicBezTo>
                    <a:pt x="476" y="526"/>
                    <a:pt x="476" y="526"/>
                    <a:pt x="476" y="526"/>
                  </a:cubicBezTo>
                  <a:cubicBezTo>
                    <a:pt x="475" y="526"/>
                    <a:pt x="474" y="526"/>
                    <a:pt x="474" y="527"/>
                  </a:cubicBezTo>
                  <a:cubicBezTo>
                    <a:pt x="473" y="527"/>
                    <a:pt x="473" y="527"/>
                    <a:pt x="473" y="527"/>
                  </a:cubicBezTo>
                  <a:cubicBezTo>
                    <a:pt x="473" y="527"/>
                    <a:pt x="473" y="527"/>
                    <a:pt x="473" y="527"/>
                  </a:cubicBezTo>
                  <a:cubicBezTo>
                    <a:pt x="473" y="527"/>
                    <a:pt x="473" y="527"/>
                    <a:pt x="472" y="527"/>
                  </a:cubicBezTo>
                  <a:cubicBezTo>
                    <a:pt x="471" y="527"/>
                    <a:pt x="470" y="527"/>
                    <a:pt x="469" y="528"/>
                  </a:cubicBezTo>
                  <a:cubicBezTo>
                    <a:pt x="469" y="528"/>
                    <a:pt x="468" y="528"/>
                    <a:pt x="467" y="528"/>
                  </a:cubicBezTo>
                  <a:cubicBezTo>
                    <a:pt x="467" y="528"/>
                    <a:pt x="467" y="529"/>
                    <a:pt x="466" y="529"/>
                  </a:cubicBezTo>
                  <a:cubicBezTo>
                    <a:pt x="465" y="528"/>
                    <a:pt x="464" y="529"/>
                    <a:pt x="464" y="529"/>
                  </a:cubicBezTo>
                  <a:cubicBezTo>
                    <a:pt x="463" y="529"/>
                    <a:pt x="463" y="529"/>
                    <a:pt x="463" y="529"/>
                  </a:cubicBezTo>
                  <a:cubicBezTo>
                    <a:pt x="463" y="529"/>
                    <a:pt x="463" y="529"/>
                    <a:pt x="462" y="530"/>
                  </a:cubicBezTo>
                  <a:cubicBezTo>
                    <a:pt x="462" y="530"/>
                    <a:pt x="462" y="529"/>
                    <a:pt x="462" y="529"/>
                  </a:cubicBezTo>
                  <a:cubicBezTo>
                    <a:pt x="463" y="529"/>
                    <a:pt x="463" y="529"/>
                    <a:pt x="463" y="529"/>
                  </a:cubicBezTo>
                  <a:cubicBezTo>
                    <a:pt x="464" y="529"/>
                    <a:pt x="464" y="528"/>
                    <a:pt x="464" y="527"/>
                  </a:cubicBezTo>
                  <a:cubicBezTo>
                    <a:pt x="464" y="527"/>
                    <a:pt x="464" y="527"/>
                    <a:pt x="464" y="526"/>
                  </a:cubicBezTo>
                  <a:cubicBezTo>
                    <a:pt x="465" y="526"/>
                    <a:pt x="465" y="525"/>
                    <a:pt x="465" y="525"/>
                  </a:cubicBezTo>
                  <a:cubicBezTo>
                    <a:pt x="465" y="525"/>
                    <a:pt x="465" y="525"/>
                    <a:pt x="465" y="525"/>
                  </a:cubicBezTo>
                  <a:cubicBezTo>
                    <a:pt x="466" y="524"/>
                    <a:pt x="466" y="524"/>
                    <a:pt x="466" y="523"/>
                  </a:cubicBezTo>
                  <a:cubicBezTo>
                    <a:pt x="466" y="523"/>
                    <a:pt x="466" y="522"/>
                    <a:pt x="466" y="522"/>
                  </a:cubicBezTo>
                  <a:cubicBezTo>
                    <a:pt x="466" y="522"/>
                    <a:pt x="466" y="522"/>
                    <a:pt x="466" y="522"/>
                  </a:cubicBezTo>
                  <a:cubicBezTo>
                    <a:pt x="467" y="522"/>
                    <a:pt x="467" y="522"/>
                    <a:pt x="467" y="521"/>
                  </a:cubicBezTo>
                  <a:cubicBezTo>
                    <a:pt x="467" y="521"/>
                    <a:pt x="467" y="521"/>
                    <a:pt x="467" y="521"/>
                  </a:cubicBezTo>
                  <a:cubicBezTo>
                    <a:pt x="467" y="520"/>
                    <a:pt x="468" y="520"/>
                    <a:pt x="468" y="519"/>
                  </a:cubicBezTo>
                  <a:cubicBezTo>
                    <a:pt x="469" y="518"/>
                    <a:pt x="470" y="518"/>
                    <a:pt x="470" y="516"/>
                  </a:cubicBezTo>
                  <a:cubicBezTo>
                    <a:pt x="470" y="516"/>
                    <a:pt x="470" y="515"/>
                    <a:pt x="470" y="515"/>
                  </a:cubicBezTo>
                  <a:cubicBezTo>
                    <a:pt x="471" y="514"/>
                    <a:pt x="471" y="513"/>
                    <a:pt x="471" y="513"/>
                  </a:cubicBezTo>
                  <a:cubicBezTo>
                    <a:pt x="471" y="513"/>
                    <a:pt x="471" y="513"/>
                    <a:pt x="471" y="513"/>
                  </a:cubicBezTo>
                  <a:cubicBezTo>
                    <a:pt x="472" y="512"/>
                    <a:pt x="471" y="512"/>
                    <a:pt x="471" y="511"/>
                  </a:cubicBezTo>
                  <a:cubicBezTo>
                    <a:pt x="471" y="511"/>
                    <a:pt x="471" y="511"/>
                    <a:pt x="471" y="511"/>
                  </a:cubicBezTo>
                  <a:cubicBezTo>
                    <a:pt x="471" y="511"/>
                    <a:pt x="471" y="511"/>
                    <a:pt x="471" y="511"/>
                  </a:cubicBezTo>
                  <a:cubicBezTo>
                    <a:pt x="471" y="511"/>
                    <a:pt x="472" y="511"/>
                    <a:pt x="472" y="511"/>
                  </a:cubicBezTo>
                  <a:cubicBezTo>
                    <a:pt x="473" y="510"/>
                    <a:pt x="473" y="509"/>
                    <a:pt x="473" y="508"/>
                  </a:cubicBezTo>
                  <a:cubicBezTo>
                    <a:pt x="473" y="508"/>
                    <a:pt x="473" y="508"/>
                    <a:pt x="473" y="508"/>
                  </a:cubicBezTo>
                  <a:cubicBezTo>
                    <a:pt x="473" y="508"/>
                    <a:pt x="473" y="508"/>
                    <a:pt x="473" y="508"/>
                  </a:cubicBezTo>
                  <a:cubicBezTo>
                    <a:pt x="474" y="509"/>
                    <a:pt x="475" y="510"/>
                    <a:pt x="477" y="511"/>
                  </a:cubicBezTo>
                  <a:cubicBezTo>
                    <a:pt x="477" y="511"/>
                    <a:pt x="477" y="511"/>
                    <a:pt x="477" y="511"/>
                  </a:cubicBezTo>
                  <a:cubicBezTo>
                    <a:pt x="477" y="511"/>
                    <a:pt x="477" y="511"/>
                    <a:pt x="477" y="511"/>
                  </a:cubicBezTo>
                  <a:cubicBezTo>
                    <a:pt x="477" y="511"/>
                    <a:pt x="478" y="512"/>
                    <a:pt x="478" y="512"/>
                  </a:cubicBezTo>
                  <a:cubicBezTo>
                    <a:pt x="478" y="512"/>
                    <a:pt x="478" y="512"/>
                    <a:pt x="478" y="512"/>
                  </a:cubicBezTo>
                  <a:cubicBezTo>
                    <a:pt x="479" y="512"/>
                    <a:pt x="479" y="512"/>
                    <a:pt x="479" y="512"/>
                  </a:cubicBezTo>
                  <a:cubicBezTo>
                    <a:pt x="479" y="513"/>
                    <a:pt x="480" y="514"/>
                    <a:pt x="481" y="514"/>
                  </a:cubicBezTo>
                  <a:cubicBezTo>
                    <a:pt x="481" y="514"/>
                    <a:pt x="481" y="514"/>
                    <a:pt x="482" y="514"/>
                  </a:cubicBezTo>
                  <a:cubicBezTo>
                    <a:pt x="482" y="514"/>
                    <a:pt x="482" y="514"/>
                    <a:pt x="482" y="514"/>
                  </a:cubicBezTo>
                  <a:cubicBezTo>
                    <a:pt x="482" y="514"/>
                    <a:pt x="482" y="514"/>
                    <a:pt x="482" y="514"/>
                  </a:cubicBezTo>
                  <a:cubicBezTo>
                    <a:pt x="483" y="515"/>
                    <a:pt x="483" y="515"/>
                    <a:pt x="484" y="516"/>
                  </a:cubicBezTo>
                  <a:cubicBezTo>
                    <a:pt x="484" y="516"/>
                    <a:pt x="484" y="516"/>
                    <a:pt x="484" y="516"/>
                  </a:cubicBezTo>
                  <a:cubicBezTo>
                    <a:pt x="485" y="516"/>
                    <a:pt x="485" y="516"/>
                    <a:pt x="485" y="516"/>
                  </a:cubicBezTo>
                  <a:cubicBezTo>
                    <a:pt x="485" y="516"/>
                    <a:pt x="485" y="517"/>
                    <a:pt x="485" y="517"/>
                  </a:cubicBezTo>
                  <a:cubicBezTo>
                    <a:pt x="486" y="517"/>
                    <a:pt x="486" y="518"/>
                    <a:pt x="487" y="518"/>
                  </a:cubicBezTo>
                  <a:cubicBezTo>
                    <a:pt x="487" y="519"/>
                    <a:pt x="487" y="519"/>
                    <a:pt x="488" y="519"/>
                  </a:cubicBezTo>
                  <a:cubicBezTo>
                    <a:pt x="488" y="519"/>
                    <a:pt x="489" y="519"/>
                    <a:pt x="489" y="519"/>
                  </a:cubicBezTo>
                  <a:cubicBezTo>
                    <a:pt x="489" y="520"/>
                    <a:pt x="489" y="520"/>
                    <a:pt x="489" y="520"/>
                  </a:cubicBezTo>
                  <a:cubicBezTo>
                    <a:pt x="490" y="521"/>
                    <a:pt x="490" y="521"/>
                    <a:pt x="490" y="521"/>
                  </a:cubicBezTo>
                  <a:cubicBezTo>
                    <a:pt x="489" y="521"/>
                    <a:pt x="489" y="521"/>
                    <a:pt x="488" y="522"/>
                  </a:cubicBezTo>
                  <a:close/>
                  <a:moveTo>
                    <a:pt x="398" y="399"/>
                  </a:moveTo>
                  <a:cubicBezTo>
                    <a:pt x="398" y="399"/>
                    <a:pt x="398" y="398"/>
                    <a:pt x="398" y="398"/>
                  </a:cubicBezTo>
                  <a:cubicBezTo>
                    <a:pt x="399" y="397"/>
                    <a:pt x="399" y="397"/>
                    <a:pt x="399" y="397"/>
                  </a:cubicBezTo>
                  <a:cubicBezTo>
                    <a:pt x="399" y="397"/>
                    <a:pt x="400" y="397"/>
                    <a:pt x="400" y="396"/>
                  </a:cubicBezTo>
                  <a:cubicBezTo>
                    <a:pt x="400" y="396"/>
                    <a:pt x="400" y="396"/>
                    <a:pt x="400" y="396"/>
                  </a:cubicBezTo>
                  <a:cubicBezTo>
                    <a:pt x="400" y="396"/>
                    <a:pt x="401" y="395"/>
                    <a:pt x="401" y="395"/>
                  </a:cubicBezTo>
                  <a:cubicBezTo>
                    <a:pt x="401" y="395"/>
                    <a:pt x="401" y="394"/>
                    <a:pt x="401" y="394"/>
                  </a:cubicBezTo>
                  <a:cubicBezTo>
                    <a:pt x="401" y="394"/>
                    <a:pt x="402" y="394"/>
                    <a:pt x="402" y="394"/>
                  </a:cubicBezTo>
                  <a:cubicBezTo>
                    <a:pt x="403" y="393"/>
                    <a:pt x="403" y="393"/>
                    <a:pt x="403" y="393"/>
                  </a:cubicBezTo>
                  <a:cubicBezTo>
                    <a:pt x="404" y="392"/>
                    <a:pt x="404" y="392"/>
                    <a:pt x="404" y="392"/>
                  </a:cubicBezTo>
                  <a:cubicBezTo>
                    <a:pt x="405" y="392"/>
                    <a:pt x="405" y="392"/>
                    <a:pt x="405" y="392"/>
                  </a:cubicBezTo>
                  <a:cubicBezTo>
                    <a:pt x="406" y="392"/>
                    <a:pt x="406" y="391"/>
                    <a:pt x="406" y="390"/>
                  </a:cubicBezTo>
                  <a:cubicBezTo>
                    <a:pt x="406" y="390"/>
                    <a:pt x="407" y="390"/>
                    <a:pt x="407" y="390"/>
                  </a:cubicBezTo>
                  <a:cubicBezTo>
                    <a:pt x="407" y="390"/>
                    <a:pt x="407" y="391"/>
                    <a:pt x="408" y="391"/>
                  </a:cubicBezTo>
                  <a:cubicBezTo>
                    <a:pt x="409" y="391"/>
                    <a:pt x="410" y="390"/>
                    <a:pt x="411" y="389"/>
                  </a:cubicBezTo>
                  <a:cubicBezTo>
                    <a:pt x="411" y="389"/>
                    <a:pt x="411" y="389"/>
                    <a:pt x="411" y="389"/>
                  </a:cubicBezTo>
                  <a:cubicBezTo>
                    <a:pt x="413" y="389"/>
                    <a:pt x="413" y="388"/>
                    <a:pt x="414" y="387"/>
                  </a:cubicBezTo>
                  <a:cubicBezTo>
                    <a:pt x="414" y="387"/>
                    <a:pt x="414" y="387"/>
                    <a:pt x="414" y="387"/>
                  </a:cubicBezTo>
                  <a:cubicBezTo>
                    <a:pt x="415" y="387"/>
                    <a:pt x="415" y="388"/>
                    <a:pt x="416" y="388"/>
                  </a:cubicBezTo>
                  <a:cubicBezTo>
                    <a:pt x="417" y="388"/>
                    <a:pt x="418" y="387"/>
                    <a:pt x="419" y="387"/>
                  </a:cubicBezTo>
                  <a:cubicBezTo>
                    <a:pt x="419" y="387"/>
                    <a:pt x="420" y="387"/>
                    <a:pt x="420" y="387"/>
                  </a:cubicBezTo>
                  <a:cubicBezTo>
                    <a:pt x="421" y="387"/>
                    <a:pt x="421" y="386"/>
                    <a:pt x="422" y="386"/>
                  </a:cubicBezTo>
                  <a:cubicBezTo>
                    <a:pt x="422" y="386"/>
                    <a:pt x="422" y="386"/>
                    <a:pt x="422" y="386"/>
                  </a:cubicBezTo>
                  <a:cubicBezTo>
                    <a:pt x="422" y="387"/>
                    <a:pt x="423" y="387"/>
                    <a:pt x="424" y="386"/>
                  </a:cubicBezTo>
                  <a:cubicBezTo>
                    <a:pt x="424" y="387"/>
                    <a:pt x="425" y="386"/>
                    <a:pt x="425" y="386"/>
                  </a:cubicBezTo>
                  <a:cubicBezTo>
                    <a:pt x="425" y="386"/>
                    <a:pt x="425" y="386"/>
                    <a:pt x="425" y="386"/>
                  </a:cubicBezTo>
                  <a:cubicBezTo>
                    <a:pt x="425" y="386"/>
                    <a:pt x="426" y="386"/>
                    <a:pt x="426" y="386"/>
                  </a:cubicBezTo>
                  <a:cubicBezTo>
                    <a:pt x="426" y="386"/>
                    <a:pt x="427" y="386"/>
                    <a:pt x="427" y="386"/>
                  </a:cubicBezTo>
                  <a:cubicBezTo>
                    <a:pt x="427" y="386"/>
                    <a:pt x="427" y="386"/>
                    <a:pt x="427" y="386"/>
                  </a:cubicBezTo>
                  <a:cubicBezTo>
                    <a:pt x="427" y="386"/>
                    <a:pt x="428" y="386"/>
                    <a:pt x="428" y="386"/>
                  </a:cubicBezTo>
                  <a:cubicBezTo>
                    <a:pt x="428" y="386"/>
                    <a:pt x="428" y="386"/>
                    <a:pt x="428" y="386"/>
                  </a:cubicBezTo>
                  <a:cubicBezTo>
                    <a:pt x="429" y="387"/>
                    <a:pt x="429" y="387"/>
                    <a:pt x="430" y="386"/>
                  </a:cubicBezTo>
                  <a:cubicBezTo>
                    <a:pt x="430" y="386"/>
                    <a:pt x="430" y="386"/>
                    <a:pt x="430" y="386"/>
                  </a:cubicBezTo>
                  <a:cubicBezTo>
                    <a:pt x="430" y="387"/>
                    <a:pt x="431" y="387"/>
                    <a:pt x="431" y="387"/>
                  </a:cubicBezTo>
                  <a:cubicBezTo>
                    <a:pt x="432" y="387"/>
                    <a:pt x="432" y="387"/>
                    <a:pt x="432" y="387"/>
                  </a:cubicBezTo>
                  <a:cubicBezTo>
                    <a:pt x="433" y="387"/>
                    <a:pt x="433" y="387"/>
                    <a:pt x="433" y="387"/>
                  </a:cubicBezTo>
                  <a:cubicBezTo>
                    <a:pt x="434" y="387"/>
                    <a:pt x="434" y="387"/>
                    <a:pt x="434" y="387"/>
                  </a:cubicBezTo>
                  <a:cubicBezTo>
                    <a:pt x="434" y="387"/>
                    <a:pt x="435" y="388"/>
                    <a:pt x="435" y="388"/>
                  </a:cubicBezTo>
                  <a:cubicBezTo>
                    <a:pt x="436" y="388"/>
                    <a:pt x="436" y="388"/>
                    <a:pt x="436" y="388"/>
                  </a:cubicBezTo>
                  <a:cubicBezTo>
                    <a:pt x="436" y="388"/>
                    <a:pt x="437" y="388"/>
                    <a:pt x="437" y="388"/>
                  </a:cubicBezTo>
                  <a:cubicBezTo>
                    <a:pt x="437" y="388"/>
                    <a:pt x="438" y="388"/>
                    <a:pt x="438" y="388"/>
                  </a:cubicBezTo>
                  <a:cubicBezTo>
                    <a:pt x="438" y="388"/>
                    <a:pt x="439" y="388"/>
                    <a:pt x="439" y="388"/>
                  </a:cubicBezTo>
                  <a:cubicBezTo>
                    <a:pt x="440" y="389"/>
                    <a:pt x="441" y="389"/>
                    <a:pt x="441" y="389"/>
                  </a:cubicBezTo>
                  <a:cubicBezTo>
                    <a:pt x="442" y="389"/>
                    <a:pt x="442" y="389"/>
                    <a:pt x="442" y="389"/>
                  </a:cubicBezTo>
                  <a:cubicBezTo>
                    <a:pt x="443" y="389"/>
                    <a:pt x="443" y="389"/>
                    <a:pt x="443" y="389"/>
                  </a:cubicBezTo>
                  <a:cubicBezTo>
                    <a:pt x="444" y="389"/>
                    <a:pt x="444" y="390"/>
                    <a:pt x="444" y="390"/>
                  </a:cubicBezTo>
                  <a:cubicBezTo>
                    <a:pt x="444" y="390"/>
                    <a:pt x="444" y="390"/>
                    <a:pt x="445" y="390"/>
                  </a:cubicBezTo>
                  <a:cubicBezTo>
                    <a:pt x="445" y="391"/>
                    <a:pt x="445" y="391"/>
                    <a:pt x="445" y="391"/>
                  </a:cubicBezTo>
                  <a:cubicBezTo>
                    <a:pt x="446" y="391"/>
                    <a:pt x="447" y="391"/>
                    <a:pt x="448" y="391"/>
                  </a:cubicBezTo>
                  <a:cubicBezTo>
                    <a:pt x="448" y="391"/>
                    <a:pt x="448" y="392"/>
                    <a:pt x="448" y="392"/>
                  </a:cubicBezTo>
                  <a:cubicBezTo>
                    <a:pt x="448" y="392"/>
                    <a:pt x="449" y="393"/>
                    <a:pt x="450" y="393"/>
                  </a:cubicBezTo>
                  <a:cubicBezTo>
                    <a:pt x="451" y="393"/>
                    <a:pt x="451" y="394"/>
                    <a:pt x="452" y="394"/>
                  </a:cubicBezTo>
                  <a:cubicBezTo>
                    <a:pt x="452" y="394"/>
                    <a:pt x="452" y="394"/>
                    <a:pt x="452" y="394"/>
                  </a:cubicBezTo>
                  <a:cubicBezTo>
                    <a:pt x="453" y="395"/>
                    <a:pt x="453" y="395"/>
                    <a:pt x="454" y="395"/>
                  </a:cubicBezTo>
                  <a:cubicBezTo>
                    <a:pt x="454" y="396"/>
                    <a:pt x="454" y="396"/>
                    <a:pt x="454" y="396"/>
                  </a:cubicBezTo>
                  <a:cubicBezTo>
                    <a:pt x="455" y="397"/>
                    <a:pt x="456" y="398"/>
                    <a:pt x="456" y="398"/>
                  </a:cubicBezTo>
                  <a:cubicBezTo>
                    <a:pt x="456" y="398"/>
                    <a:pt x="456" y="398"/>
                    <a:pt x="457" y="398"/>
                  </a:cubicBezTo>
                  <a:cubicBezTo>
                    <a:pt x="457" y="398"/>
                    <a:pt x="457" y="399"/>
                    <a:pt x="458" y="399"/>
                  </a:cubicBezTo>
                  <a:cubicBezTo>
                    <a:pt x="458" y="399"/>
                    <a:pt x="458" y="399"/>
                    <a:pt x="458" y="399"/>
                  </a:cubicBezTo>
                  <a:cubicBezTo>
                    <a:pt x="458" y="399"/>
                    <a:pt x="458" y="399"/>
                    <a:pt x="458" y="399"/>
                  </a:cubicBezTo>
                  <a:cubicBezTo>
                    <a:pt x="458" y="400"/>
                    <a:pt x="458" y="400"/>
                    <a:pt x="458" y="400"/>
                  </a:cubicBezTo>
                  <a:cubicBezTo>
                    <a:pt x="459" y="400"/>
                    <a:pt x="459" y="401"/>
                    <a:pt x="459" y="401"/>
                  </a:cubicBezTo>
                  <a:cubicBezTo>
                    <a:pt x="459" y="401"/>
                    <a:pt x="459" y="402"/>
                    <a:pt x="460" y="402"/>
                  </a:cubicBezTo>
                  <a:cubicBezTo>
                    <a:pt x="460" y="403"/>
                    <a:pt x="461" y="403"/>
                    <a:pt x="461" y="404"/>
                  </a:cubicBezTo>
                  <a:cubicBezTo>
                    <a:pt x="461" y="404"/>
                    <a:pt x="461" y="404"/>
                    <a:pt x="461" y="404"/>
                  </a:cubicBezTo>
                  <a:cubicBezTo>
                    <a:pt x="461" y="404"/>
                    <a:pt x="461" y="405"/>
                    <a:pt x="462" y="405"/>
                  </a:cubicBezTo>
                  <a:cubicBezTo>
                    <a:pt x="462" y="406"/>
                    <a:pt x="463" y="406"/>
                    <a:pt x="463" y="407"/>
                  </a:cubicBezTo>
                  <a:cubicBezTo>
                    <a:pt x="463" y="408"/>
                    <a:pt x="463" y="409"/>
                    <a:pt x="464" y="410"/>
                  </a:cubicBezTo>
                  <a:cubicBezTo>
                    <a:pt x="464" y="411"/>
                    <a:pt x="465" y="412"/>
                    <a:pt x="465" y="412"/>
                  </a:cubicBezTo>
                  <a:cubicBezTo>
                    <a:pt x="465" y="412"/>
                    <a:pt x="465" y="412"/>
                    <a:pt x="466" y="412"/>
                  </a:cubicBezTo>
                  <a:cubicBezTo>
                    <a:pt x="466" y="413"/>
                    <a:pt x="466" y="413"/>
                    <a:pt x="466" y="413"/>
                  </a:cubicBezTo>
                  <a:cubicBezTo>
                    <a:pt x="466" y="413"/>
                    <a:pt x="466" y="413"/>
                    <a:pt x="466" y="413"/>
                  </a:cubicBezTo>
                  <a:cubicBezTo>
                    <a:pt x="466" y="414"/>
                    <a:pt x="466" y="415"/>
                    <a:pt x="467" y="416"/>
                  </a:cubicBezTo>
                  <a:cubicBezTo>
                    <a:pt x="467" y="416"/>
                    <a:pt x="467" y="416"/>
                    <a:pt x="467" y="416"/>
                  </a:cubicBezTo>
                  <a:cubicBezTo>
                    <a:pt x="467" y="416"/>
                    <a:pt x="467" y="417"/>
                    <a:pt x="467" y="417"/>
                  </a:cubicBezTo>
                  <a:cubicBezTo>
                    <a:pt x="467" y="417"/>
                    <a:pt x="467" y="418"/>
                    <a:pt x="468" y="418"/>
                  </a:cubicBezTo>
                  <a:cubicBezTo>
                    <a:pt x="468" y="418"/>
                    <a:pt x="468" y="418"/>
                    <a:pt x="468" y="418"/>
                  </a:cubicBezTo>
                  <a:cubicBezTo>
                    <a:pt x="468" y="420"/>
                    <a:pt x="469" y="421"/>
                    <a:pt x="469" y="421"/>
                  </a:cubicBezTo>
                  <a:cubicBezTo>
                    <a:pt x="469" y="421"/>
                    <a:pt x="469" y="421"/>
                    <a:pt x="469" y="421"/>
                  </a:cubicBezTo>
                  <a:cubicBezTo>
                    <a:pt x="469" y="421"/>
                    <a:pt x="469" y="422"/>
                    <a:pt x="469" y="422"/>
                  </a:cubicBezTo>
                  <a:cubicBezTo>
                    <a:pt x="469" y="422"/>
                    <a:pt x="469" y="422"/>
                    <a:pt x="470" y="423"/>
                  </a:cubicBezTo>
                  <a:cubicBezTo>
                    <a:pt x="470" y="423"/>
                    <a:pt x="470" y="423"/>
                    <a:pt x="470" y="423"/>
                  </a:cubicBezTo>
                  <a:cubicBezTo>
                    <a:pt x="470" y="424"/>
                    <a:pt x="470" y="425"/>
                    <a:pt x="470" y="425"/>
                  </a:cubicBezTo>
                  <a:cubicBezTo>
                    <a:pt x="470" y="425"/>
                    <a:pt x="470" y="425"/>
                    <a:pt x="471" y="425"/>
                  </a:cubicBezTo>
                  <a:cubicBezTo>
                    <a:pt x="471" y="426"/>
                    <a:pt x="471" y="426"/>
                    <a:pt x="471" y="426"/>
                  </a:cubicBezTo>
                  <a:cubicBezTo>
                    <a:pt x="471" y="426"/>
                    <a:pt x="471" y="427"/>
                    <a:pt x="471" y="427"/>
                  </a:cubicBezTo>
                  <a:cubicBezTo>
                    <a:pt x="471" y="427"/>
                    <a:pt x="471" y="427"/>
                    <a:pt x="471" y="428"/>
                  </a:cubicBezTo>
                  <a:cubicBezTo>
                    <a:pt x="471" y="428"/>
                    <a:pt x="471" y="429"/>
                    <a:pt x="471" y="429"/>
                  </a:cubicBezTo>
                  <a:cubicBezTo>
                    <a:pt x="471" y="430"/>
                    <a:pt x="471" y="431"/>
                    <a:pt x="472" y="431"/>
                  </a:cubicBezTo>
                  <a:cubicBezTo>
                    <a:pt x="472" y="432"/>
                    <a:pt x="472" y="432"/>
                    <a:pt x="472" y="432"/>
                  </a:cubicBezTo>
                  <a:cubicBezTo>
                    <a:pt x="472" y="433"/>
                    <a:pt x="472" y="433"/>
                    <a:pt x="473" y="433"/>
                  </a:cubicBezTo>
                  <a:cubicBezTo>
                    <a:pt x="473" y="433"/>
                    <a:pt x="473" y="434"/>
                    <a:pt x="473" y="435"/>
                  </a:cubicBezTo>
                  <a:cubicBezTo>
                    <a:pt x="472" y="436"/>
                    <a:pt x="472" y="437"/>
                    <a:pt x="473" y="439"/>
                  </a:cubicBezTo>
                  <a:cubicBezTo>
                    <a:pt x="473" y="439"/>
                    <a:pt x="473" y="440"/>
                    <a:pt x="474" y="440"/>
                  </a:cubicBezTo>
                  <a:cubicBezTo>
                    <a:pt x="474" y="441"/>
                    <a:pt x="473" y="441"/>
                    <a:pt x="473" y="441"/>
                  </a:cubicBezTo>
                  <a:cubicBezTo>
                    <a:pt x="473" y="441"/>
                    <a:pt x="473" y="443"/>
                    <a:pt x="473" y="444"/>
                  </a:cubicBezTo>
                  <a:cubicBezTo>
                    <a:pt x="473" y="445"/>
                    <a:pt x="473" y="446"/>
                    <a:pt x="473" y="447"/>
                  </a:cubicBezTo>
                  <a:cubicBezTo>
                    <a:pt x="473" y="448"/>
                    <a:pt x="473" y="448"/>
                    <a:pt x="474" y="448"/>
                  </a:cubicBezTo>
                  <a:cubicBezTo>
                    <a:pt x="474" y="449"/>
                    <a:pt x="474" y="449"/>
                    <a:pt x="474" y="450"/>
                  </a:cubicBezTo>
                  <a:cubicBezTo>
                    <a:pt x="474" y="450"/>
                    <a:pt x="474" y="450"/>
                    <a:pt x="474" y="450"/>
                  </a:cubicBezTo>
                  <a:cubicBezTo>
                    <a:pt x="474" y="451"/>
                    <a:pt x="474" y="451"/>
                    <a:pt x="474" y="452"/>
                  </a:cubicBezTo>
                  <a:cubicBezTo>
                    <a:pt x="474" y="452"/>
                    <a:pt x="474" y="452"/>
                    <a:pt x="474" y="453"/>
                  </a:cubicBezTo>
                  <a:cubicBezTo>
                    <a:pt x="474" y="453"/>
                    <a:pt x="474" y="454"/>
                    <a:pt x="474" y="455"/>
                  </a:cubicBezTo>
                  <a:cubicBezTo>
                    <a:pt x="474" y="455"/>
                    <a:pt x="474" y="456"/>
                    <a:pt x="473" y="456"/>
                  </a:cubicBezTo>
                  <a:cubicBezTo>
                    <a:pt x="473" y="457"/>
                    <a:pt x="473" y="457"/>
                    <a:pt x="473" y="458"/>
                  </a:cubicBezTo>
                  <a:cubicBezTo>
                    <a:pt x="473" y="458"/>
                    <a:pt x="473" y="459"/>
                    <a:pt x="473" y="459"/>
                  </a:cubicBezTo>
                  <a:cubicBezTo>
                    <a:pt x="473" y="460"/>
                    <a:pt x="473" y="461"/>
                    <a:pt x="473" y="462"/>
                  </a:cubicBezTo>
                  <a:cubicBezTo>
                    <a:pt x="472" y="463"/>
                    <a:pt x="473" y="464"/>
                    <a:pt x="473" y="464"/>
                  </a:cubicBezTo>
                  <a:cubicBezTo>
                    <a:pt x="473" y="465"/>
                    <a:pt x="473" y="465"/>
                    <a:pt x="473" y="465"/>
                  </a:cubicBezTo>
                  <a:cubicBezTo>
                    <a:pt x="473" y="465"/>
                    <a:pt x="473" y="465"/>
                    <a:pt x="473" y="465"/>
                  </a:cubicBezTo>
                  <a:cubicBezTo>
                    <a:pt x="473" y="466"/>
                    <a:pt x="473" y="466"/>
                    <a:pt x="472" y="466"/>
                  </a:cubicBezTo>
                  <a:cubicBezTo>
                    <a:pt x="472" y="466"/>
                    <a:pt x="472" y="467"/>
                    <a:pt x="473" y="467"/>
                  </a:cubicBezTo>
                  <a:cubicBezTo>
                    <a:pt x="473" y="467"/>
                    <a:pt x="473" y="467"/>
                    <a:pt x="473" y="468"/>
                  </a:cubicBezTo>
                  <a:cubicBezTo>
                    <a:pt x="473" y="468"/>
                    <a:pt x="473" y="468"/>
                    <a:pt x="473" y="468"/>
                  </a:cubicBezTo>
                  <a:cubicBezTo>
                    <a:pt x="472" y="468"/>
                    <a:pt x="472" y="469"/>
                    <a:pt x="472" y="470"/>
                  </a:cubicBezTo>
                  <a:cubicBezTo>
                    <a:pt x="472" y="470"/>
                    <a:pt x="472" y="470"/>
                    <a:pt x="472" y="470"/>
                  </a:cubicBezTo>
                  <a:cubicBezTo>
                    <a:pt x="472" y="471"/>
                    <a:pt x="471" y="471"/>
                    <a:pt x="472" y="472"/>
                  </a:cubicBezTo>
                  <a:cubicBezTo>
                    <a:pt x="472" y="472"/>
                    <a:pt x="472" y="472"/>
                    <a:pt x="472" y="472"/>
                  </a:cubicBezTo>
                  <a:cubicBezTo>
                    <a:pt x="471" y="472"/>
                    <a:pt x="471" y="472"/>
                    <a:pt x="471" y="473"/>
                  </a:cubicBezTo>
                  <a:cubicBezTo>
                    <a:pt x="472" y="473"/>
                    <a:pt x="471" y="473"/>
                    <a:pt x="471" y="474"/>
                  </a:cubicBezTo>
                  <a:cubicBezTo>
                    <a:pt x="471" y="474"/>
                    <a:pt x="471" y="474"/>
                    <a:pt x="471" y="475"/>
                  </a:cubicBezTo>
                  <a:cubicBezTo>
                    <a:pt x="471" y="475"/>
                    <a:pt x="471" y="477"/>
                    <a:pt x="471" y="477"/>
                  </a:cubicBezTo>
                  <a:cubicBezTo>
                    <a:pt x="471" y="477"/>
                    <a:pt x="471" y="477"/>
                    <a:pt x="471" y="477"/>
                  </a:cubicBezTo>
                  <a:cubicBezTo>
                    <a:pt x="471" y="478"/>
                    <a:pt x="471" y="478"/>
                    <a:pt x="470" y="478"/>
                  </a:cubicBezTo>
                  <a:cubicBezTo>
                    <a:pt x="470" y="479"/>
                    <a:pt x="470" y="480"/>
                    <a:pt x="470" y="481"/>
                  </a:cubicBezTo>
                  <a:cubicBezTo>
                    <a:pt x="470" y="481"/>
                    <a:pt x="470" y="481"/>
                    <a:pt x="470" y="481"/>
                  </a:cubicBezTo>
                  <a:cubicBezTo>
                    <a:pt x="470" y="482"/>
                    <a:pt x="470" y="482"/>
                    <a:pt x="469" y="483"/>
                  </a:cubicBezTo>
                  <a:cubicBezTo>
                    <a:pt x="469" y="484"/>
                    <a:pt x="469" y="484"/>
                    <a:pt x="469" y="485"/>
                  </a:cubicBezTo>
                  <a:cubicBezTo>
                    <a:pt x="469" y="485"/>
                    <a:pt x="469" y="485"/>
                    <a:pt x="469" y="485"/>
                  </a:cubicBezTo>
                  <a:cubicBezTo>
                    <a:pt x="469" y="486"/>
                    <a:pt x="469" y="486"/>
                    <a:pt x="469" y="486"/>
                  </a:cubicBezTo>
                  <a:cubicBezTo>
                    <a:pt x="469" y="486"/>
                    <a:pt x="469" y="486"/>
                    <a:pt x="469" y="486"/>
                  </a:cubicBezTo>
                  <a:cubicBezTo>
                    <a:pt x="469" y="487"/>
                    <a:pt x="468" y="488"/>
                    <a:pt x="468" y="488"/>
                  </a:cubicBezTo>
                  <a:cubicBezTo>
                    <a:pt x="467" y="489"/>
                    <a:pt x="467" y="490"/>
                    <a:pt x="467" y="491"/>
                  </a:cubicBezTo>
                  <a:cubicBezTo>
                    <a:pt x="467" y="491"/>
                    <a:pt x="467" y="492"/>
                    <a:pt x="467" y="492"/>
                  </a:cubicBezTo>
                  <a:cubicBezTo>
                    <a:pt x="467" y="492"/>
                    <a:pt x="467" y="492"/>
                    <a:pt x="467" y="493"/>
                  </a:cubicBezTo>
                  <a:cubicBezTo>
                    <a:pt x="467" y="493"/>
                    <a:pt x="467" y="494"/>
                    <a:pt x="467" y="494"/>
                  </a:cubicBezTo>
                  <a:cubicBezTo>
                    <a:pt x="465" y="495"/>
                    <a:pt x="465" y="496"/>
                    <a:pt x="465" y="497"/>
                  </a:cubicBezTo>
                  <a:cubicBezTo>
                    <a:pt x="465" y="497"/>
                    <a:pt x="465" y="497"/>
                    <a:pt x="465" y="497"/>
                  </a:cubicBezTo>
                  <a:cubicBezTo>
                    <a:pt x="465" y="497"/>
                    <a:pt x="465" y="498"/>
                    <a:pt x="465" y="498"/>
                  </a:cubicBezTo>
                  <a:cubicBezTo>
                    <a:pt x="465" y="498"/>
                    <a:pt x="465" y="498"/>
                    <a:pt x="465" y="498"/>
                  </a:cubicBezTo>
                  <a:cubicBezTo>
                    <a:pt x="465" y="499"/>
                    <a:pt x="465" y="499"/>
                    <a:pt x="464" y="500"/>
                  </a:cubicBezTo>
                  <a:cubicBezTo>
                    <a:pt x="464" y="500"/>
                    <a:pt x="464" y="500"/>
                    <a:pt x="463" y="500"/>
                  </a:cubicBezTo>
                  <a:cubicBezTo>
                    <a:pt x="463" y="501"/>
                    <a:pt x="463" y="502"/>
                    <a:pt x="463" y="502"/>
                  </a:cubicBezTo>
                  <a:cubicBezTo>
                    <a:pt x="463" y="503"/>
                    <a:pt x="463" y="503"/>
                    <a:pt x="463" y="503"/>
                  </a:cubicBezTo>
                  <a:cubicBezTo>
                    <a:pt x="463" y="504"/>
                    <a:pt x="463" y="504"/>
                    <a:pt x="463" y="505"/>
                  </a:cubicBezTo>
                  <a:cubicBezTo>
                    <a:pt x="463" y="505"/>
                    <a:pt x="463" y="505"/>
                    <a:pt x="463" y="505"/>
                  </a:cubicBezTo>
                  <a:cubicBezTo>
                    <a:pt x="463" y="505"/>
                    <a:pt x="462" y="505"/>
                    <a:pt x="462" y="505"/>
                  </a:cubicBezTo>
                  <a:cubicBezTo>
                    <a:pt x="461" y="506"/>
                    <a:pt x="461" y="507"/>
                    <a:pt x="461" y="508"/>
                  </a:cubicBezTo>
                  <a:cubicBezTo>
                    <a:pt x="461" y="508"/>
                    <a:pt x="460" y="509"/>
                    <a:pt x="460" y="509"/>
                  </a:cubicBezTo>
                  <a:cubicBezTo>
                    <a:pt x="460" y="509"/>
                    <a:pt x="460" y="510"/>
                    <a:pt x="461" y="510"/>
                  </a:cubicBezTo>
                  <a:cubicBezTo>
                    <a:pt x="461" y="510"/>
                    <a:pt x="461" y="510"/>
                    <a:pt x="461" y="510"/>
                  </a:cubicBezTo>
                  <a:cubicBezTo>
                    <a:pt x="460" y="510"/>
                    <a:pt x="459" y="511"/>
                    <a:pt x="459" y="513"/>
                  </a:cubicBezTo>
                  <a:cubicBezTo>
                    <a:pt x="459" y="514"/>
                    <a:pt x="459" y="514"/>
                    <a:pt x="459" y="515"/>
                  </a:cubicBezTo>
                  <a:cubicBezTo>
                    <a:pt x="459" y="515"/>
                    <a:pt x="459" y="515"/>
                    <a:pt x="459" y="515"/>
                  </a:cubicBezTo>
                  <a:cubicBezTo>
                    <a:pt x="458" y="516"/>
                    <a:pt x="458" y="516"/>
                    <a:pt x="458" y="517"/>
                  </a:cubicBezTo>
                  <a:cubicBezTo>
                    <a:pt x="458" y="517"/>
                    <a:pt x="458" y="518"/>
                    <a:pt x="457" y="518"/>
                  </a:cubicBezTo>
                  <a:cubicBezTo>
                    <a:pt x="456" y="519"/>
                    <a:pt x="456" y="520"/>
                    <a:pt x="456" y="521"/>
                  </a:cubicBezTo>
                  <a:cubicBezTo>
                    <a:pt x="456" y="521"/>
                    <a:pt x="456" y="521"/>
                    <a:pt x="456" y="521"/>
                  </a:cubicBezTo>
                  <a:cubicBezTo>
                    <a:pt x="455" y="522"/>
                    <a:pt x="455" y="523"/>
                    <a:pt x="455" y="523"/>
                  </a:cubicBezTo>
                  <a:cubicBezTo>
                    <a:pt x="455" y="523"/>
                    <a:pt x="455" y="524"/>
                    <a:pt x="455" y="524"/>
                  </a:cubicBezTo>
                  <a:cubicBezTo>
                    <a:pt x="455" y="524"/>
                    <a:pt x="455" y="524"/>
                    <a:pt x="455" y="524"/>
                  </a:cubicBezTo>
                  <a:cubicBezTo>
                    <a:pt x="455" y="525"/>
                    <a:pt x="454" y="525"/>
                    <a:pt x="454" y="526"/>
                  </a:cubicBezTo>
                  <a:cubicBezTo>
                    <a:pt x="454" y="526"/>
                    <a:pt x="453" y="527"/>
                    <a:pt x="453" y="527"/>
                  </a:cubicBezTo>
                  <a:cubicBezTo>
                    <a:pt x="453" y="527"/>
                    <a:pt x="453" y="528"/>
                    <a:pt x="453" y="528"/>
                  </a:cubicBezTo>
                  <a:cubicBezTo>
                    <a:pt x="453" y="529"/>
                    <a:pt x="453" y="529"/>
                    <a:pt x="452" y="530"/>
                  </a:cubicBezTo>
                  <a:cubicBezTo>
                    <a:pt x="451" y="530"/>
                    <a:pt x="451" y="531"/>
                    <a:pt x="451" y="531"/>
                  </a:cubicBezTo>
                  <a:cubicBezTo>
                    <a:pt x="451" y="531"/>
                    <a:pt x="451" y="531"/>
                    <a:pt x="451" y="531"/>
                  </a:cubicBezTo>
                  <a:cubicBezTo>
                    <a:pt x="450" y="531"/>
                    <a:pt x="450" y="531"/>
                    <a:pt x="450" y="531"/>
                  </a:cubicBezTo>
                  <a:cubicBezTo>
                    <a:pt x="449" y="531"/>
                    <a:pt x="449" y="531"/>
                    <a:pt x="449" y="531"/>
                  </a:cubicBezTo>
                  <a:cubicBezTo>
                    <a:pt x="448" y="531"/>
                    <a:pt x="447" y="531"/>
                    <a:pt x="447" y="531"/>
                  </a:cubicBezTo>
                  <a:cubicBezTo>
                    <a:pt x="445" y="531"/>
                    <a:pt x="444" y="531"/>
                    <a:pt x="443" y="531"/>
                  </a:cubicBezTo>
                  <a:cubicBezTo>
                    <a:pt x="443" y="531"/>
                    <a:pt x="443" y="531"/>
                    <a:pt x="443" y="531"/>
                  </a:cubicBezTo>
                  <a:cubicBezTo>
                    <a:pt x="443" y="531"/>
                    <a:pt x="442" y="531"/>
                    <a:pt x="442" y="531"/>
                  </a:cubicBezTo>
                  <a:cubicBezTo>
                    <a:pt x="441" y="531"/>
                    <a:pt x="441" y="531"/>
                    <a:pt x="440" y="531"/>
                  </a:cubicBezTo>
                  <a:cubicBezTo>
                    <a:pt x="440" y="531"/>
                    <a:pt x="440" y="531"/>
                    <a:pt x="440" y="531"/>
                  </a:cubicBezTo>
                  <a:cubicBezTo>
                    <a:pt x="438" y="531"/>
                    <a:pt x="437" y="531"/>
                    <a:pt x="436" y="531"/>
                  </a:cubicBezTo>
                  <a:cubicBezTo>
                    <a:pt x="436" y="531"/>
                    <a:pt x="435" y="531"/>
                    <a:pt x="435" y="531"/>
                  </a:cubicBezTo>
                  <a:cubicBezTo>
                    <a:pt x="434" y="531"/>
                    <a:pt x="434" y="531"/>
                    <a:pt x="434" y="531"/>
                  </a:cubicBezTo>
                  <a:cubicBezTo>
                    <a:pt x="434" y="531"/>
                    <a:pt x="433" y="531"/>
                    <a:pt x="433" y="531"/>
                  </a:cubicBezTo>
                  <a:cubicBezTo>
                    <a:pt x="433" y="531"/>
                    <a:pt x="433" y="531"/>
                    <a:pt x="433" y="531"/>
                  </a:cubicBezTo>
                  <a:cubicBezTo>
                    <a:pt x="431" y="531"/>
                    <a:pt x="431" y="531"/>
                    <a:pt x="430" y="531"/>
                  </a:cubicBezTo>
                  <a:cubicBezTo>
                    <a:pt x="430" y="530"/>
                    <a:pt x="429" y="530"/>
                    <a:pt x="429" y="530"/>
                  </a:cubicBezTo>
                  <a:cubicBezTo>
                    <a:pt x="429" y="530"/>
                    <a:pt x="428" y="529"/>
                    <a:pt x="427" y="530"/>
                  </a:cubicBezTo>
                  <a:cubicBezTo>
                    <a:pt x="427" y="529"/>
                    <a:pt x="426" y="529"/>
                    <a:pt x="425" y="530"/>
                  </a:cubicBezTo>
                  <a:cubicBezTo>
                    <a:pt x="425" y="530"/>
                    <a:pt x="425" y="530"/>
                    <a:pt x="425" y="530"/>
                  </a:cubicBezTo>
                  <a:cubicBezTo>
                    <a:pt x="425" y="530"/>
                    <a:pt x="425" y="530"/>
                    <a:pt x="425" y="530"/>
                  </a:cubicBezTo>
                  <a:cubicBezTo>
                    <a:pt x="424" y="529"/>
                    <a:pt x="424" y="529"/>
                    <a:pt x="422" y="529"/>
                  </a:cubicBezTo>
                  <a:cubicBezTo>
                    <a:pt x="422" y="529"/>
                    <a:pt x="422" y="529"/>
                    <a:pt x="422" y="529"/>
                  </a:cubicBezTo>
                  <a:cubicBezTo>
                    <a:pt x="422" y="529"/>
                    <a:pt x="422" y="529"/>
                    <a:pt x="422" y="529"/>
                  </a:cubicBezTo>
                  <a:cubicBezTo>
                    <a:pt x="421" y="529"/>
                    <a:pt x="421" y="529"/>
                    <a:pt x="421" y="529"/>
                  </a:cubicBezTo>
                  <a:cubicBezTo>
                    <a:pt x="421" y="529"/>
                    <a:pt x="421" y="529"/>
                    <a:pt x="421" y="529"/>
                  </a:cubicBezTo>
                  <a:cubicBezTo>
                    <a:pt x="421" y="529"/>
                    <a:pt x="420" y="529"/>
                    <a:pt x="420" y="529"/>
                  </a:cubicBezTo>
                  <a:cubicBezTo>
                    <a:pt x="419" y="529"/>
                    <a:pt x="419" y="528"/>
                    <a:pt x="419" y="528"/>
                  </a:cubicBezTo>
                  <a:cubicBezTo>
                    <a:pt x="418" y="528"/>
                    <a:pt x="417" y="528"/>
                    <a:pt x="417" y="528"/>
                  </a:cubicBezTo>
                  <a:cubicBezTo>
                    <a:pt x="417" y="528"/>
                    <a:pt x="416" y="528"/>
                    <a:pt x="416" y="528"/>
                  </a:cubicBezTo>
                  <a:cubicBezTo>
                    <a:pt x="416" y="528"/>
                    <a:pt x="415" y="527"/>
                    <a:pt x="415" y="527"/>
                  </a:cubicBezTo>
                  <a:cubicBezTo>
                    <a:pt x="415" y="527"/>
                    <a:pt x="415" y="527"/>
                    <a:pt x="414" y="527"/>
                  </a:cubicBezTo>
                  <a:cubicBezTo>
                    <a:pt x="414" y="527"/>
                    <a:pt x="414" y="527"/>
                    <a:pt x="414" y="527"/>
                  </a:cubicBezTo>
                  <a:cubicBezTo>
                    <a:pt x="414" y="527"/>
                    <a:pt x="413" y="527"/>
                    <a:pt x="413" y="527"/>
                  </a:cubicBezTo>
                  <a:cubicBezTo>
                    <a:pt x="413" y="527"/>
                    <a:pt x="413" y="527"/>
                    <a:pt x="413" y="527"/>
                  </a:cubicBezTo>
                  <a:cubicBezTo>
                    <a:pt x="412" y="527"/>
                    <a:pt x="412" y="526"/>
                    <a:pt x="412" y="526"/>
                  </a:cubicBezTo>
                  <a:cubicBezTo>
                    <a:pt x="412" y="526"/>
                    <a:pt x="412" y="526"/>
                    <a:pt x="412" y="526"/>
                  </a:cubicBezTo>
                  <a:cubicBezTo>
                    <a:pt x="411" y="526"/>
                    <a:pt x="411" y="526"/>
                    <a:pt x="410" y="526"/>
                  </a:cubicBezTo>
                  <a:cubicBezTo>
                    <a:pt x="410" y="525"/>
                    <a:pt x="410" y="525"/>
                    <a:pt x="409" y="525"/>
                  </a:cubicBezTo>
                  <a:cubicBezTo>
                    <a:pt x="409" y="525"/>
                    <a:pt x="409" y="525"/>
                    <a:pt x="408" y="525"/>
                  </a:cubicBezTo>
                  <a:cubicBezTo>
                    <a:pt x="408" y="525"/>
                    <a:pt x="407" y="525"/>
                    <a:pt x="407" y="525"/>
                  </a:cubicBezTo>
                  <a:cubicBezTo>
                    <a:pt x="407" y="525"/>
                    <a:pt x="407" y="525"/>
                    <a:pt x="406" y="525"/>
                  </a:cubicBezTo>
                  <a:cubicBezTo>
                    <a:pt x="406" y="525"/>
                    <a:pt x="406" y="524"/>
                    <a:pt x="405" y="524"/>
                  </a:cubicBezTo>
                  <a:cubicBezTo>
                    <a:pt x="405" y="524"/>
                    <a:pt x="405" y="524"/>
                    <a:pt x="405" y="524"/>
                  </a:cubicBezTo>
                  <a:cubicBezTo>
                    <a:pt x="405" y="524"/>
                    <a:pt x="404" y="524"/>
                    <a:pt x="404" y="524"/>
                  </a:cubicBezTo>
                  <a:cubicBezTo>
                    <a:pt x="404" y="524"/>
                    <a:pt x="404" y="524"/>
                    <a:pt x="404" y="524"/>
                  </a:cubicBezTo>
                  <a:cubicBezTo>
                    <a:pt x="403" y="523"/>
                    <a:pt x="403" y="523"/>
                    <a:pt x="402" y="523"/>
                  </a:cubicBezTo>
                  <a:cubicBezTo>
                    <a:pt x="402" y="523"/>
                    <a:pt x="401" y="523"/>
                    <a:pt x="401" y="523"/>
                  </a:cubicBezTo>
                  <a:cubicBezTo>
                    <a:pt x="400" y="523"/>
                    <a:pt x="400" y="523"/>
                    <a:pt x="400" y="523"/>
                  </a:cubicBezTo>
                  <a:cubicBezTo>
                    <a:pt x="400" y="523"/>
                    <a:pt x="400" y="522"/>
                    <a:pt x="400" y="522"/>
                  </a:cubicBezTo>
                  <a:cubicBezTo>
                    <a:pt x="399" y="521"/>
                    <a:pt x="398" y="521"/>
                    <a:pt x="397" y="521"/>
                  </a:cubicBezTo>
                  <a:cubicBezTo>
                    <a:pt x="397" y="521"/>
                    <a:pt x="397" y="521"/>
                    <a:pt x="397" y="521"/>
                  </a:cubicBezTo>
                  <a:cubicBezTo>
                    <a:pt x="397" y="520"/>
                    <a:pt x="396" y="520"/>
                    <a:pt x="396" y="520"/>
                  </a:cubicBezTo>
                  <a:cubicBezTo>
                    <a:pt x="396" y="520"/>
                    <a:pt x="395" y="520"/>
                    <a:pt x="395" y="520"/>
                  </a:cubicBezTo>
                  <a:cubicBezTo>
                    <a:pt x="395" y="520"/>
                    <a:pt x="394" y="519"/>
                    <a:pt x="394" y="519"/>
                  </a:cubicBezTo>
                  <a:cubicBezTo>
                    <a:pt x="394" y="519"/>
                    <a:pt x="394" y="519"/>
                    <a:pt x="394" y="519"/>
                  </a:cubicBezTo>
                  <a:cubicBezTo>
                    <a:pt x="394" y="519"/>
                    <a:pt x="394" y="519"/>
                    <a:pt x="394" y="519"/>
                  </a:cubicBezTo>
                  <a:cubicBezTo>
                    <a:pt x="394" y="519"/>
                    <a:pt x="393" y="518"/>
                    <a:pt x="392" y="518"/>
                  </a:cubicBezTo>
                  <a:cubicBezTo>
                    <a:pt x="392" y="518"/>
                    <a:pt x="392" y="517"/>
                    <a:pt x="391" y="517"/>
                  </a:cubicBezTo>
                  <a:cubicBezTo>
                    <a:pt x="391" y="517"/>
                    <a:pt x="391" y="517"/>
                    <a:pt x="391" y="517"/>
                  </a:cubicBezTo>
                  <a:cubicBezTo>
                    <a:pt x="391" y="517"/>
                    <a:pt x="391" y="517"/>
                    <a:pt x="391" y="516"/>
                  </a:cubicBezTo>
                  <a:cubicBezTo>
                    <a:pt x="390" y="516"/>
                    <a:pt x="390" y="516"/>
                    <a:pt x="390" y="516"/>
                  </a:cubicBezTo>
                  <a:cubicBezTo>
                    <a:pt x="390" y="516"/>
                    <a:pt x="390" y="516"/>
                    <a:pt x="390" y="516"/>
                  </a:cubicBezTo>
                  <a:cubicBezTo>
                    <a:pt x="390" y="515"/>
                    <a:pt x="390" y="515"/>
                    <a:pt x="389" y="515"/>
                  </a:cubicBezTo>
                  <a:cubicBezTo>
                    <a:pt x="389" y="514"/>
                    <a:pt x="389" y="514"/>
                    <a:pt x="389" y="513"/>
                  </a:cubicBezTo>
                  <a:cubicBezTo>
                    <a:pt x="389" y="513"/>
                    <a:pt x="389" y="513"/>
                    <a:pt x="389" y="513"/>
                  </a:cubicBezTo>
                  <a:cubicBezTo>
                    <a:pt x="388" y="512"/>
                    <a:pt x="388" y="512"/>
                    <a:pt x="388" y="512"/>
                  </a:cubicBezTo>
                  <a:cubicBezTo>
                    <a:pt x="388" y="511"/>
                    <a:pt x="388" y="510"/>
                    <a:pt x="387" y="509"/>
                  </a:cubicBezTo>
                  <a:cubicBezTo>
                    <a:pt x="387" y="509"/>
                    <a:pt x="387" y="509"/>
                    <a:pt x="387" y="508"/>
                  </a:cubicBezTo>
                  <a:cubicBezTo>
                    <a:pt x="387" y="508"/>
                    <a:pt x="387" y="508"/>
                    <a:pt x="387" y="507"/>
                  </a:cubicBezTo>
                  <a:cubicBezTo>
                    <a:pt x="386" y="506"/>
                    <a:pt x="387" y="506"/>
                    <a:pt x="387" y="505"/>
                  </a:cubicBezTo>
                  <a:cubicBezTo>
                    <a:pt x="387" y="505"/>
                    <a:pt x="387" y="504"/>
                    <a:pt x="387" y="504"/>
                  </a:cubicBezTo>
                  <a:cubicBezTo>
                    <a:pt x="386" y="503"/>
                    <a:pt x="387" y="503"/>
                    <a:pt x="387" y="502"/>
                  </a:cubicBezTo>
                  <a:cubicBezTo>
                    <a:pt x="387" y="501"/>
                    <a:pt x="387" y="501"/>
                    <a:pt x="387" y="501"/>
                  </a:cubicBezTo>
                  <a:cubicBezTo>
                    <a:pt x="387" y="501"/>
                    <a:pt x="387" y="501"/>
                    <a:pt x="387" y="501"/>
                  </a:cubicBezTo>
                  <a:cubicBezTo>
                    <a:pt x="387" y="501"/>
                    <a:pt x="387" y="500"/>
                    <a:pt x="387" y="500"/>
                  </a:cubicBezTo>
                  <a:cubicBezTo>
                    <a:pt x="387" y="499"/>
                    <a:pt x="388" y="498"/>
                    <a:pt x="387" y="497"/>
                  </a:cubicBezTo>
                  <a:cubicBezTo>
                    <a:pt x="387" y="496"/>
                    <a:pt x="387" y="496"/>
                    <a:pt x="387" y="495"/>
                  </a:cubicBezTo>
                  <a:cubicBezTo>
                    <a:pt x="387" y="495"/>
                    <a:pt x="387" y="495"/>
                    <a:pt x="387" y="495"/>
                  </a:cubicBezTo>
                  <a:cubicBezTo>
                    <a:pt x="387" y="495"/>
                    <a:pt x="387" y="495"/>
                    <a:pt x="387" y="495"/>
                  </a:cubicBezTo>
                  <a:cubicBezTo>
                    <a:pt x="388" y="494"/>
                    <a:pt x="388" y="494"/>
                    <a:pt x="388" y="493"/>
                  </a:cubicBezTo>
                  <a:cubicBezTo>
                    <a:pt x="388" y="493"/>
                    <a:pt x="388" y="493"/>
                    <a:pt x="387" y="493"/>
                  </a:cubicBezTo>
                  <a:cubicBezTo>
                    <a:pt x="388" y="493"/>
                    <a:pt x="388" y="493"/>
                    <a:pt x="388" y="493"/>
                  </a:cubicBezTo>
                  <a:cubicBezTo>
                    <a:pt x="388" y="493"/>
                    <a:pt x="388" y="493"/>
                    <a:pt x="388" y="493"/>
                  </a:cubicBezTo>
                  <a:cubicBezTo>
                    <a:pt x="388" y="493"/>
                    <a:pt x="389" y="493"/>
                    <a:pt x="389" y="493"/>
                  </a:cubicBezTo>
                  <a:cubicBezTo>
                    <a:pt x="389" y="493"/>
                    <a:pt x="390" y="494"/>
                    <a:pt x="390" y="494"/>
                  </a:cubicBezTo>
                  <a:cubicBezTo>
                    <a:pt x="390" y="494"/>
                    <a:pt x="390" y="494"/>
                    <a:pt x="391" y="493"/>
                  </a:cubicBezTo>
                  <a:cubicBezTo>
                    <a:pt x="391" y="494"/>
                    <a:pt x="392" y="493"/>
                    <a:pt x="392" y="493"/>
                  </a:cubicBezTo>
                  <a:cubicBezTo>
                    <a:pt x="393" y="493"/>
                    <a:pt x="393" y="493"/>
                    <a:pt x="393" y="493"/>
                  </a:cubicBezTo>
                  <a:cubicBezTo>
                    <a:pt x="393" y="493"/>
                    <a:pt x="393" y="493"/>
                    <a:pt x="393" y="493"/>
                  </a:cubicBezTo>
                  <a:cubicBezTo>
                    <a:pt x="393" y="493"/>
                    <a:pt x="394" y="493"/>
                    <a:pt x="394" y="493"/>
                  </a:cubicBezTo>
                  <a:cubicBezTo>
                    <a:pt x="395" y="493"/>
                    <a:pt x="395" y="493"/>
                    <a:pt x="396" y="493"/>
                  </a:cubicBezTo>
                  <a:cubicBezTo>
                    <a:pt x="396" y="493"/>
                    <a:pt x="396" y="493"/>
                    <a:pt x="396" y="493"/>
                  </a:cubicBezTo>
                  <a:cubicBezTo>
                    <a:pt x="397" y="492"/>
                    <a:pt x="398" y="492"/>
                    <a:pt x="399" y="492"/>
                  </a:cubicBezTo>
                  <a:cubicBezTo>
                    <a:pt x="399" y="492"/>
                    <a:pt x="399" y="492"/>
                    <a:pt x="400" y="492"/>
                  </a:cubicBezTo>
                  <a:cubicBezTo>
                    <a:pt x="400" y="492"/>
                    <a:pt x="400" y="491"/>
                    <a:pt x="401" y="491"/>
                  </a:cubicBezTo>
                  <a:cubicBezTo>
                    <a:pt x="401" y="491"/>
                    <a:pt x="401" y="491"/>
                    <a:pt x="401" y="491"/>
                  </a:cubicBezTo>
                  <a:cubicBezTo>
                    <a:pt x="401" y="492"/>
                    <a:pt x="401" y="492"/>
                    <a:pt x="401" y="492"/>
                  </a:cubicBezTo>
                  <a:cubicBezTo>
                    <a:pt x="401" y="492"/>
                    <a:pt x="402" y="491"/>
                    <a:pt x="402" y="491"/>
                  </a:cubicBezTo>
                  <a:cubicBezTo>
                    <a:pt x="402" y="491"/>
                    <a:pt x="402" y="490"/>
                    <a:pt x="402" y="490"/>
                  </a:cubicBezTo>
                  <a:cubicBezTo>
                    <a:pt x="403" y="490"/>
                    <a:pt x="403" y="490"/>
                    <a:pt x="403" y="491"/>
                  </a:cubicBezTo>
                  <a:cubicBezTo>
                    <a:pt x="403" y="491"/>
                    <a:pt x="404" y="491"/>
                    <a:pt x="404" y="491"/>
                  </a:cubicBezTo>
                  <a:cubicBezTo>
                    <a:pt x="404" y="491"/>
                    <a:pt x="404" y="491"/>
                    <a:pt x="404" y="490"/>
                  </a:cubicBezTo>
                  <a:cubicBezTo>
                    <a:pt x="404" y="490"/>
                    <a:pt x="405" y="490"/>
                    <a:pt x="405" y="490"/>
                  </a:cubicBezTo>
                  <a:cubicBezTo>
                    <a:pt x="405" y="490"/>
                    <a:pt x="405" y="490"/>
                    <a:pt x="405" y="490"/>
                  </a:cubicBezTo>
                  <a:cubicBezTo>
                    <a:pt x="406" y="490"/>
                    <a:pt x="406" y="490"/>
                    <a:pt x="406" y="490"/>
                  </a:cubicBezTo>
                  <a:cubicBezTo>
                    <a:pt x="407" y="490"/>
                    <a:pt x="408" y="490"/>
                    <a:pt x="408" y="489"/>
                  </a:cubicBezTo>
                  <a:cubicBezTo>
                    <a:pt x="408" y="488"/>
                    <a:pt x="408" y="488"/>
                    <a:pt x="407" y="487"/>
                  </a:cubicBezTo>
                  <a:cubicBezTo>
                    <a:pt x="407" y="487"/>
                    <a:pt x="407" y="487"/>
                    <a:pt x="407" y="487"/>
                  </a:cubicBezTo>
                  <a:cubicBezTo>
                    <a:pt x="406" y="487"/>
                    <a:pt x="406" y="486"/>
                    <a:pt x="405" y="486"/>
                  </a:cubicBezTo>
                  <a:cubicBezTo>
                    <a:pt x="405" y="486"/>
                    <a:pt x="405" y="486"/>
                    <a:pt x="405" y="486"/>
                  </a:cubicBezTo>
                  <a:cubicBezTo>
                    <a:pt x="405" y="486"/>
                    <a:pt x="404" y="486"/>
                    <a:pt x="404" y="486"/>
                  </a:cubicBezTo>
                  <a:cubicBezTo>
                    <a:pt x="404" y="486"/>
                    <a:pt x="403" y="486"/>
                    <a:pt x="402" y="487"/>
                  </a:cubicBezTo>
                  <a:cubicBezTo>
                    <a:pt x="402" y="487"/>
                    <a:pt x="402" y="487"/>
                    <a:pt x="402" y="487"/>
                  </a:cubicBezTo>
                  <a:cubicBezTo>
                    <a:pt x="402" y="487"/>
                    <a:pt x="402" y="487"/>
                    <a:pt x="401" y="487"/>
                  </a:cubicBezTo>
                  <a:cubicBezTo>
                    <a:pt x="401" y="487"/>
                    <a:pt x="401" y="487"/>
                    <a:pt x="401" y="487"/>
                  </a:cubicBezTo>
                  <a:cubicBezTo>
                    <a:pt x="401" y="487"/>
                    <a:pt x="401" y="487"/>
                    <a:pt x="400" y="488"/>
                  </a:cubicBezTo>
                  <a:cubicBezTo>
                    <a:pt x="400" y="488"/>
                    <a:pt x="400" y="488"/>
                    <a:pt x="400" y="488"/>
                  </a:cubicBezTo>
                  <a:cubicBezTo>
                    <a:pt x="399" y="488"/>
                    <a:pt x="399" y="488"/>
                    <a:pt x="398" y="488"/>
                  </a:cubicBezTo>
                  <a:cubicBezTo>
                    <a:pt x="398" y="488"/>
                    <a:pt x="398" y="488"/>
                    <a:pt x="398" y="488"/>
                  </a:cubicBezTo>
                  <a:cubicBezTo>
                    <a:pt x="397" y="489"/>
                    <a:pt x="397" y="489"/>
                    <a:pt x="397" y="489"/>
                  </a:cubicBezTo>
                  <a:cubicBezTo>
                    <a:pt x="396" y="489"/>
                    <a:pt x="396" y="489"/>
                    <a:pt x="396" y="489"/>
                  </a:cubicBezTo>
                  <a:cubicBezTo>
                    <a:pt x="396" y="488"/>
                    <a:pt x="395" y="489"/>
                    <a:pt x="395" y="489"/>
                  </a:cubicBezTo>
                  <a:cubicBezTo>
                    <a:pt x="395" y="489"/>
                    <a:pt x="395" y="489"/>
                    <a:pt x="394" y="489"/>
                  </a:cubicBezTo>
                  <a:cubicBezTo>
                    <a:pt x="394" y="489"/>
                    <a:pt x="394" y="489"/>
                    <a:pt x="393" y="489"/>
                  </a:cubicBezTo>
                  <a:cubicBezTo>
                    <a:pt x="393" y="489"/>
                    <a:pt x="393" y="489"/>
                    <a:pt x="393" y="489"/>
                  </a:cubicBezTo>
                  <a:cubicBezTo>
                    <a:pt x="393" y="489"/>
                    <a:pt x="392" y="489"/>
                    <a:pt x="392" y="489"/>
                  </a:cubicBezTo>
                  <a:cubicBezTo>
                    <a:pt x="392" y="489"/>
                    <a:pt x="392" y="489"/>
                    <a:pt x="392" y="489"/>
                  </a:cubicBezTo>
                  <a:cubicBezTo>
                    <a:pt x="391" y="489"/>
                    <a:pt x="391" y="488"/>
                    <a:pt x="391" y="488"/>
                  </a:cubicBezTo>
                  <a:cubicBezTo>
                    <a:pt x="391" y="488"/>
                    <a:pt x="391" y="488"/>
                    <a:pt x="391" y="488"/>
                  </a:cubicBezTo>
                  <a:cubicBezTo>
                    <a:pt x="391" y="489"/>
                    <a:pt x="390" y="489"/>
                    <a:pt x="390" y="489"/>
                  </a:cubicBezTo>
                  <a:cubicBezTo>
                    <a:pt x="390" y="489"/>
                    <a:pt x="390" y="488"/>
                    <a:pt x="390" y="488"/>
                  </a:cubicBezTo>
                  <a:cubicBezTo>
                    <a:pt x="390" y="488"/>
                    <a:pt x="390" y="488"/>
                    <a:pt x="389" y="488"/>
                  </a:cubicBezTo>
                  <a:cubicBezTo>
                    <a:pt x="389" y="488"/>
                    <a:pt x="389" y="488"/>
                    <a:pt x="389" y="488"/>
                  </a:cubicBezTo>
                  <a:cubicBezTo>
                    <a:pt x="388" y="487"/>
                    <a:pt x="388" y="487"/>
                    <a:pt x="388" y="487"/>
                  </a:cubicBezTo>
                  <a:cubicBezTo>
                    <a:pt x="388" y="486"/>
                    <a:pt x="388" y="485"/>
                    <a:pt x="388" y="485"/>
                  </a:cubicBezTo>
                  <a:cubicBezTo>
                    <a:pt x="388" y="484"/>
                    <a:pt x="388" y="484"/>
                    <a:pt x="388" y="484"/>
                  </a:cubicBezTo>
                  <a:cubicBezTo>
                    <a:pt x="388" y="484"/>
                    <a:pt x="388" y="484"/>
                    <a:pt x="388" y="483"/>
                  </a:cubicBezTo>
                  <a:cubicBezTo>
                    <a:pt x="387" y="482"/>
                    <a:pt x="388" y="481"/>
                    <a:pt x="388" y="481"/>
                  </a:cubicBezTo>
                  <a:cubicBezTo>
                    <a:pt x="388" y="480"/>
                    <a:pt x="388" y="480"/>
                    <a:pt x="388" y="479"/>
                  </a:cubicBezTo>
                  <a:cubicBezTo>
                    <a:pt x="388" y="479"/>
                    <a:pt x="388" y="478"/>
                    <a:pt x="388" y="477"/>
                  </a:cubicBezTo>
                  <a:cubicBezTo>
                    <a:pt x="388" y="476"/>
                    <a:pt x="388" y="476"/>
                    <a:pt x="388" y="476"/>
                  </a:cubicBezTo>
                  <a:cubicBezTo>
                    <a:pt x="388" y="475"/>
                    <a:pt x="388" y="474"/>
                    <a:pt x="388" y="474"/>
                  </a:cubicBezTo>
                  <a:cubicBezTo>
                    <a:pt x="388" y="473"/>
                    <a:pt x="389" y="473"/>
                    <a:pt x="389" y="473"/>
                  </a:cubicBezTo>
                  <a:cubicBezTo>
                    <a:pt x="389" y="472"/>
                    <a:pt x="389" y="471"/>
                    <a:pt x="389" y="471"/>
                  </a:cubicBezTo>
                  <a:cubicBezTo>
                    <a:pt x="389" y="471"/>
                    <a:pt x="389" y="471"/>
                    <a:pt x="389" y="470"/>
                  </a:cubicBezTo>
                  <a:cubicBezTo>
                    <a:pt x="389" y="470"/>
                    <a:pt x="389" y="469"/>
                    <a:pt x="389" y="469"/>
                  </a:cubicBezTo>
                  <a:cubicBezTo>
                    <a:pt x="388" y="469"/>
                    <a:pt x="388" y="468"/>
                    <a:pt x="388" y="468"/>
                  </a:cubicBezTo>
                  <a:cubicBezTo>
                    <a:pt x="388" y="468"/>
                    <a:pt x="388" y="468"/>
                    <a:pt x="388" y="468"/>
                  </a:cubicBezTo>
                  <a:cubicBezTo>
                    <a:pt x="388" y="468"/>
                    <a:pt x="388" y="468"/>
                    <a:pt x="388" y="468"/>
                  </a:cubicBezTo>
                  <a:cubicBezTo>
                    <a:pt x="388" y="467"/>
                    <a:pt x="388" y="467"/>
                    <a:pt x="388" y="467"/>
                  </a:cubicBezTo>
                  <a:cubicBezTo>
                    <a:pt x="387" y="467"/>
                    <a:pt x="387" y="467"/>
                    <a:pt x="387" y="466"/>
                  </a:cubicBezTo>
                  <a:cubicBezTo>
                    <a:pt x="386" y="466"/>
                    <a:pt x="386" y="465"/>
                    <a:pt x="385" y="465"/>
                  </a:cubicBezTo>
                  <a:cubicBezTo>
                    <a:pt x="385" y="465"/>
                    <a:pt x="385" y="465"/>
                    <a:pt x="385" y="465"/>
                  </a:cubicBezTo>
                  <a:cubicBezTo>
                    <a:pt x="385" y="465"/>
                    <a:pt x="384" y="465"/>
                    <a:pt x="384" y="465"/>
                  </a:cubicBezTo>
                  <a:cubicBezTo>
                    <a:pt x="384" y="464"/>
                    <a:pt x="384" y="464"/>
                    <a:pt x="384" y="464"/>
                  </a:cubicBezTo>
                  <a:cubicBezTo>
                    <a:pt x="383" y="464"/>
                    <a:pt x="383" y="464"/>
                    <a:pt x="383" y="464"/>
                  </a:cubicBezTo>
                  <a:cubicBezTo>
                    <a:pt x="383" y="464"/>
                    <a:pt x="383" y="464"/>
                    <a:pt x="382" y="463"/>
                  </a:cubicBezTo>
                  <a:cubicBezTo>
                    <a:pt x="382" y="463"/>
                    <a:pt x="381" y="463"/>
                    <a:pt x="380" y="463"/>
                  </a:cubicBezTo>
                  <a:cubicBezTo>
                    <a:pt x="380" y="463"/>
                    <a:pt x="380" y="462"/>
                    <a:pt x="380" y="462"/>
                  </a:cubicBezTo>
                  <a:cubicBezTo>
                    <a:pt x="380" y="462"/>
                    <a:pt x="379" y="462"/>
                    <a:pt x="379" y="462"/>
                  </a:cubicBezTo>
                  <a:cubicBezTo>
                    <a:pt x="379" y="462"/>
                    <a:pt x="379" y="462"/>
                    <a:pt x="379" y="462"/>
                  </a:cubicBezTo>
                  <a:cubicBezTo>
                    <a:pt x="379" y="462"/>
                    <a:pt x="378" y="461"/>
                    <a:pt x="377" y="461"/>
                  </a:cubicBezTo>
                  <a:cubicBezTo>
                    <a:pt x="377" y="461"/>
                    <a:pt x="376" y="460"/>
                    <a:pt x="376" y="460"/>
                  </a:cubicBezTo>
                  <a:cubicBezTo>
                    <a:pt x="376" y="460"/>
                    <a:pt x="375" y="460"/>
                    <a:pt x="375" y="460"/>
                  </a:cubicBezTo>
                  <a:cubicBezTo>
                    <a:pt x="375" y="460"/>
                    <a:pt x="375" y="460"/>
                    <a:pt x="375" y="460"/>
                  </a:cubicBezTo>
                  <a:cubicBezTo>
                    <a:pt x="375" y="460"/>
                    <a:pt x="375" y="460"/>
                    <a:pt x="375" y="460"/>
                  </a:cubicBezTo>
                  <a:cubicBezTo>
                    <a:pt x="375" y="459"/>
                    <a:pt x="376" y="458"/>
                    <a:pt x="375" y="457"/>
                  </a:cubicBezTo>
                  <a:cubicBezTo>
                    <a:pt x="375" y="456"/>
                    <a:pt x="376" y="456"/>
                    <a:pt x="376" y="456"/>
                  </a:cubicBezTo>
                  <a:cubicBezTo>
                    <a:pt x="376" y="456"/>
                    <a:pt x="377" y="455"/>
                    <a:pt x="377" y="455"/>
                  </a:cubicBezTo>
                  <a:cubicBezTo>
                    <a:pt x="377" y="454"/>
                    <a:pt x="378" y="453"/>
                    <a:pt x="378" y="453"/>
                  </a:cubicBezTo>
                  <a:cubicBezTo>
                    <a:pt x="378" y="452"/>
                    <a:pt x="378" y="452"/>
                    <a:pt x="378" y="452"/>
                  </a:cubicBezTo>
                  <a:cubicBezTo>
                    <a:pt x="379" y="451"/>
                    <a:pt x="379" y="451"/>
                    <a:pt x="379" y="450"/>
                  </a:cubicBezTo>
                  <a:cubicBezTo>
                    <a:pt x="379" y="450"/>
                    <a:pt x="379" y="450"/>
                    <a:pt x="379" y="450"/>
                  </a:cubicBezTo>
                  <a:cubicBezTo>
                    <a:pt x="379" y="450"/>
                    <a:pt x="379" y="449"/>
                    <a:pt x="379" y="449"/>
                  </a:cubicBezTo>
                  <a:cubicBezTo>
                    <a:pt x="379" y="449"/>
                    <a:pt x="379" y="449"/>
                    <a:pt x="380" y="449"/>
                  </a:cubicBezTo>
                  <a:cubicBezTo>
                    <a:pt x="380" y="448"/>
                    <a:pt x="380" y="448"/>
                    <a:pt x="380" y="448"/>
                  </a:cubicBezTo>
                  <a:cubicBezTo>
                    <a:pt x="380" y="448"/>
                    <a:pt x="380" y="448"/>
                    <a:pt x="380" y="448"/>
                  </a:cubicBezTo>
                  <a:cubicBezTo>
                    <a:pt x="380" y="447"/>
                    <a:pt x="380" y="447"/>
                    <a:pt x="381" y="447"/>
                  </a:cubicBezTo>
                  <a:cubicBezTo>
                    <a:pt x="381" y="446"/>
                    <a:pt x="382" y="445"/>
                    <a:pt x="382" y="445"/>
                  </a:cubicBezTo>
                  <a:cubicBezTo>
                    <a:pt x="382" y="445"/>
                    <a:pt x="382" y="445"/>
                    <a:pt x="382" y="445"/>
                  </a:cubicBezTo>
                  <a:cubicBezTo>
                    <a:pt x="382" y="445"/>
                    <a:pt x="382" y="445"/>
                    <a:pt x="382" y="444"/>
                  </a:cubicBezTo>
                  <a:cubicBezTo>
                    <a:pt x="382" y="444"/>
                    <a:pt x="382" y="444"/>
                    <a:pt x="382" y="444"/>
                  </a:cubicBezTo>
                  <a:cubicBezTo>
                    <a:pt x="382" y="443"/>
                    <a:pt x="382" y="443"/>
                    <a:pt x="383" y="443"/>
                  </a:cubicBezTo>
                  <a:cubicBezTo>
                    <a:pt x="384" y="442"/>
                    <a:pt x="384" y="441"/>
                    <a:pt x="384" y="441"/>
                  </a:cubicBezTo>
                  <a:cubicBezTo>
                    <a:pt x="385" y="440"/>
                    <a:pt x="385" y="439"/>
                    <a:pt x="385" y="439"/>
                  </a:cubicBezTo>
                  <a:cubicBezTo>
                    <a:pt x="385" y="438"/>
                    <a:pt x="385" y="438"/>
                    <a:pt x="385" y="437"/>
                  </a:cubicBezTo>
                  <a:cubicBezTo>
                    <a:pt x="385" y="437"/>
                    <a:pt x="385" y="437"/>
                    <a:pt x="385" y="437"/>
                  </a:cubicBezTo>
                  <a:cubicBezTo>
                    <a:pt x="385" y="437"/>
                    <a:pt x="385" y="437"/>
                    <a:pt x="385" y="437"/>
                  </a:cubicBezTo>
                  <a:cubicBezTo>
                    <a:pt x="386" y="436"/>
                    <a:pt x="386" y="436"/>
                    <a:pt x="386" y="436"/>
                  </a:cubicBezTo>
                  <a:cubicBezTo>
                    <a:pt x="386" y="436"/>
                    <a:pt x="386" y="435"/>
                    <a:pt x="386" y="435"/>
                  </a:cubicBezTo>
                  <a:cubicBezTo>
                    <a:pt x="387" y="434"/>
                    <a:pt x="387" y="434"/>
                    <a:pt x="387" y="433"/>
                  </a:cubicBezTo>
                  <a:cubicBezTo>
                    <a:pt x="387" y="433"/>
                    <a:pt x="387" y="433"/>
                    <a:pt x="387" y="433"/>
                  </a:cubicBezTo>
                  <a:cubicBezTo>
                    <a:pt x="387" y="433"/>
                    <a:pt x="387" y="432"/>
                    <a:pt x="387" y="432"/>
                  </a:cubicBezTo>
                  <a:cubicBezTo>
                    <a:pt x="387" y="432"/>
                    <a:pt x="387" y="432"/>
                    <a:pt x="387" y="432"/>
                  </a:cubicBezTo>
                  <a:cubicBezTo>
                    <a:pt x="387" y="431"/>
                    <a:pt x="387" y="431"/>
                    <a:pt x="388" y="431"/>
                  </a:cubicBezTo>
                  <a:cubicBezTo>
                    <a:pt x="388" y="430"/>
                    <a:pt x="388" y="430"/>
                    <a:pt x="388" y="430"/>
                  </a:cubicBezTo>
                  <a:cubicBezTo>
                    <a:pt x="388" y="429"/>
                    <a:pt x="389" y="429"/>
                    <a:pt x="388" y="428"/>
                  </a:cubicBezTo>
                  <a:cubicBezTo>
                    <a:pt x="388" y="428"/>
                    <a:pt x="388" y="427"/>
                    <a:pt x="389" y="427"/>
                  </a:cubicBezTo>
                  <a:cubicBezTo>
                    <a:pt x="389" y="426"/>
                    <a:pt x="389" y="426"/>
                    <a:pt x="389" y="426"/>
                  </a:cubicBezTo>
                  <a:cubicBezTo>
                    <a:pt x="389" y="426"/>
                    <a:pt x="389" y="426"/>
                    <a:pt x="389" y="426"/>
                  </a:cubicBezTo>
                  <a:cubicBezTo>
                    <a:pt x="389" y="425"/>
                    <a:pt x="389" y="425"/>
                    <a:pt x="389" y="425"/>
                  </a:cubicBezTo>
                  <a:cubicBezTo>
                    <a:pt x="389" y="425"/>
                    <a:pt x="389" y="425"/>
                    <a:pt x="389" y="424"/>
                  </a:cubicBezTo>
                  <a:cubicBezTo>
                    <a:pt x="389" y="424"/>
                    <a:pt x="389" y="424"/>
                    <a:pt x="389" y="424"/>
                  </a:cubicBezTo>
                  <a:cubicBezTo>
                    <a:pt x="390" y="423"/>
                    <a:pt x="390" y="423"/>
                    <a:pt x="390" y="422"/>
                  </a:cubicBezTo>
                  <a:cubicBezTo>
                    <a:pt x="390" y="421"/>
                    <a:pt x="390" y="420"/>
                    <a:pt x="390" y="419"/>
                  </a:cubicBezTo>
                  <a:cubicBezTo>
                    <a:pt x="390" y="419"/>
                    <a:pt x="390" y="419"/>
                    <a:pt x="390" y="419"/>
                  </a:cubicBezTo>
                  <a:cubicBezTo>
                    <a:pt x="390" y="419"/>
                    <a:pt x="390" y="419"/>
                    <a:pt x="390" y="418"/>
                  </a:cubicBezTo>
                  <a:cubicBezTo>
                    <a:pt x="391" y="417"/>
                    <a:pt x="391" y="416"/>
                    <a:pt x="391" y="416"/>
                  </a:cubicBezTo>
                  <a:cubicBezTo>
                    <a:pt x="391" y="415"/>
                    <a:pt x="391" y="415"/>
                    <a:pt x="391" y="414"/>
                  </a:cubicBezTo>
                  <a:cubicBezTo>
                    <a:pt x="391" y="414"/>
                    <a:pt x="391" y="414"/>
                    <a:pt x="391" y="414"/>
                  </a:cubicBezTo>
                  <a:cubicBezTo>
                    <a:pt x="391" y="414"/>
                    <a:pt x="391" y="413"/>
                    <a:pt x="391" y="413"/>
                  </a:cubicBezTo>
                  <a:cubicBezTo>
                    <a:pt x="391" y="412"/>
                    <a:pt x="392" y="412"/>
                    <a:pt x="392" y="411"/>
                  </a:cubicBezTo>
                  <a:cubicBezTo>
                    <a:pt x="392" y="411"/>
                    <a:pt x="392" y="411"/>
                    <a:pt x="392" y="410"/>
                  </a:cubicBezTo>
                  <a:cubicBezTo>
                    <a:pt x="392" y="409"/>
                    <a:pt x="393" y="408"/>
                    <a:pt x="393" y="408"/>
                  </a:cubicBezTo>
                  <a:cubicBezTo>
                    <a:pt x="393" y="407"/>
                    <a:pt x="393" y="406"/>
                    <a:pt x="393" y="405"/>
                  </a:cubicBezTo>
                  <a:cubicBezTo>
                    <a:pt x="393" y="405"/>
                    <a:pt x="393" y="405"/>
                    <a:pt x="393" y="405"/>
                  </a:cubicBezTo>
                  <a:cubicBezTo>
                    <a:pt x="394" y="405"/>
                    <a:pt x="394" y="405"/>
                    <a:pt x="394" y="405"/>
                  </a:cubicBezTo>
                  <a:cubicBezTo>
                    <a:pt x="394" y="405"/>
                    <a:pt x="394" y="404"/>
                    <a:pt x="394" y="404"/>
                  </a:cubicBezTo>
                  <a:cubicBezTo>
                    <a:pt x="395" y="404"/>
                    <a:pt x="395" y="403"/>
                    <a:pt x="395" y="403"/>
                  </a:cubicBezTo>
                  <a:cubicBezTo>
                    <a:pt x="396" y="402"/>
                    <a:pt x="396" y="401"/>
                    <a:pt x="396" y="401"/>
                  </a:cubicBezTo>
                  <a:cubicBezTo>
                    <a:pt x="396" y="400"/>
                    <a:pt x="396" y="400"/>
                    <a:pt x="396" y="400"/>
                  </a:cubicBezTo>
                  <a:cubicBezTo>
                    <a:pt x="396" y="400"/>
                    <a:pt x="397" y="400"/>
                    <a:pt x="397" y="400"/>
                  </a:cubicBezTo>
                  <a:cubicBezTo>
                    <a:pt x="397" y="399"/>
                    <a:pt x="397" y="399"/>
                    <a:pt x="398" y="399"/>
                  </a:cubicBezTo>
                  <a:close/>
                  <a:moveTo>
                    <a:pt x="321" y="288"/>
                  </a:moveTo>
                  <a:cubicBezTo>
                    <a:pt x="321" y="288"/>
                    <a:pt x="321" y="288"/>
                    <a:pt x="321" y="288"/>
                  </a:cubicBezTo>
                  <a:cubicBezTo>
                    <a:pt x="321" y="288"/>
                    <a:pt x="321" y="288"/>
                    <a:pt x="321" y="288"/>
                  </a:cubicBezTo>
                  <a:close/>
                  <a:moveTo>
                    <a:pt x="818" y="527"/>
                  </a:moveTo>
                  <a:cubicBezTo>
                    <a:pt x="818" y="527"/>
                    <a:pt x="819" y="527"/>
                    <a:pt x="819" y="528"/>
                  </a:cubicBezTo>
                  <a:cubicBezTo>
                    <a:pt x="819" y="529"/>
                    <a:pt x="819" y="530"/>
                    <a:pt x="819" y="531"/>
                  </a:cubicBezTo>
                  <a:cubicBezTo>
                    <a:pt x="819" y="532"/>
                    <a:pt x="820" y="532"/>
                    <a:pt x="820" y="533"/>
                  </a:cubicBezTo>
                  <a:cubicBezTo>
                    <a:pt x="820" y="533"/>
                    <a:pt x="820" y="533"/>
                    <a:pt x="820" y="533"/>
                  </a:cubicBezTo>
                  <a:cubicBezTo>
                    <a:pt x="820" y="533"/>
                    <a:pt x="820" y="533"/>
                    <a:pt x="820" y="533"/>
                  </a:cubicBezTo>
                  <a:cubicBezTo>
                    <a:pt x="820" y="534"/>
                    <a:pt x="821" y="535"/>
                    <a:pt x="821" y="536"/>
                  </a:cubicBezTo>
                  <a:cubicBezTo>
                    <a:pt x="821" y="536"/>
                    <a:pt x="821" y="536"/>
                    <a:pt x="821" y="536"/>
                  </a:cubicBezTo>
                  <a:cubicBezTo>
                    <a:pt x="821" y="537"/>
                    <a:pt x="821" y="538"/>
                    <a:pt x="822" y="538"/>
                  </a:cubicBezTo>
                  <a:cubicBezTo>
                    <a:pt x="822" y="538"/>
                    <a:pt x="822" y="538"/>
                    <a:pt x="822" y="539"/>
                  </a:cubicBezTo>
                  <a:cubicBezTo>
                    <a:pt x="822" y="539"/>
                    <a:pt x="822" y="539"/>
                    <a:pt x="822" y="539"/>
                  </a:cubicBezTo>
                  <a:cubicBezTo>
                    <a:pt x="822" y="540"/>
                    <a:pt x="822" y="540"/>
                    <a:pt x="823" y="541"/>
                  </a:cubicBezTo>
                  <a:cubicBezTo>
                    <a:pt x="823" y="542"/>
                    <a:pt x="823" y="542"/>
                    <a:pt x="823" y="543"/>
                  </a:cubicBezTo>
                  <a:cubicBezTo>
                    <a:pt x="823" y="543"/>
                    <a:pt x="824" y="544"/>
                    <a:pt x="824" y="546"/>
                  </a:cubicBezTo>
                  <a:cubicBezTo>
                    <a:pt x="825" y="546"/>
                    <a:pt x="825" y="546"/>
                    <a:pt x="825" y="547"/>
                  </a:cubicBezTo>
                  <a:cubicBezTo>
                    <a:pt x="825" y="547"/>
                    <a:pt x="825" y="547"/>
                    <a:pt x="825" y="548"/>
                  </a:cubicBezTo>
                  <a:cubicBezTo>
                    <a:pt x="825" y="549"/>
                    <a:pt x="826" y="550"/>
                    <a:pt x="826" y="550"/>
                  </a:cubicBezTo>
                  <a:cubicBezTo>
                    <a:pt x="826" y="550"/>
                    <a:pt x="826" y="551"/>
                    <a:pt x="826" y="551"/>
                  </a:cubicBezTo>
                  <a:cubicBezTo>
                    <a:pt x="826" y="552"/>
                    <a:pt x="826" y="552"/>
                    <a:pt x="827" y="553"/>
                  </a:cubicBezTo>
                  <a:cubicBezTo>
                    <a:pt x="828" y="553"/>
                    <a:pt x="828" y="553"/>
                    <a:pt x="828" y="554"/>
                  </a:cubicBezTo>
                  <a:cubicBezTo>
                    <a:pt x="828" y="554"/>
                    <a:pt x="828" y="555"/>
                    <a:pt x="828" y="555"/>
                  </a:cubicBezTo>
                  <a:cubicBezTo>
                    <a:pt x="829" y="556"/>
                    <a:pt x="829" y="557"/>
                    <a:pt x="829" y="557"/>
                  </a:cubicBezTo>
                  <a:cubicBezTo>
                    <a:pt x="829" y="557"/>
                    <a:pt x="829" y="558"/>
                    <a:pt x="829" y="558"/>
                  </a:cubicBezTo>
                  <a:cubicBezTo>
                    <a:pt x="829" y="558"/>
                    <a:pt x="829" y="559"/>
                    <a:pt x="830" y="559"/>
                  </a:cubicBezTo>
                  <a:cubicBezTo>
                    <a:pt x="830" y="560"/>
                    <a:pt x="830" y="561"/>
                    <a:pt x="830" y="561"/>
                  </a:cubicBezTo>
                  <a:cubicBezTo>
                    <a:pt x="831" y="561"/>
                    <a:pt x="831" y="562"/>
                    <a:pt x="831" y="562"/>
                  </a:cubicBezTo>
                  <a:cubicBezTo>
                    <a:pt x="831" y="563"/>
                    <a:pt x="832" y="563"/>
                    <a:pt x="832" y="564"/>
                  </a:cubicBezTo>
                  <a:cubicBezTo>
                    <a:pt x="832" y="564"/>
                    <a:pt x="832" y="564"/>
                    <a:pt x="832" y="564"/>
                  </a:cubicBezTo>
                  <a:cubicBezTo>
                    <a:pt x="831" y="564"/>
                    <a:pt x="831" y="564"/>
                    <a:pt x="830" y="564"/>
                  </a:cubicBezTo>
                  <a:cubicBezTo>
                    <a:pt x="830" y="564"/>
                    <a:pt x="829" y="564"/>
                    <a:pt x="829" y="565"/>
                  </a:cubicBezTo>
                  <a:cubicBezTo>
                    <a:pt x="828" y="565"/>
                    <a:pt x="828" y="565"/>
                    <a:pt x="828" y="565"/>
                  </a:cubicBezTo>
                  <a:cubicBezTo>
                    <a:pt x="827" y="566"/>
                    <a:pt x="826" y="567"/>
                    <a:pt x="826" y="567"/>
                  </a:cubicBezTo>
                  <a:cubicBezTo>
                    <a:pt x="825" y="568"/>
                    <a:pt x="824" y="568"/>
                    <a:pt x="824" y="568"/>
                  </a:cubicBezTo>
                  <a:cubicBezTo>
                    <a:pt x="824" y="569"/>
                    <a:pt x="823" y="569"/>
                    <a:pt x="823" y="569"/>
                  </a:cubicBezTo>
                  <a:cubicBezTo>
                    <a:pt x="821" y="569"/>
                    <a:pt x="821" y="571"/>
                    <a:pt x="821" y="572"/>
                  </a:cubicBezTo>
                  <a:cubicBezTo>
                    <a:pt x="821" y="572"/>
                    <a:pt x="821" y="573"/>
                    <a:pt x="821" y="573"/>
                  </a:cubicBezTo>
                  <a:cubicBezTo>
                    <a:pt x="821" y="573"/>
                    <a:pt x="821" y="573"/>
                    <a:pt x="821" y="573"/>
                  </a:cubicBezTo>
                  <a:cubicBezTo>
                    <a:pt x="821" y="574"/>
                    <a:pt x="822" y="575"/>
                    <a:pt x="822" y="575"/>
                  </a:cubicBezTo>
                  <a:cubicBezTo>
                    <a:pt x="822" y="575"/>
                    <a:pt x="822" y="576"/>
                    <a:pt x="822" y="576"/>
                  </a:cubicBezTo>
                  <a:cubicBezTo>
                    <a:pt x="822" y="577"/>
                    <a:pt x="822" y="577"/>
                    <a:pt x="823" y="579"/>
                  </a:cubicBezTo>
                  <a:cubicBezTo>
                    <a:pt x="822" y="580"/>
                    <a:pt x="823" y="581"/>
                    <a:pt x="823" y="582"/>
                  </a:cubicBezTo>
                  <a:cubicBezTo>
                    <a:pt x="823" y="582"/>
                    <a:pt x="823" y="582"/>
                    <a:pt x="823" y="583"/>
                  </a:cubicBezTo>
                  <a:cubicBezTo>
                    <a:pt x="823" y="583"/>
                    <a:pt x="823" y="584"/>
                    <a:pt x="824" y="584"/>
                  </a:cubicBezTo>
                  <a:cubicBezTo>
                    <a:pt x="824" y="584"/>
                    <a:pt x="824" y="584"/>
                    <a:pt x="824" y="584"/>
                  </a:cubicBezTo>
                  <a:cubicBezTo>
                    <a:pt x="824" y="585"/>
                    <a:pt x="824" y="585"/>
                    <a:pt x="824" y="587"/>
                  </a:cubicBezTo>
                  <a:cubicBezTo>
                    <a:pt x="824" y="588"/>
                    <a:pt x="824" y="589"/>
                    <a:pt x="824" y="589"/>
                  </a:cubicBezTo>
                  <a:cubicBezTo>
                    <a:pt x="824" y="589"/>
                    <a:pt x="824" y="589"/>
                    <a:pt x="824" y="590"/>
                  </a:cubicBezTo>
                  <a:cubicBezTo>
                    <a:pt x="824" y="590"/>
                    <a:pt x="824" y="590"/>
                    <a:pt x="825" y="590"/>
                  </a:cubicBezTo>
                  <a:cubicBezTo>
                    <a:pt x="824" y="590"/>
                    <a:pt x="824" y="590"/>
                    <a:pt x="824" y="590"/>
                  </a:cubicBezTo>
                  <a:cubicBezTo>
                    <a:pt x="824" y="591"/>
                    <a:pt x="824" y="591"/>
                    <a:pt x="823" y="591"/>
                  </a:cubicBezTo>
                  <a:cubicBezTo>
                    <a:pt x="823" y="591"/>
                    <a:pt x="822" y="592"/>
                    <a:pt x="822" y="593"/>
                  </a:cubicBezTo>
                  <a:cubicBezTo>
                    <a:pt x="821" y="593"/>
                    <a:pt x="821" y="593"/>
                    <a:pt x="821" y="593"/>
                  </a:cubicBezTo>
                  <a:cubicBezTo>
                    <a:pt x="821" y="594"/>
                    <a:pt x="821" y="594"/>
                    <a:pt x="821" y="594"/>
                  </a:cubicBezTo>
                  <a:cubicBezTo>
                    <a:pt x="821" y="594"/>
                    <a:pt x="820" y="594"/>
                    <a:pt x="820" y="594"/>
                  </a:cubicBezTo>
                  <a:cubicBezTo>
                    <a:pt x="820" y="593"/>
                    <a:pt x="819" y="594"/>
                    <a:pt x="818" y="594"/>
                  </a:cubicBezTo>
                  <a:cubicBezTo>
                    <a:pt x="817" y="594"/>
                    <a:pt x="817" y="595"/>
                    <a:pt x="816" y="595"/>
                  </a:cubicBezTo>
                  <a:cubicBezTo>
                    <a:pt x="816" y="595"/>
                    <a:pt x="816" y="595"/>
                    <a:pt x="816" y="595"/>
                  </a:cubicBezTo>
                  <a:cubicBezTo>
                    <a:pt x="815" y="595"/>
                    <a:pt x="815" y="595"/>
                    <a:pt x="815" y="595"/>
                  </a:cubicBezTo>
                  <a:cubicBezTo>
                    <a:pt x="815" y="595"/>
                    <a:pt x="815" y="596"/>
                    <a:pt x="814" y="596"/>
                  </a:cubicBezTo>
                  <a:cubicBezTo>
                    <a:pt x="813" y="596"/>
                    <a:pt x="813" y="596"/>
                    <a:pt x="813" y="596"/>
                  </a:cubicBezTo>
                  <a:cubicBezTo>
                    <a:pt x="813" y="596"/>
                    <a:pt x="813" y="596"/>
                    <a:pt x="813" y="596"/>
                  </a:cubicBezTo>
                  <a:cubicBezTo>
                    <a:pt x="813" y="596"/>
                    <a:pt x="813" y="596"/>
                    <a:pt x="812" y="596"/>
                  </a:cubicBezTo>
                  <a:cubicBezTo>
                    <a:pt x="812" y="596"/>
                    <a:pt x="812" y="596"/>
                    <a:pt x="811" y="596"/>
                  </a:cubicBezTo>
                  <a:cubicBezTo>
                    <a:pt x="811" y="596"/>
                    <a:pt x="810" y="596"/>
                    <a:pt x="810" y="596"/>
                  </a:cubicBezTo>
                  <a:cubicBezTo>
                    <a:pt x="810" y="596"/>
                    <a:pt x="810" y="596"/>
                    <a:pt x="809" y="596"/>
                  </a:cubicBezTo>
                  <a:cubicBezTo>
                    <a:pt x="809" y="596"/>
                    <a:pt x="809" y="596"/>
                    <a:pt x="809" y="596"/>
                  </a:cubicBezTo>
                  <a:cubicBezTo>
                    <a:pt x="809" y="596"/>
                    <a:pt x="809" y="596"/>
                    <a:pt x="809" y="596"/>
                  </a:cubicBezTo>
                  <a:cubicBezTo>
                    <a:pt x="809" y="596"/>
                    <a:pt x="808" y="596"/>
                    <a:pt x="808" y="596"/>
                  </a:cubicBezTo>
                  <a:cubicBezTo>
                    <a:pt x="808" y="597"/>
                    <a:pt x="808" y="597"/>
                    <a:pt x="808" y="597"/>
                  </a:cubicBezTo>
                  <a:cubicBezTo>
                    <a:pt x="808" y="597"/>
                    <a:pt x="808" y="597"/>
                    <a:pt x="808" y="597"/>
                  </a:cubicBezTo>
                  <a:cubicBezTo>
                    <a:pt x="808" y="597"/>
                    <a:pt x="808" y="597"/>
                    <a:pt x="807" y="597"/>
                  </a:cubicBezTo>
                  <a:cubicBezTo>
                    <a:pt x="807" y="597"/>
                    <a:pt x="807" y="598"/>
                    <a:pt x="807" y="598"/>
                  </a:cubicBezTo>
                  <a:cubicBezTo>
                    <a:pt x="807" y="598"/>
                    <a:pt x="807" y="598"/>
                    <a:pt x="808" y="598"/>
                  </a:cubicBezTo>
                  <a:cubicBezTo>
                    <a:pt x="808" y="599"/>
                    <a:pt x="808" y="599"/>
                    <a:pt x="808" y="599"/>
                  </a:cubicBezTo>
                  <a:cubicBezTo>
                    <a:pt x="808" y="599"/>
                    <a:pt x="808" y="600"/>
                    <a:pt x="808" y="600"/>
                  </a:cubicBezTo>
                  <a:cubicBezTo>
                    <a:pt x="809" y="600"/>
                    <a:pt x="809" y="600"/>
                    <a:pt x="809" y="600"/>
                  </a:cubicBezTo>
                  <a:cubicBezTo>
                    <a:pt x="809" y="600"/>
                    <a:pt x="809" y="600"/>
                    <a:pt x="809" y="600"/>
                  </a:cubicBezTo>
                  <a:cubicBezTo>
                    <a:pt x="809" y="600"/>
                    <a:pt x="810" y="600"/>
                    <a:pt x="810" y="600"/>
                  </a:cubicBezTo>
                  <a:cubicBezTo>
                    <a:pt x="810" y="600"/>
                    <a:pt x="810" y="600"/>
                    <a:pt x="810" y="600"/>
                  </a:cubicBezTo>
                  <a:cubicBezTo>
                    <a:pt x="811" y="600"/>
                    <a:pt x="811" y="600"/>
                    <a:pt x="811" y="600"/>
                  </a:cubicBezTo>
                  <a:cubicBezTo>
                    <a:pt x="812" y="600"/>
                    <a:pt x="812" y="600"/>
                    <a:pt x="813" y="600"/>
                  </a:cubicBezTo>
                  <a:cubicBezTo>
                    <a:pt x="813" y="600"/>
                    <a:pt x="813" y="599"/>
                    <a:pt x="814" y="599"/>
                  </a:cubicBezTo>
                  <a:cubicBezTo>
                    <a:pt x="814" y="599"/>
                    <a:pt x="814" y="599"/>
                    <a:pt x="814" y="600"/>
                  </a:cubicBezTo>
                  <a:cubicBezTo>
                    <a:pt x="814" y="600"/>
                    <a:pt x="814" y="600"/>
                    <a:pt x="814" y="600"/>
                  </a:cubicBezTo>
                  <a:cubicBezTo>
                    <a:pt x="815" y="599"/>
                    <a:pt x="815" y="599"/>
                    <a:pt x="816" y="599"/>
                  </a:cubicBezTo>
                  <a:cubicBezTo>
                    <a:pt x="817" y="600"/>
                    <a:pt x="819" y="599"/>
                    <a:pt x="819" y="599"/>
                  </a:cubicBezTo>
                  <a:cubicBezTo>
                    <a:pt x="820" y="598"/>
                    <a:pt x="820" y="598"/>
                    <a:pt x="820" y="598"/>
                  </a:cubicBezTo>
                  <a:cubicBezTo>
                    <a:pt x="821" y="598"/>
                    <a:pt x="821" y="599"/>
                    <a:pt x="822" y="598"/>
                  </a:cubicBezTo>
                  <a:cubicBezTo>
                    <a:pt x="822" y="598"/>
                    <a:pt x="822" y="598"/>
                    <a:pt x="823" y="598"/>
                  </a:cubicBezTo>
                  <a:cubicBezTo>
                    <a:pt x="823" y="598"/>
                    <a:pt x="824" y="598"/>
                    <a:pt x="824" y="597"/>
                  </a:cubicBezTo>
                  <a:cubicBezTo>
                    <a:pt x="825" y="597"/>
                    <a:pt x="825" y="597"/>
                    <a:pt x="825" y="597"/>
                  </a:cubicBezTo>
                  <a:cubicBezTo>
                    <a:pt x="825" y="597"/>
                    <a:pt x="825" y="598"/>
                    <a:pt x="825" y="598"/>
                  </a:cubicBezTo>
                  <a:cubicBezTo>
                    <a:pt x="825" y="598"/>
                    <a:pt x="825" y="598"/>
                    <a:pt x="825" y="599"/>
                  </a:cubicBezTo>
                  <a:cubicBezTo>
                    <a:pt x="825" y="599"/>
                    <a:pt x="825" y="600"/>
                    <a:pt x="825" y="601"/>
                  </a:cubicBezTo>
                  <a:cubicBezTo>
                    <a:pt x="825" y="601"/>
                    <a:pt x="825" y="601"/>
                    <a:pt x="825" y="601"/>
                  </a:cubicBezTo>
                  <a:cubicBezTo>
                    <a:pt x="826" y="602"/>
                    <a:pt x="826" y="602"/>
                    <a:pt x="826" y="602"/>
                  </a:cubicBezTo>
                  <a:cubicBezTo>
                    <a:pt x="826" y="602"/>
                    <a:pt x="825" y="602"/>
                    <a:pt x="825" y="603"/>
                  </a:cubicBezTo>
                  <a:cubicBezTo>
                    <a:pt x="825" y="603"/>
                    <a:pt x="825" y="603"/>
                    <a:pt x="825" y="603"/>
                  </a:cubicBezTo>
                  <a:cubicBezTo>
                    <a:pt x="825" y="604"/>
                    <a:pt x="825" y="604"/>
                    <a:pt x="825" y="605"/>
                  </a:cubicBezTo>
                  <a:cubicBezTo>
                    <a:pt x="825" y="605"/>
                    <a:pt x="826" y="605"/>
                    <a:pt x="826" y="605"/>
                  </a:cubicBezTo>
                  <a:cubicBezTo>
                    <a:pt x="826" y="605"/>
                    <a:pt x="826" y="605"/>
                    <a:pt x="825" y="605"/>
                  </a:cubicBezTo>
                  <a:cubicBezTo>
                    <a:pt x="825" y="606"/>
                    <a:pt x="825" y="606"/>
                    <a:pt x="825" y="606"/>
                  </a:cubicBezTo>
                  <a:cubicBezTo>
                    <a:pt x="825" y="606"/>
                    <a:pt x="825" y="607"/>
                    <a:pt x="825" y="607"/>
                  </a:cubicBezTo>
                  <a:cubicBezTo>
                    <a:pt x="825" y="607"/>
                    <a:pt x="825" y="607"/>
                    <a:pt x="825" y="607"/>
                  </a:cubicBezTo>
                  <a:cubicBezTo>
                    <a:pt x="825" y="608"/>
                    <a:pt x="825" y="609"/>
                    <a:pt x="825" y="609"/>
                  </a:cubicBezTo>
                  <a:cubicBezTo>
                    <a:pt x="825" y="609"/>
                    <a:pt x="825" y="609"/>
                    <a:pt x="825" y="609"/>
                  </a:cubicBezTo>
                  <a:cubicBezTo>
                    <a:pt x="825" y="610"/>
                    <a:pt x="825" y="611"/>
                    <a:pt x="825" y="611"/>
                  </a:cubicBezTo>
                  <a:cubicBezTo>
                    <a:pt x="825" y="611"/>
                    <a:pt x="825" y="611"/>
                    <a:pt x="825" y="611"/>
                  </a:cubicBezTo>
                  <a:cubicBezTo>
                    <a:pt x="825" y="612"/>
                    <a:pt x="825" y="612"/>
                    <a:pt x="825" y="613"/>
                  </a:cubicBezTo>
                  <a:cubicBezTo>
                    <a:pt x="825" y="613"/>
                    <a:pt x="825" y="613"/>
                    <a:pt x="825" y="614"/>
                  </a:cubicBezTo>
                  <a:cubicBezTo>
                    <a:pt x="825" y="614"/>
                    <a:pt x="825" y="615"/>
                    <a:pt x="825" y="615"/>
                  </a:cubicBezTo>
                  <a:cubicBezTo>
                    <a:pt x="825" y="616"/>
                    <a:pt x="825" y="616"/>
                    <a:pt x="825" y="617"/>
                  </a:cubicBezTo>
                  <a:cubicBezTo>
                    <a:pt x="825" y="618"/>
                    <a:pt x="825" y="618"/>
                    <a:pt x="825" y="619"/>
                  </a:cubicBezTo>
                  <a:cubicBezTo>
                    <a:pt x="825" y="619"/>
                    <a:pt x="825" y="619"/>
                    <a:pt x="825" y="619"/>
                  </a:cubicBezTo>
                  <a:cubicBezTo>
                    <a:pt x="825" y="620"/>
                    <a:pt x="825" y="621"/>
                    <a:pt x="825" y="621"/>
                  </a:cubicBezTo>
                  <a:cubicBezTo>
                    <a:pt x="825" y="621"/>
                    <a:pt x="825" y="621"/>
                    <a:pt x="825" y="622"/>
                  </a:cubicBezTo>
                  <a:cubicBezTo>
                    <a:pt x="825" y="622"/>
                    <a:pt x="825" y="622"/>
                    <a:pt x="825" y="623"/>
                  </a:cubicBezTo>
                  <a:cubicBezTo>
                    <a:pt x="825" y="623"/>
                    <a:pt x="825" y="623"/>
                    <a:pt x="825" y="623"/>
                  </a:cubicBezTo>
                  <a:cubicBezTo>
                    <a:pt x="825" y="623"/>
                    <a:pt x="824" y="623"/>
                    <a:pt x="824" y="624"/>
                  </a:cubicBezTo>
                  <a:cubicBezTo>
                    <a:pt x="824" y="625"/>
                    <a:pt x="824" y="625"/>
                    <a:pt x="824" y="625"/>
                  </a:cubicBezTo>
                  <a:cubicBezTo>
                    <a:pt x="823" y="626"/>
                    <a:pt x="823" y="626"/>
                    <a:pt x="823" y="627"/>
                  </a:cubicBezTo>
                  <a:cubicBezTo>
                    <a:pt x="823" y="627"/>
                    <a:pt x="822" y="627"/>
                    <a:pt x="822" y="628"/>
                  </a:cubicBezTo>
                  <a:cubicBezTo>
                    <a:pt x="822" y="628"/>
                    <a:pt x="822" y="628"/>
                    <a:pt x="822" y="628"/>
                  </a:cubicBezTo>
                  <a:cubicBezTo>
                    <a:pt x="821" y="628"/>
                    <a:pt x="821" y="629"/>
                    <a:pt x="821" y="629"/>
                  </a:cubicBezTo>
                  <a:cubicBezTo>
                    <a:pt x="821" y="629"/>
                    <a:pt x="821" y="629"/>
                    <a:pt x="821" y="629"/>
                  </a:cubicBezTo>
                  <a:cubicBezTo>
                    <a:pt x="820" y="629"/>
                    <a:pt x="819" y="629"/>
                    <a:pt x="819" y="630"/>
                  </a:cubicBezTo>
                  <a:cubicBezTo>
                    <a:pt x="819" y="630"/>
                    <a:pt x="819" y="630"/>
                    <a:pt x="818" y="630"/>
                  </a:cubicBezTo>
                  <a:cubicBezTo>
                    <a:pt x="818" y="630"/>
                    <a:pt x="818" y="630"/>
                    <a:pt x="818" y="630"/>
                  </a:cubicBezTo>
                  <a:cubicBezTo>
                    <a:pt x="818" y="630"/>
                    <a:pt x="817" y="630"/>
                    <a:pt x="817" y="630"/>
                  </a:cubicBezTo>
                  <a:cubicBezTo>
                    <a:pt x="817" y="630"/>
                    <a:pt x="817" y="630"/>
                    <a:pt x="817" y="631"/>
                  </a:cubicBezTo>
                  <a:cubicBezTo>
                    <a:pt x="816" y="631"/>
                    <a:pt x="816" y="631"/>
                    <a:pt x="815" y="631"/>
                  </a:cubicBezTo>
                  <a:cubicBezTo>
                    <a:pt x="814" y="631"/>
                    <a:pt x="814" y="631"/>
                    <a:pt x="813" y="632"/>
                  </a:cubicBezTo>
                  <a:cubicBezTo>
                    <a:pt x="813" y="632"/>
                    <a:pt x="813" y="632"/>
                    <a:pt x="813" y="632"/>
                  </a:cubicBezTo>
                  <a:cubicBezTo>
                    <a:pt x="812" y="632"/>
                    <a:pt x="812" y="632"/>
                    <a:pt x="812" y="632"/>
                  </a:cubicBezTo>
                  <a:cubicBezTo>
                    <a:pt x="812" y="632"/>
                    <a:pt x="812" y="632"/>
                    <a:pt x="812" y="632"/>
                  </a:cubicBezTo>
                  <a:cubicBezTo>
                    <a:pt x="811" y="632"/>
                    <a:pt x="811" y="632"/>
                    <a:pt x="810" y="633"/>
                  </a:cubicBezTo>
                  <a:cubicBezTo>
                    <a:pt x="810" y="633"/>
                    <a:pt x="810" y="633"/>
                    <a:pt x="810" y="633"/>
                  </a:cubicBezTo>
                  <a:cubicBezTo>
                    <a:pt x="810" y="633"/>
                    <a:pt x="810" y="633"/>
                    <a:pt x="809" y="633"/>
                  </a:cubicBezTo>
                  <a:cubicBezTo>
                    <a:pt x="809" y="633"/>
                    <a:pt x="809" y="633"/>
                    <a:pt x="809" y="633"/>
                  </a:cubicBezTo>
                  <a:cubicBezTo>
                    <a:pt x="808" y="633"/>
                    <a:pt x="807" y="633"/>
                    <a:pt x="807" y="633"/>
                  </a:cubicBezTo>
                  <a:cubicBezTo>
                    <a:pt x="807" y="633"/>
                    <a:pt x="806" y="634"/>
                    <a:pt x="806" y="634"/>
                  </a:cubicBezTo>
                  <a:cubicBezTo>
                    <a:pt x="806" y="634"/>
                    <a:pt x="806" y="634"/>
                    <a:pt x="805" y="634"/>
                  </a:cubicBezTo>
                  <a:cubicBezTo>
                    <a:pt x="805" y="634"/>
                    <a:pt x="805" y="634"/>
                    <a:pt x="805" y="634"/>
                  </a:cubicBezTo>
                  <a:cubicBezTo>
                    <a:pt x="804" y="635"/>
                    <a:pt x="803" y="635"/>
                    <a:pt x="802" y="635"/>
                  </a:cubicBezTo>
                  <a:cubicBezTo>
                    <a:pt x="802" y="635"/>
                    <a:pt x="802" y="635"/>
                    <a:pt x="802" y="635"/>
                  </a:cubicBezTo>
                  <a:cubicBezTo>
                    <a:pt x="801" y="635"/>
                    <a:pt x="801" y="635"/>
                    <a:pt x="801" y="635"/>
                  </a:cubicBezTo>
                  <a:cubicBezTo>
                    <a:pt x="800" y="635"/>
                    <a:pt x="800" y="635"/>
                    <a:pt x="799" y="636"/>
                  </a:cubicBezTo>
                  <a:cubicBezTo>
                    <a:pt x="799" y="636"/>
                    <a:pt x="798" y="636"/>
                    <a:pt x="798" y="636"/>
                  </a:cubicBezTo>
                  <a:cubicBezTo>
                    <a:pt x="797" y="636"/>
                    <a:pt x="797" y="636"/>
                    <a:pt x="797" y="636"/>
                  </a:cubicBezTo>
                  <a:cubicBezTo>
                    <a:pt x="796" y="636"/>
                    <a:pt x="795" y="637"/>
                    <a:pt x="794" y="637"/>
                  </a:cubicBezTo>
                  <a:cubicBezTo>
                    <a:pt x="794" y="637"/>
                    <a:pt x="794" y="637"/>
                    <a:pt x="794" y="637"/>
                  </a:cubicBezTo>
                  <a:cubicBezTo>
                    <a:pt x="793" y="638"/>
                    <a:pt x="792" y="638"/>
                    <a:pt x="791" y="638"/>
                  </a:cubicBezTo>
                  <a:cubicBezTo>
                    <a:pt x="790" y="638"/>
                    <a:pt x="790" y="638"/>
                    <a:pt x="790" y="638"/>
                  </a:cubicBezTo>
                  <a:cubicBezTo>
                    <a:pt x="790" y="639"/>
                    <a:pt x="789" y="639"/>
                    <a:pt x="789" y="639"/>
                  </a:cubicBezTo>
                  <a:cubicBezTo>
                    <a:pt x="789" y="639"/>
                    <a:pt x="788" y="639"/>
                    <a:pt x="788" y="639"/>
                  </a:cubicBezTo>
                  <a:cubicBezTo>
                    <a:pt x="787" y="639"/>
                    <a:pt x="787" y="639"/>
                    <a:pt x="786" y="640"/>
                  </a:cubicBezTo>
                  <a:cubicBezTo>
                    <a:pt x="786" y="640"/>
                    <a:pt x="786" y="640"/>
                    <a:pt x="785" y="640"/>
                  </a:cubicBezTo>
                  <a:cubicBezTo>
                    <a:pt x="785" y="640"/>
                    <a:pt x="785" y="640"/>
                    <a:pt x="785" y="641"/>
                  </a:cubicBezTo>
                  <a:cubicBezTo>
                    <a:pt x="784" y="640"/>
                    <a:pt x="783" y="640"/>
                    <a:pt x="783" y="641"/>
                  </a:cubicBezTo>
                  <a:cubicBezTo>
                    <a:pt x="783" y="641"/>
                    <a:pt x="783" y="641"/>
                    <a:pt x="782" y="641"/>
                  </a:cubicBezTo>
                  <a:cubicBezTo>
                    <a:pt x="782" y="641"/>
                    <a:pt x="782" y="641"/>
                    <a:pt x="782" y="641"/>
                  </a:cubicBezTo>
                  <a:cubicBezTo>
                    <a:pt x="781" y="641"/>
                    <a:pt x="781" y="641"/>
                    <a:pt x="781" y="641"/>
                  </a:cubicBezTo>
                  <a:cubicBezTo>
                    <a:pt x="780" y="641"/>
                    <a:pt x="779" y="641"/>
                    <a:pt x="779" y="642"/>
                  </a:cubicBezTo>
                  <a:cubicBezTo>
                    <a:pt x="778" y="642"/>
                    <a:pt x="777" y="642"/>
                    <a:pt x="776" y="643"/>
                  </a:cubicBezTo>
                  <a:cubicBezTo>
                    <a:pt x="776" y="643"/>
                    <a:pt x="776" y="643"/>
                    <a:pt x="776" y="643"/>
                  </a:cubicBezTo>
                  <a:cubicBezTo>
                    <a:pt x="775" y="643"/>
                    <a:pt x="773" y="643"/>
                    <a:pt x="772" y="644"/>
                  </a:cubicBezTo>
                  <a:cubicBezTo>
                    <a:pt x="772" y="644"/>
                    <a:pt x="771" y="644"/>
                    <a:pt x="770" y="644"/>
                  </a:cubicBezTo>
                  <a:cubicBezTo>
                    <a:pt x="770" y="645"/>
                    <a:pt x="769" y="645"/>
                    <a:pt x="769" y="645"/>
                  </a:cubicBezTo>
                  <a:cubicBezTo>
                    <a:pt x="769" y="645"/>
                    <a:pt x="769" y="645"/>
                    <a:pt x="769" y="646"/>
                  </a:cubicBezTo>
                  <a:cubicBezTo>
                    <a:pt x="769" y="646"/>
                    <a:pt x="768" y="646"/>
                    <a:pt x="768" y="646"/>
                  </a:cubicBezTo>
                  <a:cubicBezTo>
                    <a:pt x="768" y="646"/>
                    <a:pt x="768" y="646"/>
                    <a:pt x="768" y="646"/>
                  </a:cubicBezTo>
                  <a:cubicBezTo>
                    <a:pt x="767" y="646"/>
                    <a:pt x="766" y="646"/>
                    <a:pt x="765" y="646"/>
                  </a:cubicBezTo>
                  <a:cubicBezTo>
                    <a:pt x="764" y="646"/>
                    <a:pt x="764" y="645"/>
                    <a:pt x="764" y="645"/>
                  </a:cubicBezTo>
                  <a:cubicBezTo>
                    <a:pt x="764" y="645"/>
                    <a:pt x="764" y="644"/>
                    <a:pt x="763" y="644"/>
                  </a:cubicBezTo>
                  <a:cubicBezTo>
                    <a:pt x="763" y="644"/>
                    <a:pt x="763" y="644"/>
                    <a:pt x="763" y="644"/>
                  </a:cubicBezTo>
                  <a:cubicBezTo>
                    <a:pt x="763" y="644"/>
                    <a:pt x="763" y="644"/>
                    <a:pt x="763" y="644"/>
                  </a:cubicBezTo>
                  <a:cubicBezTo>
                    <a:pt x="763" y="644"/>
                    <a:pt x="762" y="644"/>
                    <a:pt x="762" y="644"/>
                  </a:cubicBezTo>
                  <a:cubicBezTo>
                    <a:pt x="762" y="643"/>
                    <a:pt x="762" y="643"/>
                    <a:pt x="762" y="643"/>
                  </a:cubicBezTo>
                  <a:cubicBezTo>
                    <a:pt x="762" y="642"/>
                    <a:pt x="762" y="642"/>
                    <a:pt x="761" y="642"/>
                  </a:cubicBezTo>
                  <a:cubicBezTo>
                    <a:pt x="761" y="642"/>
                    <a:pt x="761" y="642"/>
                    <a:pt x="761" y="642"/>
                  </a:cubicBezTo>
                  <a:cubicBezTo>
                    <a:pt x="760" y="640"/>
                    <a:pt x="760" y="640"/>
                    <a:pt x="759" y="640"/>
                  </a:cubicBezTo>
                  <a:cubicBezTo>
                    <a:pt x="759" y="639"/>
                    <a:pt x="759" y="639"/>
                    <a:pt x="759" y="639"/>
                  </a:cubicBezTo>
                  <a:cubicBezTo>
                    <a:pt x="759" y="638"/>
                    <a:pt x="758" y="637"/>
                    <a:pt x="757" y="636"/>
                  </a:cubicBezTo>
                  <a:cubicBezTo>
                    <a:pt x="757" y="636"/>
                    <a:pt x="757" y="636"/>
                    <a:pt x="757" y="636"/>
                  </a:cubicBezTo>
                  <a:cubicBezTo>
                    <a:pt x="757" y="635"/>
                    <a:pt x="756" y="634"/>
                    <a:pt x="755" y="633"/>
                  </a:cubicBezTo>
                  <a:cubicBezTo>
                    <a:pt x="755" y="633"/>
                    <a:pt x="755" y="633"/>
                    <a:pt x="755" y="633"/>
                  </a:cubicBezTo>
                  <a:cubicBezTo>
                    <a:pt x="755" y="632"/>
                    <a:pt x="754" y="631"/>
                    <a:pt x="753" y="631"/>
                  </a:cubicBezTo>
                  <a:cubicBezTo>
                    <a:pt x="753" y="630"/>
                    <a:pt x="753" y="630"/>
                    <a:pt x="753" y="630"/>
                  </a:cubicBezTo>
                  <a:cubicBezTo>
                    <a:pt x="753" y="630"/>
                    <a:pt x="752" y="630"/>
                    <a:pt x="752" y="629"/>
                  </a:cubicBezTo>
                  <a:cubicBezTo>
                    <a:pt x="752" y="629"/>
                    <a:pt x="752" y="629"/>
                    <a:pt x="752" y="629"/>
                  </a:cubicBezTo>
                  <a:cubicBezTo>
                    <a:pt x="752" y="628"/>
                    <a:pt x="752" y="628"/>
                    <a:pt x="752" y="628"/>
                  </a:cubicBezTo>
                  <a:cubicBezTo>
                    <a:pt x="751" y="627"/>
                    <a:pt x="751" y="627"/>
                    <a:pt x="751" y="626"/>
                  </a:cubicBezTo>
                  <a:cubicBezTo>
                    <a:pt x="751" y="626"/>
                    <a:pt x="751" y="625"/>
                    <a:pt x="750" y="625"/>
                  </a:cubicBezTo>
                  <a:cubicBezTo>
                    <a:pt x="750" y="625"/>
                    <a:pt x="750" y="625"/>
                    <a:pt x="750" y="625"/>
                  </a:cubicBezTo>
                  <a:cubicBezTo>
                    <a:pt x="750" y="624"/>
                    <a:pt x="750" y="624"/>
                    <a:pt x="750" y="624"/>
                  </a:cubicBezTo>
                  <a:cubicBezTo>
                    <a:pt x="750" y="623"/>
                    <a:pt x="750" y="623"/>
                    <a:pt x="749" y="622"/>
                  </a:cubicBezTo>
                  <a:cubicBezTo>
                    <a:pt x="749" y="621"/>
                    <a:pt x="748" y="620"/>
                    <a:pt x="748" y="619"/>
                  </a:cubicBezTo>
                  <a:cubicBezTo>
                    <a:pt x="748" y="619"/>
                    <a:pt x="748" y="618"/>
                    <a:pt x="748" y="618"/>
                  </a:cubicBezTo>
                  <a:cubicBezTo>
                    <a:pt x="748" y="618"/>
                    <a:pt x="747" y="617"/>
                    <a:pt x="747" y="617"/>
                  </a:cubicBezTo>
                  <a:cubicBezTo>
                    <a:pt x="747" y="616"/>
                    <a:pt x="747" y="615"/>
                    <a:pt x="746" y="614"/>
                  </a:cubicBezTo>
                  <a:cubicBezTo>
                    <a:pt x="746" y="613"/>
                    <a:pt x="745" y="612"/>
                    <a:pt x="745" y="611"/>
                  </a:cubicBezTo>
                  <a:cubicBezTo>
                    <a:pt x="745" y="611"/>
                    <a:pt x="745" y="611"/>
                    <a:pt x="745" y="611"/>
                  </a:cubicBezTo>
                  <a:cubicBezTo>
                    <a:pt x="745" y="611"/>
                    <a:pt x="745" y="611"/>
                    <a:pt x="744" y="611"/>
                  </a:cubicBezTo>
                  <a:cubicBezTo>
                    <a:pt x="744" y="610"/>
                    <a:pt x="744" y="609"/>
                    <a:pt x="744" y="609"/>
                  </a:cubicBezTo>
                  <a:cubicBezTo>
                    <a:pt x="743" y="607"/>
                    <a:pt x="743" y="606"/>
                    <a:pt x="743" y="606"/>
                  </a:cubicBezTo>
                  <a:cubicBezTo>
                    <a:pt x="743" y="606"/>
                    <a:pt x="743" y="606"/>
                    <a:pt x="743" y="606"/>
                  </a:cubicBezTo>
                  <a:cubicBezTo>
                    <a:pt x="742" y="605"/>
                    <a:pt x="742" y="605"/>
                    <a:pt x="743" y="605"/>
                  </a:cubicBezTo>
                  <a:cubicBezTo>
                    <a:pt x="743" y="604"/>
                    <a:pt x="743" y="604"/>
                    <a:pt x="742" y="604"/>
                  </a:cubicBezTo>
                  <a:cubicBezTo>
                    <a:pt x="742" y="603"/>
                    <a:pt x="742" y="602"/>
                    <a:pt x="742" y="602"/>
                  </a:cubicBezTo>
                  <a:cubicBezTo>
                    <a:pt x="742" y="601"/>
                    <a:pt x="741" y="601"/>
                    <a:pt x="741" y="600"/>
                  </a:cubicBezTo>
                  <a:cubicBezTo>
                    <a:pt x="741" y="600"/>
                    <a:pt x="741" y="600"/>
                    <a:pt x="741" y="600"/>
                  </a:cubicBezTo>
                  <a:cubicBezTo>
                    <a:pt x="740" y="600"/>
                    <a:pt x="740" y="599"/>
                    <a:pt x="740" y="598"/>
                  </a:cubicBezTo>
                  <a:cubicBezTo>
                    <a:pt x="740" y="598"/>
                    <a:pt x="740" y="598"/>
                    <a:pt x="740" y="598"/>
                  </a:cubicBezTo>
                  <a:cubicBezTo>
                    <a:pt x="740" y="597"/>
                    <a:pt x="739" y="597"/>
                    <a:pt x="739" y="597"/>
                  </a:cubicBezTo>
                  <a:cubicBezTo>
                    <a:pt x="739" y="597"/>
                    <a:pt x="739" y="596"/>
                    <a:pt x="739" y="596"/>
                  </a:cubicBezTo>
                  <a:cubicBezTo>
                    <a:pt x="740" y="596"/>
                    <a:pt x="740" y="595"/>
                    <a:pt x="740" y="595"/>
                  </a:cubicBezTo>
                  <a:cubicBezTo>
                    <a:pt x="739" y="593"/>
                    <a:pt x="739" y="592"/>
                    <a:pt x="739" y="592"/>
                  </a:cubicBezTo>
                  <a:cubicBezTo>
                    <a:pt x="739" y="592"/>
                    <a:pt x="739" y="591"/>
                    <a:pt x="739" y="591"/>
                  </a:cubicBezTo>
                  <a:cubicBezTo>
                    <a:pt x="739" y="590"/>
                    <a:pt x="739" y="589"/>
                    <a:pt x="738" y="588"/>
                  </a:cubicBezTo>
                  <a:cubicBezTo>
                    <a:pt x="738" y="587"/>
                    <a:pt x="738" y="587"/>
                    <a:pt x="738" y="587"/>
                  </a:cubicBezTo>
                  <a:cubicBezTo>
                    <a:pt x="738" y="586"/>
                    <a:pt x="738" y="585"/>
                    <a:pt x="738" y="584"/>
                  </a:cubicBezTo>
                  <a:cubicBezTo>
                    <a:pt x="737" y="584"/>
                    <a:pt x="737" y="583"/>
                    <a:pt x="737" y="583"/>
                  </a:cubicBezTo>
                  <a:cubicBezTo>
                    <a:pt x="737" y="582"/>
                    <a:pt x="737" y="582"/>
                    <a:pt x="737" y="581"/>
                  </a:cubicBezTo>
                  <a:cubicBezTo>
                    <a:pt x="737" y="580"/>
                    <a:pt x="736" y="580"/>
                    <a:pt x="736" y="579"/>
                  </a:cubicBezTo>
                  <a:cubicBezTo>
                    <a:pt x="736" y="579"/>
                    <a:pt x="736" y="578"/>
                    <a:pt x="736" y="578"/>
                  </a:cubicBezTo>
                  <a:cubicBezTo>
                    <a:pt x="737" y="576"/>
                    <a:pt x="736" y="575"/>
                    <a:pt x="736" y="574"/>
                  </a:cubicBezTo>
                  <a:cubicBezTo>
                    <a:pt x="736" y="574"/>
                    <a:pt x="736" y="574"/>
                    <a:pt x="736" y="574"/>
                  </a:cubicBezTo>
                  <a:cubicBezTo>
                    <a:pt x="736" y="573"/>
                    <a:pt x="735" y="573"/>
                    <a:pt x="735" y="573"/>
                  </a:cubicBezTo>
                  <a:cubicBezTo>
                    <a:pt x="735" y="573"/>
                    <a:pt x="735" y="572"/>
                    <a:pt x="735" y="572"/>
                  </a:cubicBezTo>
                  <a:cubicBezTo>
                    <a:pt x="735" y="571"/>
                    <a:pt x="735" y="571"/>
                    <a:pt x="735" y="570"/>
                  </a:cubicBezTo>
                  <a:cubicBezTo>
                    <a:pt x="735" y="569"/>
                    <a:pt x="735" y="568"/>
                    <a:pt x="735" y="567"/>
                  </a:cubicBezTo>
                  <a:cubicBezTo>
                    <a:pt x="735" y="567"/>
                    <a:pt x="735" y="567"/>
                    <a:pt x="735" y="566"/>
                  </a:cubicBezTo>
                  <a:cubicBezTo>
                    <a:pt x="735" y="566"/>
                    <a:pt x="735" y="566"/>
                    <a:pt x="735" y="566"/>
                  </a:cubicBezTo>
                  <a:cubicBezTo>
                    <a:pt x="735" y="565"/>
                    <a:pt x="734" y="564"/>
                    <a:pt x="734" y="563"/>
                  </a:cubicBezTo>
                  <a:cubicBezTo>
                    <a:pt x="734" y="562"/>
                    <a:pt x="734" y="561"/>
                    <a:pt x="735" y="560"/>
                  </a:cubicBezTo>
                  <a:cubicBezTo>
                    <a:pt x="735" y="559"/>
                    <a:pt x="735" y="558"/>
                    <a:pt x="735" y="558"/>
                  </a:cubicBezTo>
                  <a:cubicBezTo>
                    <a:pt x="735" y="557"/>
                    <a:pt x="734" y="556"/>
                    <a:pt x="735" y="556"/>
                  </a:cubicBezTo>
                  <a:cubicBezTo>
                    <a:pt x="735" y="556"/>
                    <a:pt x="735" y="555"/>
                    <a:pt x="735" y="555"/>
                  </a:cubicBezTo>
                  <a:cubicBezTo>
                    <a:pt x="735" y="555"/>
                    <a:pt x="735" y="555"/>
                    <a:pt x="735" y="554"/>
                  </a:cubicBezTo>
                  <a:cubicBezTo>
                    <a:pt x="735" y="553"/>
                    <a:pt x="735" y="552"/>
                    <a:pt x="735" y="551"/>
                  </a:cubicBezTo>
                  <a:cubicBezTo>
                    <a:pt x="735" y="551"/>
                    <a:pt x="735" y="551"/>
                    <a:pt x="735" y="551"/>
                  </a:cubicBezTo>
                  <a:cubicBezTo>
                    <a:pt x="735" y="551"/>
                    <a:pt x="735" y="550"/>
                    <a:pt x="735" y="550"/>
                  </a:cubicBezTo>
                  <a:cubicBezTo>
                    <a:pt x="735" y="549"/>
                    <a:pt x="735" y="549"/>
                    <a:pt x="735" y="548"/>
                  </a:cubicBezTo>
                  <a:cubicBezTo>
                    <a:pt x="735" y="548"/>
                    <a:pt x="735" y="548"/>
                    <a:pt x="734" y="548"/>
                  </a:cubicBezTo>
                  <a:cubicBezTo>
                    <a:pt x="734" y="548"/>
                    <a:pt x="734" y="548"/>
                    <a:pt x="734" y="547"/>
                  </a:cubicBezTo>
                  <a:cubicBezTo>
                    <a:pt x="735" y="547"/>
                    <a:pt x="735" y="546"/>
                    <a:pt x="735" y="546"/>
                  </a:cubicBezTo>
                  <a:cubicBezTo>
                    <a:pt x="735" y="545"/>
                    <a:pt x="735" y="545"/>
                    <a:pt x="735" y="545"/>
                  </a:cubicBezTo>
                  <a:cubicBezTo>
                    <a:pt x="735" y="545"/>
                    <a:pt x="735" y="545"/>
                    <a:pt x="735" y="545"/>
                  </a:cubicBezTo>
                  <a:cubicBezTo>
                    <a:pt x="735" y="543"/>
                    <a:pt x="735" y="543"/>
                    <a:pt x="735" y="542"/>
                  </a:cubicBezTo>
                  <a:cubicBezTo>
                    <a:pt x="735" y="542"/>
                    <a:pt x="735" y="542"/>
                    <a:pt x="735" y="542"/>
                  </a:cubicBezTo>
                  <a:cubicBezTo>
                    <a:pt x="736" y="542"/>
                    <a:pt x="736" y="541"/>
                    <a:pt x="736" y="541"/>
                  </a:cubicBezTo>
                  <a:cubicBezTo>
                    <a:pt x="735" y="540"/>
                    <a:pt x="735" y="540"/>
                    <a:pt x="736" y="539"/>
                  </a:cubicBezTo>
                  <a:cubicBezTo>
                    <a:pt x="736" y="539"/>
                    <a:pt x="736" y="539"/>
                    <a:pt x="736" y="538"/>
                  </a:cubicBezTo>
                  <a:cubicBezTo>
                    <a:pt x="737" y="537"/>
                    <a:pt x="738" y="535"/>
                    <a:pt x="737" y="534"/>
                  </a:cubicBezTo>
                  <a:cubicBezTo>
                    <a:pt x="737" y="534"/>
                    <a:pt x="737" y="534"/>
                    <a:pt x="737" y="534"/>
                  </a:cubicBezTo>
                  <a:cubicBezTo>
                    <a:pt x="737" y="533"/>
                    <a:pt x="738" y="533"/>
                    <a:pt x="738" y="532"/>
                  </a:cubicBezTo>
                  <a:cubicBezTo>
                    <a:pt x="738" y="532"/>
                    <a:pt x="738" y="532"/>
                    <a:pt x="738" y="532"/>
                  </a:cubicBezTo>
                  <a:cubicBezTo>
                    <a:pt x="738" y="532"/>
                    <a:pt x="739" y="532"/>
                    <a:pt x="739" y="532"/>
                  </a:cubicBezTo>
                  <a:cubicBezTo>
                    <a:pt x="739" y="531"/>
                    <a:pt x="740" y="531"/>
                    <a:pt x="740" y="531"/>
                  </a:cubicBezTo>
                  <a:cubicBezTo>
                    <a:pt x="740" y="530"/>
                    <a:pt x="740" y="529"/>
                    <a:pt x="739" y="528"/>
                  </a:cubicBezTo>
                  <a:cubicBezTo>
                    <a:pt x="740" y="528"/>
                    <a:pt x="740" y="528"/>
                    <a:pt x="740" y="527"/>
                  </a:cubicBezTo>
                  <a:cubicBezTo>
                    <a:pt x="740" y="527"/>
                    <a:pt x="740" y="527"/>
                    <a:pt x="740" y="527"/>
                  </a:cubicBezTo>
                  <a:cubicBezTo>
                    <a:pt x="740" y="527"/>
                    <a:pt x="740" y="527"/>
                    <a:pt x="740" y="527"/>
                  </a:cubicBezTo>
                  <a:cubicBezTo>
                    <a:pt x="741" y="527"/>
                    <a:pt x="741" y="526"/>
                    <a:pt x="741" y="526"/>
                  </a:cubicBezTo>
                  <a:cubicBezTo>
                    <a:pt x="741" y="526"/>
                    <a:pt x="741" y="525"/>
                    <a:pt x="741" y="525"/>
                  </a:cubicBezTo>
                  <a:cubicBezTo>
                    <a:pt x="741" y="525"/>
                    <a:pt x="741" y="525"/>
                    <a:pt x="742" y="525"/>
                  </a:cubicBezTo>
                  <a:cubicBezTo>
                    <a:pt x="742" y="525"/>
                    <a:pt x="742" y="525"/>
                    <a:pt x="742" y="525"/>
                  </a:cubicBezTo>
                  <a:cubicBezTo>
                    <a:pt x="743" y="524"/>
                    <a:pt x="744" y="524"/>
                    <a:pt x="743" y="522"/>
                  </a:cubicBezTo>
                  <a:cubicBezTo>
                    <a:pt x="744" y="522"/>
                    <a:pt x="744" y="522"/>
                    <a:pt x="744" y="521"/>
                  </a:cubicBezTo>
                  <a:cubicBezTo>
                    <a:pt x="744" y="521"/>
                    <a:pt x="744" y="521"/>
                    <a:pt x="744" y="521"/>
                  </a:cubicBezTo>
                  <a:cubicBezTo>
                    <a:pt x="745" y="521"/>
                    <a:pt x="745" y="521"/>
                    <a:pt x="745" y="521"/>
                  </a:cubicBezTo>
                  <a:cubicBezTo>
                    <a:pt x="745" y="520"/>
                    <a:pt x="745" y="520"/>
                    <a:pt x="746" y="520"/>
                  </a:cubicBezTo>
                  <a:cubicBezTo>
                    <a:pt x="746" y="520"/>
                    <a:pt x="746" y="520"/>
                    <a:pt x="746" y="519"/>
                  </a:cubicBezTo>
                  <a:cubicBezTo>
                    <a:pt x="746" y="519"/>
                    <a:pt x="746" y="519"/>
                    <a:pt x="747" y="520"/>
                  </a:cubicBezTo>
                  <a:cubicBezTo>
                    <a:pt x="747" y="520"/>
                    <a:pt x="747" y="520"/>
                    <a:pt x="747" y="520"/>
                  </a:cubicBezTo>
                  <a:cubicBezTo>
                    <a:pt x="747" y="520"/>
                    <a:pt x="748" y="519"/>
                    <a:pt x="748" y="519"/>
                  </a:cubicBezTo>
                  <a:cubicBezTo>
                    <a:pt x="748" y="519"/>
                    <a:pt x="748" y="519"/>
                    <a:pt x="748" y="518"/>
                  </a:cubicBezTo>
                  <a:cubicBezTo>
                    <a:pt x="749" y="518"/>
                    <a:pt x="749" y="518"/>
                    <a:pt x="749" y="518"/>
                  </a:cubicBezTo>
                  <a:cubicBezTo>
                    <a:pt x="749" y="518"/>
                    <a:pt x="749" y="518"/>
                    <a:pt x="749" y="518"/>
                  </a:cubicBezTo>
                  <a:cubicBezTo>
                    <a:pt x="749" y="518"/>
                    <a:pt x="749" y="518"/>
                    <a:pt x="749" y="518"/>
                  </a:cubicBezTo>
                  <a:cubicBezTo>
                    <a:pt x="751" y="518"/>
                    <a:pt x="752" y="516"/>
                    <a:pt x="752" y="515"/>
                  </a:cubicBezTo>
                  <a:cubicBezTo>
                    <a:pt x="752" y="515"/>
                    <a:pt x="752" y="515"/>
                    <a:pt x="752" y="515"/>
                  </a:cubicBezTo>
                  <a:cubicBezTo>
                    <a:pt x="752" y="515"/>
                    <a:pt x="753" y="515"/>
                    <a:pt x="753" y="515"/>
                  </a:cubicBezTo>
                  <a:cubicBezTo>
                    <a:pt x="753" y="514"/>
                    <a:pt x="754" y="514"/>
                    <a:pt x="754" y="514"/>
                  </a:cubicBezTo>
                  <a:cubicBezTo>
                    <a:pt x="755" y="514"/>
                    <a:pt x="755" y="513"/>
                    <a:pt x="755" y="513"/>
                  </a:cubicBezTo>
                  <a:cubicBezTo>
                    <a:pt x="756" y="512"/>
                    <a:pt x="757" y="512"/>
                    <a:pt x="757" y="512"/>
                  </a:cubicBezTo>
                  <a:cubicBezTo>
                    <a:pt x="757" y="512"/>
                    <a:pt x="757" y="512"/>
                    <a:pt x="757" y="512"/>
                  </a:cubicBezTo>
                  <a:cubicBezTo>
                    <a:pt x="758" y="512"/>
                    <a:pt x="760" y="511"/>
                    <a:pt x="761" y="510"/>
                  </a:cubicBezTo>
                  <a:cubicBezTo>
                    <a:pt x="761" y="510"/>
                    <a:pt x="762" y="510"/>
                    <a:pt x="762" y="510"/>
                  </a:cubicBezTo>
                  <a:cubicBezTo>
                    <a:pt x="762" y="510"/>
                    <a:pt x="763" y="510"/>
                    <a:pt x="764" y="509"/>
                  </a:cubicBezTo>
                  <a:cubicBezTo>
                    <a:pt x="766" y="510"/>
                    <a:pt x="766" y="509"/>
                    <a:pt x="767" y="508"/>
                  </a:cubicBezTo>
                  <a:cubicBezTo>
                    <a:pt x="768" y="508"/>
                    <a:pt x="770" y="508"/>
                    <a:pt x="770" y="507"/>
                  </a:cubicBezTo>
                  <a:cubicBezTo>
                    <a:pt x="771" y="507"/>
                    <a:pt x="772" y="507"/>
                    <a:pt x="772" y="506"/>
                  </a:cubicBezTo>
                  <a:cubicBezTo>
                    <a:pt x="773" y="507"/>
                    <a:pt x="773" y="507"/>
                    <a:pt x="773" y="507"/>
                  </a:cubicBezTo>
                  <a:cubicBezTo>
                    <a:pt x="774" y="507"/>
                    <a:pt x="775" y="506"/>
                    <a:pt x="775" y="506"/>
                  </a:cubicBezTo>
                  <a:cubicBezTo>
                    <a:pt x="776" y="506"/>
                    <a:pt x="776" y="506"/>
                    <a:pt x="776" y="506"/>
                  </a:cubicBezTo>
                  <a:cubicBezTo>
                    <a:pt x="778" y="506"/>
                    <a:pt x="778" y="506"/>
                    <a:pt x="778" y="506"/>
                  </a:cubicBezTo>
                  <a:cubicBezTo>
                    <a:pt x="778" y="506"/>
                    <a:pt x="778" y="506"/>
                    <a:pt x="778" y="506"/>
                  </a:cubicBezTo>
                  <a:cubicBezTo>
                    <a:pt x="779" y="506"/>
                    <a:pt x="779" y="506"/>
                    <a:pt x="779" y="506"/>
                  </a:cubicBezTo>
                  <a:cubicBezTo>
                    <a:pt x="780" y="506"/>
                    <a:pt x="780" y="506"/>
                    <a:pt x="781" y="506"/>
                  </a:cubicBezTo>
                  <a:cubicBezTo>
                    <a:pt x="781" y="506"/>
                    <a:pt x="781" y="506"/>
                    <a:pt x="782" y="506"/>
                  </a:cubicBezTo>
                  <a:cubicBezTo>
                    <a:pt x="783" y="506"/>
                    <a:pt x="783" y="506"/>
                    <a:pt x="784" y="506"/>
                  </a:cubicBezTo>
                  <a:cubicBezTo>
                    <a:pt x="785" y="506"/>
                    <a:pt x="785" y="505"/>
                    <a:pt x="786" y="505"/>
                  </a:cubicBezTo>
                  <a:cubicBezTo>
                    <a:pt x="786" y="505"/>
                    <a:pt x="786" y="506"/>
                    <a:pt x="786" y="505"/>
                  </a:cubicBezTo>
                  <a:cubicBezTo>
                    <a:pt x="786" y="505"/>
                    <a:pt x="787" y="505"/>
                    <a:pt x="787" y="505"/>
                  </a:cubicBezTo>
                  <a:cubicBezTo>
                    <a:pt x="788" y="505"/>
                    <a:pt x="789" y="505"/>
                    <a:pt x="789" y="505"/>
                  </a:cubicBezTo>
                  <a:cubicBezTo>
                    <a:pt x="790" y="505"/>
                    <a:pt x="791" y="505"/>
                    <a:pt x="792" y="506"/>
                  </a:cubicBezTo>
                  <a:cubicBezTo>
                    <a:pt x="792" y="506"/>
                    <a:pt x="792" y="506"/>
                    <a:pt x="792" y="506"/>
                  </a:cubicBezTo>
                  <a:cubicBezTo>
                    <a:pt x="792" y="506"/>
                    <a:pt x="792" y="506"/>
                    <a:pt x="793" y="506"/>
                  </a:cubicBezTo>
                  <a:cubicBezTo>
                    <a:pt x="793" y="506"/>
                    <a:pt x="793" y="506"/>
                    <a:pt x="793" y="506"/>
                  </a:cubicBezTo>
                  <a:cubicBezTo>
                    <a:pt x="793" y="506"/>
                    <a:pt x="793" y="506"/>
                    <a:pt x="794" y="506"/>
                  </a:cubicBezTo>
                  <a:cubicBezTo>
                    <a:pt x="794" y="506"/>
                    <a:pt x="794" y="506"/>
                    <a:pt x="794" y="506"/>
                  </a:cubicBezTo>
                  <a:cubicBezTo>
                    <a:pt x="794" y="506"/>
                    <a:pt x="795" y="506"/>
                    <a:pt x="795" y="507"/>
                  </a:cubicBezTo>
                  <a:cubicBezTo>
                    <a:pt x="795" y="507"/>
                    <a:pt x="796" y="507"/>
                    <a:pt x="796" y="507"/>
                  </a:cubicBezTo>
                  <a:cubicBezTo>
                    <a:pt x="797" y="508"/>
                    <a:pt x="797" y="508"/>
                    <a:pt x="799" y="508"/>
                  </a:cubicBezTo>
                  <a:cubicBezTo>
                    <a:pt x="799" y="508"/>
                    <a:pt x="799" y="508"/>
                    <a:pt x="799" y="508"/>
                  </a:cubicBezTo>
                  <a:cubicBezTo>
                    <a:pt x="800" y="508"/>
                    <a:pt x="800" y="508"/>
                    <a:pt x="800" y="508"/>
                  </a:cubicBezTo>
                  <a:cubicBezTo>
                    <a:pt x="800" y="508"/>
                    <a:pt x="800" y="508"/>
                    <a:pt x="800" y="508"/>
                  </a:cubicBezTo>
                  <a:cubicBezTo>
                    <a:pt x="800" y="508"/>
                    <a:pt x="800" y="508"/>
                    <a:pt x="800" y="508"/>
                  </a:cubicBezTo>
                  <a:cubicBezTo>
                    <a:pt x="801" y="509"/>
                    <a:pt x="801" y="509"/>
                    <a:pt x="802" y="509"/>
                  </a:cubicBezTo>
                  <a:cubicBezTo>
                    <a:pt x="803" y="509"/>
                    <a:pt x="803" y="509"/>
                    <a:pt x="803" y="509"/>
                  </a:cubicBezTo>
                  <a:cubicBezTo>
                    <a:pt x="803" y="509"/>
                    <a:pt x="804" y="509"/>
                    <a:pt x="804" y="509"/>
                  </a:cubicBezTo>
                  <a:cubicBezTo>
                    <a:pt x="804" y="509"/>
                    <a:pt x="804" y="509"/>
                    <a:pt x="804" y="509"/>
                  </a:cubicBezTo>
                  <a:cubicBezTo>
                    <a:pt x="805" y="510"/>
                    <a:pt x="806" y="510"/>
                    <a:pt x="806" y="511"/>
                  </a:cubicBezTo>
                  <a:cubicBezTo>
                    <a:pt x="806" y="511"/>
                    <a:pt x="807" y="511"/>
                    <a:pt x="807" y="511"/>
                  </a:cubicBezTo>
                  <a:cubicBezTo>
                    <a:pt x="807" y="511"/>
                    <a:pt x="808" y="511"/>
                    <a:pt x="809" y="511"/>
                  </a:cubicBezTo>
                  <a:cubicBezTo>
                    <a:pt x="809" y="511"/>
                    <a:pt x="809" y="511"/>
                    <a:pt x="809" y="512"/>
                  </a:cubicBezTo>
                  <a:cubicBezTo>
                    <a:pt x="810" y="512"/>
                    <a:pt x="810" y="512"/>
                    <a:pt x="810" y="512"/>
                  </a:cubicBezTo>
                  <a:cubicBezTo>
                    <a:pt x="810" y="512"/>
                    <a:pt x="811" y="513"/>
                    <a:pt x="812" y="513"/>
                  </a:cubicBezTo>
                  <a:cubicBezTo>
                    <a:pt x="812" y="513"/>
                    <a:pt x="812" y="514"/>
                    <a:pt x="812" y="514"/>
                  </a:cubicBezTo>
                  <a:cubicBezTo>
                    <a:pt x="812" y="514"/>
                    <a:pt x="813" y="514"/>
                    <a:pt x="813" y="514"/>
                  </a:cubicBezTo>
                  <a:cubicBezTo>
                    <a:pt x="813" y="514"/>
                    <a:pt x="813" y="515"/>
                    <a:pt x="813" y="515"/>
                  </a:cubicBezTo>
                  <a:cubicBezTo>
                    <a:pt x="813" y="515"/>
                    <a:pt x="814" y="515"/>
                    <a:pt x="814" y="515"/>
                  </a:cubicBezTo>
                  <a:cubicBezTo>
                    <a:pt x="814" y="515"/>
                    <a:pt x="814" y="515"/>
                    <a:pt x="814" y="516"/>
                  </a:cubicBezTo>
                  <a:cubicBezTo>
                    <a:pt x="814" y="516"/>
                    <a:pt x="814" y="517"/>
                    <a:pt x="815" y="517"/>
                  </a:cubicBezTo>
                  <a:cubicBezTo>
                    <a:pt x="815" y="517"/>
                    <a:pt x="815" y="517"/>
                    <a:pt x="815" y="517"/>
                  </a:cubicBezTo>
                  <a:cubicBezTo>
                    <a:pt x="815" y="518"/>
                    <a:pt x="815" y="518"/>
                    <a:pt x="815" y="518"/>
                  </a:cubicBezTo>
                  <a:cubicBezTo>
                    <a:pt x="815" y="519"/>
                    <a:pt x="815" y="520"/>
                    <a:pt x="815" y="520"/>
                  </a:cubicBezTo>
                  <a:cubicBezTo>
                    <a:pt x="816" y="521"/>
                    <a:pt x="816" y="521"/>
                    <a:pt x="817" y="522"/>
                  </a:cubicBezTo>
                  <a:cubicBezTo>
                    <a:pt x="817" y="522"/>
                    <a:pt x="817" y="522"/>
                    <a:pt x="817" y="522"/>
                  </a:cubicBezTo>
                  <a:cubicBezTo>
                    <a:pt x="817" y="523"/>
                    <a:pt x="817" y="523"/>
                    <a:pt x="817" y="523"/>
                  </a:cubicBezTo>
                  <a:cubicBezTo>
                    <a:pt x="818" y="524"/>
                    <a:pt x="818" y="524"/>
                    <a:pt x="818" y="525"/>
                  </a:cubicBezTo>
                  <a:cubicBezTo>
                    <a:pt x="818" y="525"/>
                    <a:pt x="818" y="525"/>
                    <a:pt x="818" y="525"/>
                  </a:cubicBezTo>
                  <a:cubicBezTo>
                    <a:pt x="818" y="526"/>
                    <a:pt x="818" y="526"/>
                    <a:pt x="818" y="527"/>
                  </a:cubicBezTo>
                  <a:close/>
                  <a:moveTo>
                    <a:pt x="788" y="669"/>
                  </a:moveTo>
                  <a:cubicBezTo>
                    <a:pt x="788" y="669"/>
                    <a:pt x="789" y="669"/>
                    <a:pt x="789" y="669"/>
                  </a:cubicBezTo>
                  <a:cubicBezTo>
                    <a:pt x="789" y="669"/>
                    <a:pt x="789" y="669"/>
                    <a:pt x="789" y="669"/>
                  </a:cubicBezTo>
                  <a:cubicBezTo>
                    <a:pt x="789" y="669"/>
                    <a:pt x="789" y="670"/>
                    <a:pt x="789" y="670"/>
                  </a:cubicBezTo>
                  <a:cubicBezTo>
                    <a:pt x="791" y="670"/>
                    <a:pt x="791" y="671"/>
                    <a:pt x="792" y="671"/>
                  </a:cubicBezTo>
                  <a:cubicBezTo>
                    <a:pt x="792" y="671"/>
                    <a:pt x="792" y="671"/>
                    <a:pt x="792" y="671"/>
                  </a:cubicBezTo>
                  <a:cubicBezTo>
                    <a:pt x="792" y="670"/>
                    <a:pt x="792" y="670"/>
                    <a:pt x="792" y="670"/>
                  </a:cubicBezTo>
                  <a:cubicBezTo>
                    <a:pt x="793" y="671"/>
                    <a:pt x="794" y="671"/>
                    <a:pt x="795" y="671"/>
                  </a:cubicBezTo>
                  <a:cubicBezTo>
                    <a:pt x="796" y="671"/>
                    <a:pt x="796" y="671"/>
                    <a:pt x="796" y="671"/>
                  </a:cubicBezTo>
                  <a:cubicBezTo>
                    <a:pt x="796" y="671"/>
                    <a:pt x="797" y="671"/>
                    <a:pt x="797" y="671"/>
                  </a:cubicBezTo>
                  <a:cubicBezTo>
                    <a:pt x="797" y="671"/>
                    <a:pt x="797" y="671"/>
                    <a:pt x="797" y="671"/>
                  </a:cubicBezTo>
                  <a:cubicBezTo>
                    <a:pt x="797" y="671"/>
                    <a:pt x="797" y="672"/>
                    <a:pt x="798" y="672"/>
                  </a:cubicBezTo>
                  <a:cubicBezTo>
                    <a:pt x="798" y="672"/>
                    <a:pt x="799" y="672"/>
                    <a:pt x="799" y="672"/>
                  </a:cubicBezTo>
                  <a:cubicBezTo>
                    <a:pt x="800" y="672"/>
                    <a:pt x="800" y="672"/>
                    <a:pt x="800" y="672"/>
                  </a:cubicBezTo>
                  <a:cubicBezTo>
                    <a:pt x="800" y="672"/>
                    <a:pt x="801" y="672"/>
                    <a:pt x="801" y="672"/>
                  </a:cubicBezTo>
                  <a:cubicBezTo>
                    <a:pt x="801" y="672"/>
                    <a:pt x="801" y="672"/>
                    <a:pt x="802" y="672"/>
                  </a:cubicBezTo>
                  <a:cubicBezTo>
                    <a:pt x="802" y="672"/>
                    <a:pt x="802" y="672"/>
                    <a:pt x="803" y="672"/>
                  </a:cubicBezTo>
                  <a:cubicBezTo>
                    <a:pt x="803" y="672"/>
                    <a:pt x="803" y="672"/>
                    <a:pt x="803" y="672"/>
                  </a:cubicBezTo>
                  <a:cubicBezTo>
                    <a:pt x="803" y="672"/>
                    <a:pt x="804" y="672"/>
                    <a:pt x="804" y="673"/>
                  </a:cubicBezTo>
                  <a:cubicBezTo>
                    <a:pt x="805" y="673"/>
                    <a:pt x="805" y="673"/>
                    <a:pt x="806" y="673"/>
                  </a:cubicBezTo>
                  <a:cubicBezTo>
                    <a:pt x="806" y="673"/>
                    <a:pt x="806" y="673"/>
                    <a:pt x="806" y="673"/>
                  </a:cubicBezTo>
                  <a:cubicBezTo>
                    <a:pt x="807" y="673"/>
                    <a:pt x="808" y="673"/>
                    <a:pt x="808" y="673"/>
                  </a:cubicBezTo>
                  <a:cubicBezTo>
                    <a:pt x="809" y="673"/>
                    <a:pt x="810" y="673"/>
                    <a:pt x="811" y="673"/>
                  </a:cubicBezTo>
                  <a:cubicBezTo>
                    <a:pt x="812" y="672"/>
                    <a:pt x="812" y="672"/>
                    <a:pt x="812" y="672"/>
                  </a:cubicBezTo>
                  <a:cubicBezTo>
                    <a:pt x="813" y="672"/>
                    <a:pt x="813" y="672"/>
                    <a:pt x="814" y="672"/>
                  </a:cubicBezTo>
                  <a:cubicBezTo>
                    <a:pt x="815" y="672"/>
                    <a:pt x="815" y="672"/>
                    <a:pt x="815" y="672"/>
                  </a:cubicBezTo>
                  <a:cubicBezTo>
                    <a:pt x="815" y="672"/>
                    <a:pt x="816" y="672"/>
                    <a:pt x="816" y="672"/>
                  </a:cubicBezTo>
                  <a:cubicBezTo>
                    <a:pt x="817" y="672"/>
                    <a:pt x="817" y="672"/>
                    <a:pt x="817" y="672"/>
                  </a:cubicBezTo>
                  <a:cubicBezTo>
                    <a:pt x="817" y="672"/>
                    <a:pt x="817" y="672"/>
                    <a:pt x="818" y="672"/>
                  </a:cubicBezTo>
                  <a:cubicBezTo>
                    <a:pt x="818" y="672"/>
                    <a:pt x="818" y="672"/>
                    <a:pt x="819" y="671"/>
                  </a:cubicBezTo>
                  <a:cubicBezTo>
                    <a:pt x="820" y="671"/>
                    <a:pt x="820" y="671"/>
                    <a:pt x="821" y="671"/>
                  </a:cubicBezTo>
                  <a:cubicBezTo>
                    <a:pt x="821" y="671"/>
                    <a:pt x="821" y="671"/>
                    <a:pt x="821" y="671"/>
                  </a:cubicBezTo>
                  <a:cubicBezTo>
                    <a:pt x="821" y="671"/>
                    <a:pt x="821" y="671"/>
                    <a:pt x="822" y="671"/>
                  </a:cubicBezTo>
                  <a:cubicBezTo>
                    <a:pt x="822" y="671"/>
                    <a:pt x="822" y="671"/>
                    <a:pt x="823" y="671"/>
                  </a:cubicBezTo>
                  <a:cubicBezTo>
                    <a:pt x="823" y="671"/>
                    <a:pt x="823" y="671"/>
                    <a:pt x="824" y="670"/>
                  </a:cubicBezTo>
                  <a:cubicBezTo>
                    <a:pt x="824" y="670"/>
                    <a:pt x="824" y="670"/>
                    <a:pt x="825" y="670"/>
                  </a:cubicBezTo>
                  <a:cubicBezTo>
                    <a:pt x="825" y="670"/>
                    <a:pt x="825" y="670"/>
                    <a:pt x="825" y="670"/>
                  </a:cubicBezTo>
                  <a:cubicBezTo>
                    <a:pt x="826" y="670"/>
                    <a:pt x="826" y="670"/>
                    <a:pt x="827" y="670"/>
                  </a:cubicBezTo>
                  <a:cubicBezTo>
                    <a:pt x="827" y="669"/>
                    <a:pt x="827" y="669"/>
                    <a:pt x="828" y="669"/>
                  </a:cubicBezTo>
                  <a:cubicBezTo>
                    <a:pt x="828" y="669"/>
                    <a:pt x="829" y="669"/>
                    <a:pt x="829" y="669"/>
                  </a:cubicBezTo>
                  <a:cubicBezTo>
                    <a:pt x="829" y="669"/>
                    <a:pt x="829" y="669"/>
                    <a:pt x="830" y="669"/>
                  </a:cubicBezTo>
                  <a:cubicBezTo>
                    <a:pt x="830" y="668"/>
                    <a:pt x="830" y="668"/>
                    <a:pt x="831" y="668"/>
                  </a:cubicBezTo>
                  <a:cubicBezTo>
                    <a:pt x="831" y="668"/>
                    <a:pt x="831" y="668"/>
                    <a:pt x="831" y="668"/>
                  </a:cubicBezTo>
                  <a:cubicBezTo>
                    <a:pt x="831" y="668"/>
                    <a:pt x="831" y="668"/>
                    <a:pt x="832" y="668"/>
                  </a:cubicBezTo>
                  <a:cubicBezTo>
                    <a:pt x="832" y="668"/>
                    <a:pt x="833" y="667"/>
                    <a:pt x="833" y="667"/>
                  </a:cubicBezTo>
                  <a:cubicBezTo>
                    <a:pt x="834" y="667"/>
                    <a:pt x="834" y="667"/>
                    <a:pt x="834" y="667"/>
                  </a:cubicBezTo>
                  <a:cubicBezTo>
                    <a:pt x="835" y="667"/>
                    <a:pt x="835" y="667"/>
                    <a:pt x="835" y="667"/>
                  </a:cubicBezTo>
                  <a:cubicBezTo>
                    <a:pt x="836" y="666"/>
                    <a:pt x="836" y="666"/>
                    <a:pt x="836" y="666"/>
                  </a:cubicBezTo>
                  <a:cubicBezTo>
                    <a:pt x="837" y="666"/>
                    <a:pt x="837" y="666"/>
                    <a:pt x="837" y="666"/>
                  </a:cubicBezTo>
                  <a:cubicBezTo>
                    <a:pt x="837" y="665"/>
                    <a:pt x="838" y="665"/>
                    <a:pt x="838" y="665"/>
                  </a:cubicBezTo>
                  <a:cubicBezTo>
                    <a:pt x="839" y="665"/>
                    <a:pt x="839" y="665"/>
                    <a:pt x="839" y="665"/>
                  </a:cubicBezTo>
                  <a:cubicBezTo>
                    <a:pt x="840" y="665"/>
                    <a:pt x="842" y="665"/>
                    <a:pt x="842" y="664"/>
                  </a:cubicBezTo>
                  <a:cubicBezTo>
                    <a:pt x="842" y="664"/>
                    <a:pt x="842" y="664"/>
                    <a:pt x="842" y="664"/>
                  </a:cubicBezTo>
                  <a:cubicBezTo>
                    <a:pt x="842" y="664"/>
                    <a:pt x="842" y="664"/>
                    <a:pt x="843" y="664"/>
                  </a:cubicBezTo>
                  <a:cubicBezTo>
                    <a:pt x="843" y="663"/>
                    <a:pt x="843" y="663"/>
                    <a:pt x="844" y="663"/>
                  </a:cubicBezTo>
                  <a:cubicBezTo>
                    <a:pt x="845" y="663"/>
                    <a:pt x="846" y="663"/>
                    <a:pt x="846" y="662"/>
                  </a:cubicBezTo>
                  <a:cubicBezTo>
                    <a:pt x="847" y="662"/>
                    <a:pt x="848" y="661"/>
                    <a:pt x="849" y="661"/>
                  </a:cubicBezTo>
                  <a:cubicBezTo>
                    <a:pt x="849" y="660"/>
                    <a:pt x="850" y="659"/>
                    <a:pt x="851" y="659"/>
                  </a:cubicBezTo>
                  <a:cubicBezTo>
                    <a:pt x="851" y="659"/>
                    <a:pt x="851" y="659"/>
                    <a:pt x="851" y="659"/>
                  </a:cubicBezTo>
                  <a:cubicBezTo>
                    <a:pt x="852" y="659"/>
                    <a:pt x="852" y="659"/>
                    <a:pt x="852" y="659"/>
                  </a:cubicBezTo>
                  <a:cubicBezTo>
                    <a:pt x="853" y="658"/>
                    <a:pt x="853" y="658"/>
                    <a:pt x="854" y="658"/>
                  </a:cubicBezTo>
                  <a:cubicBezTo>
                    <a:pt x="854" y="658"/>
                    <a:pt x="855" y="658"/>
                    <a:pt x="855" y="657"/>
                  </a:cubicBezTo>
                  <a:cubicBezTo>
                    <a:pt x="855" y="657"/>
                    <a:pt x="855" y="657"/>
                    <a:pt x="855" y="657"/>
                  </a:cubicBezTo>
                  <a:cubicBezTo>
                    <a:pt x="855" y="656"/>
                    <a:pt x="856" y="656"/>
                    <a:pt x="857" y="656"/>
                  </a:cubicBezTo>
                  <a:cubicBezTo>
                    <a:pt x="857" y="656"/>
                    <a:pt x="857" y="656"/>
                    <a:pt x="857" y="656"/>
                  </a:cubicBezTo>
                  <a:cubicBezTo>
                    <a:pt x="859" y="656"/>
                    <a:pt x="860" y="655"/>
                    <a:pt x="860" y="654"/>
                  </a:cubicBezTo>
                  <a:cubicBezTo>
                    <a:pt x="861" y="654"/>
                    <a:pt x="861" y="654"/>
                    <a:pt x="861" y="654"/>
                  </a:cubicBezTo>
                  <a:cubicBezTo>
                    <a:pt x="861" y="654"/>
                    <a:pt x="863" y="653"/>
                    <a:pt x="864" y="652"/>
                  </a:cubicBezTo>
                  <a:cubicBezTo>
                    <a:pt x="864" y="652"/>
                    <a:pt x="864" y="652"/>
                    <a:pt x="864" y="652"/>
                  </a:cubicBezTo>
                  <a:cubicBezTo>
                    <a:pt x="864" y="651"/>
                    <a:pt x="864" y="651"/>
                    <a:pt x="866" y="651"/>
                  </a:cubicBezTo>
                  <a:cubicBezTo>
                    <a:pt x="866" y="651"/>
                    <a:pt x="866" y="650"/>
                    <a:pt x="867" y="650"/>
                  </a:cubicBezTo>
                  <a:cubicBezTo>
                    <a:pt x="867" y="650"/>
                    <a:pt x="868" y="649"/>
                    <a:pt x="868" y="649"/>
                  </a:cubicBezTo>
                  <a:cubicBezTo>
                    <a:pt x="868" y="649"/>
                    <a:pt x="869" y="649"/>
                    <a:pt x="869" y="649"/>
                  </a:cubicBezTo>
                  <a:cubicBezTo>
                    <a:pt x="871" y="648"/>
                    <a:pt x="871" y="648"/>
                    <a:pt x="871" y="647"/>
                  </a:cubicBezTo>
                  <a:cubicBezTo>
                    <a:pt x="871" y="647"/>
                    <a:pt x="871" y="646"/>
                    <a:pt x="872" y="646"/>
                  </a:cubicBezTo>
                  <a:cubicBezTo>
                    <a:pt x="873" y="646"/>
                    <a:pt x="874" y="645"/>
                    <a:pt x="875" y="644"/>
                  </a:cubicBezTo>
                  <a:cubicBezTo>
                    <a:pt x="875" y="644"/>
                    <a:pt x="876" y="643"/>
                    <a:pt x="876" y="643"/>
                  </a:cubicBezTo>
                  <a:cubicBezTo>
                    <a:pt x="876" y="643"/>
                    <a:pt x="877" y="642"/>
                    <a:pt x="877" y="642"/>
                  </a:cubicBezTo>
                  <a:cubicBezTo>
                    <a:pt x="877" y="642"/>
                    <a:pt x="878" y="642"/>
                    <a:pt x="878" y="642"/>
                  </a:cubicBezTo>
                  <a:cubicBezTo>
                    <a:pt x="878" y="642"/>
                    <a:pt x="878" y="642"/>
                    <a:pt x="879" y="642"/>
                  </a:cubicBezTo>
                  <a:cubicBezTo>
                    <a:pt x="879" y="641"/>
                    <a:pt x="880" y="641"/>
                    <a:pt x="881" y="640"/>
                  </a:cubicBezTo>
                  <a:cubicBezTo>
                    <a:pt x="882" y="639"/>
                    <a:pt x="882" y="638"/>
                    <a:pt x="883" y="637"/>
                  </a:cubicBezTo>
                  <a:cubicBezTo>
                    <a:pt x="884" y="636"/>
                    <a:pt x="885" y="635"/>
                    <a:pt x="886" y="635"/>
                  </a:cubicBezTo>
                  <a:cubicBezTo>
                    <a:pt x="886" y="634"/>
                    <a:pt x="886" y="634"/>
                    <a:pt x="886" y="634"/>
                  </a:cubicBezTo>
                  <a:cubicBezTo>
                    <a:pt x="887" y="634"/>
                    <a:pt x="887" y="634"/>
                    <a:pt x="887" y="633"/>
                  </a:cubicBezTo>
                  <a:cubicBezTo>
                    <a:pt x="887" y="633"/>
                    <a:pt x="888" y="633"/>
                    <a:pt x="888" y="632"/>
                  </a:cubicBezTo>
                  <a:cubicBezTo>
                    <a:pt x="888" y="632"/>
                    <a:pt x="889" y="632"/>
                    <a:pt x="889" y="632"/>
                  </a:cubicBezTo>
                  <a:cubicBezTo>
                    <a:pt x="889" y="631"/>
                    <a:pt x="889" y="631"/>
                    <a:pt x="889" y="631"/>
                  </a:cubicBezTo>
                  <a:cubicBezTo>
                    <a:pt x="889" y="631"/>
                    <a:pt x="890" y="631"/>
                    <a:pt x="891" y="630"/>
                  </a:cubicBezTo>
                  <a:cubicBezTo>
                    <a:pt x="892" y="629"/>
                    <a:pt x="893" y="628"/>
                    <a:pt x="893" y="627"/>
                  </a:cubicBezTo>
                  <a:cubicBezTo>
                    <a:pt x="894" y="626"/>
                    <a:pt x="895" y="625"/>
                    <a:pt x="895" y="624"/>
                  </a:cubicBezTo>
                  <a:cubicBezTo>
                    <a:pt x="896" y="624"/>
                    <a:pt x="896" y="624"/>
                    <a:pt x="897" y="624"/>
                  </a:cubicBezTo>
                  <a:cubicBezTo>
                    <a:pt x="897" y="623"/>
                    <a:pt x="897" y="623"/>
                    <a:pt x="897" y="622"/>
                  </a:cubicBezTo>
                  <a:cubicBezTo>
                    <a:pt x="897" y="622"/>
                    <a:pt x="897" y="622"/>
                    <a:pt x="897" y="622"/>
                  </a:cubicBezTo>
                  <a:cubicBezTo>
                    <a:pt x="898" y="621"/>
                    <a:pt x="899" y="620"/>
                    <a:pt x="899" y="619"/>
                  </a:cubicBezTo>
                  <a:cubicBezTo>
                    <a:pt x="899" y="619"/>
                    <a:pt x="899" y="619"/>
                    <a:pt x="899" y="619"/>
                  </a:cubicBezTo>
                  <a:cubicBezTo>
                    <a:pt x="899" y="618"/>
                    <a:pt x="900" y="618"/>
                    <a:pt x="900" y="618"/>
                  </a:cubicBezTo>
                  <a:cubicBezTo>
                    <a:pt x="900" y="618"/>
                    <a:pt x="900" y="618"/>
                    <a:pt x="900" y="617"/>
                  </a:cubicBezTo>
                  <a:cubicBezTo>
                    <a:pt x="901" y="617"/>
                    <a:pt x="902" y="616"/>
                    <a:pt x="901" y="615"/>
                  </a:cubicBezTo>
                  <a:cubicBezTo>
                    <a:pt x="902" y="614"/>
                    <a:pt x="903" y="614"/>
                    <a:pt x="903" y="613"/>
                  </a:cubicBezTo>
                  <a:cubicBezTo>
                    <a:pt x="903" y="612"/>
                    <a:pt x="903" y="612"/>
                    <a:pt x="903" y="612"/>
                  </a:cubicBezTo>
                  <a:cubicBezTo>
                    <a:pt x="904" y="611"/>
                    <a:pt x="905" y="610"/>
                    <a:pt x="905" y="608"/>
                  </a:cubicBezTo>
                  <a:cubicBezTo>
                    <a:pt x="905" y="608"/>
                    <a:pt x="905" y="608"/>
                    <a:pt x="905" y="608"/>
                  </a:cubicBezTo>
                  <a:cubicBezTo>
                    <a:pt x="905" y="608"/>
                    <a:pt x="905" y="607"/>
                    <a:pt x="905" y="606"/>
                  </a:cubicBezTo>
                  <a:cubicBezTo>
                    <a:pt x="906" y="606"/>
                    <a:pt x="906" y="606"/>
                    <a:pt x="906" y="606"/>
                  </a:cubicBezTo>
                  <a:cubicBezTo>
                    <a:pt x="906" y="605"/>
                    <a:pt x="907" y="605"/>
                    <a:pt x="907" y="604"/>
                  </a:cubicBezTo>
                  <a:cubicBezTo>
                    <a:pt x="907" y="604"/>
                    <a:pt x="908" y="603"/>
                    <a:pt x="908" y="602"/>
                  </a:cubicBezTo>
                  <a:cubicBezTo>
                    <a:pt x="908" y="601"/>
                    <a:pt x="908" y="601"/>
                    <a:pt x="908" y="601"/>
                  </a:cubicBezTo>
                  <a:cubicBezTo>
                    <a:pt x="909" y="601"/>
                    <a:pt x="909" y="600"/>
                    <a:pt x="909" y="599"/>
                  </a:cubicBezTo>
                  <a:cubicBezTo>
                    <a:pt x="910" y="599"/>
                    <a:pt x="910" y="598"/>
                    <a:pt x="910" y="597"/>
                  </a:cubicBezTo>
                  <a:cubicBezTo>
                    <a:pt x="910" y="597"/>
                    <a:pt x="910" y="597"/>
                    <a:pt x="910" y="596"/>
                  </a:cubicBezTo>
                  <a:cubicBezTo>
                    <a:pt x="911" y="596"/>
                    <a:pt x="911" y="596"/>
                    <a:pt x="911" y="595"/>
                  </a:cubicBezTo>
                  <a:cubicBezTo>
                    <a:pt x="911" y="595"/>
                    <a:pt x="911" y="594"/>
                    <a:pt x="911" y="594"/>
                  </a:cubicBezTo>
                  <a:cubicBezTo>
                    <a:pt x="911" y="593"/>
                    <a:pt x="912" y="593"/>
                    <a:pt x="912" y="592"/>
                  </a:cubicBezTo>
                  <a:cubicBezTo>
                    <a:pt x="912" y="592"/>
                    <a:pt x="912" y="592"/>
                    <a:pt x="912" y="592"/>
                  </a:cubicBezTo>
                  <a:cubicBezTo>
                    <a:pt x="912" y="591"/>
                    <a:pt x="912" y="590"/>
                    <a:pt x="912" y="590"/>
                  </a:cubicBezTo>
                  <a:cubicBezTo>
                    <a:pt x="912" y="590"/>
                    <a:pt x="913" y="590"/>
                    <a:pt x="913" y="589"/>
                  </a:cubicBezTo>
                  <a:cubicBezTo>
                    <a:pt x="913" y="589"/>
                    <a:pt x="913" y="588"/>
                    <a:pt x="913" y="587"/>
                  </a:cubicBezTo>
                  <a:cubicBezTo>
                    <a:pt x="913" y="587"/>
                    <a:pt x="913" y="586"/>
                    <a:pt x="913" y="586"/>
                  </a:cubicBezTo>
                  <a:cubicBezTo>
                    <a:pt x="913" y="586"/>
                    <a:pt x="914" y="585"/>
                    <a:pt x="913" y="585"/>
                  </a:cubicBezTo>
                  <a:cubicBezTo>
                    <a:pt x="913" y="585"/>
                    <a:pt x="914" y="585"/>
                    <a:pt x="914" y="584"/>
                  </a:cubicBezTo>
                  <a:cubicBezTo>
                    <a:pt x="914" y="584"/>
                    <a:pt x="915" y="583"/>
                    <a:pt x="915" y="582"/>
                  </a:cubicBezTo>
                  <a:cubicBezTo>
                    <a:pt x="915" y="582"/>
                    <a:pt x="915" y="581"/>
                    <a:pt x="915" y="581"/>
                  </a:cubicBezTo>
                  <a:cubicBezTo>
                    <a:pt x="915" y="580"/>
                    <a:pt x="916" y="580"/>
                    <a:pt x="916" y="579"/>
                  </a:cubicBezTo>
                  <a:cubicBezTo>
                    <a:pt x="916" y="578"/>
                    <a:pt x="916" y="578"/>
                    <a:pt x="916" y="578"/>
                  </a:cubicBezTo>
                  <a:cubicBezTo>
                    <a:pt x="916" y="577"/>
                    <a:pt x="917" y="576"/>
                    <a:pt x="916" y="575"/>
                  </a:cubicBezTo>
                  <a:cubicBezTo>
                    <a:pt x="916" y="575"/>
                    <a:pt x="916" y="574"/>
                    <a:pt x="917" y="574"/>
                  </a:cubicBezTo>
                  <a:cubicBezTo>
                    <a:pt x="917" y="573"/>
                    <a:pt x="917" y="573"/>
                    <a:pt x="917" y="572"/>
                  </a:cubicBezTo>
                  <a:cubicBezTo>
                    <a:pt x="917" y="572"/>
                    <a:pt x="917" y="572"/>
                    <a:pt x="917" y="572"/>
                  </a:cubicBezTo>
                  <a:cubicBezTo>
                    <a:pt x="917" y="571"/>
                    <a:pt x="917" y="571"/>
                    <a:pt x="917" y="571"/>
                  </a:cubicBezTo>
                  <a:cubicBezTo>
                    <a:pt x="917" y="571"/>
                    <a:pt x="918" y="570"/>
                    <a:pt x="918" y="569"/>
                  </a:cubicBezTo>
                  <a:cubicBezTo>
                    <a:pt x="918" y="568"/>
                    <a:pt x="918" y="568"/>
                    <a:pt x="918" y="567"/>
                  </a:cubicBezTo>
                  <a:cubicBezTo>
                    <a:pt x="918" y="567"/>
                    <a:pt x="918" y="566"/>
                    <a:pt x="918" y="566"/>
                  </a:cubicBezTo>
                  <a:cubicBezTo>
                    <a:pt x="919" y="564"/>
                    <a:pt x="919" y="563"/>
                    <a:pt x="919" y="562"/>
                  </a:cubicBezTo>
                  <a:cubicBezTo>
                    <a:pt x="919" y="562"/>
                    <a:pt x="919" y="562"/>
                    <a:pt x="919" y="562"/>
                  </a:cubicBezTo>
                  <a:cubicBezTo>
                    <a:pt x="919" y="561"/>
                    <a:pt x="919" y="561"/>
                    <a:pt x="919" y="560"/>
                  </a:cubicBezTo>
                  <a:cubicBezTo>
                    <a:pt x="919" y="560"/>
                    <a:pt x="919" y="560"/>
                    <a:pt x="919" y="560"/>
                  </a:cubicBezTo>
                  <a:cubicBezTo>
                    <a:pt x="920" y="559"/>
                    <a:pt x="919" y="558"/>
                    <a:pt x="919" y="558"/>
                  </a:cubicBezTo>
                  <a:cubicBezTo>
                    <a:pt x="919" y="558"/>
                    <a:pt x="919" y="558"/>
                    <a:pt x="919" y="558"/>
                  </a:cubicBezTo>
                  <a:cubicBezTo>
                    <a:pt x="919" y="557"/>
                    <a:pt x="919" y="557"/>
                    <a:pt x="919" y="557"/>
                  </a:cubicBezTo>
                  <a:cubicBezTo>
                    <a:pt x="919" y="557"/>
                    <a:pt x="919" y="556"/>
                    <a:pt x="919" y="556"/>
                  </a:cubicBezTo>
                  <a:cubicBezTo>
                    <a:pt x="920" y="556"/>
                    <a:pt x="920" y="556"/>
                    <a:pt x="920" y="556"/>
                  </a:cubicBezTo>
                  <a:cubicBezTo>
                    <a:pt x="921" y="555"/>
                    <a:pt x="921" y="554"/>
                    <a:pt x="921" y="552"/>
                  </a:cubicBezTo>
                  <a:cubicBezTo>
                    <a:pt x="921" y="551"/>
                    <a:pt x="921" y="550"/>
                    <a:pt x="921" y="549"/>
                  </a:cubicBezTo>
                  <a:cubicBezTo>
                    <a:pt x="921" y="549"/>
                    <a:pt x="921" y="549"/>
                    <a:pt x="921" y="549"/>
                  </a:cubicBezTo>
                  <a:cubicBezTo>
                    <a:pt x="922" y="548"/>
                    <a:pt x="922" y="546"/>
                    <a:pt x="922" y="545"/>
                  </a:cubicBezTo>
                  <a:cubicBezTo>
                    <a:pt x="922" y="545"/>
                    <a:pt x="922" y="545"/>
                    <a:pt x="921" y="544"/>
                  </a:cubicBezTo>
                  <a:cubicBezTo>
                    <a:pt x="921" y="543"/>
                    <a:pt x="921" y="543"/>
                    <a:pt x="921" y="542"/>
                  </a:cubicBezTo>
                  <a:cubicBezTo>
                    <a:pt x="922" y="541"/>
                    <a:pt x="922" y="539"/>
                    <a:pt x="922" y="538"/>
                  </a:cubicBezTo>
                  <a:cubicBezTo>
                    <a:pt x="922" y="538"/>
                    <a:pt x="922" y="537"/>
                    <a:pt x="922" y="536"/>
                  </a:cubicBezTo>
                  <a:cubicBezTo>
                    <a:pt x="922" y="536"/>
                    <a:pt x="922" y="535"/>
                    <a:pt x="922" y="535"/>
                  </a:cubicBezTo>
                  <a:cubicBezTo>
                    <a:pt x="922" y="534"/>
                    <a:pt x="922" y="534"/>
                    <a:pt x="922" y="534"/>
                  </a:cubicBezTo>
                  <a:cubicBezTo>
                    <a:pt x="922" y="533"/>
                    <a:pt x="922" y="532"/>
                    <a:pt x="922" y="531"/>
                  </a:cubicBezTo>
                  <a:cubicBezTo>
                    <a:pt x="922" y="531"/>
                    <a:pt x="922" y="530"/>
                    <a:pt x="922" y="529"/>
                  </a:cubicBezTo>
                  <a:cubicBezTo>
                    <a:pt x="922" y="529"/>
                    <a:pt x="922" y="528"/>
                    <a:pt x="923" y="528"/>
                  </a:cubicBezTo>
                  <a:cubicBezTo>
                    <a:pt x="923" y="527"/>
                    <a:pt x="923" y="527"/>
                    <a:pt x="922" y="527"/>
                  </a:cubicBezTo>
                  <a:cubicBezTo>
                    <a:pt x="922" y="527"/>
                    <a:pt x="922" y="526"/>
                    <a:pt x="922" y="526"/>
                  </a:cubicBezTo>
                  <a:cubicBezTo>
                    <a:pt x="923" y="526"/>
                    <a:pt x="923" y="525"/>
                    <a:pt x="923" y="525"/>
                  </a:cubicBezTo>
                  <a:cubicBezTo>
                    <a:pt x="923" y="524"/>
                    <a:pt x="923" y="523"/>
                    <a:pt x="923" y="522"/>
                  </a:cubicBezTo>
                  <a:cubicBezTo>
                    <a:pt x="923" y="522"/>
                    <a:pt x="923" y="521"/>
                    <a:pt x="923" y="521"/>
                  </a:cubicBezTo>
                  <a:cubicBezTo>
                    <a:pt x="923" y="521"/>
                    <a:pt x="923" y="521"/>
                    <a:pt x="923" y="520"/>
                  </a:cubicBezTo>
                  <a:cubicBezTo>
                    <a:pt x="923" y="520"/>
                    <a:pt x="923" y="520"/>
                    <a:pt x="923" y="520"/>
                  </a:cubicBezTo>
                  <a:cubicBezTo>
                    <a:pt x="924" y="519"/>
                    <a:pt x="924" y="519"/>
                    <a:pt x="924" y="518"/>
                  </a:cubicBezTo>
                  <a:cubicBezTo>
                    <a:pt x="924" y="518"/>
                    <a:pt x="924" y="517"/>
                    <a:pt x="924" y="517"/>
                  </a:cubicBezTo>
                  <a:cubicBezTo>
                    <a:pt x="924" y="517"/>
                    <a:pt x="924" y="516"/>
                    <a:pt x="923" y="515"/>
                  </a:cubicBezTo>
                  <a:cubicBezTo>
                    <a:pt x="923" y="515"/>
                    <a:pt x="923" y="515"/>
                    <a:pt x="923" y="515"/>
                  </a:cubicBezTo>
                  <a:cubicBezTo>
                    <a:pt x="923" y="515"/>
                    <a:pt x="923" y="514"/>
                    <a:pt x="923" y="513"/>
                  </a:cubicBezTo>
                  <a:cubicBezTo>
                    <a:pt x="923" y="513"/>
                    <a:pt x="923" y="513"/>
                    <a:pt x="923" y="512"/>
                  </a:cubicBezTo>
                  <a:cubicBezTo>
                    <a:pt x="923" y="512"/>
                    <a:pt x="923" y="512"/>
                    <a:pt x="923" y="512"/>
                  </a:cubicBezTo>
                  <a:cubicBezTo>
                    <a:pt x="923" y="511"/>
                    <a:pt x="924" y="511"/>
                    <a:pt x="924" y="511"/>
                  </a:cubicBezTo>
                  <a:cubicBezTo>
                    <a:pt x="924" y="510"/>
                    <a:pt x="924" y="510"/>
                    <a:pt x="923" y="510"/>
                  </a:cubicBezTo>
                  <a:cubicBezTo>
                    <a:pt x="923" y="509"/>
                    <a:pt x="923" y="509"/>
                    <a:pt x="923" y="508"/>
                  </a:cubicBezTo>
                  <a:cubicBezTo>
                    <a:pt x="923" y="508"/>
                    <a:pt x="923" y="508"/>
                    <a:pt x="923" y="507"/>
                  </a:cubicBezTo>
                  <a:cubicBezTo>
                    <a:pt x="923" y="507"/>
                    <a:pt x="923" y="507"/>
                    <a:pt x="923" y="507"/>
                  </a:cubicBezTo>
                  <a:cubicBezTo>
                    <a:pt x="924" y="507"/>
                    <a:pt x="924" y="506"/>
                    <a:pt x="924" y="506"/>
                  </a:cubicBezTo>
                  <a:cubicBezTo>
                    <a:pt x="925" y="505"/>
                    <a:pt x="925" y="504"/>
                    <a:pt x="924" y="503"/>
                  </a:cubicBezTo>
                  <a:cubicBezTo>
                    <a:pt x="924" y="502"/>
                    <a:pt x="925" y="501"/>
                    <a:pt x="924" y="500"/>
                  </a:cubicBezTo>
                  <a:cubicBezTo>
                    <a:pt x="924" y="500"/>
                    <a:pt x="924" y="500"/>
                    <a:pt x="924" y="499"/>
                  </a:cubicBezTo>
                  <a:cubicBezTo>
                    <a:pt x="924" y="499"/>
                    <a:pt x="924" y="499"/>
                    <a:pt x="924" y="498"/>
                  </a:cubicBezTo>
                  <a:cubicBezTo>
                    <a:pt x="924" y="498"/>
                    <a:pt x="924" y="497"/>
                    <a:pt x="924" y="497"/>
                  </a:cubicBezTo>
                  <a:cubicBezTo>
                    <a:pt x="924" y="497"/>
                    <a:pt x="924" y="496"/>
                    <a:pt x="924" y="496"/>
                  </a:cubicBezTo>
                  <a:cubicBezTo>
                    <a:pt x="924" y="496"/>
                    <a:pt x="924" y="496"/>
                    <a:pt x="923" y="496"/>
                  </a:cubicBezTo>
                  <a:cubicBezTo>
                    <a:pt x="924" y="496"/>
                    <a:pt x="924" y="496"/>
                    <a:pt x="924" y="496"/>
                  </a:cubicBezTo>
                  <a:cubicBezTo>
                    <a:pt x="924" y="495"/>
                    <a:pt x="924" y="495"/>
                    <a:pt x="924" y="495"/>
                  </a:cubicBezTo>
                  <a:cubicBezTo>
                    <a:pt x="924" y="494"/>
                    <a:pt x="924" y="493"/>
                    <a:pt x="924" y="493"/>
                  </a:cubicBezTo>
                  <a:cubicBezTo>
                    <a:pt x="924" y="492"/>
                    <a:pt x="925" y="490"/>
                    <a:pt x="924" y="489"/>
                  </a:cubicBezTo>
                  <a:cubicBezTo>
                    <a:pt x="924" y="489"/>
                    <a:pt x="924" y="489"/>
                    <a:pt x="924" y="489"/>
                  </a:cubicBezTo>
                  <a:cubicBezTo>
                    <a:pt x="924" y="489"/>
                    <a:pt x="924" y="488"/>
                    <a:pt x="924" y="488"/>
                  </a:cubicBezTo>
                  <a:cubicBezTo>
                    <a:pt x="924" y="487"/>
                    <a:pt x="924" y="487"/>
                    <a:pt x="924" y="487"/>
                  </a:cubicBezTo>
                  <a:cubicBezTo>
                    <a:pt x="924" y="487"/>
                    <a:pt x="924" y="486"/>
                    <a:pt x="924" y="486"/>
                  </a:cubicBezTo>
                  <a:cubicBezTo>
                    <a:pt x="924" y="486"/>
                    <a:pt x="924" y="485"/>
                    <a:pt x="924" y="484"/>
                  </a:cubicBezTo>
                  <a:cubicBezTo>
                    <a:pt x="924" y="484"/>
                    <a:pt x="924" y="484"/>
                    <a:pt x="924" y="483"/>
                  </a:cubicBezTo>
                  <a:cubicBezTo>
                    <a:pt x="924" y="483"/>
                    <a:pt x="924" y="483"/>
                    <a:pt x="924" y="482"/>
                  </a:cubicBezTo>
                  <a:cubicBezTo>
                    <a:pt x="924" y="481"/>
                    <a:pt x="925" y="480"/>
                    <a:pt x="924" y="479"/>
                  </a:cubicBezTo>
                  <a:cubicBezTo>
                    <a:pt x="924" y="479"/>
                    <a:pt x="924" y="479"/>
                    <a:pt x="924" y="479"/>
                  </a:cubicBezTo>
                  <a:cubicBezTo>
                    <a:pt x="924" y="478"/>
                    <a:pt x="924" y="478"/>
                    <a:pt x="924" y="477"/>
                  </a:cubicBezTo>
                  <a:cubicBezTo>
                    <a:pt x="924" y="477"/>
                    <a:pt x="924" y="476"/>
                    <a:pt x="923" y="475"/>
                  </a:cubicBezTo>
                  <a:cubicBezTo>
                    <a:pt x="923" y="475"/>
                    <a:pt x="923" y="475"/>
                    <a:pt x="923" y="475"/>
                  </a:cubicBezTo>
                  <a:cubicBezTo>
                    <a:pt x="923" y="475"/>
                    <a:pt x="923" y="475"/>
                    <a:pt x="923" y="474"/>
                  </a:cubicBezTo>
                  <a:cubicBezTo>
                    <a:pt x="923" y="474"/>
                    <a:pt x="923" y="473"/>
                    <a:pt x="923" y="473"/>
                  </a:cubicBezTo>
                  <a:cubicBezTo>
                    <a:pt x="923" y="473"/>
                    <a:pt x="923" y="473"/>
                    <a:pt x="923" y="473"/>
                  </a:cubicBezTo>
                  <a:cubicBezTo>
                    <a:pt x="923" y="472"/>
                    <a:pt x="923" y="472"/>
                    <a:pt x="923" y="471"/>
                  </a:cubicBezTo>
                  <a:cubicBezTo>
                    <a:pt x="923" y="470"/>
                    <a:pt x="923" y="470"/>
                    <a:pt x="923" y="469"/>
                  </a:cubicBezTo>
                  <a:cubicBezTo>
                    <a:pt x="923" y="468"/>
                    <a:pt x="923" y="468"/>
                    <a:pt x="923" y="467"/>
                  </a:cubicBezTo>
                  <a:cubicBezTo>
                    <a:pt x="923" y="467"/>
                    <a:pt x="923" y="467"/>
                    <a:pt x="922" y="466"/>
                  </a:cubicBezTo>
                  <a:cubicBezTo>
                    <a:pt x="922" y="466"/>
                    <a:pt x="922" y="466"/>
                    <a:pt x="922" y="465"/>
                  </a:cubicBezTo>
                  <a:cubicBezTo>
                    <a:pt x="922" y="465"/>
                    <a:pt x="922" y="464"/>
                    <a:pt x="922" y="463"/>
                  </a:cubicBezTo>
                  <a:cubicBezTo>
                    <a:pt x="922" y="463"/>
                    <a:pt x="922" y="462"/>
                    <a:pt x="922" y="462"/>
                  </a:cubicBezTo>
                  <a:cubicBezTo>
                    <a:pt x="922" y="461"/>
                    <a:pt x="922" y="460"/>
                    <a:pt x="922" y="460"/>
                  </a:cubicBezTo>
                  <a:cubicBezTo>
                    <a:pt x="922" y="459"/>
                    <a:pt x="921" y="459"/>
                    <a:pt x="921" y="458"/>
                  </a:cubicBezTo>
                  <a:cubicBezTo>
                    <a:pt x="921" y="458"/>
                    <a:pt x="921" y="458"/>
                    <a:pt x="921" y="458"/>
                  </a:cubicBezTo>
                  <a:cubicBezTo>
                    <a:pt x="920" y="457"/>
                    <a:pt x="920" y="457"/>
                    <a:pt x="920" y="457"/>
                  </a:cubicBezTo>
                  <a:cubicBezTo>
                    <a:pt x="920" y="457"/>
                    <a:pt x="920" y="456"/>
                    <a:pt x="920" y="456"/>
                  </a:cubicBezTo>
                  <a:cubicBezTo>
                    <a:pt x="919" y="455"/>
                    <a:pt x="919" y="455"/>
                    <a:pt x="919" y="455"/>
                  </a:cubicBezTo>
                  <a:cubicBezTo>
                    <a:pt x="919" y="455"/>
                    <a:pt x="919" y="455"/>
                    <a:pt x="920" y="454"/>
                  </a:cubicBezTo>
                  <a:cubicBezTo>
                    <a:pt x="920" y="454"/>
                    <a:pt x="920" y="454"/>
                    <a:pt x="920" y="454"/>
                  </a:cubicBezTo>
                  <a:cubicBezTo>
                    <a:pt x="919" y="451"/>
                    <a:pt x="919" y="450"/>
                    <a:pt x="918" y="450"/>
                  </a:cubicBezTo>
                  <a:cubicBezTo>
                    <a:pt x="918" y="450"/>
                    <a:pt x="918" y="450"/>
                    <a:pt x="918" y="449"/>
                  </a:cubicBezTo>
                  <a:cubicBezTo>
                    <a:pt x="918" y="449"/>
                    <a:pt x="918" y="449"/>
                    <a:pt x="918" y="449"/>
                  </a:cubicBezTo>
                  <a:cubicBezTo>
                    <a:pt x="917" y="447"/>
                    <a:pt x="917" y="446"/>
                    <a:pt x="917" y="446"/>
                  </a:cubicBezTo>
                  <a:cubicBezTo>
                    <a:pt x="917" y="445"/>
                    <a:pt x="916" y="444"/>
                    <a:pt x="916" y="444"/>
                  </a:cubicBezTo>
                  <a:cubicBezTo>
                    <a:pt x="916" y="442"/>
                    <a:pt x="915" y="441"/>
                    <a:pt x="914" y="441"/>
                  </a:cubicBezTo>
                  <a:cubicBezTo>
                    <a:pt x="914" y="441"/>
                    <a:pt x="914" y="441"/>
                    <a:pt x="914" y="440"/>
                  </a:cubicBezTo>
                  <a:cubicBezTo>
                    <a:pt x="914" y="440"/>
                    <a:pt x="914" y="439"/>
                    <a:pt x="914" y="439"/>
                  </a:cubicBezTo>
                  <a:cubicBezTo>
                    <a:pt x="914" y="439"/>
                    <a:pt x="914" y="439"/>
                    <a:pt x="913" y="438"/>
                  </a:cubicBezTo>
                  <a:cubicBezTo>
                    <a:pt x="913" y="438"/>
                    <a:pt x="913" y="438"/>
                    <a:pt x="913" y="438"/>
                  </a:cubicBezTo>
                  <a:cubicBezTo>
                    <a:pt x="913" y="436"/>
                    <a:pt x="912" y="435"/>
                    <a:pt x="912" y="434"/>
                  </a:cubicBezTo>
                  <a:cubicBezTo>
                    <a:pt x="911" y="434"/>
                    <a:pt x="911" y="433"/>
                    <a:pt x="911" y="433"/>
                  </a:cubicBezTo>
                  <a:cubicBezTo>
                    <a:pt x="911" y="433"/>
                    <a:pt x="910" y="433"/>
                    <a:pt x="910" y="432"/>
                  </a:cubicBezTo>
                  <a:cubicBezTo>
                    <a:pt x="911" y="431"/>
                    <a:pt x="911" y="430"/>
                    <a:pt x="911" y="430"/>
                  </a:cubicBezTo>
                  <a:cubicBezTo>
                    <a:pt x="910" y="429"/>
                    <a:pt x="910" y="429"/>
                    <a:pt x="909" y="429"/>
                  </a:cubicBezTo>
                  <a:cubicBezTo>
                    <a:pt x="909" y="429"/>
                    <a:pt x="909" y="429"/>
                    <a:pt x="909" y="429"/>
                  </a:cubicBezTo>
                  <a:cubicBezTo>
                    <a:pt x="909" y="429"/>
                    <a:pt x="909" y="428"/>
                    <a:pt x="909" y="428"/>
                  </a:cubicBezTo>
                  <a:cubicBezTo>
                    <a:pt x="909" y="428"/>
                    <a:pt x="908" y="428"/>
                    <a:pt x="908" y="428"/>
                  </a:cubicBezTo>
                  <a:cubicBezTo>
                    <a:pt x="908" y="427"/>
                    <a:pt x="908" y="427"/>
                    <a:pt x="908" y="426"/>
                  </a:cubicBezTo>
                  <a:cubicBezTo>
                    <a:pt x="908" y="426"/>
                    <a:pt x="908" y="425"/>
                    <a:pt x="907" y="424"/>
                  </a:cubicBezTo>
                  <a:cubicBezTo>
                    <a:pt x="907" y="424"/>
                    <a:pt x="907" y="424"/>
                    <a:pt x="906" y="424"/>
                  </a:cubicBezTo>
                  <a:cubicBezTo>
                    <a:pt x="906" y="424"/>
                    <a:pt x="906" y="424"/>
                    <a:pt x="906" y="424"/>
                  </a:cubicBezTo>
                  <a:cubicBezTo>
                    <a:pt x="907" y="424"/>
                    <a:pt x="907" y="423"/>
                    <a:pt x="907" y="423"/>
                  </a:cubicBezTo>
                  <a:cubicBezTo>
                    <a:pt x="906" y="423"/>
                    <a:pt x="906" y="423"/>
                    <a:pt x="906" y="422"/>
                  </a:cubicBezTo>
                  <a:cubicBezTo>
                    <a:pt x="906" y="422"/>
                    <a:pt x="906" y="421"/>
                    <a:pt x="906" y="421"/>
                  </a:cubicBezTo>
                  <a:cubicBezTo>
                    <a:pt x="906" y="421"/>
                    <a:pt x="905" y="421"/>
                    <a:pt x="905" y="421"/>
                  </a:cubicBezTo>
                  <a:cubicBezTo>
                    <a:pt x="906" y="420"/>
                    <a:pt x="905" y="419"/>
                    <a:pt x="905" y="419"/>
                  </a:cubicBezTo>
                  <a:cubicBezTo>
                    <a:pt x="904" y="419"/>
                    <a:pt x="904" y="418"/>
                    <a:pt x="904" y="418"/>
                  </a:cubicBezTo>
                  <a:cubicBezTo>
                    <a:pt x="904" y="418"/>
                    <a:pt x="904" y="418"/>
                    <a:pt x="903" y="417"/>
                  </a:cubicBezTo>
                  <a:cubicBezTo>
                    <a:pt x="903" y="417"/>
                    <a:pt x="903" y="417"/>
                    <a:pt x="903" y="416"/>
                  </a:cubicBezTo>
                  <a:cubicBezTo>
                    <a:pt x="903" y="415"/>
                    <a:pt x="902" y="414"/>
                    <a:pt x="902" y="414"/>
                  </a:cubicBezTo>
                  <a:cubicBezTo>
                    <a:pt x="902" y="414"/>
                    <a:pt x="902" y="414"/>
                    <a:pt x="902" y="414"/>
                  </a:cubicBezTo>
                  <a:cubicBezTo>
                    <a:pt x="902" y="413"/>
                    <a:pt x="902" y="412"/>
                    <a:pt x="901" y="411"/>
                  </a:cubicBezTo>
                  <a:cubicBezTo>
                    <a:pt x="901" y="410"/>
                    <a:pt x="900" y="410"/>
                    <a:pt x="900" y="410"/>
                  </a:cubicBezTo>
                  <a:cubicBezTo>
                    <a:pt x="900" y="410"/>
                    <a:pt x="900" y="409"/>
                    <a:pt x="899" y="409"/>
                  </a:cubicBezTo>
                  <a:cubicBezTo>
                    <a:pt x="899" y="408"/>
                    <a:pt x="898" y="408"/>
                    <a:pt x="898" y="407"/>
                  </a:cubicBezTo>
                  <a:cubicBezTo>
                    <a:pt x="898" y="407"/>
                    <a:pt x="898" y="407"/>
                    <a:pt x="898" y="407"/>
                  </a:cubicBezTo>
                  <a:cubicBezTo>
                    <a:pt x="898" y="407"/>
                    <a:pt x="898" y="407"/>
                    <a:pt x="898" y="407"/>
                  </a:cubicBezTo>
                  <a:cubicBezTo>
                    <a:pt x="898" y="407"/>
                    <a:pt x="898" y="407"/>
                    <a:pt x="898" y="407"/>
                  </a:cubicBezTo>
                  <a:cubicBezTo>
                    <a:pt x="899" y="408"/>
                    <a:pt x="900" y="409"/>
                    <a:pt x="901" y="409"/>
                  </a:cubicBezTo>
                  <a:cubicBezTo>
                    <a:pt x="901" y="409"/>
                    <a:pt x="901" y="409"/>
                    <a:pt x="901" y="409"/>
                  </a:cubicBezTo>
                  <a:cubicBezTo>
                    <a:pt x="901" y="409"/>
                    <a:pt x="902" y="409"/>
                    <a:pt x="902" y="409"/>
                  </a:cubicBezTo>
                  <a:cubicBezTo>
                    <a:pt x="902" y="410"/>
                    <a:pt x="902" y="410"/>
                    <a:pt x="902" y="410"/>
                  </a:cubicBezTo>
                  <a:cubicBezTo>
                    <a:pt x="902" y="410"/>
                    <a:pt x="903" y="410"/>
                    <a:pt x="903" y="410"/>
                  </a:cubicBezTo>
                  <a:cubicBezTo>
                    <a:pt x="903" y="411"/>
                    <a:pt x="903" y="411"/>
                    <a:pt x="903" y="411"/>
                  </a:cubicBezTo>
                  <a:cubicBezTo>
                    <a:pt x="903" y="411"/>
                    <a:pt x="903" y="412"/>
                    <a:pt x="904" y="412"/>
                  </a:cubicBezTo>
                  <a:cubicBezTo>
                    <a:pt x="904" y="412"/>
                    <a:pt x="904" y="412"/>
                    <a:pt x="904" y="412"/>
                  </a:cubicBezTo>
                  <a:cubicBezTo>
                    <a:pt x="904" y="412"/>
                    <a:pt x="904" y="413"/>
                    <a:pt x="905" y="413"/>
                  </a:cubicBezTo>
                  <a:cubicBezTo>
                    <a:pt x="905" y="413"/>
                    <a:pt x="905" y="413"/>
                    <a:pt x="905" y="413"/>
                  </a:cubicBezTo>
                  <a:cubicBezTo>
                    <a:pt x="905" y="414"/>
                    <a:pt x="905" y="414"/>
                    <a:pt x="905" y="414"/>
                  </a:cubicBezTo>
                  <a:cubicBezTo>
                    <a:pt x="906" y="414"/>
                    <a:pt x="906" y="415"/>
                    <a:pt x="907" y="415"/>
                  </a:cubicBezTo>
                  <a:cubicBezTo>
                    <a:pt x="907" y="415"/>
                    <a:pt x="907" y="415"/>
                    <a:pt x="907" y="415"/>
                  </a:cubicBezTo>
                  <a:cubicBezTo>
                    <a:pt x="907" y="415"/>
                    <a:pt x="907" y="415"/>
                    <a:pt x="908" y="416"/>
                  </a:cubicBezTo>
                  <a:cubicBezTo>
                    <a:pt x="908" y="416"/>
                    <a:pt x="908" y="416"/>
                    <a:pt x="908" y="416"/>
                  </a:cubicBezTo>
                  <a:cubicBezTo>
                    <a:pt x="908" y="416"/>
                    <a:pt x="909" y="417"/>
                    <a:pt x="909" y="417"/>
                  </a:cubicBezTo>
                  <a:cubicBezTo>
                    <a:pt x="909" y="418"/>
                    <a:pt x="909" y="418"/>
                    <a:pt x="909" y="418"/>
                  </a:cubicBezTo>
                  <a:cubicBezTo>
                    <a:pt x="909" y="418"/>
                    <a:pt x="909" y="418"/>
                    <a:pt x="909" y="418"/>
                  </a:cubicBezTo>
                  <a:cubicBezTo>
                    <a:pt x="909" y="419"/>
                    <a:pt x="910" y="419"/>
                    <a:pt x="910" y="419"/>
                  </a:cubicBezTo>
                  <a:cubicBezTo>
                    <a:pt x="910" y="420"/>
                    <a:pt x="911" y="421"/>
                    <a:pt x="911" y="421"/>
                  </a:cubicBezTo>
                  <a:cubicBezTo>
                    <a:pt x="911" y="421"/>
                    <a:pt x="911" y="421"/>
                    <a:pt x="911" y="421"/>
                  </a:cubicBezTo>
                  <a:cubicBezTo>
                    <a:pt x="911" y="421"/>
                    <a:pt x="911" y="422"/>
                    <a:pt x="912" y="422"/>
                  </a:cubicBezTo>
                  <a:cubicBezTo>
                    <a:pt x="912" y="423"/>
                    <a:pt x="913" y="424"/>
                    <a:pt x="914" y="424"/>
                  </a:cubicBezTo>
                  <a:cubicBezTo>
                    <a:pt x="914" y="424"/>
                    <a:pt x="914" y="424"/>
                    <a:pt x="914" y="424"/>
                  </a:cubicBezTo>
                  <a:cubicBezTo>
                    <a:pt x="914" y="424"/>
                    <a:pt x="914" y="424"/>
                    <a:pt x="914" y="424"/>
                  </a:cubicBezTo>
                  <a:cubicBezTo>
                    <a:pt x="914" y="424"/>
                    <a:pt x="914" y="424"/>
                    <a:pt x="914" y="424"/>
                  </a:cubicBezTo>
                  <a:cubicBezTo>
                    <a:pt x="914" y="424"/>
                    <a:pt x="914" y="424"/>
                    <a:pt x="914" y="424"/>
                  </a:cubicBezTo>
                  <a:cubicBezTo>
                    <a:pt x="914" y="425"/>
                    <a:pt x="915" y="426"/>
                    <a:pt x="915" y="427"/>
                  </a:cubicBezTo>
                  <a:cubicBezTo>
                    <a:pt x="915" y="427"/>
                    <a:pt x="915" y="427"/>
                    <a:pt x="915" y="427"/>
                  </a:cubicBezTo>
                  <a:cubicBezTo>
                    <a:pt x="915" y="427"/>
                    <a:pt x="916" y="428"/>
                    <a:pt x="918" y="429"/>
                  </a:cubicBezTo>
                  <a:cubicBezTo>
                    <a:pt x="918" y="429"/>
                    <a:pt x="918" y="429"/>
                    <a:pt x="918" y="429"/>
                  </a:cubicBezTo>
                  <a:cubicBezTo>
                    <a:pt x="918" y="429"/>
                    <a:pt x="918" y="430"/>
                    <a:pt x="919" y="430"/>
                  </a:cubicBezTo>
                  <a:cubicBezTo>
                    <a:pt x="920" y="430"/>
                    <a:pt x="920" y="430"/>
                    <a:pt x="920" y="430"/>
                  </a:cubicBezTo>
                  <a:cubicBezTo>
                    <a:pt x="921" y="430"/>
                    <a:pt x="922" y="429"/>
                    <a:pt x="922" y="428"/>
                  </a:cubicBezTo>
                  <a:cubicBezTo>
                    <a:pt x="922" y="428"/>
                    <a:pt x="923" y="427"/>
                    <a:pt x="922" y="427"/>
                  </a:cubicBezTo>
                  <a:cubicBezTo>
                    <a:pt x="923" y="427"/>
                    <a:pt x="923" y="426"/>
                    <a:pt x="923" y="426"/>
                  </a:cubicBezTo>
                  <a:cubicBezTo>
                    <a:pt x="923" y="425"/>
                    <a:pt x="923" y="425"/>
                    <a:pt x="922" y="425"/>
                  </a:cubicBezTo>
                  <a:cubicBezTo>
                    <a:pt x="922" y="425"/>
                    <a:pt x="922" y="425"/>
                    <a:pt x="922" y="425"/>
                  </a:cubicBezTo>
                  <a:cubicBezTo>
                    <a:pt x="922" y="425"/>
                    <a:pt x="922" y="425"/>
                    <a:pt x="922" y="424"/>
                  </a:cubicBezTo>
                  <a:cubicBezTo>
                    <a:pt x="922" y="424"/>
                    <a:pt x="922" y="424"/>
                    <a:pt x="922" y="424"/>
                  </a:cubicBezTo>
                  <a:cubicBezTo>
                    <a:pt x="922" y="424"/>
                    <a:pt x="922" y="423"/>
                    <a:pt x="922" y="423"/>
                  </a:cubicBezTo>
                  <a:cubicBezTo>
                    <a:pt x="922" y="422"/>
                    <a:pt x="922" y="422"/>
                    <a:pt x="922" y="421"/>
                  </a:cubicBezTo>
                  <a:cubicBezTo>
                    <a:pt x="922" y="421"/>
                    <a:pt x="922" y="421"/>
                    <a:pt x="922" y="421"/>
                  </a:cubicBezTo>
                  <a:cubicBezTo>
                    <a:pt x="922" y="421"/>
                    <a:pt x="922" y="420"/>
                    <a:pt x="922" y="420"/>
                  </a:cubicBezTo>
                  <a:cubicBezTo>
                    <a:pt x="922" y="419"/>
                    <a:pt x="922" y="419"/>
                    <a:pt x="922" y="418"/>
                  </a:cubicBezTo>
                  <a:cubicBezTo>
                    <a:pt x="922" y="418"/>
                    <a:pt x="922" y="417"/>
                    <a:pt x="922" y="417"/>
                  </a:cubicBezTo>
                  <a:cubicBezTo>
                    <a:pt x="921" y="417"/>
                    <a:pt x="921" y="417"/>
                    <a:pt x="922" y="416"/>
                  </a:cubicBezTo>
                  <a:cubicBezTo>
                    <a:pt x="922" y="416"/>
                    <a:pt x="922" y="416"/>
                    <a:pt x="922" y="415"/>
                  </a:cubicBezTo>
                  <a:cubicBezTo>
                    <a:pt x="922" y="414"/>
                    <a:pt x="921" y="414"/>
                    <a:pt x="921" y="414"/>
                  </a:cubicBezTo>
                  <a:cubicBezTo>
                    <a:pt x="921" y="413"/>
                    <a:pt x="921" y="413"/>
                    <a:pt x="921" y="413"/>
                  </a:cubicBezTo>
                  <a:cubicBezTo>
                    <a:pt x="921" y="412"/>
                    <a:pt x="921" y="412"/>
                    <a:pt x="921" y="412"/>
                  </a:cubicBezTo>
                  <a:cubicBezTo>
                    <a:pt x="921" y="412"/>
                    <a:pt x="921" y="411"/>
                    <a:pt x="921" y="411"/>
                  </a:cubicBezTo>
                  <a:cubicBezTo>
                    <a:pt x="921" y="410"/>
                    <a:pt x="921" y="410"/>
                    <a:pt x="921" y="409"/>
                  </a:cubicBezTo>
                  <a:cubicBezTo>
                    <a:pt x="921" y="409"/>
                    <a:pt x="921" y="409"/>
                    <a:pt x="921" y="408"/>
                  </a:cubicBezTo>
                  <a:cubicBezTo>
                    <a:pt x="921" y="408"/>
                    <a:pt x="921" y="408"/>
                    <a:pt x="921" y="408"/>
                  </a:cubicBezTo>
                  <a:cubicBezTo>
                    <a:pt x="920" y="408"/>
                    <a:pt x="920" y="408"/>
                    <a:pt x="921" y="407"/>
                  </a:cubicBezTo>
                  <a:cubicBezTo>
                    <a:pt x="921" y="407"/>
                    <a:pt x="921" y="406"/>
                    <a:pt x="921" y="406"/>
                  </a:cubicBezTo>
                  <a:cubicBezTo>
                    <a:pt x="921" y="405"/>
                    <a:pt x="921" y="405"/>
                    <a:pt x="921" y="404"/>
                  </a:cubicBezTo>
                  <a:cubicBezTo>
                    <a:pt x="921" y="404"/>
                    <a:pt x="921" y="404"/>
                    <a:pt x="921" y="403"/>
                  </a:cubicBezTo>
                  <a:cubicBezTo>
                    <a:pt x="921" y="402"/>
                    <a:pt x="921" y="402"/>
                    <a:pt x="921" y="402"/>
                  </a:cubicBezTo>
                  <a:cubicBezTo>
                    <a:pt x="921" y="402"/>
                    <a:pt x="921" y="401"/>
                    <a:pt x="921" y="401"/>
                  </a:cubicBezTo>
                  <a:cubicBezTo>
                    <a:pt x="921" y="401"/>
                    <a:pt x="921" y="400"/>
                    <a:pt x="921" y="400"/>
                  </a:cubicBezTo>
                  <a:cubicBezTo>
                    <a:pt x="921" y="400"/>
                    <a:pt x="921" y="399"/>
                    <a:pt x="921" y="398"/>
                  </a:cubicBezTo>
                  <a:cubicBezTo>
                    <a:pt x="922" y="397"/>
                    <a:pt x="922" y="396"/>
                    <a:pt x="921" y="396"/>
                  </a:cubicBezTo>
                  <a:cubicBezTo>
                    <a:pt x="921" y="395"/>
                    <a:pt x="921" y="395"/>
                    <a:pt x="921" y="395"/>
                  </a:cubicBezTo>
                  <a:cubicBezTo>
                    <a:pt x="921" y="394"/>
                    <a:pt x="921" y="394"/>
                    <a:pt x="921" y="394"/>
                  </a:cubicBezTo>
                  <a:cubicBezTo>
                    <a:pt x="921" y="394"/>
                    <a:pt x="921" y="393"/>
                    <a:pt x="921" y="392"/>
                  </a:cubicBezTo>
                  <a:cubicBezTo>
                    <a:pt x="921" y="392"/>
                    <a:pt x="921" y="391"/>
                    <a:pt x="921" y="391"/>
                  </a:cubicBezTo>
                  <a:cubicBezTo>
                    <a:pt x="921" y="391"/>
                    <a:pt x="921" y="390"/>
                    <a:pt x="921" y="390"/>
                  </a:cubicBezTo>
                  <a:cubicBezTo>
                    <a:pt x="921" y="390"/>
                    <a:pt x="921" y="390"/>
                    <a:pt x="921" y="389"/>
                  </a:cubicBezTo>
                  <a:cubicBezTo>
                    <a:pt x="921" y="388"/>
                    <a:pt x="921" y="388"/>
                    <a:pt x="921" y="387"/>
                  </a:cubicBezTo>
                  <a:cubicBezTo>
                    <a:pt x="922" y="386"/>
                    <a:pt x="922" y="386"/>
                    <a:pt x="922" y="386"/>
                  </a:cubicBezTo>
                  <a:cubicBezTo>
                    <a:pt x="921" y="385"/>
                    <a:pt x="921" y="385"/>
                    <a:pt x="922" y="385"/>
                  </a:cubicBezTo>
                  <a:cubicBezTo>
                    <a:pt x="922" y="385"/>
                    <a:pt x="922" y="384"/>
                    <a:pt x="922" y="384"/>
                  </a:cubicBezTo>
                  <a:cubicBezTo>
                    <a:pt x="923" y="383"/>
                    <a:pt x="923" y="382"/>
                    <a:pt x="923" y="380"/>
                  </a:cubicBezTo>
                  <a:cubicBezTo>
                    <a:pt x="923" y="379"/>
                    <a:pt x="923" y="379"/>
                    <a:pt x="923" y="378"/>
                  </a:cubicBezTo>
                  <a:cubicBezTo>
                    <a:pt x="923" y="378"/>
                    <a:pt x="923" y="378"/>
                    <a:pt x="923" y="378"/>
                  </a:cubicBezTo>
                  <a:cubicBezTo>
                    <a:pt x="923" y="378"/>
                    <a:pt x="923" y="378"/>
                    <a:pt x="923" y="378"/>
                  </a:cubicBezTo>
                  <a:cubicBezTo>
                    <a:pt x="924" y="378"/>
                    <a:pt x="924" y="377"/>
                    <a:pt x="924" y="377"/>
                  </a:cubicBezTo>
                  <a:cubicBezTo>
                    <a:pt x="924" y="377"/>
                    <a:pt x="924" y="377"/>
                    <a:pt x="925" y="377"/>
                  </a:cubicBezTo>
                  <a:cubicBezTo>
                    <a:pt x="925" y="377"/>
                    <a:pt x="925" y="377"/>
                    <a:pt x="925" y="378"/>
                  </a:cubicBezTo>
                  <a:cubicBezTo>
                    <a:pt x="924" y="379"/>
                    <a:pt x="925" y="380"/>
                    <a:pt x="925" y="380"/>
                  </a:cubicBezTo>
                  <a:cubicBezTo>
                    <a:pt x="925" y="380"/>
                    <a:pt x="925" y="381"/>
                    <a:pt x="925" y="381"/>
                  </a:cubicBezTo>
                  <a:cubicBezTo>
                    <a:pt x="925" y="381"/>
                    <a:pt x="925" y="382"/>
                    <a:pt x="925" y="382"/>
                  </a:cubicBezTo>
                  <a:cubicBezTo>
                    <a:pt x="926" y="383"/>
                    <a:pt x="926" y="383"/>
                    <a:pt x="925" y="383"/>
                  </a:cubicBezTo>
                  <a:cubicBezTo>
                    <a:pt x="925" y="383"/>
                    <a:pt x="925" y="384"/>
                    <a:pt x="925" y="384"/>
                  </a:cubicBezTo>
                  <a:cubicBezTo>
                    <a:pt x="925" y="385"/>
                    <a:pt x="925" y="385"/>
                    <a:pt x="925" y="385"/>
                  </a:cubicBezTo>
                  <a:cubicBezTo>
                    <a:pt x="925" y="386"/>
                    <a:pt x="926" y="386"/>
                    <a:pt x="926" y="387"/>
                  </a:cubicBezTo>
                  <a:cubicBezTo>
                    <a:pt x="925" y="388"/>
                    <a:pt x="926" y="389"/>
                    <a:pt x="926" y="390"/>
                  </a:cubicBezTo>
                  <a:cubicBezTo>
                    <a:pt x="926" y="391"/>
                    <a:pt x="926" y="392"/>
                    <a:pt x="926" y="392"/>
                  </a:cubicBezTo>
                  <a:cubicBezTo>
                    <a:pt x="926" y="392"/>
                    <a:pt x="926" y="393"/>
                    <a:pt x="926" y="393"/>
                  </a:cubicBezTo>
                  <a:cubicBezTo>
                    <a:pt x="926" y="394"/>
                    <a:pt x="926" y="394"/>
                    <a:pt x="926" y="394"/>
                  </a:cubicBezTo>
                  <a:cubicBezTo>
                    <a:pt x="926" y="394"/>
                    <a:pt x="926" y="396"/>
                    <a:pt x="926" y="396"/>
                  </a:cubicBezTo>
                  <a:cubicBezTo>
                    <a:pt x="926" y="397"/>
                    <a:pt x="927" y="397"/>
                    <a:pt x="927" y="398"/>
                  </a:cubicBezTo>
                  <a:cubicBezTo>
                    <a:pt x="927" y="398"/>
                    <a:pt x="927" y="398"/>
                    <a:pt x="927" y="398"/>
                  </a:cubicBezTo>
                  <a:cubicBezTo>
                    <a:pt x="927" y="398"/>
                    <a:pt x="926" y="399"/>
                    <a:pt x="926" y="401"/>
                  </a:cubicBezTo>
                  <a:cubicBezTo>
                    <a:pt x="926" y="402"/>
                    <a:pt x="927" y="402"/>
                    <a:pt x="928" y="403"/>
                  </a:cubicBezTo>
                  <a:cubicBezTo>
                    <a:pt x="928" y="403"/>
                    <a:pt x="928" y="403"/>
                    <a:pt x="929" y="403"/>
                  </a:cubicBezTo>
                  <a:cubicBezTo>
                    <a:pt x="929" y="403"/>
                    <a:pt x="928" y="403"/>
                    <a:pt x="928" y="404"/>
                  </a:cubicBezTo>
                  <a:cubicBezTo>
                    <a:pt x="928" y="404"/>
                    <a:pt x="927" y="405"/>
                    <a:pt x="928" y="405"/>
                  </a:cubicBezTo>
                  <a:cubicBezTo>
                    <a:pt x="928" y="406"/>
                    <a:pt x="928" y="407"/>
                    <a:pt x="928" y="407"/>
                  </a:cubicBezTo>
                  <a:cubicBezTo>
                    <a:pt x="928" y="407"/>
                    <a:pt x="927" y="408"/>
                    <a:pt x="928" y="408"/>
                  </a:cubicBezTo>
                  <a:cubicBezTo>
                    <a:pt x="928" y="409"/>
                    <a:pt x="928" y="409"/>
                    <a:pt x="928" y="409"/>
                  </a:cubicBezTo>
                  <a:cubicBezTo>
                    <a:pt x="928" y="409"/>
                    <a:pt x="928" y="409"/>
                    <a:pt x="928" y="410"/>
                  </a:cubicBezTo>
                  <a:cubicBezTo>
                    <a:pt x="928" y="410"/>
                    <a:pt x="928" y="410"/>
                    <a:pt x="928" y="411"/>
                  </a:cubicBezTo>
                  <a:cubicBezTo>
                    <a:pt x="928" y="411"/>
                    <a:pt x="929" y="411"/>
                    <a:pt x="929" y="411"/>
                  </a:cubicBezTo>
                  <a:cubicBezTo>
                    <a:pt x="929" y="412"/>
                    <a:pt x="929" y="412"/>
                    <a:pt x="929" y="412"/>
                  </a:cubicBezTo>
                  <a:cubicBezTo>
                    <a:pt x="929" y="412"/>
                    <a:pt x="929" y="412"/>
                    <a:pt x="929" y="412"/>
                  </a:cubicBezTo>
                  <a:cubicBezTo>
                    <a:pt x="929" y="413"/>
                    <a:pt x="929" y="413"/>
                    <a:pt x="929" y="413"/>
                  </a:cubicBezTo>
                  <a:cubicBezTo>
                    <a:pt x="929" y="413"/>
                    <a:pt x="929" y="413"/>
                    <a:pt x="929" y="413"/>
                  </a:cubicBezTo>
                  <a:cubicBezTo>
                    <a:pt x="929" y="413"/>
                    <a:pt x="929" y="414"/>
                    <a:pt x="929" y="414"/>
                  </a:cubicBezTo>
                  <a:cubicBezTo>
                    <a:pt x="929" y="415"/>
                    <a:pt x="930" y="416"/>
                    <a:pt x="931" y="416"/>
                  </a:cubicBezTo>
                  <a:cubicBezTo>
                    <a:pt x="931" y="416"/>
                    <a:pt x="932" y="416"/>
                    <a:pt x="932" y="416"/>
                  </a:cubicBezTo>
                  <a:cubicBezTo>
                    <a:pt x="932" y="416"/>
                    <a:pt x="932" y="416"/>
                    <a:pt x="932" y="416"/>
                  </a:cubicBezTo>
                  <a:cubicBezTo>
                    <a:pt x="933" y="416"/>
                    <a:pt x="934" y="416"/>
                    <a:pt x="934" y="415"/>
                  </a:cubicBezTo>
                  <a:cubicBezTo>
                    <a:pt x="934" y="415"/>
                    <a:pt x="934" y="414"/>
                    <a:pt x="934" y="414"/>
                  </a:cubicBezTo>
                  <a:cubicBezTo>
                    <a:pt x="935" y="414"/>
                    <a:pt x="935" y="413"/>
                    <a:pt x="935" y="413"/>
                  </a:cubicBezTo>
                  <a:cubicBezTo>
                    <a:pt x="935" y="412"/>
                    <a:pt x="935" y="412"/>
                    <a:pt x="935" y="412"/>
                  </a:cubicBezTo>
                  <a:cubicBezTo>
                    <a:pt x="935" y="411"/>
                    <a:pt x="935" y="411"/>
                    <a:pt x="935" y="411"/>
                  </a:cubicBezTo>
                  <a:cubicBezTo>
                    <a:pt x="935" y="411"/>
                    <a:pt x="935" y="410"/>
                    <a:pt x="935" y="409"/>
                  </a:cubicBezTo>
                  <a:cubicBezTo>
                    <a:pt x="935" y="409"/>
                    <a:pt x="935" y="408"/>
                    <a:pt x="935" y="407"/>
                  </a:cubicBezTo>
                  <a:cubicBezTo>
                    <a:pt x="935" y="407"/>
                    <a:pt x="935" y="407"/>
                    <a:pt x="935" y="407"/>
                  </a:cubicBezTo>
                  <a:cubicBezTo>
                    <a:pt x="935" y="406"/>
                    <a:pt x="936" y="406"/>
                    <a:pt x="936" y="406"/>
                  </a:cubicBezTo>
                  <a:cubicBezTo>
                    <a:pt x="936" y="405"/>
                    <a:pt x="936" y="405"/>
                    <a:pt x="936" y="403"/>
                  </a:cubicBezTo>
                  <a:cubicBezTo>
                    <a:pt x="936" y="403"/>
                    <a:pt x="936" y="403"/>
                    <a:pt x="936" y="402"/>
                  </a:cubicBezTo>
                  <a:cubicBezTo>
                    <a:pt x="936" y="402"/>
                    <a:pt x="936" y="402"/>
                    <a:pt x="936" y="402"/>
                  </a:cubicBezTo>
                  <a:cubicBezTo>
                    <a:pt x="937" y="401"/>
                    <a:pt x="937" y="400"/>
                    <a:pt x="937" y="398"/>
                  </a:cubicBezTo>
                  <a:cubicBezTo>
                    <a:pt x="938" y="398"/>
                    <a:pt x="938" y="396"/>
                    <a:pt x="937" y="395"/>
                  </a:cubicBezTo>
                  <a:cubicBezTo>
                    <a:pt x="938" y="395"/>
                    <a:pt x="939" y="394"/>
                    <a:pt x="938" y="392"/>
                  </a:cubicBezTo>
                  <a:cubicBezTo>
                    <a:pt x="938" y="392"/>
                    <a:pt x="937" y="392"/>
                    <a:pt x="937" y="392"/>
                  </a:cubicBezTo>
                  <a:cubicBezTo>
                    <a:pt x="938" y="392"/>
                    <a:pt x="938" y="392"/>
                    <a:pt x="938" y="391"/>
                  </a:cubicBezTo>
                  <a:cubicBezTo>
                    <a:pt x="938" y="391"/>
                    <a:pt x="938" y="391"/>
                    <a:pt x="938" y="391"/>
                  </a:cubicBezTo>
                  <a:cubicBezTo>
                    <a:pt x="939" y="389"/>
                    <a:pt x="939" y="389"/>
                    <a:pt x="939" y="388"/>
                  </a:cubicBezTo>
                  <a:cubicBezTo>
                    <a:pt x="939" y="388"/>
                    <a:pt x="939" y="388"/>
                    <a:pt x="939" y="388"/>
                  </a:cubicBezTo>
                  <a:cubicBezTo>
                    <a:pt x="939" y="387"/>
                    <a:pt x="939" y="386"/>
                    <a:pt x="939" y="385"/>
                  </a:cubicBezTo>
                  <a:cubicBezTo>
                    <a:pt x="940" y="385"/>
                    <a:pt x="940" y="384"/>
                    <a:pt x="940" y="383"/>
                  </a:cubicBezTo>
                  <a:cubicBezTo>
                    <a:pt x="940" y="383"/>
                    <a:pt x="940" y="382"/>
                    <a:pt x="940" y="382"/>
                  </a:cubicBezTo>
                  <a:cubicBezTo>
                    <a:pt x="940" y="382"/>
                    <a:pt x="940" y="382"/>
                    <a:pt x="940" y="382"/>
                  </a:cubicBezTo>
                  <a:cubicBezTo>
                    <a:pt x="940" y="382"/>
                    <a:pt x="940" y="382"/>
                    <a:pt x="940" y="381"/>
                  </a:cubicBezTo>
                  <a:cubicBezTo>
                    <a:pt x="940" y="381"/>
                    <a:pt x="940" y="381"/>
                    <a:pt x="941" y="380"/>
                  </a:cubicBezTo>
                  <a:cubicBezTo>
                    <a:pt x="941" y="380"/>
                    <a:pt x="941" y="380"/>
                    <a:pt x="941" y="379"/>
                  </a:cubicBezTo>
                  <a:cubicBezTo>
                    <a:pt x="941" y="379"/>
                    <a:pt x="941" y="378"/>
                    <a:pt x="941" y="378"/>
                  </a:cubicBezTo>
                  <a:cubicBezTo>
                    <a:pt x="941" y="378"/>
                    <a:pt x="941" y="378"/>
                    <a:pt x="941" y="378"/>
                  </a:cubicBezTo>
                  <a:cubicBezTo>
                    <a:pt x="942" y="377"/>
                    <a:pt x="942" y="376"/>
                    <a:pt x="942" y="375"/>
                  </a:cubicBezTo>
                  <a:cubicBezTo>
                    <a:pt x="942" y="375"/>
                    <a:pt x="942" y="375"/>
                    <a:pt x="942" y="375"/>
                  </a:cubicBezTo>
                  <a:cubicBezTo>
                    <a:pt x="942" y="374"/>
                    <a:pt x="942" y="374"/>
                    <a:pt x="942" y="374"/>
                  </a:cubicBezTo>
                  <a:cubicBezTo>
                    <a:pt x="942" y="374"/>
                    <a:pt x="942" y="373"/>
                    <a:pt x="943" y="373"/>
                  </a:cubicBezTo>
                  <a:cubicBezTo>
                    <a:pt x="943" y="373"/>
                    <a:pt x="943" y="373"/>
                    <a:pt x="943" y="372"/>
                  </a:cubicBezTo>
                  <a:cubicBezTo>
                    <a:pt x="943" y="372"/>
                    <a:pt x="943" y="372"/>
                    <a:pt x="943" y="371"/>
                  </a:cubicBezTo>
                  <a:cubicBezTo>
                    <a:pt x="943" y="371"/>
                    <a:pt x="944" y="371"/>
                    <a:pt x="944" y="371"/>
                  </a:cubicBezTo>
                  <a:cubicBezTo>
                    <a:pt x="944" y="371"/>
                    <a:pt x="944" y="371"/>
                    <a:pt x="945" y="370"/>
                  </a:cubicBezTo>
                  <a:cubicBezTo>
                    <a:pt x="945" y="371"/>
                    <a:pt x="945" y="371"/>
                    <a:pt x="945" y="372"/>
                  </a:cubicBezTo>
                  <a:cubicBezTo>
                    <a:pt x="945" y="372"/>
                    <a:pt x="945" y="372"/>
                    <a:pt x="945" y="373"/>
                  </a:cubicBezTo>
                  <a:cubicBezTo>
                    <a:pt x="945" y="373"/>
                    <a:pt x="945" y="374"/>
                    <a:pt x="946" y="375"/>
                  </a:cubicBezTo>
                  <a:cubicBezTo>
                    <a:pt x="946" y="375"/>
                    <a:pt x="946" y="376"/>
                    <a:pt x="946" y="376"/>
                  </a:cubicBezTo>
                  <a:cubicBezTo>
                    <a:pt x="946" y="377"/>
                    <a:pt x="946" y="377"/>
                    <a:pt x="946" y="377"/>
                  </a:cubicBezTo>
                  <a:cubicBezTo>
                    <a:pt x="945" y="378"/>
                    <a:pt x="945" y="379"/>
                    <a:pt x="945" y="380"/>
                  </a:cubicBezTo>
                  <a:cubicBezTo>
                    <a:pt x="945" y="381"/>
                    <a:pt x="945" y="382"/>
                    <a:pt x="945" y="382"/>
                  </a:cubicBezTo>
                  <a:cubicBezTo>
                    <a:pt x="945" y="382"/>
                    <a:pt x="945" y="383"/>
                    <a:pt x="945" y="383"/>
                  </a:cubicBezTo>
                  <a:cubicBezTo>
                    <a:pt x="945" y="383"/>
                    <a:pt x="945" y="384"/>
                    <a:pt x="945" y="384"/>
                  </a:cubicBezTo>
                  <a:cubicBezTo>
                    <a:pt x="945" y="385"/>
                    <a:pt x="945" y="385"/>
                    <a:pt x="945" y="386"/>
                  </a:cubicBezTo>
                  <a:cubicBezTo>
                    <a:pt x="945" y="386"/>
                    <a:pt x="945" y="386"/>
                    <a:pt x="945" y="386"/>
                  </a:cubicBezTo>
                  <a:cubicBezTo>
                    <a:pt x="945" y="386"/>
                    <a:pt x="945" y="386"/>
                    <a:pt x="945" y="387"/>
                  </a:cubicBezTo>
                  <a:cubicBezTo>
                    <a:pt x="945" y="387"/>
                    <a:pt x="945" y="387"/>
                    <a:pt x="945" y="387"/>
                  </a:cubicBezTo>
                  <a:cubicBezTo>
                    <a:pt x="945" y="387"/>
                    <a:pt x="945" y="388"/>
                    <a:pt x="945" y="388"/>
                  </a:cubicBezTo>
                  <a:cubicBezTo>
                    <a:pt x="944" y="389"/>
                    <a:pt x="944" y="389"/>
                    <a:pt x="945" y="390"/>
                  </a:cubicBezTo>
                  <a:cubicBezTo>
                    <a:pt x="945" y="391"/>
                    <a:pt x="945" y="391"/>
                    <a:pt x="945" y="392"/>
                  </a:cubicBezTo>
                  <a:cubicBezTo>
                    <a:pt x="945" y="392"/>
                    <a:pt x="944" y="393"/>
                    <a:pt x="945" y="394"/>
                  </a:cubicBezTo>
                  <a:cubicBezTo>
                    <a:pt x="945" y="394"/>
                    <a:pt x="945" y="394"/>
                    <a:pt x="945" y="395"/>
                  </a:cubicBezTo>
                  <a:cubicBezTo>
                    <a:pt x="945" y="395"/>
                    <a:pt x="945" y="396"/>
                    <a:pt x="945" y="396"/>
                  </a:cubicBezTo>
                  <a:cubicBezTo>
                    <a:pt x="945" y="396"/>
                    <a:pt x="945" y="397"/>
                    <a:pt x="945" y="397"/>
                  </a:cubicBezTo>
                  <a:cubicBezTo>
                    <a:pt x="945" y="398"/>
                    <a:pt x="945" y="398"/>
                    <a:pt x="945" y="398"/>
                  </a:cubicBezTo>
                  <a:cubicBezTo>
                    <a:pt x="945" y="399"/>
                    <a:pt x="945" y="399"/>
                    <a:pt x="945" y="400"/>
                  </a:cubicBezTo>
                  <a:cubicBezTo>
                    <a:pt x="945" y="400"/>
                    <a:pt x="945" y="401"/>
                    <a:pt x="945" y="401"/>
                  </a:cubicBezTo>
                  <a:cubicBezTo>
                    <a:pt x="944" y="402"/>
                    <a:pt x="944" y="403"/>
                    <a:pt x="944" y="403"/>
                  </a:cubicBezTo>
                  <a:cubicBezTo>
                    <a:pt x="944" y="404"/>
                    <a:pt x="944" y="404"/>
                    <a:pt x="944" y="404"/>
                  </a:cubicBezTo>
                  <a:cubicBezTo>
                    <a:pt x="944" y="405"/>
                    <a:pt x="944" y="405"/>
                    <a:pt x="944" y="405"/>
                  </a:cubicBezTo>
                  <a:cubicBezTo>
                    <a:pt x="944" y="405"/>
                    <a:pt x="944" y="405"/>
                    <a:pt x="944" y="405"/>
                  </a:cubicBezTo>
                  <a:cubicBezTo>
                    <a:pt x="944" y="406"/>
                    <a:pt x="944" y="406"/>
                    <a:pt x="944" y="407"/>
                  </a:cubicBezTo>
                  <a:cubicBezTo>
                    <a:pt x="944" y="407"/>
                    <a:pt x="944" y="407"/>
                    <a:pt x="944" y="407"/>
                  </a:cubicBezTo>
                  <a:cubicBezTo>
                    <a:pt x="944" y="407"/>
                    <a:pt x="944" y="408"/>
                    <a:pt x="944" y="408"/>
                  </a:cubicBezTo>
                  <a:cubicBezTo>
                    <a:pt x="944" y="408"/>
                    <a:pt x="944" y="408"/>
                    <a:pt x="944" y="409"/>
                  </a:cubicBezTo>
                  <a:cubicBezTo>
                    <a:pt x="944" y="409"/>
                    <a:pt x="944" y="409"/>
                    <a:pt x="944" y="409"/>
                  </a:cubicBezTo>
                  <a:cubicBezTo>
                    <a:pt x="944" y="409"/>
                    <a:pt x="944" y="410"/>
                    <a:pt x="944" y="410"/>
                  </a:cubicBezTo>
                  <a:cubicBezTo>
                    <a:pt x="944" y="410"/>
                    <a:pt x="943" y="411"/>
                    <a:pt x="944" y="412"/>
                  </a:cubicBezTo>
                  <a:cubicBezTo>
                    <a:pt x="944" y="412"/>
                    <a:pt x="944" y="412"/>
                    <a:pt x="944" y="412"/>
                  </a:cubicBezTo>
                  <a:cubicBezTo>
                    <a:pt x="944" y="412"/>
                    <a:pt x="943" y="412"/>
                    <a:pt x="943" y="413"/>
                  </a:cubicBezTo>
                  <a:cubicBezTo>
                    <a:pt x="943" y="413"/>
                    <a:pt x="943" y="413"/>
                    <a:pt x="944" y="413"/>
                  </a:cubicBezTo>
                  <a:cubicBezTo>
                    <a:pt x="943" y="414"/>
                    <a:pt x="943" y="414"/>
                    <a:pt x="943" y="415"/>
                  </a:cubicBezTo>
                  <a:cubicBezTo>
                    <a:pt x="943" y="415"/>
                    <a:pt x="943" y="415"/>
                    <a:pt x="943" y="415"/>
                  </a:cubicBezTo>
                  <a:cubicBezTo>
                    <a:pt x="943" y="416"/>
                    <a:pt x="942" y="416"/>
                    <a:pt x="942" y="417"/>
                  </a:cubicBezTo>
                  <a:cubicBezTo>
                    <a:pt x="943" y="417"/>
                    <a:pt x="943" y="417"/>
                    <a:pt x="943" y="418"/>
                  </a:cubicBezTo>
                  <a:cubicBezTo>
                    <a:pt x="943" y="418"/>
                    <a:pt x="943" y="419"/>
                    <a:pt x="943" y="419"/>
                  </a:cubicBezTo>
                  <a:cubicBezTo>
                    <a:pt x="943" y="420"/>
                    <a:pt x="944" y="420"/>
                    <a:pt x="945" y="420"/>
                  </a:cubicBezTo>
                  <a:cubicBezTo>
                    <a:pt x="945" y="420"/>
                    <a:pt x="945" y="420"/>
                    <a:pt x="946" y="420"/>
                  </a:cubicBezTo>
                  <a:cubicBezTo>
                    <a:pt x="946" y="419"/>
                    <a:pt x="946" y="419"/>
                    <a:pt x="946" y="419"/>
                  </a:cubicBezTo>
                  <a:cubicBezTo>
                    <a:pt x="946" y="419"/>
                    <a:pt x="947" y="419"/>
                    <a:pt x="947" y="419"/>
                  </a:cubicBezTo>
                  <a:cubicBezTo>
                    <a:pt x="947" y="419"/>
                    <a:pt x="947" y="419"/>
                    <a:pt x="948" y="419"/>
                  </a:cubicBezTo>
                  <a:cubicBezTo>
                    <a:pt x="948" y="419"/>
                    <a:pt x="949" y="419"/>
                    <a:pt x="949" y="418"/>
                  </a:cubicBezTo>
                  <a:cubicBezTo>
                    <a:pt x="949" y="418"/>
                    <a:pt x="949" y="417"/>
                    <a:pt x="949" y="417"/>
                  </a:cubicBezTo>
                  <a:cubicBezTo>
                    <a:pt x="949" y="417"/>
                    <a:pt x="949" y="417"/>
                    <a:pt x="949" y="417"/>
                  </a:cubicBezTo>
                  <a:cubicBezTo>
                    <a:pt x="949" y="417"/>
                    <a:pt x="949" y="416"/>
                    <a:pt x="950" y="416"/>
                  </a:cubicBezTo>
                  <a:cubicBezTo>
                    <a:pt x="950" y="416"/>
                    <a:pt x="950" y="415"/>
                    <a:pt x="950" y="415"/>
                  </a:cubicBezTo>
                  <a:cubicBezTo>
                    <a:pt x="950" y="415"/>
                    <a:pt x="950" y="415"/>
                    <a:pt x="950" y="414"/>
                  </a:cubicBezTo>
                  <a:cubicBezTo>
                    <a:pt x="950" y="414"/>
                    <a:pt x="950" y="414"/>
                    <a:pt x="950" y="414"/>
                  </a:cubicBezTo>
                  <a:cubicBezTo>
                    <a:pt x="951" y="413"/>
                    <a:pt x="951" y="413"/>
                    <a:pt x="952" y="412"/>
                  </a:cubicBezTo>
                  <a:cubicBezTo>
                    <a:pt x="952" y="412"/>
                    <a:pt x="952" y="412"/>
                    <a:pt x="952" y="411"/>
                  </a:cubicBezTo>
                  <a:cubicBezTo>
                    <a:pt x="952" y="411"/>
                    <a:pt x="952" y="411"/>
                    <a:pt x="952" y="411"/>
                  </a:cubicBezTo>
                  <a:cubicBezTo>
                    <a:pt x="953" y="410"/>
                    <a:pt x="954" y="409"/>
                    <a:pt x="953" y="408"/>
                  </a:cubicBezTo>
                  <a:cubicBezTo>
                    <a:pt x="953" y="407"/>
                    <a:pt x="953" y="407"/>
                    <a:pt x="953" y="407"/>
                  </a:cubicBezTo>
                  <a:cubicBezTo>
                    <a:pt x="953" y="407"/>
                    <a:pt x="954" y="407"/>
                    <a:pt x="954" y="406"/>
                  </a:cubicBezTo>
                  <a:cubicBezTo>
                    <a:pt x="954" y="406"/>
                    <a:pt x="954" y="406"/>
                    <a:pt x="954" y="406"/>
                  </a:cubicBezTo>
                  <a:cubicBezTo>
                    <a:pt x="954" y="404"/>
                    <a:pt x="955" y="404"/>
                    <a:pt x="955" y="404"/>
                  </a:cubicBezTo>
                  <a:cubicBezTo>
                    <a:pt x="955" y="404"/>
                    <a:pt x="955" y="404"/>
                    <a:pt x="955" y="404"/>
                  </a:cubicBezTo>
                  <a:cubicBezTo>
                    <a:pt x="955" y="403"/>
                    <a:pt x="955" y="403"/>
                    <a:pt x="955" y="403"/>
                  </a:cubicBezTo>
                  <a:cubicBezTo>
                    <a:pt x="955" y="402"/>
                    <a:pt x="955" y="402"/>
                    <a:pt x="956" y="402"/>
                  </a:cubicBezTo>
                  <a:cubicBezTo>
                    <a:pt x="956" y="402"/>
                    <a:pt x="956" y="402"/>
                    <a:pt x="956" y="401"/>
                  </a:cubicBezTo>
                  <a:cubicBezTo>
                    <a:pt x="957" y="401"/>
                    <a:pt x="957" y="400"/>
                    <a:pt x="957" y="398"/>
                  </a:cubicBezTo>
                  <a:cubicBezTo>
                    <a:pt x="957" y="397"/>
                    <a:pt x="957" y="397"/>
                    <a:pt x="957" y="397"/>
                  </a:cubicBezTo>
                  <a:cubicBezTo>
                    <a:pt x="958" y="397"/>
                    <a:pt x="958" y="397"/>
                    <a:pt x="958" y="397"/>
                  </a:cubicBezTo>
                  <a:cubicBezTo>
                    <a:pt x="958" y="396"/>
                    <a:pt x="958" y="395"/>
                    <a:pt x="958" y="395"/>
                  </a:cubicBezTo>
                  <a:cubicBezTo>
                    <a:pt x="959" y="395"/>
                    <a:pt x="959" y="394"/>
                    <a:pt x="959" y="394"/>
                  </a:cubicBezTo>
                  <a:cubicBezTo>
                    <a:pt x="960" y="393"/>
                    <a:pt x="960" y="392"/>
                    <a:pt x="960" y="391"/>
                  </a:cubicBezTo>
                  <a:cubicBezTo>
                    <a:pt x="961" y="390"/>
                    <a:pt x="961" y="390"/>
                    <a:pt x="961" y="389"/>
                  </a:cubicBezTo>
                  <a:cubicBezTo>
                    <a:pt x="961" y="389"/>
                    <a:pt x="962" y="389"/>
                    <a:pt x="962" y="388"/>
                  </a:cubicBezTo>
                  <a:cubicBezTo>
                    <a:pt x="962" y="388"/>
                    <a:pt x="962" y="388"/>
                    <a:pt x="962" y="389"/>
                  </a:cubicBezTo>
                  <a:cubicBezTo>
                    <a:pt x="962" y="389"/>
                    <a:pt x="962" y="389"/>
                    <a:pt x="962" y="389"/>
                  </a:cubicBezTo>
                  <a:cubicBezTo>
                    <a:pt x="962" y="389"/>
                    <a:pt x="961" y="390"/>
                    <a:pt x="961" y="390"/>
                  </a:cubicBezTo>
                  <a:cubicBezTo>
                    <a:pt x="961" y="390"/>
                    <a:pt x="961" y="391"/>
                    <a:pt x="962" y="391"/>
                  </a:cubicBezTo>
                  <a:cubicBezTo>
                    <a:pt x="962" y="391"/>
                    <a:pt x="962" y="391"/>
                    <a:pt x="961" y="392"/>
                  </a:cubicBezTo>
                  <a:cubicBezTo>
                    <a:pt x="961" y="392"/>
                    <a:pt x="961" y="392"/>
                    <a:pt x="961" y="393"/>
                  </a:cubicBezTo>
                  <a:cubicBezTo>
                    <a:pt x="961" y="393"/>
                    <a:pt x="961" y="394"/>
                    <a:pt x="961" y="394"/>
                  </a:cubicBezTo>
                  <a:cubicBezTo>
                    <a:pt x="960" y="394"/>
                    <a:pt x="960" y="394"/>
                    <a:pt x="960" y="395"/>
                  </a:cubicBezTo>
                  <a:cubicBezTo>
                    <a:pt x="960" y="395"/>
                    <a:pt x="960" y="397"/>
                    <a:pt x="960" y="398"/>
                  </a:cubicBezTo>
                  <a:cubicBezTo>
                    <a:pt x="959" y="398"/>
                    <a:pt x="959" y="398"/>
                    <a:pt x="959" y="398"/>
                  </a:cubicBezTo>
                  <a:cubicBezTo>
                    <a:pt x="959" y="398"/>
                    <a:pt x="960" y="399"/>
                    <a:pt x="960" y="399"/>
                  </a:cubicBezTo>
                  <a:cubicBezTo>
                    <a:pt x="960" y="399"/>
                    <a:pt x="959" y="399"/>
                    <a:pt x="959" y="399"/>
                  </a:cubicBezTo>
                  <a:cubicBezTo>
                    <a:pt x="959" y="400"/>
                    <a:pt x="959" y="401"/>
                    <a:pt x="959" y="402"/>
                  </a:cubicBezTo>
                  <a:cubicBezTo>
                    <a:pt x="959" y="402"/>
                    <a:pt x="959" y="402"/>
                    <a:pt x="959" y="402"/>
                  </a:cubicBezTo>
                  <a:cubicBezTo>
                    <a:pt x="958" y="402"/>
                    <a:pt x="958" y="403"/>
                    <a:pt x="958" y="404"/>
                  </a:cubicBezTo>
                  <a:cubicBezTo>
                    <a:pt x="957" y="405"/>
                    <a:pt x="957" y="406"/>
                    <a:pt x="957" y="406"/>
                  </a:cubicBezTo>
                  <a:cubicBezTo>
                    <a:pt x="957" y="407"/>
                    <a:pt x="957" y="407"/>
                    <a:pt x="957" y="408"/>
                  </a:cubicBezTo>
                  <a:cubicBezTo>
                    <a:pt x="957" y="408"/>
                    <a:pt x="957" y="409"/>
                    <a:pt x="957" y="409"/>
                  </a:cubicBezTo>
                  <a:cubicBezTo>
                    <a:pt x="957" y="409"/>
                    <a:pt x="957" y="410"/>
                    <a:pt x="957" y="411"/>
                  </a:cubicBezTo>
                  <a:cubicBezTo>
                    <a:pt x="956" y="412"/>
                    <a:pt x="956" y="413"/>
                    <a:pt x="956" y="414"/>
                  </a:cubicBezTo>
                  <a:cubicBezTo>
                    <a:pt x="956" y="414"/>
                    <a:pt x="956" y="414"/>
                    <a:pt x="956" y="415"/>
                  </a:cubicBezTo>
                  <a:cubicBezTo>
                    <a:pt x="955" y="416"/>
                    <a:pt x="955" y="417"/>
                    <a:pt x="955" y="418"/>
                  </a:cubicBezTo>
                  <a:cubicBezTo>
                    <a:pt x="955" y="419"/>
                    <a:pt x="955" y="419"/>
                    <a:pt x="955" y="419"/>
                  </a:cubicBezTo>
                  <a:cubicBezTo>
                    <a:pt x="955" y="419"/>
                    <a:pt x="954" y="420"/>
                    <a:pt x="954" y="420"/>
                  </a:cubicBezTo>
                  <a:cubicBezTo>
                    <a:pt x="954" y="420"/>
                    <a:pt x="954" y="421"/>
                    <a:pt x="954" y="421"/>
                  </a:cubicBezTo>
                  <a:cubicBezTo>
                    <a:pt x="954" y="421"/>
                    <a:pt x="954" y="422"/>
                    <a:pt x="954" y="422"/>
                  </a:cubicBezTo>
                  <a:cubicBezTo>
                    <a:pt x="954" y="423"/>
                    <a:pt x="954" y="424"/>
                    <a:pt x="954" y="425"/>
                  </a:cubicBezTo>
                  <a:cubicBezTo>
                    <a:pt x="954" y="425"/>
                    <a:pt x="954" y="425"/>
                    <a:pt x="954" y="425"/>
                  </a:cubicBezTo>
                  <a:cubicBezTo>
                    <a:pt x="954" y="425"/>
                    <a:pt x="954" y="425"/>
                    <a:pt x="954" y="426"/>
                  </a:cubicBezTo>
                  <a:cubicBezTo>
                    <a:pt x="954" y="427"/>
                    <a:pt x="954" y="428"/>
                    <a:pt x="953" y="429"/>
                  </a:cubicBezTo>
                  <a:cubicBezTo>
                    <a:pt x="953" y="429"/>
                    <a:pt x="953" y="429"/>
                    <a:pt x="953" y="429"/>
                  </a:cubicBezTo>
                  <a:cubicBezTo>
                    <a:pt x="953" y="429"/>
                    <a:pt x="953" y="430"/>
                    <a:pt x="953" y="431"/>
                  </a:cubicBezTo>
                  <a:cubicBezTo>
                    <a:pt x="952" y="431"/>
                    <a:pt x="952" y="432"/>
                    <a:pt x="953" y="433"/>
                  </a:cubicBezTo>
                  <a:cubicBezTo>
                    <a:pt x="952" y="433"/>
                    <a:pt x="952" y="433"/>
                    <a:pt x="953" y="434"/>
                  </a:cubicBezTo>
                  <a:cubicBezTo>
                    <a:pt x="953" y="434"/>
                    <a:pt x="953" y="434"/>
                    <a:pt x="953" y="434"/>
                  </a:cubicBezTo>
                  <a:cubicBezTo>
                    <a:pt x="952" y="434"/>
                    <a:pt x="952" y="435"/>
                    <a:pt x="952" y="435"/>
                  </a:cubicBezTo>
                  <a:cubicBezTo>
                    <a:pt x="952" y="436"/>
                    <a:pt x="952" y="436"/>
                    <a:pt x="952" y="436"/>
                  </a:cubicBezTo>
                  <a:cubicBezTo>
                    <a:pt x="952" y="436"/>
                    <a:pt x="952" y="437"/>
                    <a:pt x="952" y="437"/>
                  </a:cubicBezTo>
                  <a:cubicBezTo>
                    <a:pt x="952" y="437"/>
                    <a:pt x="952" y="438"/>
                    <a:pt x="952" y="438"/>
                  </a:cubicBezTo>
                  <a:cubicBezTo>
                    <a:pt x="952" y="438"/>
                    <a:pt x="952" y="438"/>
                    <a:pt x="952" y="439"/>
                  </a:cubicBezTo>
                  <a:cubicBezTo>
                    <a:pt x="952" y="439"/>
                    <a:pt x="952" y="439"/>
                    <a:pt x="952" y="440"/>
                  </a:cubicBezTo>
                  <a:cubicBezTo>
                    <a:pt x="952" y="440"/>
                    <a:pt x="952" y="440"/>
                    <a:pt x="952" y="440"/>
                  </a:cubicBezTo>
                  <a:cubicBezTo>
                    <a:pt x="952" y="440"/>
                    <a:pt x="952" y="440"/>
                    <a:pt x="952" y="440"/>
                  </a:cubicBezTo>
                  <a:cubicBezTo>
                    <a:pt x="951" y="441"/>
                    <a:pt x="951" y="441"/>
                    <a:pt x="951" y="441"/>
                  </a:cubicBezTo>
                  <a:cubicBezTo>
                    <a:pt x="951" y="442"/>
                    <a:pt x="951" y="442"/>
                    <a:pt x="951" y="442"/>
                  </a:cubicBezTo>
                  <a:cubicBezTo>
                    <a:pt x="951" y="443"/>
                    <a:pt x="950" y="444"/>
                    <a:pt x="951" y="445"/>
                  </a:cubicBezTo>
                  <a:cubicBezTo>
                    <a:pt x="951" y="445"/>
                    <a:pt x="951" y="445"/>
                    <a:pt x="951" y="446"/>
                  </a:cubicBezTo>
                  <a:cubicBezTo>
                    <a:pt x="951" y="446"/>
                    <a:pt x="951" y="447"/>
                    <a:pt x="951" y="447"/>
                  </a:cubicBezTo>
                  <a:cubicBezTo>
                    <a:pt x="950" y="447"/>
                    <a:pt x="951" y="447"/>
                    <a:pt x="951" y="448"/>
                  </a:cubicBezTo>
                  <a:cubicBezTo>
                    <a:pt x="951" y="448"/>
                    <a:pt x="950" y="448"/>
                    <a:pt x="950" y="449"/>
                  </a:cubicBezTo>
                  <a:cubicBezTo>
                    <a:pt x="950" y="449"/>
                    <a:pt x="950" y="450"/>
                    <a:pt x="950" y="450"/>
                  </a:cubicBezTo>
                  <a:cubicBezTo>
                    <a:pt x="949" y="451"/>
                    <a:pt x="949" y="452"/>
                    <a:pt x="950" y="453"/>
                  </a:cubicBezTo>
                  <a:cubicBezTo>
                    <a:pt x="949" y="454"/>
                    <a:pt x="949" y="455"/>
                    <a:pt x="949" y="456"/>
                  </a:cubicBezTo>
                  <a:cubicBezTo>
                    <a:pt x="949" y="456"/>
                    <a:pt x="949" y="456"/>
                    <a:pt x="949" y="456"/>
                  </a:cubicBezTo>
                  <a:cubicBezTo>
                    <a:pt x="949" y="457"/>
                    <a:pt x="949" y="457"/>
                    <a:pt x="949" y="457"/>
                  </a:cubicBezTo>
                  <a:cubicBezTo>
                    <a:pt x="949" y="458"/>
                    <a:pt x="949" y="459"/>
                    <a:pt x="949" y="459"/>
                  </a:cubicBezTo>
                  <a:cubicBezTo>
                    <a:pt x="949" y="460"/>
                    <a:pt x="949" y="460"/>
                    <a:pt x="949" y="461"/>
                  </a:cubicBezTo>
                  <a:cubicBezTo>
                    <a:pt x="949" y="461"/>
                    <a:pt x="949" y="462"/>
                    <a:pt x="949" y="462"/>
                  </a:cubicBezTo>
                  <a:cubicBezTo>
                    <a:pt x="949" y="462"/>
                    <a:pt x="949" y="463"/>
                    <a:pt x="949" y="464"/>
                  </a:cubicBezTo>
                  <a:cubicBezTo>
                    <a:pt x="948" y="464"/>
                    <a:pt x="948" y="465"/>
                    <a:pt x="948" y="465"/>
                  </a:cubicBezTo>
                  <a:cubicBezTo>
                    <a:pt x="948" y="466"/>
                    <a:pt x="948" y="466"/>
                    <a:pt x="948" y="467"/>
                  </a:cubicBezTo>
                  <a:cubicBezTo>
                    <a:pt x="948" y="467"/>
                    <a:pt x="948" y="468"/>
                    <a:pt x="948" y="469"/>
                  </a:cubicBezTo>
                  <a:cubicBezTo>
                    <a:pt x="948" y="469"/>
                    <a:pt x="948" y="469"/>
                    <a:pt x="948" y="469"/>
                  </a:cubicBezTo>
                  <a:cubicBezTo>
                    <a:pt x="948" y="470"/>
                    <a:pt x="948" y="470"/>
                    <a:pt x="948" y="472"/>
                  </a:cubicBezTo>
                  <a:cubicBezTo>
                    <a:pt x="948" y="473"/>
                    <a:pt x="948" y="473"/>
                    <a:pt x="948" y="475"/>
                  </a:cubicBezTo>
                  <a:cubicBezTo>
                    <a:pt x="947" y="475"/>
                    <a:pt x="947" y="476"/>
                    <a:pt x="947" y="476"/>
                  </a:cubicBezTo>
                  <a:cubicBezTo>
                    <a:pt x="947" y="477"/>
                    <a:pt x="948" y="477"/>
                    <a:pt x="947" y="477"/>
                  </a:cubicBezTo>
                  <a:cubicBezTo>
                    <a:pt x="947" y="477"/>
                    <a:pt x="947" y="478"/>
                    <a:pt x="947" y="478"/>
                  </a:cubicBezTo>
                  <a:cubicBezTo>
                    <a:pt x="947" y="478"/>
                    <a:pt x="947" y="478"/>
                    <a:pt x="947" y="478"/>
                  </a:cubicBezTo>
                  <a:cubicBezTo>
                    <a:pt x="947" y="479"/>
                    <a:pt x="947" y="480"/>
                    <a:pt x="947" y="481"/>
                  </a:cubicBezTo>
                  <a:cubicBezTo>
                    <a:pt x="947" y="481"/>
                    <a:pt x="946" y="482"/>
                    <a:pt x="947" y="483"/>
                  </a:cubicBezTo>
                  <a:cubicBezTo>
                    <a:pt x="946" y="484"/>
                    <a:pt x="947" y="485"/>
                    <a:pt x="947" y="485"/>
                  </a:cubicBezTo>
                  <a:cubicBezTo>
                    <a:pt x="947" y="485"/>
                    <a:pt x="947" y="486"/>
                    <a:pt x="947" y="486"/>
                  </a:cubicBezTo>
                  <a:cubicBezTo>
                    <a:pt x="947" y="486"/>
                    <a:pt x="947" y="486"/>
                    <a:pt x="947" y="487"/>
                  </a:cubicBezTo>
                  <a:cubicBezTo>
                    <a:pt x="947" y="488"/>
                    <a:pt x="947" y="488"/>
                    <a:pt x="947" y="488"/>
                  </a:cubicBezTo>
                  <a:cubicBezTo>
                    <a:pt x="947" y="488"/>
                    <a:pt x="947" y="488"/>
                    <a:pt x="947" y="489"/>
                  </a:cubicBezTo>
                  <a:cubicBezTo>
                    <a:pt x="947" y="489"/>
                    <a:pt x="947" y="489"/>
                    <a:pt x="947" y="489"/>
                  </a:cubicBezTo>
                  <a:cubicBezTo>
                    <a:pt x="947" y="489"/>
                    <a:pt x="947" y="490"/>
                    <a:pt x="947" y="490"/>
                  </a:cubicBezTo>
                  <a:cubicBezTo>
                    <a:pt x="947" y="491"/>
                    <a:pt x="947" y="491"/>
                    <a:pt x="947" y="491"/>
                  </a:cubicBezTo>
                  <a:cubicBezTo>
                    <a:pt x="947" y="492"/>
                    <a:pt x="947" y="492"/>
                    <a:pt x="947" y="493"/>
                  </a:cubicBezTo>
                  <a:cubicBezTo>
                    <a:pt x="947" y="493"/>
                    <a:pt x="947" y="493"/>
                    <a:pt x="947" y="493"/>
                  </a:cubicBezTo>
                  <a:cubicBezTo>
                    <a:pt x="947" y="494"/>
                    <a:pt x="947" y="494"/>
                    <a:pt x="947" y="495"/>
                  </a:cubicBezTo>
                  <a:cubicBezTo>
                    <a:pt x="947" y="496"/>
                    <a:pt x="947" y="497"/>
                    <a:pt x="947" y="498"/>
                  </a:cubicBezTo>
                  <a:cubicBezTo>
                    <a:pt x="947" y="499"/>
                    <a:pt x="947" y="499"/>
                    <a:pt x="947" y="499"/>
                  </a:cubicBezTo>
                  <a:cubicBezTo>
                    <a:pt x="947" y="499"/>
                    <a:pt x="947" y="500"/>
                    <a:pt x="947" y="500"/>
                  </a:cubicBezTo>
                  <a:cubicBezTo>
                    <a:pt x="947" y="500"/>
                    <a:pt x="947" y="501"/>
                    <a:pt x="947" y="501"/>
                  </a:cubicBezTo>
                  <a:cubicBezTo>
                    <a:pt x="947" y="501"/>
                    <a:pt x="947" y="502"/>
                    <a:pt x="947" y="504"/>
                  </a:cubicBezTo>
                  <a:cubicBezTo>
                    <a:pt x="947" y="505"/>
                    <a:pt x="947" y="507"/>
                    <a:pt x="947" y="508"/>
                  </a:cubicBezTo>
                  <a:cubicBezTo>
                    <a:pt x="948" y="508"/>
                    <a:pt x="948" y="508"/>
                    <a:pt x="948" y="508"/>
                  </a:cubicBezTo>
                  <a:cubicBezTo>
                    <a:pt x="948" y="509"/>
                    <a:pt x="948" y="509"/>
                    <a:pt x="948" y="509"/>
                  </a:cubicBezTo>
                  <a:cubicBezTo>
                    <a:pt x="948" y="510"/>
                    <a:pt x="948" y="511"/>
                    <a:pt x="948" y="511"/>
                  </a:cubicBezTo>
                  <a:cubicBezTo>
                    <a:pt x="948" y="511"/>
                    <a:pt x="948" y="512"/>
                    <a:pt x="948" y="512"/>
                  </a:cubicBezTo>
                  <a:cubicBezTo>
                    <a:pt x="948" y="512"/>
                    <a:pt x="948" y="513"/>
                    <a:pt x="948" y="513"/>
                  </a:cubicBezTo>
                  <a:cubicBezTo>
                    <a:pt x="948" y="514"/>
                    <a:pt x="948" y="514"/>
                    <a:pt x="948" y="515"/>
                  </a:cubicBezTo>
                  <a:cubicBezTo>
                    <a:pt x="948" y="516"/>
                    <a:pt x="948" y="518"/>
                    <a:pt x="948" y="518"/>
                  </a:cubicBezTo>
                  <a:cubicBezTo>
                    <a:pt x="948" y="519"/>
                    <a:pt x="948" y="519"/>
                    <a:pt x="948" y="519"/>
                  </a:cubicBezTo>
                  <a:cubicBezTo>
                    <a:pt x="948" y="521"/>
                    <a:pt x="949" y="523"/>
                    <a:pt x="949" y="523"/>
                  </a:cubicBezTo>
                  <a:cubicBezTo>
                    <a:pt x="949" y="524"/>
                    <a:pt x="949" y="524"/>
                    <a:pt x="949" y="525"/>
                  </a:cubicBezTo>
                  <a:cubicBezTo>
                    <a:pt x="949" y="525"/>
                    <a:pt x="949" y="526"/>
                    <a:pt x="949" y="527"/>
                  </a:cubicBezTo>
                  <a:cubicBezTo>
                    <a:pt x="949" y="527"/>
                    <a:pt x="949" y="527"/>
                    <a:pt x="949" y="528"/>
                  </a:cubicBezTo>
                  <a:cubicBezTo>
                    <a:pt x="949" y="529"/>
                    <a:pt x="950" y="530"/>
                    <a:pt x="950" y="530"/>
                  </a:cubicBezTo>
                  <a:cubicBezTo>
                    <a:pt x="949" y="532"/>
                    <a:pt x="949" y="532"/>
                    <a:pt x="950" y="534"/>
                  </a:cubicBezTo>
                  <a:cubicBezTo>
                    <a:pt x="950" y="535"/>
                    <a:pt x="950" y="536"/>
                    <a:pt x="950" y="537"/>
                  </a:cubicBezTo>
                  <a:cubicBezTo>
                    <a:pt x="950" y="537"/>
                    <a:pt x="950" y="538"/>
                    <a:pt x="950" y="538"/>
                  </a:cubicBezTo>
                  <a:cubicBezTo>
                    <a:pt x="950" y="539"/>
                    <a:pt x="950" y="539"/>
                    <a:pt x="950" y="540"/>
                  </a:cubicBezTo>
                  <a:cubicBezTo>
                    <a:pt x="951" y="540"/>
                    <a:pt x="951" y="541"/>
                    <a:pt x="951" y="542"/>
                  </a:cubicBezTo>
                  <a:cubicBezTo>
                    <a:pt x="951" y="542"/>
                    <a:pt x="951" y="542"/>
                    <a:pt x="951" y="543"/>
                  </a:cubicBezTo>
                  <a:cubicBezTo>
                    <a:pt x="951" y="543"/>
                    <a:pt x="951" y="544"/>
                    <a:pt x="951" y="545"/>
                  </a:cubicBezTo>
                  <a:cubicBezTo>
                    <a:pt x="951" y="547"/>
                    <a:pt x="951" y="548"/>
                    <a:pt x="951" y="549"/>
                  </a:cubicBezTo>
                  <a:cubicBezTo>
                    <a:pt x="951" y="550"/>
                    <a:pt x="951" y="551"/>
                    <a:pt x="951" y="552"/>
                  </a:cubicBezTo>
                  <a:cubicBezTo>
                    <a:pt x="951" y="552"/>
                    <a:pt x="951" y="553"/>
                    <a:pt x="952" y="553"/>
                  </a:cubicBezTo>
                  <a:cubicBezTo>
                    <a:pt x="952" y="554"/>
                    <a:pt x="952" y="554"/>
                    <a:pt x="952" y="554"/>
                  </a:cubicBezTo>
                  <a:cubicBezTo>
                    <a:pt x="952" y="555"/>
                    <a:pt x="952" y="556"/>
                    <a:pt x="952" y="556"/>
                  </a:cubicBezTo>
                  <a:cubicBezTo>
                    <a:pt x="952" y="556"/>
                    <a:pt x="952" y="556"/>
                    <a:pt x="952" y="556"/>
                  </a:cubicBezTo>
                  <a:cubicBezTo>
                    <a:pt x="951" y="558"/>
                    <a:pt x="951" y="559"/>
                    <a:pt x="952" y="561"/>
                  </a:cubicBezTo>
                  <a:cubicBezTo>
                    <a:pt x="952" y="562"/>
                    <a:pt x="953" y="562"/>
                    <a:pt x="952" y="563"/>
                  </a:cubicBezTo>
                  <a:cubicBezTo>
                    <a:pt x="952" y="563"/>
                    <a:pt x="952" y="564"/>
                    <a:pt x="952" y="564"/>
                  </a:cubicBezTo>
                  <a:cubicBezTo>
                    <a:pt x="952" y="564"/>
                    <a:pt x="952" y="565"/>
                    <a:pt x="952" y="566"/>
                  </a:cubicBezTo>
                  <a:cubicBezTo>
                    <a:pt x="952" y="566"/>
                    <a:pt x="952" y="566"/>
                    <a:pt x="952" y="566"/>
                  </a:cubicBezTo>
                  <a:cubicBezTo>
                    <a:pt x="952" y="567"/>
                    <a:pt x="952" y="567"/>
                    <a:pt x="952" y="568"/>
                  </a:cubicBezTo>
                  <a:cubicBezTo>
                    <a:pt x="952" y="569"/>
                    <a:pt x="952" y="570"/>
                    <a:pt x="952" y="571"/>
                  </a:cubicBezTo>
                  <a:cubicBezTo>
                    <a:pt x="952" y="571"/>
                    <a:pt x="952" y="572"/>
                    <a:pt x="952" y="572"/>
                  </a:cubicBezTo>
                  <a:cubicBezTo>
                    <a:pt x="952" y="572"/>
                    <a:pt x="953" y="573"/>
                    <a:pt x="953" y="573"/>
                  </a:cubicBezTo>
                  <a:cubicBezTo>
                    <a:pt x="953" y="573"/>
                    <a:pt x="952" y="573"/>
                    <a:pt x="952" y="574"/>
                  </a:cubicBezTo>
                  <a:cubicBezTo>
                    <a:pt x="952" y="574"/>
                    <a:pt x="952" y="575"/>
                    <a:pt x="952" y="575"/>
                  </a:cubicBezTo>
                  <a:cubicBezTo>
                    <a:pt x="951" y="576"/>
                    <a:pt x="952" y="578"/>
                    <a:pt x="952" y="579"/>
                  </a:cubicBezTo>
                  <a:cubicBezTo>
                    <a:pt x="952" y="579"/>
                    <a:pt x="952" y="580"/>
                    <a:pt x="952" y="580"/>
                  </a:cubicBezTo>
                  <a:cubicBezTo>
                    <a:pt x="952" y="581"/>
                    <a:pt x="951" y="582"/>
                    <a:pt x="952" y="583"/>
                  </a:cubicBezTo>
                  <a:cubicBezTo>
                    <a:pt x="952" y="583"/>
                    <a:pt x="952" y="583"/>
                    <a:pt x="952" y="584"/>
                  </a:cubicBezTo>
                  <a:cubicBezTo>
                    <a:pt x="952" y="584"/>
                    <a:pt x="951" y="585"/>
                    <a:pt x="951" y="586"/>
                  </a:cubicBezTo>
                  <a:cubicBezTo>
                    <a:pt x="951" y="586"/>
                    <a:pt x="951" y="587"/>
                    <a:pt x="951" y="587"/>
                  </a:cubicBezTo>
                  <a:cubicBezTo>
                    <a:pt x="951" y="588"/>
                    <a:pt x="951" y="588"/>
                    <a:pt x="951" y="589"/>
                  </a:cubicBezTo>
                  <a:cubicBezTo>
                    <a:pt x="951" y="589"/>
                    <a:pt x="951" y="589"/>
                    <a:pt x="951" y="590"/>
                  </a:cubicBezTo>
                  <a:cubicBezTo>
                    <a:pt x="951" y="590"/>
                    <a:pt x="951" y="590"/>
                    <a:pt x="951" y="590"/>
                  </a:cubicBezTo>
                  <a:cubicBezTo>
                    <a:pt x="951" y="590"/>
                    <a:pt x="951" y="590"/>
                    <a:pt x="951" y="590"/>
                  </a:cubicBezTo>
                  <a:cubicBezTo>
                    <a:pt x="951" y="591"/>
                    <a:pt x="950" y="592"/>
                    <a:pt x="950" y="593"/>
                  </a:cubicBezTo>
                  <a:cubicBezTo>
                    <a:pt x="950" y="593"/>
                    <a:pt x="950" y="594"/>
                    <a:pt x="950" y="594"/>
                  </a:cubicBezTo>
                  <a:cubicBezTo>
                    <a:pt x="950" y="594"/>
                    <a:pt x="950" y="595"/>
                    <a:pt x="950" y="596"/>
                  </a:cubicBezTo>
                  <a:cubicBezTo>
                    <a:pt x="950" y="596"/>
                    <a:pt x="950" y="596"/>
                    <a:pt x="950" y="596"/>
                  </a:cubicBezTo>
                  <a:cubicBezTo>
                    <a:pt x="950" y="597"/>
                    <a:pt x="949" y="599"/>
                    <a:pt x="949" y="600"/>
                  </a:cubicBezTo>
                  <a:cubicBezTo>
                    <a:pt x="949" y="600"/>
                    <a:pt x="949" y="600"/>
                    <a:pt x="949" y="600"/>
                  </a:cubicBezTo>
                  <a:cubicBezTo>
                    <a:pt x="949" y="601"/>
                    <a:pt x="949" y="601"/>
                    <a:pt x="949" y="602"/>
                  </a:cubicBezTo>
                  <a:cubicBezTo>
                    <a:pt x="949" y="602"/>
                    <a:pt x="949" y="602"/>
                    <a:pt x="949" y="602"/>
                  </a:cubicBezTo>
                  <a:cubicBezTo>
                    <a:pt x="948" y="603"/>
                    <a:pt x="948" y="604"/>
                    <a:pt x="948" y="605"/>
                  </a:cubicBezTo>
                  <a:cubicBezTo>
                    <a:pt x="948" y="605"/>
                    <a:pt x="948" y="605"/>
                    <a:pt x="948" y="605"/>
                  </a:cubicBezTo>
                  <a:cubicBezTo>
                    <a:pt x="947" y="606"/>
                    <a:pt x="947" y="607"/>
                    <a:pt x="947" y="608"/>
                  </a:cubicBezTo>
                  <a:cubicBezTo>
                    <a:pt x="947" y="608"/>
                    <a:pt x="947" y="609"/>
                    <a:pt x="947" y="609"/>
                  </a:cubicBezTo>
                  <a:cubicBezTo>
                    <a:pt x="946" y="610"/>
                    <a:pt x="946" y="611"/>
                    <a:pt x="946" y="611"/>
                  </a:cubicBezTo>
                  <a:cubicBezTo>
                    <a:pt x="946" y="612"/>
                    <a:pt x="946" y="612"/>
                    <a:pt x="946" y="612"/>
                  </a:cubicBezTo>
                  <a:cubicBezTo>
                    <a:pt x="946" y="613"/>
                    <a:pt x="946" y="613"/>
                    <a:pt x="945" y="613"/>
                  </a:cubicBezTo>
                  <a:cubicBezTo>
                    <a:pt x="945" y="614"/>
                    <a:pt x="944" y="615"/>
                    <a:pt x="945" y="616"/>
                  </a:cubicBezTo>
                  <a:cubicBezTo>
                    <a:pt x="945" y="617"/>
                    <a:pt x="945" y="618"/>
                    <a:pt x="945" y="618"/>
                  </a:cubicBezTo>
                  <a:cubicBezTo>
                    <a:pt x="945" y="618"/>
                    <a:pt x="944" y="619"/>
                    <a:pt x="944" y="619"/>
                  </a:cubicBezTo>
                  <a:cubicBezTo>
                    <a:pt x="944" y="619"/>
                    <a:pt x="944" y="619"/>
                    <a:pt x="944" y="620"/>
                  </a:cubicBezTo>
                  <a:cubicBezTo>
                    <a:pt x="944" y="620"/>
                    <a:pt x="944" y="620"/>
                    <a:pt x="944" y="620"/>
                  </a:cubicBezTo>
                  <a:cubicBezTo>
                    <a:pt x="944" y="620"/>
                    <a:pt x="943" y="621"/>
                    <a:pt x="943" y="622"/>
                  </a:cubicBezTo>
                  <a:cubicBezTo>
                    <a:pt x="943" y="622"/>
                    <a:pt x="943" y="622"/>
                    <a:pt x="943" y="623"/>
                  </a:cubicBezTo>
                  <a:cubicBezTo>
                    <a:pt x="943" y="623"/>
                    <a:pt x="943" y="624"/>
                    <a:pt x="942" y="624"/>
                  </a:cubicBezTo>
                  <a:cubicBezTo>
                    <a:pt x="942" y="624"/>
                    <a:pt x="942" y="624"/>
                    <a:pt x="942" y="625"/>
                  </a:cubicBezTo>
                  <a:cubicBezTo>
                    <a:pt x="942" y="625"/>
                    <a:pt x="941" y="625"/>
                    <a:pt x="941" y="625"/>
                  </a:cubicBezTo>
                  <a:cubicBezTo>
                    <a:pt x="941" y="626"/>
                    <a:pt x="940" y="627"/>
                    <a:pt x="941" y="628"/>
                  </a:cubicBezTo>
                  <a:cubicBezTo>
                    <a:pt x="941" y="629"/>
                    <a:pt x="941" y="630"/>
                    <a:pt x="940" y="630"/>
                  </a:cubicBezTo>
                  <a:cubicBezTo>
                    <a:pt x="939" y="630"/>
                    <a:pt x="939" y="631"/>
                    <a:pt x="939" y="632"/>
                  </a:cubicBezTo>
                  <a:cubicBezTo>
                    <a:pt x="939" y="632"/>
                    <a:pt x="939" y="633"/>
                    <a:pt x="939" y="633"/>
                  </a:cubicBezTo>
                  <a:cubicBezTo>
                    <a:pt x="938" y="634"/>
                    <a:pt x="938" y="634"/>
                    <a:pt x="938" y="635"/>
                  </a:cubicBezTo>
                  <a:cubicBezTo>
                    <a:pt x="938" y="636"/>
                    <a:pt x="938" y="636"/>
                    <a:pt x="938" y="636"/>
                  </a:cubicBezTo>
                  <a:cubicBezTo>
                    <a:pt x="937" y="636"/>
                    <a:pt x="937" y="637"/>
                    <a:pt x="936" y="638"/>
                  </a:cubicBezTo>
                  <a:cubicBezTo>
                    <a:pt x="936" y="638"/>
                    <a:pt x="936" y="639"/>
                    <a:pt x="936" y="639"/>
                  </a:cubicBezTo>
                  <a:cubicBezTo>
                    <a:pt x="936" y="639"/>
                    <a:pt x="936" y="640"/>
                    <a:pt x="936" y="640"/>
                  </a:cubicBezTo>
                  <a:cubicBezTo>
                    <a:pt x="936" y="640"/>
                    <a:pt x="936" y="641"/>
                    <a:pt x="936" y="641"/>
                  </a:cubicBezTo>
                  <a:cubicBezTo>
                    <a:pt x="936" y="641"/>
                    <a:pt x="936" y="641"/>
                    <a:pt x="935" y="642"/>
                  </a:cubicBezTo>
                  <a:cubicBezTo>
                    <a:pt x="935" y="643"/>
                    <a:pt x="935" y="643"/>
                    <a:pt x="935" y="643"/>
                  </a:cubicBezTo>
                  <a:cubicBezTo>
                    <a:pt x="935" y="644"/>
                    <a:pt x="935" y="644"/>
                    <a:pt x="935" y="644"/>
                  </a:cubicBezTo>
                  <a:cubicBezTo>
                    <a:pt x="934" y="644"/>
                    <a:pt x="934" y="645"/>
                    <a:pt x="934" y="645"/>
                  </a:cubicBezTo>
                  <a:cubicBezTo>
                    <a:pt x="935" y="646"/>
                    <a:pt x="934" y="646"/>
                    <a:pt x="934" y="646"/>
                  </a:cubicBezTo>
                  <a:cubicBezTo>
                    <a:pt x="934" y="646"/>
                    <a:pt x="934" y="646"/>
                    <a:pt x="934" y="646"/>
                  </a:cubicBezTo>
                  <a:cubicBezTo>
                    <a:pt x="933" y="647"/>
                    <a:pt x="933" y="647"/>
                    <a:pt x="933" y="647"/>
                  </a:cubicBezTo>
                  <a:cubicBezTo>
                    <a:pt x="932" y="648"/>
                    <a:pt x="932" y="649"/>
                    <a:pt x="932" y="651"/>
                  </a:cubicBezTo>
                  <a:cubicBezTo>
                    <a:pt x="932" y="651"/>
                    <a:pt x="932" y="652"/>
                    <a:pt x="932" y="652"/>
                  </a:cubicBezTo>
                  <a:cubicBezTo>
                    <a:pt x="932" y="652"/>
                    <a:pt x="932" y="652"/>
                    <a:pt x="931" y="652"/>
                  </a:cubicBezTo>
                  <a:cubicBezTo>
                    <a:pt x="931" y="652"/>
                    <a:pt x="931" y="653"/>
                    <a:pt x="931" y="653"/>
                  </a:cubicBezTo>
                  <a:cubicBezTo>
                    <a:pt x="931" y="653"/>
                    <a:pt x="931" y="654"/>
                    <a:pt x="930" y="655"/>
                  </a:cubicBezTo>
                  <a:cubicBezTo>
                    <a:pt x="930" y="655"/>
                    <a:pt x="930" y="655"/>
                    <a:pt x="930" y="655"/>
                  </a:cubicBezTo>
                  <a:cubicBezTo>
                    <a:pt x="929" y="655"/>
                    <a:pt x="929" y="655"/>
                    <a:pt x="929" y="656"/>
                  </a:cubicBezTo>
                  <a:cubicBezTo>
                    <a:pt x="929" y="656"/>
                    <a:pt x="928" y="657"/>
                    <a:pt x="928" y="658"/>
                  </a:cubicBezTo>
                  <a:cubicBezTo>
                    <a:pt x="928" y="658"/>
                    <a:pt x="928" y="658"/>
                    <a:pt x="928" y="658"/>
                  </a:cubicBezTo>
                  <a:cubicBezTo>
                    <a:pt x="928" y="659"/>
                    <a:pt x="928" y="659"/>
                    <a:pt x="927" y="660"/>
                  </a:cubicBezTo>
                  <a:cubicBezTo>
                    <a:pt x="927" y="660"/>
                    <a:pt x="927" y="660"/>
                    <a:pt x="927" y="660"/>
                  </a:cubicBezTo>
                  <a:cubicBezTo>
                    <a:pt x="927" y="661"/>
                    <a:pt x="927" y="661"/>
                    <a:pt x="926" y="661"/>
                  </a:cubicBezTo>
                  <a:cubicBezTo>
                    <a:pt x="926" y="661"/>
                    <a:pt x="926" y="662"/>
                    <a:pt x="925" y="663"/>
                  </a:cubicBezTo>
                  <a:cubicBezTo>
                    <a:pt x="925" y="663"/>
                    <a:pt x="925" y="663"/>
                    <a:pt x="925" y="663"/>
                  </a:cubicBezTo>
                  <a:cubicBezTo>
                    <a:pt x="925" y="664"/>
                    <a:pt x="925" y="664"/>
                    <a:pt x="925" y="664"/>
                  </a:cubicBezTo>
                  <a:cubicBezTo>
                    <a:pt x="925" y="664"/>
                    <a:pt x="925" y="664"/>
                    <a:pt x="925" y="664"/>
                  </a:cubicBezTo>
                  <a:cubicBezTo>
                    <a:pt x="925" y="664"/>
                    <a:pt x="924" y="664"/>
                    <a:pt x="924" y="665"/>
                  </a:cubicBezTo>
                  <a:cubicBezTo>
                    <a:pt x="924" y="665"/>
                    <a:pt x="924" y="665"/>
                    <a:pt x="924" y="665"/>
                  </a:cubicBezTo>
                  <a:cubicBezTo>
                    <a:pt x="923" y="666"/>
                    <a:pt x="923" y="666"/>
                    <a:pt x="923" y="667"/>
                  </a:cubicBezTo>
                  <a:cubicBezTo>
                    <a:pt x="923" y="667"/>
                    <a:pt x="922" y="667"/>
                    <a:pt x="922" y="667"/>
                  </a:cubicBezTo>
                  <a:cubicBezTo>
                    <a:pt x="922" y="668"/>
                    <a:pt x="922" y="668"/>
                    <a:pt x="921" y="669"/>
                  </a:cubicBezTo>
                  <a:cubicBezTo>
                    <a:pt x="921" y="669"/>
                    <a:pt x="921" y="670"/>
                    <a:pt x="920" y="670"/>
                  </a:cubicBezTo>
                  <a:cubicBezTo>
                    <a:pt x="920" y="670"/>
                    <a:pt x="920" y="671"/>
                    <a:pt x="920" y="671"/>
                  </a:cubicBezTo>
                  <a:cubicBezTo>
                    <a:pt x="919" y="671"/>
                    <a:pt x="919" y="672"/>
                    <a:pt x="919" y="672"/>
                  </a:cubicBezTo>
                  <a:cubicBezTo>
                    <a:pt x="919" y="673"/>
                    <a:pt x="919" y="673"/>
                    <a:pt x="919" y="673"/>
                  </a:cubicBezTo>
                  <a:cubicBezTo>
                    <a:pt x="918" y="673"/>
                    <a:pt x="918" y="673"/>
                    <a:pt x="918" y="674"/>
                  </a:cubicBezTo>
                  <a:cubicBezTo>
                    <a:pt x="918" y="674"/>
                    <a:pt x="918" y="674"/>
                    <a:pt x="918" y="674"/>
                  </a:cubicBezTo>
                  <a:cubicBezTo>
                    <a:pt x="918" y="674"/>
                    <a:pt x="918" y="675"/>
                    <a:pt x="917" y="675"/>
                  </a:cubicBezTo>
                  <a:cubicBezTo>
                    <a:pt x="917" y="675"/>
                    <a:pt x="917" y="676"/>
                    <a:pt x="917" y="676"/>
                  </a:cubicBezTo>
                  <a:cubicBezTo>
                    <a:pt x="916" y="676"/>
                    <a:pt x="916" y="677"/>
                    <a:pt x="915" y="677"/>
                  </a:cubicBezTo>
                  <a:cubicBezTo>
                    <a:pt x="915" y="677"/>
                    <a:pt x="915" y="677"/>
                    <a:pt x="915" y="677"/>
                  </a:cubicBezTo>
                  <a:cubicBezTo>
                    <a:pt x="914" y="678"/>
                    <a:pt x="914" y="678"/>
                    <a:pt x="914" y="679"/>
                  </a:cubicBezTo>
                  <a:cubicBezTo>
                    <a:pt x="914" y="679"/>
                    <a:pt x="914" y="679"/>
                    <a:pt x="914" y="679"/>
                  </a:cubicBezTo>
                  <a:cubicBezTo>
                    <a:pt x="913" y="679"/>
                    <a:pt x="912" y="680"/>
                    <a:pt x="912" y="680"/>
                  </a:cubicBezTo>
                  <a:cubicBezTo>
                    <a:pt x="911" y="681"/>
                    <a:pt x="911" y="681"/>
                    <a:pt x="911" y="682"/>
                  </a:cubicBezTo>
                  <a:cubicBezTo>
                    <a:pt x="911" y="682"/>
                    <a:pt x="911" y="682"/>
                    <a:pt x="911" y="683"/>
                  </a:cubicBezTo>
                  <a:cubicBezTo>
                    <a:pt x="910" y="683"/>
                    <a:pt x="910" y="683"/>
                    <a:pt x="910" y="684"/>
                  </a:cubicBezTo>
                  <a:cubicBezTo>
                    <a:pt x="909" y="684"/>
                    <a:pt x="909" y="685"/>
                    <a:pt x="909" y="685"/>
                  </a:cubicBezTo>
                  <a:cubicBezTo>
                    <a:pt x="909" y="685"/>
                    <a:pt x="909" y="686"/>
                    <a:pt x="908" y="686"/>
                  </a:cubicBezTo>
                  <a:cubicBezTo>
                    <a:pt x="907" y="686"/>
                    <a:pt x="907" y="686"/>
                    <a:pt x="907" y="687"/>
                  </a:cubicBezTo>
                  <a:cubicBezTo>
                    <a:pt x="907" y="688"/>
                    <a:pt x="906" y="688"/>
                    <a:pt x="906" y="688"/>
                  </a:cubicBezTo>
                  <a:cubicBezTo>
                    <a:pt x="905" y="688"/>
                    <a:pt x="905" y="689"/>
                    <a:pt x="905" y="689"/>
                  </a:cubicBezTo>
                  <a:cubicBezTo>
                    <a:pt x="904" y="689"/>
                    <a:pt x="903" y="690"/>
                    <a:pt x="902" y="692"/>
                  </a:cubicBezTo>
                  <a:cubicBezTo>
                    <a:pt x="902" y="692"/>
                    <a:pt x="902" y="692"/>
                    <a:pt x="902" y="692"/>
                  </a:cubicBezTo>
                  <a:cubicBezTo>
                    <a:pt x="901" y="692"/>
                    <a:pt x="900" y="693"/>
                    <a:pt x="900" y="694"/>
                  </a:cubicBezTo>
                  <a:cubicBezTo>
                    <a:pt x="900" y="694"/>
                    <a:pt x="900" y="695"/>
                    <a:pt x="900" y="695"/>
                  </a:cubicBezTo>
                  <a:cubicBezTo>
                    <a:pt x="900" y="695"/>
                    <a:pt x="900" y="696"/>
                    <a:pt x="900" y="696"/>
                  </a:cubicBezTo>
                  <a:cubicBezTo>
                    <a:pt x="900" y="696"/>
                    <a:pt x="899" y="696"/>
                    <a:pt x="899" y="696"/>
                  </a:cubicBezTo>
                  <a:cubicBezTo>
                    <a:pt x="899" y="696"/>
                    <a:pt x="899" y="696"/>
                    <a:pt x="899" y="696"/>
                  </a:cubicBezTo>
                  <a:cubicBezTo>
                    <a:pt x="898" y="696"/>
                    <a:pt x="898" y="696"/>
                    <a:pt x="898" y="696"/>
                  </a:cubicBezTo>
                  <a:cubicBezTo>
                    <a:pt x="897" y="697"/>
                    <a:pt x="896" y="698"/>
                    <a:pt x="895" y="699"/>
                  </a:cubicBezTo>
                  <a:cubicBezTo>
                    <a:pt x="895" y="700"/>
                    <a:pt x="895" y="700"/>
                    <a:pt x="894" y="701"/>
                  </a:cubicBezTo>
                  <a:cubicBezTo>
                    <a:pt x="893" y="701"/>
                    <a:pt x="892" y="702"/>
                    <a:pt x="891" y="703"/>
                  </a:cubicBezTo>
                  <a:cubicBezTo>
                    <a:pt x="891" y="704"/>
                    <a:pt x="891" y="704"/>
                    <a:pt x="891" y="704"/>
                  </a:cubicBezTo>
                  <a:cubicBezTo>
                    <a:pt x="890" y="704"/>
                    <a:pt x="890" y="704"/>
                    <a:pt x="890" y="704"/>
                  </a:cubicBezTo>
                  <a:cubicBezTo>
                    <a:pt x="889" y="704"/>
                    <a:pt x="888" y="705"/>
                    <a:pt x="888" y="706"/>
                  </a:cubicBezTo>
                  <a:cubicBezTo>
                    <a:pt x="887" y="707"/>
                    <a:pt x="887" y="708"/>
                    <a:pt x="886" y="708"/>
                  </a:cubicBezTo>
                  <a:cubicBezTo>
                    <a:pt x="885" y="708"/>
                    <a:pt x="884" y="709"/>
                    <a:pt x="884" y="710"/>
                  </a:cubicBezTo>
                  <a:cubicBezTo>
                    <a:pt x="884" y="710"/>
                    <a:pt x="884" y="710"/>
                    <a:pt x="884" y="710"/>
                  </a:cubicBezTo>
                  <a:cubicBezTo>
                    <a:pt x="884" y="710"/>
                    <a:pt x="884" y="710"/>
                    <a:pt x="883" y="710"/>
                  </a:cubicBezTo>
                  <a:cubicBezTo>
                    <a:pt x="883" y="711"/>
                    <a:pt x="882" y="711"/>
                    <a:pt x="882" y="712"/>
                  </a:cubicBezTo>
                  <a:cubicBezTo>
                    <a:pt x="881" y="712"/>
                    <a:pt x="881" y="712"/>
                    <a:pt x="881" y="713"/>
                  </a:cubicBezTo>
                  <a:cubicBezTo>
                    <a:pt x="881" y="713"/>
                    <a:pt x="881" y="713"/>
                    <a:pt x="881" y="713"/>
                  </a:cubicBezTo>
                  <a:cubicBezTo>
                    <a:pt x="880" y="713"/>
                    <a:pt x="880" y="714"/>
                    <a:pt x="880" y="714"/>
                  </a:cubicBezTo>
                  <a:cubicBezTo>
                    <a:pt x="879" y="714"/>
                    <a:pt x="879" y="714"/>
                    <a:pt x="879" y="714"/>
                  </a:cubicBezTo>
                  <a:cubicBezTo>
                    <a:pt x="879" y="714"/>
                    <a:pt x="878" y="715"/>
                    <a:pt x="878" y="715"/>
                  </a:cubicBezTo>
                  <a:cubicBezTo>
                    <a:pt x="878" y="715"/>
                    <a:pt x="878" y="715"/>
                    <a:pt x="878" y="715"/>
                  </a:cubicBezTo>
                  <a:cubicBezTo>
                    <a:pt x="877" y="715"/>
                    <a:pt x="877" y="715"/>
                    <a:pt x="877" y="715"/>
                  </a:cubicBezTo>
                  <a:cubicBezTo>
                    <a:pt x="876" y="716"/>
                    <a:pt x="876" y="717"/>
                    <a:pt x="875" y="717"/>
                  </a:cubicBezTo>
                  <a:cubicBezTo>
                    <a:pt x="875" y="717"/>
                    <a:pt x="874" y="718"/>
                    <a:pt x="874" y="718"/>
                  </a:cubicBezTo>
                  <a:cubicBezTo>
                    <a:pt x="874" y="718"/>
                    <a:pt x="874" y="718"/>
                    <a:pt x="874" y="718"/>
                  </a:cubicBezTo>
                  <a:cubicBezTo>
                    <a:pt x="874" y="718"/>
                    <a:pt x="874" y="718"/>
                    <a:pt x="874" y="718"/>
                  </a:cubicBezTo>
                  <a:cubicBezTo>
                    <a:pt x="874" y="717"/>
                    <a:pt x="874" y="717"/>
                    <a:pt x="873" y="716"/>
                  </a:cubicBezTo>
                  <a:cubicBezTo>
                    <a:pt x="873" y="716"/>
                    <a:pt x="873" y="716"/>
                    <a:pt x="872" y="716"/>
                  </a:cubicBezTo>
                  <a:cubicBezTo>
                    <a:pt x="872" y="716"/>
                    <a:pt x="872" y="716"/>
                    <a:pt x="871" y="716"/>
                  </a:cubicBezTo>
                  <a:cubicBezTo>
                    <a:pt x="871" y="716"/>
                    <a:pt x="871" y="716"/>
                    <a:pt x="871" y="716"/>
                  </a:cubicBezTo>
                  <a:cubicBezTo>
                    <a:pt x="871" y="716"/>
                    <a:pt x="870" y="715"/>
                    <a:pt x="869" y="716"/>
                  </a:cubicBezTo>
                  <a:cubicBezTo>
                    <a:pt x="869" y="715"/>
                    <a:pt x="868" y="715"/>
                    <a:pt x="868" y="715"/>
                  </a:cubicBezTo>
                  <a:cubicBezTo>
                    <a:pt x="868" y="715"/>
                    <a:pt x="867" y="715"/>
                    <a:pt x="867" y="715"/>
                  </a:cubicBezTo>
                  <a:cubicBezTo>
                    <a:pt x="867" y="715"/>
                    <a:pt x="867" y="715"/>
                    <a:pt x="866" y="715"/>
                  </a:cubicBezTo>
                  <a:cubicBezTo>
                    <a:pt x="866" y="715"/>
                    <a:pt x="866" y="715"/>
                    <a:pt x="866" y="715"/>
                  </a:cubicBezTo>
                  <a:cubicBezTo>
                    <a:pt x="866" y="715"/>
                    <a:pt x="866" y="715"/>
                    <a:pt x="865" y="715"/>
                  </a:cubicBezTo>
                  <a:cubicBezTo>
                    <a:pt x="865" y="714"/>
                    <a:pt x="864" y="714"/>
                    <a:pt x="864" y="715"/>
                  </a:cubicBezTo>
                  <a:cubicBezTo>
                    <a:pt x="862" y="715"/>
                    <a:pt x="862" y="715"/>
                    <a:pt x="862" y="715"/>
                  </a:cubicBezTo>
                  <a:cubicBezTo>
                    <a:pt x="862" y="715"/>
                    <a:pt x="862" y="715"/>
                    <a:pt x="862" y="715"/>
                  </a:cubicBezTo>
                  <a:cubicBezTo>
                    <a:pt x="862" y="715"/>
                    <a:pt x="861" y="715"/>
                    <a:pt x="861" y="715"/>
                  </a:cubicBezTo>
                  <a:cubicBezTo>
                    <a:pt x="860" y="715"/>
                    <a:pt x="859" y="715"/>
                    <a:pt x="859" y="716"/>
                  </a:cubicBezTo>
                  <a:cubicBezTo>
                    <a:pt x="859" y="716"/>
                    <a:pt x="859" y="716"/>
                    <a:pt x="859" y="716"/>
                  </a:cubicBezTo>
                  <a:cubicBezTo>
                    <a:pt x="858" y="716"/>
                    <a:pt x="858" y="717"/>
                    <a:pt x="858" y="717"/>
                  </a:cubicBezTo>
                  <a:cubicBezTo>
                    <a:pt x="856" y="717"/>
                    <a:pt x="855" y="718"/>
                    <a:pt x="855" y="719"/>
                  </a:cubicBezTo>
                  <a:cubicBezTo>
                    <a:pt x="855" y="720"/>
                    <a:pt x="855" y="720"/>
                    <a:pt x="855" y="720"/>
                  </a:cubicBezTo>
                  <a:cubicBezTo>
                    <a:pt x="854" y="721"/>
                    <a:pt x="854" y="721"/>
                    <a:pt x="854" y="722"/>
                  </a:cubicBezTo>
                  <a:cubicBezTo>
                    <a:pt x="854" y="722"/>
                    <a:pt x="854" y="723"/>
                    <a:pt x="854" y="724"/>
                  </a:cubicBezTo>
                  <a:cubicBezTo>
                    <a:pt x="854" y="724"/>
                    <a:pt x="854" y="724"/>
                    <a:pt x="854" y="724"/>
                  </a:cubicBezTo>
                  <a:cubicBezTo>
                    <a:pt x="854" y="725"/>
                    <a:pt x="854" y="725"/>
                    <a:pt x="854" y="726"/>
                  </a:cubicBezTo>
                  <a:cubicBezTo>
                    <a:pt x="854" y="726"/>
                    <a:pt x="854" y="726"/>
                    <a:pt x="854" y="726"/>
                  </a:cubicBezTo>
                  <a:cubicBezTo>
                    <a:pt x="854" y="726"/>
                    <a:pt x="854" y="726"/>
                    <a:pt x="854" y="726"/>
                  </a:cubicBezTo>
                  <a:cubicBezTo>
                    <a:pt x="854" y="726"/>
                    <a:pt x="854" y="727"/>
                    <a:pt x="854" y="727"/>
                  </a:cubicBezTo>
                  <a:cubicBezTo>
                    <a:pt x="854" y="727"/>
                    <a:pt x="854" y="727"/>
                    <a:pt x="854" y="728"/>
                  </a:cubicBezTo>
                  <a:cubicBezTo>
                    <a:pt x="854" y="728"/>
                    <a:pt x="854" y="728"/>
                    <a:pt x="855" y="729"/>
                  </a:cubicBezTo>
                  <a:cubicBezTo>
                    <a:pt x="855" y="729"/>
                    <a:pt x="855" y="729"/>
                    <a:pt x="854" y="729"/>
                  </a:cubicBezTo>
                  <a:cubicBezTo>
                    <a:pt x="854" y="730"/>
                    <a:pt x="854" y="730"/>
                    <a:pt x="855" y="731"/>
                  </a:cubicBezTo>
                  <a:cubicBezTo>
                    <a:pt x="855" y="731"/>
                    <a:pt x="855" y="731"/>
                    <a:pt x="855" y="731"/>
                  </a:cubicBezTo>
                  <a:cubicBezTo>
                    <a:pt x="855" y="731"/>
                    <a:pt x="855" y="732"/>
                    <a:pt x="855" y="732"/>
                  </a:cubicBezTo>
                  <a:cubicBezTo>
                    <a:pt x="855" y="732"/>
                    <a:pt x="855" y="732"/>
                    <a:pt x="855" y="733"/>
                  </a:cubicBezTo>
                  <a:cubicBezTo>
                    <a:pt x="855" y="733"/>
                    <a:pt x="855" y="734"/>
                    <a:pt x="855" y="734"/>
                  </a:cubicBezTo>
                  <a:cubicBezTo>
                    <a:pt x="855" y="734"/>
                    <a:pt x="855" y="734"/>
                    <a:pt x="855" y="734"/>
                  </a:cubicBezTo>
                  <a:cubicBezTo>
                    <a:pt x="855" y="734"/>
                    <a:pt x="855" y="735"/>
                    <a:pt x="855" y="735"/>
                  </a:cubicBezTo>
                  <a:cubicBezTo>
                    <a:pt x="855" y="735"/>
                    <a:pt x="855" y="735"/>
                    <a:pt x="855" y="735"/>
                  </a:cubicBezTo>
                  <a:cubicBezTo>
                    <a:pt x="855" y="736"/>
                    <a:pt x="857" y="737"/>
                    <a:pt x="858" y="736"/>
                  </a:cubicBezTo>
                  <a:cubicBezTo>
                    <a:pt x="858" y="736"/>
                    <a:pt x="858" y="736"/>
                    <a:pt x="858" y="736"/>
                  </a:cubicBezTo>
                  <a:cubicBezTo>
                    <a:pt x="859" y="736"/>
                    <a:pt x="860" y="735"/>
                    <a:pt x="861" y="734"/>
                  </a:cubicBezTo>
                  <a:cubicBezTo>
                    <a:pt x="862" y="734"/>
                    <a:pt x="863" y="733"/>
                    <a:pt x="864" y="732"/>
                  </a:cubicBezTo>
                  <a:cubicBezTo>
                    <a:pt x="865" y="732"/>
                    <a:pt x="865" y="732"/>
                    <a:pt x="866" y="732"/>
                  </a:cubicBezTo>
                  <a:cubicBezTo>
                    <a:pt x="866" y="731"/>
                    <a:pt x="866" y="731"/>
                    <a:pt x="867" y="731"/>
                  </a:cubicBezTo>
                  <a:cubicBezTo>
                    <a:pt x="867" y="731"/>
                    <a:pt x="867" y="731"/>
                    <a:pt x="868" y="730"/>
                  </a:cubicBezTo>
                  <a:cubicBezTo>
                    <a:pt x="868" y="730"/>
                    <a:pt x="868" y="730"/>
                    <a:pt x="868" y="730"/>
                  </a:cubicBezTo>
                  <a:cubicBezTo>
                    <a:pt x="868" y="730"/>
                    <a:pt x="869" y="730"/>
                    <a:pt x="871" y="729"/>
                  </a:cubicBezTo>
                  <a:cubicBezTo>
                    <a:pt x="871" y="728"/>
                    <a:pt x="871" y="728"/>
                    <a:pt x="872" y="728"/>
                  </a:cubicBezTo>
                  <a:cubicBezTo>
                    <a:pt x="872" y="728"/>
                    <a:pt x="872" y="728"/>
                    <a:pt x="872" y="728"/>
                  </a:cubicBezTo>
                  <a:cubicBezTo>
                    <a:pt x="872" y="728"/>
                    <a:pt x="872" y="729"/>
                    <a:pt x="872" y="729"/>
                  </a:cubicBezTo>
                  <a:cubicBezTo>
                    <a:pt x="873" y="729"/>
                    <a:pt x="873" y="730"/>
                    <a:pt x="873" y="730"/>
                  </a:cubicBezTo>
                  <a:cubicBezTo>
                    <a:pt x="873" y="731"/>
                    <a:pt x="873" y="731"/>
                    <a:pt x="874" y="731"/>
                  </a:cubicBezTo>
                  <a:cubicBezTo>
                    <a:pt x="874" y="732"/>
                    <a:pt x="874" y="732"/>
                    <a:pt x="875" y="733"/>
                  </a:cubicBezTo>
                  <a:cubicBezTo>
                    <a:pt x="875" y="733"/>
                    <a:pt x="875" y="733"/>
                    <a:pt x="875" y="733"/>
                  </a:cubicBezTo>
                  <a:cubicBezTo>
                    <a:pt x="875" y="734"/>
                    <a:pt x="875" y="734"/>
                    <a:pt x="876" y="734"/>
                  </a:cubicBezTo>
                  <a:cubicBezTo>
                    <a:pt x="876" y="735"/>
                    <a:pt x="876" y="735"/>
                    <a:pt x="876" y="735"/>
                  </a:cubicBezTo>
                  <a:cubicBezTo>
                    <a:pt x="876" y="735"/>
                    <a:pt x="876" y="735"/>
                    <a:pt x="876" y="735"/>
                  </a:cubicBezTo>
                  <a:cubicBezTo>
                    <a:pt x="877" y="736"/>
                    <a:pt x="877" y="736"/>
                    <a:pt x="877" y="736"/>
                  </a:cubicBezTo>
                  <a:cubicBezTo>
                    <a:pt x="877" y="736"/>
                    <a:pt x="877" y="736"/>
                    <a:pt x="877" y="737"/>
                  </a:cubicBezTo>
                  <a:cubicBezTo>
                    <a:pt x="877" y="738"/>
                    <a:pt x="877" y="738"/>
                    <a:pt x="878" y="738"/>
                  </a:cubicBezTo>
                  <a:cubicBezTo>
                    <a:pt x="878" y="738"/>
                    <a:pt x="878" y="738"/>
                    <a:pt x="878" y="738"/>
                  </a:cubicBezTo>
                  <a:cubicBezTo>
                    <a:pt x="878" y="739"/>
                    <a:pt x="878" y="739"/>
                    <a:pt x="878" y="739"/>
                  </a:cubicBezTo>
                  <a:cubicBezTo>
                    <a:pt x="878" y="739"/>
                    <a:pt x="878" y="740"/>
                    <a:pt x="878" y="740"/>
                  </a:cubicBezTo>
                  <a:cubicBezTo>
                    <a:pt x="878" y="740"/>
                    <a:pt x="878" y="741"/>
                    <a:pt x="879" y="742"/>
                  </a:cubicBezTo>
                  <a:cubicBezTo>
                    <a:pt x="879" y="742"/>
                    <a:pt x="879" y="743"/>
                    <a:pt x="880" y="743"/>
                  </a:cubicBezTo>
                  <a:cubicBezTo>
                    <a:pt x="879" y="743"/>
                    <a:pt x="879" y="744"/>
                    <a:pt x="879" y="744"/>
                  </a:cubicBezTo>
                  <a:cubicBezTo>
                    <a:pt x="879" y="745"/>
                    <a:pt x="880" y="745"/>
                    <a:pt x="880" y="746"/>
                  </a:cubicBezTo>
                  <a:cubicBezTo>
                    <a:pt x="880" y="746"/>
                    <a:pt x="881" y="746"/>
                    <a:pt x="881" y="746"/>
                  </a:cubicBezTo>
                  <a:cubicBezTo>
                    <a:pt x="881" y="746"/>
                    <a:pt x="881" y="747"/>
                    <a:pt x="881" y="747"/>
                  </a:cubicBezTo>
                  <a:cubicBezTo>
                    <a:pt x="881" y="747"/>
                    <a:pt x="882" y="747"/>
                    <a:pt x="882" y="747"/>
                  </a:cubicBezTo>
                  <a:cubicBezTo>
                    <a:pt x="882" y="747"/>
                    <a:pt x="882" y="747"/>
                    <a:pt x="882" y="748"/>
                  </a:cubicBezTo>
                  <a:cubicBezTo>
                    <a:pt x="882" y="748"/>
                    <a:pt x="882" y="749"/>
                    <a:pt x="882" y="749"/>
                  </a:cubicBezTo>
                  <a:cubicBezTo>
                    <a:pt x="882" y="749"/>
                    <a:pt x="882" y="749"/>
                    <a:pt x="882" y="749"/>
                  </a:cubicBezTo>
                  <a:cubicBezTo>
                    <a:pt x="882" y="750"/>
                    <a:pt x="882" y="750"/>
                    <a:pt x="883" y="751"/>
                  </a:cubicBezTo>
                  <a:cubicBezTo>
                    <a:pt x="882" y="753"/>
                    <a:pt x="882" y="753"/>
                    <a:pt x="883" y="754"/>
                  </a:cubicBezTo>
                  <a:cubicBezTo>
                    <a:pt x="883" y="754"/>
                    <a:pt x="883" y="754"/>
                    <a:pt x="883" y="755"/>
                  </a:cubicBezTo>
                  <a:cubicBezTo>
                    <a:pt x="884" y="755"/>
                    <a:pt x="884" y="755"/>
                    <a:pt x="884" y="756"/>
                  </a:cubicBezTo>
                  <a:cubicBezTo>
                    <a:pt x="884" y="756"/>
                    <a:pt x="885" y="756"/>
                    <a:pt x="885" y="757"/>
                  </a:cubicBezTo>
                  <a:cubicBezTo>
                    <a:pt x="885" y="757"/>
                    <a:pt x="885" y="757"/>
                    <a:pt x="885" y="757"/>
                  </a:cubicBezTo>
                  <a:cubicBezTo>
                    <a:pt x="885" y="757"/>
                    <a:pt x="885" y="757"/>
                    <a:pt x="885" y="757"/>
                  </a:cubicBezTo>
                  <a:cubicBezTo>
                    <a:pt x="886" y="758"/>
                    <a:pt x="886" y="759"/>
                    <a:pt x="886" y="759"/>
                  </a:cubicBezTo>
                  <a:cubicBezTo>
                    <a:pt x="886" y="760"/>
                    <a:pt x="886" y="761"/>
                    <a:pt x="886" y="761"/>
                  </a:cubicBezTo>
                  <a:cubicBezTo>
                    <a:pt x="887" y="762"/>
                    <a:pt x="887" y="762"/>
                    <a:pt x="887" y="762"/>
                  </a:cubicBezTo>
                  <a:cubicBezTo>
                    <a:pt x="887" y="762"/>
                    <a:pt x="887" y="762"/>
                    <a:pt x="887" y="763"/>
                  </a:cubicBezTo>
                  <a:cubicBezTo>
                    <a:pt x="887" y="763"/>
                    <a:pt x="888" y="763"/>
                    <a:pt x="888" y="764"/>
                  </a:cubicBezTo>
                  <a:cubicBezTo>
                    <a:pt x="888" y="765"/>
                    <a:pt x="888" y="765"/>
                    <a:pt x="889" y="766"/>
                  </a:cubicBezTo>
                  <a:cubicBezTo>
                    <a:pt x="889" y="766"/>
                    <a:pt x="889" y="766"/>
                    <a:pt x="889" y="767"/>
                  </a:cubicBezTo>
                  <a:cubicBezTo>
                    <a:pt x="889" y="767"/>
                    <a:pt x="889" y="767"/>
                    <a:pt x="889" y="767"/>
                  </a:cubicBezTo>
                  <a:cubicBezTo>
                    <a:pt x="888" y="768"/>
                    <a:pt x="889" y="768"/>
                    <a:pt x="889" y="769"/>
                  </a:cubicBezTo>
                  <a:cubicBezTo>
                    <a:pt x="889" y="769"/>
                    <a:pt x="890" y="770"/>
                    <a:pt x="890" y="771"/>
                  </a:cubicBezTo>
                  <a:cubicBezTo>
                    <a:pt x="890" y="771"/>
                    <a:pt x="890" y="771"/>
                    <a:pt x="890" y="771"/>
                  </a:cubicBezTo>
                  <a:cubicBezTo>
                    <a:pt x="890" y="771"/>
                    <a:pt x="890" y="771"/>
                    <a:pt x="890" y="771"/>
                  </a:cubicBezTo>
                  <a:cubicBezTo>
                    <a:pt x="890" y="772"/>
                    <a:pt x="890" y="773"/>
                    <a:pt x="891" y="774"/>
                  </a:cubicBezTo>
                  <a:cubicBezTo>
                    <a:pt x="891" y="775"/>
                    <a:pt x="892" y="775"/>
                    <a:pt x="892" y="776"/>
                  </a:cubicBezTo>
                  <a:cubicBezTo>
                    <a:pt x="892" y="776"/>
                    <a:pt x="892" y="776"/>
                    <a:pt x="892" y="776"/>
                  </a:cubicBezTo>
                  <a:cubicBezTo>
                    <a:pt x="892" y="776"/>
                    <a:pt x="892" y="776"/>
                    <a:pt x="892" y="777"/>
                  </a:cubicBezTo>
                  <a:cubicBezTo>
                    <a:pt x="893" y="778"/>
                    <a:pt x="893" y="778"/>
                    <a:pt x="893" y="778"/>
                  </a:cubicBezTo>
                  <a:cubicBezTo>
                    <a:pt x="893" y="779"/>
                    <a:pt x="892" y="779"/>
                    <a:pt x="893" y="780"/>
                  </a:cubicBezTo>
                  <a:cubicBezTo>
                    <a:pt x="893" y="780"/>
                    <a:pt x="893" y="781"/>
                    <a:pt x="893" y="781"/>
                  </a:cubicBezTo>
                  <a:cubicBezTo>
                    <a:pt x="893" y="782"/>
                    <a:pt x="893" y="782"/>
                    <a:pt x="893" y="782"/>
                  </a:cubicBezTo>
                  <a:cubicBezTo>
                    <a:pt x="893" y="783"/>
                    <a:pt x="893" y="783"/>
                    <a:pt x="894" y="785"/>
                  </a:cubicBezTo>
                  <a:cubicBezTo>
                    <a:pt x="894" y="786"/>
                    <a:pt x="895" y="787"/>
                    <a:pt x="896" y="787"/>
                  </a:cubicBezTo>
                  <a:cubicBezTo>
                    <a:pt x="895" y="787"/>
                    <a:pt x="895" y="787"/>
                    <a:pt x="895" y="787"/>
                  </a:cubicBezTo>
                  <a:cubicBezTo>
                    <a:pt x="895" y="787"/>
                    <a:pt x="895" y="788"/>
                    <a:pt x="895" y="788"/>
                  </a:cubicBezTo>
                  <a:cubicBezTo>
                    <a:pt x="895" y="789"/>
                    <a:pt x="896" y="791"/>
                    <a:pt x="896" y="791"/>
                  </a:cubicBezTo>
                  <a:cubicBezTo>
                    <a:pt x="896" y="791"/>
                    <a:pt x="896" y="791"/>
                    <a:pt x="896" y="791"/>
                  </a:cubicBezTo>
                  <a:cubicBezTo>
                    <a:pt x="896" y="792"/>
                    <a:pt x="896" y="792"/>
                    <a:pt x="896" y="792"/>
                  </a:cubicBezTo>
                  <a:cubicBezTo>
                    <a:pt x="897" y="793"/>
                    <a:pt x="897" y="794"/>
                    <a:pt x="897" y="794"/>
                  </a:cubicBezTo>
                  <a:cubicBezTo>
                    <a:pt x="898" y="795"/>
                    <a:pt x="898" y="795"/>
                    <a:pt x="898" y="795"/>
                  </a:cubicBezTo>
                  <a:cubicBezTo>
                    <a:pt x="898" y="795"/>
                    <a:pt x="898" y="796"/>
                    <a:pt x="898" y="797"/>
                  </a:cubicBezTo>
                  <a:cubicBezTo>
                    <a:pt x="897" y="798"/>
                    <a:pt x="897" y="799"/>
                    <a:pt x="899" y="800"/>
                  </a:cubicBezTo>
                  <a:cubicBezTo>
                    <a:pt x="899" y="800"/>
                    <a:pt x="899" y="800"/>
                    <a:pt x="899" y="800"/>
                  </a:cubicBezTo>
                  <a:cubicBezTo>
                    <a:pt x="899" y="800"/>
                    <a:pt x="899" y="800"/>
                    <a:pt x="900" y="800"/>
                  </a:cubicBezTo>
                  <a:cubicBezTo>
                    <a:pt x="900" y="801"/>
                    <a:pt x="900" y="801"/>
                    <a:pt x="900" y="801"/>
                  </a:cubicBezTo>
                  <a:cubicBezTo>
                    <a:pt x="900" y="802"/>
                    <a:pt x="900" y="802"/>
                    <a:pt x="900" y="803"/>
                  </a:cubicBezTo>
                  <a:cubicBezTo>
                    <a:pt x="900" y="803"/>
                    <a:pt x="900" y="803"/>
                    <a:pt x="900" y="803"/>
                  </a:cubicBezTo>
                  <a:cubicBezTo>
                    <a:pt x="899" y="803"/>
                    <a:pt x="899" y="802"/>
                    <a:pt x="898" y="802"/>
                  </a:cubicBezTo>
                  <a:cubicBezTo>
                    <a:pt x="898" y="802"/>
                    <a:pt x="898" y="802"/>
                    <a:pt x="898" y="802"/>
                  </a:cubicBezTo>
                  <a:cubicBezTo>
                    <a:pt x="898" y="802"/>
                    <a:pt x="897" y="802"/>
                    <a:pt x="897" y="802"/>
                  </a:cubicBezTo>
                  <a:cubicBezTo>
                    <a:pt x="897" y="802"/>
                    <a:pt x="897" y="802"/>
                    <a:pt x="897" y="802"/>
                  </a:cubicBezTo>
                  <a:cubicBezTo>
                    <a:pt x="897" y="802"/>
                    <a:pt x="897" y="802"/>
                    <a:pt x="897" y="802"/>
                  </a:cubicBezTo>
                  <a:cubicBezTo>
                    <a:pt x="896" y="801"/>
                    <a:pt x="896" y="800"/>
                    <a:pt x="894" y="800"/>
                  </a:cubicBezTo>
                  <a:cubicBezTo>
                    <a:pt x="894" y="800"/>
                    <a:pt x="893" y="800"/>
                    <a:pt x="893" y="800"/>
                  </a:cubicBezTo>
                  <a:cubicBezTo>
                    <a:pt x="892" y="801"/>
                    <a:pt x="892" y="801"/>
                    <a:pt x="892" y="801"/>
                  </a:cubicBezTo>
                  <a:cubicBezTo>
                    <a:pt x="892" y="801"/>
                    <a:pt x="892" y="801"/>
                    <a:pt x="892" y="801"/>
                  </a:cubicBezTo>
                  <a:cubicBezTo>
                    <a:pt x="892" y="801"/>
                    <a:pt x="892" y="801"/>
                    <a:pt x="892" y="801"/>
                  </a:cubicBezTo>
                  <a:cubicBezTo>
                    <a:pt x="891" y="800"/>
                    <a:pt x="890" y="799"/>
                    <a:pt x="889" y="800"/>
                  </a:cubicBezTo>
                  <a:cubicBezTo>
                    <a:pt x="889" y="801"/>
                    <a:pt x="888" y="800"/>
                    <a:pt x="888" y="800"/>
                  </a:cubicBezTo>
                  <a:cubicBezTo>
                    <a:pt x="888" y="800"/>
                    <a:pt x="887" y="800"/>
                    <a:pt x="887" y="800"/>
                  </a:cubicBezTo>
                  <a:cubicBezTo>
                    <a:pt x="886" y="800"/>
                    <a:pt x="886" y="799"/>
                    <a:pt x="885" y="799"/>
                  </a:cubicBezTo>
                  <a:cubicBezTo>
                    <a:pt x="884" y="799"/>
                    <a:pt x="884" y="799"/>
                    <a:pt x="884" y="799"/>
                  </a:cubicBezTo>
                  <a:cubicBezTo>
                    <a:pt x="883" y="799"/>
                    <a:pt x="883" y="799"/>
                    <a:pt x="883" y="799"/>
                  </a:cubicBezTo>
                  <a:cubicBezTo>
                    <a:pt x="883" y="799"/>
                    <a:pt x="883" y="799"/>
                    <a:pt x="883" y="799"/>
                  </a:cubicBezTo>
                  <a:cubicBezTo>
                    <a:pt x="882" y="799"/>
                    <a:pt x="882" y="799"/>
                    <a:pt x="881" y="799"/>
                  </a:cubicBezTo>
                  <a:cubicBezTo>
                    <a:pt x="881" y="799"/>
                    <a:pt x="880" y="799"/>
                    <a:pt x="880" y="799"/>
                  </a:cubicBezTo>
                  <a:cubicBezTo>
                    <a:pt x="878" y="799"/>
                    <a:pt x="878" y="799"/>
                    <a:pt x="878" y="799"/>
                  </a:cubicBezTo>
                  <a:cubicBezTo>
                    <a:pt x="877" y="799"/>
                    <a:pt x="876" y="799"/>
                    <a:pt x="875" y="800"/>
                  </a:cubicBezTo>
                  <a:cubicBezTo>
                    <a:pt x="874" y="800"/>
                    <a:pt x="873" y="800"/>
                    <a:pt x="873" y="800"/>
                  </a:cubicBezTo>
                  <a:cubicBezTo>
                    <a:pt x="872" y="800"/>
                    <a:pt x="871" y="800"/>
                    <a:pt x="870" y="800"/>
                  </a:cubicBezTo>
                  <a:cubicBezTo>
                    <a:pt x="869" y="800"/>
                    <a:pt x="868" y="801"/>
                    <a:pt x="867" y="801"/>
                  </a:cubicBezTo>
                  <a:cubicBezTo>
                    <a:pt x="866" y="801"/>
                    <a:pt x="866" y="801"/>
                    <a:pt x="866" y="801"/>
                  </a:cubicBezTo>
                  <a:cubicBezTo>
                    <a:pt x="865" y="801"/>
                    <a:pt x="865" y="801"/>
                    <a:pt x="864" y="801"/>
                  </a:cubicBezTo>
                  <a:cubicBezTo>
                    <a:pt x="864" y="801"/>
                    <a:pt x="863" y="801"/>
                    <a:pt x="863" y="801"/>
                  </a:cubicBezTo>
                  <a:cubicBezTo>
                    <a:pt x="863" y="801"/>
                    <a:pt x="862" y="802"/>
                    <a:pt x="861" y="802"/>
                  </a:cubicBezTo>
                  <a:cubicBezTo>
                    <a:pt x="860" y="802"/>
                    <a:pt x="860" y="802"/>
                    <a:pt x="860" y="802"/>
                  </a:cubicBezTo>
                  <a:cubicBezTo>
                    <a:pt x="860" y="802"/>
                    <a:pt x="860" y="802"/>
                    <a:pt x="859" y="802"/>
                  </a:cubicBezTo>
                  <a:cubicBezTo>
                    <a:pt x="858" y="802"/>
                    <a:pt x="858" y="802"/>
                    <a:pt x="858" y="803"/>
                  </a:cubicBezTo>
                  <a:cubicBezTo>
                    <a:pt x="858" y="803"/>
                    <a:pt x="858" y="803"/>
                    <a:pt x="858" y="803"/>
                  </a:cubicBezTo>
                  <a:cubicBezTo>
                    <a:pt x="857" y="803"/>
                    <a:pt x="857" y="803"/>
                    <a:pt x="856" y="803"/>
                  </a:cubicBezTo>
                  <a:cubicBezTo>
                    <a:pt x="856" y="803"/>
                    <a:pt x="855" y="803"/>
                    <a:pt x="855" y="803"/>
                  </a:cubicBezTo>
                  <a:cubicBezTo>
                    <a:pt x="855" y="803"/>
                    <a:pt x="855" y="803"/>
                    <a:pt x="855" y="803"/>
                  </a:cubicBezTo>
                  <a:cubicBezTo>
                    <a:pt x="855" y="803"/>
                    <a:pt x="854" y="804"/>
                    <a:pt x="854" y="804"/>
                  </a:cubicBezTo>
                  <a:cubicBezTo>
                    <a:pt x="854" y="804"/>
                    <a:pt x="854" y="803"/>
                    <a:pt x="854" y="803"/>
                  </a:cubicBezTo>
                  <a:cubicBezTo>
                    <a:pt x="853" y="803"/>
                    <a:pt x="851" y="803"/>
                    <a:pt x="850" y="804"/>
                  </a:cubicBezTo>
                  <a:cubicBezTo>
                    <a:pt x="850" y="804"/>
                    <a:pt x="850" y="804"/>
                    <a:pt x="847" y="804"/>
                  </a:cubicBezTo>
                  <a:cubicBezTo>
                    <a:pt x="846" y="804"/>
                    <a:pt x="845" y="805"/>
                    <a:pt x="844" y="805"/>
                  </a:cubicBezTo>
                  <a:cubicBezTo>
                    <a:pt x="843" y="805"/>
                    <a:pt x="843" y="805"/>
                    <a:pt x="843" y="805"/>
                  </a:cubicBezTo>
                  <a:cubicBezTo>
                    <a:pt x="842" y="805"/>
                    <a:pt x="842" y="805"/>
                    <a:pt x="841" y="805"/>
                  </a:cubicBezTo>
                  <a:cubicBezTo>
                    <a:pt x="841" y="805"/>
                    <a:pt x="840" y="805"/>
                    <a:pt x="839" y="806"/>
                  </a:cubicBezTo>
                  <a:cubicBezTo>
                    <a:pt x="838" y="806"/>
                    <a:pt x="838" y="806"/>
                    <a:pt x="837" y="806"/>
                  </a:cubicBezTo>
                  <a:cubicBezTo>
                    <a:pt x="836" y="806"/>
                    <a:pt x="836" y="806"/>
                    <a:pt x="835" y="806"/>
                  </a:cubicBezTo>
                  <a:cubicBezTo>
                    <a:pt x="835" y="806"/>
                    <a:pt x="835" y="806"/>
                    <a:pt x="835" y="806"/>
                  </a:cubicBezTo>
                  <a:cubicBezTo>
                    <a:pt x="835" y="806"/>
                    <a:pt x="835" y="806"/>
                    <a:pt x="835" y="806"/>
                  </a:cubicBezTo>
                  <a:cubicBezTo>
                    <a:pt x="835" y="806"/>
                    <a:pt x="834" y="806"/>
                    <a:pt x="834" y="806"/>
                  </a:cubicBezTo>
                  <a:cubicBezTo>
                    <a:pt x="833" y="806"/>
                    <a:pt x="833" y="806"/>
                    <a:pt x="833" y="806"/>
                  </a:cubicBezTo>
                  <a:cubicBezTo>
                    <a:pt x="833" y="806"/>
                    <a:pt x="832" y="806"/>
                    <a:pt x="831" y="807"/>
                  </a:cubicBezTo>
                  <a:cubicBezTo>
                    <a:pt x="831" y="807"/>
                    <a:pt x="830" y="807"/>
                    <a:pt x="829" y="807"/>
                  </a:cubicBezTo>
                  <a:cubicBezTo>
                    <a:pt x="829" y="807"/>
                    <a:pt x="829" y="807"/>
                    <a:pt x="829" y="807"/>
                  </a:cubicBezTo>
                  <a:cubicBezTo>
                    <a:pt x="828" y="807"/>
                    <a:pt x="828" y="807"/>
                    <a:pt x="827" y="808"/>
                  </a:cubicBezTo>
                  <a:cubicBezTo>
                    <a:pt x="827" y="808"/>
                    <a:pt x="827" y="808"/>
                    <a:pt x="827" y="808"/>
                  </a:cubicBezTo>
                  <a:cubicBezTo>
                    <a:pt x="827" y="808"/>
                    <a:pt x="827" y="808"/>
                    <a:pt x="827" y="808"/>
                  </a:cubicBezTo>
                  <a:cubicBezTo>
                    <a:pt x="826" y="808"/>
                    <a:pt x="825" y="808"/>
                    <a:pt x="823" y="808"/>
                  </a:cubicBezTo>
                  <a:cubicBezTo>
                    <a:pt x="823" y="808"/>
                    <a:pt x="823" y="808"/>
                    <a:pt x="822" y="809"/>
                  </a:cubicBezTo>
                  <a:cubicBezTo>
                    <a:pt x="822" y="809"/>
                    <a:pt x="822" y="809"/>
                    <a:pt x="821" y="809"/>
                  </a:cubicBezTo>
                  <a:cubicBezTo>
                    <a:pt x="821" y="809"/>
                    <a:pt x="821" y="809"/>
                    <a:pt x="821" y="809"/>
                  </a:cubicBezTo>
                  <a:cubicBezTo>
                    <a:pt x="820" y="809"/>
                    <a:pt x="819" y="809"/>
                    <a:pt x="818" y="809"/>
                  </a:cubicBezTo>
                  <a:cubicBezTo>
                    <a:pt x="818" y="809"/>
                    <a:pt x="817" y="809"/>
                    <a:pt x="817" y="810"/>
                  </a:cubicBezTo>
                  <a:cubicBezTo>
                    <a:pt x="817" y="810"/>
                    <a:pt x="817" y="809"/>
                    <a:pt x="817" y="809"/>
                  </a:cubicBezTo>
                  <a:cubicBezTo>
                    <a:pt x="816" y="809"/>
                    <a:pt x="816" y="809"/>
                    <a:pt x="815" y="810"/>
                  </a:cubicBezTo>
                  <a:cubicBezTo>
                    <a:pt x="814" y="810"/>
                    <a:pt x="813" y="810"/>
                    <a:pt x="813" y="810"/>
                  </a:cubicBezTo>
                  <a:cubicBezTo>
                    <a:pt x="812" y="810"/>
                    <a:pt x="811" y="810"/>
                    <a:pt x="810" y="810"/>
                  </a:cubicBezTo>
                  <a:cubicBezTo>
                    <a:pt x="810" y="810"/>
                    <a:pt x="810" y="810"/>
                    <a:pt x="810" y="810"/>
                  </a:cubicBezTo>
                  <a:cubicBezTo>
                    <a:pt x="810" y="810"/>
                    <a:pt x="810" y="810"/>
                    <a:pt x="809" y="810"/>
                  </a:cubicBezTo>
                  <a:cubicBezTo>
                    <a:pt x="809" y="810"/>
                    <a:pt x="809" y="810"/>
                    <a:pt x="809" y="811"/>
                  </a:cubicBezTo>
                  <a:cubicBezTo>
                    <a:pt x="809" y="811"/>
                    <a:pt x="808" y="811"/>
                    <a:pt x="808" y="811"/>
                  </a:cubicBezTo>
                  <a:cubicBezTo>
                    <a:pt x="807" y="811"/>
                    <a:pt x="807" y="811"/>
                    <a:pt x="806" y="811"/>
                  </a:cubicBezTo>
                  <a:cubicBezTo>
                    <a:pt x="806" y="811"/>
                    <a:pt x="806" y="811"/>
                    <a:pt x="805" y="811"/>
                  </a:cubicBezTo>
                  <a:cubicBezTo>
                    <a:pt x="804" y="811"/>
                    <a:pt x="803" y="811"/>
                    <a:pt x="803" y="811"/>
                  </a:cubicBezTo>
                  <a:cubicBezTo>
                    <a:pt x="802" y="812"/>
                    <a:pt x="802" y="812"/>
                    <a:pt x="802" y="812"/>
                  </a:cubicBezTo>
                  <a:cubicBezTo>
                    <a:pt x="802" y="812"/>
                    <a:pt x="801" y="812"/>
                    <a:pt x="801" y="812"/>
                  </a:cubicBezTo>
                  <a:cubicBezTo>
                    <a:pt x="801" y="812"/>
                    <a:pt x="801" y="812"/>
                    <a:pt x="801" y="812"/>
                  </a:cubicBezTo>
                  <a:cubicBezTo>
                    <a:pt x="801" y="812"/>
                    <a:pt x="799" y="812"/>
                    <a:pt x="799" y="812"/>
                  </a:cubicBezTo>
                  <a:cubicBezTo>
                    <a:pt x="798" y="812"/>
                    <a:pt x="798" y="812"/>
                    <a:pt x="798" y="812"/>
                  </a:cubicBezTo>
                  <a:cubicBezTo>
                    <a:pt x="798" y="812"/>
                    <a:pt x="797" y="812"/>
                    <a:pt x="797" y="812"/>
                  </a:cubicBezTo>
                  <a:cubicBezTo>
                    <a:pt x="796" y="812"/>
                    <a:pt x="796" y="812"/>
                    <a:pt x="796" y="812"/>
                  </a:cubicBezTo>
                  <a:cubicBezTo>
                    <a:pt x="795" y="812"/>
                    <a:pt x="795" y="812"/>
                    <a:pt x="795" y="812"/>
                  </a:cubicBezTo>
                  <a:cubicBezTo>
                    <a:pt x="794" y="812"/>
                    <a:pt x="794" y="812"/>
                    <a:pt x="793" y="812"/>
                  </a:cubicBezTo>
                  <a:cubicBezTo>
                    <a:pt x="792" y="813"/>
                    <a:pt x="791" y="813"/>
                    <a:pt x="791" y="813"/>
                  </a:cubicBezTo>
                  <a:cubicBezTo>
                    <a:pt x="790" y="813"/>
                    <a:pt x="790" y="813"/>
                    <a:pt x="790" y="813"/>
                  </a:cubicBezTo>
                  <a:cubicBezTo>
                    <a:pt x="790" y="813"/>
                    <a:pt x="790" y="813"/>
                    <a:pt x="790" y="813"/>
                  </a:cubicBezTo>
                  <a:cubicBezTo>
                    <a:pt x="789" y="813"/>
                    <a:pt x="789" y="814"/>
                    <a:pt x="788" y="814"/>
                  </a:cubicBezTo>
                  <a:cubicBezTo>
                    <a:pt x="787" y="814"/>
                    <a:pt x="787" y="814"/>
                    <a:pt x="786" y="814"/>
                  </a:cubicBezTo>
                  <a:cubicBezTo>
                    <a:pt x="785" y="814"/>
                    <a:pt x="785" y="814"/>
                    <a:pt x="784" y="814"/>
                  </a:cubicBezTo>
                  <a:cubicBezTo>
                    <a:pt x="784" y="814"/>
                    <a:pt x="784" y="814"/>
                    <a:pt x="784" y="814"/>
                  </a:cubicBezTo>
                  <a:cubicBezTo>
                    <a:pt x="783" y="814"/>
                    <a:pt x="781" y="814"/>
                    <a:pt x="780" y="814"/>
                  </a:cubicBezTo>
                  <a:cubicBezTo>
                    <a:pt x="778" y="814"/>
                    <a:pt x="777" y="815"/>
                    <a:pt x="777" y="815"/>
                  </a:cubicBezTo>
                  <a:cubicBezTo>
                    <a:pt x="777" y="815"/>
                    <a:pt x="776" y="815"/>
                    <a:pt x="776" y="815"/>
                  </a:cubicBezTo>
                  <a:cubicBezTo>
                    <a:pt x="776" y="815"/>
                    <a:pt x="775" y="815"/>
                    <a:pt x="774" y="816"/>
                  </a:cubicBezTo>
                  <a:cubicBezTo>
                    <a:pt x="774" y="816"/>
                    <a:pt x="774" y="816"/>
                    <a:pt x="774" y="816"/>
                  </a:cubicBezTo>
                  <a:cubicBezTo>
                    <a:pt x="773" y="816"/>
                    <a:pt x="773" y="816"/>
                    <a:pt x="773" y="816"/>
                  </a:cubicBezTo>
                  <a:cubicBezTo>
                    <a:pt x="772" y="816"/>
                    <a:pt x="772" y="816"/>
                    <a:pt x="772" y="816"/>
                  </a:cubicBezTo>
                  <a:cubicBezTo>
                    <a:pt x="772" y="816"/>
                    <a:pt x="772" y="816"/>
                    <a:pt x="772" y="816"/>
                  </a:cubicBezTo>
                  <a:cubicBezTo>
                    <a:pt x="771" y="816"/>
                    <a:pt x="770" y="816"/>
                    <a:pt x="769" y="816"/>
                  </a:cubicBezTo>
                  <a:cubicBezTo>
                    <a:pt x="768" y="816"/>
                    <a:pt x="768" y="816"/>
                    <a:pt x="768" y="816"/>
                  </a:cubicBezTo>
                  <a:cubicBezTo>
                    <a:pt x="768" y="816"/>
                    <a:pt x="767" y="817"/>
                    <a:pt x="767" y="817"/>
                  </a:cubicBezTo>
                  <a:cubicBezTo>
                    <a:pt x="767" y="817"/>
                    <a:pt x="766" y="817"/>
                    <a:pt x="766" y="817"/>
                  </a:cubicBezTo>
                  <a:cubicBezTo>
                    <a:pt x="766" y="817"/>
                    <a:pt x="766" y="817"/>
                    <a:pt x="766" y="817"/>
                  </a:cubicBezTo>
                  <a:cubicBezTo>
                    <a:pt x="766" y="816"/>
                    <a:pt x="765" y="816"/>
                    <a:pt x="764" y="817"/>
                  </a:cubicBezTo>
                  <a:cubicBezTo>
                    <a:pt x="764" y="817"/>
                    <a:pt x="763" y="817"/>
                    <a:pt x="763" y="818"/>
                  </a:cubicBezTo>
                  <a:cubicBezTo>
                    <a:pt x="763" y="818"/>
                    <a:pt x="763" y="818"/>
                    <a:pt x="763" y="818"/>
                  </a:cubicBezTo>
                  <a:cubicBezTo>
                    <a:pt x="763" y="817"/>
                    <a:pt x="762" y="817"/>
                    <a:pt x="762" y="817"/>
                  </a:cubicBezTo>
                  <a:cubicBezTo>
                    <a:pt x="762" y="817"/>
                    <a:pt x="762" y="817"/>
                    <a:pt x="761" y="817"/>
                  </a:cubicBezTo>
                  <a:cubicBezTo>
                    <a:pt x="760" y="817"/>
                    <a:pt x="759" y="817"/>
                    <a:pt x="759" y="817"/>
                  </a:cubicBezTo>
                  <a:cubicBezTo>
                    <a:pt x="758" y="817"/>
                    <a:pt x="758" y="817"/>
                    <a:pt x="758" y="817"/>
                  </a:cubicBezTo>
                  <a:cubicBezTo>
                    <a:pt x="758" y="817"/>
                    <a:pt x="758" y="817"/>
                    <a:pt x="758" y="817"/>
                  </a:cubicBezTo>
                  <a:cubicBezTo>
                    <a:pt x="758" y="817"/>
                    <a:pt x="758" y="817"/>
                    <a:pt x="758" y="817"/>
                  </a:cubicBezTo>
                  <a:cubicBezTo>
                    <a:pt x="757" y="817"/>
                    <a:pt x="757" y="817"/>
                    <a:pt x="756" y="817"/>
                  </a:cubicBezTo>
                  <a:cubicBezTo>
                    <a:pt x="756" y="817"/>
                    <a:pt x="755" y="818"/>
                    <a:pt x="755" y="817"/>
                  </a:cubicBezTo>
                  <a:cubicBezTo>
                    <a:pt x="755" y="817"/>
                    <a:pt x="755" y="817"/>
                    <a:pt x="754" y="817"/>
                  </a:cubicBezTo>
                  <a:cubicBezTo>
                    <a:pt x="754" y="817"/>
                    <a:pt x="753" y="817"/>
                    <a:pt x="752" y="817"/>
                  </a:cubicBezTo>
                  <a:cubicBezTo>
                    <a:pt x="752" y="817"/>
                    <a:pt x="752" y="817"/>
                    <a:pt x="751" y="817"/>
                  </a:cubicBezTo>
                  <a:cubicBezTo>
                    <a:pt x="750" y="817"/>
                    <a:pt x="750" y="817"/>
                    <a:pt x="750" y="817"/>
                  </a:cubicBezTo>
                  <a:cubicBezTo>
                    <a:pt x="750" y="817"/>
                    <a:pt x="749" y="817"/>
                    <a:pt x="748" y="817"/>
                  </a:cubicBezTo>
                  <a:cubicBezTo>
                    <a:pt x="748" y="817"/>
                    <a:pt x="747" y="817"/>
                    <a:pt x="746" y="817"/>
                  </a:cubicBezTo>
                  <a:cubicBezTo>
                    <a:pt x="744" y="817"/>
                    <a:pt x="742" y="817"/>
                    <a:pt x="740" y="817"/>
                  </a:cubicBezTo>
                  <a:cubicBezTo>
                    <a:pt x="739" y="817"/>
                    <a:pt x="739" y="817"/>
                    <a:pt x="739" y="817"/>
                  </a:cubicBezTo>
                  <a:cubicBezTo>
                    <a:pt x="739" y="817"/>
                    <a:pt x="738" y="817"/>
                    <a:pt x="736" y="817"/>
                  </a:cubicBezTo>
                  <a:cubicBezTo>
                    <a:pt x="735" y="817"/>
                    <a:pt x="734" y="817"/>
                    <a:pt x="734" y="817"/>
                  </a:cubicBezTo>
                  <a:cubicBezTo>
                    <a:pt x="733" y="817"/>
                    <a:pt x="732" y="817"/>
                    <a:pt x="731" y="817"/>
                  </a:cubicBezTo>
                  <a:cubicBezTo>
                    <a:pt x="730" y="816"/>
                    <a:pt x="729" y="816"/>
                    <a:pt x="728" y="816"/>
                  </a:cubicBezTo>
                  <a:cubicBezTo>
                    <a:pt x="728" y="816"/>
                    <a:pt x="727" y="816"/>
                    <a:pt x="726" y="817"/>
                  </a:cubicBezTo>
                  <a:cubicBezTo>
                    <a:pt x="726" y="817"/>
                    <a:pt x="726" y="817"/>
                    <a:pt x="726" y="817"/>
                  </a:cubicBezTo>
                  <a:cubicBezTo>
                    <a:pt x="726" y="817"/>
                    <a:pt x="725" y="817"/>
                    <a:pt x="725" y="817"/>
                  </a:cubicBezTo>
                  <a:cubicBezTo>
                    <a:pt x="725" y="817"/>
                    <a:pt x="724" y="817"/>
                    <a:pt x="724" y="817"/>
                  </a:cubicBezTo>
                  <a:cubicBezTo>
                    <a:pt x="724" y="817"/>
                    <a:pt x="724" y="817"/>
                    <a:pt x="724" y="817"/>
                  </a:cubicBezTo>
                  <a:cubicBezTo>
                    <a:pt x="723" y="816"/>
                    <a:pt x="722" y="816"/>
                    <a:pt x="722" y="816"/>
                  </a:cubicBezTo>
                  <a:cubicBezTo>
                    <a:pt x="721" y="816"/>
                    <a:pt x="721" y="816"/>
                    <a:pt x="721" y="816"/>
                  </a:cubicBezTo>
                  <a:cubicBezTo>
                    <a:pt x="721" y="816"/>
                    <a:pt x="721" y="816"/>
                    <a:pt x="721" y="816"/>
                  </a:cubicBezTo>
                  <a:cubicBezTo>
                    <a:pt x="721" y="816"/>
                    <a:pt x="720" y="816"/>
                    <a:pt x="720" y="816"/>
                  </a:cubicBezTo>
                  <a:cubicBezTo>
                    <a:pt x="720" y="815"/>
                    <a:pt x="720" y="815"/>
                    <a:pt x="719" y="814"/>
                  </a:cubicBezTo>
                  <a:cubicBezTo>
                    <a:pt x="719" y="814"/>
                    <a:pt x="718" y="813"/>
                    <a:pt x="718" y="813"/>
                  </a:cubicBezTo>
                  <a:cubicBezTo>
                    <a:pt x="718" y="813"/>
                    <a:pt x="718" y="813"/>
                    <a:pt x="718" y="812"/>
                  </a:cubicBezTo>
                  <a:cubicBezTo>
                    <a:pt x="718" y="811"/>
                    <a:pt x="717" y="810"/>
                    <a:pt x="717" y="810"/>
                  </a:cubicBezTo>
                  <a:cubicBezTo>
                    <a:pt x="717" y="810"/>
                    <a:pt x="717" y="810"/>
                    <a:pt x="717" y="810"/>
                  </a:cubicBezTo>
                  <a:cubicBezTo>
                    <a:pt x="717" y="809"/>
                    <a:pt x="717" y="809"/>
                    <a:pt x="717" y="809"/>
                  </a:cubicBezTo>
                  <a:cubicBezTo>
                    <a:pt x="717" y="809"/>
                    <a:pt x="717" y="808"/>
                    <a:pt x="716" y="808"/>
                  </a:cubicBezTo>
                  <a:cubicBezTo>
                    <a:pt x="716" y="808"/>
                    <a:pt x="716" y="807"/>
                    <a:pt x="716" y="807"/>
                  </a:cubicBezTo>
                  <a:cubicBezTo>
                    <a:pt x="716" y="806"/>
                    <a:pt x="716" y="806"/>
                    <a:pt x="715" y="806"/>
                  </a:cubicBezTo>
                  <a:cubicBezTo>
                    <a:pt x="715" y="806"/>
                    <a:pt x="715" y="806"/>
                    <a:pt x="715" y="806"/>
                  </a:cubicBezTo>
                  <a:cubicBezTo>
                    <a:pt x="715" y="805"/>
                    <a:pt x="716" y="805"/>
                    <a:pt x="716" y="805"/>
                  </a:cubicBezTo>
                  <a:cubicBezTo>
                    <a:pt x="716" y="804"/>
                    <a:pt x="716" y="804"/>
                    <a:pt x="715" y="803"/>
                  </a:cubicBezTo>
                  <a:cubicBezTo>
                    <a:pt x="715" y="803"/>
                    <a:pt x="715" y="803"/>
                    <a:pt x="714" y="803"/>
                  </a:cubicBezTo>
                  <a:cubicBezTo>
                    <a:pt x="714" y="803"/>
                    <a:pt x="714" y="803"/>
                    <a:pt x="714" y="803"/>
                  </a:cubicBezTo>
                  <a:cubicBezTo>
                    <a:pt x="715" y="802"/>
                    <a:pt x="715" y="801"/>
                    <a:pt x="714" y="801"/>
                  </a:cubicBezTo>
                  <a:cubicBezTo>
                    <a:pt x="714" y="801"/>
                    <a:pt x="714" y="801"/>
                    <a:pt x="714" y="801"/>
                  </a:cubicBezTo>
                  <a:cubicBezTo>
                    <a:pt x="714" y="800"/>
                    <a:pt x="713" y="799"/>
                    <a:pt x="713" y="799"/>
                  </a:cubicBezTo>
                  <a:cubicBezTo>
                    <a:pt x="713" y="798"/>
                    <a:pt x="712" y="797"/>
                    <a:pt x="712" y="797"/>
                  </a:cubicBezTo>
                  <a:cubicBezTo>
                    <a:pt x="712" y="796"/>
                    <a:pt x="712" y="796"/>
                    <a:pt x="712" y="796"/>
                  </a:cubicBezTo>
                  <a:cubicBezTo>
                    <a:pt x="712" y="795"/>
                    <a:pt x="712" y="795"/>
                    <a:pt x="712" y="795"/>
                  </a:cubicBezTo>
                  <a:cubicBezTo>
                    <a:pt x="712" y="794"/>
                    <a:pt x="712" y="794"/>
                    <a:pt x="712" y="794"/>
                  </a:cubicBezTo>
                  <a:cubicBezTo>
                    <a:pt x="711" y="794"/>
                    <a:pt x="711" y="793"/>
                    <a:pt x="711" y="793"/>
                  </a:cubicBezTo>
                  <a:cubicBezTo>
                    <a:pt x="711" y="793"/>
                    <a:pt x="710" y="793"/>
                    <a:pt x="710" y="792"/>
                  </a:cubicBezTo>
                  <a:cubicBezTo>
                    <a:pt x="710" y="792"/>
                    <a:pt x="710" y="791"/>
                    <a:pt x="710" y="791"/>
                  </a:cubicBezTo>
                  <a:cubicBezTo>
                    <a:pt x="710" y="790"/>
                    <a:pt x="710" y="789"/>
                    <a:pt x="710" y="788"/>
                  </a:cubicBezTo>
                  <a:cubicBezTo>
                    <a:pt x="710" y="788"/>
                    <a:pt x="710" y="788"/>
                    <a:pt x="710" y="788"/>
                  </a:cubicBezTo>
                  <a:cubicBezTo>
                    <a:pt x="710" y="788"/>
                    <a:pt x="710" y="788"/>
                    <a:pt x="710" y="788"/>
                  </a:cubicBezTo>
                  <a:cubicBezTo>
                    <a:pt x="710" y="788"/>
                    <a:pt x="710" y="787"/>
                    <a:pt x="710" y="787"/>
                  </a:cubicBezTo>
                  <a:cubicBezTo>
                    <a:pt x="710" y="786"/>
                    <a:pt x="710" y="785"/>
                    <a:pt x="709" y="784"/>
                  </a:cubicBezTo>
                  <a:cubicBezTo>
                    <a:pt x="709" y="784"/>
                    <a:pt x="709" y="784"/>
                    <a:pt x="709" y="784"/>
                  </a:cubicBezTo>
                  <a:cubicBezTo>
                    <a:pt x="710" y="783"/>
                    <a:pt x="709" y="783"/>
                    <a:pt x="709" y="783"/>
                  </a:cubicBezTo>
                  <a:cubicBezTo>
                    <a:pt x="709" y="782"/>
                    <a:pt x="709" y="782"/>
                    <a:pt x="709" y="782"/>
                  </a:cubicBezTo>
                  <a:cubicBezTo>
                    <a:pt x="709" y="780"/>
                    <a:pt x="708" y="779"/>
                    <a:pt x="707" y="778"/>
                  </a:cubicBezTo>
                  <a:cubicBezTo>
                    <a:pt x="707" y="778"/>
                    <a:pt x="707" y="778"/>
                    <a:pt x="707" y="778"/>
                  </a:cubicBezTo>
                  <a:cubicBezTo>
                    <a:pt x="707" y="777"/>
                    <a:pt x="707" y="777"/>
                    <a:pt x="707" y="776"/>
                  </a:cubicBezTo>
                  <a:cubicBezTo>
                    <a:pt x="707" y="776"/>
                    <a:pt x="707" y="776"/>
                    <a:pt x="707" y="776"/>
                  </a:cubicBezTo>
                  <a:cubicBezTo>
                    <a:pt x="707" y="775"/>
                    <a:pt x="707" y="774"/>
                    <a:pt x="706" y="773"/>
                  </a:cubicBezTo>
                  <a:cubicBezTo>
                    <a:pt x="707" y="773"/>
                    <a:pt x="707" y="773"/>
                    <a:pt x="707" y="773"/>
                  </a:cubicBezTo>
                  <a:cubicBezTo>
                    <a:pt x="707" y="771"/>
                    <a:pt x="707" y="770"/>
                    <a:pt x="706" y="769"/>
                  </a:cubicBezTo>
                  <a:cubicBezTo>
                    <a:pt x="706" y="769"/>
                    <a:pt x="706" y="769"/>
                    <a:pt x="706" y="769"/>
                  </a:cubicBezTo>
                  <a:cubicBezTo>
                    <a:pt x="706" y="767"/>
                    <a:pt x="705" y="767"/>
                    <a:pt x="705" y="767"/>
                  </a:cubicBezTo>
                  <a:cubicBezTo>
                    <a:pt x="705" y="766"/>
                    <a:pt x="705" y="765"/>
                    <a:pt x="704" y="764"/>
                  </a:cubicBezTo>
                  <a:cubicBezTo>
                    <a:pt x="704" y="764"/>
                    <a:pt x="704" y="764"/>
                    <a:pt x="704" y="764"/>
                  </a:cubicBezTo>
                  <a:cubicBezTo>
                    <a:pt x="704" y="764"/>
                    <a:pt x="704" y="764"/>
                    <a:pt x="704" y="764"/>
                  </a:cubicBezTo>
                  <a:cubicBezTo>
                    <a:pt x="704" y="764"/>
                    <a:pt x="704" y="763"/>
                    <a:pt x="704" y="763"/>
                  </a:cubicBezTo>
                  <a:cubicBezTo>
                    <a:pt x="705" y="762"/>
                    <a:pt x="704" y="762"/>
                    <a:pt x="704" y="762"/>
                  </a:cubicBezTo>
                  <a:cubicBezTo>
                    <a:pt x="704" y="762"/>
                    <a:pt x="704" y="762"/>
                    <a:pt x="704" y="762"/>
                  </a:cubicBezTo>
                  <a:cubicBezTo>
                    <a:pt x="704" y="761"/>
                    <a:pt x="704" y="761"/>
                    <a:pt x="704" y="761"/>
                  </a:cubicBezTo>
                  <a:cubicBezTo>
                    <a:pt x="704" y="761"/>
                    <a:pt x="703" y="760"/>
                    <a:pt x="703" y="760"/>
                  </a:cubicBezTo>
                  <a:cubicBezTo>
                    <a:pt x="703" y="760"/>
                    <a:pt x="702" y="760"/>
                    <a:pt x="702" y="760"/>
                  </a:cubicBezTo>
                  <a:cubicBezTo>
                    <a:pt x="702" y="760"/>
                    <a:pt x="702" y="761"/>
                    <a:pt x="702" y="761"/>
                  </a:cubicBezTo>
                  <a:cubicBezTo>
                    <a:pt x="702" y="760"/>
                    <a:pt x="701" y="760"/>
                    <a:pt x="701" y="760"/>
                  </a:cubicBezTo>
                  <a:cubicBezTo>
                    <a:pt x="701" y="760"/>
                    <a:pt x="701" y="760"/>
                    <a:pt x="701" y="760"/>
                  </a:cubicBezTo>
                  <a:cubicBezTo>
                    <a:pt x="699" y="760"/>
                    <a:pt x="697" y="762"/>
                    <a:pt x="697" y="764"/>
                  </a:cubicBezTo>
                  <a:cubicBezTo>
                    <a:pt x="697" y="764"/>
                    <a:pt x="697" y="764"/>
                    <a:pt x="697" y="764"/>
                  </a:cubicBezTo>
                  <a:cubicBezTo>
                    <a:pt x="697" y="764"/>
                    <a:pt x="697" y="765"/>
                    <a:pt x="696" y="765"/>
                  </a:cubicBezTo>
                  <a:cubicBezTo>
                    <a:pt x="696" y="765"/>
                    <a:pt x="696" y="765"/>
                    <a:pt x="696" y="765"/>
                  </a:cubicBezTo>
                  <a:cubicBezTo>
                    <a:pt x="695" y="766"/>
                    <a:pt x="694" y="767"/>
                    <a:pt x="694" y="767"/>
                  </a:cubicBezTo>
                  <a:cubicBezTo>
                    <a:pt x="693" y="767"/>
                    <a:pt x="693" y="768"/>
                    <a:pt x="693" y="768"/>
                  </a:cubicBezTo>
                  <a:cubicBezTo>
                    <a:pt x="692" y="768"/>
                    <a:pt x="692" y="769"/>
                    <a:pt x="692" y="769"/>
                  </a:cubicBezTo>
                  <a:cubicBezTo>
                    <a:pt x="692" y="769"/>
                    <a:pt x="692" y="770"/>
                    <a:pt x="692" y="770"/>
                  </a:cubicBezTo>
                  <a:cubicBezTo>
                    <a:pt x="692" y="770"/>
                    <a:pt x="692" y="771"/>
                    <a:pt x="693" y="772"/>
                  </a:cubicBezTo>
                  <a:cubicBezTo>
                    <a:pt x="692" y="772"/>
                    <a:pt x="692" y="772"/>
                    <a:pt x="692" y="772"/>
                  </a:cubicBezTo>
                  <a:cubicBezTo>
                    <a:pt x="692" y="773"/>
                    <a:pt x="691" y="773"/>
                    <a:pt x="691" y="774"/>
                  </a:cubicBezTo>
                  <a:cubicBezTo>
                    <a:pt x="691" y="774"/>
                    <a:pt x="691" y="774"/>
                    <a:pt x="691" y="775"/>
                  </a:cubicBezTo>
                  <a:cubicBezTo>
                    <a:pt x="691" y="775"/>
                    <a:pt x="691" y="775"/>
                    <a:pt x="691" y="775"/>
                  </a:cubicBezTo>
                  <a:cubicBezTo>
                    <a:pt x="691" y="776"/>
                    <a:pt x="691" y="776"/>
                    <a:pt x="691" y="777"/>
                  </a:cubicBezTo>
                  <a:cubicBezTo>
                    <a:pt x="690" y="777"/>
                    <a:pt x="690" y="777"/>
                    <a:pt x="690" y="777"/>
                  </a:cubicBezTo>
                  <a:cubicBezTo>
                    <a:pt x="690" y="777"/>
                    <a:pt x="690" y="778"/>
                    <a:pt x="690" y="778"/>
                  </a:cubicBezTo>
                  <a:cubicBezTo>
                    <a:pt x="690" y="779"/>
                    <a:pt x="690" y="779"/>
                    <a:pt x="690" y="780"/>
                  </a:cubicBezTo>
                  <a:cubicBezTo>
                    <a:pt x="690" y="780"/>
                    <a:pt x="690" y="780"/>
                    <a:pt x="690" y="781"/>
                  </a:cubicBezTo>
                  <a:cubicBezTo>
                    <a:pt x="690" y="781"/>
                    <a:pt x="689" y="782"/>
                    <a:pt x="690" y="783"/>
                  </a:cubicBezTo>
                  <a:cubicBezTo>
                    <a:pt x="689" y="784"/>
                    <a:pt x="690" y="785"/>
                    <a:pt x="690" y="786"/>
                  </a:cubicBezTo>
                  <a:cubicBezTo>
                    <a:pt x="690" y="787"/>
                    <a:pt x="690" y="788"/>
                    <a:pt x="690" y="789"/>
                  </a:cubicBezTo>
                  <a:cubicBezTo>
                    <a:pt x="690" y="789"/>
                    <a:pt x="690" y="789"/>
                    <a:pt x="691" y="790"/>
                  </a:cubicBezTo>
                  <a:cubicBezTo>
                    <a:pt x="692" y="791"/>
                    <a:pt x="692" y="792"/>
                    <a:pt x="692" y="793"/>
                  </a:cubicBezTo>
                  <a:cubicBezTo>
                    <a:pt x="692" y="794"/>
                    <a:pt x="691" y="795"/>
                    <a:pt x="692" y="795"/>
                  </a:cubicBezTo>
                  <a:cubicBezTo>
                    <a:pt x="692" y="796"/>
                    <a:pt x="692" y="797"/>
                    <a:pt x="692" y="797"/>
                  </a:cubicBezTo>
                  <a:cubicBezTo>
                    <a:pt x="692" y="799"/>
                    <a:pt x="692" y="800"/>
                    <a:pt x="694" y="801"/>
                  </a:cubicBezTo>
                  <a:cubicBezTo>
                    <a:pt x="694" y="801"/>
                    <a:pt x="694" y="801"/>
                    <a:pt x="694" y="801"/>
                  </a:cubicBezTo>
                  <a:cubicBezTo>
                    <a:pt x="695" y="802"/>
                    <a:pt x="695" y="803"/>
                    <a:pt x="696" y="804"/>
                  </a:cubicBezTo>
                  <a:cubicBezTo>
                    <a:pt x="696" y="804"/>
                    <a:pt x="696" y="804"/>
                    <a:pt x="696" y="804"/>
                  </a:cubicBezTo>
                  <a:cubicBezTo>
                    <a:pt x="696" y="805"/>
                    <a:pt x="696" y="806"/>
                    <a:pt x="697" y="806"/>
                  </a:cubicBezTo>
                  <a:cubicBezTo>
                    <a:pt x="698" y="807"/>
                    <a:pt x="698" y="807"/>
                    <a:pt x="698" y="807"/>
                  </a:cubicBezTo>
                  <a:cubicBezTo>
                    <a:pt x="698" y="807"/>
                    <a:pt x="698" y="807"/>
                    <a:pt x="698" y="807"/>
                  </a:cubicBezTo>
                  <a:cubicBezTo>
                    <a:pt x="698" y="807"/>
                    <a:pt x="698" y="807"/>
                    <a:pt x="698" y="808"/>
                  </a:cubicBezTo>
                  <a:cubicBezTo>
                    <a:pt x="698" y="808"/>
                    <a:pt x="698" y="808"/>
                    <a:pt x="698" y="808"/>
                  </a:cubicBezTo>
                  <a:cubicBezTo>
                    <a:pt x="698" y="808"/>
                    <a:pt x="698" y="809"/>
                    <a:pt x="698" y="809"/>
                  </a:cubicBezTo>
                  <a:cubicBezTo>
                    <a:pt x="698" y="810"/>
                    <a:pt x="700" y="811"/>
                    <a:pt x="701" y="811"/>
                  </a:cubicBezTo>
                  <a:cubicBezTo>
                    <a:pt x="701" y="811"/>
                    <a:pt x="701" y="811"/>
                    <a:pt x="701" y="811"/>
                  </a:cubicBezTo>
                  <a:cubicBezTo>
                    <a:pt x="701" y="812"/>
                    <a:pt x="701" y="812"/>
                    <a:pt x="701" y="813"/>
                  </a:cubicBezTo>
                  <a:cubicBezTo>
                    <a:pt x="702" y="813"/>
                    <a:pt x="702" y="814"/>
                    <a:pt x="703" y="814"/>
                  </a:cubicBezTo>
                  <a:cubicBezTo>
                    <a:pt x="703" y="815"/>
                    <a:pt x="704" y="816"/>
                    <a:pt x="706" y="816"/>
                  </a:cubicBezTo>
                  <a:cubicBezTo>
                    <a:pt x="706" y="816"/>
                    <a:pt x="706" y="816"/>
                    <a:pt x="706" y="816"/>
                  </a:cubicBezTo>
                  <a:cubicBezTo>
                    <a:pt x="706" y="816"/>
                    <a:pt x="706" y="816"/>
                    <a:pt x="706" y="816"/>
                  </a:cubicBezTo>
                  <a:cubicBezTo>
                    <a:pt x="706" y="816"/>
                    <a:pt x="706" y="817"/>
                    <a:pt x="707" y="817"/>
                  </a:cubicBezTo>
                  <a:cubicBezTo>
                    <a:pt x="707" y="817"/>
                    <a:pt x="707" y="817"/>
                    <a:pt x="707" y="817"/>
                  </a:cubicBezTo>
                  <a:cubicBezTo>
                    <a:pt x="708" y="818"/>
                    <a:pt x="709" y="818"/>
                    <a:pt x="710" y="819"/>
                  </a:cubicBezTo>
                  <a:cubicBezTo>
                    <a:pt x="710" y="819"/>
                    <a:pt x="710" y="819"/>
                    <a:pt x="710" y="819"/>
                  </a:cubicBezTo>
                  <a:cubicBezTo>
                    <a:pt x="710" y="819"/>
                    <a:pt x="710" y="819"/>
                    <a:pt x="710" y="819"/>
                  </a:cubicBezTo>
                  <a:cubicBezTo>
                    <a:pt x="710" y="819"/>
                    <a:pt x="710" y="820"/>
                    <a:pt x="710" y="820"/>
                  </a:cubicBezTo>
                  <a:cubicBezTo>
                    <a:pt x="711" y="820"/>
                    <a:pt x="711" y="821"/>
                    <a:pt x="713" y="821"/>
                  </a:cubicBezTo>
                  <a:cubicBezTo>
                    <a:pt x="713" y="821"/>
                    <a:pt x="713" y="821"/>
                    <a:pt x="713" y="821"/>
                  </a:cubicBezTo>
                  <a:cubicBezTo>
                    <a:pt x="713" y="821"/>
                    <a:pt x="713" y="821"/>
                    <a:pt x="713" y="821"/>
                  </a:cubicBezTo>
                  <a:cubicBezTo>
                    <a:pt x="713" y="822"/>
                    <a:pt x="714" y="822"/>
                    <a:pt x="714" y="822"/>
                  </a:cubicBezTo>
                  <a:cubicBezTo>
                    <a:pt x="714" y="822"/>
                    <a:pt x="714" y="822"/>
                    <a:pt x="714" y="822"/>
                  </a:cubicBezTo>
                  <a:cubicBezTo>
                    <a:pt x="714" y="823"/>
                    <a:pt x="714" y="824"/>
                    <a:pt x="715" y="825"/>
                  </a:cubicBezTo>
                  <a:cubicBezTo>
                    <a:pt x="715" y="825"/>
                    <a:pt x="715" y="825"/>
                    <a:pt x="715" y="826"/>
                  </a:cubicBezTo>
                  <a:cubicBezTo>
                    <a:pt x="716" y="826"/>
                    <a:pt x="716" y="827"/>
                    <a:pt x="716" y="827"/>
                  </a:cubicBezTo>
                  <a:cubicBezTo>
                    <a:pt x="716" y="828"/>
                    <a:pt x="716" y="828"/>
                    <a:pt x="716" y="828"/>
                  </a:cubicBezTo>
                  <a:cubicBezTo>
                    <a:pt x="716" y="829"/>
                    <a:pt x="716" y="829"/>
                    <a:pt x="716" y="830"/>
                  </a:cubicBezTo>
                  <a:cubicBezTo>
                    <a:pt x="716" y="830"/>
                    <a:pt x="716" y="831"/>
                    <a:pt x="717" y="831"/>
                  </a:cubicBezTo>
                  <a:cubicBezTo>
                    <a:pt x="717" y="831"/>
                    <a:pt x="717" y="832"/>
                    <a:pt x="717" y="833"/>
                  </a:cubicBezTo>
                  <a:cubicBezTo>
                    <a:pt x="717" y="834"/>
                    <a:pt x="718" y="835"/>
                    <a:pt x="718" y="835"/>
                  </a:cubicBezTo>
                  <a:cubicBezTo>
                    <a:pt x="718" y="835"/>
                    <a:pt x="718" y="835"/>
                    <a:pt x="718" y="836"/>
                  </a:cubicBezTo>
                  <a:cubicBezTo>
                    <a:pt x="718" y="836"/>
                    <a:pt x="718" y="836"/>
                    <a:pt x="718" y="837"/>
                  </a:cubicBezTo>
                  <a:cubicBezTo>
                    <a:pt x="719" y="838"/>
                    <a:pt x="720" y="838"/>
                    <a:pt x="720" y="842"/>
                  </a:cubicBezTo>
                  <a:cubicBezTo>
                    <a:pt x="720" y="843"/>
                    <a:pt x="720" y="845"/>
                    <a:pt x="720" y="846"/>
                  </a:cubicBezTo>
                  <a:cubicBezTo>
                    <a:pt x="720" y="846"/>
                    <a:pt x="720" y="846"/>
                    <a:pt x="720" y="846"/>
                  </a:cubicBezTo>
                  <a:cubicBezTo>
                    <a:pt x="720" y="847"/>
                    <a:pt x="721" y="848"/>
                    <a:pt x="721" y="849"/>
                  </a:cubicBezTo>
                  <a:cubicBezTo>
                    <a:pt x="721" y="849"/>
                    <a:pt x="722" y="850"/>
                    <a:pt x="722" y="850"/>
                  </a:cubicBezTo>
                  <a:cubicBezTo>
                    <a:pt x="722" y="851"/>
                    <a:pt x="722" y="851"/>
                    <a:pt x="722" y="851"/>
                  </a:cubicBezTo>
                  <a:cubicBezTo>
                    <a:pt x="722" y="852"/>
                    <a:pt x="722" y="852"/>
                    <a:pt x="722" y="852"/>
                  </a:cubicBezTo>
                  <a:cubicBezTo>
                    <a:pt x="723" y="852"/>
                    <a:pt x="723" y="853"/>
                    <a:pt x="723" y="853"/>
                  </a:cubicBezTo>
                  <a:cubicBezTo>
                    <a:pt x="723" y="854"/>
                    <a:pt x="723" y="854"/>
                    <a:pt x="723" y="855"/>
                  </a:cubicBezTo>
                  <a:cubicBezTo>
                    <a:pt x="723" y="855"/>
                    <a:pt x="723" y="856"/>
                    <a:pt x="723" y="856"/>
                  </a:cubicBezTo>
                  <a:cubicBezTo>
                    <a:pt x="723" y="857"/>
                    <a:pt x="724" y="857"/>
                    <a:pt x="724" y="857"/>
                  </a:cubicBezTo>
                  <a:cubicBezTo>
                    <a:pt x="723" y="858"/>
                    <a:pt x="724" y="859"/>
                    <a:pt x="724" y="860"/>
                  </a:cubicBezTo>
                  <a:cubicBezTo>
                    <a:pt x="724" y="860"/>
                    <a:pt x="724" y="860"/>
                    <a:pt x="724" y="860"/>
                  </a:cubicBezTo>
                  <a:cubicBezTo>
                    <a:pt x="724" y="861"/>
                    <a:pt x="724" y="862"/>
                    <a:pt x="725" y="863"/>
                  </a:cubicBezTo>
                  <a:cubicBezTo>
                    <a:pt x="725" y="863"/>
                    <a:pt x="725" y="863"/>
                    <a:pt x="725" y="863"/>
                  </a:cubicBezTo>
                  <a:cubicBezTo>
                    <a:pt x="725" y="865"/>
                    <a:pt x="725" y="866"/>
                    <a:pt x="726" y="867"/>
                  </a:cubicBezTo>
                  <a:cubicBezTo>
                    <a:pt x="726" y="867"/>
                    <a:pt x="726" y="867"/>
                    <a:pt x="726" y="868"/>
                  </a:cubicBezTo>
                  <a:cubicBezTo>
                    <a:pt x="727" y="868"/>
                    <a:pt x="728" y="868"/>
                    <a:pt x="728" y="868"/>
                  </a:cubicBezTo>
                  <a:cubicBezTo>
                    <a:pt x="728" y="868"/>
                    <a:pt x="728" y="869"/>
                    <a:pt x="727" y="869"/>
                  </a:cubicBezTo>
                  <a:cubicBezTo>
                    <a:pt x="727" y="869"/>
                    <a:pt x="727" y="869"/>
                    <a:pt x="727" y="869"/>
                  </a:cubicBezTo>
                  <a:cubicBezTo>
                    <a:pt x="726" y="870"/>
                    <a:pt x="726" y="870"/>
                    <a:pt x="725" y="871"/>
                  </a:cubicBezTo>
                  <a:cubicBezTo>
                    <a:pt x="725" y="871"/>
                    <a:pt x="723" y="871"/>
                    <a:pt x="723" y="871"/>
                  </a:cubicBezTo>
                  <a:cubicBezTo>
                    <a:pt x="723" y="871"/>
                    <a:pt x="723" y="871"/>
                    <a:pt x="722" y="871"/>
                  </a:cubicBezTo>
                  <a:cubicBezTo>
                    <a:pt x="722" y="871"/>
                    <a:pt x="721" y="871"/>
                    <a:pt x="721" y="872"/>
                  </a:cubicBezTo>
                  <a:cubicBezTo>
                    <a:pt x="720" y="872"/>
                    <a:pt x="720" y="872"/>
                    <a:pt x="720" y="872"/>
                  </a:cubicBezTo>
                  <a:cubicBezTo>
                    <a:pt x="718" y="872"/>
                    <a:pt x="718" y="872"/>
                    <a:pt x="717" y="872"/>
                  </a:cubicBezTo>
                  <a:cubicBezTo>
                    <a:pt x="717" y="872"/>
                    <a:pt x="717" y="872"/>
                    <a:pt x="717" y="872"/>
                  </a:cubicBezTo>
                  <a:cubicBezTo>
                    <a:pt x="717" y="872"/>
                    <a:pt x="716" y="872"/>
                    <a:pt x="716" y="873"/>
                  </a:cubicBezTo>
                  <a:cubicBezTo>
                    <a:pt x="715" y="872"/>
                    <a:pt x="715" y="872"/>
                    <a:pt x="714" y="873"/>
                  </a:cubicBezTo>
                  <a:cubicBezTo>
                    <a:pt x="714" y="873"/>
                    <a:pt x="714" y="873"/>
                    <a:pt x="714" y="873"/>
                  </a:cubicBezTo>
                  <a:cubicBezTo>
                    <a:pt x="714" y="873"/>
                    <a:pt x="714" y="873"/>
                    <a:pt x="713" y="873"/>
                  </a:cubicBezTo>
                  <a:cubicBezTo>
                    <a:pt x="713" y="873"/>
                    <a:pt x="713" y="873"/>
                    <a:pt x="713" y="873"/>
                  </a:cubicBezTo>
                  <a:cubicBezTo>
                    <a:pt x="713" y="872"/>
                    <a:pt x="711" y="872"/>
                    <a:pt x="710" y="873"/>
                  </a:cubicBezTo>
                  <a:cubicBezTo>
                    <a:pt x="710" y="873"/>
                    <a:pt x="710" y="873"/>
                    <a:pt x="710" y="873"/>
                  </a:cubicBezTo>
                  <a:cubicBezTo>
                    <a:pt x="709" y="873"/>
                    <a:pt x="709" y="873"/>
                    <a:pt x="709" y="873"/>
                  </a:cubicBezTo>
                  <a:cubicBezTo>
                    <a:pt x="708" y="873"/>
                    <a:pt x="707" y="873"/>
                    <a:pt x="706" y="874"/>
                  </a:cubicBezTo>
                  <a:cubicBezTo>
                    <a:pt x="706" y="874"/>
                    <a:pt x="706" y="874"/>
                    <a:pt x="706" y="874"/>
                  </a:cubicBezTo>
                  <a:cubicBezTo>
                    <a:pt x="706" y="874"/>
                    <a:pt x="705" y="874"/>
                    <a:pt x="705" y="874"/>
                  </a:cubicBezTo>
                  <a:cubicBezTo>
                    <a:pt x="705" y="874"/>
                    <a:pt x="705" y="874"/>
                    <a:pt x="705" y="874"/>
                  </a:cubicBezTo>
                  <a:cubicBezTo>
                    <a:pt x="704" y="874"/>
                    <a:pt x="704" y="874"/>
                    <a:pt x="704" y="874"/>
                  </a:cubicBezTo>
                  <a:cubicBezTo>
                    <a:pt x="704" y="874"/>
                    <a:pt x="704" y="874"/>
                    <a:pt x="704" y="874"/>
                  </a:cubicBezTo>
                  <a:cubicBezTo>
                    <a:pt x="703" y="874"/>
                    <a:pt x="703" y="874"/>
                    <a:pt x="703" y="874"/>
                  </a:cubicBezTo>
                  <a:cubicBezTo>
                    <a:pt x="702" y="874"/>
                    <a:pt x="702" y="873"/>
                    <a:pt x="702" y="873"/>
                  </a:cubicBezTo>
                  <a:cubicBezTo>
                    <a:pt x="701" y="873"/>
                    <a:pt x="700" y="873"/>
                    <a:pt x="699" y="873"/>
                  </a:cubicBezTo>
                  <a:cubicBezTo>
                    <a:pt x="699" y="873"/>
                    <a:pt x="699" y="873"/>
                    <a:pt x="699" y="873"/>
                  </a:cubicBezTo>
                  <a:cubicBezTo>
                    <a:pt x="699" y="873"/>
                    <a:pt x="698" y="873"/>
                    <a:pt x="698" y="873"/>
                  </a:cubicBezTo>
                  <a:cubicBezTo>
                    <a:pt x="698" y="873"/>
                    <a:pt x="698" y="873"/>
                    <a:pt x="697" y="873"/>
                  </a:cubicBezTo>
                  <a:cubicBezTo>
                    <a:pt x="697" y="873"/>
                    <a:pt x="696" y="873"/>
                    <a:pt x="696" y="873"/>
                  </a:cubicBezTo>
                  <a:cubicBezTo>
                    <a:pt x="695" y="873"/>
                    <a:pt x="695" y="873"/>
                    <a:pt x="695" y="873"/>
                  </a:cubicBezTo>
                  <a:cubicBezTo>
                    <a:pt x="695" y="873"/>
                    <a:pt x="694" y="873"/>
                    <a:pt x="694" y="873"/>
                  </a:cubicBezTo>
                  <a:cubicBezTo>
                    <a:pt x="694" y="873"/>
                    <a:pt x="694" y="873"/>
                    <a:pt x="694" y="873"/>
                  </a:cubicBezTo>
                  <a:cubicBezTo>
                    <a:pt x="694" y="873"/>
                    <a:pt x="693" y="873"/>
                    <a:pt x="692" y="873"/>
                  </a:cubicBezTo>
                  <a:cubicBezTo>
                    <a:pt x="691" y="873"/>
                    <a:pt x="690" y="872"/>
                    <a:pt x="690" y="872"/>
                  </a:cubicBezTo>
                  <a:cubicBezTo>
                    <a:pt x="689" y="872"/>
                    <a:pt x="689" y="872"/>
                    <a:pt x="689" y="872"/>
                  </a:cubicBezTo>
                  <a:cubicBezTo>
                    <a:pt x="689" y="871"/>
                    <a:pt x="688" y="871"/>
                    <a:pt x="688" y="871"/>
                  </a:cubicBezTo>
                  <a:cubicBezTo>
                    <a:pt x="688" y="870"/>
                    <a:pt x="687" y="870"/>
                    <a:pt x="686" y="870"/>
                  </a:cubicBezTo>
                  <a:cubicBezTo>
                    <a:pt x="686" y="870"/>
                    <a:pt x="686" y="870"/>
                    <a:pt x="686" y="870"/>
                  </a:cubicBezTo>
                  <a:cubicBezTo>
                    <a:pt x="686" y="870"/>
                    <a:pt x="685" y="870"/>
                    <a:pt x="685" y="870"/>
                  </a:cubicBezTo>
                  <a:cubicBezTo>
                    <a:pt x="685" y="870"/>
                    <a:pt x="685" y="869"/>
                    <a:pt x="684" y="869"/>
                  </a:cubicBezTo>
                  <a:cubicBezTo>
                    <a:pt x="684" y="869"/>
                    <a:pt x="682" y="869"/>
                    <a:pt x="682" y="869"/>
                  </a:cubicBezTo>
                  <a:cubicBezTo>
                    <a:pt x="681" y="869"/>
                    <a:pt x="681" y="869"/>
                    <a:pt x="680" y="868"/>
                  </a:cubicBezTo>
                  <a:cubicBezTo>
                    <a:pt x="680" y="868"/>
                    <a:pt x="680" y="868"/>
                    <a:pt x="679" y="868"/>
                  </a:cubicBezTo>
                  <a:cubicBezTo>
                    <a:pt x="678" y="867"/>
                    <a:pt x="676" y="866"/>
                    <a:pt x="675" y="866"/>
                  </a:cubicBezTo>
                  <a:cubicBezTo>
                    <a:pt x="675" y="866"/>
                    <a:pt x="675" y="866"/>
                    <a:pt x="675" y="866"/>
                  </a:cubicBezTo>
                  <a:cubicBezTo>
                    <a:pt x="674" y="865"/>
                    <a:pt x="674" y="865"/>
                    <a:pt x="673" y="865"/>
                  </a:cubicBezTo>
                  <a:cubicBezTo>
                    <a:pt x="673" y="864"/>
                    <a:pt x="673" y="864"/>
                    <a:pt x="673" y="864"/>
                  </a:cubicBezTo>
                  <a:cubicBezTo>
                    <a:pt x="672" y="864"/>
                    <a:pt x="672" y="864"/>
                    <a:pt x="671" y="864"/>
                  </a:cubicBezTo>
                  <a:cubicBezTo>
                    <a:pt x="671" y="864"/>
                    <a:pt x="671" y="864"/>
                    <a:pt x="671" y="864"/>
                  </a:cubicBezTo>
                  <a:cubicBezTo>
                    <a:pt x="671" y="863"/>
                    <a:pt x="671" y="863"/>
                    <a:pt x="671" y="862"/>
                  </a:cubicBezTo>
                  <a:cubicBezTo>
                    <a:pt x="670" y="862"/>
                    <a:pt x="670" y="862"/>
                    <a:pt x="670" y="862"/>
                  </a:cubicBezTo>
                  <a:cubicBezTo>
                    <a:pt x="669" y="862"/>
                    <a:pt x="669" y="862"/>
                    <a:pt x="669" y="862"/>
                  </a:cubicBezTo>
                  <a:cubicBezTo>
                    <a:pt x="669" y="862"/>
                    <a:pt x="669" y="861"/>
                    <a:pt x="669" y="861"/>
                  </a:cubicBezTo>
                  <a:cubicBezTo>
                    <a:pt x="669" y="860"/>
                    <a:pt x="668" y="860"/>
                    <a:pt x="667" y="859"/>
                  </a:cubicBezTo>
                  <a:cubicBezTo>
                    <a:pt x="667" y="859"/>
                    <a:pt x="666" y="859"/>
                    <a:pt x="666" y="858"/>
                  </a:cubicBezTo>
                  <a:cubicBezTo>
                    <a:pt x="664" y="856"/>
                    <a:pt x="663" y="855"/>
                    <a:pt x="662" y="854"/>
                  </a:cubicBezTo>
                  <a:cubicBezTo>
                    <a:pt x="661" y="852"/>
                    <a:pt x="660" y="851"/>
                    <a:pt x="659" y="850"/>
                  </a:cubicBezTo>
                  <a:cubicBezTo>
                    <a:pt x="659" y="850"/>
                    <a:pt x="658" y="850"/>
                    <a:pt x="658" y="850"/>
                  </a:cubicBezTo>
                  <a:cubicBezTo>
                    <a:pt x="658" y="849"/>
                    <a:pt x="657" y="849"/>
                    <a:pt x="657" y="849"/>
                  </a:cubicBezTo>
                  <a:cubicBezTo>
                    <a:pt x="657" y="848"/>
                    <a:pt x="657" y="848"/>
                    <a:pt x="657" y="848"/>
                  </a:cubicBezTo>
                  <a:cubicBezTo>
                    <a:pt x="657" y="848"/>
                    <a:pt x="657" y="847"/>
                    <a:pt x="656" y="847"/>
                  </a:cubicBezTo>
                  <a:cubicBezTo>
                    <a:pt x="656" y="847"/>
                    <a:pt x="656" y="847"/>
                    <a:pt x="656" y="847"/>
                  </a:cubicBezTo>
                  <a:cubicBezTo>
                    <a:pt x="657" y="847"/>
                    <a:pt x="657" y="846"/>
                    <a:pt x="657" y="845"/>
                  </a:cubicBezTo>
                  <a:cubicBezTo>
                    <a:pt x="657" y="844"/>
                    <a:pt x="656" y="843"/>
                    <a:pt x="654" y="843"/>
                  </a:cubicBezTo>
                  <a:cubicBezTo>
                    <a:pt x="654" y="843"/>
                    <a:pt x="654" y="843"/>
                    <a:pt x="654" y="843"/>
                  </a:cubicBezTo>
                  <a:cubicBezTo>
                    <a:pt x="654" y="843"/>
                    <a:pt x="654" y="843"/>
                    <a:pt x="654" y="843"/>
                  </a:cubicBezTo>
                  <a:cubicBezTo>
                    <a:pt x="654" y="843"/>
                    <a:pt x="654" y="842"/>
                    <a:pt x="654" y="842"/>
                  </a:cubicBezTo>
                  <a:cubicBezTo>
                    <a:pt x="654" y="842"/>
                    <a:pt x="654" y="841"/>
                    <a:pt x="654" y="841"/>
                  </a:cubicBezTo>
                  <a:cubicBezTo>
                    <a:pt x="654" y="840"/>
                    <a:pt x="654" y="839"/>
                    <a:pt x="652" y="838"/>
                  </a:cubicBezTo>
                  <a:cubicBezTo>
                    <a:pt x="651" y="837"/>
                    <a:pt x="651" y="836"/>
                    <a:pt x="650" y="836"/>
                  </a:cubicBezTo>
                  <a:cubicBezTo>
                    <a:pt x="650" y="836"/>
                    <a:pt x="650" y="836"/>
                    <a:pt x="650" y="835"/>
                  </a:cubicBezTo>
                  <a:cubicBezTo>
                    <a:pt x="650" y="835"/>
                    <a:pt x="650" y="835"/>
                    <a:pt x="650" y="835"/>
                  </a:cubicBezTo>
                  <a:cubicBezTo>
                    <a:pt x="650" y="834"/>
                    <a:pt x="650" y="834"/>
                    <a:pt x="650" y="834"/>
                  </a:cubicBezTo>
                  <a:cubicBezTo>
                    <a:pt x="649" y="833"/>
                    <a:pt x="649" y="832"/>
                    <a:pt x="649" y="831"/>
                  </a:cubicBezTo>
                  <a:cubicBezTo>
                    <a:pt x="648" y="830"/>
                    <a:pt x="648" y="829"/>
                    <a:pt x="648" y="829"/>
                  </a:cubicBezTo>
                  <a:cubicBezTo>
                    <a:pt x="648" y="828"/>
                    <a:pt x="648" y="828"/>
                    <a:pt x="648" y="828"/>
                  </a:cubicBezTo>
                  <a:cubicBezTo>
                    <a:pt x="647" y="827"/>
                    <a:pt x="646" y="826"/>
                    <a:pt x="646" y="825"/>
                  </a:cubicBezTo>
                  <a:cubicBezTo>
                    <a:pt x="646" y="824"/>
                    <a:pt x="646" y="823"/>
                    <a:pt x="646" y="822"/>
                  </a:cubicBezTo>
                  <a:cubicBezTo>
                    <a:pt x="646" y="820"/>
                    <a:pt x="646" y="818"/>
                    <a:pt x="645" y="816"/>
                  </a:cubicBezTo>
                  <a:cubicBezTo>
                    <a:pt x="645" y="815"/>
                    <a:pt x="644" y="815"/>
                    <a:pt x="644" y="814"/>
                  </a:cubicBezTo>
                  <a:cubicBezTo>
                    <a:pt x="644" y="814"/>
                    <a:pt x="644" y="814"/>
                    <a:pt x="644" y="814"/>
                  </a:cubicBezTo>
                  <a:cubicBezTo>
                    <a:pt x="644" y="813"/>
                    <a:pt x="644" y="812"/>
                    <a:pt x="644" y="811"/>
                  </a:cubicBezTo>
                  <a:cubicBezTo>
                    <a:pt x="644" y="810"/>
                    <a:pt x="644" y="808"/>
                    <a:pt x="643" y="807"/>
                  </a:cubicBezTo>
                  <a:cubicBezTo>
                    <a:pt x="642" y="805"/>
                    <a:pt x="642" y="805"/>
                    <a:pt x="643" y="804"/>
                  </a:cubicBezTo>
                  <a:cubicBezTo>
                    <a:pt x="643" y="803"/>
                    <a:pt x="643" y="803"/>
                    <a:pt x="643" y="803"/>
                  </a:cubicBezTo>
                  <a:cubicBezTo>
                    <a:pt x="643" y="803"/>
                    <a:pt x="643" y="802"/>
                    <a:pt x="643" y="800"/>
                  </a:cubicBezTo>
                  <a:cubicBezTo>
                    <a:pt x="643" y="799"/>
                    <a:pt x="643" y="797"/>
                    <a:pt x="642" y="796"/>
                  </a:cubicBezTo>
                  <a:cubicBezTo>
                    <a:pt x="642" y="796"/>
                    <a:pt x="642" y="796"/>
                    <a:pt x="642" y="796"/>
                  </a:cubicBezTo>
                  <a:cubicBezTo>
                    <a:pt x="642" y="795"/>
                    <a:pt x="642" y="794"/>
                    <a:pt x="642" y="793"/>
                  </a:cubicBezTo>
                  <a:cubicBezTo>
                    <a:pt x="642" y="793"/>
                    <a:pt x="642" y="793"/>
                    <a:pt x="642" y="792"/>
                  </a:cubicBezTo>
                  <a:cubicBezTo>
                    <a:pt x="642" y="792"/>
                    <a:pt x="642" y="791"/>
                    <a:pt x="642" y="790"/>
                  </a:cubicBezTo>
                  <a:cubicBezTo>
                    <a:pt x="642" y="790"/>
                    <a:pt x="642" y="789"/>
                    <a:pt x="642" y="789"/>
                  </a:cubicBezTo>
                  <a:cubicBezTo>
                    <a:pt x="642" y="788"/>
                    <a:pt x="642" y="788"/>
                    <a:pt x="643" y="787"/>
                  </a:cubicBezTo>
                  <a:cubicBezTo>
                    <a:pt x="643" y="787"/>
                    <a:pt x="643" y="786"/>
                    <a:pt x="642" y="785"/>
                  </a:cubicBezTo>
                  <a:cubicBezTo>
                    <a:pt x="642" y="785"/>
                    <a:pt x="642" y="784"/>
                    <a:pt x="642" y="784"/>
                  </a:cubicBezTo>
                  <a:cubicBezTo>
                    <a:pt x="642" y="784"/>
                    <a:pt x="642" y="784"/>
                    <a:pt x="642" y="784"/>
                  </a:cubicBezTo>
                  <a:cubicBezTo>
                    <a:pt x="642" y="783"/>
                    <a:pt x="643" y="782"/>
                    <a:pt x="643" y="782"/>
                  </a:cubicBezTo>
                  <a:cubicBezTo>
                    <a:pt x="643" y="782"/>
                    <a:pt x="643" y="781"/>
                    <a:pt x="643" y="781"/>
                  </a:cubicBezTo>
                  <a:cubicBezTo>
                    <a:pt x="643" y="780"/>
                    <a:pt x="643" y="780"/>
                    <a:pt x="642" y="780"/>
                  </a:cubicBezTo>
                  <a:cubicBezTo>
                    <a:pt x="642" y="780"/>
                    <a:pt x="642" y="779"/>
                    <a:pt x="643" y="779"/>
                  </a:cubicBezTo>
                  <a:cubicBezTo>
                    <a:pt x="643" y="778"/>
                    <a:pt x="643" y="778"/>
                    <a:pt x="643" y="778"/>
                  </a:cubicBezTo>
                  <a:cubicBezTo>
                    <a:pt x="643" y="777"/>
                    <a:pt x="643" y="777"/>
                    <a:pt x="642" y="777"/>
                  </a:cubicBezTo>
                  <a:cubicBezTo>
                    <a:pt x="642" y="777"/>
                    <a:pt x="642" y="776"/>
                    <a:pt x="643" y="775"/>
                  </a:cubicBezTo>
                  <a:cubicBezTo>
                    <a:pt x="643" y="775"/>
                    <a:pt x="643" y="775"/>
                    <a:pt x="643" y="775"/>
                  </a:cubicBezTo>
                  <a:cubicBezTo>
                    <a:pt x="643" y="774"/>
                    <a:pt x="643" y="773"/>
                    <a:pt x="644" y="772"/>
                  </a:cubicBezTo>
                  <a:cubicBezTo>
                    <a:pt x="644" y="771"/>
                    <a:pt x="644" y="771"/>
                    <a:pt x="644" y="770"/>
                  </a:cubicBezTo>
                  <a:cubicBezTo>
                    <a:pt x="644" y="770"/>
                    <a:pt x="644" y="769"/>
                    <a:pt x="644" y="769"/>
                  </a:cubicBezTo>
                  <a:cubicBezTo>
                    <a:pt x="644" y="766"/>
                    <a:pt x="645" y="766"/>
                    <a:pt x="644" y="765"/>
                  </a:cubicBezTo>
                  <a:cubicBezTo>
                    <a:pt x="644" y="765"/>
                    <a:pt x="644" y="765"/>
                    <a:pt x="645" y="763"/>
                  </a:cubicBezTo>
                  <a:cubicBezTo>
                    <a:pt x="646" y="762"/>
                    <a:pt x="646" y="762"/>
                    <a:pt x="647" y="761"/>
                  </a:cubicBezTo>
                  <a:cubicBezTo>
                    <a:pt x="647" y="760"/>
                    <a:pt x="646" y="760"/>
                    <a:pt x="645" y="759"/>
                  </a:cubicBezTo>
                  <a:cubicBezTo>
                    <a:pt x="645" y="758"/>
                    <a:pt x="645" y="758"/>
                    <a:pt x="645" y="758"/>
                  </a:cubicBezTo>
                  <a:cubicBezTo>
                    <a:pt x="646" y="758"/>
                    <a:pt x="646" y="757"/>
                    <a:pt x="646" y="756"/>
                  </a:cubicBezTo>
                  <a:cubicBezTo>
                    <a:pt x="646" y="756"/>
                    <a:pt x="646" y="755"/>
                    <a:pt x="646" y="755"/>
                  </a:cubicBezTo>
                  <a:cubicBezTo>
                    <a:pt x="646" y="755"/>
                    <a:pt x="646" y="754"/>
                    <a:pt x="646" y="754"/>
                  </a:cubicBezTo>
                  <a:cubicBezTo>
                    <a:pt x="646" y="754"/>
                    <a:pt x="647" y="754"/>
                    <a:pt x="647" y="754"/>
                  </a:cubicBezTo>
                  <a:cubicBezTo>
                    <a:pt x="647" y="753"/>
                    <a:pt x="647" y="752"/>
                    <a:pt x="647" y="752"/>
                  </a:cubicBezTo>
                  <a:cubicBezTo>
                    <a:pt x="647" y="751"/>
                    <a:pt x="647" y="751"/>
                    <a:pt x="647" y="751"/>
                  </a:cubicBezTo>
                  <a:cubicBezTo>
                    <a:pt x="648" y="750"/>
                    <a:pt x="648" y="749"/>
                    <a:pt x="648" y="748"/>
                  </a:cubicBezTo>
                  <a:cubicBezTo>
                    <a:pt x="648" y="747"/>
                    <a:pt x="648" y="747"/>
                    <a:pt x="648" y="747"/>
                  </a:cubicBezTo>
                  <a:cubicBezTo>
                    <a:pt x="649" y="746"/>
                    <a:pt x="649" y="744"/>
                    <a:pt x="649" y="743"/>
                  </a:cubicBezTo>
                  <a:cubicBezTo>
                    <a:pt x="649" y="743"/>
                    <a:pt x="649" y="743"/>
                    <a:pt x="649" y="742"/>
                  </a:cubicBezTo>
                  <a:cubicBezTo>
                    <a:pt x="649" y="742"/>
                    <a:pt x="649" y="742"/>
                    <a:pt x="650" y="742"/>
                  </a:cubicBezTo>
                  <a:cubicBezTo>
                    <a:pt x="651" y="741"/>
                    <a:pt x="651" y="740"/>
                    <a:pt x="651" y="739"/>
                  </a:cubicBezTo>
                  <a:cubicBezTo>
                    <a:pt x="651" y="739"/>
                    <a:pt x="651" y="738"/>
                    <a:pt x="651" y="738"/>
                  </a:cubicBezTo>
                  <a:cubicBezTo>
                    <a:pt x="651" y="737"/>
                    <a:pt x="652" y="737"/>
                    <a:pt x="652" y="737"/>
                  </a:cubicBezTo>
                  <a:cubicBezTo>
                    <a:pt x="652" y="736"/>
                    <a:pt x="652" y="736"/>
                    <a:pt x="652" y="735"/>
                  </a:cubicBezTo>
                  <a:cubicBezTo>
                    <a:pt x="652" y="735"/>
                    <a:pt x="652" y="735"/>
                    <a:pt x="652" y="735"/>
                  </a:cubicBezTo>
                  <a:cubicBezTo>
                    <a:pt x="652" y="734"/>
                    <a:pt x="653" y="733"/>
                    <a:pt x="653" y="733"/>
                  </a:cubicBezTo>
                  <a:cubicBezTo>
                    <a:pt x="653" y="733"/>
                    <a:pt x="653" y="732"/>
                    <a:pt x="653" y="732"/>
                  </a:cubicBezTo>
                  <a:cubicBezTo>
                    <a:pt x="653" y="732"/>
                    <a:pt x="653" y="732"/>
                    <a:pt x="653" y="732"/>
                  </a:cubicBezTo>
                  <a:cubicBezTo>
                    <a:pt x="653" y="732"/>
                    <a:pt x="653" y="732"/>
                    <a:pt x="653" y="732"/>
                  </a:cubicBezTo>
                  <a:cubicBezTo>
                    <a:pt x="653" y="732"/>
                    <a:pt x="653" y="732"/>
                    <a:pt x="653" y="731"/>
                  </a:cubicBezTo>
                  <a:cubicBezTo>
                    <a:pt x="654" y="731"/>
                    <a:pt x="654" y="730"/>
                    <a:pt x="655" y="729"/>
                  </a:cubicBezTo>
                  <a:cubicBezTo>
                    <a:pt x="655" y="729"/>
                    <a:pt x="655" y="729"/>
                    <a:pt x="654" y="729"/>
                  </a:cubicBezTo>
                  <a:cubicBezTo>
                    <a:pt x="654" y="729"/>
                    <a:pt x="654" y="729"/>
                    <a:pt x="654" y="728"/>
                  </a:cubicBezTo>
                  <a:cubicBezTo>
                    <a:pt x="654" y="728"/>
                    <a:pt x="654" y="728"/>
                    <a:pt x="654" y="728"/>
                  </a:cubicBezTo>
                  <a:cubicBezTo>
                    <a:pt x="654" y="728"/>
                    <a:pt x="654" y="728"/>
                    <a:pt x="654" y="728"/>
                  </a:cubicBezTo>
                  <a:cubicBezTo>
                    <a:pt x="654" y="728"/>
                    <a:pt x="655" y="728"/>
                    <a:pt x="655" y="728"/>
                  </a:cubicBezTo>
                  <a:cubicBezTo>
                    <a:pt x="655" y="728"/>
                    <a:pt x="656" y="728"/>
                    <a:pt x="657" y="727"/>
                  </a:cubicBezTo>
                  <a:cubicBezTo>
                    <a:pt x="657" y="727"/>
                    <a:pt x="657" y="727"/>
                    <a:pt x="657" y="726"/>
                  </a:cubicBezTo>
                  <a:cubicBezTo>
                    <a:pt x="657" y="726"/>
                    <a:pt x="658" y="726"/>
                    <a:pt x="658" y="725"/>
                  </a:cubicBezTo>
                  <a:cubicBezTo>
                    <a:pt x="658" y="725"/>
                    <a:pt x="658" y="724"/>
                    <a:pt x="658" y="723"/>
                  </a:cubicBezTo>
                  <a:cubicBezTo>
                    <a:pt x="658" y="723"/>
                    <a:pt x="658" y="723"/>
                    <a:pt x="658" y="722"/>
                  </a:cubicBezTo>
                  <a:cubicBezTo>
                    <a:pt x="658" y="722"/>
                    <a:pt x="658" y="722"/>
                    <a:pt x="659" y="721"/>
                  </a:cubicBezTo>
                  <a:cubicBezTo>
                    <a:pt x="659" y="721"/>
                    <a:pt x="659" y="721"/>
                    <a:pt x="659" y="721"/>
                  </a:cubicBezTo>
                  <a:cubicBezTo>
                    <a:pt x="660" y="720"/>
                    <a:pt x="661" y="720"/>
                    <a:pt x="661" y="719"/>
                  </a:cubicBezTo>
                  <a:cubicBezTo>
                    <a:pt x="661" y="719"/>
                    <a:pt x="661" y="719"/>
                    <a:pt x="661" y="719"/>
                  </a:cubicBezTo>
                  <a:cubicBezTo>
                    <a:pt x="662" y="718"/>
                    <a:pt x="663" y="717"/>
                    <a:pt x="662" y="715"/>
                  </a:cubicBezTo>
                  <a:cubicBezTo>
                    <a:pt x="663" y="715"/>
                    <a:pt x="663" y="715"/>
                    <a:pt x="663" y="715"/>
                  </a:cubicBezTo>
                  <a:cubicBezTo>
                    <a:pt x="663" y="714"/>
                    <a:pt x="664" y="714"/>
                    <a:pt x="664" y="714"/>
                  </a:cubicBezTo>
                  <a:cubicBezTo>
                    <a:pt x="665" y="713"/>
                    <a:pt x="666" y="712"/>
                    <a:pt x="666" y="710"/>
                  </a:cubicBezTo>
                  <a:cubicBezTo>
                    <a:pt x="666" y="710"/>
                    <a:pt x="666" y="710"/>
                    <a:pt x="666" y="710"/>
                  </a:cubicBezTo>
                  <a:cubicBezTo>
                    <a:pt x="666" y="710"/>
                    <a:pt x="667" y="709"/>
                    <a:pt x="668" y="709"/>
                  </a:cubicBezTo>
                  <a:cubicBezTo>
                    <a:pt x="668" y="709"/>
                    <a:pt x="668" y="709"/>
                    <a:pt x="668" y="708"/>
                  </a:cubicBezTo>
                  <a:cubicBezTo>
                    <a:pt x="668" y="708"/>
                    <a:pt x="669" y="708"/>
                    <a:pt x="669" y="708"/>
                  </a:cubicBezTo>
                  <a:cubicBezTo>
                    <a:pt x="670" y="707"/>
                    <a:pt x="670" y="707"/>
                    <a:pt x="670" y="707"/>
                  </a:cubicBezTo>
                  <a:cubicBezTo>
                    <a:pt x="671" y="706"/>
                    <a:pt x="671" y="706"/>
                    <a:pt x="672" y="705"/>
                  </a:cubicBezTo>
                  <a:cubicBezTo>
                    <a:pt x="672" y="705"/>
                    <a:pt x="672" y="705"/>
                    <a:pt x="672" y="705"/>
                  </a:cubicBezTo>
                  <a:cubicBezTo>
                    <a:pt x="674" y="704"/>
                    <a:pt x="674" y="704"/>
                    <a:pt x="675" y="702"/>
                  </a:cubicBezTo>
                  <a:cubicBezTo>
                    <a:pt x="676" y="702"/>
                    <a:pt x="676" y="702"/>
                    <a:pt x="676" y="701"/>
                  </a:cubicBezTo>
                  <a:cubicBezTo>
                    <a:pt x="676" y="701"/>
                    <a:pt x="677" y="701"/>
                    <a:pt x="677" y="700"/>
                  </a:cubicBezTo>
                  <a:cubicBezTo>
                    <a:pt x="677" y="700"/>
                    <a:pt x="677" y="700"/>
                    <a:pt x="677" y="700"/>
                  </a:cubicBezTo>
                  <a:cubicBezTo>
                    <a:pt x="678" y="700"/>
                    <a:pt x="678" y="700"/>
                    <a:pt x="680" y="699"/>
                  </a:cubicBezTo>
                  <a:cubicBezTo>
                    <a:pt x="681" y="698"/>
                    <a:pt x="682" y="698"/>
                    <a:pt x="682" y="697"/>
                  </a:cubicBezTo>
                  <a:cubicBezTo>
                    <a:pt x="682" y="697"/>
                    <a:pt x="682" y="697"/>
                    <a:pt x="683" y="697"/>
                  </a:cubicBezTo>
                  <a:cubicBezTo>
                    <a:pt x="684" y="697"/>
                    <a:pt x="684" y="696"/>
                    <a:pt x="684" y="695"/>
                  </a:cubicBezTo>
                  <a:cubicBezTo>
                    <a:pt x="685" y="695"/>
                    <a:pt x="685" y="695"/>
                    <a:pt x="685" y="695"/>
                  </a:cubicBezTo>
                  <a:cubicBezTo>
                    <a:pt x="685" y="695"/>
                    <a:pt x="685" y="694"/>
                    <a:pt x="685" y="694"/>
                  </a:cubicBezTo>
                  <a:cubicBezTo>
                    <a:pt x="685" y="694"/>
                    <a:pt x="686" y="693"/>
                    <a:pt x="687" y="693"/>
                  </a:cubicBezTo>
                  <a:cubicBezTo>
                    <a:pt x="687" y="693"/>
                    <a:pt x="687" y="693"/>
                    <a:pt x="687" y="693"/>
                  </a:cubicBezTo>
                  <a:cubicBezTo>
                    <a:pt x="687" y="693"/>
                    <a:pt x="687" y="693"/>
                    <a:pt x="688" y="693"/>
                  </a:cubicBezTo>
                  <a:cubicBezTo>
                    <a:pt x="688" y="693"/>
                    <a:pt x="689" y="692"/>
                    <a:pt x="690" y="691"/>
                  </a:cubicBezTo>
                  <a:cubicBezTo>
                    <a:pt x="690" y="691"/>
                    <a:pt x="690" y="691"/>
                    <a:pt x="690" y="690"/>
                  </a:cubicBezTo>
                  <a:cubicBezTo>
                    <a:pt x="691" y="690"/>
                    <a:pt x="691" y="690"/>
                    <a:pt x="691" y="690"/>
                  </a:cubicBezTo>
                  <a:cubicBezTo>
                    <a:pt x="691" y="690"/>
                    <a:pt x="692" y="690"/>
                    <a:pt x="692" y="690"/>
                  </a:cubicBezTo>
                  <a:cubicBezTo>
                    <a:pt x="693" y="689"/>
                    <a:pt x="694" y="689"/>
                    <a:pt x="694" y="688"/>
                  </a:cubicBezTo>
                  <a:cubicBezTo>
                    <a:pt x="695" y="688"/>
                    <a:pt x="695" y="688"/>
                    <a:pt x="695" y="688"/>
                  </a:cubicBezTo>
                  <a:cubicBezTo>
                    <a:pt x="695" y="688"/>
                    <a:pt x="696" y="687"/>
                    <a:pt x="696" y="687"/>
                  </a:cubicBezTo>
                  <a:cubicBezTo>
                    <a:pt x="696" y="687"/>
                    <a:pt x="696" y="687"/>
                    <a:pt x="696" y="687"/>
                  </a:cubicBezTo>
                  <a:cubicBezTo>
                    <a:pt x="697" y="687"/>
                    <a:pt x="697" y="687"/>
                    <a:pt x="698" y="686"/>
                  </a:cubicBezTo>
                  <a:cubicBezTo>
                    <a:pt x="698" y="686"/>
                    <a:pt x="699" y="686"/>
                    <a:pt x="699" y="686"/>
                  </a:cubicBezTo>
                  <a:cubicBezTo>
                    <a:pt x="700" y="685"/>
                    <a:pt x="700" y="685"/>
                    <a:pt x="700" y="685"/>
                  </a:cubicBezTo>
                  <a:cubicBezTo>
                    <a:pt x="702" y="684"/>
                    <a:pt x="702" y="684"/>
                    <a:pt x="703" y="683"/>
                  </a:cubicBezTo>
                  <a:cubicBezTo>
                    <a:pt x="703" y="683"/>
                    <a:pt x="703" y="683"/>
                    <a:pt x="703" y="683"/>
                  </a:cubicBezTo>
                  <a:cubicBezTo>
                    <a:pt x="704" y="683"/>
                    <a:pt x="704" y="682"/>
                    <a:pt x="705" y="682"/>
                  </a:cubicBezTo>
                  <a:cubicBezTo>
                    <a:pt x="705" y="682"/>
                    <a:pt x="705" y="681"/>
                    <a:pt x="705" y="681"/>
                  </a:cubicBezTo>
                  <a:cubicBezTo>
                    <a:pt x="706" y="681"/>
                    <a:pt x="707" y="681"/>
                    <a:pt x="708" y="680"/>
                  </a:cubicBezTo>
                  <a:cubicBezTo>
                    <a:pt x="708" y="680"/>
                    <a:pt x="708" y="680"/>
                    <a:pt x="708" y="680"/>
                  </a:cubicBezTo>
                  <a:cubicBezTo>
                    <a:pt x="709" y="680"/>
                    <a:pt x="709" y="679"/>
                    <a:pt x="709" y="679"/>
                  </a:cubicBezTo>
                  <a:cubicBezTo>
                    <a:pt x="709" y="679"/>
                    <a:pt x="710" y="678"/>
                    <a:pt x="710" y="678"/>
                  </a:cubicBezTo>
                  <a:cubicBezTo>
                    <a:pt x="710" y="678"/>
                    <a:pt x="711" y="678"/>
                    <a:pt x="711" y="678"/>
                  </a:cubicBezTo>
                  <a:cubicBezTo>
                    <a:pt x="712" y="678"/>
                    <a:pt x="713" y="677"/>
                    <a:pt x="713" y="677"/>
                  </a:cubicBezTo>
                  <a:cubicBezTo>
                    <a:pt x="714" y="677"/>
                    <a:pt x="714" y="676"/>
                    <a:pt x="714" y="676"/>
                  </a:cubicBezTo>
                  <a:cubicBezTo>
                    <a:pt x="714" y="676"/>
                    <a:pt x="714" y="676"/>
                    <a:pt x="714" y="676"/>
                  </a:cubicBezTo>
                  <a:cubicBezTo>
                    <a:pt x="715" y="676"/>
                    <a:pt x="715" y="676"/>
                    <a:pt x="715" y="676"/>
                  </a:cubicBezTo>
                  <a:cubicBezTo>
                    <a:pt x="716" y="675"/>
                    <a:pt x="716" y="675"/>
                    <a:pt x="717" y="675"/>
                  </a:cubicBezTo>
                  <a:cubicBezTo>
                    <a:pt x="717" y="675"/>
                    <a:pt x="718" y="675"/>
                    <a:pt x="719" y="674"/>
                  </a:cubicBezTo>
                  <a:cubicBezTo>
                    <a:pt x="719" y="674"/>
                    <a:pt x="719" y="674"/>
                    <a:pt x="719" y="674"/>
                  </a:cubicBezTo>
                  <a:cubicBezTo>
                    <a:pt x="719" y="674"/>
                    <a:pt x="720" y="674"/>
                    <a:pt x="720" y="674"/>
                  </a:cubicBezTo>
                  <a:cubicBezTo>
                    <a:pt x="720" y="674"/>
                    <a:pt x="720" y="674"/>
                    <a:pt x="720" y="674"/>
                  </a:cubicBezTo>
                  <a:cubicBezTo>
                    <a:pt x="720" y="674"/>
                    <a:pt x="720" y="674"/>
                    <a:pt x="720" y="673"/>
                  </a:cubicBezTo>
                  <a:cubicBezTo>
                    <a:pt x="721" y="673"/>
                    <a:pt x="721" y="673"/>
                    <a:pt x="721" y="673"/>
                  </a:cubicBezTo>
                  <a:cubicBezTo>
                    <a:pt x="721" y="672"/>
                    <a:pt x="722" y="672"/>
                    <a:pt x="722" y="672"/>
                  </a:cubicBezTo>
                  <a:cubicBezTo>
                    <a:pt x="722" y="672"/>
                    <a:pt x="723" y="672"/>
                    <a:pt x="723" y="672"/>
                  </a:cubicBezTo>
                  <a:cubicBezTo>
                    <a:pt x="723" y="672"/>
                    <a:pt x="723" y="672"/>
                    <a:pt x="724" y="672"/>
                  </a:cubicBezTo>
                  <a:cubicBezTo>
                    <a:pt x="724" y="672"/>
                    <a:pt x="725" y="672"/>
                    <a:pt x="725" y="671"/>
                  </a:cubicBezTo>
                  <a:cubicBezTo>
                    <a:pt x="726" y="671"/>
                    <a:pt x="727" y="670"/>
                    <a:pt x="727" y="669"/>
                  </a:cubicBezTo>
                  <a:cubicBezTo>
                    <a:pt x="728" y="669"/>
                    <a:pt x="728" y="669"/>
                    <a:pt x="728" y="669"/>
                  </a:cubicBezTo>
                  <a:cubicBezTo>
                    <a:pt x="728" y="668"/>
                    <a:pt x="729" y="668"/>
                    <a:pt x="729" y="668"/>
                  </a:cubicBezTo>
                  <a:cubicBezTo>
                    <a:pt x="730" y="668"/>
                    <a:pt x="731" y="667"/>
                    <a:pt x="731" y="667"/>
                  </a:cubicBezTo>
                  <a:cubicBezTo>
                    <a:pt x="732" y="667"/>
                    <a:pt x="732" y="666"/>
                    <a:pt x="733" y="667"/>
                  </a:cubicBezTo>
                  <a:cubicBezTo>
                    <a:pt x="733" y="667"/>
                    <a:pt x="733" y="667"/>
                    <a:pt x="733" y="667"/>
                  </a:cubicBezTo>
                  <a:cubicBezTo>
                    <a:pt x="734" y="667"/>
                    <a:pt x="735" y="666"/>
                    <a:pt x="736" y="666"/>
                  </a:cubicBezTo>
                  <a:cubicBezTo>
                    <a:pt x="737" y="666"/>
                    <a:pt x="737" y="666"/>
                    <a:pt x="738" y="666"/>
                  </a:cubicBezTo>
                  <a:cubicBezTo>
                    <a:pt x="738" y="665"/>
                    <a:pt x="738" y="665"/>
                    <a:pt x="738" y="665"/>
                  </a:cubicBezTo>
                  <a:cubicBezTo>
                    <a:pt x="739" y="665"/>
                    <a:pt x="740" y="664"/>
                    <a:pt x="741" y="664"/>
                  </a:cubicBezTo>
                  <a:cubicBezTo>
                    <a:pt x="742" y="664"/>
                    <a:pt x="743" y="663"/>
                    <a:pt x="744" y="663"/>
                  </a:cubicBezTo>
                  <a:cubicBezTo>
                    <a:pt x="745" y="662"/>
                    <a:pt x="745" y="662"/>
                    <a:pt x="745" y="662"/>
                  </a:cubicBezTo>
                  <a:cubicBezTo>
                    <a:pt x="746" y="662"/>
                    <a:pt x="747" y="661"/>
                    <a:pt x="747" y="661"/>
                  </a:cubicBezTo>
                  <a:cubicBezTo>
                    <a:pt x="748" y="661"/>
                    <a:pt x="750" y="660"/>
                    <a:pt x="751" y="660"/>
                  </a:cubicBezTo>
                  <a:cubicBezTo>
                    <a:pt x="752" y="659"/>
                    <a:pt x="752" y="659"/>
                    <a:pt x="752" y="659"/>
                  </a:cubicBezTo>
                  <a:cubicBezTo>
                    <a:pt x="752" y="659"/>
                    <a:pt x="753" y="659"/>
                    <a:pt x="754" y="659"/>
                  </a:cubicBezTo>
                  <a:cubicBezTo>
                    <a:pt x="755" y="658"/>
                    <a:pt x="757" y="658"/>
                    <a:pt x="758" y="657"/>
                  </a:cubicBezTo>
                  <a:cubicBezTo>
                    <a:pt x="758" y="657"/>
                    <a:pt x="758" y="657"/>
                    <a:pt x="758" y="657"/>
                  </a:cubicBezTo>
                  <a:cubicBezTo>
                    <a:pt x="758" y="656"/>
                    <a:pt x="759" y="656"/>
                    <a:pt x="759" y="656"/>
                  </a:cubicBezTo>
                  <a:cubicBezTo>
                    <a:pt x="759" y="656"/>
                    <a:pt x="759" y="656"/>
                    <a:pt x="759" y="656"/>
                  </a:cubicBezTo>
                  <a:cubicBezTo>
                    <a:pt x="760" y="656"/>
                    <a:pt x="760" y="656"/>
                    <a:pt x="760" y="656"/>
                  </a:cubicBezTo>
                  <a:cubicBezTo>
                    <a:pt x="760" y="656"/>
                    <a:pt x="760" y="656"/>
                    <a:pt x="760" y="656"/>
                  </a:cubicBezTo>
                  <a:cubicBezTo>
                    <a:pt x="761" y="656"/>
                    <a:pt x="761" y="656"/>
                    <a:pt x="761" y="656"/>
                  </a:cubicBezTo>
                  <a:cubicBezTo>
                    <a:pt x="762" y="656"/>
                    <a:pt x="762" y="656"/>
                    <a:pt x="763" y="656"/>
                  </a:cubicBezTo>
                  <a:cubicBezTo>
                    <a:pt x="764" y="655"/>
                    <a:pt x="764" y="655"/>
                    <a:pt x="764" y="655"/>
                  </a:cubicBezTo>
                  <a:cubicBezTo>
                    <a:pt x="765" y="655"/>
                    <a:pt x="765" y="655"/>
                    <a:pt x="765" y="655"/>
                  </a:cubicBezTo>
                  <a:cubicBezTo>
                    <a:pt x="766" y="655"/>
                    <a:pt x="766" y="656"/>
                    <a:pt x="767" y="656"/>
                  </a:cubicBezTo>
                  <a:cubicBezTo>
                    <a:pt x="767" y="656"/>
                    <a:pt x="767" y="657"/>
                    <a:pt x="768" y="657"/>
                  </a:cubicBezTo>
                  <a:cubicBezTo>
                    <a:pt x="768" y="657"/>
                    <a:pt x="768" y="657"/>
                    <a:pt x="768" y="658"/>
                  </a:cubicBezTo>
                  <a:cubicBezTo>
                    <a:pt x="768" y="658"/>
                    <a:pt x="769" y="659"/>
                    <a:pt x="770" y="659"/>
                  </a:cubicBezTo>
                  <a:cubicBezTo>
                    <a:pt x="770" y="659"/>
                    <a:pt x="770" y="659"/>
                    <a:pt x="771" y="658"/>
                  </a:cubicBezTo>
                  <a:cubicBezTo>
                    <a:pt x="771" y="658"/>
                    <a:pt x="771" y="658"/>
                    <a:pt x="771" y="659"/>
                  </a:cubicBezTo>
                  <a:cubicBezTo>
                    <a:pt x="771" y="659"/>
                    <a:pt x="771" y="659"/>
                    <a:pt x="772" y="659"/>
                  </a:cubicBezTo>
                  <a:cubicBezTo>
                    <a:pt x="772" y="660"/>
                    <a:pt x="772" y="661"/>
                    <a:pt x="774" y="661"/>
                  </a:cubicBezTo>
                  <a:cubicBezTo>
                    <a:pt x="774" y="661"/>
                    <a:pt x="774" y="662"/>
                    <a:pt x="774" y="662"/>
                  </a:cubicBezTo>
                  <a:cubicBezTo>
                    <a:pt x="775" y="662"/>
                    <a:pt x="775" y="663"/>
                    <a:pt x="776" y="663"/>
                  </a:cubicBezTo>
                  <a:cubicBezTo>
                    <a:pt x="776" y="663"/>
                    <a:pt x="776" y="663"/>
                    <a:pt x="777" y="663"/>
                  </a:cubicBezTo>
                  <a:cubicBezTo>
                    <a:pt x="777" y="663"/>
                    <a:pt x="777" y="663"/>
                    <a:pt x="778" y="664"/>
                  </a:cubicBezTo>
                  <a:cubicBezTo>
                    <a:pt x="778" y="664"/>
                    <a:pt x="778" y="664"/>
                    <a:pt x="778" y="664"/>
                  </a:cubicBezTo>
                  <a:cubicBezTo>
                    <a:pt x="778" y="664"/>
                    <a:pt x="779" y="664"/>
                    <a:pt x="779" y="665"/>
                  </a:cubicBezTo>
                  <a:cubicBezTo>
                    <a:pt x="780" y="665"/>
                    <a:pt x="780" y="665"/>
                    <a:pt x="780" y="665"/>
                  </a:cubicBezTo>
                  <a:cubicBezTo>
                    <a:pt x="780" y="666"/>
                    <a:pt x="781" y="666"/>
                    <a:pt x="782" y="666"/>
                  </a:cubicBezTo>
                  <a:cubicBezTo>
                    <a:pt x="782" y="666"/>
                    <a:pt x="782" y="666"/>
                    <a:pt x="782" y="666"/>
                  </a:cubicBezTo>
                  <a:cubicBezTo>
                    <a:pt x="782" y="667"/>
                    <a:pt x="783" y="667"/>
                    <a:pt x="784" y="667"/>
                  </a:cubicBezTo>
                  <a:cubicBezTo>
                    <a:pt x="784" y="667"/>
                    <a:pt x="784" y="668"/>
                    <a:pt x="785" y="668"/>
                  </a:cubicBezTo>
                  <a:cubicBezTo>
                    <a:pt x="785" y="668"/>
                    <a:pt x="785" y="668"/>
                    <a:pt x="786" y="668"/>
                  </a:cubicBezTo>
                  <a:cubicBezTo>
                    <a:pt x="786" y="668"/>
                    <a:pt x="786" y="668"/>
                    <a:pt x="786" y="668"/>
                  </a:cubicBezTo>
                  <a:cubicBezTo>
                    <a:pt x="786" y="668"/>
                    <a:pt x="787" y="668"/>
                    <a:pt x="787" y="668"/>
                  </a:cubicBezTo>
                  <a:cubicBezTo>
                    <a:pt x="787" y="669"/>
                    <a:pt x="787" y="669"/>
                    <a:pt x="788" y="669"/>
                  </a:cubicBezTo>
                  <a:close/>
                  <a:moveTo>
                    <a:pt x="900" y="412"/>
                  </a:moveTo>
                  <a:cubicBezTo>
                    <a:pt x="900" y="412"/>
                    <a:pt x="900" y="412"/>
                    <a:pt x="900" y="412"/>
                  </a:cubicBezTo>
                  <a:cubicBezTo>
                    <a:pt x="900" y="412"/>
                    <a:pt x="900" y="412"/>
                    <a:pt x="900" y="412"/>
                  </a:cubicBezTo>
                  <a:cubicBezTo>
                    <a:pt x="900" y="412"/>
                    <a:pt x="900" y="412"/>
                    <a:pt x="900" y="412"/>
                  </a:cubicBezTo>
                  <a:close/>
                  <a:moveTo>
                    <a:pt x="596" y="765"/>
                  </a:moveTo>
                  <a:cubicBezTo>
                    <a:pt x="596" y="765"/>
                    <a:pt x="596" y="764"/>
                    <a:pt x="596" y="764"/>
                  </a:cubicBezTo>
                  <a:cubicBezTo>
                    <a:pt x="596" y="764"/>
                    <a:pt x="596" y="764"/>
                    <a:pt x="596" y="764"/>
                  </a:cubicBezTo>
                  <a:cubicBezTo>
                    <a:pt x="596" y="763"/>
                    <a:pt x="595" y="763"/>
                    <a:pt x="595" y="763"/>
                  </a:cubicBezTo>
                  <a:cubicBezTo>
                    <a:pt x="595" y="763"/>
                    <a:pt x="594" y="763"/>
                    <a:pt x="594" y="763"/>
                  </a:cubicBezTo>
                  <a:cubicBezTo>
                    <a:pt x="594" y="763"/>
                    <a:pt x="594" y="763"/>
                    <a:pt x="594" y="763"/>
                  </a:cubicBezTo>
                  <a:cubicBezTo>
                    <a:pt x="593" y="763"/>
                    <a:pt x="593" y="763"/>
                    <a:pt x="593" y="763"/>
                  </a:cubicBezTo>
                  <a:cubicBezTo>
                    <a:pt x="593" y="762"/>
                    <a:pt x="593" y="762"/>
                    <a:pt x="593" y="762"/>
                  </a:cubicBezTo>
                  <a:cubicBezTo>
                    <a:pt x="593" y="762"/>
                    <a:pt x="592" y="761"/>
                    <a:pt x="592" y="761"/>
                  </a:cubicBezTo>
                  <a:cubicBezTo>
                    <a:pt x="592" y="761"/>
                    <a:pt x="591" y="761"/>
                    <a:pt x="591" y="761"/>
                  </a:cubicBezTo>
                  <a:cubicBezTo>
                    <a:pt x="591" y="761"/>
                    <a:pt x="591" y="761"/>
                    <a:pt x="591" y="761"/>
                  </a:cubicBezTo>
                  <a:cubicBezTo>
                    <a:pt x="591" y="761"/>
                    <a:pt x="591" y="761"/>
                    <a:pt x="590" y="760"/>
                  </a:cubicBezTo>
                  <a:cubicBezTo>
                    <a:pt x="590" y="760"/>
                    <a:pt x="590" y="759"/>
                    <a:pt x="588" y="759"/>
                  </a:cubicBezTo>
                  <a:cubicBezTo>
                    <a:pt x="588" y="759"/>
                    <a:pt x="588" y="759"/>
                    <a:pt x="588" y="759"/>
                  </a:cubicBezTo>
                  <a:cubicBezTo>
                    <a:pt x="587" y="758"/>
                    <a:pt x="586" y="758"/>
                    <a:pt x="585" y="758"/>
                  </a:cubicBezTo>
                  <a:cubicBezTo>
                    <a:pt x="584" y="757"/>
                    <a:pt x="584" y="757"/>
                    <a:pt x="583" y="757"/>
                  </a:cubicBezTo>
                  <a:cubicBezTo>
                    <a:pt x="583" y="757"/>
                    <a:pt x="583" y="756"/>
                    <a:pt x="582" y="756"/>
                  </a:cubicBezTo>
                  <a:cubicBezTo>
                    <a:pt x="581" y="756"/>
                    <a:pt x="581" y="756"/>
                    <a:pt x="580" y="756"/>
                  </a:cubicBezTo>
                  <a:cubicBezTo>
                    <a:pt x="579" y="756"/>
                    <a:pt x="579" y="755"/>
                    <a:pt x="578" y="755"/>
                  </a:cubicBezTo>
                  <a:cubicBezTo>
                    <a:pt x="577" y="754"/>
                    <a:pt x="576" y="754"/>
                    <a:pt x="575" y="755"/>
                  </a:cubicBezTo>
                  <a:cubicBezTo>
                    <a:pt x="575" y="755"/>
                    <a:pt x="575" y="755"/>
                    <a:pt x="575" y="755"/>
                  </a:cubicBezTo>
                  <a:cubicBezTo>
                    <a:pt x="574" y="754"/>
                    <a:pt x="573" y="754"/>
                    <a:pt x="572" y="754"/>
                  </a:cubicBezTo>
                  <a:cubicBezTo>
                    <a:pt x="572" y="754"/>
                    <a:pt x="572" y="754"/>
                    <a:pt x="572" y="754"/>
                  </a:cubicBezTo>
                  <a:cubicBezTo>
                    <a:pt x="571" y="754"/>
                    <a:pt x="571" y="754"/>
                    <a:pt x="570" y="754"/>
                  </a:cubicBezTo>
                  <a:cubicBezTo>
                    <a:pt x="570" y="754"/>
                    <a:pt x="570" y="754"/>
                    <a:pt x="570" y="754"/>
                  </a:cubicBezTo>
                  <a:cubicBezTo>
                    <a:pt x="569" y="754"/>
                    <a:pt x="569" y="754"/>
                    <a:pt x="569" y="754"/>
                  </a:cubicBezTo>
                  <a:cubicBezTo>
                    <a:pt x="568" y="754"/>
                    <a:pt x="568" y="754"/>
                    <a:pt x="567" y="754"/>
                  </a:cubicBezTo>
                  <a:cubicBezTo>
                    <a:pt x="567" y="754"/>
                    <a:pt x="567" y="754"/>
                    <a:pt x="567" y="754"/>
                  </a:cubicBezTo>
                  <a:cubicBezTo>
                    <a:pt x="567" y="754"/>
                    <a:pt x="566" y="754"/>
                    <a:pt x="566" y="755"/>
                  </a:cubicBezTo>
                  <a:cubicBezTo>
                    <a:pt x="566" y="755"/>
                    <a:pt x="566" y="755"/>
                    <a:pt x="565" y="755"/>
                  </a:cubicBezTo>
                  <a:cubicBezTo>
                    <a:pt x="565" y="755"/>
                    <a:pt x="565" y="755"/>
                    <a:pt x="565" y="755"/>
                  </a:cubicBezTo>
                  <a:cubicBezTo>
                    <a:pt x="565" y="755"/>
                    <a:pt x="565" y="755"/>
                    <a:pt x="565" y="755"/>
                  </a:cubicBezTo>
                  <a:cubicBezTo>
                    <a:pt x="565" y="755"/>
                    <a:pt x="565" y="755"/>
                    <a:pt x="565" y="755"/>
                  </a:cubicBezTo>
                  <a:cubicBezTo>
                    <a:pt x="565" y="755"/>
                    <a:pt x="565" y="754"/>
                    <a:pt x="565" y="754"/>
                  </a:cubicBezTo>
                  <a:cubicBezTo>
                    <a:pt x="565" y="754"/>
                    <a:pt x="565" y="754"/>
                    <a:pt x="566" y="754"/>
                  </a:cubicBezTo>
                  <a:cubicBezTo>
                    <a:pt x="566" y="754"/>
                    <a:pt x="566" y="754"/>
                    <a:pt x="566" y="754"/>
                  </a:cubicBezTo>
                  <a:cubicBezTo>
                    <a:pt x="567" y="753"/>
                    <a:pt x="567" y="753"/>
                    <a:pt x="567" y="753"/>
                  </a:cubicBezTo>
                  <a:cubicBezTo>
                    <a:pt x="567" y="753"/>
                    <a:pt x="568" y="752"/>
                    <a:pt x="569" y="752"/>
                  </a:cubicBezTo>
                  <a:cubicBezTo>
                    <a:pt x="571" y="752"/>
                    <a:pt x="575" y="750"/>
                    <a:pt x="577" y="749"/>
                  </a:cubicBezTo>
                  <a:cubicBezTo>
                    <a:pt x="580" y="747"/>
                    <a:pt x="582" y="747"/>
                    <a:pt x="584" y="745"/>
                  </a:cubicBezTo>
                  <a:cubicBezTo>
                    <a:pt x="584" y="745"/>
                    <a:pt x="584" y="745"/>
                    <a:pt x="584" y="745"/>
                  </a:cubicBezTo>
                  <a:cubicBezTo>
                    <a:pt x="584" y="745"/>
                    <a:pt x="586" y="744"/>
                    <a:pt x="586" y="744"/>
                  </a:cubicBezTo>
                  <a:cubicBezTo>
                    <a:pt x="587" y="744"/>
                    <a:pt x="587" y="744"/>
                    <a:pt x="587" y="744"/>
                  </a:cubicBezTo>
                  <a:cubicBezTo>
                    <a:pt x="588" y="743"/>
                    <a:pt x="589" y="743"/>
                    <a:pt x="590" y="742"/>
                  </a:cubicBezTo>
                  <a:cubicBezTo>
                    <a:pt x="590" y="742"/>
                    <a:pt x="591" y="742"/>
                    <a:pt x="591" y="742"/>
                  </a:cubicBezTo>
                  <a:cubicBezTo>
                    <a:pt x="591" y="742"/>
                    <a:pt x="591" y="742"/>
                    <a:pt x="591" y="742"/>
                  </a:cubicBezTo>
                  <a:cubicBezTo>
                    <a:pt x="592" y="741"/>
                    <a:pt x="592" y="741"/>
                    <a:pt x="593" y="741"/>
                  </a:cubicBezTo>
                  <a:cubicBezTo>
                    <a:pt x="593" y="741"/>
                    <a:pt x="594" y="741"/>
                    <a:pt x="594" y="741"/>
                  </a:cubicBezTo>
                  <a:cubicBezTo>
                    <a:pt x="594" y="741"/>
                    <a:pt x="594" y="741"/>
                    <a:pt x="594" y="741"/>
                  </a:cubicBezTo>
                  <a:cubicBezTo>
                    <a:pt x="594" y="741"/>
                    <a:pt x="594" y="741"/>
                    <a:pt x="594" y="741"/>
                  </a:cubicBezTo>
                  <a:cubicBezTo>
                    <a:pt x="595" y="741"/>
                    <a:pt x="596" y="740"/>
                    <a:pt x="597" y="739"/>
                  </a:cubicBezTo>
                  <a:cubicBezTo>
                    <a:pt x="597" y="739"/>
                    <a:pt x="598" y="739"/>
                    <a:pt x="599" y="738"/>
                  </a:cubicBezTo>
                  <a:cubicBezTo>
                    <a:pt x="599" y="738"/>
                    <a:pt x="599" y="738"/>
                    <a:pt x="599" y="738"/>
                  </a:cubicBezTo>
                  <a:cubicBezTo>
                    <a:pt x="600" y="738"/>
                    <a:pt x="600" y="738"/>
                    <a:pt x="600" y="738"/>
                  </a:cubicBezTo>
                  <a:cubicBezTo>
                    <a:pt x="600" y="738"/>
                    <a:pt x="600" y="738"/>
                    <a:pt x="600" y="738"/>
                  </a:cubicBezTo>
                  <a:cubicBezTo>
                    <a:pt x="600" y="738"/>
                    <a:pt x="600" y="738"/>
                    <a:pt x="600" y="738"/>
                  </a:cubicBezTo>
                  <a:cubicBezTo>
                    <a:pt x="600" y="738"/>
                    <a:pt x="600" y="738"/>
                    <a:pt x="600" y="738"/>
                  </a:cubicBezTo>
                  <a:cubicBezTo>
                    <a:pt x="600" y="738"/>
                    <a:pt x="600" y="738"/>
                    <a:pt x="600" y="738"/>
                  </a:cubicBezTo>
                  <a:cubicBezTo>
                    <a:pt x="600" y="738"/>
                    <a:pt x="600" y="738"/>
                    <a:pt x="600" y="738"/>
                  </a:cubicBezTo>
                  <a:cubicBezTo>
                    <a:pt x="600" y="739"/>
                    <a:pt x="599" y="740"/>
                    <a:pt x="599" y="742"/>
                  </a:cubicBezTo>
                  <a:cubicBezTo>
                    <a:pt x="599" y="743"/>
                    <a:pt x="599" y="744"/>
                    <a:pt x="599" y="744"/>
                  </a:cubicBezTo>
                  <a:cubicBezTo>
                    <a:pt x="598" y="745"/>
                    <a:pt x="598" y="746"/>
                    <a:pt x="597" y="747"/>
                  </a:cubicBezTo>
                  <a:cubicBezTo>
                    <a:pt x="597" y="747"/>
                    <a:pt x="598" y="748"/>
                    <a:pt x="598" y="748"/>
                  </a:cubicBezTo>
                  <a:cubicBezTo>
                    <a:pt x="598" y="750"/>
                    <a:pt x="598" y="751"/>
                    <a:pt x="598" y="752"/>
                  </a:cubicBezTo>
                  <a:cubicBezTo>
                    <a:pt x="598" y="752"/>
                    <a:pt x="598" y="752"/>
                    <a:pt x="599" y="752"/>
                  </a:cubicBezTo>
                  <a:cubicBezTo>
                    <a:pt x="598" y="752"/>
                    <a:pt x="598" y="753"/>
                    <a:pt x="598" y="753"/>
                  </a:cubicBezTo>
                  <a:cubicBezTo>
                    <a:pt x="598" y="754"/>
                    <a:pt x="598" y="754"/>
                    <a:pt x="598" y="754"/>
                  </a:cubicBezTo>
                  <a:cubicBezTo>
                    <a:pt x="598" y="754"/>
                    <a:pt x="598" y="754"/>
                    <a:pt x="598" y="755"/>
                  </a:cubicBezTo>
                  <a:cubicBezTo>
                    <a:pt x="598" y="755"/>
                    <a:pt x="598" y="755"/>
                    <a:pt x="598" y="755"/>
                  </a:cubicBezTo>
                  <a:cubicBezTo>
                    <a:pt x="598" y="756"/>
                    <a:pt x="598" y="756"/>
                    <a:pt x="598" y="756"/>
                  </a:cubicBezTo>
                  <a:cubicBezTo>
                    <a:pt x="598" y="756"/>
                    <a:pt x="598" y="757"/>
                    <a:pt x="598" y="757"/>
                  </a:cubicBezTo>
                  <a:cubicBezTo>
                    <a:pt x="598" y="757"/>
                    <a:pt x="597" y="758"/>
                    <a:pt x="597" y="759"/>
                  </a:cubicBezTo>
                  <a:cubicBezTo>
                    <a:pt x="597" y="759"/>
                    <a:pt x="598" y="760"/>
                    <a:pt x="598" y="760"/>
                  </a:cubicBezTo>
                  <a:cubicBezTo>
                    <a:pt x="598" y="760"/>
                    <a:pt x="598" y="761"/>
                    <a:pt x="598" y="761"/>
                  </a:cubicBezTo>
                  <a:cubicBezTo>
                    <a:pt x="598" y="761"/>
                    <a:pt x="598" y="761"/>
                    <a:pt x="598" y="761"/>
                  </a:cubicBezTo>
                  <a:cubicBezTo>
                    <a:pt x="599" y="762"/>
                    <a:pt x="599" y="762"/>
                    <a:pt x="599" y="762"/>
                  </a:cubicBezTo>
                  <a:cubicBezTo>
                    <a:pt x="599" y="762"/>
                    <a:pt x="600" y="762"/>
                    <a:pt x="600" y="763"/>
                  </a:cubicBezTo>
                  <a:cubicBezTo>
                    <a:pt x="600" y="763"/>
                    <a:pt x="600" y="764"/>
                    <a:pt x="600" y="764"/>
                  </a:cubicBezTo>
                  <a:cubicBezTo>
                    <a:pt x="600" y="764"/>
                    <a:pt x="601" y="766"/>
                    <a:pt x="600" y="767"/>
                  </a:cubicBezTo>
                  <a:cubicBezTo>
                    <a:pt x="600" y="767"/>
                    <a:pt x="600" y="767"/>
                    <a:pt x="601" y="767"/>
                  </a:cubicBezTo>
                  <a:cubicBezTo>
                    <a:pt x="601" y="768"/>
                    <a:pt x="601" y="768"/>
                    <a:pt x="601" y="768"/>
                  </a:cubicBezTo>
                  <a:cubicBezTo>
                    <a:pt x="601" y="768"/>
                    <a:pt x="600" y="768"/>
                    <a:pt x="600" y="767"/>
                  </a:cubicBezTo>
                  <a:cubicBezTo>
                    <a:pt x="600" y="767"/>
                    <a:pt x="599" y="767"/>
                    <a:pt x="599" y="767"/>
                  </a:cubicBezTo>
                  <a:cubicBezTo>
                    <a:pt x="598" y="766"/>
                    <a:pt x="598" y="766"/>
                    <a:pt x="598" y="766"/>
                  </a:cubicBezTo>
                  <a:cubicBezTo>
                    <a:pt x="598" y="766"/>
                    <a:pt x="598" y="766"/>
                    <a:pt x="598" y="766"/>
                  </a:cubicBezTo>
                  <a:cubicBezTo>
                    <a:pt x="598" y="766"/>
                    <a:pt x="598" y="766"/>
                    <a:pt x="597" y="765"/>
                  </a:cubicBezTo>
                  <a:cubicBezTo>
                    <a:pt x="597" y="765"/>
                    <a:pt x="597" y="765"/>
                    <a:pt x="597" y="765"/>
                  </a:cubicBezTo>
                  <a:cubicBezTo>
                    <a:pt x="597" y="765"/>
                    <a:pt x="597" y="765"/>
                    <a:pt x="597" y="765"/>
                  </a:cubicBezTo>
                  <a:cubicBezTo>
                    <a:pt x="597" y="765"/>
                    <a:pt x="597" y="765"/>
                    <a:pt x="596" y="765"/>
                  </a:cubicBezTo>
                  <a:close/>
                  <a:moveTo>
                    <a:pt x="385" y="826"/>
                  </a:moveTo>
                  <a:cubicBezTo>
                    <a:pt x="385" y="826"/>
                    <a:pt x="384" y="825"/>
                    <a:pt x="383" y="825"/>
                  </a:cubicBezTo>
                  <a:cubicBezTo>
                    <a:pt x="383" y="825"/>
                    <a:pt x="383" y="825"/>
                    <a:pt x="383" y="825"/>
                  </a:cubicBezTo>
                  <a:cubicBezTo>
                    <a:pt x="382" y="825"/>
                    <a:pt x="382" y="824"/>
                    <a:pt x="381" y="824"/>
                  </a:cubicBezTo>
                  <a:cubicBezTo>
                    <a:pt x="381" y="824"/>
                    <a:pt x="380" y="824"/>
                    <a:pt x="380" y="824"/>
                  </a:cubicBezTo>
                  <a:cubicBezTo>
                    <a:pt x="380" y="823"/>
                    <a:pt x="380" y="823"/>
                    <a:pt x="380" y="823"/>
                  </a:cubicBezTo>
                  <a:cubicBezTo>
                    <a:pt x="379" y="822"/>
                    <a:pt x="379" y="822"/>
                    <a:pt x="378" y="822"/>
                  </a:cubicBezTo>
                  <a:cubicBezTo>
                    <a:pt x="378" y="822"/>
                    <a:pt x="378" y="822"/>
                    <a:pt x="378" y="822"/>
                  </a:cubicBezTo>
                  <a:cubicBezTo>
                    <a:pt x="378" y="822"/>
                    <a:pt x="378" y="822"/>
                    <a:pt x="378" y="821"/>
                  </a:cubicBezTo>
                  <a:cubicBezTo>
                    <a:pt x="378" y="821"/>
                    <a:pt x="377" y="821"/>
                    <a:pt x="377" y="821"/>
                  </a:cubicBezTo>
                  <a:cubicBezTo>
                    <a:pt x="377" y="820"/>
                    <a:pt x="377" y="820"/>
                    <a:pt x="376" y="820"/>
                  </a:cubicBezTo>
                  <a:cubicBezTo>
                    <a:pt x="375" y="819"/>
                    <a:pt x="375" y="818"/>
                    <a:pt x="374" y="817"/>
                  </a:cubicBezTo>
                  <a:cubicBezTo>
                    <a:pt x="374" y="817"/>
                    <a:pt x="374" y="817"/>
                    <a:pt x="374" y="817"/>
                  </a:cubicBezTo>
                  <a:cubicBezTo>
                    <a:pt x="374" y="816"/>
                    <a:pt x="373" y="815"/>
                    <a:pt x="372" y="814"/>
                  </a:cubicBezTo>
                  <a:cubicBezTo>
                    <a:pt x="370" y="813"/>
                    <a:pt x="370" y="813"/>
                    <a:pt x="370" y="813"/>
                  </a:cubicBezTo>
                  <a:cubicBezTo>
                    <a:pt x="371" y="812"/>
                    <a:pt x="371" y="812"/>
                    <a:pt x="371" y="812"/>
                  </a:cubicBezTo>
                  <a:cubicBezTo>
                    <a:pt x="371" y="811"/>
                    <a:pt x="370" y="811"/>
                    <a:pt x="370" y="811"/>
                  </a:cubicBezTo>
                  <a:cubicBezTo>
                    <a:pt x="371" y="811"/>
                    <a:pt x="371" y="810"/>
                    <a:pt x="371" y="810"/>
                  </a:cubicBezTo>
                  <a:cubicBezTo>
                    <a:pt x="371" y="809"/>
                    <a:pt x="370" y="809"/>
                    <a:pt x="370" y="808"/>
                  </a:cubicBezTo>
                  <a:cubicBezTo>
                    <a:pt x="370" y="808"/>
                    <a:pt x="371" y="807"/>
                    <a:pt x="370" y="806"/>
                  </a:cubicBezTo>
                  <a:cubicBezTo>
                    <a:pt x="370" y="806"/>
                    <a:pt x="371" y="806"/>
                    <a:pt x="371" y="805"/>
                  </a:cubicBezTo>
                  <a:cubicBezTo>
                    <a:pt x="371" y="805"/>
                    <a:pt x="371" y="805"/>
                    <a:pt x="371" y="804"/>
                  </a:cubicBezTo>
                  <a:cubicBezTo>
                    <a:pt x="372" y="804"/>
                    <a:pt x="372" y="804"/>
                    <a:pt x="372" y="803"/>
                  </a:cubicBezTo>
                  <a:cubicBezTo>
                    <a:pt x="372" y="803"/>
                    <a:pt x="372" y="803"/>
                    <a:pt x="372" y="803"/>
                  </a:cubicBezTo>
                  <a:cubicBezTo>
                    <a:pt x="372" y="802"/>
                    <a:pt x="372" y="802"/>
                    <a:pt x="373" y="801"/>
                  </a:cubicBezTo>
                  <a:cubicBezTo>
                    <a:pt x="374" y="801"/>
                    <a:pt x="375" y="799"/>
                    <a:pt x="376" y="798"/>
                  </a:cubicBezTo>
                  <a:cubicBezTo>
                    <a:pt x="376" y="798"/>
                    <a:pt x="376" y="797"/>
                    <a:pt x="376" y="797"/>
                  </a:cubicBezTo>
                  <a:cubicBezTo>
                    <a:pt x="376" y="797"/>
                    <a:pt x="377" y="797"/>
                    <a:pt x="377" y="797"/>
                  </a:cubicBezTo>
                  <a:cubicBezTo>
                    <a:pt x="378" y="796"/>
                    <a:pt x="379" y="796"/>
                    <a:pt x="380" y="794"/>
                  </a:cubicBezTo>
                  <a:cubicBezTo>
                    <a:pt x="380" y="793"/>
                    <a:pt x="380" y="793"/>
                    <a:pt x="381" y="793"/>
                  </a:cubicBezTo>
                  <a:cubicBezTo>
                    <a:pt x="382" y="793"/>
                    <a:pt x="382" y="792"/>
                    <a:pt x="384" y="791"/>
                  </a:cubicBezTo>
                  <a:cubicBezTo>
                    <a:pt x="384" y="789"/>
                    <a:pt x="386" y="789"/>
                    <a:pt x="387" y="789"/>
                  </a:cubicBezTo>
                  <a:cubicBezTo>
                    <a:pt x="387" y="789"/>
                    <a:pt x="387" y="789"/>
                    <a:pt x="387" y="789"/>
                  </a:cubicBezTo>
                  <a:cubicBezTo>
                    <a:pt x="388" y="788"/>
                    <a:pt x="391" y="787"/>
                    <a:pt x="392" y="786"/>
                  </a:cubicBezTo>
                  <a:cubicBezTo>
                    <a:pt x="392" y="786"/>
                    <a:pt x="393" y="785"/>
                    <a:pt x="394" y="785"/>
                  </a:cubicBezTo>
                  <a:cubicBezTo>
                    <a:pt x="395" y="785"/>
                    <a:pt x="396" y="785"/>
                    <a:pt x="397" y="784"/>
                  </a:cubicBezTo>
                  <a:cubicBezTo>
                    <a:pt x="397" y="784"/>
                    <a:pt x="399" y="784"/>
                    <a:pt x="399" y="782"/>
                  </a:cubicBezTo>
                  <a:cubicBezTo>
                    <a:pt x="399" y="782"/>
                    <a:pt x="399" y="782"/>
                    <a:pt x="399" y="782"/>
                  </a:cubicBezTo>
                  <a:cubicBezTo>
                    <a:pt x="399" y="782"/>
                    <a:pt x="399" y="782"/>
                    <a:pt x="400" y="782"/>
                  </a:cubicBezTo>
                  <a:cubicBezTo>
                    <a:pt x="400" y="782"/>
                    <a:pt x="401" y="782"/>
                    <a:pt x="401" y="782"/>
                  </a:cubicBezTo>
                  <a:cubicBezTo>
                    <a:pt x="402" y="782"/>
                    <a:pt x="403" y="782"/>
                    <a:pt x="404" y="781"/>
                  </a:cubicBezTo>
                  <a:cubicBezTo>
                    <a:pt x="405" y="780"/>
                    <a:pt x="407" y="780"/>
                    <a:pt x="407" y="779"/>
                  </a:cubicBezTo>
                  <a:cubicBezTo>
                    <a:pt x="408" y="779"/>
                    <a:pt x="408" y="779"/>
                    <a:pt x="409" y="779"/>
                  </a:cubicBezTo>
                  <a:cubicBezTo>
                    <a:pt x="409" y="779"/>
                    <a:pt x="409" y="779"/>
                    <a:pt x="409" y="779"/>
                  </a:cubicBezTo>
                  <a:cubicBezTo>
                    <a:pt x="410" y="779"/>
                    <a:pt x="411" y="778"/>
                    <a:pt x="411" y="778"/>
                  </a:cubicBezTo>
                  <a:cubicBezTo>
                    <a:pt x="411" y="778"/>
                    <a:pt x="411" y="777"/>
                    <a:pt x="412" y="777"/>
                  </a:cubicBezTo>
                  <a:cubicBezTo>
                    <a:pt x="412" y="777"/>
                    <a:pt x="412" y="776"/>
                    <a:pt x="414" y="776"/>
                  </a:cubicBezTo>
                  <a:cubicBezTo>
                    <a:pt x="414" y="776"/>
                    <a:pt x="414" y="776"/>
                    <a:pt x="414" y="776"/>
                  </a:cubicBezTo>
                  <a:cubicBezTo>
                    <a:pt x="414" y="776"/>
                    <a:pt x="414" y="776"/>
                    <a:pt x="414" y="776"/>
                  </a:cubicBezTo>
                  <a:cubicBezTo>
                    <a:pt x="414" y="776"/>
                    <a:pt x="415" y="776"/>
                    <a:pt x="415" y="776"/>
                  </a:cubicBezTo>
                  <a:cubicBezTo>
                    <a:pt x="415" y="776"/>
                    <a:pt x="415" y="776"/>
                    <a:pt x="416" y="776"/>
                  </a:cubicBezTo>
                  <a:cubicBezTo>
                    <a:pt x="416" y="776"/>
                    <a:pt x="418" y="776"/>
                    <a:pt x="418" y="775"/>
                  </a:cubicBezTo>
                  <a:cubicBezTo>
                    <a:pt x="418" y="775"/>
                    <a:pt x="418" y="775"/>
                    <a:pt x="418" y="775"/>
                  </a:cubicBezTo>
                  <a:cubicBezTo>
                    <a:pt x="418" y="775"/>
                    <a:pt x="419" y="775"/>
                    <a:pt x="419" y="775"/>
                  </a:cubicBezTo>
                  <a:cubicBezTo>
                    <a:pt x="419" y="775"/>
                    <a:pt x="420" y="774"/>
                    <a:pt x="420" y="774"/>
                  </a:cubicBezTo>
                  <a:cubicBezTo>
                    <a:pt x="421" y="774"/>
                    <a:pt x="421" y="773"/>
                    <a:pt x="422" y="773"/>
                  </a:cubicBezTo>
                  <a:cubicBezTo>
                    <a:pt x="422" y="773"/>
                    <a:pt x="422" y="773"/>
                    <a:pt x="422" y="773"/>
                  </a:cubicBezTo>
                  <a:cubicBezTo>
                    <a:pt x="423" y="773"/>
                    <a:pt x="423" y="773"/>
                    <a:pt x="423" y="773"/>
                  </a:cubicBezTo>
                  <a:cubicBezTo>
                    <a:pt x="423" y="772"/>
                    <a:pt x="423" y="772"/>
                    <a:pt x="423" y="772"/>
                  </a:cubicBezTo>
                  <a:cubicBezTo>
                    <a:pt x="424" y="772"/>
                    <a:pt x="424" y="772"/>
                    <a:pt x="426" y="772"/>
                  </a:cubicBezTo>
                  <a:cubicBezTo>
                    <a:pt x="426" y="771"/>
                    <a:pt x="426" y="771"/>
                    <a:pt x="426" y="771"/>
                  </a:cubicBezTo>
                  <a:cubicBezTo>
                    <a:pt x="427" y="771"/>
                    <a:pt x="428" y="769"/>
                    <a:pt x="428" y="769"/>
                  </a:cubicBezTo>
                  <a:cubicBezTo>
                    <a:pt x="428" y="769"/>
                    <a:pt x="428" y="769"/>
                    <a:pt x="429" y="769"/>
                  </a:cubicBezTo>
                  <a:cubicBezTo>
                    <a:pt x="429" y="769"/>
                    <a:pt x="429" y="769"/>
                    <a:pt x="429" y="769"/>
                  </a:cubicBezTo>
                  <a:cubicBezTo>
                    <a:pt x="429" y="769"/>
                    <a:pt x="429" y="769"/>
                    <a:pt x="429" y="769"/>
                  </a:cubicBezTo>
                  <a:cubicBezTo>
                    <a:pt x="430" y="769"/>
                    <a:pt x="430" y="769"/>
                    <a:pt x="431" y="769"/>
                  </a:cubicBezTo>
                  <a:cubicBezTo>
                    <a:pt x="431" y="769"/>
                    <a:pt x="431" y="769"/>
                    <a:pt x="431" y="769"/>
                  </a:cubicBezTo>
                  <a:cubicBezTo>
                    <a:pt x="431" y="769"/>
                    <a:pt x="432" y="769"/>
                    <a:pt x="432" y="769"/>
                  </a:cubicBezTo>
                  <a:cubicBezTo>
                    <a:pt x="433" y="769"/>
                    <a:pt x="434" y="768"/>
                    <a:pt x="434" y="768"/>
                  </a:cubicBezTo>
                  <a:cubicBezTo>
                    <a:pt x="436" y="768"/>
                    <a:pt x="436" y="768"/>
                    <a:pt x="437" y="766"/>
                  </a:cubicBezTo>
                  <a:cubicBezTo>
                    <a:pt x="437" y="766"/>
                    <a:pt x="437" y="766"/>
                    <a:pt x="437" y="766"/>
                  </a:cubicBezTo>
                  <a:cubicBezTo>
                    <a:pt x="438" y="766"/>
                    <a:pt x="438" y="766"/>
                    <a:pt x="439" y="766"/>
                  </a:cubicBezTo>
                  <a:cubicBezTo>
                    <a:pt x="439" y="766"/>
                    <a:pt x="439" y="766"/>
                    <a:pt x="439" y="766"/>
                  </a:cubicBezTo>
                  <a:cubicBezTo>
                    <a:pt x="440" y="766"/>
                    <a:pt x="441" y="765"/>
                    <a:pt x="443" y="764"/>
                  </a:cubicBezTo>
                  <a:cubicBezTo>
                    <a:pt x="443" y="764"/>
                    <a:pt x="443" y="764"/>
                    <a:pt x="444" y="764"/>
                  </a:cubicBezTo>
                  <a:cubicBezTo>
                    <a:pt x="444" y="764"/>
                    <a:pt x="444" y="764"/>
                    <a:pt x="445" y="764"/>
                  </a:cubicBezTo>
                  <a:cubicBezTo>
                    <a:pt x="446" y="764"/>
                    <a:pt x="446" y="763"/>
                    <a:pt x="447" y="762"/>
                  </a:cubicBezTo>
                  <a:cubicBezTo>
                    <a:pt x="447" y="762"/>
                    <a:pt x="448" y="762"/>
                    <a:pt x="448" y="761"/>
                  </a:cubicBezTo>
                  <a:cubicBezTo>
                    <a:pt x="448" y="761"/>
                    <a:pt x="448" y="761"/>
                    <a:pt x="448" y="761"/>
                  </a:cubicBezTo>
                  <a:cubicBezTo>
                    <a:pt x="448" y="761"/>
                    <a:pt x="448" y="761"/>
                    <a:pt x="449" y="761"/>
                  </a:cubicBezTo>
                  <a:cubicBezTo>
                    <a:pt x="449" y="761"/>
                    <a:pt x="450" y="761"/>
                    <a:pt x="450" y="761"/>
                  </a:cubicBezTo>
                  <a:cubicBezTo>
                    <a:pt x="451" y="761"/>
                    <a:pt x="452" y="761"/>
                    <a:pt x="453" y="761"/>
                  </a:cubicBezTo>
                  <a:cubicBezTo>
                    <a:pt x="454" y="760"/>
                    <a:pt x="455" y="759"/>
                    <a:pt x="455" y="758"/>
                  </a:cubicBezTo>
                  <a:cubicBezTo>
                    <a:pt x="455" y="758"/>
                    <a:pt x="456" y="758"/>
                    <a:pt x="456" y="758"/>
                  </a:cubicBezTo>
                  <a:cubicBezTo>
                    <a:pt x="456" y="758"/>
                    <a:pt x="457" y="757"/>
                    <a:pt x="457" y="757"/>
                  </a:cubicBezTo>
                  <a:cubicBezTo>
                    <a:pt x="459" y="757"/>
                    <a:pt x="459" y="757"/>
                    <a:pt x="460" y="756"/>
                  </a:cubicBezTo>
                  <a:cubicBezTo>
                    <a:pt x="460" y="756"/>
                    <a:pt x="460" y="756"/>
                    <a:pt x="460" y="756"/>
                  </a:cubicBezTo>
                  <a:cubicBezTo>
                    <a:pt x="460" y="756"/>
                    <a:pt x="460" y="756"/>
                    <a:pt x="460" y="756"/>
                  </a:cubicBezTo>
                  <a:cubicBezTo>
                    <a:pt x="461" y="756"/>
                    <a:pt x="462" y="755"/>
                    <a:pt x="463" y="755"/>
                  </a:cubicBezTo>
                  <a:cubicBezTo>
                    <a:pt x="464" y="755"/>
                    <a:pt x="465" y="754"/>
                    <a:pt x="465" y="753"/>
                  </a:cubicBezTo>
                  <a:cubicBezTo>
                    <a:pt x="466" y="753"/>
                    <a:pt x="466" y="753"/>
                    <a:pt x="466" y="753"/>
                  </a:cubicBezTo>
                  <a:cubicBezTo>
                    <a:pt x="466" y="753"/>
                    <a:pt x="466" y="753"/>
                    <a:pt x="466" y="753"/>
                  </a:cubicBezTo>
                  <a:cubicBezTo>
                    <a:pt x="467" y="753"/>
                    <a:pt x="467" y="753"/>
                    <a:pt x="467" y="753"/>
                  </a:cubicBezTo>
                  <a:cubicBezTo>
                    <a:pt x="468" y="752"/>
                    <a:pt x="468" y="752"/>
                    <a:pt x="469" y="752"/>
                  </a:cubicBezTo>
                  <a:cubicBezTo>
                    <a:pt x="469" y="752"/>
                    <a:pt x="469" y="752"/>
                    <a:pt x="469" y="752"/>
                  </a:cubicBezTo>
                  <a:cubicBezTo>
                    <a:pt x="470" y="751"/>
                    <a:pt x="472" y="751"/>
                    <a:pt x="473" y="750"/>
                  </a:cubicBezTo>
                  <a:cubicBezTo>
                    <a:pt x="479" y="747"/>
                    <a:pt x="479" y="747"/>
                    <a:pt x="479" y="747"/>
                  </a:cubicBezTo>
                  <a:cubicBezTo>
                    <a:pt x="481" y="747"/>
                    <a:pt x="483" y="746"/>
                    <a:pt x="485" y="745"/>
                  </a:cubicBezTo>
                  <a:cubicBezTo>
                    <a:pt x="486" y="744"/>
                    <a:pt x="486" y="744"/>
                    <a:pt x="486" y="744"/>
                  </a:cubicBezTo>
                  <a:cubicBezTo>
                    <a:pt x="488" y="743"/>
                    <a:pt x="490" y="742"/>
                    <a:pt x="491" y="742"/>
                  </a:cubicBezTo>
                  <a:cubicBezTo>
                    <a:pt x="493" y="741"/>
                    <a:pt x="494" y="741"/>
                    <a:pt x="497" y="739"/>
                  </a:cubicBezTo>
                  <a:cubicBezTo>
                    <a:pt x="498" y="739"/>
                    <a:pt x="499" y="739"/>
                    <a:pt x="500" y="739"/>
                  </a:cubicBezTo>
                  <a:cubicBezTo>
                    <a:pt x="500" y="739"/>
                    <a:pt x="501" y="738"/>
                    <a:pt x="502" y="738"/>
                  </a:cubicBezTo>
                  <a:cubicBezTo>
                    <a:pt x="503" y="738"/>
                    <a:pt x="505" y="737"/>
                    <a:pt x="506" y="737"/>
                  </a:cubicBezTo>
                  <a:cubicBezTo>
                    <a:pt x="507" y="737"/>
                    <a:pt x="507" y="737"/>
                    <a:pt x="508" y="737"/>
                  </a:cubicBezTo>
                  <a:cubicBezTo>
                    <a:pt x="509" y="738"/>
                    <a:pt x="510" y="738"/>
                    <a:pt x="511" y="737"/>
                  </a:cubicBezTo>
                  <a:cubicBezTo>
                    <a:pt x="512" y="737"/>
                    <a:pt x="512" y="738"/>
                    <a:pt x="513" y="738"/>
                  </a:cubicBezTo>
                  <a:cubicBezTo>
                    <a:pt x="514" y="739"/>
                    <a:pt x="515" y="739"/>
                    <a:pt x="516" y="738"/>
                  </a:cubicBezTo>
                  <a:cubicBezTo>
                    <a:pt x="516" y="738"/>
                    <a:pt x="516" y="738"/>
                    <a:pt x="516" y="738"/>
                  </a:cubicBezTo>
                  <a:cubicBezTo>
                    <a:pt x="516" y="738"/>
                    <a:pt x="516" y="739"/>
                    <a:pt x="516" y="739"/>
                  </a:cubicBezTo>
                  <a:cubicBezTo>
                    <a:pt x="515" y="739"/>
                    <a:pt x="515" y="740"/>
                    <a:pt x="515" y="740"/>
                  </a:cubicBezTo>
                  <a:cubicBezTo>
                    <a:pt x="515" y="740"/>
                    <a:pt x="515" y="741"/>
                    <a:pt x="515" y="741"/>
                  </a:cubicBezTo>
                  <a:cubicBezTo>
                    <a:pt x="514" y="742"/>
                    <a:pt x="514" y="743"/>
                    <a:pt x="514" y="744"/>
                  </a:cubicBezTo>
                  <a:cubicBezTo>
                    <a:pt x="514" y="744"/>
                    <a:pt x="514" y="744"/>
                    <a:pt x="514" y="744"/>
                  </a:cubicBezTo>
                  <a:cubicBezTo>
                    <a:pt x="514" y="745"/>
                    <a:pt x="514" y="745"/>
                    <a:pt x="514" y="746"/>
                  </a:cubicBezTo>
                  <a:cubicBezTo>
                    <a:pt x="514" y="747"/>
                    <a:pt x="514" y="748"/>
                    <a:pt x="514" y="749"/>
                  </a:cubicBezTo>
                  <a:cubicBezTo>
                    <a:pt x="514" y="751"/>
                    <a:pt x="514" y="753"/>
                    <a:pt x="515" y="755"/>
                  </a:cubicBezTo>
                  <a:cubicBezTo>
                    <a:pt x="516" y="756"/>
                    <a:pt x="517" y="757"/>
                    <a:pt x="517" y="758"/>
                  </a:cubicBezTo>
                  <a:cubicBezTo>
                    <a:pt x="518" y="759"/>
                    <a:pt x="518" y="759"/>
                    <a:pt x="519" y="760"/>
                  </a:cubicBezTo>
                  <a:cubicBezTo>
                    <a:pt x="519" y="760"/>
                    <a:pt x="519" y="760"/>
                    <a:pt x="519" y="760"/>
                  </a:cubicBezTo>
                  <a:cubicBezTo>
                    <a:pt x="521" y="760"/>
                    <a:pt x="522" y="761"/>
                    <a:pt x="523" y="762"/>
                  </a:cubicBezTo>
                  <a:cubicBezTo>
                    <a:pt x="524" y="763"/>
                    <a:pt x="524" y="763"/>
                    <a:pt x="525" y="763"/>
                  </a:cubicBezTo>
                  <a:cubicBezTo>
                    <a:pt x="524" y="763"/>
                    <a:pt x="524" y="764"/>
                    <a:pt x="524" y="764"/>
                  </a:cubicBezTo>
                  <a:cubicBezTo>
                    <a:pt x="524" y="764"/>
                    <a:pt x="523" y="764"/>
                    <a:pt x="523" y="764"/>
                  </a:cubicBezTo>
                  <a:cubicBezTo>
                    <a:pt x="520" y="764"/>
                    <a:pt x="520" y="766"/>
                    <a:pt x="520" y="766"/>
                  </a:cubicBezTo>
                  <a:cubicBezTo>
                    <a:pt x="520" y="766"/>
                    <a:pt x="520" y="766"/>
                    <a:pt x="520" y="766"/>
                  </a:cubicBezTo>
                  <a:cubicBezTo>
                    <a:pt x="520" y="766"/>
                    <a:pt x="519" y="767"/>
                    <a:pt x="518" y="767"/>
                  </a:cubicBezTo>
                  <a:cubicBezTo>
                    <a:pt x="518" y="767"/>
                    <a:pt x="518" y="767"/>
                    <a:pt x="518" y="767"/>
                  </a:cubicBezTo>
                  <a:cubicBezTo>
                    <a:pt x="518" y="767"/>
                    <a:pt x="517" y="767"/>
                    <a:pt x="516" y="767"/>
                  </a:cubicBezTo>
                  <a:cubicBezTo>
                    <a:pt x="516" y="767"/>
                    <a:pt x="516" y="767"/>
                    <a:pt x="516" y="767"/>
                  </a:cubicBezTo>
                  <a:cubicBezTo>
                    <a:pt x="516" y="767"/>
                    <a:pt x="516" y="767"/>
                    <a:pt x="516" y="767"/>
                  </a:cubicBezTo>
                  <a:cubicBezTo>
                    <a:pt x="514" y="767"/>
                    <a:pt x="514" y="767"/>
                    <a:pt x="513" y="768"/>
                  </a:cubicBezTo>
                  <a:cubicBezTo>
                    <a:pt x="513" y="768"/>
                    <a:pt x="512" y="768"/>
                    <a:pt x="511" y="769"/>
                  </a:cubicBezTo>
                  <a:cubicBezTo>
                    <a:pt x="510" y="769"/>
                    <a:pt x="510" y="769"/>
                    <a:pt x="510" y="770"/>
                  </a:cubicBezTo>
                  <a:cubicBezTo>
                    <a:pt x="510" y="770"/>
                    <a:pt x="510" y="770"/>
                    <a:pt x="510" y="770"/>
                  </a:cubicBezTo>
                  <a:cubicBezTo>
                    <a:pt x="510" y="770"/>
                    <a:pt x="510" y="770"/>
                    <a:pt x="510" y="770"/>
                  </a:cubicBezTo>
                  <a:cubicBezTo>
                    <a:pt x="509" y="770"/>
                    <a:pt x="509" y="770"/>
                    <a:pt x="509" y="770"/>
                  </a:cubicBezTo>
                  <a:cubicBezTo>
                    <a:pt x="508" y="770"/>
                    <a:pt x="508" y="770"/>
                    <a:pt x="507" y="771"/>
                  </a:cubicBezTo>
                  <a:cubicBezTo>
                    <a:pt x="506" y="771"/>
                    <a:pt x="505" y="771"/>
                    <a:pt x="505" y="771"/>
                  </a:cubicBezTo>
                  <a:cubicBezTo>
                    <a:pt x="505" y="772"/>
                    <a:pt x="505" y="772"/>
                    <a:pt x="505" y="772"/>
                  </a:cubicBezTo>
                  <a:cubicBezTo>
                    <a:pt x="504" y="772"/>
                    <a:pt x="503" y="772"/>
                    <a:pt x="502" y="772"/>
                  </a:cubicBezTo>
                  <a:cubicBezTo>
                    <a:pt x="500" y="772"/>
                    <a:pt x="499" y="773"/>
                    <a:pt x="499" y="774"/>
                  </a:cubicBezTo>
                  <a:cubicBezTo>
                    <a:pt x="498" y="774"/>
                    <a:pt x="497" y="774"/>
                    <a:pt x="496" y="775"/>
                  </a:cubicBezTo>
                  <a:cubicBezTo>
                    <a:pt x="496" y="776"/>
                    <a:pt x="496" y="776"/>
                    <a:pt x="495" y="776"/>
                  </a:cubicBezTo>
                  <a:cubicBezTo>
                    <a:pt x="495" y="776"/>
                    <a:pt x="494" y="777"/>
                    <a:pt x="493" y="777"/>
                  </a:cubicBezTo>
                  <a:cubicBezTo>
                    <a:pt x="492" y="777"/>
                    <a:pt x="492" y="778"/>
                    <a:pt x="491" y="778"/>
                  </a:cubicBezTo>
                  <a:cubicBezTo>
                    <a:pt x="491" y="778"/>
                    <a:pt x="491" y="778"/>
                    <a:pt x="491" y="778"/>
                  </a:cubicBezTo>
                  <a:cubicBezTo>
                    <a:pt x="490" y="778"/>
                    <a:pt x="489" y="779"/>
                    <a:pt x="488" y="780"/>
                  </a:cubicBezTo>
                  <a:cubicBezTo>
                    <a:pt x="487" y="780"/>
                    <a:pt x="487" y="780"/>
                    <a:pt x="486" y="781"/>
                  </a:cubicBezTo>
                  <a:cubicBezTo>
                    <a:pt x="485" y="781"/>
                    <a:pt x="484" y="782"/>
                    <a:pt x="483" y="782"/>
                  </a:cubicBezTo>
                  <a:cubicBezTo>
                    <a:pt x="482" y="782"/>
                    <a:pt x="482" y="783"/>
                    <a:pt x="481" y="783"/>
                  </a:cubicBezTo>
                  <a:cubicBezTo>
                    <a:pt x="480" y="783"/>
                    <a:pt x="479" y="784"/>
                    <a:pt x="478" y="784"/>
                  </a:cubicBezTo>
                  <a:cubicBezTo>
                    <a:pt x="478" y="784"/>
                    <a:pt x="477" y="784"/>
                    <a:pt x="477" y="785"/>
                  </a:cubicBezTo>
                  <a:cubicBezTo>
                    <a:pt x="477" y="785"/>
                    <a:pt x="477" y="785"/>
                    <a:pt x="476" y="785"/>
                  </a:cubicBezTo>
                  <a:cubicBezTo>
                    <a:pt x="476" y="785"/>
                    <a:pt x="476" y="785"/>
                    <a:pt x="476" y="785"/>
                  </a:cubicBezTo>
                  <a:cubicBezTo>
                    <a:pt x="476" y="785"/>
                    <a:pt x="476" y="785"/>
                    <a:pt x="476" y="785"/>
                  </a:cubicBezTo>
                  <a:cubicBezTo>
                    <a:pt x="476" y="785"/>
                    <a:pt x="475" y="785"/>
                    <a:pt x="475" y="785"/>
                  </a:cubicBezTo>
                  <a:cubicBezTo>
                    <a:pt x="474" y="786"/>
                    <a:pt x="473" y="786"/>
                    <a:pt x="472" y="787"/>
                  </a:cubicBezTo>
                  <a:cubicBezTo>
                    <a:pt x="472" y="787"/>
                    <a:pt x="471" y="787"/>
                    <a:pt x="471" y="787"/>
                  </a:cubicBezTo>
                  <a:cubicBezTo>
                    <a:pt x="471" y="787"/>
                    <a:pt x="471" y="787"/>
                    <a:pt x="471" y="787"/>
                  </a:cubicBezTo>
                  <a:cubicBezTo>
                    <a:pt x="471" y="787"/>
                    <a:pt x="470" y="787"/>
                    <a:pt x="470" y="788"/>
                  </a:cubicBezTo>
                  <a:cubicBezTo>
                    <a:pt x="470" y="788"/>
                    <a:pt x="470" y="788"/>
                    <a:pt x="470" y="788"/>
                  </a:cubicBezTo>
                  <a:cubicBezTo>
                    <a:pt x="469" y="788"/>
                    <a:pt x="468" y="788"/>
                    <a:pt x="468" y="789"/>
                  </a:cubicBezTo>
                  <a:cubicBezTo>
                    <a:pt x="467" y="789"/>
                    <a:pt x="465" y="790"/>
                    <a:pt x="464" y="790"/>
                  </a:cubicBezTo>
                  <a:cubicBezTo>
                    <a:pt x="463" y="790"/>
                    <a:pt x="462" y="791"/>
                    <a:pt x="461" y="792"/>
                  </a:cubicBezTo>
                  <a:cubicBezTo>
                    <a:pt x="461" y="792"/>
                    <a:pt x="461" y="792"/>
                    <a:pt x="461" y="792"/>
                  </a:cubicBezTo>
                  <a:cubicBezTo>
                    <a:pt x="460" y="792"/>
                    <a:pt x="459" y="792"/>
                    <a:pt x="458" y="793"/>
                  </a:cubicBezTo>
                  <a:cubicBezTo>
                    <a:pt x="458" y="793"/>
                    <a:pt x="458" y="793"/>
                    <a:pt x="458" y="793"/>
                  </a:cubicBezTo>
                  <a:cubicBezTo>
                    <a:pt x="457" y="793"/>
                    <a:pt x="457" y="793"/>
                    <a:pt x="457" y="794"/>
                  </a:cubicBezTo>
                  <a:cubicBezTo>
                    <a:pt x="457" y="794"/>
                    <a:pt x="457" y="794"/>
                    <a:pt x="457" y="794"/>
                  </a:cubicBezTo>
                  <a:cubicBezTo>
                    <a:pt x="456" y="794"/>
                    <a:pt x="455" y="794"/>
                    <a:pt x="455" y="795"/>
                  </a:cubicBezTo>
                  <a:cubicBezTo>
                    <a:pt x="455" y="795"/>
                    <a:pt x="454" y="795"/>
                    <a:pt x="454" y="795"/>
                  </a:cubicBezTo>
                  <a:cubicBezTo>
                    <a:pt x="454" y="795"/>
                    <a:pt x="454" y="795"/>
                    <a:pt x="454" y="795"/>
                  </a:cubicBezTo>
                  <a:cubicBezTo>
                    <a:pt x="453" y="795"/>
                    <a:pt x="453" y="795"/>
                    <a:pt x="452" y="796"/>
                  </a:cubicBezTo>
                  <a:cubicBezTo>
                    <a:pt x="452" y="796"/>
                    <a:pt x="452" y="796"/>
                    <a:pt x="452" y="796"/>
                  </a:cubicBezTo>
                  <a:cubicBezTo>
                    <a:pt x="451" y="796"/>
                    <a:pt x="451" y="797"/>
                    <a:pt x="449" y="797"/>
                  </a:cubicBezTo>
                  <a:cubicBezTo>
                    <a:pt x="449" y="797"/>
                    <a:pt x="449" y="797"/>
                    <a:pt x="449" y="797"/>
                  </a:cubicBezTo>
                  <a:cubicBezTo>
                    <a:pt x="448" y="798"/>
                    <a:pt x="447" y="798"/>
                    <a:pt x="447" y="799"/>
                  </a:cubicBezTo>
                  <a:cubicBezTo>
                    <a:pt x="445" y="800"/>
                    <a:pt x="445" y="800"/>
                    <a:pt x="443" y="800"/>
                  </a:cubicBezTo>
                  <a:cubicBezTo>
                    <a:pt x="443" y="800"/>
                    <a:pt x="442" y="800"/>
                    <a:pt x="442" y="800"/>
                  </a:cubicBezTo>
                  <a:cubicBezTo>
                    <a:pt x="440" y="802"/>
                    <a:pt x="439" y="802"/>
                    <a:pt x="437" y="803"/>
                  </a:cubicBezTo>
                  <a:cubicBezTo>
                    <a:pt x="437" y="803"/>
                    <a:pt x="436" y="803"/>
                    <a:pt x="436" y="803"/>
                  </a:cubicBezTo>
                  <a:cubicBezTo>
                    <a:pt x="433" y="803"/>
                    <a:pt x="429" y="804"/>
                    <a:pt x="428" y="806"/>
                  </a:cubicBezTo>
                  <a:cubicBezTo>
                    <a:pt x="428" y="807"/>
                    <a:pt x="427" y="807"/>
                    <a:pt x="426" y="807"/>
                  </a:cubicBezTo>
                  <a:cubicBezTo>
                    <a:pt x="426" y="807"/>
                    <a:pt x="425" y="807"/>
                    <a:pt x="425" y="807"/>
                  </a:cubicBezTo>
                  <a:cubicBezTo>
                    <a:pt x="425" y="807"/>
                    <a:pt x="425" y="807"/>
                    <a:pt x="425" y="807"/>
                  </a:cubicBezTo>
                  <a:cubicBezTo>
                    <a:pt x="424" y="807"/>
                    <a:pt x="424" y="808"/>
                    <a:pt x="423" y="808"/>
                  </a:cubicBezTo>
                  <a:cubicBezTo>
                    <a:pt x="423" y="809"/>
                    <a:pt x="423" y="809"/>
                    <a:pt x="422" y="809"/>
                  </a:cubicBezTo>
                  <a:cubicBezTo>
                    <a:pt x="422" y="809"/>
                    <a:pt x="422" y="809"/>
                    <a:pt x="422" y="809"/>
                  </a:cubicBezTo>
                  <a:cubicBezTo>
                    <a:pt x="422" y="809"/>
                    <a:pt x="422" y="809"/>
                    <a:pt x="421" y="809"/>
                  </a:cubicBezTo>
                  <a:cubicBezTo>
                    <a:pt x="421" y="809"/>
                    <a:pt x="420" y="809"/>
                    <a:pt x="419" y="810"/>
                  </a:cubicBezTo>
                  <a:cubicBezTo>
                    <a:pt x="419" y="810"/>
                    <a:pt x="418" y="811"/>
                    <a:pt x="418" y="811"/>
                  </a:cubicBezTo>
                  <a:cubicBezTo>
                    <a:pt x="418" y="811"/>
                    <a:pt x="417" y="811"/>
                    <a:pt x="417" y="811"/>
                  </a:cubicBezTo>
                  <a:cubicBezTo>
                    <a:pt x="417" y="812"/>
                    <a:pt x="416" y="812"/>
                    <a:pt x="416" y="812"/>
                  </a:cubicBezTo>
                  <a:cubicBezTo>
                    <a:pt x="415" y="812"/>
                    <a:pt x="415" y="812"/>
                    <a:pt x="415" y="812"/>
                  </a:cubicBezTo>
                  <a:cubicBezTo>
                    <a:pt x="414" y="813"/>
                    <a:pt x="414" y="813"/>
                    <a:pt x="413" y="813"/>
                  </a:cubicBezTo>
                  <a:cubicBezTo>
                    <a:pt x="413" y="814"/>
                    <a:pt x="412" y="814"/>
                    <a:pt x="410" y="815"/>
                  </a:cubicBezTo>
                  <a:cubicBezTo>
                    <a:pt x="409" y="815"/>
                    <a:pt x="408" y="815"/>
                    <a:pt x="407" y="816"/>
                  </a:cubicBezTo>
                  <a:cubicBezTo>
                    <a:pt x="406" y="816"/>
                    <a:pt x="406" y="816"/>
                    <a:pt x="406" y="816"/>
                  </a:cubicBezTo>
                  <a:cubicBezTo>
                    <a:pt x="404" y="817"/>
                    <a:pt x="401" y="818"/>
                    <a:pt x="401" y="819"/>
                  </a:cubicBezTo>
                  <a:cubicBezTo>
                    <a:pt x="400" y="819"/>
                    <a:pt x="399" y="820"/>
                    <a:pt x="397" y="820"/>
                  </a:cubicBezTo>
                  <a:cubicBezTo>
                    <a:pt x="397" y="820"/>
                    <a:pt x="397" y="820"/>
                    <a:pt x="397" y="820"/>
                  </a:cubicBezTo>
                  <a:cubicBezTo>
                    <a:pt x="396" y="821"/>
                    <a:pt x="395" y="822"/>
                    <a:pt x="395" y="822"/>
                  </a:cubicBezTo>
                  <a:cubicBezTo>
                    <a:pt x="394" y="822"/>
                    <a:pt x="394" y="822"/>
                    <a:pt x="394" y="822"/>
                  </a:cubicBezTo>
                  <a:cubicBezTo>
                    <a:pt x="394" y="822"/>
                    <a:pt x="393" y="822"/>
                    <a:pt x="393" y="822"/>
                  </a:cubicBezTo>
                  <a:cubicBezTo>
                    <a:pt x="393" y="822"/>
                    <a:pt x="393" y="822"/>
                    <a:pt x="393" y="822"/>
                  </a:cubicBezTo>
                  <a:cubicBezTo>
                    <a:pt x="392" y="822"/>
                    <a:pt x="392" y="822"/>
                    <a:pt x="392" y="822"/>
                  </a:cubicBezTo>
                  <a:cubicBezTo>
                    <a:pt x="392" y="822"/>
                    <a:pt x="391" y="823"/>
                    <a:pt x="390" y="823"/>
                  </a:cubicBezTo>
                  <a:cubicBezTo>
                    <a:pt x="390" y="823"/>
                    <a:pt x="389" y="824"/>
                    <a:pt x="388" y="824"/>
                  </a:cubicBezTo>
                  <a:cubicBezTo>
                    <a:pt x="387" y="824"/>
                    <a:pt x="386" y="825"/>
                    <a:pt x="385" y="826"/>
                  </a:cubicBezTo>
                  <a:close/>
                  <a:moveTo>
                    <a:pt x="362" y="730"/>
                  </a:moveTo>
                  <a:cubicBezTo>
                    <a:pt x="362" y="730"/>
                    <a:pt x="361" y="730"/>
                    <a:pt x="361" y="730"/>
                  </a:cubicBezTo>
                  <a:cubicBezTo>
                    <a:pt x="361" y="730"/>
                    <a:pt x="361" y="730"/>
                    <a:pt x="361" y="730"/>
                  </a:cubicBezTo>
                  <a:cubicBezTo>
                    <a:pt x="361" y="730"/>
                    <a:pt x="361" y="730"/>
                    <a:pt x="361" y="730"/>
                  </a:cubicBezTo>
                  <a:cubicBezTo>
                    <a:pt x="360" y="730"/>
                    <a:pt x="360" y="730"/>
                    <a:pt x="360" y="730"/>
                  </a:cubicBezTo>
                  <a:cubicBezTo>
                    <a:pt x="360" y="730"/>
                    <a:pt x="359" y="730"/>
                    <a:pt x="359" y="731"/>
                  </a:cubicBezTo>
                  <a:cubicBezTo>
                    <a:pt x="359" y="731"/>
                    <a:pt x="359" y="731"/>
                    <a:pt x="359" y="731"/>
                  </a:cubicBezTo>
                  <a:cubicBezTo>
                    <a:pt x="358" y="732"/>
                    <a:pt x="357" y="731"/>
                    <a:pt x="357" y="731"/>
                  </a:cubicBezTo>
                  <a:cubicBezTo>
                    <a:pt x="357" y="731"/>
                    <a:pt x="357" y="731"/>
                    <a:pt x="357" y="731"/>
                  </a:cubicBezTo>
                  <a:cubicBezTo>
                    <a:pt x="356" y="731"/>
                    <a:pt x="355" y="731"/>
                    <a:pt x="355" y="731"/>
                  </a:cubicBezTo>
                  <a:cubicBezTo>
                    <a:pt x="353" y="731"/>
                    <a:pt x="352" y="732"/>
                    <a:pt x="352" y="733"/>
                  </a:cubicBezTo>
                  <a:cubicBezTo>
                    <a:pt x="352" y="733"/>
                    <a:pt x="351" y="733"/>
                    <a:pt x="351" y="733"/>
                  </a:cubicBezTo>
                  <a:cubicBezTo>
                    <a:pt x="350" y="733"/>
                    <a:pt x="350" y="734"/>
                    <a:pt x="350" y="734"/>
                  </a:cubicBezTo>
                  <a:cubicBezTo>
                    <a:pt x="348" y="734"/>
                    <a:pt x="347" y="735"/>
                    <a:pt x="346" y="735"/>
                  </a:cubicBezTo>
                  <a:cubicBezTo>
                    <a:pt x="346" y="735"/>
                    <a:pt x="345" y="736"/>
                    <a:pt x="344" y="736"/>
                  </a:cubicBezTo>
                  <a:cubicBezTo>
                    <a:pt x="343" y="736"/>
                    <a:pt x="342" y="737"/>
                    <a:pt x="342" y="737"/>
                  </a:cubicBezTo>
                  <a:cubicBezTo>
                    <a:pt x="342" y="738"/>
                    <a:pt x="341" y="738"/>
                    <a:pt x="341" y="738"/>
                  </a:cubicBezTo>
                  <a:cubicBezTo>
                    <a:pt x="341" y="738"/>
                    <a:pt x="341" y="738"/>
                    <a:pt x="340" y="738"/>
                  </a:cubicBezTo>
                  <a:cubicBezTo>
                    <a:pt x="340" y="738"/>
                    <a:pt x="340" y="739"/>
                    <a:pt x="338" y="739"/>
                  </a:cubicBezTo>
                  <a:cubicBezTo>
                    <a:pt x="337" y="739"/>
                    <a:pt x="336" y="739"/>
                    <a:pt x="336" y="740"/>
                  </a:cubicBezTo>
                  <a:cubicBezTo>
                    <a:pt x="336" y="740"/>
                    <a:pt x="336" y="740"/>
                    <a:pt x="336" y="740"/>
                  </a:cubicBezTo>
                  <a:cubicBezTo>
                    <a:pt x="335" y="740"/>
                    <a:pt x="335" y="740"/>
                    <a:pt x="335" y="740"/>
                  </a:cubicBezTo>
                  <a:cubicBezTo>
                    <a:pt x="335" y="740"/>
                    <a:pt x="334" y="740"/>
                    <a:pt x="334" y="740"/>
                  </a:cubicBezTo>
                  <a:cubicBezTo>
                    <a:pt x="333" y="740"/>
                    <a:pt x="332" y="741"/>
                    <a:pt x="331" y="742"/>
                  </a:cubicBezTo>
                  <a:cubicBezTo>
                    <a:pt x="331" y="742"/>
                    <a:pt x="330" y="742"/>
                    <a:pt x="329" y="743"/>
                  </a:cubicBezTo>
                  <a:cubicBezTo>
                    <a:pt x="328" y="743"/>
                    <a:pt x="328" y="744"/>
                    <a:pt x="327" y="744"/>
                  </a:cubicBezTo>
                  <a:cubicBezTo>
                    <a:pt x="326" y="744"/>
                    <a:pt x="326" y="744"/>
                    <a:pt x="326" y="744"/>
                  </a:cubicBezTo>
                  <a:cubicBezTo>
                    <a:pt x="326" y="744"/>
                    <a:pt x="326" y="744"/>
                    <a:pt x="326" y="744"/>
                  </a:cubicBezTo>
                  <a:cubicBezTo>
                    <a:pt x="325" y="743"/>
                    <a:pt x="324" y="744"/>
                    <a:pt x="324" y="744"/>
                  </a:cubicBezTo>
                  <a:cubicBezTo>
                    <a:pt x="323" y="744"/>
                    <a:pt x="323" y="745"/>
                    <a:pt x="323" y="745"/>
                  </a:cubicBezTo>
                  <a:cubicBezTo>
                    <a:pt x="322" y="746"/>
                    <a:pt x="322" y="746"/>
                    <a:pt x="322" y="746"/>
                  </a:cubicBezTo>
                  <a:cubicBezTo>
                    <a:pt x="322" y="746"/>
                    <a:pt x="322" y="746"/>
                    <a:pt x="322" y="745"/>
                  </a:cubicBezTo>
                  <a:cubicBezTo>
                    <a:pt x="321" y="745"/>
                    <a:pt x="320" y="745"/>
                    <a:pt x="320" y="745"/>
                  </a:cubicBezTo>
                  <a:cubicBezTo>
                    <a:pt x="319" y="745"/>
                    <a:pt x="319" y="745"/>
                    <a:pt x="319" y="745"/>
                  </a:cubicBezTo>
                  <a:cubicBezTo>
                    <a:pt x="318" y="746"/>
                    <a:pt x="318" y="746"/>
                    <a:pt x="318" y="746"/>
                  </a:cubicBezTo>
                  <a:cubicBezTo>
                    <a:pt x="318" y="747"/>
                    <a:pt x="318" y="747"/>
                    <a:pt x="318" y="747"/>
                  </a:cubicBezTo>
                  <a:cubicBezTo>
                    <a:pt x="317" y="747"/>
                    <a:pt x="317" y="747"/>
                    <a:pt x="317" y="747"/>
                  </a:cubicBezTo>
                  <a:cubicBezTo>
                    <a:pt x="316" y="747"/>
                    <a:pt x="316" y="747"/>
                    <a:pt x="316" y="747"/>
                  </a:cubicBezTo>
                  <a:cubicBezTo>
                    <a:pt x="316" y="747"/>
                    <a:pt x="315" y="747"/>
                    <a:pt x="315" y="747"/>
                  </a:cubicBezTo>
                  <a:cubicBezTo>
                    <a:pt x="315" y="747"/>
                    <a:pt x="315" y="747"/>
                    <a:pt x="315" y="747"/>
                  </a:cubicBezTo>
                  <a:cubicBezTo>
                    <a:pt x="314" y="747"/>
                    <a:pt x="313" y="747"/>
                    <a:pt x="312" y="747"/>
                  </a:cubicBezTo>
                  <a:cubicBezTo>
                    <a:pt x="312" y="747"/>
                    <a:pt x="312" y="747"/>
                    <a:pt x="312" y="747"/>
                  </a:cubicBezTo>
                  <a:cubicBezTo>
                    <a:pt x="312" y="747"/>
                    <a:pt x="312" y="747"/>
                    <a:pt x="312" y="747"/>
                  </a:cubicBezTo>
                  <a:cubicBezTo>
                    <a:pt x="312" y="747"/>
                    <a:pt x="312" y="747"/>
                    <a:pt x="312" y="747"/>
                  </a:cubicBezTo>
                  <a:cubicBezTo>
                    <a:pt x="311" y="747"/>
                    <a:pt x="310" y="747"/>
                    <a:pt x="309" y="747"/>
                  </a:cubicBezTo>
                  <a:cubicBezTo>
                    <a:pt x="309" y="747"/>
                    <a:pt x="308" y="747"/>
                    <a:pt x="308" y="748"/>
                  </a:cubicBezTo>
                  <a:cubicBezTo>
                    <a:pt x="307" y="747"/>
                    <a:pt x="307" y="747"/>
                    <a:pt x="307" y="747"/>
                  </a:cubicBezTo>
                  <a:cubicBezTo>
                    <a:pt x="307" y="747"/>
                    <a:pt x="306" y="747"/>
                    <a:pt x="306" y="747"/>
                  </a:cubicBezTo>
                  <a:cubicBezTo>
                    <a:pt x="306" y="747"/>
                    <a:pt x="305" y="747"/>
                    <a:pt x="305" y="747"/>
                  </a:cubicBezTo>
                  <a:cubicBezTo>
                    <a:pt x="305" y="747"/>
                    <a:pt x="305" y="747"/>
                    <a:pt x="305" y="747"/>
                  </a:cubicBezTo>
                  <a:cubicBezTo>
                    <a:pt x="305" y="747"/>
                    <a:pt x="304" y="746"/>
                    <a:pt x="304" y="746"/>
                  </a:cubicBezTo>
                  <a:cubicBezTo>
                    <a:pt x="304" y="746"/>
                    <a:pt x="303" y="746"/>
                    <a:pt x="303" y="746"/>
                  </a:cubicBezTo>
                  <a:cubicBezTo>
                    <a:pt x="303" y="746"/>
                    <a:pt x="303" y="746"/>
                    <a:pt x="303" y="746"/>
                  </a:cubicBezTo>
                  <a:cubicBezTo>
                    <a:pt x="303" y="745"/>
                    <a:pt x="303" y="745"/>
                    <a:pt x="302" y="745"/>
                  </a:cubicBezTo>
                  <a:cubicBezTo>
                    <a:pt x="302" y="745"/>
                    <a:pt x="302" y="745"/>
                    <a:pt x="301" y="745"/>
                  </a:cubicBezTo>
                  <a:cubicBezTo>
                    <a:pt x="301" y="745"/>
                    <a:pt x="301" y="745"/>
                    <a:pt x="301" y="745"/>
                  </a:cubicBezTo>
                  <a:cubicBezTo>
                    <a:pt x="301" y="743"/>
                    <a:pt x="301" y="742"/>
                    <a:pt x="299" y="742"/>
                  </a:cubicBezTo>
                  <a:cubicBezTo>
                    <a:pt x="299" y="742"/>
                    <a:pt x="299" y="742"/>
                    <a:pt x="299" y="742"/>
                  </a:cubicBezTo>
                  <a:cubicBezTo>
                    <a:pt x="298" y="742"/>
                    <a:pt x="298" y="742"/>
                    <a:pt x="298" y="741"/>
                  </a:cubicBezTo>
                  <a:cubicBezTo>
                    <a:pt x="298" y="741"/>
                    <a:pt x="297" y="740"/>
                    <a:pt x="296" y="740"/>
                  </a:cubicBezTo>
                  <a:cubicBezTo>
                    <a:pt x="296" y="740"/>
                    <a:pt x="296" y="740"/>
                    <a:pt x="296" y="740"/>
                  </a:cubicBezTo>
                  <a:cubicBezTo>
                    <a:pt x="296" y="740"/>
                    <a:pt x="295" y="739"/>
                    <a:pt x="295" y="739"/>
                  </a:cubicBezTo>
                  <a:cubicBezTo>
                    <a:pt x="294" y="739"/>
                    <a:pt x="294" y="739"/>
                    <a:pt x="294" y="740"/>
                  </a:cubicBezTo>
                  <a:cubicBezTo>
                    <a:pt x="294" y="739"/>
                    <a:pt x="294" y="739"/>
                    <a:pt x="294" y="739"/>
                  </a:cubicBezTo>
                  <a:cubicBezTo>
                    <a:pt x="294" y="738"/>
                    <a:pt x="294" y="738"/>
                    <a:pt x="294" y="738"/>
                  </a:cubicBezTo>
                  <a:cubicBezTo>
                    <a:pt x="293" y="737"/>
                    <a:pt x="292" y="737"/>
                    <a:pt x="292" y="737"/>
                  </a:cubicBezTo>
                  <a:cubicBezTo>
                    <a:pt x="292" y="737"/>
                    <a:pt x="291" y="737"/>
                    <a:pt x="291" y="737"/>
                  </a:cubicBezTo>
                  <a:cubicBezTo>
                    <a:pt x="291" y="736"/>
                    <a:pt x="291" y="736"/>
                    <a:pt x="291" y="736"/>
                  </a:cubicBezTo>
                  <a:cubicBezTo>
                    <a:pt x="291" y="735"/>
                    <a:pt x="291" y="735"/>
                    <a:pt x="290" y="734"/>
                  </a:cubicBezTo>
                  <a:cubicBezTo>
                    <a:pt x="290" y="734"/>
                    <a:pt x="289" y="734"/>
                    <a:pt x="289" y="733"/>
                  </a:cubicBezTo>
                  <a:cubicBezTo>
                    <a:pt x="288" y="733"/>
                    <a:pt x="288" y="732"/>
                    <a:pt x="287" y="732"/>
                  </a:cubicBezTo>
                  <a:cubicBezTo>
                    <a:pt x="287" y="731"/>
                    <a:pt x="287" y="731"/>
                    <a:pt x="287" y="731"/>
                  </a:cubicBezTo>
                  <a:cubicBezTo>
                    <a:pt x="287" y="731"/>
                    <a:pt x="286" y="731"/>
                    <a:pt x="286" y="730"/>
                  </a:cubicBezTo>
                  <a:cubicBezTo>
                    <a:pt x="286" y="730"/>
                    <a:pt x="286" y="730"/>
                    <a:pt x="285" y="730"/>
                  </a:cubicBezTo>
                  <a:cubicBezTo>
                    <a:pt x="285" y="730"/>
                    <a:pt x="285" y="730"/>
                    <a:pt x="285" y="729"/>
                  </a:cubicBezTo>
                  <a:cubicBezTo>
                    <a:pt x="285" y="729"/>
                    <a:pt x="285" y="729"/>
                    <a:pt x="284" y="729"/>
                  </a:cubicBezTo>
                  <a:cubicBezTo>
                    <a:pt x="284" y="728"/>
                    <a:pt x="283" y="727"/>
                    <a:pt x="282" y="727"/>
                  </a:cubicBezTo>
                  <a:cubicBezTo>
                    <a:pt x="282" y="727"/>
                    <a:pt x="282" y="726"/>
                    <a:pt x="282" y="726"/>
                  </a:cubicBezTo>
                  <a:cubicBezTo>
                    <a:pt x="282" y="726"/>
                    <a:pt x="282" y="726"/>
                    <a:pt x="281" y="726"/>
                  </a:cubicBezTo>
                  <a:cubicBezTo>
                    <a:pt x="281" y="726"/>
                    <a:pt x="281" y="726"/>
                    <a:pt x="281" y="726"/>
                  </a:cubicBezTo>
                  <a:cubicBezTo>
                    <a:pt x="281" y="725"/>
                    <a:pt x="281" y="725"/>
                    <a:pt x="280" y="725"/>
                  </a:cubicBezTo>
                  <a:cubicBezTo>
                    <a:pt x="280" y="724"/>
                    <a:pt x="280" y="724"/>
                    <a:pt x="280" y="724"/>
                  </a:cubicBezTo>
                  <a:cubicBezTo>
                    <a:pt x="281" y="723"/>
                    <a:pt x="280" y="722"/>
                    <a:pt x="279" y="721"/>
                  </a:cubicBezTo>
                  <a:cubicBezTo>
                    <a:pt x="278" y="720"/>
                    <a:pt x="277" y="719"/>
                    <a:pt x="275" y="719"/>
                  </a:cubicBezTo>
                  <a:cubicBezTo>
                    <a:pt x="275" y="717"/>
                    <a:pt x="274" y="717"/>
                    <a:pt x="273" y="717"/>
                  </a:cubicBezTo>
                  <a:cubicBezTo>
                    <a:pt x="272" y="715"/>
                    <a:pt x="271" y="713"/>
                    <a:pt x="270" y="714"/>
                  </a:cubicBezTo>
                  <a:cubicBezTo>
                    <a:pt x="269" y="713"/>
                    <a:pt x="269" y="713"/>
                    <a:pt x="268" y="713"/>
                  </a:cubicBezTo>
                  <a:cubicBezTo>
                    <a:pt x="268" y="711"/>
                    <a:pt x="267" y="710"/>
                    <a:pt x="266" y="710"/>
                  </a:cubicBezTo>
                  <a:cubicBezTo>
                    <a:pt x="266" y="710"/>
                    <a:pt x="266" y="710"/>
                    <a:pt x="266" y="710"/>
                  </a:cubicBezTo>
                  <a:cubicBezTo>
                    <a:pt x="266" y="709"/>
                    <a:pt x="265" y="709"/>
                    <a:pt x="265" y="709"/>
                  </a:cubicBezTo>
                  <a:cubicBezTo>
                    <a:pt x="264" y="709"/>
                    <a:pt x="264" y="709"/>
                    <a:pt x="263" y="708"/>
                  </a:cubicBezTo>
                  <a:cubicBezTo>
                    <a:pt x="263" y="708"/>
                    <a:pt x="263" y="708"/>
                    <a:pt x="262" y="708"/>
                  </a:cubicBezTo>
                  <a:cubicBezTo>
                    <a:pt x="262" y="707"/>
                    <a:pt x="262" y="707"/>
                    <a:pt x="262" y="707"/>
                  </a:cubicBezTo>
                  <a:cubicBezTo>
                    <a:pt x="262" y="707"/>
                    <a:pt x="262" y="707"/>
                    <a:pt x="261" y="707"/>
                  </a:cubicBezTo>
                  <a:cubicBezTo>
                    <a:pt x="261" y="706"/>
                    <a:pt x="261" y="706"/>
                    <a:pt x="261" y="706"/>
                  </a:cubicBezTo>
                  <a:cubicBezTo>
                    <a:pt x="262" y="706"/>
                    <a:pt x="262" y="705"/>
                    <a:pt x="261" y="705"/>
                  </a:cubicBezTo>
                  <a:cubicBezTo>
                    <a:pt x="261" y="705"/>
                    <a:pt x="261" y="704"/>
                    <a:pt x="261" y="704"/>
                  </a:cubicBezTo>
                  <a:cubicBezTo>
                    <a:pt x="261" y="704"/>
                    <a:pt x="261" y="704"/>
                    <a:pt x="260" y="703"/>
                  </a:cubicBezTo>
                  <a:cubicBezTo>
                    <a:pt x="260" y="703"/>
                    <a:pt x="260" y="703"/>
                    <a:pt x="260" y="703"/>
                  </a:cubicBezTo>
                  <a:cubicBezTo>
                    <a:pt x="260" y="702"/>
                    <a:pt x="259" y="702"/>
                    <a:pt x="257" y="700"/>
                  </a:cubicBezTo>
                  <a:cubicBezTo>
                    <a:pt x="256" y="699"/>
                    <a:pt x="255" y="698"/>
                    <a:pt x="254" y="697"/>
                  </a:cubicBezTo>
                  <a:cubicBezTo>
                    <a:pt x="253" y="697"/>
                    <a:pt x="253" y="697"/>
                    <a:pt x="253" y="697"/>
                  </a:cubicBezTo>
                  <a:cubicBezTo>
                    <a:pt x="252" y="696"/>
                    <a:pt x="252" y="696"/>
                    <a:pt x="253" y="696"/>
                  </a:cubicBezTo>
                  <a:cubicBezTo>
                    <a:pt x="253" y="696"/>
                    <a:pt x="253" y="695"/>
                    <a:pt x="252" y="695"/>
                  </a:cubicBezTo>
                  <a:cubicBezTo>
                    <a:pt x="252" y="695"/>
                    <a:pt x="252" y="695"/>
                    <a:pt x="252" y="695"/>
                  </a:cubicBezTo>
                  <a:cubicBezTo>
                    <a:pt x="251" y="694"/>
                    <a:pt x="251" y="694"/>
                    <a:pt x="251" y="693"/>
                  </a:cubicBezTo>
                  <a:cubicBezTo>
                    <a:pt x="250" y="693"/>
                    <a:pt x="250" y="693"/>
                    <a:pt x="250" y="692"/>
                  </a:cubicBezTo>
                  <a:cubicBezTo>
                    <a:pt x="250" y="692"/>
                    <a:pt x="249" y="692"/>
                    <a:pt x="249" y="691"/>
                  </a:cubicBezTo>
                  <a:cubicBezTo>
                    <a:pt x="249" y="691"/>
                    <a:pt x="248" y="690"/>
                    <a:pt x="248" y="690"/>
                  </a:cubicBezTo>
                  <a:cubicBezTo>
                    <a:pt x="248" y="689"/>
                    <a:pt x="247" y="689"/>
                    <a:pt x="246" y="688"/>
                  </a:cubicBezTo>
                  <a:cubicBezTo>
                    <a:pt x="246" y="687"/>
                    <a:pt x="246" y="686"/>
                    <a:pt x="245" y="686"/>
                  </a:cubicBezTo>
                  <a:cubicBezTo>
                    <a:pt x="244" y="686"/>
                    <a:pt x="244" y="686"/>
                    <a:pt x="244" y="685"/>
                  </a:cubicBezTo>
                  <a:cubicBezTo>
                    <a:pt x="244" y="685"/>
                    <a:pt x="244" y="685"/>
                    <a:pt x="244" y="685"/>
                  </a:cubicBezTo>
                  <a:cubicBezTo>
                    <a:pt x="244" y="685"/>
                    <a:pt x="244" y="685"/>
                    <a:pt x="243" y="685"/>
                  </a:cubicBezTo>
                  <a:cubicBezTo>
                    <a:pt x="243" y="684"/>
                    <a:pt x="242" y="684"/>
                    <a:pt x="242" y="683"/>
                  </a:cubicBezTo>
                  <a:cubicBezTo>
                    <a:pt x="242" y="683"/>
                    <a:pt x="242" y="683"/>
                    <a:pt x="242" y="682"/>
                  </a:cubicBezTo>
                  <a:cubicBezTo>
                    <a:pt x="241" y="681"/>
                    <a:pt x="240" y="681"/>
                    <a:pt x="240" y="680"/>
                  </a:cubicBezTo>
                  <a:cubicBezTo>
                    <a:pt x="239" y="680"/>
                    <a:pt x="239" y="679"/>
                    <a:pt x="238" y="679"/>
                  </a:cubicBezTo>
                  <a:cubicBezTo>
                    <a:pt x="238" y="678"/>
                    <a:pt x="238" y="678"/>
                    <a:pt x="237" y="677"/>
                  </a:cubicBezTo>
                  <a:cubicBezTo>
                    <a:pt x="237" y="677"/>
                    <a:pt x="237" y="677"/>
                    <a:pt x="237" y="677"/>
                  </a:cubicBezTo>
                  <a:cubicBezTo>
                    <a:pt x="237" y="676"/>
                    <a:pt x="236" y="676"/>
                    <a:pt x="235" y="675"/>
                  </a:cubicBezTo>
                  <a:cubicBezTo>
                    <a:pt x="234" y="675"/>
                    <a:pt x="234" y="675"/>
                    <a:pt x="234" y="675"/>
                  </a:cubicBezTo>
                  <a:cubicBezTo>
                    <a:pt x="234" y="675"/>
                    <a:pt x="234" y="675"/>
                    <a:pt x="234" y="675"/>
                  </a:cubicBezTo>
                  <a:cubicBezTo>
                    <a:pt x="234" y="675"/>
                    <a:pt x="234" y="674"/>
                    <a:pt x="234" y="674"/>
                  </a:cubicBezTo>
                  <a:cubicBezTo>
                    <a:pt x="234" y="674"/>
                    <a:pt x="234" y="674"/>
                    <a:pt x="234" y="674"/>
                  </a:cubicBezTo>
                  <a:cubicBezTo>
                    <a:pt x="234" y="674"/>
                    <a:pt x="234" y="674"/>
                    <a:pt x="234" y="673"/>
                  </a:cubicBezTo>
                  <a:cubicBezTo>
                    <a:pt x="233" y="673"/>
                    <a:pt x="233" y="673"/>
                    <a:pt x="233" y="672"/>
                  </a:cubicBezTo>
                  <a:cubicBezTo>
                    <a:pt x="233" y="672"/>
                    <a:pt x="233" y="672"/>
                    <a:pt x="233" y="672"/>
                  </a:cubicBezTo>
                  <a:cubicBezTo>
                    <a:pt x="233" y="672"/>
                    <a:pt x="232" y="671"/>
                    <a:pt x="232" y="671"/>
                  </a:cubicBezTo>
                  <a:cubicBezTo>
                    <a:pt x="231" y="671"/>
                    <a:pt x="231" y="671"/>
                    <a:pt x="231" y="671"/>
                  </a:cubicBezTo>
                  <a:cubicBezTo>
                    <a:pt x="231" y="671"/>
                    <a:pt x="231" y="671"/>
                    <a:pt x="231" y="671"/>
                  </a:cubicBezTo>
                  <a:cubicBezTo>
                    <a:pt x="231" y="670"/>
                    <a:pt x="231" y="670"/>
                    <a:pt x="230" y="670"/>
                  </a:cubicBezTo>
                  <a:cubicBezTo>
                    <a:pt x="230" y="669"/>
                    <a:pt x="229" y="668"/>
                    <a:pt x="229" y="668"/>
                  </a:cubicBezTo>
                  <a:cubicBezTo>
                    <a:pt x="229" y="668"/>
                    <a:pt x="229" y="667"/>
                    <a:pt x="229" y="667"/>
                  </a:cubicBezTo>
                  <a:cubicBezTo>
                    <a:pt x="229" y="665"/>
                    <a:pt x="228" y="664"/>
                    <a:pt x="226" y="664"/>
                  </a:cubicBezTo>
                  <a:cubicBezTo>
                    <a:pt x="226" y="664"/>
                    <a:pt x="226" y="664"/>
                    <a:pt x="226" y="664"/>
                  </a:cubicBezTo>
                  <a:cubicBezTo>
                    <a:pt x="226" y="664"/>
                    <a:pt x="226" y="664"/>
                    <a:pt x="225" y="664"/>
                  </a:cubicBezTo>
                  <a:cubicBezTo>
                    <a:pt x="225" y="664"/>
                    <a:pt x="225" y="663"/>
                    <a:pt x="225" y="664"/>
                  </a:cubicBezTo>
                  <a:cubicBezTo>
                    <a:pt x="225" y="663"/>
                    <a:pt x="225" y="663"/>
                    <a:pt x="225" y="663"/>
                  </a:cubicBezTo>
                  <a:cubicBezTo>
                    <a:pt x="225" y="663"/>
                    <a:pt x="224" y="662"/>
                    <a:pt x="224" y="661"/>
                  </a:cubicBezTo>
                  <a:cubicBezTo>
                    <a:pt x="224" y="661"/>
                    <a:pt x="224" y="660"/>
                    <a:pt x="223" y="660"/>
                  </a:cubicBezTo>
                  <a:cubicBezTo>
                    <a:pt x="223" y="660"/>
                    <a:pt x="223" y="660"/>
                    <a:pt x="223" y="660"/>
                  </a:cubicBezTo>
                  <a:cubicBezTo>
                    <a:pt x="222" y="660"/>
                    <a:pt x="222" y="660"/>
                    <a:pt x="222" y="659"/>
                  </a:cubicBezTo>
                  <a:cubicBezTo>
                    <a:pt x="222" y="659"/>
                    <a:pt x="222" y="659"/>
                    <a:pt x="222" y="659"/>
                  </a:cubicBezTo>
                  <a:cubicBezTo>
                    <a:pt x="222" y="658"/>
                    <a:pt x="222" y="658"/>
                    <a:pt x="221" y="658"/>
                  </a:cubicBezTo>
                  <a:cubicBezTo>
                    <a:pt x="222" y="657"/>
                    <a:pt x="222" y="657"/>
                    <a:pt x="221" y="656"/>
                  </a:cubicBezTo>
                  <a:cubicBezTo>
                    <a:pt x="221" y="655"/>
                    <a:pt x="220" y="654"/>
                    <a:pt x="219" y="655"/>
                  </a:cubicBezTo>
                  <a:cubicBezTo>
                    <a:pt x="219" y="655"/>
                    <a:pt x="219" y="655"/>
                    <a:pt x="219" y="655"/>
                  </a:cubicBezTo>
                  <a:cubicBezTo>
                    <a:pt x="218" y="654"/>
                    <a:pt x="218" y="654"/>
                    <a:pt x="218" y="654"/>
                  </a:cubicBezTo>
                  <a:cubicBezTo>
                    <a:pt x="218" y="653"/>
                    <a:pt x="218" y="653"/>
                    <a:pt x="218" y="653"/>
                  </a:cubicBezTo>
                  <a:cubicBezTo>
                    <a:pt x="218" y="653"/>
                    <a:pt x="217" y="653"/>
                    <a:pt x="217" y="653"/>
                  </a:cubicBezTo>
                  <a:cubicBezTo>
                    <a:pt x="217" y="653"/>
                    <a:pt x="217" y="653"/>
                    <a:pt x="217" y="653"/>
                  </a:cubicBezTo>
                  <a:cubicBezTo>
                    <a:pt x="217" y="652"/>
                    <a:pt x="217" y="652"/>
                    <a:pt x="217" y="652"/>
                  </a:cubicBezTo>
                  <a:cubicBezTo>
                    <a:pt x="217" y="651"/>
                    <a:pt x="217" y="651"/>
                    <a:pt x="216" y="651"/>
                  </a:cubicBezTo>
                  <a:cubicBezTo>
                    <a:pt x="216" y="651"/>
                    <a:pt x="216" y="651"/>
                    <a:pt x="216" y="651"/>
                  </a:cubicBezTo>
                  <a:cubicBezTo>
                    <a:pt x="216" y="651"/>
                    <a:pt x="216" y="651"/>
                    <a:pt x="216" y="650"/>
                  </a:cubicBezTo>
                  <a:cubicBezTo>
                    <a:pt x="216" y="650"/>
                    <a:pt x="216" y="650"/>
                    <a:pt x="216" y="650"/>
                  </a:cubicBezTo>
                  <a:cubicBezTo>
                    <a:pt x="217" y="649"/>
                    <a:pt x="217" y="648"/>
                    <a:pt x="217" y="648"/>
                  </a:cubicBezTo>
                  <a:cubicBezTo>
                    <a:pt x="217" y="647"/>
                    <a:pt x="217" y="646"/>
                    <a:pt x="217" y="646"/>
                  </a:cubicBezTo>
                  <a:cubicBezTo>
                    <a:pt x="216" y="645"/>
                    <a:pt x="216" y="645"/>
                    <a:pt x="215" y="645"/>
                  </a:cubicBezTo>
                  <a:cubicBezTo>
                    <a:pt x="215" y="645"/>
                    <a:pt x="215" y="645"/>
                    <a:pt x="215" y="644"/>
                  </a:cubicBezTo>
                  <a:cubicBezTo>
                    <a:pt x="215" y="644"/>
                    <a:pt x="215" y="644"/>
                    <a:pt x="215" y="644"/>
                  </a:cubicBezTo>
                  <a:cubicBezTo>
                    <a:pt x="215" y="644"/>
                    <a:pt x="215" y="643"/>
                    <a:pt x="214" y="643"/>
                  </a:cubicBezTo>
                  <a:cubicBezTo>
                    <a:pt x="214" y="643"/>
                    <a:pt x="214" y="642"/>
                    <a:pt x="214" y="642"/>
                  </a:cubicBezTo>
                  <a:cubicBezTo>
                    <a:pt x="214" y="642"/>
                    <a:pt x="214" y="642"/>
                    <a:pt x="214" y="642"/>
                  </a:cubicBezTo>
                  <a:cubicBezTo>
                    <a:pt x="214" y="641"/>
                    <a:pt x="214" y="641"/>
                    <a:pt x="214" y="641"/>
                  </a:cubicBezTo>
                  <a:cubicBezTo>
                    <a:pt x="214" y="641"/>
                    <a:pt x="214" y="640"/>
                    <a:pt x="214" y="640"/>
                  </a:cubicBezTo>
                  <a:cubicBezTo>
                    <a:pt x="214" y="639"/>
                    <a:pt x="214" y="638"/>
                    <a:pt x="214" y="638"/>
                  </a:cubicBezTo>
                  <a:cubicBezTo>
                    <a:pt x="214" y="638"/>
                    <a:pt x="214" y="638"/>
                    <a:pt x="214" y="637"/>
                  </a:cubicBezTo>
                  <a:cubicBezTo>
                    <a:pt x="214" y="636"/>
                    <a:pt x="214" y="636"/>
                    <a:pt x="214" y="635"/>
                  </a:cubicBezTo>
                  <a:cubicBezTo>
                    <a:pt x="214" y="635"/>
                    <a:pt x="214" y="634"/>
                    <a:pt x="214" y="633"/>
                  </a:cubicBezTo>
                  <a:cubicBezTo>
                    <a:pt x="214" y="632"/>
                    <a:pt x="214" y="631"/>
                    <a:pt x="215" y="629"/>
                  </a:cubicBezTo>
                  <a:cubicBezTo>
                    <a:pt x="215" y="629"/>
                    <a:pt x="215" y="628"/>
                    <a:pt x="215" y="628"/>
                  </a:cubicBezTo>
                  <a:cubicBezTo>
                    <a:pt x="216" y="626"/>
                    <a:pt x="217" y="624"/>
                    <a:pt x="218" y="623"/>
                  </a:cubicBezTo>
                  <a:cubicBezTo>
                    <a:pt x="218" y="623"/>
                    <a:pt x="219" y="622"/>
                    <a:pt x="218" y="622"/>
                  </a:cubicBezTo>
                  <a:cubicBezTo>
                    <a:pt x="219" y="622"/>
                    <a:pt x="219" y="622"/>
                    <a:pt x="219" y="621"/>
                  </a:cubicBezTo>
                  <a:cubicBezTo>
                    <a:pt x="220" y="621"/>
                    <a:pt x="222" y="620"/>
                    <a:pt x="223" y="618"/>
                  </a:cubicBezTo>
                  <a:cubicBezTo>
                    <a:pt x="223" y="618"/>
                    <a:pt x="224" y="617"/>
                    <a:pt x="225" y="616"/>
                  </a:cubicBezTo>
                  <a:cubicBezTo>
                    <a:pt x="225" y="616"/>
                    <a:pt x="225" y="616"/>
                    <a:pt x="225" y="616"/>
                  </a:cubicBezTo>
                  <a:cubicBezTo>
                    <a:pt x="225" y="615"/>
                    <a:pt x="225" y="615"/>
                    <a:pt x="225" y="615"/>
                  </a:cubicBezTo>
                  <a:cubicBezTo>
                    <a:pt x="225" y="615"/>
                    <a:pt x="226" y="615"/>
                    <a:pt x="227" y="615"/>
                  </a:cubicBezTo>
                  <a:cubicBezTo>
                    <a:pt x="227" y="614"/>
                    <a:pt x="227" y="614"/>
                    <a:pt x="227" y="614"/>
                  </a:cubicBezTo>
                  <a:cubicBezTo>
                    <a:pt x="228" y="614"/>
                    <a:pt x="228" y="614"/>
                    <a:pt x="228" y="614"/>
                  </a:cubicBezTo>
                  <a:cubicBezTo>
                    <a:pt x="228" y="614"/>
                    <a:pt x="228" y="613"/>
                    <a:pt x="229" y="613"/>
                  </a:cubicBezTo>
                  <a:cubicBezTo>
                    <a:pt x="229" y="613"/>
                    <a:pt x="230" y="613"/>
                    <a:pt x="231" y="612"/>
                  </a:cubicBezTo>
                  <a:cubicBezTo>
                    <a:pt x="231" y="612"/>
                    <a:pt x="231" y="612"/>
                    <a:pt x="232" y="611"/>
                  </a:cubicBezTo>
                  <a:cubicBezTo>
                    <a:pt x="232" y="611"/>
                    <a:pt x="232" y="611"/>
                    <a:pt x="232" y="611"/>
                  </a:cubicBezTo>
                  <a:cubicBezTo>
                    <a:pt x="232" y="611"/>
                    <a:pt x="232" y="611"/>
                    <a:pt x="232" y="611"/>
                  </a:cubicBezTo>
                  <a:cubicBezTo>
                    <a:pt x="233" y="611"/>
                    <a:pt x="234" y="610"/>
                    <a:pt x="235" y="609"/>
                  </a:cubicBezTo>
                  <a:cubicBezTo>
                    <a:pt x="235" y="609"/>
                    <a:pt x="235" y="609"/>
                    <a:pt x="235" y="609"/>
                  </a:cubicBezTo>
                  <a:cubicBezTo>
                    <a:pt x="236" y="609"/>
                    <a:pt x="237" y="608"/>
                    <a:pt x="238" y="608"/>
                  </a:cubicBezTo>
                  <a:cubicBezTo>
                    <a:pt x="238" y="608"/>
                    <a:pt x="238" y="608"/>
                    <a:pt x="238" y="607"/>
                  </a:cubicBezTo>
                  <a:cubicBezTo>
                    <a:pt x="239" y="607"/>
                    <a:pt x="239" y="607"/>
                    <a:pt x="239" y="607"/>
                  </a:cubicBezTo>
                  <a:cubicBezTo>
                    <a:pt x="240" y="607"/>
                    <a:pt x="240" y="607"/>
                    <a:pt x="241" y="606"/>
                  </a:cubicBezTo>
                  <a:cubicBezTo>
                    <a:pt x="241" y="606"/>
                    <a:pt x="241" y="606"/>
                    <a:pt x="241" y="606"/>
                  </a:cubicBezTo>
                  <a:cubicBezTo>
                    <a:pt x="243" y="605"/>
                    <a:pt x="244" y="605"/>
                    <a:pt x="245" y="604"/>
                  </a:cubicBezTo>
                  <a:cubicBezTo>
                    <a:pt x="246" y="604"/>
                    <a:pt x="247" y="604"/>
                    <a:pt x="247" y="604"/>
                  </a:cubicBezTo>
                  <a:cubicBezTo>
                    <a:pt x="247" y="604"/>
                    <a:pt x="247" y="604"/>
                    <a:pt x="248" y="604"/>
                  </a:cubicBezTo>
                  <a:cubicBezTo>
                    <a:pt x="248" y="604"/>
                    <a:pt x="250" y="603"/>
                    <a:pt x="250" y="601"/>
                  </a:cubicBezTo>
                  <a:cubicBezTo>
                    <a:pt x="251" y="601"/>
                    <a:pt x="251" y="601"/>
                    <a:pt x="251" y="601"/>
                  </a:cubicBezTo>
                  <a:cubicBezTo>
                    <a:pt x="251" y="601"/>
                    <a:pt x="251" y="601"/>
                    <a:pt x="252" y="601"/>
                  </a:cubicBezTo>
                  <a:cubicBezTo>
                    <a:pt x="252" y="601"/>
                    <a:pt x="252" y="601"/>
                    <a:pt x="253" y="601"/>
                  </a:cubicBezTo>
                  <a:cubicBezTo>
                    <a:pt x="253" y="601"/>
                    <a:pt x="254" y="601"/>
                    <a:pt x="255" y="601"/>
                  </a:cubicBezTo>
                  <a:cubicBezTo>
                    <a:pt x="255" y="601"/>
                    <a:pt x="255" y="601"/>
                    <a:pt x="256" y="601"/>
                  </a:cubicBezTo>
                  <a:cubicBezTo>
                    <a:pt x="256" y="601"/>
                    <a:pt x="256" y="601"/>
                    <a:pt x="257" y="601"/>
                  </a:cubicBezTo>
                  <a:cubicBezTo>
                    <a:pt x="257" y="602"/>
                    <a:pt x="257" y="602"/>
                    <a:pt x="257" y="603"/>
                  </a:cubicBezTo>
                  <a:cubicBezTo>
                    <a:pt x="257" y="603"/>
                    <a:pt x="257" y="603"/>
                    <a:pt x="257" y="603"/>
                  </a:cubicBezTo>
                  <a:cubicBezTo>
                    <a:pt x="257" y="604"/>
                    <a:pt x="258" y="606"/>
                    <a:pt x="261" y="606"/>
                  </a:cubicBezTo>
                  <a:cubicBezTo>
                    <a:pt x="261" y="606"/>
                    <a:pt x="261" y="606"/>
                    <a:pt x="261" y="606"/>
                  </a:cubicBezTo>
                  <a:cubicBezTo>
                    <a:pt x="262" y="606"/>
                    <a:pt x="262" y="606"/>
                    <a:pt x="262" y="607"/>
                  </a:cubicBezTo>
                  <a:cubicBezTo>
                    <a:pt x="262" y="607"/>
                    <a:pt x="262" y="608"/>
                    <a:pt x="263" y="608"/>
                  </a:cubicBezTo>
                  <a:cubicBezTo>
                    <a:pt x="264" y="609"/>
                    <a:pt x="264" y="609"/>
                    <a:pt x="265" y="609"/>
                  </a:cubicBezTo>
                  <a:cubicBezTo>
                    <a:pt x="265" y="610"/>
                    <a:pt x="265" y="610"/>
                    <a:pt x="265" y="610"/>
                  </a:cubicBezTo>
                  <a:cubicBezTo>
                    <a:pt x="266" y="610"/>
                    <a:pt x="266" y="610"/>
                    <a:pt x="267" y="611"/>
                  </a:cubicBezTo>
                  <a:cubicBezTo>
                    <a:pt x="267" y="611"/>
                    <a:pt x="267" y="611"/>
                    <a:pt x="267" y="611"/>
                  </a:cubicBezTo>
                  <a:cubicBezTo>
                    <a:pt x="267" y="611"/>
                    <a:pt x="267" y="611"/>
                    <a:pt x="267" y="611"/>
                  </a:cubicBezTo>
                  <a:cubicBezTo>
                    <a:pt x="267" y="611"/>
                    <a:pt x="267" y="612"/>
                    <a:pt x="268" y="612"/>
                  </a:cubicBezTo>
                  <a:cubicBezTo>
                    <a:pt x="268" y="612"/>
                    <a:pt x="269" y="613"/>
                    <a:pt x="269" y="612"/>
                  </a:cubicBezTo>
                  <a:cubicBezTo>
                    <a:pt x="269" y="612"/>
                    <a:pt x="269" y="612"/>
                    <a:pt x="270" y="612"/>
                  </a:cubicBezTo>
                  <a:cubicBezTo>
                    <a:pt x="270" y="612"/>
                    <a:pt x="270" y="613"/>
                    <a:pt x="270" y="613"/>
                  </a:cubicBezTo>
                  <a:cubicBezTo>
                    <a:pt x="270" y="614"/>
                    <a:pt x="270" y="614"/>
                    <a:pt x="270" y="614"/>
                  </a:cubicBezTo>
                  <a:cubicBezTo>
                    <a:pt x="270" y="614"/>
                    <a:pt x="271" y="614"/>
                    <a:pt x="271" y="614"/>
                  </a:cubicBezTo>
                  <a:cubicBezTo>
                    <a:pt x="271" y="614"/>
                    <a:pt x="271" y="614"/>
                    <a:pt x="271" y="614"/>
                  </a:cubicBezTo>
                  <a:cubicBezTo>
                    <a:pt x="271" y="614"/>
                    <a:pt x="272" y="615"/>
                    <a:pt x="272" y="615"/>
                  </a:cubicBezTo>
                  <a:cubicBezTo>
                    <a:pt x="272" y="615"/>
                    <a:pt x="272" y="616"/>
                    <a:pt x="273" y="616"/>
                  </a:cubicBezTo>
                  <a:cubicBezTo>
                    <a:pt x="273" y="617"/>
                    <a:pt x="273" y="618"/>
                    <a:pt x="273" y="618"/>
                  </a:cubicBezTo>
                  <a:cubicBezTo>
                    <a:pt x="273" y="619"/>
                    <a:pt x="274" y="619"/>
                    <a:pt x="275" y="619"/>
                  </a:cubicBezTo>
                  <a:cubicBezTo>
                    <a:pt x="276" y="620"/>
                    <a:pt x="277" y="620"/>
                    <a:pt x="277" y="620"/>
                  </a:cubicBezTo>
                  <a:cubicBezTo>
                    <a:pt x="277" y="620"/>
                    <a:pt x="278" y="620"/>
                    <a:pt x="278" y="620"/>
                  </a:cubicBezTo>
                  <a:cubicBezTo>
                    <a:pt x="278" y="621"/>
                    <a:pt x="279" y="622"/>
                    <a:pt x="279" y="622"/>
                  </a:cubicBezTo>
                  <a:cubicBezTo>
                    <a:pt x="279" y="622"/>
                    <a:pt x="279" y="623"/>
                    <a:pt x="280" y="623"/>
                  </a:cubicBezTo>
                  <a:cubicBezTo>
                    <a:pt x="280" y="624"/>
                    <a:pt x="281" y="624"/>
                    <a:pt x="282" y="624"/>
                  </a:cubicBezTo>
                  <a:cubicBezTo>
                    <a:pt x="282" y="625"/>
                    <a:pt x="283" y="625"/>
                    <a:pt x="284" y="625"/>
                  </a:cubicBezTo>
                  <a:cubicBezTo>
                    <a:pt x="284" y="625"/>
                    <a:pt x="284" y="625"/>
                    <a:pt x="284" y="625"/>
                  </a:cubicBezTo>
                  <a:cubicBezTo>
                    <a:pt x="284" y="625"/>
                    <a:pt x="284" y="625"/>
                    <a:pt x="284" y="625"/>
                  </a:cubicBezTo>
                  <a:cubicBezTo>
                    <a:pt x="284" y="626"/>
                    <a:pt x="284" y="626"/>
                    <a:pt x="284" y="626"/>
                  </a:cubicBezTo>
                  <a:cubicBezTo>
                    <a:pt x="285" y="627"/>
                    <a:pt x="286" y="627"/>
                    <a:pt x="286" y="627"/>
                  </a:cubicBezTo>
                  <a:cubicBezTo>
                    <a:pt x="286" y="627"/>
                    <a:pt x="287" y="627"/>
                    <a:pt x="287" y="627"/>
                  </a:cubicBezTo>
                  <a:cubicBezTo>
                    <a:pt x="288" y="628"/>
                    <a:pt x="288" y="628"/>
                    <a:pt x="288" y="628"/>
                  </a:cubicBezTo>
                  <a:cubicBezTo>
                    <a:pt x="288" y="629"/>
                    <a:pt x="289" y="629"/>
                    <a:pt x="289" y="629"/>
                  </a:cubicBezTo>
                  <a:cubicBezTo>
                    <a:pt x="289" y="629"/>
                    <a:pt x="290" y="629"/>
                    <a:pt x="290" y="629"/>
                  </a:cubicBezTo>
                  <a:cubicBezTo>
                    <a:pt x="290" y="630"/>
                    <a:pt x="291" y="630"/>
                    <a:pt x="291" y="631"/>
                  </a:cubicBezTo>
                  <a:cubicBezTo>
                    <a:pt x="292" y="632"/>
                    <a:pt x="292" y="632"/>
                    <a:pt x="295" y="633"/>
                  </a:cubicBezTo>
                  <a:cubicBezTo>
                    <a:pt x="295" y="633"/>
                    <a:pt x="296" y="633"/>
                    <a:pt x="296" y="634"/>
                  </a:cubicBezTo>
                  <a:cubicBezTo>
                    <a:pt x="297" y="634"/>
                    <a:pt x="297" y="634"/>
                    <a:pt x="297" y="634"/>
                  </a:cubicBezTo>
                  <a:cubicBezTo>
                    <a:pt x="297" y="635"/>
                    <a:pt x="297" y="635"/>
                    <a:pt x="298" y="635"/>
                  </a:cubicBezTo>
                  <a:cubicBezTo>
                    <a:pt x="298" y="635"/>
                    <a:pt x="298" y="635"/>
                    <a:pt x="298" y="635"/>
                  </a:cubicBezTo>
                  <a:cubicBezTo>
                    <a:pt x="299" y="636"/>
                    <a:pt x="299" y="637"/>
                    <a:pt x="300" y="637"/>
                  </a:cubicBezTo>
                  <a:cubicBezTo>
                    <a:pt x="300" y="637"/>
                    <a:pt x="301" y="637"/>
                    <a:pt x="301" y="637"/>
                  </a:cubicBezTo>
                  <a:cubicBezTo>
                    <a:pt x="301" y="637"/>
                    <a:pt x="302" y="638"/>
                    <a:pt x="303" y="638"/>
                  </a:cubicBezTo>
                  <a:cubicBezTo>
                    <a:pt x="304" y="639"/>
                    <a:pt x="304" y="639"/>
                    <a:pt x="304" y="639"/>
                  </a:cubicBezTo>
                  <a:cubicBezTo>
                    <a:pt x="305" y="639"/>
                    <a:pt x="305" y="639"/>
                    <a:pt x="305" y="639"/>
                  </a:cubicBezTo>
                  <a:cubicBezTo>
                    <a:pt x="305" y="641"/>
                    <a:pt x="306" y="641"/>
                    <a:pt x="307" y="641"/>
                  </a:cubicBezTo>
                  <a:cubicBezTo>
                    <a:pt x="307" y="641"/>
                    <a:pt x="308" y="641"/>
                    <a:pt x="308" y="641"/>
                  </a:cubicBezTo>
                  <a:cubicBezTo>
                    <a:pt x="308" y="641"/>
                    <a:pt x="308" y="641"/>
                    <a:pt x="308" y="641"/>
                  </a:cubicBezTo>
                  <a:cubicBezTo>
                    <a:pt x="308" y="641"/>
                    <a:pt x="308" y="641"/>
                    <a:pt x="308" y="641"/>
                  </a:cubicBezTo>
                  <a:cubicBezTo>
                    <a:pt x="309" y="642"/>
                    <a:pt x="310" y="643"/>
                    <a:pt x="312" y="644"/>
                  </a:cubicBezTo>
                  <a:cubicBezTo>
                    <a:pt x="313" y="644"/>
                    <a:pt x="313" y="644"/>
                    <a:pt x="314" y="645"/>
                  </a:cubicBezTo>
                  <a:cubicBezTo>
                    <a:pt x="315" y="646"/>
                    <a:pt x="316" y="646"/>
                    <a:pt x="317" y="647"/>
                  </a:cubicBezTo>
                  <a:cubicBezTo>
                    <a:pt x="317" y="647"/>
                    <a:pt x="317" y="647"/>
                    <a:pt x="317" y="647"/>
                  </a:cubicBezTo>
                  <a:cubicBezTo>
                    <a:pt x="317" y="647"/>
                    <a:pt x="317" y="647"/>
                    <a:pt x="317" y="647"/>
                  </a:cubicBezTo>
                  <a:cubicBezTo>
                    <a:pt x="318" y="647"/>
                    <a:pt x="319" y="648"/>
                    <a:pt x="320" y="649"/>
                  </a:cubicBezTo>
                  <a:cubicBezTo>
                    <a:pt x="321" y="649"/>
                    <a:pt x="321" y="649"/>
                    <a:pt x="321" y="649"/>
                  </a:cubicBezTo>
                  <a:cubicBezTo>
                    <a:pt x="322" y="649"/>
                    <a:pt x="322" y="650"/>
                    <a:pt x="323" y="650"/>
                  </a:cubicBezTo>
                  <a:cubicBezTo>
                    <a:pt x="324" y="651"/>
                    <a:pt x="325" y="651"/>
                    <a:pt x="327" y="652"/>
                  </a:cubicBezTo>
                  <a:cubicBezTo>
                    <a:pt x="327" y="652"/>
                    <a:pt x="328" y="652"/>
                    <a:pt x="329" y="653"/>
                  </a:cubicBezTo>
                  <a:cubicBezTo>
                    <a:pt x="330" y="653"/>
                    <a:pt x="331" y="653"/>
                    <a:pt x="331" y="653"/>
                  </a:cubicBezTo>
                  <a:cubicBezTo>
                    <a:pt x="332" y="653"/>
                    <a:pt x="332" y="653"/>
                    <a:pt x="332" y="653"/>
                  </a:cubicBezTo>
                  <a:cubicBezTo>
                    <a:pt x="332" y="654"/>
                    <a:pt x="332" y="654"/>
                    <a:pt x="332" y="654"/>
                  </a:cubicBezTo>
                  <a:cubicBezTo>
                    <a:pt x="333" y="655"/>
                    <a:pt x="334" y="656"/>
                    <a:pt x="336" y="656"/>
                  </a:cubicBezTo>
                  <a:cubicBezTo>
                    <a:pt x="336" y="656"/>
                    <a:pt x="337" y="657"/>
                    <a:pt x="337" y="657"/>
                  </a:cubicBezTo>
                  <a:cubicBezTo>
                    <a:pt x="338" y="657"/>
                    <a:pt x="338" y="657"/>
                    <a:pt x="339" y="657"/>
                  </a:cubicBezTo>
                  <a:cubicBezTo>
                    <a:pt x="339" y="658"/>
                    <a:pt x="340" y="658"/>
                    <a:pt x="341" y="658"/>
                  </a:cubicBezTo>
                  <a:cubicBezTo>
                    <a:pt x="341" y="658"/>
                    <a:pt x="341" y="658"/>
                    <a:pt x="342" y="658"/>
                  </a:cubicBezTo>
                  <a:cubicBezTo>
                    <a:pt x="342" y="658"/>
                    <a:pt x="342" y="658"/>
                    <a:pt x="342" y="658"/>
                  </a:cubicBezTo>
                  <a:cubicBezTo>
                    <a:pt x="342" y="659"/>
                    <a:pt x="343" y="659"/>
                    <a:pt x="343" y="659"/>
                  </a:cubicBezTo>
                  <a:cubicBezTo>
                    <a:pt x="343" y="659"/>
                    <a:pt x="344" y="659"/>
                    <a:pt x="345" y="659"/>
                  </a:cubicBezTo>
                  <a:cubicBezTo>
                    <a:pt x="345" y="660"/>
                    <a:pt x="345" y="660"/>
                    <a:pt x="346" y="660"/>
                  </a:cubicBezTo>
                  <a:cubicBezTo>
                    <a:pt x="346" y="660"/>
                    <a:pt x="347" y="660"/>
                    <a:pt x="347" y="660"/>
                  </a:cubicBezTo>
                  <a:cubicBezTo>
                    <a:pt x="348" y="660"/>
                    <a:pt x="348" y="661"/>
                    <a:pt x="348" y="661"/>
                  </a:cubicBezTo>
                  <a:cubicBezTo>
                    <a:pt x="349" y="661"/>
                    <a:pt x="350" y="661"/>
                    <a:pt x="351" y="661"/>
                  </a:cubicBezTo>
                  <a:cubicBezTo>
                    <a:pt x="351" y="662"/>
                    <a:pt x="352" y="662"/>
                    <a:pt x="353" y="662"/>
                  </a:cubicBezTo>
                  <a:cubicBezTo>
                    <a:pt x="354" y="662"/>
                    <a:pt x="355" y="663"/>
                    <a:pt x="355" y="663"/>
                  </a:cubicBezTo>
                  <a:cubicBezTo>
                    <a:pt x="356" y="663"/>
                    <a:pt x="357" y="663"/>
                    <a:pt x="358" y="664"/>
                  </a:cubicBezTo>
                  <a:cubicBezTo>
                    <a:pt x="358" y="664"/>
                    <a:pt x="358" y="664"/>
                    <a:pt x="358" y="664"/>
                  </a:cubicBezTo>
                  <a:cubicBezTo>
                    <a:pt x="359" y="664"/>
                    <a:pt x="359" y="664"/>
                    <a:pt x="359" y="664"/>
                  </a:cubicBezTo>
                  <a:cubicBezTo>
                    <a:pt x="360" y="664"/>
                    <a:pt x="361" y="664"/>
                    <a:pt x="363" y="665"/>
                  </a:cubicBezTo>
                  <a:cubicBezTo>
                    <a:pt x="364" y="665"/>
                    <a:pt x="364" y="665"/>
                    <a:pt x="365" y="665"/>
                  </a:cubicBezTo>
                  <a:cubicBezTo>
                    <a:pt x="366" y="665"/>
                    <a:pt x="367" y="666"/>
                    <a:pt x="367" y="666"/>
                  </a:cubicBezTo>
                  <a:cubicBezTo>
                    <a:pt x="368" y="666"/>
                    <a:pt x="368" y="666"/>
                    <a:pt x="368" y="666"/>
                  </a:cubicBezTo>
                  <a:cubicBezTo>
                    <a:pt x="369" y="666"/>
                    <a:pt x="369" y="666"/>
                    <a:pt x="370" y="667"/>
                  </a:cubicBezTo>
                  <a:cubicBezTo>
                    <a:pt x="372" y="667"/>
                    <a:pt x="373" y="667"/>
                    <a:pt x="374" y="667"/>
                  </a:cubicBezTo>
                  <a:cubicBezTo>
                    <a:pt x="375" y="667"/>
                    <a:pt x="375" y="667"/>
                    <a:pt x="377" y="668"/>
                  </a:cubicBezTo>
                  <a:cubicBezTo>
                    <a:pt x="378" y="668"/>
                    <a:pt x="378" y="668"/>
                    <a:pt x="378" y="668"/>
                  </a:cubicBezTo>
                  <a:cubicBezTo>
                    <a:pt x="379" y="669"/>
                    <a:pt x="380" y="670"/>
                    <a:pt x="383" y="669"/>
                  </a:cubicBezTo>
                  <a:cubicBezTo>
                    <a:pt x="383" y="669"/>
                    <a:pt x="383" y="669"/>
                    <a:pt x="383" y="669"/>
                  </a:cubicBezTo>
                  <a:cubicBezTo>
                    <a:pt x="384" y="669"/>
                    <a:pt x="386" y="669"/>
                    <a:pt x="388" y="669"/>
                  </a:cubicBezTo>
                  <a:cubicBezTo>
                    <a:pt x="389" y="670"/>
                    <a:pt x="391" y="670"/>
                    <a:pt x="392" y="669"/>
                  </a:cubicBezTo>
                  <a:cubicBezTo>
                    <a:pt x="393" y="669"/>
                    <a:pt x="393" y="669"/>
                    <a:pt x="394" y="669"/>
                  </a:cubicBezTo>
                  <a:cubicBezTo>
                    <a:pt x="394" y="669"/>
                    <a:pt x="394" y="669"/>
                    <a:pt x="394" y="669"/>
                  </a:cubicBezTo>
                  <a:cubicBezTo>
                    <a:pt x="394" y="669"/>
                    <a:pt x="395" y="669"/>
                    <a:pt x="395" y="669"/>
                  </a:cubicBezTo>
                  <a:cubicBezTo>
                    <a:pt x="395" y="669"/>
                    <a:pt x="395" y="669"/>
                    <a:pt x="395" y="670"/>
                  </a:cubicBezTo>
                  <a:cubicBezTo>
                    <a:pt x="395" y="670"/>
                    <a:pt x="395" y="670"/>
                    <a:pt x="394" y="670"/>
                  </a:cubicBezTo>
                  <a:cubicBezTo>
                    <a:pt x="394" y="670"/>
                    <a:pt x="394" y="671"/>
                    <a:pt x="394" y="672"/>
                  </a:cubicBezTo>
                  <a:cubicBezTo>
                    <a:pt x="394" y="672"/>
                    <a:pt x="394" y="672"/>
                    <a:pt x="394" y="673"/>
                  </a:cubicBezTo>
                  <a:cubicBezTo>
                    <a:pt x="395" y="673"/>
                    <a:pt x="395" y="673"/>
                    <a:pt x="395" y="674"/>
                  </a:cubicBezTo>
                  <a:cubicBezTo>
                    <a:pt x="395" y="675"/>
                    <a:pt x="395" y="675"/>
                    <a:pt x="395" y="675"/>
                  </a:cubicBezTo>
                  <a:cubicBezTo>
                    <a:pt x="395" y="675"/>
                    <a:pt x="395" y="676"/>
                    <a:pt x="395" y="676"/>
                  </a:cubicBezTo>
                  <a:cubicBezTo>
                    <a:pt x="395" y="676"/>
                    <a:pt x="395" y="677"/>
                    <a:pt x="395" y="677"/>
                  </a:cubicBezTo>
                  <a:cubicBezTo>
                    <a:pt x="394" y="678"/>
                    <a:pt x="393" y="679"/>
                    <a:pt x="394" y="681"/>
                  </a:cubicBezTo>
                  <a:cubicBezTo>
                    <a:pt x="395" y="681"/>
                    <a:pt x="395" y="681"/>
                    <a:pt x="395" y="681"/>
                  </a:cubicBezTo>
                  <a:cubicBezTo>
                    <a:pt x="395" y="682"/>
                    <a:pt x="396" y="683"/>
                    <a:pt x="395" y="684"/>
                  </a:cubicBezTo>
                  <a:cubicBezTo>
                    <a:pt x="394" y="685"/>
                    <a:pt x="393" y="686"/>
                    <a:pt x="393" y="687"/>
                  </a:cubicBezTo>
                  <a:cubicBezTo>
                    <a:pt x="394" y="688"/>
                    <a:pt x="394" y="688"/>
                    <a:pt x="395" y="688"/>
                  </a:cubicBezTo>
                  <a:cubicBezTo>
                    <a:pt x="395" y="688"/>
                    <a:pt x="395" y="688"/>
                    <a:pt x="395" y="688"/>
                  </a:cubicBezTo>
                  <a:cubicBezTo>
                    <a:pt x="395" y="688"/>
                    <a:pt x="395" y="688"/>
                    <a:pt x="395" y="689"/>
                  </a:cubicBezTo>
                  <a:cubicBezTo>
                    <a:pt x="395" y="689"/>
                    <a:pt x="395" y="690"/>
                    <a:pt x="395" y="691"/>
                  </a:cubicBezTo>
                  <a:cubicBezTo>
                    <a:pt x="395" y="692"/>
                    <a:pt x="395" y="692"/>
                    <a:pt x="395" y="692"/>
                  </a:cubicBezTo>
                  <a:cubicBezTo>
                    <a:pt x="395" y="693"/>
                    <a:pt x="395" y="694"/>
                    <a:pt x="395" y="695"/>
                  </a:cubicBezTo>
                  <a:cubicBezTo>
                    <a:pt x="395" y="695"/>
                    <a:pt x="395" y="695"/>
                    <a:pt x="396" y="695"/>
                  </a:cubicBezTo>
                  <a:cubicBezTo>
                    <a:pt x="395" y="695"/>
                    <a:pt x="395" y="696"/>
                    <a:pt x="395" y="698"/>
                  </a:cubicBezTo>
                  <a:cubicBezTo>
                    <a:pt x="396" y="698"/>
                    <a:pt x="396" y="699"/>
                    <a:pt x="396" y="699"/>
                  </a:cubicBezTo>
                  <a:cubicBezTo>
                    <a:pt x="396" y="699"/>
                    <a:pt x="396" y="699"/>
                    <a:pt x="396" y="699"/>
                  </a:cubicBezTo>
                  <a:cubicBezTo>
                    <a:pt x="396" y="700"/>
                    <a:pt x="396" y="700"/>
                    <a:pt x="396" y="700"/>
                  </a:cubicBezTo>
                  <a:cubicBezTo>
                    <a:pt x="396" y="700"/>
                    <a:pt x="396" y="701"/>
                    <a:pt x="396" y="701"/>
                  </a:cubicBezTo>
                  <a:cubicBezTo>
                    <a:pt x="395" y="701"/>
                    <a:pt x="396" y="702"/>
                    <a:pt x="396" y="702"/>
                  </a:cubicBezTo>
                  <a:cubicBezTo>
                    <a:pt x="396" y="702"/>
                    <a:pt x="396" y="702"/>
                    <a:pt x="396" y="702"/>
                  </a:cubicBezTo>
                  <a:cubicBezTo>
                    <a:pt x="396" y="702"/>
                    <a:pt x="396" y="702"/>
                    <a:pt x="396" y="702"/>
                  </a:cubicBezTo>
                  <a:cubicBezTo>
                    <a:pt x="396" y="702"/>
                    <a:pt x="396" y="702"/>
                    <a:pt x="396" y="702"/>
                  </a:cubicBezTo>
                  <a:cubicBezTo>
                    <a:pt x="396" y="702"/>
                    <a:pt x="396" y="703"/>
                    <a:pt x="396" y="703"/>
                  </a:cubicBezTo>
                  <a:cubicBezTo>
                    <a:pt x="396" y="703"/>
                    <a:pt x="396" y="703"/>
                    <a:pt x="396" y="704"/>
                  </a:cubicBezTo>
                  <a:cubicBezTo>
                    <a:pt x="395" y="705"/>
                    <a:pt x="396" y="706"/>
                    <a:pt x="396" y="707"/>
                  </a:cubicBezTo>
                  <a:cubicBezTo>
                    <a:pt x="396" y="707"/>
                    <a:pt x="396" y="707"/>
                    <a:pt x="396" y="707"/>
                  </a:cubicBezTo>
                  <a:cubicBezTo>
                    <a:pt x="395" y="708"/>
                    <a:pt x="396" y="708"/>
                    <a:pt x="396" y="709"/>
                  </a:cubicBezTo>
                  <a:cubicBezTo>
                    <a:pt x="396" y="710"/>
                    <a:pt x="396" y="711"/>
                    <a:pt x="396" y="711"/>
                  </a:cubicBezTo>
                  <a:cubicBezTo>
                    <a:pt x="396" y="711"/>
                    <a:pt x="396" y="711"/>
                    <a:pt x="396" y="711"/>
                  </a:cubicBezTo>
                  <a:cubicBezTo>
                    <a:pt x="396" y="711"/>
                    <a:pt x="396" y="711"/>
                    <a:pt x="396" y="711"/>
                  </a:cubicBezTo>
                  <a:cubicBezTo>
                    <a:pt x="394" y="712"/>
                    <a:pt x="394" y="713"/>
                    <a:pt x="394" y="713"/>
                  </a:cubicBezTo>
                  <a:cubicBezTo>
                    <a:pt x="394" y="713"/>
                    <a:pt x="394" y="713"/>
                    <a:pt x="394" y="713"/>
                  </a:cubicBezTo>
                  <a:cubicBezTo>
                    <a:pt x="393" y="713"/>
                    <a:pt x="393" y="713"/>
                    <a:pt x="393" y="713"/>
                  </a:cubicBezTo>
                  <a:cubicBezTo>
                    <a:pt x="392" y="713"/>
                    <a:pt x="390" y="714"/>
                    <a:pt x="389" y="715"/>
                  </a:cubicBezTo>
                  <a:cubicBezTo>
                    <a:pt x="389" y="715"/>
                    <a:pt x="389" y="715"/>
                    <a:pt x="389" y="715"/>
                  </a:cubicBezTo>
                  <a:cubicBezTo>
                    <a:pt x="389" y="715"/>
                    <a:pt x="388" y="716"/>
                    <a:pt x="388" y="716"/>
                  </a:cubicBezTo>
                  <a:cubicBezTo>
                    <a:pt x="387" y="716"/>
                    <a:pt x="386" y="716"/>
                    <a:pt x="386" y="717"/>
                  </a:cubicBezTo>
                  <a:cubicBezTo>
                    <a:pt x="386" y="717"/>
                    <a:pt x="385" y="717"/>
                    <a:pt x="385" y="717"/>
                  </a:cubicBezTo>
                  <a:cubicBezTo>
                    <a:pt x="384" y="717"/>
                    <a:pt x="383" y="717"/>
                    <a:pt x="382" y="717"/>
                  </a:cubicBezTo>
                  <a:cubicBezTo>
                    <a:pt x="382" y="717"/>
                    <a:pt x="381" y="717"/>
                    <a:pt x="381" y="718"/>
                  </a:cubicBezTo>
                  <a:cubicBezTo>
                    <a:pt x="381" y="718"/>
                    <a:pt x="381" y="719"/>
                    <a:pt x="381" y="720"/>
                  </a:cubicBezTo>
                  <a:cubicBezTo>
                    <a:pt x="381" y="720"/>
                    <a:pt x="381" y="720"/>
                    <a:pt x="381" y="720"/>
                  </a:cubicBezTo>
                  <a:cubicBezTo>
                    <a:pt x="380" y="720"/>
                    <a:pt x="379" y="720"/>
                    <a:pt x="379" y="721"/>
                  </a:cubicBezTo>
                  <a:cubicBezTo>
                    <a:pt x="379" y="721"/>
                    <a:pt x="378" y="721"/>
                    <a:pt x="378" y="721"/>
                  </a:cubicBezTo>
                  <a:cubicBezTo>
                    <a:pt x="378" y="721"/>
                    <a:pt x="377" y="721"/>
                    <a:pt x="377" y="721"/>
                  </a:cubicBezTo>
                  <a:cubicBezTo>
                    <a:pt x="377" y="722"/>
                    <a:pt x="377" y="722"/>
                    <a:pt x="377" y="722"/>
                  </a:cubicBezTo>
                  <a:cubicBezTo>
                    <a:pt x="376" y="722"/>
                    <a:pt x="375" y="722"/>
                    <a:pt x="374" y="723"/>
                  </a:cubicBezTo>
                  <a:cubicBezTo>
                    <a:pt x="373" y="723"/>
                    <a:pt x="370" y="724"/>
                    <a:pt x="368" y="726"/>
                  </a:cubicBezTo>
                  <a:cubicBezTo>
                    <a:pt x="367" y="725"/>
                    <a:pt x="366" y="726"/>
                    <a:pt x="365" y="727"/>
                  </a:cubicBezTo>
                  <a:cubicBezTo>
                    <a:pt x="364" y="727"/>
                    <a:pt x="364" y="727"/>
                    <a:pt x="363" y="728"/>
                  </a:cubicBezTo>
                  <a:cubicBezTo>
                    <a:pt x="363" y="728"/>
                    <a:pt x="363" y="728"/>
                    <a:pt x="362" y="728"/>
                  </a:cubicBezTo>
                  <a:cubicBezTo>
                    <a:pt x="362" y="729"/>
                    <a:pt x="361" y="729"/>
                    <a:pt x="362" y="730"/>
                  </a:cubicBezTo>
                  <a:cubicBezTo>
                    <a:pt x="362" y="730"/>
                    <a:pt x="362" y="730"/>
                    <a:pt x="362" y="730"/>
                  </a:cubicBezTo>
                  <a:close/>
                  <a:moveTo>
                    <a:pt x="200" y="613"/>
                  </a:moveTo>
                  <a:cubicBezTo>
                    <a:pt x="198" y="614"/>
                    <a:pt x="197" y="614"/>
                    <a:pt x="197" y="614"/>
                  </a:cubicBezTo>
                  <a:cubicBezTo>
                    <a:pt x="196" y="615"/>
                    <a:pt x="195" y="615"/>
                    <a:pt x="194" y="615"/>
                  </a:cubicBezTo>
                  <a:cubicBezTo>
                    <a:pt x="194" y="616"/>
                    <a:pt x="193" y="616"/>
                    <a:pt x="192" y="616"/>
                  </a:cubicBezTo>
                  <a:cubicBezTo>
                    <a:pt x="192" y="616"/>
                    <a:pt x="191" y="617"/>
                    <a:pt x="190" y="617"/>
                  </a:cubicBezTo>
                  <a:cubicBezTo>
                    <a:pt x="190" y="617"/>
                    <a:pt x="189" y="617"/>
                    <a:pt x="189" y="617"/>
                  </a:cubicBezTo>
                  <a:cubicBezTo>
                    <a:pt x="189" y="617"/>
                    <a:pt x="189" y="617"/>
                    <a:pt x="188" y="617"/>
                  </a:cubicBezTo>
                  <a:cubicBezTo>
                    <a:pt x="188" y="617"/>
                    <a:pt x="188" y="616"/>
                    <a:pt x="187" y="616"/>
                  </a:cubicBezTo>
                  <a:cubicBezTo>
                    <a:pt x="186" y="616"/>
                    <a:pt x="186" y="617"/>
                    <a:pt x="186" y="617"/>
                  </a:cubicBezTo>
                  <a:cubicBezTo>
                    <a:pt x="185" y="617"/>
                    <a:pt x="185" y="617"/>
                    <a:pt x="185" y="617"/>
                  </a:cubicBezTo>
                  <a:cubicBezTo>
                    <a:pt x="185" y="617"/>
                    <a:pt x="183" y="617"/>
                    <a:pt x="183" y="618"/>
                  </a:cubicBezTo>
                  <a:cubicBezTo>
                    <a:pt x="182" y="618"/>
                    <a:pt x="182" y="618"/>
                    <a:pt x="182" y="618"/>
                  </a:cubicBezTo>
                  <a:cubicBezTo>
                    <a:pt x="182" y="618"/>
                    <a:pt x="182" y="618"/>
                    <a:pt x="182" y="618"/>
                  </a:cubicBezTo>
                  <a:cubicBezTo>
                    <a:pt x="182" y="618"/>
                    <a:pt x="181" y="618"/>
                    <a:pt x="181" y="618"/>
                  </a:cubicBezTo>
                  <a:cubicBezTo>
                    <a:pt x="181" y="618"/>
                    <a:pt x="181" y="618"/>
                    <a:pt x="181" y="618"/>
                  </a:cubicBezTo>
                  <a:cubicBezTo>
                    <a:pt x="181" y="618"/>
                    <a:pt x="180" y="618"/>
                    <a:pt x="180" y="618"/>
                  </a:cubicBezTo>
                  <a:cubicBezTo>
                    <a:pt x="180" y="618"/>
                    <a:pt x="180" y="617"/>
                    <a:pt x="179" y="617"/>
                  </a:cubicBezTo>
                  <a:cubicBezTo>
                    <a:pt x="179" y="617"/>
                    <a:pt x="179" y="616"/>
                    <a:pt x="178" y="616"/>
                  </a:cubicBezTo>
                  <a:cubicBezTo>
                    <a:pt x="178" y="616"/>
                    <a:pt x="178" y="615"/>
                    <a:pt x="178" y="615"/>
                  </a:cubicBezTo>
                  <a:cubicBezTo>
                    <a:pt x="178" y="615"/>
                    <a:pt x="178" y="614"/>
                    <a:pt x="178" y="613"/>
                  </a:cubicBezTo>
                  <a:cubicBezTo>
                    <a:pt x="177" y="613"/>
                    <a:pt x="177" y="613"/>
                    <a:pt x="178" y="612"/>
                  </a:cubicBezTo>
                  <a:cubicBezTo>
                    <a:pt x="178" y="611"/>
                    <a:pt x="178" y="611"/>
                    <a:pt x="178" y="611"/>
                  </a:cubicBezTo>
                  <a:cubicBezTo>
                    <a:pt x="178" y="611"/>
                    <a:pt x="178" y="610"/>
                    <a:pt x="178" y="609"/>
                  </a:cubicBezTo>
                  <a:cubicBezTo>
                    <a:pt x="178" y="609"/>
                    <a:pt x="179" y="609"/>
                    <a:pt x="179" y="609"/>
                  </a:cubicBezTo>
                  <a:cubicBezTo>
                    <a:pt x="179" y="609"/>
                    <a:pt x="179" y="609"/>
                    <a:pt x="179" y="609"/>
                  </a:cubicBezTo>
                  <a:cubicBezTo>
                    <a:pt x="179" y="609"/>
                    <a:pt x="179" y="608"/>
                    <a:pt x="179" y="607"/>
                  </a:cubicBezTo>
                  <a:cubicBezTo>
                    <a:pt x="179" y="607"/>
                    <a:pt x="179" y="607"/>
                    <a:pt x="179" y="607"/>
                  </a:cubicBezTo>
                  <a:cubicBezTo>
                    <a:pt x="180" y="606"/>
                    <a:pt x="180" y="606"/>
                    <a:pt x="181" y="605"/>
                  </a:cubicBezTo>
                  <a:cubicBezTo>
                    <a:pt x="181" y="605"/>
                    <a:pt x="181" y="605"/>
                    <a:pt x="181" y="605"/>
                  </a:cubicBezTo>
                  <a:cubicBezTo>
                    <a:pt x="182" y="604"/>
                    <a:pt x="182" y="604"/>
                    <a:pt x="182" y="602"/>
                  </a:cubicBezTo>
                  <a:cubicBezTo>
                    <a:pt x="183" y="602"/>
                    <a:pt x="183" y="602"/>
                    <a:pt x="183" y="601"/>
                  </a:cubicBezTo>
                  <a:cubicBezTo>
                    <a:pt x="184" y="601"/>
                    <a:pt x="184" y="601"/>
                    <a:pt x="184" y="601"/>
                  </a:cubicBezTo>
                  <a:cubicBezTo>
                    <a:pt x="184" y="601"/>
                    <a:pt x="184" y="601"/>
                    <a:pt x="184" y="600"/>
                  </a:cubicBezTo>
                  <a:cubicBezTo>
                    <a:pt x="185" y="600"/>
                    <a:pt x="185" y="600"/>
                    <a:pt x="185" y="599"/>
                  </a:cubicBezTo>
                  <a:cubicBezTo>
                    <a:pt x="185" y="599"/>
                    <a:pt x="185" y="599"/>
                    <a:pt x="186" y="599"/>
                  </a:cubicBezTo>
                  <a:cubicBezTo>
                    <a:pt x="186" y="598"/>
                    <a:pt x="186" y="598"/>
                    <a:pt x="186" y="598"/>
                  </a:cubicBezTo>
                  <a:cubicBezTo>
                    <a:pt x="187" y="598"/>
                    <a:pt x="187" y="597"/>
                    <a:pt x="187" y="597"/>
                  </a:cubicBezTo>
                  <a:cubicBezTo>
                    <a:pt x="188" y="597"/>
                    <a:pt x="188" y="596"/>
                    <a:pt x="188" y="596"/>
                  </a:cubicBezTo>
                  <a:cubicBezTo>
                    <a:pt x="188" y="596"/>
                    <a:pt x="189" y="596"/>
                    <a:pt x="189" y="596"/>
                  </a:cubicBezTo>
                  <a:cubicBezTo>
                    <a:pt x="189" y="596"/>
                    <a:pt x="189" y="596"/>
                    <a:pt x="189" y="596"/>
                  </a:cubicBezTo>
                  <a:cubicBezTo>
                    <a:pt x="190" y="595"/>
                    <a:pt x="191" y="595"/>
                    <a:pt x="191" y="594"/>
                  </a:cubicBezTo>
                  <a:cubicBezTo>
                    <a:pt x="192" y="593"/>
                    <a:pt x="192" y="593"/>
                    <a:pt x="193" y="592"/>
                  </a:cubicBezTo>
                  <a:cubicBezTo>
                    <a:pt x="193" y="592"/>
                    <a:pt x="194" y="592"/>
                    <a:pt x="194" y="592"/>
                  </a:cubicBezTo>
                  <a:cubicBezTo>
                    <a:pt x="195" y="591"/>
                    <a:pt x="195" y="591"/>
                    <a:pt x="196" y="591"/>
                  </a:cubicBezTo>
                  <a:cubicBezTo>
                    <a:pt x="196" y="591"/>
                    <a:pt x="196" y="590"/>
                    <a:pt x="197" y="590"/>
                  </a:cubicBezTo>
                  <a:cubicBezTo>
                    <a:pt x="197" y="590"/>
                    <a:pt x="197" y="590"/>
                    <a:pt x="197" y="590"/>
                  </a:cubicBezTo>
                  <a:cubicBezTo>
                    <a:pt x="197" y="590"/>
                    <a:pt x="199" y="590"/>
                    <a:pt x="199" y="589"/>
                  </a:cubicBezTo>
                  <a:cubicBezTo>
                    <a:pt x="200" y="588"/>
                    <a:pt x="200" y="588"/>
                    <a:pt x="201" y="588"/>
                  </a:cubicBezTo>
                  <a:cubicBezTo>
                    <a:pt x="201" y="588"/>
                    <a:pt x="201" y="588"/>
                    <a:pt x="202" y="587"/>
                  </a:cubicBezTo>
                  <a:cubicBezTo>
                    <a:pt x="203" y="587"/>
                    <a:pt x="203" y="587"/>
                    <a:pt x="204" y="586"/>
                  </a:cubicBezTo>
                  <a:cubicBezTo>
                    <a:pt x="204" y="586"/>
                    <a:pt x="204" y="586"/>
                    <a:pt x="204" y="586"/>
                  </a:cubicBezTo>
                  <a:cubicBezTo>
                    <a:pt x="205" y="586"/>
                    <a:pt x="207" y="585"/>
                    <a:pt x="208" y="584"/>
                  </a:cubicBezTo>
                  <a:cubicBezTo>
                    <a:pt x="209" y="584"/>
                    <a:pt x="210" y="584"/>
                    <a:pt x="211" y="583"/>
                  </a:cubicBezTo>
                  <a:cubicBezTo>
                    <a:pt x="211" y="582"/>
                    <a:pt x="212" y="582"/>
                    <a:pt x="213" y="582"/>
                  </a:cubicBezTo>
                  <a:cubicBezTo>
                    <a:pt x="213" y="582"/>
                    <a:pt x="213" y="581"/>
                    <a:pt x="214" y="581"/>
                  </a:cubicBezTo>
                  <a:cubicBezTo>
                    <a:pt x="214" y="581"/>
                    <a:pt x="214" y="581"/>
                    <a:pt x="214" y="581"/>
                  </a:cubicBezTo>
                  <a:cubicBezTo>
                    <a:pt x="214" y="581"/>
                    <a:pt x="215" y="581"/>
                    <a:pt x="215" y="580"/>
                  </a:cubicBezTo>
                  <a:cubicBezTo>
                    <a:pt x="216" y="580"/>
                    <a:pt x="216" y="580"/>
                    <a:pt x="217" y="580"/>
                  </a:cubicBezTo>
                  <a:cubicBezTo>
                    <a:pt x="217" y="580"/>
                    <a:pt x="217" y="579"/>
                    <a:pt x="217" y="579"/>
                  </a:cubicBezTo>
                  <a:cubicBezTo>
                    <a:pt x="217" y="579"/>
                    <a:pt x="218" y="579"/>
                    <a:pt x="218" y="579"/>
                  </a:cubicBezTo>
                  <a:cubicBezTo>
                    <a:pt x="218" y="579"/>
                    <a:pt x="218" y="579"/>
                    <a:pt x="218" y="579"/>
                  </a:cubicBezTo>
                  <a:cubicBezTo>
                    <a:pt x="218" y="579"/>
                    <a:pt x="219" y="579"/>
                    <a:pt x="219" y="579"/>
                  </a:cubicBezTo>
                  <a:cubicBezTo>
                    <a:pt x="219" y="579"/>
                    <a:pt x="219" y="578"/>
                    <a:pt x="219" y="578"/>
                  </a:cubicBezTo>
                  <a:cubicBezTo>
                    <a:pt x="220" y="578"/>
                    <a:pt x="220" y="578"/>
                    <a:pt x="220" y="578"/>
                  </a:cubicBezTo>
                  <a:cubicBezTo>
                    <a:pt x="221" y="578"/>
                    <a:pt x="221" y="578"/>
                    <a:pt x="222" y="578"/>
                  </a:cubicBezTo>
                  <a:cubicBezTo>
                    <a:pt x="222" y="577"/>
                    <a:pt x="222" y="577"/>
                    <a:pt x="222" y="577"/>
                  </a:cubicBezTo>
                  <a:cubicBezTo>
                    <a:pt x="223" y="577"/>
                    <a:pt x="223" y="577"/>
                    <a:pt x="223" y="577"/>
                  </a:cubicBezTo>
                  <a:cubicBezTo>
                    <a:pt x="223" y="577"/>
                    <a:pt x="223" y="577"/>
                    <a:pt x="223" y="577"/>
                  </a:cubicBezTo>
                  <a:cubicBezTo>
                    <a:pt x="223" y="577"/>
                    <a:pt x="224" y="577"/>
                    <a:pt x="224" y="576"/>
                  </a:cubicBezTo>
                  <a:cubicBezTo>
                    <a:pt x="224" y="576"/>
                    <a:pt x="225" y="576"/>
                    <a:pt x="225" y="576"/>
                  </a:cubicBezTo>
                  <a:cubicBezTo>
                    <a:pt x="225" y="576"/>
                    <a:pt x="225" y="576"/>
                    <a:pt x="225" y="576"/>
                  </a:cubicBezTo>
                  <a:cubicBezTo>
                    <a:pt x="225" y="576"/>
                    <a:pt x="226" y="576"/>
                    <a:pt x="226" y="576"/>
                  </a:cubicBezTo>
                  <a:cubicBezTo>
                    <a:pt x="226" y="576"/>
                    <a:pt x="227" y="575"/>
                    <a:pt x="227" y="575"/>
                  </a:cubicBezTo>
                  <a:cubicBezTo>
                    <a:pt x="227" y="575"/>
                    <a:pt x="228" y="575"/>
                    <a:pt x="228" y="575"/>
                  </a:cubicBezTo>
                  <a:cubicBezTo>
                    <a:pt x="228" y="575"/>
                    <a:pt x="228" y="575"/>
                    <a:pt x="229" y="575"/>
                  </a:cubicBezTo>
                  <a:cubicBezTo>
                    <a:pt x="229" y="575"/>
                    <a:pt x="229" y="575"/>
                    <a:pt x="229" y="575"/>
                  </a:cubicBezTo>
                  <a:cubicBezTo>
                    <a:pt x="229" y="575"/>
                    <a:pt x="229" y="575"/>
                    <a:pt x="229" y="575"/>
                  </a:cubicBezTo>
                  <a:cubicBezTo>
                    <a:pt x="229" y="575"/>
                    <a:pt x="229" y="575"/>
                    <a:pt x="229" y="575"/>
                  </a:cubicBezTo>
                  <a:cubicBezTo>
                    <a:pt x="230" y="576"/>
                    <a:pt x="230" y="576"/>
                    <a:pt x="231" y="578"/>
                  </a:cubicBezTo>
                  <a:cubicBezTo>
                    <a:pt x="231" y="578"/>
                    <a:pt x="231" y="578"/>
                    <a:pt x="232" y="578"/>
                  </a:cubicBezTo>
                  <a:cubicBezTo>
                    <a:pt x="232" y="579"/>
                    <a:pt x="232" y="580"/>
                    <a:pt x="234" y="580"/>
                  </a:cubicBezTo>
                  <a:cubicBezTo>
                    <a:pt x="234" y="581"/>
                    <a:pt x="234" y="581"/>
                    <a:pt x="234" y="581"/>
                  </a:cubicBezTo>
                  <a:cubicBezTo>
                    <a:pt x="234" y="582"/>
                    <a:pt x="235" y="582"/>
                    <a:pt x="235" y="582"/>
                  </a:cubicBezTo>
                  <a:cubicBezTo>
                    <a:pt x="235" y="582"/>
                    <a:pt x="235" y="582"/>
                    <a:pt x="235" y="582"/>
                  </a:cubicBezTo>
                  <a:cubicBezTo>
                    <a:pt x="235" y="583"/>
                    <a:pt x="236" y="584"/>
                    <a:pt x="237" y="584"/>
                  </a:cubicBezTo>
                  <a:cubicBezTo>
                    <a:pt x="237" y="585"/>
                    <a:pt x="238" y="585"/>
                    <a:pt x="238" y="585"/>
                  </a:cubicBezTo>
                  <a:cubicBezTo>
                    <a:pt x="238" y="585"/>
                    <a:pt x="238" y="585"/>
                    <a:pt x="238" y="585"/>
                  </a:cubicBezTo>
                  <a:cubicBezTo>
                    <a:pt x="238" y="586"/>
                    <a:pt x="239" y="586"/>
                    <a:pt x="239" y="587"/>
                  </a:cubicBezTo>
                  <a:cubicBezTo>
                    <a:pt x="239" y="587"/>
                    <a:pt x="239" y="588"/>
                    <a:pt x="240" y="588"/>
                  </a:cubicBezTo>
                  <a:cubicBezTo>
                    <a:pt x="240" y="588"/>
                    <a:pt x="240" y="588"/>
                    <a:pt x="240" y="588"/>
                  </a:cubicBezTo>
                  <a:cubicBezTo>
                    <a:pt x="241" y="589"/>
                    <a:pt x="241" y="589"/>
                    <a:pt x="242" y="589"/>
                  </a:cubicBezTo>
                  <a:cubicBezTo>
                    <a:pt x="242" y="589"/>
                    <a:pt x="242" y="590"/>
                    <a:pt x="243" y="590"/>
                  </a:cubicBezTo>
                  <a:cubicBezTo>
                    <a:pt x="243" y="590"/>
                    <a:pt x="244" y="590"/>
                    <a:pt x="244" y="590"/>
                  </a:cubicBezTo>
                  <a:cubicBezTo>
                    <a:pt x="245" y="590"/>
                    <a:pt x="245" y="590"/>
                    <a:pt x="245" y="591"/>
                  </a:cubicBezTo>
                  <a:cubicBezTo>
                    <a:pt x="245" y="591"/>
                    <a:pt x="245" y="592"/>
                    <a:pt x="245" y="592"/>
                  </a:cubicBezTo>
                  <a:cubicBezTo>
                    <a:pt x="245" y="592"/>
                    <a:pt x="246" y="593"/>
                    <a:pt x="246" y="593"/>
                  </a:cubicBezTo>
                  <a:cubicBezTo>
                    <a:pt x="246" y="593"/>
                    <a:pt x="246" y="593"/>
                    <a:pt x="247" y="593"/>
                  </a:cubicBezTo>
                  <a:cubicBezTo>
                    <a:pt x="247" y="593"/>
                    <a:pt x="246" y="593"/>
                    <a:pt x="246" y="593"/>
                  </a:cubicBezTo>
                  <a:cubicBezTo>
                    <a:pt x="246" y="593"/>
                    <a:pt x="246" y="594"/>
                    <a:pt x="247" y="594"/>
                  </a:cubicBezTo>
                  <a:cubicBezTo>
                    <a:pt x="247" y="594"/>
                    <a:pt x="246" y="594"/>
                    <a:pt x="246" y="595"/>
                  </a:cubicBezTo>
                  <a:cubicBezTo>
                    <a:pt x="246" y="595"/>
                    <a:pt x="245" y="596"/>
                    <a:pt x="245" y="596"/>
                  </a:cubicBezTo>
                  <a:cubicBezTo>
                    <a:pt x="245" y="596"/>
                    <a:pt x="244" y="595"/>
                    <a:pt x="244" y="595"/>
                  </a:cubicBezTo>
                  <a:cubicBezTo>
                    <a:pt x="244" y="595"/>
                    <a:pt x="243" y="595"/>
                    <a:pt x="243" y="595"/>
                  </a:cubicBezTo>
                  <a:cubicBezTo>
                    <a:pt x="242" y="595"/>
                    <a:pt x="241" y="595"/>
                    <a:pt x="240" y="596"/>
                  </a:cubicBezTo>
                  <a:cubicBezTo>
                    <a:pt x="240" y="596"/>
                    <a:pt x="239" y="597"/>
                    <a:pt x="238" y="598"/>
                  </a:cubicBezTo>
                  <a:cubicBezTo>
                    <a:pt x="238" y="598"/>
                    <a:pt x="238" y="598"/>
                    <a:pt x="238" y="598"/>
                  </a:cubicBezTo>
                  <a:cubicBezTo>
                    <a:pt x="236" y="598"/>
                    <a:pt x="236" y="599"/>
                    <a:pt x="235" y="599"/>
                  </a:cubicBezTo>
                  <a:cubicBezTo>
                    <a:pt x="235" y="599"/>
                    <a:pt x="235" y="599"/>
                    <a:pt x="235" y="599"/>
                  </a:cubicBezTo>
                  <a:cubicBezTo>
                    <a:pt x="235" y="599"/>
                    <a:pt x="234" y="599"/>
                    <a:pt x="234" y="599"/>
                  </a:cubicBezTo>
                  <a:cubicBezTo>
                    <a:pt x="233" y="600"/>
                    <a:pt x="232" y="600"/>
                    <a:pt x="231" y="601"/>
                  </a:cubicBezTo>
                  <a:cubicBezTo>
                    <a:pt x="231" y="601"/>
                    <a:pt x="230" y="601"/>
                    <a:pt x="229" y="601"/>
                  </a:cubicBezTo>
                  <a:cubicBezTo>
                    <a:pt x="229" y="601"/>
                    <a:pt x="229" y="602"/>
                    <a:pt x="228" y="602"/>
                  </a:cubicBezTo>
                  <a:cubicBezTo>
                    <a:pt x="227" y="602"/>
                    <a:pt x="227" y="602"/>
                    <a:pt x="226" y="603"/>
                  </a:cubicBezTo>
                  <a:cubicBezTo>
                    <a:pt x="226" y="603"/>
                    <a:pt x="226" y="603"/>
                    <a:pt x="226" y="603"/>
                  </a:cubicBezTo>
                  <a:cubicBezTo>
                    <a:pt x="225" y="602"/>
                    <a:pt x="224" y="603"/>
                    <a:pt x="224" y="604"/>
                  </a:cubicBezTo>
                  <a:cubicBezTo>
                    <a:pt x="224" y="605"/>
                    <a:pt x="223" y="605"/>
                    <a:pt x="223" y="604"/>
                  </a:cubicBezTo>
                  <a:cubicBezTo>
                    <a:pt x="222" y="604"/>
                    <a:pt x="222" y="604"/>
                    <a:pt x="221" y="604"/>
                  </a:cubicBezTo>
                  <a:cubicBezTo>
                    <a:pt x="221" y="604"/>
                    <a:pt x="220" y="605"/>
                    <a:pt x="219" y="605"/>
                  </a:cubicBezTo>
                  <a:cubicBezTo>
                    <a:pt x="218" y="605"/>
                    <a:pt x="218" y="606"/>
                    <a:pt x="217" y="606"/>
                  </a:cubicBezTo>
                  <a:cubicBezTo>
                    <a:pt x="216" y="606"/>
                    <a:pt x="216" y="607"/>
                    <a:pt x="216" y="607"/>
                  </a:cubicBezTo>
                  <a:cubicBezTo>
                    <a:pt x="215" y="607"/>
                    <a:pt x="215" y="607"/>
                    <a:pt x="215" y="607"/>
                  </a:cubicBezTo>
                  <a:cubicBezTo>
                    <a:pt x="214" y="607"/>
                    <a:pt x="214" y="608"/>
                    <a:pt x="213" y="608"/>
                  </a:cubicBezTo>
                  <a:cubicBezTo>
                    <a:pt x="211" y="607"/>
                    <a:pt x="209" y="608"/>
                    <a:pt x="209" y="609"/>
                  </a:cubicBezTo>
                  <a:cubicBezTo>
                    <a:pt x="207" y="610"/>
                    <a:pt x="206" y="610"/>
                    <a:pt x="206" y="611"/>
                  </a:cubicBezTo>
                  <a:cubicBezTo>
                    <a:pt x="206" y="611"/>
                    <a:pt x="206" y="611"/>
                    <a:pt x="206" y="611"/>
                  </a:cubicBezTo>
                  <a:cubicBezTo>
                    <a:pt x="205" y="611"/>
                    <a:pt x="205" y="612"/>
                    <a:pt x="205" y="612"/>
                  </a:cubicBezTo>
                  <a:cubicBezTo>
                    <a:pt x="205" y="612"/>
                    <a:pt x="205" y="612"/>
                    <a:pt x="204" y="612"/>
                  </a:cubicBezTo>
                  <a:cubicBezTo>
                    <a:pt x="203" y="612"/>
                    <a:pt x="203" y="612"/>
                    <a:pt x="203" y="612"/>
                  </a:cubicBezTo>
                  <a:cubicBezTo>
                    <a:pt x="203" y="612"/>
                    <a:pt x="203" y="612"/>
                    <a:pt x="203" y="612"/>
                  </a:cubicBezTo>
                  <a:cubicBezTo>
                    <a:pt x="202" y="612"/>
                    <a:pt x="201" y="612"/>
                    <a:pt x="200" y="613"/>
                  </a:cubicBezTo>
                  <a:close/>
                  <a:moveTo>
                    <a:pt x="159" y="556"/>
                  </a:moveTo>
                  <a:cubicBezTo>
                    <a:pt x="159" y="555"/>
                    <a:pt x="159" y="555"/>
                    <a:pt x="159" y="554"/>
                  </a:cubicBezTo>
                  <a:cubicBezTo>
                    <a:pt x="158" y="554"/>
                    <a:pt x="158" y="554"/>
                    <a:pt x="158" y="553"/>
                  </a:cubicBezTo>
                  <a:cubicBezTo>
                    <a:pt x="158" y="553"/>
                    <a:pt x="158" y="552"/>
                    <a:pt x="157" y="551"/>
                  </a:cubicBezTo>
                  <a:cubicBezTo>
                    <a:pt x="157" y="551"/>
                    <a:pt x="157" y="551"/>
                    <a:pt x="157" y="550"/>
                  </a:cubicBezTo>
                  <a:cubicBezTo>
                    <a:pt x="156" y="548"/>
                    <a:pt x="155" y="547"/>
                    <a:pt x="154" y="547"/>
                  </a:cubicBezTo>
                  <a:cubicBezTo>
                    <a:pt x="154" y="546"/>
                    <a:pt x="154" y="546"/>
                    <a:pt x="154" y="546"/>
                  </a:cubicBezTo>
                  <a:cubicBezTo>
                    <a:pt x="153" y="546"/>
                    <a:pt x="153" y="546"/>
                    <a:pt x="153" y="545"/>
                  </a:cubicBezTo>
                  <a:cubicBezTo>
                    <a:pt x="153" y="544"/>
                    <a:pt x="153" y="544"/>
                    <a:pt x="152" y="543"/>
                  </a:cubicBezTo>
                  <a:cubicBezTo>
                    <a:pt x="152" y="543"/>
                    <a:pt x="152" y="543"/>
                    <a:pt x="152" y="542"/>
                  </a:cubicBezTo>
                  <a:cubicBezTo>
                    <a:pt x="152" y="541"/>
                    <a:pt x="151" y="540"/>
                    <a:pt x="151" y="539"/>
                  </a:cubicBezTo>
                  <a:cubicBezTo>
                    <a:pt x="150" y="538"/>
                    <a:pt x="150" y="538"/>
                    <a:pt x="150" y="538"/>
                  </a:cubicBezTo>
                  <a:cubicBezTo>
                    <a:pt x="150" y="537"/>
                    <a:pt x="150" y="536"/>
                    <a:pt x="149" y="535"/>
                  </a:cubicBezTo>
                  <a:cubicBezTo>
                    <a:pt x="149" y="535"/>
                    <a:pt x="149" y="535"/>
                    <a:pt x="149" y="534"/>
                  </a:cubicBezTo>
                  <a:cubicBezTo>
                    <a:pt x="149" y="534"/>
                    <a:pt x="149" y="534"/>
                    <a:pt x="149" y="533"/>
                  </a:cubicBezTo>
                  <a:cubicBezTo>
                    <a:pt x="149" y="533"/>
                    <a:pt x="149" y="533"/>
                    <a:pt x="149" y="533"/>
                  </a:cubicBezTo>
                  <a:cubicBezTo>
                    <a:pt x="149" y="533"/>
                    <a:pt x="148" y="532"/>
                    <a:pt x="148" y="532"/>
                  </a:cubicBezTo>
                  <a:cubicBezTo>
                    <a:pt x="148" y="531"/>
                    <a:pt x="148" y="531"/>
                    <a:pt x="148" y="531"/>
                  </a:cubicBezTo>
                  <a:cubicBezTo>
                    <a:pt x="148" y="531"/>
                    <a:pt x="148" y="531"/>
                    <a:pt x="148" y="530"/>
                  </a:cubicBezTo>
                  <a:cubicBezTo>
                    <a:pt x="147" y="529"/>
                    <a:pt x="147" y="529"/>
                    <a:pt x="147" y="528"/>
                  </a:cubicBezTo>
                  <a:cubicBezTo>
                    <a:pt x="147" y="527"/>
                    <a:pt x="147" y="527"/>
                    <a:pt x="147" y="527"/>
                  </a:cubicBezTo>
                  <a:cubicBezTo>
                    <a:pt x="147" y="527"/>
                    <a:pt x="146" y="526"/>
                    <a:pt x="146" y="526"/>
                  </a:cubicBezTo>
                  <a:cubicBezTo>
                    <a:pt x="146" y="525"/>
                    <a:pt x="146" y="525"/>
                    <a:pt x="146" y="525"/>
                  </a:cubicBezTo>
                  <a:cubicBezTo>
                    <a:pt x="147" y="524"/>
                    <a:pt x="147" y="523"/>
                    <a:pt x="145" y="522"/>
                  </a:cubicBezTo>
                  <a:cubicBezTo>
                    <a:pt x="145" y="522"/>
                    <a:pt x="145" y="521"/>
                    <a:pt x="145" y="521"/>
                  </a:cubicBezTo>
                  <a:cubicBezTo>
                    <a:pt x="145" y="520"/>
                    <a:pt x="145" y="520"/>
                    <a:pt x="145" y="520"/>
                  </a:cubicBezTo>
                  <a:cubicBezTo>
                    <a:pt x="145" y="520"/>
                    <a:pt x="145" y="519"/>
                    <a:pt x="145" y="519"/>
                  </a:cubicBezTo>
                  <a:cubicBezTo>
                    <a:pt x="145" y="519"/>
                    <a:pt x="145" y="518"/>
                    <a:pt x="144" y="517"/>
                  </a:cubicBezTo>
                  <a:cubicBezTo>
                    <a:pt x="145" y="517"/>
                    <a:pt x="144" y="516"/>
                    <a:pt x="144" y="515"/>
                  </a:cubicBezTo>
                  <a:cubicBezTo>
                    <a:pt x="144" y="515"/>
                    <a:pt x="144" y="515"/>
                    <a:pt x="144" y="515"/>
                  </a:cubicBezTo>
                  <a:cubicBezTo>
                    <a:pt x="144" y="514"/>
                    <a:pt x="144" y="514"/>
                    <a:pt x="143" y="513"/>
                  </a:cubicBezTo>
                  <a:cubicBezTo>
                    <a:pt x="143" y="513"/>
                    <a:pt x="143" y="513"/>
                    <a:pt x="143" y="513"/>
                  </a:cubicBezTo>
                  <a:cubicBezTo>
                    <a:pt x="144" y="512"/>
                    <a:pt x="143" y="511"/>
                    <a:pt x="143" y="511"/>
                  </a:cubicBezTo>
                  <a:cubicBezTo>
                    <a:pt x="142" y="510"/>
                    <a:pt x="142" y="510"/>
                    <a:pt x="142" y="510"/>
                  </a:cubicBezTo>
                  <a:cubicBezTo>
                    <a:pt x="142" y="509"/>
                    <a:pt x="142" y="509"/>
                    <a:pt x="142" y="509"/>
                  </a:cubicBezTo>
                  <a:cubicBezTo>
                    <a:pt x="142" y="509"/>
                    <a:pt x="142" y="508"/>
                    <a:pt x="142" y="508"/>
                  </a:cubicBezTo>
                  <a:cubicBezTo>
                    <a:pt x="142" y="508"/>
                    <a:pt x="142" y="507"/>
                    <a:pt x="141" y="506"/>
                  </a:cubicBezTo>
                  <a:cubicBezTo>
                    <a:pt x="141" y="506"/>
                    <a:pt x="141" y="506"/>
                    <a:pt x="141" y="506"/>
                  </a:cubicBezTo>
                  <a:cubicBezTo>
                    <a:pt x="141" y="506"/>
                    <a:pt x="141" y="505"/>
                    <a:pt x="141" y="505"/>
                  </a:cubicBezTo>
                  <a:cubicBezTo>
                    <a:pt x="142" y="504"/>
                    <a:pt x="142" y="503"/>
                    <a:pt x="141" y="503"/>
                  </a:cubicBezTo>
                  <a:cubicBezTo>
                    <a:pt x="141" y="502"/>
                    <a:pt x="141" y="502"/>
                    <a:pt x="141" y="502"/>
                  </a:cubicBezTo>
                  <a:cubicBezTo>
                    <a:pt x="141" y="502"/>
                    <a:pt x="142" y="500"/>
                    <a:pt x="141" y="500"/>
                  </a:cubicBezTo>
                  <a:cubicBezTo>
                    <a:pt x="141" y="499"/>
                    <a:pt x="141" y="499"/>
                    <a:pt x="141" y="499"/>
                  </a:cubicBezTo>
                  <a:cubicBezTo>
                    <a:pt x="141" y="499"/>
                    <a:pt x="141" y="498"/>
                    <a:pt x="140" y="498"/>
                  </a:cubicBezTo>
                  <a:cubicBezTo>
                    <a:pt x="140" y="498"/>
                    <a:pt x="140" y="498"/>
                    <a:pt x="140" y="498"/>
                  </a:cubicBezTo>
                  <a:cubicBezTo>
                    <a:pt x="140" y="498"/>
                    <a:pt x="140" y="497"/>
                    <a:pt x="140" y="497"/>
                  </a:cubicBezTo>
                  <a:cubicBezTo>
                    <a:pt x="140" y="497"/>
                    <a:pt x="140" y="496"/>
                    <a:pt x="140" y="496"/>
                  </a:cubicBezTo>
                  <a:cubicBezTo>
                    <a:pt x="140" y="495"/>
                    <a:pt x="140" y="495"/>
                    <a:pt x="140" y="495"/>
                  </a:cubicBezTo>
                  <a:cubicBezTo>
                    <a:pt x="140" y="494"/>
                    <a:pt x="140" y="494"/>
                    <a:pt x="140" y="494"/>
                  </a:cubicBezTo>
                  <a:cubicBezTo>
                    <a:pt x="140" y="494"/>
                    <a:pt x="140" y="494"/>
                    <a:pt x="140" y="493"/>
                  </a:cubicBezTo>
                  <a:cubicBezTo>
                    <a:pt x="140" y="493"/>
                    <a:pt x="140" y="493"/>
                    <a:pt x="140" y="493"/>
                  </a:cubicBezTo>
                  <a:cubicBezTo>
                    <a:pt x="140" y="492"/>
                    <a:pt x="141" y="491"/>
                    <a:pt x="140" y="490"/>
                  </a:cubicBezTo>
                  <a:cubicBezTo>
                    <a:pt x="140" y="490"/>
                    <a:pt x="140" y="490"/>
                    <a:pt x="140" y="489"/>
                  </a:cubicBezTo>
                  <a:cubicBezTo>
                    <a:pt x="140" y="489"/>
                    <a:pt x="140" y="487"/>
                    <a:pt x="139" y="487"/>
                  </a:cubicBezTo>
                  <a:cubicBezTo>
                    <a:pt x="139" y="487"/>
                    <a:pt x="139" y="487"/>
                    <a:pt x="139" y="487"/>
                  </a:cubicBezTo>
                  <a:cubicBezTo>
                    <a:pt x="140" y="486"/>
                    <a:pt x="140" y="485"/>
                    <a:pt x="139" y="484"/>
                  </a:cubicBezTo>
                  <a:cubicBezTo>
                    <a:pt x="139" y="484"/>
                    <a:pt x="139" y="483"/>
                    <a:pt x="139" y="483"/>
                  </a:cubicBezTo>
                  <a:cubicBezTo>
                    <a:pt x="139" y="482"/>
                    <a:pt x="140" y="482"/>
                    <a:pt x="139" y="481"/>
                  </a:cubicBezTo>
                  <a:cubicBezTo>
                    <a:pt x="140" y="481"/>
                    <a:pt x="140" y="480"/>
                    <a:pt x="139" y="480"/>
                  </a:cubicBezTo>
                  <a:cubicBezTo>
                    <a:pt x="139" y="479"/>
                    <a:pt x="139" y="479"/>
                    <a:pt x="139" y="478"/>
                  </a:cubicBezTo>
                  <a:cubicBezTo>
                    <a:pt x="139" y="477"/>
                    <a:pt x="139" y="477"/>
                    <a:pt x="139" y="476"/>
                  </a:cubicBezTo>
                  <a:cubicBezTo>
                    <a:pt x="140" y="476"/>
                    <a:pt x="140" y="476"/>
                    <a:pt x="140" y="476"/>
                  </a:cubicBezTo>
                  <a:cubicBezTo>
                    <a:pt x="141" y="476"/>
                    <a:pt x="141" y="476"/>
                    <a:pt x="142" y="476"/>
                  </a:cubicBezTo>
                  <a:cubicBezTo>
                    <a:pt x="142" y="476"/>
                    <a:pt x="142" y="476"/>
                    <a:pt x="142" y="476"/>
                  </a:cubicBezTo>
                  <a:cubicBezTo>
                    <a:pt x="142" y="476"/>
                    <a:pt x="142" y="476"/>
                    <a:pt x="142" y="476"/>
                  </a:cubicBezTo>
                  <a:cubicBezTo>
                    <a:pt x="143" y="476"/>
                    <a:pt x="143" y="476"/>
                    <a:pt x="143" y="476"/>
                  </a:cubicBezTo>
                  <a:cubicBezTo>
                    <a:pt x="143" y="477"/>
                    <a:pt x="144" y="477"/>
                    <a:pt x="144" y="477"/>
                  </a:cubicBezTo>
                  <a:cubicBezTo>
                    <a:pt x="144" y="477"/>
                    <a:pt x="144" y="477"/>
                    <a:pt x="144" y="477"/>
                  </a:cubicBezTo>
                  <a:cubicBezTo>
                    <a:pt x="144" y="477"/>
                    <a:pt x="145" y="477"/>
                    <a:pt x="145" y="477"/>
                  </a:cubicBezTo>
                  <a:cubicBezTo>
                    <a:pt x="145" y="478"/>
                    <a:pt x="146" y="478"/>
                    <a:pt x="146" y="478"/>
                  </a:cubicBezTo>
                  <a:cubicBezTo>
                    <a:pt x="146" y="478"/>
                    <a:pt x="146" y="478"/>
                    <a:pt x="146" y="478"/>
                  </a:cubicBezTo>
                  <a:cubicBezTo>
                    <a:pt x="147" y="478"/>
                    <a:pt x="147" y="478"/>
                    <a:pt x="147" y="478"/>
                  </a:cubicBezTo>
                  <a:cubicBezTo>
                    <a:pt x="147" y="478"/>
                    <a:pt x="147" y="478"/>
                    <a:pt x="147" y="479"/>
                  </a:cubicBezTo>
                  <a:cubicBezTo>
                    <a:pt x="149" y="480"/>
                    <a:pt x="149" y="480"/>
                    <a:pt x="150" y="480"/>
                  </a:cubicBezTo>
                  <a:cubicBezTo>
                    <a:pt x="151" y="480"/>
                    <a:pt x="151" y="480"/>
                    <a:pt x="151" y="480"/>
                  </a:cubicBezTo>
                  <a:cubicBezTo>
                    <a:pt x="151" y="481"/>
                    <a:pt x="152" y="481"/>
                    <a:pt x="152" y="482"/>
                  </a:cubicBezTo>
                  <a:cubicBezTo>
                    <a:pt x="153" y="482"/>
                    <a:pt x="154" y="482"/>
                    <a:pt x="154" y="482"/>
                  </a:cubicBezTo>
                  <a:cubicBezTo>
                    <a:pt x="154" y="483"/>
                    <a:pt x="155" y="484"/>
                    <a:pt x="156" y="484"/>
                  </a:cubicBezTo>
                  <a:cubicBezTo>
                    <a:pt x="156" y="484"/>
                    <a:pt x="157" y="484"/>
                    <a:pt x="157" y="485"/>
                  </a:cubicBezTo>
                  <a:cubicBezTo>
                    <a:pt x="157" y="485"/>
                    <a:pt x="157" y="485"/>
                    <a:pt x="157" y="485"/>
                  </a:cubicBezTo>
                  <a:cubicBezTo>
                    <a:pt x="158" y="485"/>
                    <a:pt x="158" y="485"/>
                    <a:pt x="158" y="486"/>
                  </a:cubicBezTo>
                  <a:cubicBezTo>
                    <a:pt x="159" y="486"/>
                    <a:pt x="159" y="486"/>
                    <a:pt x="160" y="487"/>
                  </a:cubicBezTo>
                  <a:cubicBezTo>
                    <a:pt x="160" y="487"/>
                    <a:pt x="160" y="487"/>
                    <a:pt x="160" y="487"/>
                  </a:cubicBezTo>
                  <a:cubicBezTo>
                    <a:pt x="160" y="487"/>
                    <a:pt x="160" y="487"/>
                    <a:pt x="160" y="487"/>
                  </a:cubicBezTo>
                  <a:cubicBezTo>
                    <a:pt x="161" y="487"/>
                    <a:pt x="161" y="487"/>
                    <a:pt x="161" y="487"/>
                  </a:cubicBezTo>
                  <a:cubicBezTo>
                    <a:pt x="161" y="488"/>
                    <a:pt x="161" y="488"/>
                    <a:pt x="162" y="488"/>
                  </a:cubicBezTo>
                  <a:cubicBezTo>
                    <a:pt x="162" y="488"/>
                    <a:pt x="162" y="489"/>
                    <a:pt x="163" y="489"/>
                  </a:cubicBezTo>
                  <a:cubicBezTo>
                    <a:pt x="163" y="489"/>
                    <a:pt x="163" y="489"/>
                    <a:pt x="163" y="489"/>
                  </a:cubicBezTo>
                  <a:cubicBezTo>
                    <a:pt x="164" y="490"/>
                    <a:pt x="164" y="490"/>
                    <a:pt x="165" y="491"/>
                  </a:cubicBezTo>
                  <a:cubicBezTo>
                    <a:pt x="165" y="492"/>
                    <a:pt x="166" y="492"/>
                    <a:pt x="166" y="492"/>
                  </a:cubicBezTo>
                  <a:cubicBezTo>
                    <a:pt x="166" y="493"/>
                    <a:pt x="167" y="493"/>
                    <a:pt x="167" y="493"/>
                  </a:cubicBezTo>
                  <a:cubicBezTo>
                    <a:pt x="167" y="493"/>
                    <a:pt x="168" y="493"/>
                    <a:pt x="168" y="494"/>
                  </a:cubicBezTo>
                  <a:cubicBezTo>
                    <a:pt x="168" y="494"/>
                    <a:pt x="168" y="494"/>
                    <a:pt x="169" y="494"/>
                  </a:cubicBezTo>
                  <a:cubicBezTo>
                    <a:pt x="169" y="494"/>
                    <a:pt x="169" y="494"/>
                    <a:pt x="169" y="494"/>
                  </a:cubicBezTo>
                  <a:cubicBezTo>
                    <a:pt x="169" y="494"/>
                    <a:pt x="169" y="495"/>
                    <a:pt x="169" y="495"/>
                  </a:cubicBezTo>
                  <a:cubicBezTo>
                    <a:pt x="170" y="495"/>
                    <a:pt x="170" y="495"/>
                    <a:pt x="170" y="495"/>
                  </a:cubicBezTo>
                  <a:cubicBezTo>
                    <a:pt x="170" y="496"/>
                    <a:pt x="170" y="496"/>
                    <a:pt x="170" y="496"/>
                  </a:cubicBezTo>
                  <a:cubicBezTo>
                    <a:pt x="170" y="496"/>
                    <a:pt x="171" y="497"/>
                    <a:pt x="172" y="497"/>
                  </a:cubicBezTo>
                  <a:cubicBezTo>
                    <a:pt x="172" y="497"/>
                    <a:pt x="172" y="497"/>
                    <a:pt x="172" y="498"/>
                  </a:cubicBezTo>
                  <a:cubicBezTo>
                    <a:pt x="172" y="498"/>
                    <a:pt x="172" y="498"/>
                    <a:pt x="173" y="498"/>
                  </a:cubicBezTo>
                  <a:cubicBezTo>
                    <a:pt x="173" y="499"/>
                    <a:pt x="173" y="500"/>
                    <a:pt x="175" y="500"/>
                  </a:cubicBezTo>
                  <a:cubicBezTo>
                    <a:pt x="175" y="500"/>
                    <a:pt x="175" y="500"/>
                    <a:pt x="175" y="500"/>
                  </a:cubicBezTo>
                  <a:cubicBezTo>
                    <a:pt x="175" y="500"/>
                    <a:pt x="175" y="500"/>
                    <a:pt x="175" y="501"/>
                  </a:cubicBezTo>
                  <a:cubicBezTo>
                    <a:pt x="175" y="501"/>
                    <a:pt x="175" y="501"/>
                    <a:pt x="176" y="501"/>
                  </a:cubicBezTo>
                  <a:cubicBezTo>
                    <a:pt x="176" y="502"/>
                    <a:pt x="177" y="502"/>
                    <a:pt x="177" y="502"/>
                  </a:cubicBezTo>
                  <a:cubicBezTo>
                    <a:pt x="177" y="502"/>
                    <a:pt x="177" y="502"/>
                    <a:pt x="177" y="502"/>
                  </a:cubicBezTo>
                  <a:cubicBezTo>
                    <a:pt x="177" y="502"/>
                    <a:pt x="177" y="502"/>
                    <a:pt x="177" y="502"/>
                  </a:cubicBezTo>
                  <a:cubicBezTo>
                    <a:pt x="177" y="503"/>
                    <a:pt x="178" y="503"/>
                    <a:pt x="178" y="503"/>
                  </a:cubicBezTo>
                  <a:cubicBezTo>
                    <a:pt x="178" y="504"/>
                    <a:pt x="178" y="504"/>
                    <a:pt x="178" y="505"/>
                  </a:cubicBezTo>
                  <a:cubicBezTo>
                    <a:pt x="179" y="505"/>
                    <a:pt x="179" y="505"/>
                    <a:pt x="180" y="506"/>
                  </a:cubicBezTo>
                  <a:cubicBezTo>
                    <a:pt x="180" y="506"/>
                    <a:pt x="180" y="506"/>
                    <a:pt x="180" y="507"/>
                  </a:cubicBezTo>
                  <a:cubicBezTo>
                    <a:pt x="181" y="507"/>
                    <a:pt x="181" y="507"/>
                    <a:pt x="181" y="507"/>
                  </a:cubicBezTo>
                  <a:cubicBezTo>
                    <a:pt x="181" y="508"/>
                    <a:pt x="181" y="508"/>
                    <a:pt x="182" y="508"/>
                  </a:cubicBezTo>
                  <a:cubicBezTo>
                    <a:pt x="182" y="509"/>
                    <a:pt x="182" y="509"/>
                    <a:pt x="183" y="509"/>
                  </a:cubicBezTo>
                  <a:cubicBezTo>
                    <a:pt x="183" y="510"/>
                    <a:pt x="183" y="510"/>
                    <a:pt x="183" y="510"/>
                  </a:cubicBezTo>
                  <a:cubicBezTo>
                    <a:pt x="184" y="510"/>
                    <a:pt x="184" y="511"/>
                    <a:pt x="185" y="512"/>
                  </a:cubicBezTo>
                  <a:cubicBezTo>
                    <a:pt x="185" y="513"/>
                    <a:pt x="186" y="514"/>
                    <a:pt x="186" y="514"/>
                  </a:cubicBezTo>
                  <a:cubicBezTo>
                    <a:pt x="186" y="514"/>
                    <a:pt x="187" y="515"/>
                    <a:pt x="187" y="515"/>
                  </a:cubicBezTo>
                  <a:cubicBezTo>
                    <a:pt x="187" y="515"/>
                    <a:pt x="187" y="515"/>
                    <a:pt x="187" y="515"/>
                  </a:cubicBezTo>
                  <a:cubicBezTo>
                    <a:pt x="187" y="517"/>
                    <a:pt x="187" y="517"/>
                    <a:pt x="189" y="518"/>
                  </a:cubicBezTo>
                  <a:cubicBezTo>
                    <a:pt x="189" y="518"/>
                    <a:pt x="189" y="518"/>
                    <a:pt x="189" y="519"/>
                  </a:cubicBezTo>
                  <a:cubicBezTo>
                    <a:pt x="190" y="519"/>
                    <a:pt x="190" y="520"/>
                    <a:pt x="190" y="520"/>
                  </a:cubicBezTo>
                  <a:cubicBezTo>
                    <a:pt x="190" y="520"/>
                    <a:pt x="190" y="520"/>
                    <a:pt x="191" y="520"/>
                  </a:cubicBezTo>
                  <a:cubicBezTo>
                    <a:pt x="191" y="521"/>
                    <a:pt x="191" y="521"/>
                    <a:pt x="191" y="521"/>
                  </a:cubicBezTo>
                  <a:cubicBezTo>
                    <a:pt x="191" y="522"/>
                    <a:pt x="192" y="523"/>
                    <a:pt x="192" y="523"/>
                  </a:cubicBezTo>
                  <a:cubicBezTo>
                    <a:pt x="192" y="524"/>
                    <a:pt x="193" y="524"/>
                    <a:pt x="193" y="525"/>
                  </a:cubicBezTo>
                  <a:cubicBezTo>
                    <a:pt x="194" y="525"/>
                    <a:pt x="194" y="525"/>
                    <a:pt x="194" y="525"/>
                  </a:cubicBezTo>
                  <a:cubicBezTo>
                    <a:pt x="195" y="527"/>
                    <a:pt x="195" y="528"/>
                    <a:pt x="196" y="529"/>
                  </a:cubicBezTo>
                  <a:cubicBezTo>
                    <a:pt x="197" y="529"/>
                    <a:pt x="197" y="530"/>
                    <a:pt x="197" y="530"/>
                  </a:cubicBezTo>
                  <a:cubicBezTo>
                    <a:pt x="197" y="530"/>
                    <a:pt x="198" y="530"/>
                    <a:pt x="198" y="531"/>
                  </a:cubicBezTo>
                  <a:cubicBezTo>
                    <a:pt x="198" y="532"/>
                    <a:pt x="199" y="533"/>
                    <a:pt x="199" y="533"/>
                  </a:cubicBezTo>
                  <a:cubicBezTo>
                    <a:pt x="199" y="534"/>
                    <a:pt x="200" y="534"/>
                    <a:pt x="200" y="534"/>
                  </a:cubicBezTo>
                  <a:cubicBezTo>
                    <a:pt x="200" y="534"/>
                    <a:pt x="201" y="534"/>
                    <a:pt x="201" y="534"/>
                  </a:cubicBezTo>
                  <a:cubicBezTo>
                    <a:pt x="201" y="534"/>
                    <a:pt x="201" y="535"/>
                    <a:pt x="201" y="535"/>
                  </a:cubicBezTo>
                  <a:cubicBezTo>
                    <a:pt x="201" y="535"/>
                    <a:pt x="201" y="536"/>
                    <a:pt x="202" y="537"/>
                  </a:cubicBezTo>
                  <a:cubicBezTo>
                    <a:pt x="202" y="537"/>
                    <a:pt x="202" y="537"/>
                    <a:pt x="202" y="537"/>
                  </a:cubicBezTo>
                  <a:cubicBezTo>
                    <a:pt x="202" y="538"/>
                    <a:pt x="203" y="539"/>
                    <a:pt x="204" y="539"/>
                  </a:cubicBezTo>
                  <a:cubicBezTo>
                    <a:pt x="204" y="539"/>
                    <a:pt x="204" y="540"/>
                    <a:pt x="204" y="541"/>
                  </a:cubicBezTo>
                  <a:cubicBezTo>
                    <a:pt x="204" y="541"/>
                    <a:pt x="204" y="541"/>
                    <a:pt x="205" y="541"/>
                  </a:cubicBezTo>
                  <a:cubicBezTo>
                    <a:pt x="205" y="542"/>
                    <a:pt x="205" y="542"/>
                    <a:pt x="205" y="542"/>
                  </a:cubicBezTo>
                  <a:cubicBezTo>
                    <a:pt x="206" y="543"/>
                    <a:pt x="206" y="543"/>
                    <a:pt x="206" y="543"/>
                  </a:cubicBezTo>
                  <a:cubicBezTo>
                    <a:pt x="206" y="543"/>
                    <a:pt x="206" y="543"/>
                    <a:pt x="206" y="544"/>
                  </a:cubicBezTo>
                  <a:cubicBezTo>
                    <a:pt x="207" y="544"/>
                    <a:pt x="207" y="544"/>
                    <a:pt x="207" y="544"/>
                  </a:cubicBezTo>
                  <a:cubicBezTo>
                    <a:pt x="207" y="545"/>
                    <a:pt x="207" y="545"/>
                    <a:pt x="207" y="545"/>
                  </a:cubicBezTo>
                  <a:cubicBezTo>
                    <a:pt x="207" y="545"/>
                    <a:pt x="207" y="545"/>
                    <a:pt x="207" y="545"/>
                  </a:cubicBezTo>
                  <a:cubicBezTo>
                    <a:pt x="208" y="546"/>
                    <a:pt x="208" y="546"/>
                    <a:pt x="208" y="546"/>
                  </a:cubicBezTo>
                  <a:cubicBezTo>
                    <a:pt x="208" y="547"/>
                    <a:pt x="209" y="547"/>
                    <a:pt x="209" y="548"/>
                  </a:cubicBezTo>
                  <a:cubicBezTo>
                    <a:pt x="209" y="548"/>
                    <a:pt x="210" y="549"/>
                    <a:pt x="210" y="549"/>
                  </a:cubicBezTo>
                  <a:cubicBezTo>
                    <a:pt x="210" y="549"/>
                    <a:pt x="211" y="549"/>
                    <a:pt x="211" y="550"/>
                  </a:cubicBezTo>
                  <a:cubicBezTo>
                    <a:pt x="211" y="550"/>
                    <a:pt x="211" y="551"/>
                    <a:pt x="211" y="551"/>
                  </a:cubicBezTo>
                  <a:cubicBezTo>
                    <a:pt x="212" y="552"/>
                    <a:pt x="213" y="552"/>
                    <a:pt x="213" y="553"/>
                  </a:cubicBezTo>
                  <a:cubicBezTo>
                    <a:pt x="213" y="553"/>
                    <a:pt x="213" y="553"/>
                    <a:pt x="213" y="554"/>
                  </a:cubicBezTo>
                  <a:cubicBezTo>
                    <a:pt x="214" y="554"/>
                    <a:pt x="214" y="555"/>
                    <a:pt x="215" y="555"/>
                  </a:cubicBezTo>
                  <a:cubicBezTo>
                    <a:pt x="215" y="555"/>
                    <a:pt x="215" y="555"/>
                    <a:pt x="215" y="555"/>
                  </a:cubicBezTo>
                  <a:cubicBezTo>
                    <a:pt x="214" y="556"/>
                    <a:pt x="215" y="556"/>
                    <a:pt x="215" y="556"/>
                  </a:cubicBezTo>
                  <a:cubicBezTo>
                    <a:pt x="216" y="557"/>
                    <a:pt x="216" y="558"/>
                    <a:pt x="216" y="558"/>
                  </a:cubicBezTo>
                  <a:cubicBezTo>
                    <a:pt x="216" y="558"/>
                    <a:pt x="216" y="558"/>
                    <a:pt x="216" y="558"/>
                  </a:cubicBezTo>
                  <a:cubicBezTo>
                    <a:pt x="216" y="560"/>
                    <a:pt x="217" y="561"/>
                    <a:pt x="218" y="561"/>
                  </a:cubicBezTo>
                  <a:cubicBezTo>
                    <a:pt x="218" y="561"/>
                    <a:pt x="218" y="561"/>
                    <a:pt x="218" y="561"/>
                  </a:cubicBezTo>
                  <a:cubicBezTo>
                    <a:pt x="218" y="562"/>
                    <a:pt x="219" y="562"/>
                    <a:pt x="219" y="562"/>
                  </a:cubicBezTo>
                  <a:cubicBezTo>
                    <a:pt x="219" y="562"/>
                    <a:pt x="219" y="562"/>
                    <a:pt x="219" y="562"/>
                  </a:cubicBezTo>
                  <a:cubicBezTo>
                    <a:pt x="219" y="563"/>
                    <a:pt x="220" y="563"/>
                    <a:pt x="220" y="564"/>
                  </a:cubicBezTo>
                  <a:cubicBezTo>
                    <a:pt x="220" y="564"/>
                    <a:pt x="220" y="564"/>
                    <a:pt x="220" y="564"/>
                  </a:cubicBezTo>
                  <a:cubicBezTo>
                    <a:pt x="220" y="565"/>
                    <a:pt x="221" y="566"/>
                    <a:pt x="221" y="566"/>
                  </a:cubicBezTo>
                  <a:cubicBezTo>
                    <a:pt x="221" y="566"/>
                    <a:pt x="221" y="566"/>
                    <a:pt x="220" y="567"/>
                  </a:cubicBezTo>
                  <a:cubicBezTo>
                    <a:pt x="220" y="566"/>
                    <a:pt x="220" y="566"/>
                    <a:pt x="219" y="566"/>
                  </a:cubicBezTo>
                  <a:cubicBezTo>
                    <a:pt x="218" y="566"/>
                    <a:pt x="217" y="568"/>
                    <a:pt x="217" y="568"/>
                  </a:cubicBezTo>
                  <a:cubicBezTo>
                    <a:pt x="217" y="569"/>
                    <a:pt x="217" y="569"/>
                    <a:pt x="217" y="569"/>
                  </a:cubicBezTo>
                  <a:cubicBezTo>
                    <a:pt x="217" y="569"/>
                    <a:pt x="217" y="569"/>
                    <a:pt x="216" y="569"/>
                  </a:cubicBezTo>
                  <a:cubicBezTo>
                    <a:pt x="216" y="569"/>
                    <a:pt x="216" y="569"/>
                    <a:pt x="216" y="570"/>
                  </a:cubicBezTo>
                  <a:cubicBezTo>
                    <a:pt x="216" y="569"/>
                    <a:pt x="216" y="569"/>
                    <a:pt x="216" y="569"/>
                  </a:cubicBezTo>
                  <a:cubicBezTo>
                    <a:pt x="216" y="569"/>
                    <a:pt x="215" y="569"/>
                    <a:pt x="214" y="569"/>
                  </a:cubicBezTo>
                  <a:cubicBezTo>
                    <a:pt x="213" y="569"/>
                    <a:pt x="213" y="570"/>
                    <a:pt x="212" y="570"/>
                  </a:cubicBezTo>
                  <a:cubicBezTo>
                    <a:pt x="212" y="571"/>
                    <a:pt x="212" y="571"/>
                    <a:pt x="211" y="571"/>
                  </a:cubicBezTo>
                  <a:cubicBezTo>
                    <a:pt x="211" y="571"/>
                    <a:pt x="211" y="572"/>
                    <a:pt x="211" y="572"/>
                  </a:cubicBezTo>
                  <a:cubicBezTo>
                    <a:pt x="210" y="572"/>
                    <a:pt x="210" y="572"/>
                    <a:pt x="210" y="572"/>
                  </a:cubicBezTo>
                  <a:cubicBezTo>
                    <a:pt x="210" y="572"/>
                    <a:pt x="210" y="572"/>
                    <a:pt x="210" y="572"/>
                  </a:cubicBezTo>
                  <a:cubicBezTo>
                    <a:pt x="210" y="573"/>
                    <a:pt x="209" y="573"/>
                    <a:pt x="209" y="573"/>
                  </a:cubicBezTo>
                  <a:cubicBezTo>
                    <a:pt x="208" y="573"/>
                    <a:pt x="208" y="573"/>
                    <a:pt x="207" y="574"/>
                  </a:cubicBezTo>
                  <a:cubicBezTo>
                    <a:pt x="207" y="574"/>
                    <a:pt x="206" y="574"/>
                    <a:pt x="206" y="574"/>
                  </a:cubicBezTo>
                  <a:cubicBezTo>
                    <a:pt x="206" y="575"/>
                    <a:pt x="206" y="575"/>
                    <a:pt x="206" y="575"/>
                  </a:cubicBezTo>
                  <a:cubicBezTo>
                    <a:pt x="206" y="575"/>
                    <a:pt x="205" y="575"/>
                    <a:pt x="205" y="575"/>
                  </a:cubicBezTo>
                  <a:cubicBezTo>
                    <a:pt x="204" y="575"/>
                    <a:pt x="203" y="576"/>
                    <a:pt x="203" y="577"/>
                  </a:cubicBezTo>
                  <a:cubicBezTo>
                    <a:pt x="203" y="577"/>
                    <a:pt x="203" y="577"/>
                    <a:pt x="203" y="578"/>
                  </a:cubicBezTo>
                  <a:cubicBezTo>
                    <a:pt x="203" y="578"/>
                    <a:pt x="203" y="578"/>
                    <a:pt x="201" y="578"/>
                  </a:cubicBezTo>
                  <a:cubicBezTo>
                    <a:pt x="201" y="578"/>
                    <a:pt x="201" y="578"/>
                    <a:pt x="201" y="578"/>
                  </a:cubicBezTo>
                  <a:cubicBezTo>
                    <a:pt x="201" y="578"/>
                    <a:pt x="201" y="578"/>
                    <a:pt x="201" y="578"/>
                  </a:cubicBezTo>
                  <a:cubicBezTo>
                    <a:pt x="201" y="578"/>
                    <a:pt x="200" y="578"/>
                    <a:pt x="200" y="578"/>
                  </a:cubicBezTo>
                  <a:cubicBezTo>
                    <a:pt x="200" y="579"/>
                    <a:pt x="199" y="579"/>
                    <a:pt x="199" y="579"/>
                  </a:cubicBezTo>
                  <a:cubicBezTo>
                    <a:pt x="199" y="579"/>
                    <a:pt x="199" y="579"/>
                    <a:pt x="199" y="579"/>
                  </a:cubicBezTo>
                  <a:cubicBezTo>
                    <a:pt x="198" y="579"/>
                    <a:pt x="198" y="579"/>
                    <a:pt x="197" y="580"/>
                  </a:cubicBezTo>
                  <a:cubicBezTo>
                    <a:pt x="197" y="580"/>
                    <a:pt x="196" y="581"/>
                    <a:pt x="196" y="581"/>
                  </a:cubicBezTo>
                  <a:cubicBezTo>
                    <a:pt x="196" y="581"/>
                    <a:pt x="196" y="581"/>
                    <a:pt x="195" y="582"/>
                  </a:cubicBezTo>
                  <a:cubicBezTo>
                    <a:pt x="195" y="582"/>
                    <a:pt x="194" y="582"/>
                    <a:pt x="194" y="582"/>
                  </a:cubicBezTo>
                  <a:cubicBezTo>
                    <a:pt x="194" y="583"/>
                    <a:pt x="193" y="583"/>
                    <a:pt x="192" y="584"/>
                  </a:cubicBezTo>
                  <a:cubicBezTo>
                    <a:pt x="191" y="584"/>
                    <a:pt x="191" y="584"/>
                    <a:pt x="191" y="584"/>
                  </a:cubicBezTo>
                  <a:cubicBezTo>
                    <a:pt x="190" y="584"/>
                    <a:pt x="190" y="584"/>
                    <a:pt x="190" y="583"/>
                  </a:cubicBezTo>
                  <a:cubicBezTo>
                    <a:pt x="190" y="583"/>
                    <a:pt x="190" y="583"/>
                    <a:pt x="190" y="583"/>
                  </a:cubicBezTo>
                  <a:cubicBezTo>
                    <a:pt x="190" y="583"/>
                    <a:pt x="189" y="583"/>
                    <a:pt x="189" y="583"/>
                  </a:cubicBezTo>
                  <a:cubicBezTo>
                    <a:pt x="189" y="583"/>
                    <a:pt x="188" y="583"/>
                    <a:pt x="188" y="583"/>
                  </a:cubicBezTo>
                  <a:cubicBezTo>
                    <a:pt x="188" y="583"/>
                    <a:pt x="188" y="583"/>
                    <a:pt x="188" y="582"/>
                  </a:cubicBezTo>
                  <a:cubicBezTo>
                    <a:pt x="187" y="582"/>
                    <a:pt x="187" y="581"/>
                    <a:pt x="186" y="582"/>
                  </a:cubicBezTo>
                  <a:cubicBezTo>
                    <a:pt x="186" y="582"/>
                    <a:pt x="186" y="581"/>
                    <a:pt x="186" y="581"/>
                  </a:cubicBezTo>
                  <a:cubicBezTo>
                    <a:pt x="186" y="581"/>
                    <a:pt x="186" y="581"/>
                    <a:pt x="186" y="581"/>
                  </a:cubicBezTo>
                  <a:cubicBezTo>
                    <a:pt x="186" y="580"/>
                    <a:pt x="185" y="580"/>
                    <a:pt x="184" y="580"/>
                  </a:cubicBezTo>
                  <a:cubicBezTo>
                    <a:pt x="184" y="580"/>
                    <a:pt x="183" y="580"/>
                    <a:pt x="183" y="580"/>
                  </a:cubicBezTo>
                  <a:cubicBezTo>
                    <a:pt x="183" y="580"/>
                    <a:pt x="183" y="580"/>
                    <a:pt x="183" y="580"/>
                  </a:cubicBezTo>
                  <a:cubicBezTo>
                    <a:pt x="183" y="579"/>
                    <a:pt x="183" y="579"/>
                    <a:pt x="183" y="579"/>
                  </a:cubicBezTo>
                  <a:cubicBezTo>
                    <a:pt x="183" y="579"/>
                    <a:pt x="182" y="578"/>
                    <a:pt x="182" y="578"/>
                  </a:cubicBezTo>
                  <a:cubicBezTo>
                    <a:pt x="181" y="578"/>
                    <a:pt x="181" y="578"/>
                    <a:pt x="181" y="578"/>
                  </a:cubicBezTo>
                  <a:cubicBezTo>
                    <a:pt x="181" y="577"/>
                    <a:pt x="180" y="576"/>
                    <a:pt x="179" y="576"/>
                  </a:cubicBezTo>
                  <a:cubicBezTo>
                    <a:pt x="179" y="576"/>
                    <a:pt x="179" y="576"/>
                    <a:pt x="178" y="576"/>
                  </a:cubicBezTo>
                  <a:cubicBezTo>
                    <a:pt x="178" y="576"/>
                    <a:pt x="177" y="575"/>
                    <a:pt x="177" y="574"/>
                  </a:cubicBezTo>
                  <a:cubicBezTo>
                    <a:pt x="176" y="573"/>
                    <a:pt x="176" y="573"/>
                    <a:pt x="175" y="573"/>
                  </a:cubicBezTo>
                  <a:cubicBezTo>
                    <a:pt x="175" y="573"/>
                    <a:pt x="174" y="572"/>
                    <a:pt x="174" y="572"/>
                  </a:cubicBezTo>
                  <a:cubicBezTo>
                    <a:pt x="174" y="572"/>
                    <a:pt x="173" y="572"/>
                    <a:pt x="173" y="571"/>
                  </a:cubicBezTo>
                  <a:cubicBezTo>
                    <a:pt x="172" y="571"/>
                    <a:pt x="172" y="571"/>
                    <a:pt x="172" y="571"/>
                  </a:cubicBezTo>
                  <a:cubicBezTo>
                    <a:pt x="172" y="570"/>
                    <a:pt x="172" y="570"/>
                    <a:pt x="171" y="570"/>
                  </a:cubicBezTo>
                  <a:cubicBezTo>
                    <a:pt x="171" y="570"/>
                    <a:pt x="170" y="569"/>
                    <a:pt x="170" y="568"/>
                  </a:cubicBezTo>
                  <a:cubicBezTo>
                    <a:pt x="170" y="568"/>
                    <a:pt x="170" y="568"/>
                    <a:pt x="169" y="568"/>
                  </a:cubicBezTo>
                  <a:cubicBezTo>
                    <a:pt x="169" y="567"/>
                    <a:pt x="169" y="567"/>
                    <a:pt x="168" y="566"/>
                  </a:cubicBezTo>
                  <a:cubicBezTo>
                    <a:pt x="168" y="566"/>
                    <a:pt x="168" y="566"/>
                    <a:pt x="167" y="565"/>
                  </a:cubicBezTo>
                  <a:cubicBezTo>
                    <a:pt x="167" y="565"/>
                    <a:pt x="166" y="565"/>
                    <a:pt x="166" y="564"/>
                  </a:cubicBezTo>
                  <a:cubicBezTo>
                    <a:pt x="166" y="564"/>
                    <a:pt x="166" y="563"/>
                    <a:pt x="165" y="563"/>
                  </a:cubicBezTo>
                  <a:cubicBezTo>
                    <a:pt x="164" y="562"/>
                    <a:pt x="163" y="562"/>
                    <a:pt x="163" y="561"/>
                  </a:cubicBezTo>
                  <a:cubicBezTo>
                    <a:pt x="163" y="561"/>
                    <a:pt x="163" y="561"/>
                    <a:pt x="163" y="560"/>
                  </a:cubicBezTo>
                  <a:cubicBezTo>
                    <a:pt x="162" y="560"/>
                    <a:pt x="162" y="560"/>
                    <a:pt x="162" y="559"/>
                  </a:cubicBezTo>
                  <a:cubicBezTo>
                    <a:pt x="162" y="559"/>
                    <a:pt x="161" y="559"/>
                    <a:pt x="161" y="558"/>
                  </a:cubicBezTo>
                  <a:cubicBezTo>
                    <a:pt x="161" y="558"/>
                    <a:pt x="160" y="557"/>
                    <a:pt x="160" y="557"/>
                  </a:cubicBezTo>
                  <a:cubicBezTo>
                    <a:pt x="160" y="557"/>
                    <a:pt x="160" y="557"/>
                    <a:pt x="160" y="557"/>
                  </a:cubicBezTo>
                  <a:cubicBezTo>
                    <a:pt x="160" y="557"/>
                    <a:pt x="159" y="557"/>
                    <a:pt x="160" y="556"/>
                  </a:cubicBezTo>
                  <a:cubicBezTo>
                    <a:pt x="160" y="556"/>
                    <a:pt x="160" y="556"/>
                    <a:pt x="159" y="556"/>
                  </a:cubicBezTo>
                  <a:close/>
                  <a:moveTo>
                    <a:pt x="574" y="583"/>
                  </a:moveTo>
                  <a:cubicBezTo>
                    <a:pt x="574" y="583"/>
                    <a:pt x="574" y="583"/>
                    <a:pt x="574" y="584"/>
                  </a:cubicBezTo>
                  <a:cubicBezTo>
                    <a:pt x="575" y="585"/>
                    <a:pt x="575" y="585"/>
                    <a:pt x="576" y="585"/>
                  </a:cubicBezTo>
                  <a:cubicBezTo>
                    <a:pt x="576" y="585"/>
                    <a:pt x="576" y="585"/>
                    <a:pt x="576" y="586"/>
                  </a:cubicBezTo>
                  <a:cubicBezTo>
                    <a:pt x="577" y="586"/>
                    <a:pt x="577" y="586"/>
                    <a:pt x="578" y="586"/>
                  </a:cubicBezTo>
                  <a:cubicBezTo>
                    <a:pt x="578" y="586"/>
                    <a:pt x="578" y="586"/>
                    <a:pt x="578" y="586"/>
                  </a:cubicBezTo>
                  <a:cubicBezTo>
                    <a:pt x="579" y="587"/>
                    <a:pt x="579" y="587"/>
                    <a:pt x="579" y="587"/>
                  </a:cubicBezTo>
                  <a:cubicBezTo>
                    <a:pt x="580" y="588"/>
                    <a:pt x="580" y="588"/>
                    <a:pt x="581" y="588"/>
                  </a:cubicBezTo>
                  <a:cubicBezTo>
                    <a:pt x="581" y="588"/>
                    <a:pt x="581" y="588"/>
                    <a:pt x="582" y="589"/>
                  </a:cubicBezTo>
                  <a:cubicBezTo>
                    <a:pt x="582" y="589"/>
                    <a:pt x="583" y="590"/>
                    <a:pt x="584" y="590"/>
                  </a:cubicBezTo>
                  <a:cubicBezTo>
                    <a:pt x="584" y="590"/>
                    <a:pt x="584" y="590"/>
                    <a:pt x="584" y="590"/>
                  </a:cubicBezTo>
                  <a:cubicBezTo>
                    <a:pt x="584" y="591"/>
                    <a:pt x="584" y="591"/>
                    <a:pt x="584" y="591"/>
                  </a:cubicBezTo>
                  <a:cubicBezTo>
                    <a:pt x="585" y="592"/>
                    <a:pt x="585" y="592"/>
                    <a:pt x="586" y="593"/>
                  </a:cubicBezTo>
                  <a:cubicBezTo>
                    <a:pt x="587" y="593"/>
                    <a:pt x="587" y="593"/>
                    <a:pt x="588" y="593"/>
                  </a:cubicBezTo>
                  <a:cubicBezTo>
                    <a:pt x="588" y="593"/>
                    <a:pt x="588" y="593"/>
                    <a:pt x="588" y="593"/>
                  </a:cubicBezTo>
                  <a:cubicBezTo>
                    <a:pt x="589" y="593"/>
                    <a:pt x="589" y="593"/>
                    <a:pt x="590" y="594"/>
                  </a:cubicBezTo>
                  <a:cubicBezTo>
                    <a:pt x="590" y="594"/>
                    <a:pt x="590" y="595"/>
                    <a:pt x="591" y="595"/>
                  </a:cubicBezTo>
                  <a:cubicBezTo>
                    <a:pt x="591" y="595"/>
                    <a:pt x="591" y="595"/>
                    <a:pt x="592" y="595"/>
                  </a:cubicBezTo>
                  <a:cubicBezTo>
                    <a:pt x="592" y="595"/>
                    <a:pt x="592" y="595"/>
                    <a:pt x="592" y="595"/>
                  </a:cubicBezTo>
                  <a:cubicBezTo>
                    <a:pt x="593" y="595"/>
                    <a:pt x="593" y="596"/>
                    <a:pt x="594" y="597"/>
                  </a:cubicBezTo>
                  <a:cubicBezTo>
                    <a:pt x="595" y="597"/>
                    <a:pt x="595" y="597"/>
                    <a:pt x="595" y="597"/>
                  </a:cubicBezTo>
                  <a:cubicBezTo>
                    <a:pt x="596" y="598"/>
                    <a:pt x="596" y="598"/>
                    <a:pt x="597" y="599"/>
                  </a:cubicBezTo>
                  <a:cubicBezTo>
                    <a:pt x="598" y="599"/>
                    <a:pt x="598" y="599"/>
                    <a:pt x="599" y="599"/>
                  </a:cubicBezTo>
                  <a:cubicBezTo>
                    <a:pt x="599" y="599"/>
                    <a:pt x="599" y="599"/>
                    <a:pt x="599" y="599"/>
                  </a:cubicBezTo>
                  <a:cubicBezTo>
                    <a:pt x="599" y="599"/>
                    <a:pt x="599" y="599"/>
                    <a:pt x="599" y="599"/>
                  </a:cubicBezTo>
                  <a:cubicBezTo>
                    <a:pt x="599" y="600"/>
                    <a:pt x="600" y="600"/>
                    <a:pt x="601" y="601"/>
                  </a:cubicBezTo>
                  <a:cubicBezTo>
                    <a:pt x="601" y="601"/>
                    <a:pt x="601" y="601"/>
                    <a:pt x="601" y="601"/>
                  </a:cubicBezTo>
                  <a:cubicBezTo>
                    <a:pt x="601" y="602"/>
                    <a:pt x="602" y="602"/>
                    <a:pt x="603" y="602"/>
                  </a:cubicBezTo>
                  <a:cubicBezTo>
                    <a:pt x="604" y="602"/>
                    <a:pt x="604" y="602"/>
                    <a:pt x="604" y="602"/>
                  </a:cubicBezTo>
                  <a:cubicBezTo>
                    <a:pt x="604" y="603"/>
                    <a:pt x="604" y="603"/>
                    <a:pt x="605" y="603"/>
                  </a:cubicBezTo>
                  <a:cubicBezTo>
                    <a:pt x="606" y="604"/>
                    <a:pt x="608" y="606"/>
                    <a:pt x="609" y="606"/>
                  </a:cubicBezTo>
                  <a:cubicBezTo>
                    <a:pt x="610" y="606"/>
                    <a:pt x="610" y="606"/>
                    <a:pt x="611" y="607"/>
                  </a:cubicBezTo>
                  <a:cubicBezTo>
                    <a:pt x="611" y="608"/>
                    <a:pt x="612" y="608"/>
                    <a:pt x="613" y="608"/>
                  </a:cubicBezTo>
                  <a:cubicBezTo>
                    <a:pt x="614" y="609"/>
                    <a:pt x="615" y="609"/>
                    <a:pt x="616" y="610"/>
                  </a:cubicBezTo>
                  <a:cubicBezTo>
                    <a:pt x="616" y="610"/>
                    <a:pt x="617" y="611"/>
                    <a:pt x="617" y="611"/>
                  </a:cubicBezTo>
                  <a:cubicBezTo>
                    <a:pt x="617" y="611"/>
                    <a:pt x="617" y="611"/>
                    <a:pt x="617" y="611"/>
                  </a:cubicBezTo>
                  <a:cubicBezTo>
                    <a:pt x="617" y="611"/>
                    <a:pt x="618" y="611"/>
                    <a:pt x="618" y="611"/>
                  </a:cubicBezTo>
                  <a:cubicBezTo>
                    <a:pt x="619" y="612"/>
                    <a:pt x="619" y="612"/>
                    <a:pt x="619" y="612"/>
                  </a:cubicBezTo>
                  <a:cubicBezTo>
                    <a:pt x="620" y="612"/>
                    <a:pt x="620" y="613"/>
                    <a:pt x="621" y="613"/>
                  </a:cubicBezTo>
                  <a:cubicBezTo>
                    <a:pt x="621" y="614"/>
                    <a:pt x="623" y="615"/>
                    <a:pt x="624" y="616"/>
                  </a:cubicBezTo>
                  <a:cubicBezTo>
                    <a:pt x="624" y="616"/>
                    <a:pt x="624" y="616"/>
                    <a:pt x="624" y="616"/>
                  </a:cubicBezTo>
                  <a:cubicBezTo>
                    <a:pt x="624" y="617"/>
                    <a:pt x="625" y="617"/>
                    <a:pt x="625" y="617"/>
                  </a:cubicBezTo>
                  <a:cubicBezTo>
                    <a:pt x="625" y="617"/>
                    <a:pt x="626" y="617"/>
                    <a:pt x="626" y="616"/>
                  </a:cubicBezTo>
                  <a:cubicBezTo>
                    <a:pt x="626" y="616"/>
                    <a:pt x="626" y="616"/>
                    <a:pt x="626" y="616"/>
                  </a:cubicBezTo>
                  <a:cubicBezTo>
                    <a:pt x="627" y="617"/>
                    <a:pt x="627" y="617"/>
                    <a:pt x="627" y="617"/>
                  </a:cubicBezTo>
                  <a:cubicBezTo>
                    <a:pt x="627" y="617"/>
                    <a:pt x="627" y="617"/>
                    <a:pt x="627" y="617"/>
                  </a:cubicBezTo>
                  <a:cubicBezTo>
                    <a:pt x="628" y="618"/>
                    <a:pt x="629" y="619"/>
                    <a:pt x="630" y="619"/>
                  </a:cubicBezTo>
                  <a:cubicBezTo>
                    <a:pt x="630" y="619"/>
                    <a:pt x="630" y="619"/>
                    <a:pt x="630" y="619"/>
                  </a:cubicBezTo>
                  <a:cubicBezTo>
                    <a:pt x="630" y="619"/>
                    <a:pt x="630" y="619"/>
                    <a:pt x="630" y="619"/>
                  </a:cubicBezTo>
                  <a:cubicBezTo>
                    <a:pt x="630" y="619"/>
                    <a:pt x="630" y="619"/>
                    <a:pt x="630" y="619"/>
                  </a:cubicBezTo>
                  <a:cubicBezTo>
                    <a:pt x="630" y="619"/>
                    <a:pt x="630" y="619"/>
                    <a:pt x="630" y="620"/>
                  </a:cubicBezTo>
                  <a:cubicBezTo>
                    <a:pt x="628" y="620"/>
                    <a:pt x="627" y="620"/>
                    <a:pt x="627" y="621"/>
                  </a:cubicBezTo>
                  <a:cubicBezTo>
                    <a:pt x="627" y="621"/>
                    <a:pt x="627" y="621"/>
                    <a:pt x="627" y="621"/>
                  </a:cubicBezTo>
                  <a:cubicBezTo>
                    <a:pt x="627" y="621"/>
                    <a:pt x="626" y="621"/>
                    <a:pt x="626" y="621"/>
                  </a:cubicBezTo>
                  <a:cubicBezTo>
                    <a:pt x="626" y="622"/>
                    <a:pt x="625" y="622"/>
                    <a:pt x="625" y="622"/>
                  </a:cubicBezTo>
                  <a:cubicBezTo>
                    <a:pt x="624" y="622"/>
                    <a:pt x="624" y="622"/>
                    <a:pt x="623" y="622"/>
                  </a:cubicBezTo>
                  <a:cubicBezTo>
                    <a:pt x="623" y="622"/>
                    <a:pt x="623" y="622"/>
                    <a:pt x="623" y="622"/>
                  </a:cubicBezTo>
                  <a:cubicBezTo>
                    <a:pt x="623" y="622"/>
                    <a:pt x="622" y="622"/>
                    <a:pt x="622" y="622"/>
                  </a:cubicBezTo>
                  <a:cubicBezTo>
                    <a:pt x="621" y="622"/>
                    <a:pt x="620" y="623"/>
                    <a:pt x="618" y="623"/>
                  </a:cubicBezTo>
                  <a:cubicBezTo>
                    <a:pt x="617" y="624"/>
                    <a:pt x="616" y="625"/>
                    <a:pt x="616" y="625"/>
                  </a:cubicBezTo>
                  <a:cubicBezTo>
                    <a:pt x="615" y="625"/>
                    <a:pt x="615" y="625"/>
                    <a:pt x="615" y="625"/>
                  </a:cubicBezTo>
                  <a:cubicBezTo>
                    <a:pt x="615" y="625"/>
                    <a:pt x="615" y="625"/>
                    <a:pt x="615" y="625"/>
                  </a:cubicBezTo>
                  <a:cubicBezTo>
                    <a:pt x="614" y="625"/>
                    <a:pt x="614" y="625"/>
                    <a:pt x="614" y="625"/>
                  </a:cubicBezTo>
                  <a:cubicBezTo>
                    <a:pt x="614" y="626"/>
                    <a:pt x="613" y="627"/>
                    <a:pt x="613" y="627"/>
                  </a:cubicBezTo>
                  <a:cubicBezTo>
                    <a:pt x="612" y="626"/>
                    <a:pt x="612" y="626"/>
                    <a:pt x="611" y="626"/>
                  </a:cubicBezTo>
                  <a:cubicBezTo>
                    <a:pt x="611" y="626"/>
                    <a:pt x="611" y="627"/>
                    <a:pt x="610" y="627"/>
                  </a:cubicBezTo>
                  <a:cubicBezTo>
                    <a:pt x="610" y="628"/>
                    <a:pt x="610" y="629"/>
                    <a:pt x="610" y="629"/>
                  </a:cubicBezTo>
                  <a:cubicBezTo>
                    <a:pt x="610" y="629"/>
                    <a:pt x="609" y="629"/>
                    <a:pt x="609" y="629"/>
                  </a:cubicBezTo>
                  <a:cubicBezTo>
                    <a:pt x="609" y="628"/>
                    <a:pt x="608" y="628"/>
                    <a:pt x="608" y="628"/>
                  </a:cubicBezTo>
                  <a:cubicBezTo>
                    <a:pt x="607" y="628"/>
                    <a:pt x="607" y="628"/>
                    <a:pt x="607" y="628"/>
                  </a:cubicBezTo>
                  <a:cubicBezTo>
                    <a:pt x="606" y="628"/>
                    <a:pt x="605" y="629"/>
                    <a:pt x="604" y="629"/>
                  </a:cubicBezTo>
                  <a:cubicBezTo>
                    <a:pt x="604" y="629"/>
                    <a:pt x="603" y="629"/>
                    <a:pt x="603" y="630"/>
                  </a:cubicBezTo>
                  <a:cubicBezTo>
                    <a:pt x="601" y="630"/>
                    <a:pt x="600" y="631"/>
                    <a:pt x="599" y="631"/>
                  </a:cubicBezTo>
                  <a:cubicBezTo>
                    <a:pt x="599" y="631"/>
                    <a:pt x="598" y="631"/>
                    <a:pt x="598" y="631"/>
                  </a:cubicBezTo>
                  <a:cubicBezTo>
                    <a:pt x="598" y="631"/>
                    <a:pt x="598" y="631"/>
                    <a:pt x="598" y="631"/>
                  </a:cubicBezTo>
                  <a:cubicBezTo>
                    <a:pt x="596" y="632"/>
                    <a:pt x="595" y="632"/>
                    <a:pt x="595" y="632"/>
                  </a:cubicBezTo>
                  <a:cubicBezTo>
                    <a:pt x="594" y="632"/>
                    <a:pt x="594" y="632"/>
                    <a:pt x="594" y="632"/>
                  </a:cubicBezTo>
                  <a:cubicBezTo>
                    <a:pt x="592" y="633"/>
                    <a:pt x="592" y="633"/>
                    <a:pt x="591" y="633"/>
                  </a:cubicBezTo>
                  <a:cubicBezTo>
                    <a:pt x="590" y="633"/>
                    <a:pt x="589" y="633"/>
                    <a:pt x="589" y="634"/>
                  </a:cubicBezTo>
                  <a:cubicBezTo>
                    <a:pt x="588" y="634"/>
                    <a:pt x="587" y="635"/>
                    <a:pt x="586" y="635"/>
                  </a:cubicBezTo>
                  <a:cubicBezTo>
                    <a:pt x="586" y="635"/>
                    <a:pt x="585" y="635"/>
                    <a:pt x="585" y="635"/>
                  </a:cubicBezTo>
                  <a:cubicBezTo>
                    <a:pt x="584" y="636"/>
                    <a:pt x="584" y="636"/>
                    <a:pt x="583" y="636"/>
                  </a:cubicBezTo>
                  <a:cubicBezTo>
                    <a:pt x="583" y="636"/>
                    <a:pt x="583" y="636"/>
                    <a:pt x="582" y="636"/>
                  </a:cubicBezTo>
                  <a:cubicBezTo>
                    <a:pt x="582" y="636"/>
                    <a:pt x="581" y="637"/>
                    <a:pt x="581" y="637"/>
                  </a:cubicBezTo>
                  <a:cubicBezTo>
                    <a:pt x="580" y="637"/>
                    <a:pt x="580" y="637"/>
                    <a:pt x="580" y="637"/>
                  </a:cubicBezTo>
                  <a:cubicBezTo>
                    <a:pt x="579" y="637"/>
                    <a:pt x="579" y="638"/>
                    <a:pt x="579" y="638"/>
                  </a:cubicBezTo>
                  <a:cubicBezTo>
                    <a:pt x="579" y="638"/>
                    <a:pt x="579" y="638"/>
                    <a:pt x="578" y="638"/>
                  </a:cubicBezTo>
                  <a:cubicBezTo>
                    <a:pt x="578" y="638"/>
                    <a:pt x="577" y="638"/>
                    <a:pt x="577" y="638"/>
                  </a:cubicBezTo>
                  <a:cubicBezTo>
                    <a:pt x="577" y="638"/>
                    <a:pt x="577" y="638"/>
                    <a:pt x="576" y="638"/>
                  </a:cubicBezTo>
                  <a:cubicBezTo>
                    <a:pt x="575" y="638"/>
                    <a:pt x="575" y="638"/>
                    <a:pt x="574" y="639"/>
                  </a:cubicBezTo>
                  <a:cubicBezTo>
                    <a:pt x="574" y="639"/>
                    <a:pt x="574" y="639"/>
                    <a:pt x="574" y="639"/>
                  </a:cubicBezTo>
                  <a:cubicBezTo>
                    <a:pt x="573" y="639"/>
                    <a:pt x="572" y="639"/>
                    <a:pt x="572" y="640"/>
                  </a:cubicBezTo>
                  <a:cubicBezTo>
                    <a:pt x="572" y="640"/>
                    <a:pt x="571" y="640"/>
                    <a:pt x="571" y="640"/>
                  </a:cubicBezTo>
                  <a:cubicBezTo>
                    <a:pt x="571" y="640"/>
                    <a:pt x="571" y="640"/>
                    <a:pt x="571" y="640"/>
                  </a:cubicBezTo>
                  <a:cubicBezTo>
                    <a:pt x="571" y="640"/>
                    <a:pt x="571" y="640"/>
                    <a:pt x="571" y="641"/>
                  </a:cubicBezTo>
                  <a:cubicBezTo>
                    <a:pt x="570" y="641"/>
                    <a:pt x="570" y="641"/>
                    <a:pt x="570" y="641"/>
                  </a:cubicBezTo>
                  <a:cubicBezTo>
                    <a:pt x="569" y="641"/>
                    <a:pt x="569" y="641"/>
                    <a:pt x="568" y="642"/>
                  </a:cubicBezTo>
                  <a:cubicBezTo>
                    <a:pt x="567" y="642"/>
                    <a:pt x="567" y="642"/>
                    <a:pt x="567" y="642"/>
                  </a:cubicBezTo>
                  <a:cubicBezTo>
                    <a:pt x="566" y="642"/>
                    <a:pt x="566" y="642"/>
                    <a:pt x="565" y="642"/>
                  </a:cubicBezTo>
                  <a:cubicBezTo>
                    <a:pt x="565" y="642"/>
                    <a:pt x="565" y="641"/>
                    <a:pt x="565" y="641"/>
                  </a:cubicBezTo>
                  <a:cubicBezTo>
                    <a:pt x="565" y="641"/>
                    <a:pt x="564" y="641"/>
                    <a:pt x="564" y="641"/>
                  </a:cubicBezTo>
                  <a:cubicBezTo>
                    <a:pt x="565" y="640"/>
                    <a:pt x="565" y="639"/>
                    <a:pt x="565" y="639"/>
                  </a:cubicBezTo>
                  <a:cubicBezTo>
                    <a:pt x="565" y="638"/>
                    <a:pt x="564" y="637"/>
                    <a:pt x="564" y="637"/>
                  </a:cubicBezTo>
                  <a:cubicBezTo>
                    <a:pt x="564" y="637"/>
                    <a:pt x="563" y="637"/>
                    <a:pt x="563" y="637"/>
                  </a:cubicBezTo>
                  <a:cubicBezTo>
                    <a:pt x="563" y="636"/>
                    <a:pt x="563" y="636"/>
                    <a:pt x="563" y="635"/>
                  </a:cubicBezTo>
                  <a:cubicBezTo>
                    <a:pt x="563" y="635"/>
                    <a:pt x="563" y="635"/>
                    <a:pt x="562" y="635"/>
                  </a:cubicBezTo>
                  <a:cubicBezTo>
                    <a:pt x="562" y="635"/>
                    <a:pt x="563" y="634"/>
                    <a:pt x="563" y="634"/>
                  </a:cubicBezTo>
                  <a:cubicBezTo>
                    <a:pt x="563" y="633"/>
                    <a:pt x="563" y="631"/>
                    <a:pt x="562" y="631"/>
                  </a:cubicBezTo>
                  <a:cubicBezTo>
                    <a:pt x="562" y="630"/>
                    <a:pt x="562" y="630"/>
                    <a:pt x="562" y="629"/>
                  </a:cubicBezTo>
                  <a:cubicBezTo>
                    <a:pt x="562" y="629"/>
                    <a:pt x="561" y="628"/>
                    <a:pt x="561" y="628"/>
                  </a:cubicBezTo>
                  <a:cubicBezTo>
                    <a:pt x="561" y="627"/>
                    <a:pt x="561" y="626"/>
                    <a:pt x="561" y="626"/>
                  </a:cubicBezTo>
                  <a:cubicBezTo>
                    <a:pt x="561" y="625"/>
                    <a:pt x="560" y="624"/>
                    <a:pt x="560" y="623"/>
                  </a:cubicBezTo>
                  <a:cubicBezTo>
                    <a:pt x="560" y="623"/>
                    <a:pt x="559" y="622"/>
                    <a:pt x="559" y="622"/>
                  </a:cubicBezTo>
                  <a:cubicBezTo>
                    <a:pt x="559" y="622"/>
                    <a:pt x="559" y="622"/>
                    <a:pt x="558" y="621"/>
                  </a:cubicBezTo>
                  <a:cubicBezTo>
                    <a:pt x="559" y="621"/>
                    <a:pt x="559" y="621"/>
                    <a:pt x="559" y="621"/>
                  </a:cubicBezTo>
                  <a:cubicBezTo>
                    <a:pt x="559" y="620"/>
                    <a:pt x="559" y="619"/>
                    <a:pt x="558" y="619"/>
                  </a:cubicBezTo>
                  <a:cubicBezTo>
                    <a:pt x="558" y="618"/>
                    <a:pt x="558" y="618"/>
                    <a:pt x="558" y="617"/>
                  </a:cubicBezTo>
                  <a:cubicBezTo>
                    <a:pt x="557" y="617"/>
                    <a:pt x="557" y="617"/>
                    <a:pt x="557" y="616"/>
                  </a:cubicBezTo>
                  <a:cubicBezTo>
                    <a:pt x="557" y="616"/>
                    <a:pt x="557" y="616"/>
                    <a:pt x="557" y="616"/>
                  </a:cubicBezTo>
                  <a:cubicBezTo>
                    <a:pt x="557" y="616"/>
                    <a:pt x="557" y="616"/>
                    <a:pt x="557" y="615"/>
                  </a:cubicBezTo>
                  <a:cubicBezTo>
                    <a:pt x="557" y="615"/>
                    <a:pt x="557" y="615"/>
                    <a:pt x="557" y="615"/>
                  </a:cubicBezTo>
                  <a:cubicBezTo>
                    <a:pt x="557" y="614"/>
                    <a:pt x="557" y="613"/>
                    <a:pt x="556" y="612"/>
                  </a:cubicBezTo>
                  <a:cubicBezTo>
                    <a:pt x="556" y="611"/>
                    <a:pt x="555" y="611"/>
                    <a:pt x="555" y="610"/>
                  </a:cubicBezTo>
                  <a:cubicBezTo>
                    <a:pt x="555" y="609"/>
                    <a:pt x="555" y="608"/>
                    <a:pt x="554" y="607"/>
                  </a:cubicBezTo>
                  <a:cubicBezTo>
                    <a:pt x="554" y="607"/>
                    <a:pt x="554" y="607"/>
                    <a:pt x="554" y="607"/>
                  </a:cubicBezTo>
                  <a:cubicBezTo>
                    <a:pt x="554" y="606"/>
                    <a:pt x="553" y="605"/>
                    <a:pt x="553" y="604"/>
                  </a:cubicBezTo>
                  <a:cubicBezTo>
                    <a:pt x="552" y="604"/>
                    <a:pt x="552" y="604"/>
                    <a:pt x="552" y="604"/>
                  </a:cubicBezTo>
                  <a:cubicBezTo>
                    <a:pt x="552" y="604"/>
                    <a:pt x="552" y="604"/>
                    <a:pt x="552" y="604"/>
                  </a:cubicBezTo>
                  <a:cubicBezTo>
                    <a:pt x="552" y="603"/>
                    <a:pt x="553" y="603"/>
                    <a:pt x="553" y="603"/>
                  </a:cubicBezTo>
                  <a:cubicBezTo>
                    <a:pt x="553" y="603"/>
                    <a:pt x="553" y="602"/>
                    <a:pt x="553" y="602"/>
                  </a:cubicBezTo>
                  <a:cubicBezTo>
                    <a:pt x="554" y="602"/>
                    <a:pt x="554" y="602"/>
                    <a:pt x="554" y="602"/>
                  </a:cubicBezTo>
                  <a:cubicBezTo>
                    <a:pt x="554" y="601"/>
                    <a:pt x="555" y="601"/>
                    <a:pt x="556" y="600"/>
                  </a:cubicBezTo>
                  <a:cubicBezTo>
                    <a:pt x="557" y="599"/>
                    <a:pt x="557" y="599"/>
                    <a:pt x="557" y="598"/>
                  </a:cubicBezTo>
                  <a:cubicBezTo>
                    <a:pt x="558" y="598"/>
                    <a:pt x="558" y="598"/>
                    <a:pt x="558" y="598"/>
                  </a:cubicBezTo>
                  <a:cubicBezTo>
                    <a:pt x="559" y="598"/>
                    <a:pt x="559" y="597"/>
                    <a:pt x="559" y="596"/>
                  </a:cubicBezTo>
                  <a:cubicBezTo>
                    <a:pt x="559" y="596"/>
                    <a:pt x="559" y="596"/>
                    <a:pt x="559" y="596"/>
                  </a:cubicBezTo>
                  <a:cubicBezTo>
                    <a:pt x="560" y="596"/>
                    <a:pt x="560" y="596"/>
                    <a:pt x="560" y="595"/>
                  </a:cubicBezTo>
                  <a:cubicBezTo>
                    <a:pt x="560" y="595"/>
                    <a:pt x="560" y="594"/>
                    <a:pt x="560" y="594"/>
                  </a:cubicBezTo>
                  <a:cubicBezTo>
                    <a:pt x="561" y="594"/>
                    <a:pt x="561" y="594"/>
                    <a:pt x="561" y="593"/>
                  </a:cubicBezTo>
                  <a:cubicBezTo>
                    <a:pt x="562" y="592"/>
                    <a:pt x="562" y="592"/>
                    <a:pt x="562" y="592"/>
                  </a:cubicBezTo>
                  <a:cubicBezTo>
                    <a:pt x="562" y="592"/>
                    <a:pt x="562" y="592"/>
                    <a:pt x="563" y="591"/>
                  </a:cubicBezTo>
                  <a:cubicBezTo>
                    <a:pt x="563" y="590"/>
                    <a:pt x="564" y="590"/>
                    <a:pt x="564" y="590"/>
                  </a:cubicBezTo>
                  <a:cubicBezTo>
                    <a:pt x="564" y="590"/>
                    <a:pt x="564" y="589"/>
                    <a:pt x="564" y="589"/>
                  </a:cubicBezTo>
                  <a:cubicBezTo>
                    <a:pt x="565" y="588"/>
                    <a:pt x="565" y="588"/>
                    <a:pt x="565" y="587"/>
                  </a:cubicBezTo>
                  <a:cubicBezTo>
                    <a:pt x="566" y="587"/>
                    <a:pt x="566" y="587"/>
                    <a:pt x="566" y="587"/>
                  </a:cubicBezTo>
                  <a:cubicBezTo>
                    <a:pt x="566" y="587"/>
                    <a:pt x="566" y="586"/>
                    <a:pt x="566" y="586"/>
                  </a:cubicBezTo>
                  <a:cubicBezTo>
                    <a:pt x="567" y="586"/>
                    <a:pt x="567" y="585"/>
                    <a:pt x="568" y="585"/>
                  </a:cubicBezTo>
                  <a:cubicBezTo>
                    <a:pt x="569" y="584"/>
                    <a:pt x="569" y="583"/>
                    <a:pt x="569" y="582"/>
                  </a:cubicBezTo>
                  <a:cubicBezTo>
                    <a:pt x="569" y="582"/>
                    <a:pt x="569" y="582"/>
                    <a:pt x="569" y="582"/>
                  </a:cubicBezTo>
                  <a:cubicBezTo>
                    <a:pt x="569" y="582"/>
                    <a:pt x="569" y="582"/>
                    <a:pt x="569" y="582"/>
                  </a:cubicBezTo>
                  <a:cubicBezTo>
                    <a:pt x="569" y="582"/>
                    <a:pt x="569" y="582"/>
                    <a:pt x="570" y="582"/>
                  </a:cubicBezTo>
                  <a:cubicBezTo>
                    <a:pt x="570" y="581"/>
                    <a:pt x="570" y="581"/>
                    <a:pt x="570" y="581"/>
                  </a:cubicBezTo>
                  <a:cubicBezTo>
                    <a:pt x="570" y="582"/>
                    <a:pt x="570" y="582"/>
                    <a:pt x="570" y="582"/>
                  </a:cubicBezTo>
                  <a:cubicBezTo>
                    <a:pt x="570" y="583"/>
                    <a:pt x="570" y="583"/>
                    <a:pt x="571" y="583"/>
                  </a:cubicBezTo>
                  <a:cubicBezTo>
                    <a:pt x="571" y="583"/>
                    <a:pt x="572" y="583"/>
                    <a:pt x="572" y="583"/>
                  </a:cubicBezTo>
                  <a:cubicBezTo>
                    <a:pt x="572" y="583"/>
                    <a:pt x="573" y="583"/>
                    <a:pt x="573" y="583"/>
                  </a:cubicBezTo>
                  <a:cubicBezTo>
                    <a:pt x="573" y="583"/>
                    <a:pt x="573" y="583"/>
                    <a:pt x="573" y="583"/>
                  </a:cubicBezTo>
                  <a:cubicBezTo>
                    <a:pt x="573" y="583"/>
                    <a:pt x="574" y="583"/>
                    <a:pt x="574" y="583"/>
                  </a:cubicBezTo>
                  <a:close/>
                  <a:moveTo>
                    <a:pt x="641" y="627"/>
                  </a:moveTo>
                  <a:cubicBezTo>
                    <a:pt x="641" y="627"/>
                    <a:pt x="641" y="627"/>
                    <a:pt x="642" y="627"/>
                  </a:cubicBezTo>
                  <a:cubicBezTo>
                    <a:pt x="642" y="627"/>
                    <a:pt x="642" y="627"/>
                    <a:pt x="643" y="627"/>
                  </a:cubicBezTo>
                  <a:cubicBezTo>
                    <a:pt x="643" y="627"/>
                    <a:pt x="643" y="627"/>
                    <a:pt x="643" y="627"/>
                  </a:cubicBezTo>
                  <a:cubicBezTo>
                    <a:pt x="643" y="627"/>
                    <a:pt x="643" y="627"/>
                    <a:pt x="643" y="627"/>
                  </a:cubicBezTo>
                  <a:cubicBezTo>
                    <a:pt x="644" y="628"/>
                    <a:pt x="645" y="629"/>
                    <a:pt x="646" y="629"/>
                  </a:cubicBezTo>
                  <a:cubicBezTo>
                    <a:pt x="647" y="629"/>
                    <a:pt x="647" y="629"/>
                    <a:pt x="647" y="629"/>
                  </a:cubicBezTo>
                  <a:cubicBezTo>
                    <a:pt x="647" y="630"/>
                    <a:pt x="648" y="630"/>
                    <a:pt x="648" y="630"/>
                  </a:cubicBezTo>
                  <a:cubicBezTo>
                    <a:pt x="650" y="632"/>
                    <a:pt x="652" y="633"/>
                    <a:pt x="654" y="633"/>
                  </a:cubicBezTo>
                  <a:cubicBezTo>
                    <a:pt x="654" y="633"/>
                    <a:pt x="654" y="634"/>
                    <a:pt x="655" y="634"/>
                  </a:cubicBezTo>
                  <a:cubicBezTo>
                    <a:pt x="655" y="635"/>
                    <a:pt x="656" y="636"/>
                    <a:pt x="658" y="636"/>
                  </a:cubicBezTo>
                  <a:cubicBezTo>
                    <a:pt x="660" y="637"/>
                    <a:pt x="660" y="637"/>
                    <a:pt x="661" y="638"/>
                  </a:cubicBezTo>
                  <a:cubicBezTo>
                    <a:pt x="661" y="638"/>
                    <a:pt x="662" y="639"/>
                    <a:pt x="663" y="639"/>
                  </a:cubicBezTo>
                  <a:cubicBezTo>
                    <a:pt x="664" y="640"/>
                    <a:pt x="666" y="641"/>
                    <a:pt x="667" y="641"/>
                  </a:cubicBezTo>
                  <a:cubicBezTo>
                    <a:pt x="667" y="641"/>
                    <a:pt x="667" y="641"/>
                    <a:pt x="667" y="642"/>
                  </a:cubicBezTo>
                  <a:cubicBezTo>
                    <a:pt x="667" y="643"/>
                    <a:pt x="669" y="644"/>
                    <a:pt x="672" y="645"/>
                  </a:cubicBezTo>
                  <a:cubicBezTo>
                    <a:pt x="672" y="645"/>
                    <a:pt x="673" y="645"/>
                    <a:pt x="673" y="645"/>
                  </a:cubicBezTo>
                  <a:cubicBezTo>
                    <a:pt x="673" y="645"/>
                    <a:pt x="673" y="645"/>
                    <a:pt x="673" y="645"/>
                  </a:cubicBezTo>
                  <a:cubicBezTo>
                    <a:pt x="674" y="646"/>
                    <a:pt x="674" y="647"/>
                    <a:pt x="676" y="647"/>
                  </a:cubicBezTo>
                  <a:cubicBezTo>
                    <a:pt x="676" y="649"/>
                    <a:pt x="678" y="649"/>
                    <a:pt x="679" y="649"/>
                  </a:cubicBezTo>
                  <a:cubicBezTo>
                    <a:pt x="679" y="650"/>
                    <a:pt x="680" y="650"/>
                    <a:pt x="680" y="650"/>
                  </a:cubicBezTo>
                  <a:cubicBezTo>
                    <a:pt x="680" y="650"/>
                    <a:pt x="680" y="650"/>
                    <a:pt x="680" y="650"/>
                  </a:cubicBezTo>
                  <a:cubicBezTo>
                    <a:pt x="681" y="651"/>
                    <a:pt x="681" y="651"/>
                    <a:pt x="681" y="651"/>
                  </a:cubicBezTo>
                  <a:cubicBezTo>
                    <a:pt x="682" y="651"/>
                    <a:pt x="682" y="651"/>
                    <a:pt x="682" y="651"/>
                  </a:cubicBezTo>
                  <a:cubicBezTo>
                    <a:pt x="683" y="652"/>
                    <a:pt x="683" y="652"/>
                    <a:pt x="683" y="652"/>
                  </a:cubicBezTo>
                  <a:cubicBezTo>
                    <a:pt x="684" y="652"/>
                    <a:pt x="684" y="652"/>
                    <a:pt x="684" y="652"/>
                  </a:cubicBezTo>
                  <a:cubicBezTo>
                    <a:pt x="684" y="653"/>
                    <a:pt x="685" y="653"/>
                    <a:pt x="685" y="653"/>
                  </a:cubicBezTo>
                  <a:cubicBezTo>
                    <a:pt x="685" y="653"/>
                    <a:pt x="685" y="653"/>
                    <a:pt x="685" y="653"/>
                  </a:cubicBezTo>
                  <a:cubicBezTo>
                    <a:pt x="686" y="653"/>
                    <a:pt x="686" y="653"/>
                    <a:pt x="687" y="653"/>
                  </a:cubicBezTo>
                  <a:cubicBezTo>
                    <a:pt x="687" y="653"/>
                    <a:pt x="687" y="654"/>
                    <a:pt x="688" y="654"/>
                  </a:cubicBezTo>
                  <a:cubicBezTo>
                    <a:pt x="688" y="654"/>
                    <a:pt x="688" y="654"/>
                    <a:pt x="688" y="654"/>
                  </a:cubicBezTo>
                  <a:cubicBezTo>
                    <a:pt x="688" y="655"/>
                    <a:pt x="689" y="655"/>
                    <a:pt x="689" y="655"/>
                  </a:cubicBezTo>
                  <a:cubicBezTo>
                    <a:pt x="690" y="656"/>
                    <a:pt x="691" y="656"/>
                    <a:pt x="692" y="656"/>
                  </a:cubicBezTo>
                  <a:cubicBezTo>
                    <a:pt x="692" y="656"/>
                    <a:pt x="693" y="657"/>
                    <a:pt x="693" y="657"/>
                  </a:cubicBezTo>
                  <a:cubicBezTo>
                    <a:pt x="693" y="657"/>
                    <a:pt x="693" y="657"/>
                    <a:pt x="693" y="658"/>
                  </a:cubicBezTo>
                  <a:cubicBezTo>
                    <a:pt x="693" y="658"/>
                    <a:pt x="693" y="658"/>
                    <a:pt x="694" y="658"/>
                  </a:cubicBezTo>
                  <a:cubicBezTo>
                    <a:pt x="694" y="659"/>
                    <a:pt x="694" y="659"/>
                    <a:pt x="694" y="658"/>
                  </a:cubicBezTo>
                  <a:cubicBezTo>
                    <a:pt x="695" y="659"/>
                    <a:pt x="695" y="659"/>
                    <a:pt x="695" y="659"/>
                  </a:cubicBezTo>
                  <a:cubicBezTo>
                    <a:pt x="695" y="659"/>
                    <a:pt x="695" y="659"/>
                    <a:pt x="695" y="660"/>
                  </a:cubicBezTo>
                  <a:cubicBezTo>
                    <a:pt x="696" y="660"/>
                    <a:pt x="696" y="661"/>
                    <a:pt x="697" y="661"/>
                  </a:cubicBezTo>
                  <a:cubicBezTo>
                    <a:pt x="697" y="661"/>
                    <a:pt x="697" y="662"/>
                    <a:pt x="698" y="662"/>
                  </a:cubicBezTo>
                  <a:cubicBezTo>
                    <a:pt x="698" y="662"/>
                    <a:pt x="698" y="662"/>
                    <a:pt x="698" y="662"/>
                  </a:cubicBezTo>
                  <a:cubicBezTo>
                    <a:pt x="697" y="662"/>
                    <a:pt x="697" y="662"/>
                    <a:pt x="697" y="662"/>
                  </a:cubicBezTo>
                  <a:cubicBezTo>
                    <a:pt x="697" y="662"/>
                    <a:pt x="696" y="662"/>
                    <a:pt x="696" y="662"/>
                  </a:cubicBezTo>
                  <a:cubicBezTo>
                    <a:pt x="696" y="662"/>
                    <a:pt x="696" y="662"/>
                    <a:pt x="695" y="663"/>
                  </a:cubicBezTo>
                  <a:cubicBezTo>
                    <a:pt x="695" y="663"/>
                    <a:pt x="695" y="663"/>
                    <a:pt x="695" y="663"/>
                  </a:cubicBezTo>
                  <a:cubicBezTo>
                    <a:pt x="694" y="663"/>
                    <a:pt x="694" y="663"/>
                    <a:pt x="694" y="663"/>
                  </a:cubicBezTo>
                  <a:cubicBezTo>
                    <a:pt x="693" y="663"/>
                    <a:pt x="693" y="663"/>
                    <a:pt x="693" y="663"/>
                  </a:cubicBezTo>
                  <a:cubicBezTo>
                    <a:pt x="692" y="662"/>
                    <a:pt x="691" y="662"/>
                    <a:pt x="691" y="662"/>
                  </a:cubicBezTo>
                  <a:cubicBezTo>
                    <a:pt x="691" y="662"/>
                    <a:pt x="691" y="662"/>
                    <a:pt x="690" y="662"/>
                  </a:cubicBezTo>
                  <a:cubicBezTo>
                    <a:pt x="689" y="662"/>
                    <a:pt x="688" y="662"/>
                    <a:pt x="688" y="662"/>
                  </a:cubicBezTo>
                  <a:cubicBezTo>
                    <a:pt x="687" y="662"/>
                    <a:pt x="686" y="662"/>
                    <a:pt x="685" y="662"/>
                  </a:cubicBezTo>
                  <a:cubicBezTo>
                    <a:pt x="685" y="662"/>
                    <a:pt x="685" y="662"/>
                    <a:pt x="684" y="662"/>
                  </a:cubicBezTo>
                  <a:cubicBezTo>
                    <a:pt x="684" y="662"/>
                    <a:pt x="684" y="662"/>
                    <a:pt x="684" y="662"/>
                  </a:cubicBezTo>
                  <a:cubicBezTo>
                    <a:pt x="683" y="662"/>
                    <a:pt x="683" y="662"/>
                    <a:pt x="682" y="662"/>
                  </a:cubicBezTo>
                  <a:cubicBezTo>
                    <a:pt x="682" y="663"/>
                    <a:pt x="682" y="663"/>
                    <a:pt x="682" y="663"/>
                  </a:cubicBezTo>
                  <a:cubicBezTo>
                    <a:pt x="681" y="663"/>
                    <a:pt x="680" y="663"/>
                    <a:pt x="680" y="663"/>
                  </a:cubicBezTo>
                  <a:cubicBezTo>
                    <a:pt x="678" y="663"/>
                    <a:pt x="678" y="663"/>
                    <a:pt x="678" y="663"/>
                  </a:cubicBezTo>
                  <a:cubicBezTo>
                    <a:pt x="678" y="663"/>
                    <a:pt x="677" y="663"/>
                    <a:pt x="677" y="663"/>
                  </a:cubicBezTo>
                  <a:cubicBezTo>
                    <a:pt x="676" y="664"/>
                    <a:pt x="675" y="664"/>
                    <a:pt x="674" y="664"/>
                  </a:cubicBezTo>
                  <a:cubicBezTo>
                    <a:pt x="673" y="664"/>
                    <a:pt x="672" y="664"/>
                    <a:pt x="671" y="665"/>
                  </a:cubicBezTo>
                  <a:cubicBezTo>
                    <a:pt x="670" y="665"/>
                    <a:pt x="669" y="665"/>
                    <a:pt x="669" y="665"/>
                  </a:cubicBezTo>
                  <a:cubicBezTo>
                    <a:pt x="668" y="665"/>
                    <a:pt x="668" y="665"/>
                    <a:pt x="667" y="665"/>
                  </a:cubicBezTo>
                  <a:cubicBezTo>
                    <a:pt x="665" y="667"/>
                    <a:pt x="665" y="667"/>
                    <a:pt x="664" y="667"/>
                  </a:cubicBezTo>
                  <a:cubicBezTo>
                    <a:pt x="664" y="667"/>
                    <a:pt x="664" y="667"/>
                    <a:pt x="664" y="667"/>
                  </a:cubicBezTo>
                  <a:cubicBezTo>
                    <a:pt x="663" y="667"/>
                    <a:pt x="663" y="667"/>
                    <a:pt x="662" y="667"/>
                  </a:cubicBezTo>
                  <a:cubicBezTo>
                    <a:pt x="659" y="667"/>
                    <a:pt x="657" y="668"/>
                    <a:pt x="656" y="669"/>
                  </a:cubicBezTo>
                  <a:cubicBezTo>
                    <a:pt x="656" y="669"/>
                    <a:pt x="655" y="669"/>
                    <a:pt x="655" y="670"/>
                  </a:cubicBezTo>
                  <a:cubicBezTo>
                    <a:pt x="654" y="670"/>
                    <a:pt x="653" y="671"/>
                    <a:pt x="651" y="671"/>
                  </a:cubicBezTo>
                  <a:cubicBezTo>
                    <a:pt x="650" y="671"/>
                    <a:pt x="650" y="671"/>
                    <a:pt x="650" y="671"/>
                  </a:cubicBezTo>
                  <a:cubicBezTo>
                    <a:pt x="649" y="671"/>
                    <a:pt x="647" y="671"/>
                    <a:pt x="646" y="672"/>
                  </a:cubicBezTo>
                  <a:cubicBezTo>
                    <a:pt x="646" y="672"/>
                    <a:pt x="645" y="673"/>
                    <a:pt x="644" y="673"/>
                  </a:cubicBezTo>
                  <a:cubicBezTo>
                    <a:pt x="643" y="673"/>
                    <a:pt x="643" y="674"/>
                    <a:pt x="642" y="674"/>
                  </a:cubicBezTo>
                  <a:cubicBezTo>
                    <a:pt x="641" y="674"/>
                    <a:pt x="640" y="674"/>
                    <a:pt x="639" y="675"/>
                  </a:cubicBezTo>
                  <a:cubicBezTo>
                    <a:pt x="639" y="675"/>
                    <a:pt x="639" y="675"/>
                    <a:pt x="638" y="675"/>
                  </a:cubicBezTo>
                  <a:cubicBezTo>
                    <a:pt x="638" y="675"/>
                    <a:pt x="637" y="675"/>
                    <a:pt x="637" y="676"/>
                  </a:cubicBezTo>
                  <a:cubicBezTo>
                    <a:pt x="637" y="676"/>
                    <a:pt x="637" y="676"/>
                    <a:pt x="636" y="676"/>
                  </a:cubicBezTo>
                  <a:cubicBezTo>
                    <a:pt x="636" y="676"/>
                    <a:pt x="635" y="676"/>
                    <a:pt x="634" y="676"/>
                  </a:cubicBezTo>
                  <a:cubicBezTo>
                    <a:pt x="634" y="677"/>
                    <a:pt x="634" y="677"/>
                    <a:pt x="634" y="677"/>
                  </a:cubicBezTo>
                  <a:cubicBezTo>
                    <a:pt x="634" y="677"/>
                    <a:pt x="634" y="677"/>
                    <a:pt x="634" y="677"/>
                  </a:cubicBezTo>
                  <a:cubicBezTo>
                    <a:pt x="633" y="677"/>
                    <a:pt x="633" y="677"/>
                    <a:pt x="633" y="677"/>
                  </a:cubicBezTo>
                  <a:cubicBezTo>
                    <a:pt x="633" y="677"/>
                    <a:pt x="632" y="677"/>
                    <a:pt x="631" y="677"/>
                  </a:cubicBezTo>
                  <a:cubicBezTo>
                    <a:pt x="630" y="678"/>
                    <a:pt x="628" y="678"/>
                    <a:pt x="628" y="679"/>
                  </a:cubicBezTo>
                  <a:cubicBezTo>
                    <a:pt x="628" y="679"/>
                    <a:pt x="628" y="679"/>
                    <a:pt x="628" y="679"/>
                  </a:cubicBezTo>
                  <a:cubicBezTo>
                    <a:pt x="627" y="679"/>
                    <a:pt x="627" y="679"/>
                    <a:pt x="627" y="680"/>
                  </a:cubicBezTo>
                  <a:cubicBezTo>
                    <a:pt x="627" y="680"/>
                    <a:pt x="627" y="680"/>
                    <a:pt x="627" y="680"/>
                  </a:cubicBezTo>
                  <a:cubicBezTo>
                    <a:pt x="626" y="680"/>
                    <a:pt x="626" y="680"/>
                    <a:pt x="626" y="680"/>
                  </a:cubicBezTo>
                  <a:cubicBezTo>
                    <a:pt x="626" y="680"/>
                    <a:pt x="625" y="680"/>
                    <a:pt x="625" y="680"/>
                  </a:cubicBezTo>
                  <a:cubicBezTo>
                    <a:pt x="625" y="680"/>
                    <a:pt x="625" y="680"/>
                    <a:pt x="625" y="680"/>
                  </a:cubicBezTo>
                  <a:cubicBezTo>
                    <a:pt x="624" y="680"/>
                    <a:pt x="622" y="680"/>
                    <a:pt x="621" y="680"/>
                  </a:cubicBezTo>
                  <a:cubicBezTo>
                    <a:pt x="621" y="681"/>
                    <a:pt x="621" y="681"/>
                    <a:pt x="620" y="681"/>
                  </a:cubicBezTo>
                  <a:cubicBezTo>
                    <a:pt x="620" y="681"/>
                    <a:pt x="619" y="681"/>
                    <a:pt x="618" y="682"/>
                  </a:cubicBezTo>
                  <a:cubicBezTo>
                    <a:pt x="618" y="682"/>
                    <a:pt x="617" y="682"/>
                    <a:pt x="617" y="682"/>
                  </a:cubicBezTo>
                  <a:cubicBezTo>
                    <a:pt x="617" y="682"/>
                    <a:pt x="616" y="682"/>
                    <a:pt x="615" y="683"/>
                  </a:cubicBezTo>
                  <a:cubicBezTo>
                    <a:pt x="615" y="683"/>
                    <a:pt x="615" y="683"/>
                    <a:pt x="614" y="684"/>
                  </a:cubicBezTo>
                  <a:cubicBezTo>
                    <a:pt x="614" y="684"/>
                    <a:pt x="613" y="684"/>
                    <a:pt x="613" y="684"/>
                  </a:cubicBezTo>
                  <a:cubicBezTo>
                    <a:pt x="613" y="684"/>
                    <a:pt x="613" y="684"/>
                    <a:pt x="613" y="684"/>
                  </a:cubicBezTo>
                  <a:cubicBezTo>
                    <a:pt x="612" y="684"/>
                    <a:pt x="612" y="684"/>
                    <a:pt x="612" y="684"/>
                  </a:cubicBezTo>
                  <a:cubicBezTo>
                    <a:pt x="611" y="684"/>
                    <a:pt x="610" y="685"/>
                    <a:pt x="609" y="685"/>
                  </a:cubicBezTo>
                  <a:cubicBezTo>
                    <a:pt x="608" y="686"/>
                    <a:pt x="608" y="686"/>
                    <a:pt x="607" y="686"/>
                  </a:cubicBezTo>
                  <a:cubicBezTo>
                    <a:pt x="607" y="686"/>
                    <a:pt x="607" y="686"/>
                    <a:pt x="606" y="686"/>
                  </a:cubicBezTo>
                  <a:cubicBezTo>
                    <a:pt x="606" y="686"/>
                    <a:pt x="606" y="686"/>
                    <a:pt x="606" y="686"/>
                  </a:cubicBezTo>
                  <a:cubicBezTo>
                    <a:pt x="605" y="686"/>
                    <a:pt x="604" y="687"/>
                    <a:pt x="604" y="687"/>
                  </a:cubicBezTo>
                  <a:cubicBezTo>
                    <a:pt x="603" y="688"/>
                    <a:pt x="602" y="688"/>
                    <a:pt x="602" y="688"/>
                  </a:cubicBezTo>
                  <a:cubicBezTo>
                    <a:pt x="601" y="689"/>
                    <a:pt x="601" y="689"/>
                    <a:pt x="600" y="689"/>
                  </a:cubicBezTo>
                  <a:cubicBezTo>
                    <a:pt x="600" y="689"/>
                    <a:pt x="600" y="689"/>
                    <a:pt x="600" y="689"/>
                  </a:cubicBezTo>
                  <a:cubicBezTo>
                    <a:pt x="599" y="689"/>
                    <a:pt x="598" y="689"/>
                    <a:pt x="596" y="689"/>
                  </a:cubicBezTo>
                  <a:cubicBezTo>
                    <a:pt x="595" y="690"/>
                    <a:pt x="594" y="691"/>
                    <a:pt x="593" y="691"/>
                  </a:cubicBezTo>
                  <a:cubicBezTo>
                    <a:pt x="592" y="692"/>
                    <a:pt x="591" y="693"/>
                    <a:pt x="590" y="693"/>
                  </a:cubicBezTo>
                  <a:cubicBezTo>
                    <a:pt x="588" y="693"/>
                    <a:pt x="587" y="694"/>
                    <a:pt x="586" y="694"/>
                  </a:cubicBezTo>
                  <a:cubicBezTo>
                    <a:pt x="586" y="694"/>
                    <a:pt x="586" y="695"/>
                    <a:pt x="586" y="695"/>
                  </a:cubicBezTo>
                  <a:cubicBezTo>
                    <a:pt x="585" y="695"/>
                    <a:pt x="585" y="695"/>
                    <a:pt x="585" y="695"/>
                  </a:cubicBezTo>
                  <a:cubicBezTo>
                    <a:pt x="585" y="695"/>
                    <a:pt x="584" y="695"/>
                    <a:pt x="584" y="695"/>
                  </a:cubicBezTo>
                  <a:cubicBezTo>
                    <a:pt x="583" y="695"/>
                    <a:pt x="581" y="696"/>
                    <a:pt x="581" y="697"/>
                  </a:cubicBezTo>
                  <a:cubicBezTo>
                    <a:pt x="580" y="697"/>
                    <a:pt x="580" y="697"/>
                    <a:pt x="580" y="697"/>
                  </a:cubicBezTo>
                  <a:cubicBezTo>
                    <a:pt x="579" y="697"/>
                    <a:pt x="579" y="697"/>
                    <a:pt x="578" y="697"/>
                  </a:cubicBezTo>
                  <a:cubicBezTo>
                    <a:pt x="579" y="697"/>
                    <a:pt x="579" y="696"/>
                    <a:pt x="578" y="695"/>
                  </a:cubicBezTo>
                  <a:cubicBezTo>
                    <a:pt x="579" y="694"/>
                    <a:pt x="579" y="693"/>
                    <a:pt x="577" y="692"/>
                  </a:cubicBezTo>
                  <a:cubicBezTo>
                    <a:pt x="577" y="691"/>
                    <a:pt x="577" y="691"/>
                    <a:pt x="576" y="690"/>
                  </a:cubicBezTo>
                  <a:cubicBezTo>
                    <a:pt x="576" y="690"/>
                    <a:pt x="576" y="690"/>
                    <a:pt x="576" y="690"/>
                  </a:cubicBezTo>
                  <a:cubicBezTo>
                    <a:pt x="576" y="689"/>
                    <a:pt x="576" y="689"/>
                    <a:pt x="576" y="689"/>
                  </a:cubicBezTo>
                  <a:cubicBezTo>
                    <a:pt x="575" y="688"/>
                    <a:pt x="575" y="687"/>
                    <a:pt x="576" y="686"/>
                  </a:cubicBezTo>
                  <a:cubicBezTo>
                    <a:pt x="576" y="684"/>
                    <a:pt x="575" y="683"/>
                    <a:pt x="575" y="682"/>
                  </a:cubicBezTo>
                  <a:cubicBezTo>
                    <a:pt x="575" y="682"/>
                    <a:pt x="575" y="682"/>
                    <a:pt x="575" y="682"/>
                  </a:cubicBezTo>
                  <a:cubicBezTo>
                    <a:pt x="575" y="682"/>
                    <a:pt x="575" y="682"/>
                    <a:pt x="575" y="682"/>
                  </a:cubicBezTo>
                  <a:cubicBezTo>
                    <a:pt x="575" y="680"/>
                    <a:pt x="575" y="679"/>
                    <a:pt x="574" y="678"/>
                  </a:cubicBezTo>
                  <a:cubicBezTo>
                    <a:pt x="574" y="678"/>
                    <a:pt x="574" y="678"/>
                    <a:pt x="574" y="678"/>
                  </a:cubicBezTo>
                  <a:cubicBezTo>
                    <a:pt x="574" y="678"/>
                    <a:pt x="574" y="678"/>
                    <a:pt x="574" y="677"/>
                  </a:cubicBezTo>
                  <a:cubicBezTo>
                    <a:pt x="574" y="677"/>
                    <a:pt x="573" y="675"/>
                    <a:pt x="573" y="675"/>
                  </a:cubicBezTo>
                  <a:cubicBezTo>
                    <a:pt x="573" y="675"/>
                    <a:pt x="573" y="675"/>
                    <a:pt x="573" y="675"/>
                  </a:cubicBezTo>
                  <a:cubicBezTo>
                    <a:pt x="574" y="673"/>
                    <a:pt x="573" y="671"/>
                    <a:pt x="572" y="671"/>
                  </a:cubicBezTo>
                  <a:cubicBezTo>
                    <a:pt x="572" y="670"/>
                    <a:pt x="572" y="670"/>
                    <a:pt x="572" y="669"/>
                  </a:cubicBezTo>
                  <a:cubicBezTo>
                    <a:pt x="572" y="669"/>
                    <a:pt x="572" y="668"/>
                    <a:pt x="572" y="667"/>
                  </a:cubicBezTo>
                  <a:cubicBezTo>
                    <a:pt x="572" y="667"/>
                    <a:pt x="572" y="667"/>
                    <a:pt x="572" y="667"/>
                  </a:cubicBezTo>
                  <a:cubicBezTo>
                    <a:pt x="572" y="666"/>
                    <a:pt x="571" y="665"/>
                    <a:pt x="571" y="665"/>
                  </a:cubicBezTo>
                  <a:cubicBezTo>
                    <a:pt x="571" y="664"/>
                    <a:pt x="571" y="664"/>
                    <a:pt x="571" y="664"/>
                  </a:cubicBezTo>
                  <a:cubicBezTo>
                    <a:pt x="570" y="663"/>
                    <a:pt x="570" y="663"/>
                    <a:pt x="570" y="662"/>
                  </a:cubicBezTo>
                  <a:cubicBezTo>
                    <a:pt x="570" y="662"/>
                    <a:pt x="570" y="661"/>
                    <a:pt x="570" y="660"/>
                  </a:cubicBezTo>
                  <a:cubicBezTo>
                    <a:pt x="570" y="659"/>
                    <a:pt x="570" y="658"/>
                    <a:pt x="570" y="658"/>
                  </a:cubicBezTo>
                  <a:cubicBezTo>
                    <a:pt x="570" y="657"/>
                    <a:pt x="569" y="657"/>
                    <a:pt x="569" y="657"/>
                  </a:cubicBezTo>
                  <a:cubicBezTo>
                    <a:pt x="569" y="657"/>
                    <a:pt x="569" y="657"/>
                    <a:pt x="569" y="656"/>
                  </a:cubicBezTo>
                  <a:cubicBezTo>
                    <a:pt x="568" y="656"/>
                    <a:pt x="568" y="656"/>
                    <a:pt x="568" y="656"/>
                  </a:cubicBezTo>
                  <a:cubicBezTo>
                    <a:pt x="568" y="657"/>
                    <a:pt x="568" y="657"/>
                    <a:pt x="568" y="657"/>
                  </a:cubicBezTo>
                  <a:cubicBezTo>
                    <a:pt x="568" y="657"/>
                    <a:pt x="568" y="657"/>
                    <a:pt x="568" y="657"/>
                  </a:cubicBezTo>
                  <a:cubicBezTo>
                    <a:pt x="567" y="656"/>
                    <a:pt x="567" y="656"/>
                    <a:pt x="567" y="656"/>
                  </a:cubicBezTo>
                  <a:cubicBezTo>
                    <a:pt x="567" y="656"/>
                    <a:pt x="567" y="655"/>
                    <a:pt x="568" y="654"/>
                  </a:cubicBezTo>
                  <a:cubicBezTo>
                    <a:pt x="568" y="653"/>
                    <a:pt x="568" y="653"/>
                    <a:pt x="568" y="652"/>
                  </a:cubicBezTo>
                  <a:cubicBezTo>
                    <a:pt x="568" y="652"/>
                    <a:pt x="568" y="652"/>
                    <a:pt x="568" y="652"/>
                  </a:cubicBezTo>
                  <a:cubicBezTo>
                    <a:pt x="569" y="652"/>
                    <a:pt x="569" y="652"/>
                    <a:pt x="569" y="651"/>
                  </a:cubicBezTo>
                  <a:cubicBezTo>
                    <a:pt x="569" y="651"/>
                    <a:pt x="570" y="651"/>
                    <a:pt x="569" y="651"/>
                  </a:cubicBezTo>
                  <a:cubicBezTo>
                    <a:pt x="570" y="651"/>
                    <a:pt x="570" y="650"/>
                    <a:pt x="570" y="651"/>
                  </a:cubicBezTo>
                  <a:cubicBezTo>
                    <a:pt x="570" y="651"/>
                    <a:pt x="570" y="651"/>
                    <a:pt x="571" y="651"/>
                  </a:cubicBezTo>
                  <a:cubicBezTo>
                    <a:pt x="571" y="651"/>
                    <a:pt x="571" y="651"/>
                    <a:pt x="571" y="651"/>
                  </a:cubicBezTo>
                  <a:cubicBezTo>
                    <a:pt x="572" y="651"/>
                    <a:pt x="575" y="650"/>
                    <a:pt x="575" y="649"/>
                  </a:cubicBezTo>
                  <a:cubicBezTo>
                    <a:pt x="575" y="649"/>
                    <a:pt x="575" y="649"/>
                    <a:pt x="575" y="649"/>
                  </a:cubicBezTo>
                  <a:cubicBezTo>
                    <a:pt x="575" y="649"/>
                    <a:pt x="576" y="649"/>
                    <a:pt x="576" y="649"/>
                  </a:cubicBezTo>
                  <a:cubicBezTo>
                    <a:pt x="576" y="649"/>
                    <a:pt x="576" y="649"/>
                    <a:pt x="576" y="649"/>
                  </a:cubicBezTo>
                  <a:cubicBezTo>
                    <a:pt x="576" y="649"/>
                    <a:pt x="577" y="649"/>
                    <a:pt x="577" y="648"/>
                  </a:cubicBezTo>
                  <a:cubicBezTo>
                    <a:pt x="577" y="648"/>
                    <a:pt x="577" y="648"/>
                    <a:pt x="577" y="648"/>
                  </a:cubicBezTo>
                  <a:cubicBezTo>
                    <a:pt x="577" y="648"/>
                    <a:pt x="577" y="648"/>
                    <a:pt x="578" y="648"/>
                  </a:cubicBezTo>
                  <a:cubicBezTo>
                    <a:pt x="578" y="648"/>
                    <a:pt x="579" y="648"/>
                    <a:pt x="579" y="648"/>
                  </a:cubicBezTo>
                  <a:cubicBezTo>
                    <a:pt x="580" y="648"/>
                    <a:pt x="580" y="648"/>
                    <a:pt x="581" y="647"/>
                  </a:cubicBezTo>
                  <a:cubicBezTo>
                    <a:pt x="581" y="647"/>
                    <a:pt x="581" y="647"/>
                    <a:pt x="581" y="647"/>
                  </a:cubicBezTo>
                  <a:cubicBezTo>
                    <a:pt x="581" y="647"/>
                    <a:pt x="582" y="647"/>
                    <a:pt x="582" y="647"/>
                  </a:cubicBezTo>
                  <a:cubicBezTo>
                    <a:pt x="583" y="647"/>
                    <a:pt x="584" y="646"/>
                    <a:pt x="585" y="646"/>
                  </a:cubicBezTo>
                  <a:cubicBezTo>
                    <a:pt x="586" y="646"/>
                    <a:pt x="587" y="646"/>
                    <a:pt x="587" y="645"/>
                  </a:cubicBezTo>
                  <a:cubicBezTo>
                    <a:pt x="587" y="645"/>
                    <a:pt x="587" y="645"/>
                    <a:pt x="588" y="645"/>
                  </a:cubicBezTo>
                  <a:cubicBezTo>
                    <a:pt x="589" y="645"/>
                    <a:pt x="590" y="644"/>
                    <a:pt x="591" y="644"/>
                  </a:cubicBezTo>
                  <a:cubicBezTo>
                    <a:pt x="591" y="643"/>
                    <a:pt x="592" y="643"/>
                    <a:pt x="592" y="643"/>
                  </a:cubicBezTo>
                  <a:cubicBezTo>
                    <a:pt x="593" y="643"/>
                    <a:pt x="593" y="643"/>
                    <a:pt x="593" y="643"/>
                  </a:cubicBezTo>
                  <a:cubicBezTo>
                    <a:pt x="595" y="643"/>
                    <a:pt x="596" y="642"/>
                    <a:pt x="596" y="641"/>
                  </a:cubicBezTo>
                  <a:cubicBezTo>
                    <a:pt x="596" y="641"/>
                    <a:pt x="596" y="641"/>
                    <a:pt x="596" y="641"/>
                  </a:cubicBezTo>
                  <a:cubicBezTo>
                    <a:pt x="597" y="641"/>
                    <a:pt x="597" y="640"/>
                    <a:pt x="597" y="640"/>
                  </a:cubicBezTo>
                  <a:cubicBezTo>
                    <a:pt x="597" y="640"/>
                    <a:pt x="597" y="640"/>
                    <a:pt x="597" y="640"/>
                  </a:cubicBezTo>
                  <a:cubicBezTo>
                    <a:pt x="597" y="640"/>
                    <a:pt x="598" y="640"/>
                    <a:pt x="598" y="640"/>
                  </a:cubicBezTo>
                  <a:cubicBezTo>
                    <a:pt x="599" y="640"/>
                    <a:pt x="601" y="640"/>
                    <a:pt x="601" y="639"/>
                  </a:cubicBezTo>
                  <a:cubicBezTo>
                    <a:pt x="601" y="639"/>
                    <a:pt x="602" y="639"/>
                    <a:pt x="602" y="639"/>
                  </a:cubicBezTo>
                  <a:cubicBezTo>
                    <a:pt x="603" y="638"/>
                    <a:pt x="604" y="638"/>
                    <a:pt x="605" y="637"/>
                  </a:cubicBezTo>
                  <a:cubicBezTo>
                    <a:pt x="606" y="636"/>
                    <a:pt x="608" y="636"/>
                    <a:pt x="610" y="635"/>
                  </a:cubicBezTo>
                  <a:cubicBezTo>
                    <a:pt x="610" y="635"/>
                    <a:pt x="610" y="635"/>
                    <a:pt x="610" y="635"/>
                  </a:cubicBezTo>
                  <a:cubicBezTo>
                    <a:pt x="611" y="634"/>
                    <a:pt x="612" y="634"/>
                    <a:pt x="612" y="634"/>
                  </a:cubicBezTo>
                  <a:cubicBezTo>
                    <a:pt x="613" y="634"/>
                    <a:pt x="614" y="634"/>
                    <a:pt x="614" y="633"/>
                  </a:cubicBezTo>
                  <a:cubicBezTo>
                    <a:pt x="614" y="633"/>
                    <a:pt x="614" y="633"/>
                    <a:pt x="614" y="633"/>
                  </a:cubicBezTo>
                  <a:cubicBezTo>
                    <a:pt x="615" y="633"/>
                    <a:pt x="615" y="633"/>
                    <a:pt x="615" y="633"/>
                  </a:cubicBezTo>
                  <a:cubicBezTo>
                    <a:pt x="616" y="633"/>
                    <a:pt x="617" y="633"/>
                    <a:pt x="618" y="632"/>
                  </a:cubicBezTo>
                  <a:cubicBezTo>
                    <a:pt x="619" y="632"/>
                    <a:pt x="620" y="632"/>
                    <a:pt x="620" y="632"/>
                  </a:cubicBezTo>
                  <a:cubicBezTo>
                    <a:pt x="620" y="632"/>
                    <a:pt x="620" y="632"/>
                    <a:pt x="621" y="632"/>
                  </a:cubicBezTo>
                  <a:cubicBezTo>
                    <a:pt x="621" y="632"/>
                    <a:pt x="622" y="632"/>
                    <a:pt x="622" y="631"/>
                  </a:cubicBezTo>
                  <a:cubicBezTo>
                    <a:pt x="623" y="631"/>
                    <a:pt x="624" y="630"/>
                    <a:pt x="625" y="629"/>
                  </a:cubicBezTo>
                  <a:cubicBezTo>
                    <a:pt x="627" y="629"/>
                    <a:pt x="627" y="629"/>
                    <a:pt x="628" y="628"/>
                  </a:cubicBezTo>
                  <a:cubicBezTo>
                    <a:pt x="628" y="628"/>
                    <a:pt x="628" y="628"/>
                    <a:pt x="628" y="628"/>
                  </a:cubicBezTo>
                  <a:cubicBezTo>
                    <a:pt x="629" y="628"/>
                    <a:pt x="630" y="627"/>
                    <a:pt x="630" y="627"/>
                  </a:cubicBezTo>
                  <a:cubicBezTo>
                    <a:pt x="630" y="626"/>
                    <a:pt x="631" y="626"/>
                    <a:pt x="631" y="625"/>
                  </a:cubicBezTo>
                  <a:cubicBezTo>
                    <a:pt x="631" y="626"/>
                    <a:pt x="631" y="626"/>
                    <a:pt x="631" y="626"/>
                  </a:cubicBezTo>
                  <a:cubicBezTo>
                    <a:pt x="632" y="626"/>
                    <a:pt x="632" y="626"/>
                    <a:pt x="632" y="626"/>
                  </a:cubicBezTo>
                  <a:cubicBezTo>
                    <a:pt x="633" y="626"/>
                    <a:pt x="633" y="625"/>
                    <a:pt x="633" y="625"/>
                  </a:cubicBezTo>
                  <a:cubicBezTo>
                    <a:pt x="633" y="625"/>
                    <a:pt x="633" y="625"/>
                    <a:pt x="633" y="624"/>
                  </a:cubicBezTo>
                  <a:cubicBezTo>
                    <a:pt x="633" y="625"/>
                    <a:pt x="634" y="625"/>
                    <a:pt x="634" y="625"/>
                  </a:cubicBezTo>
                  <a:cubicBezTo>
                    <a:pt x="635" y="625"/>
                    <a:pt x="635" y="625"/>
                    <a:pt x="635" y="625"/>
                  </a:cubicBezTo>
                  <a:cubicBezTo>
                    <a:pt x="635" y="624"/>
                    <a:pt x="636" y="624"/>
                    <a:pt x="636" y="624"/>
                  </a:cubicBezTo>
                  <a:cubicBezTo>
                    <a:pt x="636" y="624"/>
                    <a:pt x="636" y="624"/>
                    <a:pt x="636" y="624"/>
                  </a:cubicBezTo>
                  <a:cubicBezTo>
                    <a:pt x="637" y="624"/>
                    <a:pt x="637" y="624"/>
                    <a:pt x="637" y="624"/>
                  </a:cubicBezTo>
                  <a:cubicBezTo>
                    <a:pt x="637" y="623"/>
                    <a:pt x="637" y="623"/>
                    <a:pt x="637" y="623"/>
                  </a:cubicBezTo>
                  <a:cubicBezTo>
                    <a:pt x="638" y="624"/>
                    <a:pt x="638" y="624"/>
                    <a:pt x="639" y="624"/>
                  </a:cubicBezTo>
                  <a:cubicBezTo>
                    <a:pt x="639" y="624"/>
                    <a:pt x="639" y="624"/>
                    <a:pt x="639" y="624"/>
                  </a:cubicBezTo>
                  <a:cubicBezTo>
                    <a:pt x="640" y="624"/>
                    <a:pt x="640" y="624"/>
                    <a:pt x="640" y="625"/>
                  </a:cubicBezTo>
                  <a:cubicBezTo>
                    <a:pt x="640" y="625"/>
                    <a:pt x="640" y="625"/>
                    <a:pt x="641" y="626"/>
                  </a:cubicBezTo>
                  <a:cubicBezTo>
                    <a:pt x="640" y="626"/>
                    <a:pt x="640" y="626"/>
                    <a:pt x="641" y="627"/>
                  </a:cubicBezTo>
                  <a:close/>
                  <a:moveTo>
                    <a:pt x="403" y="660"/>
                  </a:moveTo>
                  <a:cubicBezTo>
                    <a:pt x="404" y="659"/>
                    <a:pt x="404" y="659"/>
                    <a:pt x="404" y="659"/>
                  </a:cubicBezTo>
                  <a:cubicBezTo>
                    <a:pt x="404" y="659"/>
                    <a:pt x="404" y="658"/>
                    <a:pt x="404" y="658"/>
                  </a:cubicBezTo>
                  <a:cubicBezTo>
                    <a:pt x="404" y="658"/>
                    <a:pt x="404" y="658"/>
                    <a:pt x="404" y="658"/>
                  </a:cubicBezTo>
                  <a:cubicBezTo>
                    <a:pt x="404" y="657"/>
                    <a:pt x="405" y="656"/>
                    <a:pt x="405" y="655"/>
                  </a:cubicBezTo>
                  <a:cubicBezTo>
                    <a:pt x="405" y="655"/>
                    <a:pt x="404" y="655"/>
                    <a:pt x="404" y="654"/>
                  </a:cubicBezTo>
                  <a:cubicBezTo>
                    <a:pt x="404" y="654"/>
                    <a:pt x="404" y="654"/>
                    <a:pt x="405" y="654"/>
                  </a:cubicBezTo>
                  <a:cubicBezTo>
                    <a:pt x="406" y="653"/>
                    <a:pt x="406" y="651"/>
                    <a:pt x="406" y="650"/>
                  </a:cubicBezTo>
                  <a:cubicBezTo>
                    <a:pt x="406" y="650"/>
                    <a:pt x="406" y="650"/>
                    <a:pt x="406" y="650"/>
                  </a:cubicBezTo>
                  <a:cubicBezTo>
                    <a:pt x="406" y="650"/>
                    <a:pt x="406" y="650"/>
                    <a:pt x="406" y="650"/>
                  </a:cubicBezTo>
                  <a:cubicBezTo>
                    <a:pt x="406" y="649"/>
                    <a:pt x="406" y="649"/>
                    <a:pt x="406" y="649"/>
                  </a:cubicBezTo>
                  <a:cubicBezTo>
                    <a:pt x="406" y="649"/>
                    <a:pt x="407" y="649"/>
                    <a:pt x="407" y="649"/>
                  </a:cubicBezTo>
                  <a:cubicBezTo>
                    <a:pt x="407" y="649"/>
                    <a:pt x="407" y="648"/>
                    <a:pt x="407" y="648"/>
                  </a:cubicBezTo>
                  <a:cubicBezTo>
                    <a:pt x="407" y="648"/>
                    <a:pt x="408" y="648"/>
                    <a:pt x="408" y="647"/>
                  </a:cubicBezTo>
                  <a:cubicBezTo>
                    <a:pt x="408" y="647"/>
                    <a:pt x="408" y="647"/>
                    <a:pt x="409" y="646"/>
                  </a:cubicBezTo>
                  <a:cubicBezTo>
                    <a:pt x="410" y="646"/>
                    <a:pt x="410" y="645"/>
                    <a:pt x="411" y="645"/>
                  </a:cubicBezTo>
                  <a:cubicBezTo>
                    <a:pt x="411" y="645"/>
                    <a:pt x="411" y="645"/>
                    <a:pt x="411" y="645"/>
                  </a:cubicBezTo>
                  <a:cubicBezTo>
                    <a:pt x="411" y="645"/>
                    <a:pt x="412" y="645"/>
                    <a:pt x="413" y="645"/>
                  </a:cubicBezTo>
                  <a:cubicBezTo>
                    <a:pt x="413" y="645"/>
                    <a:pt x="414" y="645"/>
                    <a:pt x="414" y="645"/>
                  </a:cubicBezTo>
                  <a:cubicBezTo>
                    <a:pt x="414" y="645"/>
                    <a:pt x="414" y="645"/>
                    <a:pt x="414" y="645"/>
                  </a:cubicBezTo>
                  <a:cubicBezTo>
                    <a:pt x="414" y="645"/>
                    <a:pt x="414" y="645"/>
                    <a:pt x="414" y="645"/>
                  </a:cubicBezTo>
                  <a:cubicBezTo>
                    <a:pt x="414" y="646"/>
                    <a:pt x="414" y="646"/>
                    <a:pt x="414" y="646"/>
                  </a:cubicBezTo>
                  <a:cubicBezTo>
                    <a:pt x="414" y="646"/>
                    <a:pt x="414" y="647"/>
                    <a:pt x="415" y="647"/>
                  </a:cubicBezTo>
                  <a:cubicBezTo>
                    <a:pt x="415" y="647"/>
                    <a:pt x="415" y="647"/>
                    <a:pt x="415" y="647"/>
                  </a:cubicBezTo>
                  <a:cubicBezTo>
                    <a:pt x="415" y="647"/>
                    <a:pt x="415" y="648"/>
                    <a:pt x="416" y="648"/>
                  </a:cubicBezTo>
                  <a:cubicBezTo>
                    <a:pt x="416" y="649"/>
                    <a:pt x="416" y="650"/>
                    <a:pt x="416" y="650"/>
                  </a:cubicBezTo>
                  <a:cubicBezTo>
                    <a:pt x="417" y="650"/>
                    <a:pt x="417" y="650"/>
                    <a:pt x="417" y="651"/>
                  </a:cubicBezTo>
                  <a:cubicBezTo>
                    <a:pt x="417" y="651"/>
                    <a:pt x="417" y="651"/>
                    <a:pt x="417" y="651"/>
                  </a:cubicBezTo>
                  <a:cubicBezTo>
                    <a:pt x="417" y="651"/>
                    <a:pt x="417" y="651"/>
                    <a:pt x="417" y="652"/>
                  </a:cubicBezTo>
                  <a:cubicBezTo>
                    <a:pt x="417" y="652"/>
                    <a:pt x="417" y="652"/>
                    <a:pt x="417" y="653"/>
                  </a:cubicBezTo>
                  <a:cubicBezTo>
                    <a:pt x="417" y="653"/>
                    <a:pt x="417" y="653"/>
                    <a:pt x="417" y="654"/>
                  </a:cubicBezTo>
                  <a:cubicBezTo>
                    <a:pt x="417" y="654"/>
                    <a:pt x="417" y="654"/>
                    <a:pt x="417" y="654"/>
                  </a:cubicBezTo>
                  <a:cubicBezTo>
                    <a:pt x="416" y="654"/>
                    <a:pt x="416" y="654"/>
                    <a:pt x="416" y="654"/>
                  </a:cubicBezTo>
                  <a:cubicBezTo>
                    <a:pt x="416" y="655"/>
                    <a:pt x="416" y="656"/>
                    <a:pt x="416" y="657"/>
                  </a:cubicBezTo>
                  <a:cubicBezTo>
                    <a:pt x="416" y="657"/>
                    <a:pt x="416" y="657"/>
                    <a:pt x="416" y="658"/>
                  </a:cubicBezTo>
                  <a:cubicBezTo>
                    <a:pt x="416" y="658"/>
                    <a:pt x="416" y="658"/>
                    <a:pt x="416" y="658"/>
                  </a:cubicBezTo>
                  <a:cubicBezTo>
                    <a:pt x="415" y="658"/>
                    <a:pt x="415" y="658"/>
                    <a:pt x="415" y="658"/>
                  </a:cubicBezTo>
                  <a:cubicBezTo>
                    <a:pt x="414" y="658"/>
                    <a:pt x="413" y="659"/>
                    <a:pt x="413" y="660"/>
                  </a:cubicBezTo>
                  <a:cubicBezTo>
                    <a:pt x="412" y="660"/>
                    <a:pt x="412" y="660"/>
                    <a:pt x="412" y="660"/>
                  </a:cubicBezTo>
                  <a:cubicBezTo>
                    <a:pt x="411" y="660"/>
                    <a:pt x="410" y="661"/>
                    <a:pt x="410" y="661"/>
                  </a:cubicBezTo>
                  <a:cubicBezTo>
                    <a:pt x="410" y="661"/>
                    <a:pt x="409" y="661"/>
                    <a:pt x="407" y="662"/>
                  </a:cubicBezTo>
                  <a:cubicBezTo>
                    <a:pt x="407" y="662"/>
                    <a:pt x="407" y="662"/>
                    <a:pt x="407" y="662"/>
                  </a:cubicBezTo>
                  <a:cubicBezTo>
                    <a:pt x="407" y="662"/>
                    <a:pt x="406" y="662"/>
                    <a:pt x="406" y="662"/>
                  </a:cubicBezTo>
                  <a:cubicBezTo>
                    <a:pt x="406" y="662"/>
                    <a:pt x="405" y="662"/>
                    <a:pt x="405" y="662"/>
                  </a:cubicBezTo>
                  <a:cubicBezTo>
                    <a:pt x="405" y="662"/>
                    <a:pt x="405" y="662"/>
                    <a:pt x="404" y="662"/>
                  </a:cubicBezTo>
                  <a:cubicBezTo>
                    <a:pt x="404" y="662"/>
                    <a:pt x="404" y="662"/>
                    <a:pt x="404" y="662"/>
                  </a:cubicBezTo>
                  <a:cubicBezTo>
                    <a:pt x="404" y="662"/>
                    <a:pt x="403" y="662"/>
                    <a:pt x="403" y="662"/>
                  </a:cubicBezTo>
                  <a:cubicBezTo>
                    <a:pt x="403" y="661"/>
                    <a:pt x="403" y="661"/>
                    <a:pt x="403" y="660"/>
                  </a:cubicBezTo>
                  <a:cubicBezTo>
                    <a:pt x="404" y="660"/>
                    <a:pt x="404" y="660"/>
                    <a:pt x="403" y="660"/>
                  </a:cubicBezTo>
                  <a:close/>
                  <a:moveTo>
                    <a:pt x="660" y="713"/>
                  </a:moveTo>
                  <a:cubicBezTo>
                    <a:pt x="660" y="713"/>
                    <a:pt x="659" y="713"/>
                    <a:pt x="659" y="713"/>
                  </a:cubicBezTo>
                  <a:cubicBezTo>
                    <a:pt x="659" y="713"/>
                    <a:pt x="659" y="713"/>
                    <a:pt x="658" y="713"/>
                  </a:cubicBezTo>
                  <a:cubicBezTo>
                    <a:pt x="658" y="714"/>
                    <a:pt x="658" y="714"/>
                    <a:pt x="658" y="715"/>
                  </a:cubicBezTo>
                  <a:cubicBezTo>
                    <a:pt x="658" y="715"/>
                    <a:pt x="658" y="715"/>
                    <a:pt x="657" y="716"/>
                  </a:cubicBezTo>
                  <a:cubicBezTo>
                    <a:pt x="657" y="716"/>
                    <a:pt x="657" y="716"/>
                    <a:pt x="657" y="717"/>
                  </a:cubicBezTo>
                  <a:cubicBezTo>
                    <a:pt x="657" y="717"/>
                    <a:pt x="657" y="717"/>
                    <a:pt x="656" y="717"/>
                  </a:cubicBezTo>
                  <a:cubicBezTo>
                    <a:pt x="656" y="717"/>
                    <a:pt x="656" y="717"/>
                    <a:pt x="656" y="717"/>
                  </a:cubicBezTo>
                  <a:cubicBezTo>
                    <a:pt x="655" y="717"/>
                    <a:pt x="654" y="718"/>
                    <a:pt x="654" y="718"/>
                  </a:cubicBezTo>
                  <a:cubicBezTo>
                    <a:pt x="653" y="719"/>
                    <a:pt x="654" y="720"/>
                    <a:pt x="654" y="721"/>
                  </a:cubicBezTo>
                  <a:cubicBezTo>
                    <a:pt x="654" y="721"/>
                    <a:pt x="654" y="721"/>
                    <a:pt x="654" y="721"/>
                  </a:cubicBezTo>
                  <a:cubicBezTo>
                    <a:pt x="654" y="721"/>
                    <a:pt x="654" y="721"/>
                    <a:pt x="654" y="721"/>
                  </a:cubicBezTo>
                  <a:cubicBezTo>
                    <a:pt x="654" y="722"/>
                    <a:pt x="654" y="722"/>
                    <a:pt x="654" y="722"/>
                  </a:cubicBezTo>
                  <a:cubicBezTo>
                    <a:pt x="654" y="722"/>
                    <a:pt x="653" y="722"/>
                    <a:pt x="653" y="723"/>
                  </a:cubicBezTo>
                  <a:cubicBezTo>
                    <a:pt x="653" y="723"/>
                    <a:pt x="653" y="723"/>
                    <a:pt x="652" y="724"/>
                  </a:cubicBezTo>
                  <a:cubicBezTo>
                    <a:pt x="652" y="724"/>
                    <a:pt x="653" y="724"/>
                    <a:pt x="653" y="725"/>
                  </a:cubicBezTo>
                  <a:cubicBezTo>
                    <a:pt x="653" y="725"/>
                    <a:pt x="653" y="725"/>
                    <a:pt x="653" y="725"/>
                  </a:cubicBezTo>
                  <a:cubicBezTo>
                    <a:pt x="653" y="725"/>
                    <a:pt x="653" y="725"/>
                    <a:pt x="652" y="725"/>
                  </a:cubicBezTo>
                  <a:cubicBezTo>
                    <a:pt x="652" y="725"/>
                    <a:pt x="652" y="726"/>
                    <a:pt x="652" y="726"/>
                  </a:cubicBezTo>
                  <a:cubicBezTo>
                    <a:pt x="652" y="726"/>
                    <a:pt x="652" y="726"/>
                    <a:pt x="652" y="727"/>
                  </a:cubicBezTo>
                  <a:cubicBezTo>
                    <a:pt x="652" y="727"/>
                    <a:pt x="652" y="727"/>
                    <a:pt x="652" y="727"/>
                  </a:cubicBezTo>
                  <a:cubicBezTo>
                    <a:pt x="651" y="727"/>
                    <a:pt x="651" y="727"/>
                    <a:pt x="651" y="728"/>
                  </a:cubicBezTo>
                  <a:cubicBezTo>
                    <a:pt x="651" y="728"/>
                    <a:pt x="651" y="728"/>
                    <a:pt x="651" y="728"/>
                  </a:cubicBezTo>
                  <a:cubicBezTo>
                    <a:pt x="651" y="728"/>
                    <a:pt x="650" y="728"/>
                    <a:pt x="650" y="728"/>
                  </a:cubicBezTo>
                  <a:cubicBezTo>
                    <a:pt x="650" y="728"/>
                    <a:pt x="650" y="729"/>
                    <a:pt x="650" y="729"/>
                  </a:cubicBezTo>
                  <a:cubicBezTo>
                    <a:pt x="650" y="729"/>
                    <a:pt x="650" y="729"/>
                    <a:pt x="650" y="729"/>
                  </a:cubicBezTo>
                  <a:cubicBezTo>
                    <a:pt x="650" y="729"/>
                    <a:pt x="650" y="729"/>
                    <a:pt x="650" y="729"/>
                  </a:cubicBezTo>
                  <a:cubicBezTo>
                    <a:pt x="650" y="730"/>
                    <a:pt x="649" y="730"/>
                    <a:pt x="649" y="730"/>
                  </a:cubicBezTo>
                  <a:cubicBezTo>
                    <a:pt x="648" y="731"/>
                    <a:pt x="647" y="732"/>
                    <a:pt x="648" y="733"/>
                  </a:cubicBezTo>
                  <a:cubicBezTo>
                    <a:pt x="648" y="733"/>
                    <a:pt x="648" y="734"/>
                    <a:pt x="648" y="734"/>
                  </a:cubicBezTo>
                  <a:cubicBezTo>
                    <a:pt x="648" y="734"/>
                    <a:pt x="648" y="735"/>
                    <a:pt x="648" y="735"/>
                  </a:cubicBezTo>
                  <a:cubicBezTo>
                    <a:pt x="647" y="735"/>
                    <a:pt x="647" y="735"/>
                    <a:pt x="647" y="736"/>
                  </a:cubicBezTo>
                  <a:cubicBezTo>
                    <a:pt x="647" y="736"/>
                    <a:pt x="646" y="736"/>
                    <a:pt x="646" y="736"/>
                  </a:cubicBezTo>
                  <a:cubicBezTo>
                    <a:pt x="646" y="737"/>
                    <a:pt x="646" y="738"/>
                    <a:pt x="646" y="739"/>
                  </a:cubicBezTo>
                  <a:cubicBezTo>
                    <a:pt x="646" y="739"/>
                    <a:pt x="646" y="740"/>
                    <a:pt x="646" y="740"/>
                  </a:cubicBezTo>
                  <a:cubicBezTo>
                    <a:pt x="645" y="740"/>
                    <a:pt x="646" y="740"/>
                    <a:pt x="646" y="741"/>
                  </a:cubicBezTo>
                  <a:cubicBezTo>
                    <a:pt x="646" y="741"/>
                    <a:pt x="645" y="741"/>
                    <a:pt x="645" y="741"/>
                  </a:cubicBezTo>
                  <a:cubicBezTo>
                    <a:pt x="645" y="742"/>
                    <a:pt x="645" y="742"/>
                    <a:pt x="645" y="743"/>
                  </a:cubicBezTo>
                  <a:cubicBezTo>
                    <a:pt x="644" y="743"/>
                    <a:pt x="644" y="743"/>
                    <a:pt x="644" y="743"/>
                  </a:cubicBezTo>
                  <a:cubicBezTo>
                    <a:pt x="644" y="743"/>
                    <a:pt x="644" y="744"/>
                    <a:pt x="644" y="745"/>
                  </a:cubicBezTo>
                  <a:cubicBezTo>
                    <a:pt x="643" y="746"/>
                    <a:pt x="642" y="746"/>
                    <a:pt x="642" y="747"/>
                  </a:cubicBezTo>
                  <a:cubicBezTo>
                    <a:pt x="642" y="748"/>
                    <a:pt x="642" y="748"/>
                    <a:pt x="642" y="749"/>
                  </a:cubicBezTo>
                  <a:cubicBezTo>
                    <a:pt x="642" y="749"/>
                    <a:pt x="642" y="749"/>
                    <a:pt x="642" y="749"/>
                  </a:cubicBezTo>
                  <a:cubicBezTo>
                    <a:pt x="642" y="750"/>
                    <a:pt x="642" y="751"/>
                    <a:pt x="642" y="752"/>
                  </a:cubicBezTo>
                  <a:cubicBezTo>
                    <a:pt x="642" y="753"/>
                    <a:pt x="642" y="753"/>
                    <a:pt x="642" y="753"/>
                  </a:cubicBezTo>
                  <a:cubicBezTo>
                    <a:pt x="642" y="753"/>
                    <a:pt x="642" y="754"/>
                    <a:pt x="641" y="754"/>
                  </a:cubicBezTo>
                  <a:cubicBezTo>
                    <a:pt x="641" y="755"/>
                    <a:pt x="641" y="755"/>
                    <a:pt x="641" y="755"/>
                  </a:cubicBezTo>
                  <a:cubicBezTo>
                    <a:pt x="641" y="756"/>
                    <a:pt x="641" y="756"/>
                    <a:pt x="641" y="756"/>
                  </a:cubicBezTo>
                  <a:cubicBezTo>
                    <a:pt x="640" y="756"/>
                    <a:pt x="640" y="757"/>
                    <a:pt x="640" y="758"/>
                  </a:cubicBezTo>
                  <a:cubicBezTo>
                    <a:pt x="640" y="760"/>
                    <a:pt x="640" y="761"/>
                    <a:pt x="640" y="761"/>
                  </a:cubicBezTo>
                  <a:cubicBezTo>
                    <a:pt x="639" y="762"/>
                    <a:pt x="637" y="764"/>
                    <a:pt x="638" y="765"/>
                  </a:cubicBezTo>
                  <a:cubicBezTo>
                    <a:pt x="638" y="765"/>
                    <a:pt x="638" y="766"/>
                    <a:pt x="639" y="766"/>
                  </a:cubicBezTo>
                  <a:cubicBezTo>
                    <a:pt x="638" y="766"/>
                    <a:pt x="638" y="767"/>
                    <a:pt x="638" y="768"/>
                  </a:cubicBezTo>
                  <a:cubicBezTo>
                    <a:pt x="638" y="769"/>
                    <a:pt x="638" y="770"/>
                    <a:pt x="638" y="770"/>
                  </a:cubicBezTo>
                  <a:cubicBezTo>
                    <a:pt x="637" y="771"/>
                    <a:pt x="637" y="771"/>
                    <a:pt x="636" y="772"/>
                  </a:cubicBezTo>
                  <a:cubicBezTo>
                    <a:pt x="636" y="773"/>
                    <a:pt x="636" y="773"/>
                    <a:pt x="637" y="773"/>
                  </a:cubicBezTo>
                  <a:cubicBezTo>
                    <a:pt x="636" y="773"/>
                    <a:pt x="636" y="773"/>
                    <a:pt x="636" y="773"/>
                  </a:cubicBezTo>
                  <a:cubicBezTo>
                    <a:pt x="636" y="774"/>
                    <a:pt x="636" y="775"/>
                    <a:pt x="637" y="776"/>
                  </a:cubicBezTo>
                  <a:cubicBezTo>
                    <a:pt x="637" y="776"/>
                    <a:pt x="637" y="777"/>
                    <a:pt x="637" y="778"/>
                  </a:cubicBezTo>
                  <a:cubicBezTo>
                    <a:pt x="637" y="779"/>
                    <a:pt x="637" y="779"/>
                    <a:pt x="637" y="780"/>
                  </a:cubicBezTo>
                  <a:cubicBezTo>
                    <a:pt x="637" y="780"/>
                    <a:pt x="637" y="780"/>
                    <a:pt x="637" y="780"/>
                  </a:cubicBezTo>
                  <a:cubicBezTo>
                    <a:pt x="637" y="780"/>
                    <a:pt x="636" y="781"/>
                    <a:pt x="637" y="781"/>
                  </a:cubicBezTo>
                  <a:cubicBezTo>
                    <a:pt x="637" y="781"/>
                    <a:pt x="637" y="782"/>
                    <a:pt x="637" y="782"/>
                  </a:cubicBezTo>
                  <a:cubicBezTo>
                    <a:pt x="636" y="782"/>
                    <a:pt x="636" y="783"/>
                    <a:pt x="636" y="784"/>
                  </a:cubicBezTo>
                  <a:cubicBezTo>
                    <a:pt x="636" y="785"/>
                    <a:pt x="636" y="786"/>
                    <a:pt x="636" y="787"/>
                  </a:cubicBezTo>
                  <a:cubicBezTo>
                    <a:pt x="635" y="787"/>
                    <a:pt x="636" y="788"/>
                    <a:pt x="636" y="789"/>
                  </a:cubicBezTo>
                  <a:cubicBezTo>
                    <a:pt x="636" y="789"/>
                    <a:pt x="636" y="790"/>
                    <a:pt x="636" y="790"/>
                  </a:cubicBezTo>
                  <a:cubicBezTo>
                    <a:pt x="636" y="791"/>
                    <a:pt x="636" y="791"/>
                    <a:pt x="636" y="791"/>
                  </a:cubicBezTo>
                  <a:cubicBezTo>
                    <a:pt x="635" y="792"/>
                    <a:pt x="635" y="793"/>
                    <a:pt x="636" y="794"/>
                  </a:cubicBezTo>
                  <a:cubicBezTo>
                    <a:pt x="636" y="795"/>
                    <a:pt x="636" y="795"/>
                    <a:pt x="636" y="796"/>
                  </a:cubicBezTo>
                  <a:cubicBezTo>
                    <a:pt x="636" y="796"/>
                    <a:pt x="636" y="797"/>
                    <a:pt x="636" y="797"/>
                  </a:cubicBezTo>
                  <a:cubicBezTo>
                    <a:pt x="635" y="798"/>
                    <a:pt x="636" y="799"/>
                    <a:pt x="636" y="800"/>
                  </a:cubicBezTo>
                  <a:cubicBezTo>
                    <a:pt x="636" y="800"/>
                    <a:pt x="636" y="801"/>
                    <a:pt x="636" y="801"/>
                  </a:cubicBezTo>
                  <a:cubicBezTo>
                    <a:pt x="636" y="802"/>
                    <a:pt x="636" y="802"/>
                    <a:pt x="636" y="803"/>
                  </a:cubicBezTo>
                  <a:cubicBezTo>
                    <a:pt x="636" y="803"/>
                    <a:pt x="636" y="803"/>
                    <a:pt x="636" y="804"/>
                  </a:cubicBezTo>
                  <a:cubicBezTo>
                    <a:pt x="636" y="804"/>
                    <a:pt x="636" y="806"/>
                    <a:pt x="636" y="807"/>
                  </a:cubicBezTo>
                  <a:cubicBezTo>
                    <a:pt x="636" y="808"/>
                    <a:pt x="636" y="809"/>
                    <a:pt x="636" y="810"/>
                  </a:cubicBezTo>
                  <a:cubicBezTo>
                    <a:pt x="636" y="810"/>
                    <a:pt x="636" y="811"/>
                    <a:pt x="637" y="812"/>
                  </a:cubicBezTo>
                  <a:cubicBezTo>
                    <a:pt x="637" y="813"/>
                    <a:pt x="637" y="815"/>
                    <a:pt x="637" y="816"/>
                  </a:cubicBezTo>
                  <a:cubicBezTo>
                    <a:pt x="637" y="817"/>
                    <a:pt x="637" y="817"/>
                    <a:pt x="638" y="817"/>
                  </a:cubicBezTo>
                  <a:cubicBezTo>
                    <a:pt x="639" y="818"/>
                    <a:pt x="639" y="820"/>
                    <a:pt x="638" y="821"/>
                  </a:cubicBezTo>
                  <a:cubicBezTo>
                    <a:pt x="638" y="821"/>
                    <a:pt x="638" y="821"/>
                    <a:pt x="638" y="821"/>
                  </a:cubicBezTo>
                  <a:cubicBezTo>
                    <a:pt x="638" y="821"/>
                    <a:pt x="638" y="821"/>
                    <a:pt x="638" y="821"/>
                  </a:cubicBezTo>
                  <a:cubicBezTo>
                    <a:pt x="638" y="820"/>
                    <a:pt x="638" y="820"/>
                    <a:pt x="637" y="819"/>
                  </a:cubicBezTo>
                  <a:cubicBezTo>
                    <a:pt x="637" y="819"/>
                    <a:pt x="637" y="819"/>
                    <a:pt x="637" y="819"/>
                  </a:cubicBezTo>
                  <a:cubicBezTo>
                    <a:pt x="637" y="819"/>
                    <a:pt x="637" y="819"/>
                    <a:pt x="637" y="818"/>
                  </a:cubicBezTo>
                  <a:cubicBezTo>
                    <a:pt x="637" y="818"/>
                    <a:pt x="637" y="818"/>
                    <a:pt x="637" y="817"/>
                  </a:cubicBezTo>
                  <a:cubicBezTo>
                    <a:pt x="637" y="817"/>
                    <a:pt x="637" y="816"/>
                    <a:pt x="637" y="815"/>
                  </a:cubicBezTo>
                  <a:cubicBezTo>
                    <a:pt x="636" y="815"/>
                    <a:pt x="636" y="815"/>
                    <a:pt x="636" y="814"/>
                  </a:cubicBezTo>
                  <a:cubicBezTo>
                    <a:pt x="636" y="813"/>
                    <a:pt x="636" y="812"/>
                    <a:pt x="636" y="812"/>
                  </a:cubicBezTo>
                  <a:cubicBezTo>
                    <a:pt x="635" y="811"/>
                    <a:pt x="635" y="811"/>
                    <a:pt x="634" y="811"/>
                  </a:cubicBezTo>
                  <a:cubicBezTo>
                    <a:pt x="634" y="811"/>
                    <a:pt x="633" y="810"/>
                    <a:pt x="633" y="810"/>
                  </a:cubicBezTo>
                  <a:cubicBezTo>
                    <a:pt x="633" y="810"/>
                    <a:pt x="633" y="809"/>
                    <a:pt x="633" y="809"/>
                  </a:cubicBezTo>
                  <a:cubicBezTo>
                    <a:pt x="633" y="808"/>
                    <a:pt x="632" y="808"/>
                    <a:pt x="632" y="807"/>
                  </a:cubicBezTo>
                  <a:cubicBezTo>
                    <a:pt x="632" y="806"/>
                    <a:pt x="631" y="806"/>
                    <a:pt x="631" y="806"/>
                  </a:cubicBezTo>
                  <a:cubicBezTo>
                    <a:pt x="631" y="806"/>
                    <a:pt x="631" y="805"/>
                    <a:pt x="631" y="805"/>
                  </a:cubicBezTo>
                  <a:cubicBezTo>
                    <a:pt x="630" y="805"/>
                    <a:pt x="630" y="805"/>
                    <a:pt x="630" y="804"/>
                  </a:cubicBezTo>
                  <a:cubicBezTo>
                    <a:pt x="629" y="803"/>
                    <a:pt x="629" y="802"/>
                    <a:pt x="629" y="802"/>
                  </a:cubicBezTo>
                  <a:cubicBezTo>
                    <a:pt x="629" y="801"/>
                    <a:pt x="629" y="800"/>
                    <a:pt x="628" y="799"/>
                  </a:cubicBezTo>
                  <a:cubicBezTo>
                    <a:pt x="628" y="799"/>
                    <a:pt x="628" y="799"/>
                    <a:pt x="628" y="799"/>
                  </a:cubicBezTo>
                  <a:cubicBezTo>
                    <a:pt x="627" y="798"/>
                    <a:pt x="627" y="797"/>
                    <a:pt x="626" y="797"/>
                  </a:cubicBezTo>
                  <a:cubicBezTo>
                    <a:pt x="626" y="797"/>
                    <a:pt x="626" y="796"/>
                    <a:pt x="626" y="796"/>
                  </a:cubicBezTo>
                  <a:cubicBezTo>
                    <a:pt x="626" y="795"/>
                    <a:pt x="625" y="795"/>
                    <a:pt x="624" y="794"/>
                  </a:cubicBezTo>
                  <a:cubicBezTo>
                    <a:pt x="624" y="794"/>
                    <a:pt x="624" y="794"/>
                    <a:pt x="624" y="794"/>
                  </a:cubicBezTo>
                  <a:cubicBezTo>
                    <a:pt x="624" y="794"/>
                    <a:pt x="624" y="794"/>
                    <a:pt x="624" y="794"/>
                  </a:cubicBezTo>
                  <a:cubicBezTo>
                    <a:pt x="624" y="793"/>
                    <a:pt x="624" y="793"/>
                    <a:pt x="624" y="793"/>
                  </a:cubicBezTo>
                  <a:cubicBezTo>
                    <a:pt x="624" y="792"/>
                    <a:pt x="624" y="791"/>
                    <a:pt x="623" y="790"/>
                  </a:cubicBezTo>
                  <a:cubicBezTo>
                    <a:pt x="623" y="789"/>
                    <a:pt x="622" y="788"/>
                    <a:pt x="621" y="788"/>
                  </a:cubicBezTo>
                  <a:cubicBezTo>
                    <a:pt x="621" y="787"/>
                    <a:pt x="621" y="787"/>
                    <a:pt x="621" y="787"/>
                  </a:cubicBezTo>
                  <a:cubicBezTo>
                    <a:pt x="621" y="786"/>
                    <a:pt x="621" y="785"/>
                    <a:pt x="619" y="784"/>
                  </a:cubicBezTo>
                  <a:cubicBezTo>
                    <a:pt x="619" y="784"/>
                    <a:pt x="619" y="784"/>
                    <a:pt x="619" y="783"/>
                  </a:cubicBezTo>
                  <a:cubicBezTo>
                    <a:pt x="618" y="782"/>
                    <a:pt x="618" y="782"/>
                    <a:pt x="618" y="782"/>
                  </a:cubicBezTo>
                  <a:cubicBezTo>
                    <a:pt x="618" y="781"/>
                    <a:pt x="617" y="781"/>
                    <a:pt x="617" y="781"/>
                  </a:cubicBezTo>
                  <a:cubicBezTo>
                    <a:pt x="617" y="781"/>
                    <a:pt x="617" y="781"/>
                    <a:pt x="617" y="781"/>
                  </a:cubicBezTo>
                  <a:cubicBezTo>
                    <a:pt x="617" y="781"/>
                    <a:pt x="617" y="781"/>
                    <a:pt x="617" y="781"/>
                  </a:cubicBezTo>
                  <a:cubicBezTo>
                    <a:pt x="617" y="780"/>
                    <a:pt x="617" y="780"/>
                    <a:pt x="617" y="779"/>
                  </a:cubicBezTo>
                  <a:cubicBezTo>
                    <a:pt x="617" y="778"/>
                    <a:pt x="616" y="778"/>
                    <a:pt x="616" y="778"/>
                  </a:cubicBezTo>
                  <a:cubicBezTo>
                    <a:pt x="616" y="778"/>
                    <a:pt x="616" y="778"/>
                    <a:pt x="616" y="777"/>
                  </a:cubicBezTo>
                  <a:cubicBezTo>
                    <a:pt x="616" y="777"/>
                    <a:pt x="615" y="776"/>
                    <a:pt x="615" y="775"/>
                  </a:cubicBezTo>
                  <a:cubicBezTo>
                    <a:pt x="614" y="775"/>
                    <a:pt x="614" y="775"/>
                    <a:pt x="614" y="775"/>
                  </a:cubicBezTo>
                  <a:cubicBezTo>
                    <a:pt x="614" y="775"/>
                    <a:pt x="614" y="774"/>
                    <a:pt x="613" y="773"/>
                  </a:cubicBezTo>
                  <a:cubicBezTo>
                    <a:pt x="613" y="773"/>
                    <a:pt x="612" y="772"/>
                    <a:pt x="612" y="771"/>
                  </a:cubicBezTo>
                  <a:cubicBezTo>
                    <a:pt x="612" y="771"/>
                    <a:pt x="612" y="770"/>
                    <a:pt x="611" y="770"/>
                  </a:cubicBezTo>
                  <a:cubicBezTo>
                    <a:pt x="611" y="769"/>
                    <a:pt x="611" y="769"/>
                    <a:pt x="610" y="768"/>
                  </a:cubicBezTo>
                  <a:cubicBezTo>
                    <a:pt x="610" y="768"/>
                    <a:pt x="610" y="768"/>
                    <a:pt x="610" y="768"/>
                  </a:cubicBezTo>
                  <a:cubicBezTo>
                    <a:pt x="610" y="767"/>
                    <a:pt x="610" y="767"/>
                    <a:pt x="610" y="767"/>
                  </a:cubicBezTo>
                  <a:cubicBezTo>
                    <a:pt x="610" y="766"/>
                    <a:pt x="609" y="765"/>
                    <a:pt x="608" y="765"/>
                  </a:cubicBezTo>
                  <a:cubicBezTo>
                    <a:pt x="608" y="765"/>
                    <a:pt x="608" y="764"/>
                    <a:pt x="608" y="764"/>
                  </a:cubicBezTo>
                  <a:cubicBezTo>
                    <a:pt x="608" y="764"/>
                    <a:pt x="607" y="764"/>
                    <a:pt x="607" y="764"/>
                  </a:cubicBezTo>
                  <a:cubicBezTo>
                    <a:pt x="607" y="763"/>
                    <a:pt x="607" y="763"/>
                    <a:pt x="606" y="762"/>
                  </a:cubicBezTo>
                  <a:cubicBezTo>
                    <a:pt x="606" y="760"/>
                    <a:pt x="606" y="760"/>
                    <a:pt x="605" y="760"/>
                  </a:cubicBezTo>
                  <a:cubicBezTo>
                    <a:pt x="605" y="759"/>
                    <a:pt x="605" y="759"/>
                    <a:pt x="605" y="759"/>
                  </a:cubicBezTo>
                  <a:cubicBezTo>
                    <a:pt x="605" y="759"/>
                    <a:pt x="605" y="758"/>
                    <a:pt x="604" y="757"/>
                  </a:cubicBezTo>
                  <a:cubicBezTo>
                    <a:pt x="604" y="757"/>
                    <a:pt x="604" y="757"/>
                    <a:pt x="604" y="757"/>
                  </a:cubicBezTo>
                  <a:cubicBezTo>
                    <a:pt x="604" y="757"/>
                    <a:pt x="604" y="757"/>
                    <a:pt x="604" y="756"/>
                  </a:cubicBezTo>
                  <a:cubicBezTo>
                    <a:pt x="604" y="756"/>
                    <a:pt x="604" y="756"/>
                    <a:pt x="604" y="756"/>
                  </a:cubicBezTo>
                  <a:cubicBezTo>
                    <a:pt x="604" y="755"/>
                    <a:pt x="604" y="755"/>
                    <a:pt x="604" y="754"/>
                  </a:cubicBezTo>
                  <a:cubicBezTo>
                    <a:pt x="604" y="753"/>
                    <a:pt x="604" y="752"/>
                    <a:pt x="603" y="751"/>
                  </a:cubicBezTo>
                  <a:cubicBezTo>
                    <a:pt x="603" y="750"/>
                    <a:pt x="603" y="750"/>
                    <a:pt x="603" y="749"/>
                  </a:cubicBezTo>
                  <a:cubicBezTo>
                    <a:pt x="603" y="749"/>
                    <a:pt x="603" y="749"/>
                    <a:pt x="603" y="749"/>
                  </a:cubicBezTo>
                  <a:cubicBezTo>
                    <a:pt x="604" y="748"/>
                    <a:pt x="604" y="747"/>
                    <a:pt x="604" y="747"/>
                  </a:cubicBezTo>
                  <a:cubicBezTo>
                    <a:pt x="604" y="746"/>
                    <a:pt x="604" y="746"/>
                    <a:pt x="604" y="746"/>
                  </a:cubicBezTo>
                  <a:cubicBezTo>
                    <a:pt x="604" y="746"/>
                    <a:pt x="604" y="745"/>
                    <a:pt x="604" y="745"/>
                  </a:cubicBezTo>
                  <a:cubicBezTo>
                    <a:pt x="604" y="745"/>
                    <a:pt x="604" y="745"/>
                    <a:pt x="604" y="745"/>
                  </a:cubicBezTo>
                  <a:cubicBezTo>
                    <a:pt x="604" y="744"/>
                    <a:pt x="604" y="744"/>
                    <a:pt x="604" y="744"/>
                  </a:cubicBezTo>
                  <a:cubicBezTo>
                    <a:pt x="605" y="744"/>
                    <a:pt x="605" y="743"/>
                    <a:pt x="605" y="743"/>
                  </a:cubicBezTo>
                  <a:cubicBezTo>
                    <a:pt x="605" y="743"/>
                    <a:pt x="605" y="743"/>
                    <a:pt x="605" y="742"/>
                  </a:cubicBezTo>
                  <a:cubicBezTo>
                    <a:pt x="605" y="742"/>
                    <a:pt x="605" y="741"/>
                    <a:pt x="605" y="741"/>
                  </a:cubicBezTo>
                  <a:cubicBezTo>
                    <a:pt x="606" y="740"/>
                    <a:pt x="606" y="740"/>
                    <a:pt x="606" y="739"/>
                  </a:cubicBezTo>
                  <a:cubicBezTo>
                    <a:pt x="607" y="739"/>
                    <a:pt x="607" y="739"/>
                    <a:pt x="607" y="739"/>
                  </a:cubicBezTo>
                  <a:cubicBezTo>
                    <a:pt x="607" y="739"/>
                    <a:pt x="607" y="739"/>
                    <a:pt x="607" y="738"/>
                  </a:cubicBezTo>
                  <a:cubicBezTo>
                    <a:pt x="608" y="737"/>
                    <a:pt x="608" y="737"/>
                    <a:pt x="608" y="737"/>
                  </a:cubicBezTo>
                  <a:cubicBezTo>
                    <a:pt x="608" y="737"/>
                    <a:pt x="608" y="737"/>
                    <a:pt x="608" y="737"/>
                  </a:cubicBezTo>
                  <a:cubicBezTo>
                    <a:pt x="609" y="736"/>
                    <a:pt x="609" y="736"/>
                    <a:pt x="609" y="735"/>
                  </a:cubicBezTo>
                  <a:cubicBezTo>
                    <a:pt x="610" y="735"/>
                    <a:pt x="610" y="735"/>
                    <a:pt x="610" y="734"/>
                  </a:cubicBezTo>
                  <a:cubicBezTo>
                    <a:pt x="611" y="734"/>
                    <a:pt x="611" y="733"/>
                    <a:pt x="612" y="733"/>
                  </a:cubicBezTo>
                  <a:cubicBezTo>
                    <a:pt x="612" y="733"/>
                    <a:pt x="612" y="733"/>
                    <a:pt x="612" y="733"/>
                  </a:cubicBezTo>
                  <a:cubicBezTo>
                    <a:pt x="612" y="733"/>
                    <a:pt x="612" y="732"/>
                    <a:pt x="612" y="732"/>
                  </a:cubicBezTo>
                  <a:cubicBezTo>
                    <a:pt x="613" y="732"/>
                    <a:pt x="613" y="731"/>
                    <a:pt x="613" y="731"/>
                  </a:cubicBezTo>
                  <a:cubicBezTo>
                    <a:pt x="613" y="731"/>
                    <a:pt x="614" y="731"/>
                    <a:pt x="614" y="731"/>
                  </a:cubicBezTo>
                  <a:cubicBezTo>
                    <a:pt x="614" y="731"/>
                    <a:pt x="614" y="731"/>
                    <a:pt x="615" y="731"/>
                  </a:cubicBezTo>
                  <a:cubicBezTo>
                    <a:pt x="615" y="731"/>
                    <a:pt x="615" y="730"/>
                    <a:pt x="616" y="730"/>
                  </a:cubicBezTo>
                  <a:cubicBezTo>
                    <a:pt x="616" y="730"/>
                    <a:pt x="616" y="730"/>
                    <a:pt x="616" y="730"/>
                  </a:cubicBezTo>
                  <a:cubicBezTo>
                    <a:pt x="616" y="730"/>
                    <a:pt x="616" y="730"/>
                    <a:pt x="617" y="730"/>
                  </a:cubicBezTo>
                  <a:cubicBezTo>
                    <a:pt x="617" y="730"/>
                    <a:pt x="617" y="729"/>
                    <a:pt x="617" y="729"/>
                  </a:cubicBezTo>
                  <a:cubicBezTo>
                    <a:pt x="618" y="729"/>
                    <a:pt x="618" y="729"/>
                    <a:pt x="618" y="729"/>
                  </a:cubicBezTo>
                  <a:cubicBezTo>
                    <a:pt x="618" y="729"/>
                    <a:pt x="618" y="729"/>
                    <a:pt x="619" y="729"/>
                  </a:cubicBezTo>
                  <a:cubicBezTo>
                    <a:pt x="619" y="729"/>
                    <a:pt x="619" y="729"/>
                    <a:pt x="619" y="729"/>
                  </a:cubicBezTo>
                  <a:cubicBezTo>
                    <a:pt x="619" y="729"/>
                    <a:pt x="620" y="729"/>
                    <a:pt x="620" y="729"/>
                  </a:cubicBezTo>
                  <a:cubicBezTo>
                    <a:pt x="620" y="728"/>
                    <a:pt x="621" y="728"/>
                    <a:pt x="621" y="728"/>
                  </a:cubicBezTo>
                  <a:cubicBezTo>
                    <a:pt x="622" y="728"/>
                    <a:pt x="622" y="728"/>
                    <a:pt x="622" y="728"/>
                  </a:cubicBezTo>
                  <a:cubicBezTo>
                    <a:pt x="622" y="727"/>
                    <a:pt x="623" y="727"/>
                    <a:pt x="624" y="727"/>
                  </a:cubicBezTo>
                  <a:cubicBezTo>
                    <a:pt x="624" y="726"/>
                    <a:pt x="624" y="726"/>
                    <a:pt x="624" y="726"/>
                  </a:cubicBezTo>
                  <a:cubicBezTo>
                    <a:pt x="625" y="726"/>
                    <a:pt x="625" y="726"/>
                    <a:pt x="625" y="726"/>
                  </a:cubicBezTo>
                  <a:cubicBezTo>
                    <a:pt x="625" y="726"/>
                    <a:pt x="625" y="726"/>
                    <a:pt x="625" y="726"/>
                  </a:cubicBezTo>
                  <a:cubicBezTo>
                    <a:pt x="625" y="726"/>
                    <a:pt x="626" y="726"/>
                    <a:pt x="626" y="726"/>
                  </a:cubicBezTo>
                  <a:cubicBezTo>
                    <a:pt x="626" y="725"/>
                    <a:pt x="626" y="725"/>
                    <a:pt x="626" y="725"/>
                  </a:cubicBezTo>
                  <a:cubicBezTo>
                    <a:pt x="627" y="725"/>
                    <a:pt x="627" y="725"/>
                    <a:pt x="627" y="725"/>
                  </a:cubicBezTo>
                  <a:cubicBezTo>
                    <a:pt x="628" y="725"/>
                    <a:pt x="628" y="725"/>
                    <a:pt x="628" y="725"/>
                  </a:cubicBezTo>
                  <a:cubicBezTo>
                    <a:pt x="628" y="725"/>
                    <a:pt x="629" y="725"/>
                    <a:pt x="630" y="724"/>
                  </a:cubicBezTo>
                  <a:cubicBezTo>
                    <a:pt x="630" y="724"/>
                    <a:pt x="630" y="724"/>
                    <a:pt x="630" y="724"/>
                  </a:cubicBezTo>
                  <a:cubicBezTo>
                    <a:pt x="630" y="724"/>
                    <a:pt x="631" y="723"/>
                    <a:pt x="631" y="723"/>
                  </a:cubicBezTo>
                  <a:cubicBezTo>
                    <a:pt x="631" y="723"/>
                    <a:pt x="632" y="723"/>
                    <a:pt x="632" y="722"/>
                  </a:cubicBezTo>
                  <a:cubicBezTo>
                    <a:pt x="633" y="722"/>
                    <a:pt x="633" y="722"/>
                    <a:pt x="633" y="722"/>
                  </a:cubicBezTo>
                  <a:cubicBezTo>
                    <a:pt x="634" y="722"/>
                    <a:pt x="634" y="722"/>
                    <a:pt x="634" y="722"/>
                  </a:cubicBezTo>
                  <a:cubicBezTo>
                    <a:pt x="635" y="722"/>
                    <a:pt x="635" y="721"/>
                    <a:pt x="635" y="721"/>
                  </a:cubicBezTo>
                  <a:cubicBezTo>
                    <a:pt x="636" y="721"/>
                    <a:pt x="636" y="721"/>
                    <a:pt x="636" y="721"/>
                  </a:cubicBezTo>
                  <a:cubicBezTo>
                    <a:pt x="637" y="721"/>
                    <a:pt x="637" y="721"/>
                    <a:pt x="638" y="720"/>
                  </a:cubicBezTo>
                  <a:cubicBezTo>
                    <a:pt x="639" y="720"/>
                    <a:pt x="639" y="719"/>
                    <a:pt x="639" y="719"/>
                  </a:cubicBezTo>
                  <a:cubicBezTo>
                    <a:pt x="640" y="719"/>
                    <a:pt x="640" y="719"/>
                    <a:pt x="641" y="719"/>
                  </a:cubicBezTo>
                  <a:cubicBezTo>
                    <a:pt x="642" y="718"/>
                    <a:pt x="643" y="718"/>
                    <a:pt x="644" y="718"/>
                  </a:cubicBezTo>
                  <a:cubicBezTo>
                    <a:pt x="645" y="718"/>
                    <a:pt x="645" y="717"/>
                    <a:pt x="646" y="717"/>
                  </a:cubicBezTo>
                  <a:cubicBezTo>
                    <a:pt x="646" y="717"/>
                    <a:pt x="646" y="716"/>
                    <a:pt x="646" y="716"/>
                  </a:cubicBezTo>
                  <a:cubicBezTo>
                    <a:pt x="646" y="716"/>
                    <a:pt x="646" y="716"/>
                    <a:pt x="648" y="716"/>
                  </a:cubicBezTo>
                  <a:cubicBezTo>
                    <a:pt x="648" y="716"/>
                    <a:pt x="648" y="716"/>
                    <a:pt x="648" y="716"/>
                  </a:cubicBezTo>
                  <a:cubicBezTo>
                    <a:pt x="648" y="716"/>
                    <a:pt x="648" y="716"/>
                    <a:pt x="648" y="716"/>
                  </a:cubicBezTo>
                  <a:cubicBezTo>
                    <a:pt x="650" y="715"/>
                    <a:pt x="650" y="714"/>
                    <a:pt x="650" y="714"/>
                  </a:cubicBezTo>
                  <a:cubicBezTo>
                    <a:pt x="651" y="714"/>
                    <a:pt x="651" y="713"/>
                    <a:pt x="652" y="712"/>
                  </a:cubicBezTo>
                  <a:cubicBezTo>
                    <a:pt x="652" y="712"/>
                    <a:pt x="652" y="712"/>
                    <a:pt x="652" y="712"/>
                  </a:cubicBezTo>
                  <a:cubicBezTo>
                    <a:pt x="652" y="713"/>
                    <a:pt x="652" y="713"/>
                    <a:pt x="652" y="713"/>
                  </a:cubicBezTo>
                  <a:cubicBezTo>
                    <a:pt x="653" y="713"/>
                    <a:pt x="653" y="713"/>
                    <a:pt x="654" y="712"/>
                  </a:cubicBezTo>
                  <a:cubicBezTo>
                    <a:pt x="654" y="712"/>
                    <a:pt x="654" y="712"/>
                    <a:pt x="654" y="712"/>
                  </a:cubicBezTo>
                  <a:cubicBezTo>
                    <a:pt x="654" y="712"/>
                    <a:pt x="654" y="712"/>
                    <a:pt x="654" y="712"/>
                  </a:cubicBezTo>
                  <a:cubicBezTo>
                    <a:pt x="655" y="712"/>
                    <a:pt x="655" y="712"/>
                    <a:pt x="655" y="712"/>
                  </a:cubicBezTo>
                  <a:cubicBezTo>
                    <a:pt x="656" y="712"/>
                    <a:pt x="657" y="712"/>
                    <a:pt x="658" y="711"/>
                  </a:cubicBezTo>
                  <a:cubicBezTo>
                    <a:pt x="658" y="710"/>
                    <a:pt x="659" y="710"/>
                    <a:pt x="659" y="710"/>
                  </a:cubicBezTo>
                  <a:cubicBezTo>
                    <a:pt x="659" y="710"/>
                    <a:pt x="659" y="710"/>
                    <a:pt x="659" y="710"/>
                  </a:cubicBezTo>
                  <a:cubicBezTo>
                    <a:pt x="659" y="710"/>
                    <a:pt x="660" y="710"/>
                    <a:pt x="660" y="710"/>
                  </a:cubicBezTo>
                  <a:cubicBezTo>
                    <a:pt x="660" y="710"/>
                    <a:pt x="661" y="710"/>
                    <a:pt x="661" y="710"/>
                  </a:cubicBezTo>
                  <a:cubicBezTo>
                    <a:pt x="661" y="710"/>
                    <a:pt x="660" y="711"/>
                    <a:pt x="660" y="711"/>
                  </a:cubicBezTo>
                  <a:cubicBezTo>
                    <a:pt x="660" y="712"/>
                    <a:pt x="660" y="712"/>
                    <a:pt x="660" y="712"/>
                  </a:cubicBezTo>
                  <a:lnTo>
                    <a:pt x="660" y="713"/>
                  </a:lnTo>
                  <a:close/>
                  <a:moveTo>
                    <a:pt x="556" y="749"/>
                  </a:moveTo>
                  <a:cubicBezTo>
                    <a:pt x="555" y="750"/>
                    <a:pt x="555" y="750"/>
                    <a:pt x="555" y="750"/>
                  </a:cubicBezTo>
                  <a:cubicBezTo>
                    <a:pt x="554" y="750"/>
                    <a:pt x="554" y="751"/>
                    <a:pt x="553" y="751"/>
                  </a:cubicBezTo>
                  <a:cubicBezTo>
                    <a:pt x="553" y="751"/>
                    <a:pt x="552" y="751"/>
                    <a:pt x="551" y="752"/>
                  </a:cubicBezTo>
                  <a:cubicBezTo>
                    <a:pt x="551" y="752"/>
                    <a:pt x="550" y="753"/>
                    <a:pt x="550" y="753"/>
                  </a:cubicBezTo>
                  <a:cubicBezTo>
                    <a:pt x="549" y="753"/>
                    <a:pt x="548" y="753"/>
                    <a:pt x="548" y="753"/>
                  </a:cubicBezTo>
                  <a:cubicBezTo>
                    <a:pt x="548" y="753"/>
                    <a:pt x="548" y="754"/>
                    <a:pt x="548" y="754"/>
                  </a:cubicBezTo>
                  <a:cubicBezTo>
                    <a:pt x="548" y="754"/>
                    <a:pt x="547" y="754"/>
                    <a:pt x="547" y="754"/>
                  </a:cubicBezTo>
                  <a:cubicBezTo>
                    <a:pt x="547" y="754"/>
                    <a:pt x="547" y="754"/>
                    <a:pt x="547" y="754"/>
                  </a:cubicBezTo>
                  <a:cubicBezTo>
                    <a:pt x="547" y="754"/>
                    <a:pt x="547" y="754"/>
                    <a:pt x="546" y="754"/>
                  </a:cubicBezTo>
                  <a:cubicBezTo>
                    <a:pt x="545" y="754"/>
                    <a:pt x="544" y="754"/>
                    <a:pt x="544" y="755"/>
                  </a:cubicBezTo>
                  <a:cubicBezTo>
                    <a:pt x="543" y="755"/>
                    <a:pt x="542" y="755"/>
                    <a:pt x="542" y="756"/>
                  </a:cubicBezTo>
                  <a:cubicBezTo>
                    <a:pt x="540" y="756"/>
                    <a:pt x="540" y="756"/>
                    <a:pt x="539" y="757"/>
                  </a:cubicBezTo>
                  <a:cubicBezTo>
                    <a:pt x="539" y="757"/>
                    <a:pt x="539" y="757"/>
                    <a:pt x="539" y="757"/>
                  </a:cubicBezTo>
                  <a:cubicBezTo>
                    <a:pt x="539" y="757"/>
                    <a:pt x="538" y="757"/>
                    <a:pt x="538" y="758"/>
                  </a:cubicBezTo>
                  <a:cubicBezTo>
                    <a:pt x="537" y="758"/>
                    <a:pt x="537" y="758"/>
                    <a:pt x="537" y="758"/>
                  </a:cubicBezTo>
                  <a:cubicBezTo>
                    <a:pt x="538" y="757"/>
                    <a:pt x="538" y="757"/>
                    <a:pt x="538" y="756"/>
                  </a:cubicBezTo>
                  <a:cubicBezTo>
                    <a:pt x="538" y="756"/>
                    <a:pt x="538" y="756"/>
                    <a:pt x="538" y="755"/>
                  </a:cubicBezTo>
                  <a:cubicBezTo>
                    <a:pt x="538" y="755"/>
                    <a:pt x="538" y="755"/>
                    <a:pt x="538" y="754"/>
                  </a:cubicBezTo>
                  <a:cubicBezTo>
                    <a:pt x="538" y="754"/>
                    <a:pt x="539" y="754"/>
                    <a:pt x="539" y="754"/>
                  </a:cubicBezTo>
                  <a:cubicBezTo>
                    <a:pt x="539" y="753"/>
                    <a:pt x="539" y="752"/>
                    <a:pt x="538" y="751"/>
                  </a:cubicBezTo>
                  <a:cubicBezTo>
                    <a:pt x="538" y="751"/>
                    <a:pt x="538" y="751"/>
                    <a:pt x="538" y="751"/>
                  </a:cubicBezTo>
                  <a:cubicBezTo>
                    <a:pt x="538" y="750"/>
                    <a:pt x="538" y="750"/>
                    <a:pt x="538" y="749"/>
                  </a:cubicBezTo>
                  <a:cubicBezTo>
                    <a:pt x="538" y="749"/>
                    <a:pt x="538" y="749"/>
                    <a:pt x="538" y="748"/>
                  </a:cubicBezTo>
                  <a:cubicBezTo>
                    <a:pt x="538" y="748"/>
                    <a:pt x="538" y="748"/>
                    <a:pt x="538" y="748"/>
                  </a:cubicBezTo>
                  <a:cubicBezTo>
                    <a:pt x="538" y="747"/>
                    <a:pt x="538" y="745"/>
                    <a:pt x="537" y="744"/>
                  </a:cubicBezTo>
                  <a:cubicBezTo>
                    <a:pt x="537" y="744"/>
                    <a:pt x="537" y="744"/>
                    <a:pt x="537" y="744"/>
                  </a:cubicBezTo>
                  <a:cubicBezTo>
                    <a:pt x="536" y="743"/>
                    <a:pt x="536" y="742"/>
                    <a:pt x="535" y="741"/>
                  </a:cubicBezTo>
                  <a:cubicBezTo>
                    <a:pt x="535" y="740"/>
                    <a:pt x="534" y="739"/>
                    <a:pt x="534" y="738"/>
                  </a:cubicBezTo>
                  <a:cubicBezTo>
                    <a:pt x="533" y="737"/>
                    <a:pt x="532" y="736"/>
                    <a:pt x="530" y="737"/>
                  </a:cubicBezTo>
                  <a:cubicBezTo>
                    <a:pt x="530" y="737"/>
                    <a:pt x="529" y="737"/>
                    <a:pt x="529" y="737"/>
                  </a:cubicBezTo>
                  <a:cubicBezTo>
                    <a:pt x="528" y="736"/>
                    <a:pt x="527" y="735"/>
                    <a:pt x="527" y="735"/>
                  </a:cubicBezTo>
                  <a:cubicBezTo>
                    <a:pt x="526" y="735"/>
                    <a:pt x="526" y="735"/>
                    <a:pt x="526" y="736"/>
                  </a:cubicBezTo>
                  <a:cubicBezTo>
                    <a:pt x="526" y="735"/>
                    <a:pt x="526" y="735"/>
                    <a:pt x="526" y="735"/>
                  </a:cubicBezTo>
                  <a:cubicBezTo>
                    <a:pt x="525" y="735"/>
                    <a:pt x="524" y="734"/>
                    <a:pt x="524" y="734"/>
                  </a:cubicBezTo>
                  <a:cubicBezTo>
                    <a:pt x="524" y="734"/>
                    <a:pt x="524" y="734"/>
                    <a:pt x="524" y="734"/>
                  </a:cubicBezTo>
                  <a:cubicBezTo>
                    <a:pt x="524" y="734"/>
                    <a:pt x="524" y="734"/>
                    <a:pt x="524" y="733"/>
                  </a:cubicBezTo>
                  <a:cubicBezTo>
                    <a:pt x="525" y="733"/>
                    <a:pt x="525" y="733"/>
                    <a:pt x="525" y="732"/>
                  </a:cubicBezTo>
                  <a:cubicBezTo>
                    <a:pt x="525" y="732"/>
                    <a:pt x="525" y="732"/>
                    <a:pt x="526" y="732"/>
                  </a:cubicBezTo>
                  <a:cubicBezTo>
                    <a:pt x="526" y="732"/>
                    <a:pt x="526" y="731"/>
                    <a:pt x="526" y="731"/>
                  </a:cubicBezTo>
                  <a:cubicBezTo>
                    <a:pt x="526" y="731"/>
                    <a:pt x="526" y="730"/>
                    <a:pt x="526" y="729"/>
                  </a:cubicBezTo>
                  <a:cubicBezTo>
                    <a:pt x="527" y="729"/>
                    <a:pt x="528" y="729"/>
                    <a:pt x="528" y="728"/>
                  </a:cubicBezTo>
                  <a:cubicBezTo>
                    <a:pt x="530" y="728"/>
                    <a:pt x="530" y="727"/>
                    <a:pt x="531" y="726"/>
                  </a:cubicBezTo>
                  <a:cubicBezTo>
                    <a:pt x="531" y="725"/>
                    <a:pt x="531" y="725"/>
                    <a:pt x="531" y="725"/>
                  </a:cubicBezTo>
                  <a:cubicBezTo>
                    <a:pt x="532" y="725"/>
                    <a:pt x="532" y="725"/>
                    <a:pt x="532" y="725"/>
                  </a:cubicBezTo>
                  <a:cubicBezTo>
                    <a:pt x="533" y="724"/>
                    <a:pt x="533" y="724"/>
                    <a:pt x="534" y="723"/>
                  </a:cubicBezTo>
                  <a:cubicBezTo>
                    <a:pt x="534" y="723"/>
                    <a:pt x="535" y="723"/>
                    <a:pt x="536" y="723"/>
                  </a:cubicBezTo>
                  <a:cubicBezTo>
                    <a:pt x="537" y="722"/>
                    <a:pt x="537" y="722"/>
                    <a:pt x="537" y="722"/>
                  </a:cubicBezTo>
                  <a:cubicBezTo>
                    <a:pt x="538" y="721"/>
                    <a:pt x="539" y="721"/>
                    <a:pt x="540" y="721"/>
                  </a:cubicBezTo>
                  <a:cubicBezTo>
                    <a:pt x="541" y="720"/>
                    <a:pt x="542" y="720"/>
                    <a:pt x="542" y="719"/>
                  </a:cubicBezTo>
                  <a:cubicBezTo>
                    <a:pt x="542" y="720"/>
                    <a:pt x="543" y="720"/>
                    <a:pt x="543" y="719"/>
                  </a:cubicBezTo>
                  <a:cubicBezTo>
                    <a:pt x="543" y="719"/>
                    <a:pt x="544" y="719"/>
                    <a:pt x="544" y="719"/>
                  </a:cubicBezTo>
                  <a:cubicBezTo>
                    <a:pt x="544" y="719"/>
                    <a:pt x="545" y="719"/>
                    <a:pt x="545" y="719"/>
                  </a:cubicBezTo>
                  <a:cubicBezTo>
                    <a:pt x="545" y="718"/>
                    <a:pt x="545" y="718"/>
                    <a:pt x="546" y="718"/>
                  </a:cubicBezTo>
                  <a:cubicBezTo>
                    <a:pt x="546" y="718"/>
                    <a:pt x="546" y="718"/>
                    <a:pt x="546" y="718"/>
                  </a:cubicBezTo>
                  <a:cubicBezTo>
                    <a:pt x="546" y="718"/>
                    <a:pt x="546" y="718"/>
                    <a:pt x="547" y="718"/>
                  </a:cubicBezTo>
                  <a:cubicBezTo>
                    <a:pt x="548" y="718"/>
                    <a:pt x="549" y="717"/>
                    <a:pt x="550" y="716"/>
                  </a:cubicBezTo>
                  <a:cubicBezTo>
                    <a:pt x="550" y="716"/>
                    <a:pt x="550" y="716"/>
                    <a:pt x="550" y="716"/>
                  </a:cubicBezTo>
                  <a:cubicBezTo>
                    <a:pt x="551" y="716"/>
                    <a:pt x="551" y="716"/>
                    <a:pt x="551" y="716"/>
                  </a:cubicBezTo>
                  <a:cubicBezTo>
                    <a:pt x="552" y="716"/>
                    <a:pt x="552" y="716"/>
                    <a:pt x="552" y="715"/>
                  </a:cubicBezTo>
                  <a:cubicBezTo>
                    <a:pt x="553" y="715"/>
                    <a:pt x="553" y="715"/>
                    <a:pt x="554" y="714"/>
                  </a:cubicBezTo>
                  <a:cubicBezTo>
                    <a:pt x="554" y="714"/>
                    <a:pt x="554" y="714"/>
                    <a:pt x="554" y="714"/>
                  </a:cubicBezTo>
                  <a:cubicBezTo>
                    <a:pt x="554" y="714"/>
                    <a:pt x="554" y="714"/>
                    <a:pt x="555" y="714"/>
                  </a:cubicBezTo>
                  <a:cubicBezTo>
                    <a:pt x="555" y="714"/>
                    <a:pt x="556" y="714"/>
                    <a:pt x="557" y="713"/>
                  </a:cubicBezTo>
                  <a:cubicBezTo>
                    <a:pt x="557" y="713"/>
                    <a:pt x="557" y="713"/>
                    <a:pt x="557" y="713"/>
                  </a:cubicBezTo>
                  <a:cubicBezTo>
                    <a:pt x="558" y="713"/>
                    <a:pt x="558" y="713"/>
                    <a:pt x="559" y="713"/>
                  </a:cubicBezTo>
                  <a:cubicBezTo>
                    <a:pt x="560" y="712"/>
                    <a:pt x="560" y="712"/>
                    <a:pt x="561" y="712"/>
                  </a:cubicBezTo>
                  <a:cubicBezTo>
                    <a:pt x="561" y="712"/>
                    <a:pt x="561" y="712"/>
                    <a:pt x="561" y="711"/>
                  </a:cubicBezTo>
                  <a:cubicBezTo>
                    <a:pt x="562" y="711"/>
                    <a:pt x="562" y="711"/>
                    <a:pt x="562" y="711"/>
                  </a:cubicBezTo>
                  <a:cubicBezTo>
                    <a:pt x="562" y="711"/>
                    <a:pt x="563" y="711"/>
                    <a:pt x="563" y="711"/>
                  </a:cubicBezTo>
                  <a:cubicBezTo>
                    <a:pt x="564" y="711"/>
                    <a:pt x="565" y="711"/>
                    <a:pt x="565" y="710"/>
                  </a:cubicBezTo>
                  <a:cubicBezTo>
                    <a:pt x="566" y="709"/>
                    <a:pt x="567" y="709"/>
                    <a:pt x="567" y="709"/>
                  </a:cubicBezTo>
                  <a:cubicBezTo>
                    <a:pt x="568" y="709"/>
                    <a:pt x="568" y="709"/>
                    <a:pt x="568" y="708"/>
                  </a:cubicBezTo>
                  <a:cubicBezTo>
                    <a:pt x="568" y="708"/>
                    <a:pt x="568" y="708"/>
                    <a:pt x="569" y="708"/>
                  </a:cubicBezTo>
                  <a:cubicBezTo>
                    <a:pt x="569" y="708"/>
                    <a:pt x="570" y="708"/>
                    <a:pt x="570" y="708"/>
                  </a:cubicBezTo>
                  <a:cubicBezTo>
                    <a:pt x="571" y="708"/>
                    <a:pt x="571" y="708"/>
                    <a:pt x="571" y="708"/>
                  </a:cubicBezTo>
                  <a:cubicBezTo>
                    <a:pt x="571" y="708"/>
                    <a:pt x="572" y="707"/>
                    <a:pt x="572" y="707"/>
                  </a:cubicBezTo>
                  <a:cubicBezTo>
                    <a:pt x="572" y="707"/>
                    <a:pt x="572" y="707"/>
                    <a:pt x="572" y="707"/>
                  </a:cubicBezTo>
                  <a:cubicBezTo>
                    <a:pt x="572" y="707"/>
                    <a:pt x="572" y="707"/>
                    <a:pt x="572" y="707"/>
                  </a:cubicBezTo>
                  <a:cubicBezTo>
                    <a:pt x="573" y="706"/>
                    <a:pt x="573" y="706"/>
                    <a:pt x="574" y="706"/>
                  </a:cubicBezTo>
                  <a:cubicBezTo>
                    <a:pt x="575" y="705"/>
                    <a:pt x="576" y="705"/>
                    <a:pt x="577" y="705"/>
                  </a:cubicBezTo>
                  <a:cubicBezTo>
                    <a:pt x="577" y="705"/>
                    <a:pt x="577" y="705"/>
                    <a:pt x="577" y="705"/>
                  </a:cubicBezTo>
                  <a:cubicBezTo>
                    <a:pt x="578" y="705"/>
                    <a:pt x="579" y="705"/>
                    <a:pt x="579" y="704"/>
                  </a:cubicBezTo>
                  <a:cubicBezTo>
                    <a:pt x="580" y="704"/>
                    <a:pt x="580" y="704"/>
                    <a:pt x="581" y="704"/>
                  </a:cubicBezTo>
                  <a:cubicBezTo>
                    <a:pt x="581" y="704"/>
                    <a:pt x="582" y="703"/>
                    <a:pt x="582" y="703"/>
                  </a:cubicBezTo>
                  <a:cubicBezTo>
                    <a:pt x="583" y="703"/>
                    <a:pt x="583" y="703"/>
                    <a:pt x="583" y="703"/>
                  </a:cubicBezTo>
                  <a:cubicBezTo>
                    <a:pt x="584" y="703"/>
                    <a:pt x="585" y="703"/>
                    <a:pt x="585" y="703"/>
                  </a:cubicBezTo>
                  <a:cubicBezTo>
                    <a:pt x="586" y="702"/>
                    <a:pt x="587" y="702"/>
                    <a:pt x="588" y="701"/>
                  </a:cubicBezTo>
                  <a:cubicBezTo>
                    <a:pt x="589" y="701"/>
                    <a:pt x="590" y="701"/>
                    <a:pt x="592" y="700"/>
                  </a:cubicBezTo>
                  <a:cubicBezTo>
                    <a:pt x="592" y="699"/>
                    <a:pt x="592" y="699"/>
                    <a:pt x="592" y="699"/>
                  </a:cubicBezTo>
                  <a:cubicBezTo>
                    <a:pt x="593" y="698"/>
                    <a:pt x="594" y="698"/>
                    <a:pt x="596" y="698"/>
                  </a:cubicBezTo>
                  <a:cubicBezTo>
                    <a:pt x="596" y="698"/>
                    <a:pt x="596" y="698"/>
                    <a:pt x="596" y="697"/>
                  </a:cubicBezTo>
                  <a:cubicBezTo>
                    <a:pt x="597" y="697"/>
                    <a:pt x="598" y="696"/>
                    <a:pt x="599" y="696"/>
                  </a:cubicBezTo>
                  <a:cubicBezTo>
                    <a:pt x="599" y="696"/>
                    <a:pt x="600" y="696"/>
                    <a:pt x="601" y="696"/>
                  </a:cubicBezTo>
                  <a:cubicBezTo>
                    <a:pt x="601" y="695"/>
                    <a:pt x="602" y="695"/>
                    <a:pt x="602" y="695"/>
                  </a:cubicBezTo>
                  <a:cubicBezTo>
                    <a:pt x="603" y="695"/>
                    <a:pt x="603" y="695"/>
                    <a:pt x="603" y="694"/>
                  </a:cubicBezTo>
                  <a:cubicBezTo>
                    <a:pt x="603" y="694"/>
                    <a:pt x="603" y="693"/>
                    <a:pt x="604" y="693"/>
                  </a:cubicBezTo>
                  <a:cubicBezTo>
                    <a:pt x="604" y="693"/>
                    <a:pt x="605" y="693"/>
                    <a:pt x="606" y="693"/>
                  </a:cubicBezTo>
                  <a:cubicBezTo>
                    <a:pt x="607" y="693"/>
                    <a:pt x="608" y="693"/>
                    <a:pt x="608" y="692"/>
                  </a:cubicBezTo>
                  <a:cubicBezTo>
                    <a:pt x="609" y="692"/>
                    <a:pt x="610" y="692"/>
                    <a:pt x="610" y="692"/>
                  </a:cubicBezTo>
                  <a:cubicBezTo>
                    <a:pt x="611" y="692"/>
                    <a:pt x="611" y="691"/>
                    <a:pt x="611" y="691"/>
                  </a:cubicBezTo>
                  <a:cubicBezTo>
                    <a:pt x="611" y="691"/>
                    <a:pt x="611" y="691"/>
                    <a:pt x="611" y="691"/>
                  </a:cubicBezTo>
                  <a:cubicBezTo>
                    <a:pt x="611" y="692"/>
                    <a:pt x="612" y="691"/>
                    <a:pt x="612" y="691"/>
                  </a:cubicBezTo>
                  <a:cubicBezTo>
                    <a:pt x="613" y="690"/>
                    <a:pt x="614" y="690"/>
                    <a:pt x="614" y="690"/>
                  </a:cubicBezTo>
                  <a:cubicBezTo>
                    <a:pt x="614" y="690"/>
                    <a:pt x="615" y="690"/>
                    <a:pt x="615" y="690"/>
                  </a:cubicBezTo>
                  <a:cubicBezTo>
                    <a:pt x="616" y="689"/>
                    <a:pt x="616" y="688"/>
                    <a:pt x="616" y="688"/>
                  </a:cubicBezTo>
                  <a:cubicBezTo>
                    <a:pt x="616" y="688"/>
                    <a:pt x="616" y="688"/>
                    <a:pt x="616" y="688"/>
                  </a:cubicBezTo>
                  <a:cubicBezTo>
                    <a:pt x="617" y="688"/>
                    <a:pt x="617" y="688"/>
                    <a:pt x="617" y="688"/>
                  </a:cubicBezTo>
                  <a:cubicBezTo>
                    <a:pt x="617" y="688"/>
                    <a:pt x="618" y="688"/>
                    <a:pt x="618" y="688"/>
                  </a:cubicBezTo>
                  <a:cubicBezTo>
                    <a:pt x="619" y="688"/>
                    <a:pt x="619" y="688"/>
                    <a:pt x="619" y="687"/>
                  </a:cubicBezTo>
                  <a:cubicBezTo>
                    <a:pt x="619" y="688"/>
                    <a:pt x="620" y="688"/>
                    <a:pt x="621" y="687"/>
                  </a:cubicBezTo>
                  <a:cubicBezTo>
                    <a:pt x="621" y="687"/>
                    <a:pt x="622" y="687"/>
                    <a:pt x="623" y="687"/>
                  </a:cubicBezTo>
                  <a:cubicBezTo>
                    <a:pt x="623" y="686"/>
                    <a:pt x="624" y="686"/>
                    <a:pt x="624" y="686"/>
                  </a:cubicBezTo>
                  <a:cubicBezTo>
                    <a:pt x="625" y="686"/>
                    <a:pt x="626" y="685"/>
                    <a:pt x="627" y="685"/>
                  </a:cubicBezTo>
                  <a:cubicBezTo>
                    <a:pt x="629" y="685"/>
                    <a:pt x="630" y="684"/>
                    <a:pt x="631" y="683"/>
                  </a:cubicBezTo>
                  <a:cubicBezTo>
                    <a:pt x="631" y="683"/>
                    <a:pt x="631" y="683"/>
                    <a:pt x="631" y="683"/>
                  </a:cubicBezTo>
                  <a:cubicBezTo>
                    <a:pt x="632" y="682"/>
                    <a:pt x="632" y="682"/>
                    <a:pt x="633" y="682"/>
                  </a:cubicBezTo>
                  <a:cubicBezTo>
                    <a:pt x="633" y="682"/>
                    <a:pt x="633" y="682"/>
                    <a:pt x="633" y="682"/>
                  </a:cubicBezTo>
                  <a:cubicBezTo>
                    <a:pt x="634" y="682"/>
                    <a:pt x="634" y="682"/>
                    <a:pt x="634" y="682"/>
                  </a:cubicBezTo>
                  <a:cubicBezTo>
                    <a:pt x="635" y="682"/>
                    <a:pt x="636" y="682"/>
                    <a:pt x="637" y="680"/>
                  </a:cubicBezTo>
                  <a:cubicBezTo>
                    <a:pt x="637" y="680"/>
                    <a:pt x="638" y="680"/>
                    <a:pt x="639" y="680"/>
                  </a:cubicBezTo>
                  <a:cubicBezTo>
                    <a:pt x="639" y="680"/>
                    <a:pt x="639" y="680"/>
                    <a:pt x="639" y="680"/>
                  </a:cubicBezTo>
                  <a:cubicBezTo>
                    <a:pt x="639" y="680"/>
                    <a:pt x="639" y="680"/>
                    <a:pt x="639" y="679"/>
                  </a:cubicBezTo>
                  <a:cubicBezTo>
                    <a:pt x="640" y="679"/>
                    <a:pt x="642" y="678"/>
                    <a:pt x="642" y="678"/>
                  </a:cubicBezTo>
                  <a:cubicBezTo>
                    <a:pt x="642" y="678"/>
                    <a:pt x="642" y="678"/>
                    <a:pt x="642" y="678"/>
                  </a:cubicBezTo>
                  <a:cubicBezTo>
                    <a:pt x="643" y="678"/>
                    <a:pt x="645" y="678"/>
                    <a:pt x="646" y="677"/>
                  </a:cubicBezTo>
                  <a:cubicBezTo>
                    <a:pt x="646" y="677"/>
                    <a:pt x="647" y="676"/>
                    <a:pt x="647" y="676"/>
                  </a:cubicBezTo>
                  <a:cubicBezTo>
                    <a:pt x="648" y="676"/>
                    <a:pt x="648" y="676"/>
                    <a:pt x="648" y="676"/>
                  </a:cubicBezTo>
                  <a:cubicBezTo>
                    <a:pt x="648" y="676"/>
                    <a:pt x="648" y="676"/>
                    <a:pt x="648" y="676"/>
                  </a:cubicBezTo>
                  <a:cubicBezTo>
                    <a:pt x="649" y="676"/>
                    <a:pt x="651" y="675"/>
                    <a:pt x="652" y="675"/>
                  </a:cubicBezTo>
                  <a:cubicBezTo>
                    <a:pt x="654" y="675"/>
                    <a:pt x="655" y="674"/>
                    <a:pt x="656" y="673"/>
                  </a:cubicBezTo>
                  <a:cubicBezTo>
                    <a:pt x="656" y="673"/>
                    <a:pt x="656" y="673"/>
                    <a:pt x="656" y="673"/>
                  </a:cubicBezTo>
                  <a:cubicBezTo>
                    <a:pt x="657" y="673"/>
                    <a:pt x="661" y="672"/>
                    <a:pt x="662" y="671"/>
                  </a:cubicBezTo>
                  <a:cubicBezTo>
                    <a:pt x="662" y="671"/>
                    <a:pt x="662" y="671"/>
                    <a:pt x="662" y="671"/>
                  </a:cubicBezTo>
                  <a:cubicBezTo>
                    <a:pt x="662" y="670"/>
                    <a:pt x="663" y="670"/>
                    <a:pt x="664" y="670"/>
                  </a:cubicBezTo>
                  <a:cubicBezTo>
                    <a:pt x="665" y="670"/>
                    <a:pt x="665" y="670"/>
                    <a:pt x="666" y="670"/>
                  </a:cubicBezTo>
                  <a:cubicBezTo>
                    <a:pt x="666" y="670"/>
                    <a:pt x="666" y="670"/>
                    <a:pt x="666" y="670"/>
                  </a:cubicBezTo>
                  <a:cubicBezTo>
                    <a:pt x="667" y="669"/>
                    <a:pt x="668" y="669"/>
                    <a:pt x="669" y="669"/>
                  </a:cubicBezTo>
                  <a:cubicBezTo>
                    <a:pt x="669" y="669"/>
                    <a:pt x="670" y="669"/>
                    <a:pt x="671" y="669"/>
                  </a:cubicBezTo>
                  <a:cubicBezTo>
                    <a:pt x="671" y="669"/>
                    <a:pt x="672" y="668"/>
                    <a:pt x="673" y="668"/>
                  </a:cubicBezTo>
                  <a:cubicBezTo>
                    <a:pt x="674" y="668"/>
                    <a:pt x="675" y="668"/>
                    <a:pt x="675" y="668"/>
                  </a:cubicBezTo>
                  <a:cubicBezTo>
                    <a:pt x="676" y="668"/>
                    <a:pt x="676" y="668"/>
                    <a:pt x="676" y="668"/>
                  </a:cubicBezTo>
                  <a:cubicBezTo>
                    <a:pt x="676" y="667"/>
                    <a:pt x="677" y="667"/>
                    <a:pt x="677" y="667"/>
                  </a:cubicBezTo>
                  <a:cubicBezTo>
                    <a:pt x="678" y="667"/>
                    <a:pt x="678" y="667"/>
                    <a:pt x="678" y="667"/>
                  </a:cubicBezTo>
                  <a:cubicBezTo>
                    <a:pt x="679" y="667"/>
                    <a:pt x="679" y="667"/>
                    <a:pt x="680" y="667"/>
                  </a:cubicBezTo>
                  <a:cubicBezTo>
                    <a:pt x="680" y="667"/>
                    <a:pt x="680" y="667"/>
                    <a:pt x="681" y="667"/>
                  </a:cubicBezTo>
                  <a:cubicBezTo>
                    <a:pt x="681" y="667"/>
                    <a:pt x="681" y="667"/>
                    <a:pt x="682" y="667"/>
                  </a:cubicBezTo>
                  <a:cubicBezTo>
                    <a:pt x="682" y="667"/>
                    <a:pt x="682" y="667"/>
                    <a:pt x="682" y="667"/>
                  </a:cubicBezTo>
                  <a:cubicBezTo>
                    <a:pt x="683" y="667"/>
                    <a:pt x="683" y="667"/>
                    <a:pt x="683" y="667"/>
                  </a:cubicBezTo>
                  <a:cubicBezTo>
                    <a:pt x="684" y="667"/>
                    <a:pt x="685" y="668"/>
                    <a:pt x="685" y="667"/>
                  </a:cubicBezTo>
                  <a:cubicBezTo>
                    <a:pt x="686" y="667"/>
                    <a:pt x="686" y="667"/>
                    <a:pt x="687" y="667"/>
                  </a:cubicBezTo>
                  <a:cubicBezTo>
                    <a:pt x="687" y="667"/>
                    <a:pt x="687" y="667"/>
                    <a:pt x="688" y="667"/>
                  </a:cubicBezTo>
                  <a:cubicBezTo>
                    <a:pt x="688" y="667"/>
                    <a:pt x="688" y="667"/>
                    <a:pt x="688" y="668"/>
                  </a:cubicBezTo>
                  <a:cubicBezTo>
                    <a:pt x="689" y="668"/>
                    <a:pt x="690" y="668"/>
                    <a:pt x="690" y="668"/>
                  </a:cubicBezTo>
                  <a:cubicBezTo>
                    <a:pt x="691" y="668"/>
                    <a:pt x="691" y="668"/>
                    <a:pt x="691" y="668"/>
                  </a:cubicBezTo>
                  <a:cubicBezTo>
                    <a:pt x="691" y="668"/>
                    <a:pt x="691" y="668"/>
                    <a:pt x="691" y="668"/>
                  </a:cubicBezTo>
                  <a:cubicBezTo>
                    <a:pt x="692" y="669"/>
                    <a:pt x="693" y="669"/>
                    <a:pt x="695" y="669"/>
                  </a:cubicBezTo>
                  <a:cubicBezTo>
                    <a:pt x="695" y="669"/>
                    <a:pt x="695" y="669"/>
                    <a:pt x="695" y="669"/>
                  </a:cubicBezTo>
                  <a:cubicBezTo>
                    <a:pt x="696" y="669"/>
                    <a:pt x="696" y="669"/>
                    <a:pt x="697" y="670"/>
                  </a:cubicBezTo>
                  <a:cubicBezTo>
                    <a:pt x="697" y="670"/>
                    <a:pt x="697" y="670"/>
                    <a:pt x="698" y="670"/>
                  </a:cubicBezTo>
                  <a:cubicBezTo>
                    <a:pt x="698" y="670"/>
                    <a:pt x="698" y="670"/>
                    <a:pt x="698" y="670"/>
                  </a:cubicBezTo>
                  <a:cubicBezTo>
                    <a:pt x="698" y="670"/>
                    <a:pt x="698" y="670"/>
                    <a:pt x="698" y="670"/>
                  </a:cubicBezTo>
                  <a:cubicBezTo>
                    <a:pt x="698" y="670"/>
                    <a:pt x="698" y="670"/>
                    <a:pt x="699" y="670"/>
                  </a:cubicBezTo>
                  <a:cubicBezTo>
                    <a:pt x="699" y="671"/>
                    <a:pt x="699" y="671"/>
                    <a:pt x="700" y="670"/>
                  </a:cubicBezTo>
                  <a:cubicBezTo>
                    <a:pt x="700" y="670"/>
                    <a:pt x="700" y="670"/>
                    <a:pt x="700" y="671"/>
                  </a:cubicBezTo>
                  <a:cubicBezTo>
                    <a:pt x="700" y="671"/>
                    <a:pt x="700" y="671"/>
                    <a:pt x="700" y="671"/>
                  </a:cubicBezTo>
                  <a:cubicBezTo>
                    <a:pt x="701" y="671"/>
                    <a:pt x="701" y="672"/>
                    <a:pt x="701" y="672"/>
                  </a:cubicBezTo>
                  <a:cubicBezTo>
                    <a:pt x="702" y="672"/>
                    <a:pt x="702" y="672"/>
                    <a:pt x="703" y="672"/>
                  </a:cubicBezTo>
                  <a:cubicBezTo>
                    <a:pt x="703" y="673"/>
                    <a:pt x="703" y="673"/>
                    <a:pt x="703" y="673"/>
                  </a:cubicBezTo>
                  <a:cubicBezTo>
                    <a:pt x="703" y="673"/>
                    <a:pt x="703" y="673"/>
                    <a:pt x="703" y="673"/>
                  </a:cubicBezTo>
                  <a:cubicBezTo>
                    <a:pt x="704" y="673"/>
                    <a:pt x="704" y="673"/>
                    <a:pt x="705" y="674"/>
                  </a:cubicBezTo>
                  <a:cubicBezTo>
                    <a:pt x="705" y="674"/>
                    <a:pt x="705" y="674"/>
                    <a:pt x="705" y="674"/>
                  </a:cubicBezTo>
                  <a:cubicBezTo>
                    <a:pt x="705" y="674"/>
                    <a:pt x="705" y="674"/>
                    <a:pt x="705" y="674"/>
                  </a:cubicBezTo>
                  <a:cubicBezTo>
                    <a:pt x="704" y="674"/>
                    <a:pt x="704" y="674"/>
                    <a:pt x="703" y="675"/>
                  </a:cubicBezTo>
                  <a:cubicBezTo>
                    <a:pt x="702" y="675"/>
                    <a:pt x="701" y="675"/>
                    <a:pt x="701" y="676"/>
                  </a:cubicBezTo>
                  <a:cubicBezTo>
                    <a:pt x="700" y="677"/>
                    <a:pt x="699" y="677"/>
                    <a:pt x="699" y="677"/>
                  </a:cubicBezTo>
                  <a:cubicBezTo>
                    <a:pt x="699" y="677"/>
                    <a:pt x="698" y="678"/>
                    <a:pt x="698" y="678"/>
                  </a:cubicBezTo>
                  <a:cubicBezTo>
                    <a:pt x="698" y="679"/>
                    <a:pt x="698" y="679"/>
                    <a:pt x="697" y="679"/>
                  </a:cubicBezTo>
                  <a:cubicBezTo>
                    <a:pt x="697" y="679"/>
                    <a:pt x="697" y="679"/>
                    <a:pt x="697" y="679"/>
                  </a:cubicBezTo>
                  <a:cubicBezTo>
                    <a:pt x="696" y="679"/>
                    <a:pt x="696" y="679"/>
                    <a:pt x="696" y="679"/>
                  </a:cubicBezTo>
                  <a:cubicBezTo>
                    <a:pt x="695" y="680"/>
                    <a:pt x="695" y="680"/>
                    <a:pt x="695" y="681"/>
                  </a:cubicBezTo>
                  <a:cubicBezTo>
                    <a:pt x="694" y="681"/>
                    <a:pt x="694" y="681"/>
                    <a:pt x="694" y="681"/>
                  </a:cubicBezTo>
                  <a:cubicBezTo>
                    <a:pt x="694" y="681"/>
                    <a:pt x="692" y="682"/>
                    <a:pt x="691" y="683"/>
                  </a:cubicBezTo>
                  <a:cubicBezTo>
                    <a:pt x="691" y="683"/>
                    <a:pt x="691" y="683"/>
                    <a:pt x="691" y="683"/>
                  </a:cubicBezTo>
                  <a:cubicBezTo>
                    <a:pt x="691" y="684"/>
                    <a:pt x="690" y="684"/>
                    <a:pt x="689" y="684"/>
                  </a:cubicBezTo>
                  <a:cubicBezTo>
                    <a:pt x="689" y="684"/>
                    <a:pt x="689" y="685"/>
                    <a:pt x="689" y="685"/>
                  </a:cubicBezTo>
                  <a:cubicBezTo>
                    <a:pt x="689" y="685"/>
                    <a:pt x="689" y="685"/>
                    <a:pt x="688" y="685"/>
                  </a:cubicBezTo>
                  <a:cubicBezTo>
                    <a:pt x="688" y="685"/>
                    <a:pt x="687" y="685"/>
                    <a:pt x="687" y="686"/>
                  </a:cubicBezTo>
                  <a:cubicBezTo>
                    <a:pt x="687" y="686"/>
                    <a:pt x="687" y="686"/>
                    <a:pt x="687" y="686"/>
                  </a:cubicBezTo>
                  <a:cubicBezTo>
                    <a:pt x="686" y="687"/>
                    <a:pt x="686" y="687"/>
                    <a:pt x="685" y="687"/>
                  </a:cubicBezTo>
                  <a:cubicBezTo>
                    <a:pt x="685" y="687"/>
                    <a:pt x="685" y="687"/>
                    <a:pt x="685" y="687"/>
                  </a:cubicBezTo>
                  <a:cubicBezTo>
                    <a:pt x="684" y="687"/>
                    <a:pt x="683" y="688"/>
                    <a:pt x="683" y="689"/>
                  </a:cubicBezTo>
                  <a:cubicBezTo>
                    <a:pt x="683" y="689"/>
                    <a:pt x="683" y="689"/>
                    <a:pt x="683" y="689"/>
                  </a:cubicBezTo>
                  <a:cubicBezTo>
                    <a:pt x="683" y="689"/>
                    <a:pt x="683" y="689"/>
                    <a:pt x="682" y="689"/>
                  </a:cubicBezTo>
                  <a:cubicBezTo>
                    <a:pt x="682" y="690"/>
                    <a:pt x="681" y="690"/>
                    <a:pt x="681" y="690"/>
                  </a:cubicBezTo>
                  <a:cubicBezTo>
                    <a:pt x="681" y="690"/>
                    <a:pt x="681" y="691"/>
                    <a:pt x="681" y="691"/>
                  </a:cubicBezTo>
                  <a:cubicBezTo>
                    <a:pt x="681" y="691"/>
                    <a:pt x="681" y="691"/>
                    <a:pt x="681" y="691"/>
                  </a:cubicBezTo>
                  <a:cubicBezTo>
                    <a:pt x="680" y="691"/>
                    <a:pt x="679" y="691"/>
                    <a:pt x="679" y="692"/>
                  </a:cubicBezTo>
                  <a:cubicBezTo>
                    <a:pt x="679" y="692"/>
                    <a:pt x="679" y="692"/>
                    <a:pt x="678" y="692"/>
                  </a:cubicBezTo>
                  <a:cubicBezTo>
                    <a:pt x="678" y="692"/>
                    <a:pt x="678" y="692"/>
                    <a:pt x="678" y="692"/>
                  </a:cubicBezTo>
                  <a:cubicBezTo>
                    <a:pt x="677" y="693"/>
                    <a:pt x="676" y="695"/>
                    <a:pt x="676" y="695"/>
                  </a:cubicBezTo>
                  <a:cubicBezTo>
                    <a:pt x="676" y="695"/>
                    <a:pt x="676" y="695"/>
                    <a:pt x="676" y="695"/>
                  </a:cubicBezTo>
                  <a:cubicBezTo>
                    <a:pt x="676" y="695"/>
                    <a:pt x="676" y="695"/>
                    <a:pt x="676" y="695"/>
                  </a:cubicBezTo>
                  <a:cubicBezTo>
                    <a:pt x="675" y="695"/>
                    <a:pt x="675" y="695"/>
                    <a:pt x="674" y="696"/>
                  </a:cubicBezTo>
                  <a:cubicBezTo>
                    <a:pt x="673" y="696"/>
                    <a:pt x="673" y="697"/>
                    <a:pt x="672" y="697"/>
                  </a:cubicBezTo>
                  <a:cubicBezTo>
                    <a:pt x="672" y="698"/>
                    <a:pt x="672" y="698"/>
                    <a:pt x="671" y="698"/>
                  </a:cubicBezTo>
                  <a:cubicBezTo>
                    <a:pt x="671" y="698"/>
                    <a:pt x="671" y="698"/>
                    <a:pt x="671" y="699"/>
                  </a:cubicBezTo>
                  <a:cubicBezTo>
                    <a:pt x="671" y="699"/>
                    <a:pt x="671" y="699"/>
                    <a:pt x="670" y="700"/>
                  </a:cubicBezTo>
                  <a:cubicBezTo>
                    <a:pt x="670" y="700"/>
                    <a:pt x="670" y="700"/>
                    <a:pt x="669" y="700"/>
                  </a:cubicBezTo>
                  <a:cubicBezTo>
                    <a:pt x="669" y="700"/>
                    <a:pt x="669" y="700"/>
                    <a:pt x="669" y="700"/>
                  </a:cubicBezTo>
                  <a:cubicBezTo>
                    <a:pt x="668" y="700"/>
                    <a:pt x="668" y="700"/>
                    <a:pt x="667" y="700"/>
                  </a:cubicBezTo>
                  <a:cubicBezTo>
                    <a:pt x="667" y="700"/>
                    <a:pt x="666" y="701"/>
                    <a:pt x="666" y="701"/>
                  </a:cubicBezTo>
                  <a:cubicBezTo>
                    <a:pt x="665" y="701"/>
                    <a:pt x="664" y="701"/>
                    <a:pt x="664" y="702"/>
                  </a:cubicBezTo>
                  <a:cubicBezTo>
                    <a:pt x="663" y="702"/>
                    <a:pt x="662" y="702"/>
                    <a:pt x="662" y="703"/>
                  </a:cubicBezTo>
                  <a:cubicBezTo>
                    <a:pt x="662" y="703"/>
                    <a:pt x="661" y="703"/>
                    <a:pt x="661" y="703"/>
                  </a:cubicBezTo>
                  <a:cubicBezTo>
                    <a:pt x="661" y="703"/>
                    <a:pt x="659" y="704"/>
                    <a:pt x="658" y="704"/>
                  </a:cubicBezTo>
                  <a:cubicBezTo>
                    <a:pt x="657" y="705"/>
                    <a:pt x="657" y="705"/>
                    <a:pt x="656" y="705"/>
                  </a:cubicBezTo>
                  <a:cubicBezTo>
                    <a:pt x="656" y="705"/>
                    <a:pt x="656" y="706"/>
                    <a:pt x="656" y="706"/>
                  </a:cubicBezTo>
                  <a:cubicBezTo>
                    <a:pt x="656" y="706"/>
                    <a:pt x="656" y="706"/>
                    <a:pt x="655" y="706"/>
                  </a:cubicBezTo>
                  <a:cubicBezTo>
                    <a:pt x="655" y="706"/>
                    <a:pt x="655" y="706"/>
                    <a:pt x="655" y="706"/>
                  </a:cubicBezTo>
                  <a:cubicBezTo>
                    <a:pt x="654" y="706"/>
                    <a:pt x="654" y="706"/>
                    <a:pt x="654" y="706"/>
                  </a:cubicBezTo>
                  <a:cubicBezTo>
                    <a:pt x="653" y="706"/>
                    <a:pt x="652" y="707"/>
                    <a:pt x="651" y="708"/>
                  </a:cubicBezTo>
                  <a:cubicBezTo>
                    <a:pt x="651" y="708"/>
                    <a:pt x="651" y="708"/>
                    <a:pt x="651" y="708"/>
                  </a:cubicBezTo>
                  <a:cubicBezTo>
                    <a:pt x="651" y="708"/>
                    <a:pt x="651" y="708"/>
                    <a:pt x="650" y="708"/>
                  </a:cubicBezTo>
                  <a:cubicBezTo>
                    <a:pt x="650" y="708"/>
                    <a:pt x="650" y="709"/>
                    <a:pt x="650" y="709"/>
                  </a:cubicBezTo>
                  <a:cubicBezTo>
                    <a:pt x="650" y="709"/>
                    <a:pt x="650" y="709"/>
                    <a:pt x="650" y="709"/>
                  </a:cubicBezTo>
                  <a:cubicBezTo>
                    <a:pt x="649" y="709"/>
                    <a:pt x="649" y="709"/>
                    <a:pt x="648" y="709"/>
                  </a:cubicBezTo>
                  <a:cubicBezTo>
                    <a:pt x="647" y="709"/>
                    <a:pt x="646" y="709"/>
                    <a:pt x="645" y="710"/>
                  </a:cubicBezTo>
                  <a:cubicBezTo>
                    <a:pt x="644" y="710"/>
                    <a:pt x="644" y="710"/>
                    <a:pt x="643" y="711"/>
                  </a:cubicBezTo>
                  <a:cubicBezTo>
                    <a:pt x="642" y="711"/>
                    <a:pt x="642" y="712"/>
                    <a:pt x="641" y="712"/>
                  </a:cubicBezTo>
                  <a:cubicBezTo>
                    <a:pt x="641" y="713"/>
                    <a:pt x="641" y="713"/>
                    <a:pt x="640" y="713"/>
                  </a:cubicBezTo>
                  <a:cubicBezTo>
                    <a:pt x="640" y="713"/>
                    <a:pt x="640" y="713"/>
                    <a:pt x="640" y="713"/>
                  </a:cubicBezTo>
                  <a:cubicBezTo>
                    <a:pt x="639" y="713"/>
                    <a:pt x="639" y="713"/>
                    <a:pt x="639" y="713"/>
                  </a:cubicBezTo>
                  <a:cubicBezTo>
                    <a:pt x="639" y="713"/>
                    <a:pt x="639" y="713"/>
                    <a:pt x="639" y="713"/>
                  </a:cubicBezTo>
                  <a:cubicBezTo>
                    <a:pt x="639" y="713"/>
                    <a:pt x="639" y="713"/>
                    <a:pt x="639" y="713"/>
                  </a:cubicBezTo>
                  <a:cubicBezTo>
                    <a:pt x="638" y="713"/>
                    <a:pt x="637" y="714"/>
                    <a:pt x="636" y="714"/>
                  </a:cubicBezTo>
                  <a:cubicBezTo>
                    <a:pt x="635" y="713"/>
                    <a:pt x="634" y="715"/>
                    <a:pt x="633" y="716"/>
                  </a:cubicBezTo>
                  <a:cubicBezTo>
                    <a:pt x="633" y="716"/>
                    <a:pt x="633" y="716"/>
                    <a:pt x="633" y="716"/>
                  </a:cubicBezTo>
                  <a:cubicBezTo>
                    <a:pt x="632" y="716"/>
                    <a:pt x="632" y="716"/>
                    <a:pt x="631" y="716"/>
                  </a:cubicBezTo>
                  <a:cubicBezTo>
                    <a:pt x="631" y="716"/>
                    <a:pt x="631" y="716"/>
                    <a:pt x="631" y="716"/>
                  </a:cubicBezTo>
                  <a:cubicBezTo>
                    <a:pt x="630" y="717"/>
                    <a:pt x="630" y="717"/>
                    <a:pt x="630" y="717"/>
                  </a:cubicBezTo>
                  <a:cubicBezTo>
                    <a:pt x="629" y="717"/>
                    <a:pt x="629" y="718"/>
                    <a:pt x="629" y="718"/>
                  </a:cubicBezTo>
                  <a:cubicBezTo>
                    <a:pt x="629" y="717"/>
                    <a:pt x="627" y="718"/>
                    <a:pt x="627" y="718"/>
                  </a:cubicBezTo>
                  <a:cubicBezTo>
                    <a:pt x="626" y="719"/>
                    <a:pt x="625" y="719"/>
                    <a:pt x="625" y="719"/>
                  </a:cubicBezTo>
                  <a:cubicBezTo>
                    <a:pt x="624" y="719"/>
                    <a:pt x="624" y="720"/>
                    <a:pt x="624" y="720"/>
                  </a:cubicBezTo>
                  <a:cubicBezTo>
                    <a:pt x="623" y="720"/>
                    <a:pt x="623" y="720"/>
                    <a:pt x="623" y="720"/>
                  </a:cubicBezTo>
                  <a:cubicBezTo>
                    <a:pt x="623" y="720"/>
                    <a:pt x="622" y="721"/>
                    <a:pt x="622" y="721"/>
                  </a:cubicBezTo>
                  <a:cubicBezTo>
                    <a:pt x="622" y="721"/>
                    <a:pt x="621" y="721"/>
                    <a:pt x="621" y="721"/>
                  </a:cubicBezTo>
                  <a:cubicBezTo>
                    <a:pt x="620" y="721"/>
                    <a:pt x="620" y="721"/>
                    <a:pt x="620" y="721"/>
                  </a:cubicBezTo>
                  <a:cubicBezTo>
                    <a:pt x="619" y="721"/>
                    <a:pt x="619" y="722"/>
                    <a:pt x="618" y="722"/>
                  </a:cubicBezTo>
                  <a:cubicBezTo>
                    <a:pt x="618" y="723"/>
                    <a:pt x="617" y="723"/>
                    <a:pt x="617" y="723"/>
                  </a:cubicBezTo>
                  <a:cubicBezTo>
                    <a:pt x="617" y="723"/>
                    <a:pt x="617" y="723"/>
                    <a:pt x="617" y="723"/>
                  </a:cubicBezTo>
                  <a:cubicBezTo>
                    <a:pt x="616" y="723"/>
                    <a:pt x="615" y="723"/>
                    <a:pt x="615" y="724"/>
                  </a:cubicBezTo>
                  <a:cubicBezTo>
                    <a:pt x="614" y="724"/>
                    <a:pt x="614" y="724"/>
                    <a:pt x="614" y="724"/>
                  </a:cubicBezTo>
                  <a:cubicBezTo>
                    <a:pt x="613" y="724"/>
                    <a:pt x="612" y="724"/>
                    <a:pt x="611" y="725"/>
                  </a:cubicBezTo>
                  <a:cubicBezTo>
                    <a:pt x="611" y="725"/>
                    <a:pt x="611" y="725"/>
                    <a:pt x="611" y="726"/>
                  </a:cubicBezTo>
                  <a:cubicBezTo>
                    <a:pt x="611" y="726"/>
                    <a:pt x="611" y="726"/>
                    <a:pt x="611" y="726"/>
                  </a:cubicBezTo>
                  <a:cubicBezTo>
                    <a:pt x="610" y="726"/>
                    <a:pt x="610" y="726"/>
                    <a:pt x="610" y="726"/>
                  </a:cubicBezTo>
                  <a:cubicBezTo>
                    <a:pt x="609" y="726"/>
                    <a:pt x="609" y="726"/>
                    <a:pt x="609" y="727"/>
                  </a:cubicBezTo>
                  <a:cubicBezTo>
                    <a:pt x="609" y="727"/>
                    <a:pt x="609" y="727"/>
                    <a:pt x="608" y="727"/>
                  </a:cubicBezTo>
                  <a:cubicBezTo>
                    <a:pt x="607" y="726"/>
                    <a:pt x="606" y="726"/>
                    <a:pt x="605" y="727"/>
                  </a:cubicBezTo>
                  <a:cubicBezTo>
                    <a:pt x="604" y="727"/>
                    <a:pt x="604" y="728"/>
                    <a:pt x="603" y="728"/>
                  </a:cubicBezTo>
                  <a:cubicBezTo>
                    <a:pt x="603" y="728"/>
                    <a:pt x="603" y="728"/>
                    <a:pt x="603" y="728"/>
                  </a:cubicBezTo>
                  <a:cubicBezTo>
                    <a:pt x="603" y="728"/>
                    <a:pt x="602" y="729"/>
                    <a:pt x="602" y="729"/>
                  </a:cubicBezTo>
                  <a:cubicBezTo>
                    <a:pt x="602" y="730"/>
                    <a:pt x="602" y="730"/>
                    <a:pt x="602" y="730"/>
                  </a:cubicBezTo>
                  <a:cubicBezTo>
                    <a:pt x="602" y="730"/>
                    <a:pt x="601" y="730"/>
                    <a:pt x="601" y="730"/>
                  </a:cubicBezTo>
                  <a:cubicBezTo>
                    <a:pt x="601" y="730"/>
                    <a:pt x="598" y="730"/>
                    <a:pt x="597" y="731"/>
                  </a:cubicBezTo>
                  <a:cubicBezTo>
                    <a:pt x="597" y="731"/>
                    <a:pt x="597" y="731"/>
                    <a:pt x="597" y="731"/>
                  </a:cubicBezTo>
                  <a:cubicBezTo>
                    <a:pt x="597" y="731"/>
                    <a:pt x="596" y="731"/>
                    <a:pt x="596" y="731"/>
                  </a:cubicBezTo>
                  <a:cubicBezTo>
                    <a:pt x="595" y="731"/>
                    <a:pt x="594" y="732"/>
                    <a:pt x="593" y="733"/>
                  </a:cubicBezTo>
                  <a:cubicBezTo>
                    <a:pt x="593" y="733"/>
                    <a:pt x="593" y="733"/>
                    <a:pt x="592" y="734"/>
                  </a:cubicBezTo>
                  <a:cubicBezTo>
                    <a:pt x="592" y="734"/>
                    <a:pt x="592" y="734"/>
                    <a:pt x="592" y="734"/>
                  </a:cubicBezTo>
                  <a:cubicBezTo>
                    <a:pt x="592" y="734"/>
                    <a:pt x="592" y="734"/>
                    <a:pt x="591" y="734"/>
                  </a:cubicBezTo>
                  <a:cubicBezTo>
                    <a:pt x="591" y="734"/>
                    <a:pt x="591" y="734"/>
                    <a:pt x="591" y="734"/>
                  </a:cubicBezTo>
                  <a:cubicBezTo>
                    <a:pt x="590" y="734"/>
                    <a:pt x="589" y="735"/>
                    <a:pt x="588" y="735"/>
                  </a:cubicBezTo>
                  <a:cubicBezTo>
                    <a:pt x="587" y="736"/>
                    <a:pt x="586" y="736"/>
                    <a:pt x="586" y="737"/>
                  </a:cubicBezTo>
                  <a:cubicBezTo>
                    <a:pt x="585" y="738"/>
                    <a:pt x="584" y="738"/>
                    <a:pt x="583" y="738"/>
                  </a:cubicBezTo>
                  <a:cubicBezTo>
                    <a:pt x="583" y="738"/>
                    <a:pt x="582" y="738"/>
                    <a:pt x="582" y="738"/>
                  </a:cubicBezTo>
                  <a:cubicBezTo>
                    <a:pt x="581" y="739"/>
                    <a:pt x="580" y="739"/>
                    <a:pt x="579" y="740"/>
                  </a:cubicBezTo>
                  <a:cubicBezTo>
                    <a:pt x="578" y="740"/>
                    <a:pt x="577" y="740"/>
                    <a:pt x="576" y="741"/>
                  </a:cubicBezTo>
                  <a:cubicBezTo>
                    <a:pt x="575" y="741"/>
                    <a:pt x="573" y="742"/>
                    <a:pt x="572" y="742"/>
                  </a:cubicBezTo>
                  <a:cubicBezTo>
                    <a:pt x="571" y="743"/>
                    <a:pt x="570" y="744"/>
                    <a:pt x="569" y="744"/>
                  </a:cubicBezTo>
                  <a:cubicBezTo>
                    <a:pt x="569" y="744"/>
                    <a:pt x="569" y="744"/>
                    <a:pt x="569" y="744"/>
                  </a:cubicBezTo>
                  <a:cubicBezTo>
                    <a:pt x="568" y="744"/>
                    <a:pt x="568" y="744"/>
                    <a:pt x="568" y="744"/>
                  </a:cubicBezTo>
                  <a:cubicBezTo>
                    <a:pt x="566" y="745"/>
                    <a:pt x="564" y="747"/>
                    <a:pt x="562" y="747"/>
                  </a:cubicBezTo>
                  <a:cubicBezTo>
                    <a:pt x="560" y="747"/>
                    <a:pt x="559" y="747"/>
                    <a:pt x="558" y="748"/>
                  </a:cubicBezTo>
                  <a:cubicBezTo>
                    <a:pt x="557" y="748"/>
                    <a:pt x="557" y="749"/>
                    <a:pt x="556" y="749"/>
                  </a:cubicBezTo>
                  <a:close/>
                  <a:moveTo>
                    <a:pt x="527" y="743"/>
                  </a:moveTo>
                  <a:cubicBezTo>
                    <a:pt x="527" y="743"/>
                    <a:pt x="528" y="743"/>
                    <a:pt x="528" y="743"/>
                  </a:cubicBezTo>
                  <a:cubicBezTo>
                    <a:pt x="528" y="743"/>
                    <a:pt x="528" y="743"/>
                    <a:pt x="528" y="744"/>
                  </a:cubicBezTo>
                  <a:cubicBezTo>
                    <a:pt x="528" y="745"/>
                    <a:pt x="529" y="745"/>
                    <a:pt x="529" y="745"/>
                  </a:cubicBezTo>
                  <a:cubicBezTo>
                    <a:pt x="529" y="746"/>
                    <a:pt x="529" y="746"/>
                    <a:pt x="529" y="746"/>
                  </a:cubicBezTo>
                  <a:cubicBezTo>
                    <a:pt x="529" y="746"/>
                    <a:pt x="530" y="747"/>
                    <a:pt x="530" y="748"/>
                  </a:cubicBezTo>
                  <a:cubicBezTo>
                    <a:pt x="530" y="749"/>
                    <a:pt x="531" y="749"/>
                    <a:pt x="531" y="750"/>
                  </a:cubicBezTo>
                  <a:cubicBezTo>
                    <a:pt x="531" y="750"/>
                    <a:pt x="531" y="750"/>
                    <a:pt x="531" y="751"/>
                  </a:cubicBezTo>
                  <a:cubicBezTo>
                    <a:pt x="531" y="751"/>
                    <a:pt x="532" y="751"/>
                    <a:pt x="532" y="751"/>
                  </a:cubicBezTo>
                  <a:cubicBezTo>
                    <a:pt x="532" y="752"/>
                    <a:pt x="532" y="752"/>
                    <a:pt x="532" y="752"/>
                  </a:cubicBezTo>
                  <a:cubicBezTo>
                    <a:pt x="532" y="753"/>
                    <a:pt x="532" y="753"/>
                    <a:pt x="532" y="753"/>
                  </a:cubicBezTo>
                  <a:cubicBezTo>
                    <a:pt x="531" y="754"/>
                    <a:pt x="531" y="754"/>
                    <a:pt x="531" y="754"/>
                  </a:cubicBezTo>
                  <a:cubicBezTo>
                    <a:pt x="531" y="755"/>
                    <a:pt x="531" y="756"/>
                    <a:pt x="532" y="757"/>
                  </a:cubicBezTo>
                  <a:cubicBezTo>
                    <a:pt x="532" y="757"/>
                    <a:pt x="532" y="757"/>
                    <a:pt x="532" y="757"/>
                  </a:cubicBezTo>
                  <a:cubicBezTo>
                    <a:pt x="532" y="757"/>
                    <a:pt x="532" y="757"/>
                    <a:pt x="532" y="757"/>
                  </a:cubicBezTo>
                  <a:cubicBezTo>
                    <a:pt x="532" y="758"/>
                    <a:pt x="532" y="759"/>
                    <a:pt x="531" y="759"/>
                  </a:cubicBezTo>
                  <a:cubicBezTo>
                    <a:pt x="531" y="760"/>
                    <a:pt x="531" y="760"/>
                    <a:pt x="531" y="760"/>
                  </a:cubicBezTo>
                  <a:cubicBezTo>
                    <a:pt x="530" y="760"/>
                    <a:pt x="529" y="760"/>
                    <a:pt x="528" y="761"/>
                  </a:cubicBezTo>
                  <a:cubicBezTo>
                    <a:pt x="528" y="761"/>
                    <a:pt x="528" y="761"/>
                    <a:pt x="528" y="761"/>
                  </a:cubicBezTo>
                  <a:cubicBezTo>
                    <a:pt x="528" y="761"/>
                    <a:pt x="528" y="761"/>
                    <a:pt x="528" y="761"/>
                  </a:cubicBezTo>
                  <a:cubicBezTo>
                    <a:pt x="528" y="761"/>
                    <a:pt x="528" y="761"/>
                    <a:pt x="527" y="761"/>
                  </a:cubicBezTo>
                  <a:cubicBezTo>
                    <a:pt x="527" y="760"/>
                    <a:pt x="527" y="760"/>
                    <a:pt x="527" y="760"/>
                  </a:cubicBezTo>
                  <a:cubicBezTo>
                    <a:pt x="527" y="760"/>
                    <a:pt x="526" y="760"/>
                    <a:pt x="526" y="760"/>
                  </a:cubicBezTo>
                  <a:cubicBezTo>
                    <a:pt x="526" y="760"/>
                    <a:pt x="526" y="760"/>
                    <a:pt x="526" y="760"/>
                  </a:cubicBezTo>
                  <a:cubicBezTo>
                    <a:pt x="525" y="759"/>
                    <a:pt x="525" y="759"/>
                    <a:pt x="524" y="758"/>
                  </a:cubicBezTo>
                  <a:cubicBezTo>
                    <a:pt x="524" y="758"/>
                    <a:pt x="523" y="757"/>
                    <a:pt x="523" y="757"/>
                  </a:cubicBezTo>
                  <a:cubicBezTo>
                    <a:pt x="523" y="757"/>
                    <a:pt x="522" y="757"/>
                    <a:pt x="522" y="757"/>
                  </a:cubicBezTo>
                  <a:cubicBezTo>
                    <a:pt x="522" y="756"/>
                    <a:pt x="522" y="756"/>
                    <a:pt x="522" y="756"/>
                  </a:cubicBezTo>
                  <a:cubicBezTo>
                    <a:pt x="522" y="755"/>
                    <a:pt x="522" y="754"/>
                    <a:pt x="521" y="753"/>
                  </a:cubicBezTo>
                  <a:cubicBezTo>
                    <a:pt x="521" y="752"/>
                    <a:pt x="521" y="750"/>
                    <a:pt x="521" y="749"/>
                  </a:cubicBezTo>
                  <a:cubicBezTo>
                    <a:pt x="521" y="748"/>
                    <a:pt x="521" y="748"/>
                    <a:pt x="521" y="747"/>
                  </a:cubicBezTo>
                  <a:cubicBezTo>
                    <a:pt x="521" y="747"/>
                    <a:pt x="521" y="747"/>
                    <a:pt x="521" y="747"/>
                  </a:cubicBezTo>
                  <a:cubicBezTo>
                    <a:pt x="521" y="746"/>
                    <a:pt x="521" y="746"/>
                    <a:pt x="521" y="744"/>
                  </a:cubicBezTo>
                  <a:cubicBezTo>
                    <a:pt x="521" y="744"/>
                    <a:pt x="521" y="744"/>
                    <a:pt x="521" y="743"/>
                  </a:cubicBezTo>
                  <a:cubicBezTo>
                    <a:pt x="522" y="743"/>
                    <a:pt x="522" y="742"/>
                    <a:pt x="522" y="742"/>
                  </a:cubicBezTo>
                  <a:cubicBezTo>
                    <a:pt x="521" y="741"/>
                    <a:pt x="521" y="741"/>
                    <a:pt x="522" y="741"/>
                  </a:cubicBezTo>
                  <a:cubicBezTo>
                    <a:pt x="522" y="741"/>
                    <a:pt x="522" y="741"/>
                    <a:pt x="522" y="741"/>
                  </a:cubicBezTo>
                  <a:cubicBezTo>
                    <a:pt x="522" y="741"/>
                    <a:pt x="522" y="741"/>
                    <a:pt x="523" y="741"/>
                  </a:cubicBezTo>
                  <a:cubicBezTo>
                    <a:pt x="523" y="741"/>
                    <a:pt x="524" y="741"/>
                    <a:pt x="524" y="741"/>
                  </a:cubicBezTo>
                  <a:cubicBezTo>
                    <a:pt x="524" y="742"/>
                    <a:pt x="524" y="742"/>
                    <a:pt x="524" y="742"/>
                  </a:cubicBezTo>
                  <a:cubicBezTo>
                    <a:pt x="525" y="742"/>
                    <a:pt x="526" y="743"/>
                    <a:pt x="527" y="743"/>
                  </a:cubicBezTo>
                  <a:close/>
                  <a:moveTo>
                    <a:pt x="700" y="662"/>
                  </a:moveTo>
                  <a:cubicBezTo>
                    <a:pt x="701" y="662"/>
                    <a:pt x="701" y="662"/>
                    <a:pt x="701" y="662"/>
                  </a:cubicBezTo>
                  <a:cubicBezTo>
                    <a:pt x="701" y="662"/>
                    <a:pt x="701" y="662"/>
                    <a:pt x="701" y="662"/>
                  </a:cubicBezTo>
                  <a:cubicBezTo>
                    <a:pt x="701" y="662"/>
                    <a:pt x="701" y="662"/>
                    <a:pt x="701" y="663"/>
                  </a:cubicBezTo>
                  <a:cubicBezTo>
                    <a:pt x="701" y="662"/>
                    <a:pt x="701" y="662"/>
                    <a:pt x="700" y="662"/>
                  </a:cubicBezTo>
                  <a:close/>
                  <a:moveTo>
                    <a:pt x="534" y="597"/>
                  </a:moveTo>
                  <a:cubicBezTo>
                    <a:pt x="533" y="596"/>
                    <a:pt x="533" y="596"/>
                    <a:pt x="534" y="595"/>
                  </a:cubicBezTo>
                  <a:cubicBezTo>
                    <a:pt x="534" y="595"/>
                    <a:pt x="534" y="595"/>
                    <a:pt x="535" y="594"/>
                  </a:cubicBezTo>
                  <a:cubicBezTo>
                    <a:pt x="535" y="594"/>
                    <a:pt x="535" y="594"/>
                    <a:pt x="536" y="594"/>
                  </a:cubicBezTo>
                  <a:cubicBezTo>
                    <a:pt x="536" y="594"/>
                    <a:pt x="536" y="594"/>
                    <a:pt x="536" y="594"/>
                  </a:cubicBezTo>
                  <a:cubicBezTo>
                    <a:pt x="537" y="594"/>
                    <a:pt x="537" y="594"/>
                    <a:pt x="538" y="595"/>
                  </a:cubicBezTo>
                  <a:cubicBezTo>
                    <a:pt x="538" y="596"/>
                    <a:pt x="539" y="596"/>
                    <a:pt x="539" y="596"/>
                  </a:cubicBezTo>
                  <a:cubicBezTo>
                    <a:pt x="539" y="596"/>
                    <a:pt x="539" y="596"/>
                    <a:pt x="539" y="596"/>
                  </a:cubicBezTo>
                  <a:cubicBezTo>
                    <a:pt x="539" y="597"/>
                    <a:pt x="540" y="598"/>
                    <a:pt x="540" y="598"/>
                  </a:cubicBezTo>
                  <a:cubicBezTo>
                    <a:pt x="540" y="599"/>
                    <a:pt x="541" y="599"/>
                    <a:pt x="542" y="599"/>
                  </a:cubicBezTo>
                  <a:cubicBezTo>
                    <a:pt x="542" y="599"/>
                    <a:pt x="542" y="600"/>
                    <a:pt x="542" y="600"/>
                  </a:cubicBezTo>
                  <a:cubicBezTo>
                    <a:pt x="542" y="600"/>
                    <a:pt x="543" y="600"/>
                    <a:pt x="543" y="600"/>
                  </a:cubicBezTo>
                  <a:cubicBezTo>
                    <a:pt x="542" y="601"/>
                    <a:pt x="542" y="601"/>
                    <a:pt x="541" y="601"/>
                  </a:cubicBezTo>
                  <a:cubicBezTo>
                    <a:pt x="541" y="602"/>
                    <a:pt x="540" y="602"/>
                    <a:pt x="539" y="604"/>
                  </a:cubicBezTo>
                  <a:cubicBezTo>
                    <a:pt x="539" y="604"/>
                    <a:pt x="539" y="604"/>
                    <a:pt x="539" y="604"/>
                  </a:cubicBezTo>
                  <a:cubicBezTo>
                    <a:pt x="539" y="604"/>
                    <a:pt x="539" y="604"/>
                    <a:pt x="539" y="604"/>
                  </a:cubicBezTo>
                  <a:cubicBezTo>
                    <a:pt x="539" y="604"/>
                    <a:pt x="538" y="605"/>
                    <a:pt x="538" y="605"/>
                  </a:cubicBezTo>
                  <a:cubicBezTo>
                    <a:pt x="538" y="605"/>
                    <a:pt x="538" y="605"/>
                    <a:pt x="538" y="605"/>
                  </a:cubicBezTo>
                  <a:cubicBezTo>
                    <a:pt x="537" y="605"/>
                    <a:pt x="537" y="605"/>
                    <a:pt x="536" y="607"/>
                  </a:cubicBezTo>
                  <a:cubicBezTo>
                    <a:pt x="535" y="607"/>
                    <a:pt x="535" y="607"/>
                    <a:pt x="535" y="607"/>
                  </a:cubicBezTo>
                  <a:cubicBezTo>
                    <a:pt x="535" y="607"/>
                    <a:pt x="535" y="607"/>
                    <a:pt x="534" y="606"/>
                  </a:cubicBezTo>
                  <a:cubicBezTo>
                    <a:pt x="534" y="606"/>
                    <a:pt x="534" y="606"/>
                    <a:pt x="534" y="605"/>
                  </a:cubicBezTo>
                  <a:cubicBezTo>
                    <a:pt x="534" y="605"/>
                    <a:pt x="534" y="605"/>
                    <a:pt x="534" y="605"/>
                  </a:cubicBezTo>
                  <a:cubicBezTo>
                    <a:pt x="535" y="604"/>
                    <a:pt x="534" y="603"/>
                    <a:pt x="534" y="602"/>
                  </a:cubicBezTo>
                  <a:cubicBezTo>
                    <a:pt x="534" y="602"/>
                    <a:pt x="534" y="602"/>
                    <a:pt x="534" y="601"/>
                  </a:cubicBezTo>
                  <a:cubicBezTo>
                    <a:pt x="534" y="600"/>
                    <a:pt x="534" y="600"/>
                    <a:pt x="534" y="600"/>
                  </a:cubicBezTo>
                  <a:cubicBezTo>
                    <a:pt x="533" y="599"/>
                    <a:pt x="533" y="599"/>
                    <a:pt x="534" y="597"/>
                  </a:cubicBezTo>
                  <a:cubicBezTo>
                    <a:pt x="534" y="597"/>
                    <a:pt x="534" y="597"/>
                    <a:pt x="534" y="597"/>
                  </a:cubicBezTo>
                  <a:close/>
                  <a:moveTo>
                    <a:pt x="676" y="888"/>
                  </a:moveTo>
                  <a:cubicBezTo>
                    <a:pt x="676" y="887"/>
                    <a:pt x="675" y="886"/>
                    <a:pt x="674" y="885"/>
                  </a:cubicBezTo>
                  <a:cubicBezTo>
                    <a:pt x="674" y="884"/>
                    <a:pt x="673" y="883"/>
                    <a:pt x="672" y="883"/>
                  </a:cubicBezTo>
                  <a:cubicBezTo>
                    <a:pt x="673" y="882"/>
                    <a:pt x="673" y="882"/>
                    <a:pt x="673" y="881"/>
                  </a:cubicBezTo>
                  <a:cubicBezTo>
                    <a:pt x="673" y="880"/>
                    <a:pt x="672" y="880"/>
                    <a:pt x="671" y="879"/>
                  </a:cubicBezTo>
                  <a:cubicBezTo>
                    <a:pt x="671" y="879"/>
                    <a:pt x="671" y="879"/>
                    <a:pt x="670" y="878"/>
                  </a:cubicBezTo>
                  <a:cubicBezTo>
                    <a:pt x="670" y="878"/>
                    <a:pt x="670" y="878"/>
                    <a:pt x="670" y="878"/>
                  </a:cubicBezTo>
                  <a:cubicBezTo>
                    <a:pt x="670" y="878"/>
                    <a:pt x="670" y="877"/>
                    <a:pt x="669" y="877"/>
                  </a:cubicBezTo>
                  <a:cubicBezTo>
                    <a:pt x="669" y="877"/>
                    <a:pt x="669" y="876"/>
                    <a:pt x="669" y="876"/>
                  </a:cubicBezTo>
                  <a:cubicBezTo>
                    <a:pt x="669" y="875"/>
                    <a:pt x="668" y="874"/>
                    <a:pt x="668" y="874"/>
                  </a:cubicBezTo>
                  <a:cubicBezTo>
                    <a:pt x="667" y="874"/>
                    <a:pt x="667" y="874"/>
                    <a:pt x="667" y="874"/>
                  </a:cubicBezTo>
                  <a:cubicBezTo>
                    <a:pt x="667" y="874"/>
                    <a:pt x="667" y="874"/>
                    <a:pt x="667" y="873"/>
                  </a:cubicBezTo>
                  <a:cubicBezTo>
                    <a:pt x="667" y="873"/>
                    <a:pt x="667" y="873"/>
                    <a:pt x="667" y="873"/>
                  </a:cubicBezTo>
                  <a:cubicBezTo>
                    <a:pt x="667" y="872"/>
                    <a:pt x="667" y="872"/>
                    <a:pt x="667" y="872"/>
                  </a:cubicBezTo>
                  <a:cubicBezTo>
                    <a:pt x="666" y="872"/>
                    <a:pt x="666" y="871"/>
                    <a:pt x="666" y="871"/>
                  </a:cubicBezTo>
                  <a:cubicBezTo>
                    <a:pt x="666" y="871"/>
                    <a:pt x="667" y="872"/>
                    <a:pt x="667" y="872"/>
                  </a:cubicBezTo>
                  <a:cubicBezTo>
                    <a:pt x="667" y="872"/>
                    <a:pt x="667" y="872"/>
                    <a:pt x="667" y="872"/>
                  </a:cubicBezTo>
                  <a:cubicBezTo>
                    <a:pt x="667" y="873"/>
                    <a:pt x="668" y="873"/>
                    <a:pt x="669" y="873"/>
                  </a:cubicBezTo>
                  <a:cubicBezTo>
                    <a:pt x="669" y="873"/>
                    <a:pt x="669" y="873"/>
                    <a:pt x="669" y="874"/>
                  </a:cubicBezTo>
                  <a:cubicBezTo>
                    <a:pt x="669" y="874"/>
                    <a:pt x="670" y="874"/>
                    <a:pt x="670" y="874"/>
                  </a:cubicBezTo>
                  <a:cubicBezTo>
                    <a:pt x="670" y="875"/>
                    <a:pt x="670" y="875"/>
                    <a:pt x="670" y="875"/>
                  </a:cubicBezTo>
                  <a:cubicBezTo>
                    <a:pt x="671" y="876"/>
                    <a:pt x="671" y="876"/>
                    <a:pt x="673" y="876"/>
                  </a:cubicBezTo>
                  <a:cubicBezTo>
                    <a:pt x="673" y="877"/>
                    <a:pt x="674" y="878"/>
                    <a:pt x="675" y="878"/>
                  </a:cubicBezTo>
                  <a:cubicBezTo>
                    <a:pt x="676" y="878"/>
                    <a:pt x="676" y="879"/>
                    <a:pt x="677" y="879"/>
                  </a:cubicBezTo>
                  <a:cubicBezTo>
                    <a:pt x="677" y="879"/>
                    <a:pt x="677" y="879"/>
                    <a:pt x="678" y="879"/>
                  </a:cubicBezTo>
                  <a:cubicBezTo>
                    <a:pt x="678" y="879"/>
                    <a:pt x="678" y="880"/>
                    <a:pt x="679" y="880"/>
                  </a:cubicBezTo>
                  <a:cubicBezTo>
                    <a:pt x="679" y="880"/>
                    <a:pt x="680" y="881"/>
                    <a:pt x="681" y="881"/>
                  </a:cubicBezTo>
                  <a:cubicBezTo>
                    <a:pt x="681" y="881"/>
                    <a:pt x="681" y="881"/>
                    <a:pt x="681" y="881"/>
                  </a:cubicBezTo>
                  <a:cubicBezTo>
                    <a:pt x="682" y="881"/>
                    <a:pt x="683" y="881"/>
                    <a:pt x="683" y="882"/>
                  </a:cubicBezTo>
                  <a:cubicBezTo>
                    <a:pt x="684" y="882"/>
                    <a:pt x="684" y="882"/>
                    <a:pt x="685" y="882"/>
                  </a:cubicBezTo>
                  <a:cubicBezTo>
                    <a:pt x="684" y="883"/>
                    <a:pt x="683" y="883"/>
                    <a:pt x="683" y="884"/>
                  </a:cubicBezTo>
                  <a:cubicBezTo>
                    <a:pt x="683" y="884"/>
                    <a:pt x="683" y="884"/>
                    <a:pt x="683" y="884"/>
                  </a:cubicBezTo>
                  <a:cubicBezTo>
                    <a:pt x="683" y="884"/>
                    <a:pt x="682" y="884"/>
                    <a:pt x="682" y="884"/>
                  </a:cubicBezTo>
                  <a:cubicBezTo>
                    <a:pt x="682" y="885"/>
                    <a:pt x="682" y="885"/>
                    <a:pt x="680" y="885"/>
                  </a:cubicBezTo>
                  <a:cubicBezTo>
                    <a:pt x="680" y="885"/>
                    <a:pt x="680" y="885"/>
                    <a:pt x="680" y="886"/>
                  </a:cubicBezTo>
                  <a:cubicBezTo>
                    <a:pt x="679" y="886"/>
                    <a:pt x="678" y="887"/>
                    <a:pt x="677" y="887"/>
                  </a:cubicBezTo>
                  <a:cubicBezTo>
                    <a:pt x="676" y="888"/>
                    <a:pt x="676" y="888"/>
                    <a:pt x="676" y="888"/>
                  </a:cubicBezTo>
                  <a:cubicBezTo>
                    <a:pt x="676" y="888"/>
                    <a:pt x="676" y="888"/>
                    <a:pt x="676" y="888"/>
                  </a:cubicBezTo>
                  <a:close/>
                  <a:moveTo>
                    <a:pt x="702" y="777"/>
                  </a:moveTo>
                  <a:cubicBezTo>
                    <a:pt x="702" y="778"/>
                    <a:pt x="702" y="778"/>
                    <a:pt x="702" y="778"/>
                  </a:cubicBezTo>
                  <a:cubicBezTo>
                    <a:pt x="702" y="778"/>
                    <a:pt x="702" y="779"/>
                    <a:pt x="702" y="779"/>
                  </a:cubicBezTo>
                  <a:cubicBezTo>
                    <a:pt x="702" y="780"/>
                    <a:pt x="703" y="781"/>
                    <a:pt x="703" y="782"/>
                  </a:cubicBezTo>
                  <a:cubicBezTo>
                    <a:pt x="703" y="783"/>
                    <a:pt x="704" y="783"/>
                    <a:pt x="704" y="784"/>
                  </a:cubicBezTo>
                  <a:cubicBezTo>
                    <a:pt x="704" y="785"/>
                    <a:pt x="704" y="785"/>
                    <a:pt x="704" y="785"/>
                  </a:cubicBezTo>
                  <a:cubicBezTo>
                    <a:pt x="704" y="785"/>
                    <a:pt x="704" y="785"/>
                    <a:pt x="704" y="786"/>
                  </a:cubicBezTo>
                  <a:cubicBezTo>
                    <a:pt x="704" y="786"/>
                    <a:pt x="704" y="786"/>
                    <a:pt x="705" y="786"/>
                  </a:cubicBezTo>
                  <a:cubicBezTo>
                    <a:pt x="704" y="787"/>
                    <a:pt x="704" y="787"/>
                    <a:pt x="704" y="787"/>
                  </a:cubicBezTo>
                  <a:cubicBezTo>
                    <a:pt x="704" y="787"/>
                    <a:pt x="704" y="787"/>
                    <a:pt x="704" y="788"/>
                  </a:cubicBezTo>
                  <a:cubicBezTo>
                    <a:pt x="705" y="788"/>
                    <a:pt x="705" y="789"/>
                    <a:pt x="705" y="790"/>
                  </a:cubicBezTo>
                  <a:cubicBezTo>
                    <a:pt x="705" y="790"/>
                    <a:pt x="705" y="790"/>
                    <a:pt x="705" y="790"/>
                  </a:cubicBezTo>
                  <a:cubicBezTo>
                    <a:pt x="705" y="791"/>
                    <a:pt x="705" y="792"/>
                    <a:pt x="706" y="792"/>
                  </a:cubicBezTo>
                  <a:cubicBezTo>
                    <a:pt x="706" y="793"/>
                    <a:pt x="706" y="793"/>
                    <a:pt x="706" y="793"/>
                  </a:cubicBezTo>
                  <a:cubicBezTo>
                    <a:pt x="706" y="794"/>
                    <a:pt x="706" y="794"/>
                    <a:pt x="706" y="795"/>
                  </a:cubicBezTo>
                  <a:cubicBezTo>
                    <a:pt x="706" y="795"/>
                    <a:pt x="706" y="795"/>
                    <a:pt x="706" y="796"/>
                  </a:cubicBezTo>
                  <a:cubicBezTo>
                    <a:pt x="706" y="796"/>
                    <a:pt x="706" y="796"/>
                    <a:pt x="706" y="796"/>
                  </a:cubicBezTo>
                  <a:cubicBezTo>
                    <a:pt x="707" y="796"/>
                    <a:pt x="707" y="797"/>
                    <a:pt x="707" y="797"/>
                  </a:cubicBezTo>
                  <a:cubicBezTo>
                    <a:pt x="707" y="798"/>
                    <a:pt x="707" y="799"/>
                    <a:pt x="708" y="800"/>
                  </a:cubicBezTo>
                  <a:cubicBezTo>
                    <a:pt x="708" y="800"/>
                    <a:pt x="708" y="800"/>
                    <a:pt x="708" y="801"/>
                  </a:cubicBezTo>
                  <a:cubicBezTo>
                    <a:pt x="708" y="801"/>
                    <a:pt x="708" y="802"/>
                    <a:pt x="708" y="802"/>
                  </a:cubicBezTo>
                  <a:cubicBezTo>
                    <a:pt x="709" y="803"/>
                    <a:pt x="709" y="803"/>
                    <a:pt x="709" y="804"/>
                  </a:cubicBezTo>
                  <a:cubicBezTo>
                    <a:pt x="709" y="805"/>
                    <a:pt x="709" y="805"/>
                    <a:pt x="709" y="805"/>
                  </a:cubicBezTo>
                  <a:cubicBezTo>
                    <a:pt x="709" y="805"/>
                    <a:pt x="710" y="805"/>
                    <a:pt x="710" y="805"/>
                  </a:cubicBezTo>
                  <a:cubicBezTo>
                    <a:pt x="710" y="805"/>
                    <a:pt x="710" y="805"/>
                    <a:pt x="710" y="805"/>
                  </a:cubicBezTo>
                  <a:cubicBezTo>
                    <a:pt x="710" y="805"/>
                    <a:pt x="709" y="806"/>
                    <a:pt x="709" y="806"/>
                  </a:cubicBezTo>
                  <a:cubicBezTo>
                    <a:pt x="709" y="808"/>
                    <a:pt x="709" y="808"/>
                    <a:pt x="710" y="810"/>
                  </a:cubicBezTo>
                  <a:cubicBezTo>
                    <a:pt x="710" y="809"/>
                    <a:pt x="709" y="809"/>
                    <a:pt x="709" y="809"/>
                  </a:cubicBezTo>
                  <a:cubicBezTo>
                    <a:pt x="709" y="809"/>
                    <a:pt x="709" y="809"/>
                    <a:pt x="709" y="809"/>
                  </a:cubicBezTo>
                  <a:cubicBezTo>
                    <a:pt x="709" y="809"/>
                    <a:pt x="708" y="809"/>
                    <a:pt x="708" y="809"/>
                  </a:cubicBezTo>
                  <a:cubicBezTo>
                    <a:pt x="708" y="809"/>
                    <a:pt x="708" y="808"/>
                    <a:pt x="708" y="808"/>
                  </a:cubicBezTo>
                  <a:cubicBezTo>
                    <a:pt x="707" y="807"/>
                    <a:pt x="707" y="807"/>
                    <a:pt x="706" y="807"/>
                  </a:cubicBezTo>
                  <a:cubicBezTo>
                    <a:pt x="706" y="806"/>
                    <a:pt x="706" y="806"/>
                    <a:pt x="706" y="806"/>
                  </a:cubicBezTo>
                  <a:cubicBezTo>
                    <a:pt x="706" y="806"/>
                    <a:pt x="706" y="805"/>
                    <a:pt x="706" y="805"/>
                  </a:cubicBezTo>
                  <a:cubicBezTo>
                    <a:pt x="706" y="805"/>
                    <a:pt x="706" y="804"/>
                    <a:pt x="704" y="804"/>
                  </a:cubicBezTo>
                  <a:cubicBezTo>
                    <a:pt x="704" y="803"/>
                    <a:pt x="704" y="803"/>
                    <a:pt x="704" y="803"/>
                  </a:cubicBezTo>
                  <a:cubicBezTo>
                    <a:pt x="704" y="802"/>
                    <a:pt x="704" y="802"/>
                    <a:pt x="704" y="802"/>
                  </a:cubicBezTo>
                  <a:cubicBezTo>
                    <a:pt x="704" y="801"/>
                    <a:pt x="704" y="801"/>
                    <a:pt x="703" y="801"/>
                  </a:cubicBezTo>
                  <a:cubicBezTo>
                    <a:pt x="703" y="800"/>
                    <a:pt x="702" y="799"/>
                    <a:pt x="702" y="799"/>
                  </a:cubicBezTo>
                  <a:cubicBezTo>
                    <a:pt x="702" y="799"/>
                    <a:pt x="701" y="799"/>
                    <a:pt x="701" y="799"/>
                  </a:cubicBezTo>
                  <a:cubicBezTo>
                    <a:pt x="701" y="798"/>
                    <a:pt x="700" y="798"/>
                    <a:pt x="700" y="798"/>
                  </a:cubicBezTo>
                  <a:cubicBezTo>
                    <a:pt x="701" y="796"/>
                    <a:pt x="700" y="796"/>
                    <a:pt x="700" y="794"/>
                  </a:cubicBezTo>
                  <a:cubicBezTo>
                    <a:pt x="699" y="794"/>
                    <a:pt x="699" y="794"/>
                    <a:pt x="698" y="793"/>
                  </a:cubicBezTo>
                  <a:cubicBezTo>
                    <a:pt x="698" y="792"/>
                    <a:pt x="698" y="792"/>
                    <a:pt x="698" y="792"/>
                  </a:cubicBezTo>
                  <a:cubicBezTo>
                    <a:pt x="699" y="791"/>
                    <a:pt x="698" y="790"/>
                    <a:pt x="697" y="790"/>
                  </a:cubicBezTo>
                  <a:cubicBezTo>
                    <a:pt x="697" y="789"/>
                    <a:pt x="697" y="789"/>
                    <a:pt x="697" y="789"/>
                  </a:cubicBezTo>
                  <a:cubicBezTo>
                    <a:pt x="697" y="789"/>
                    <a:pt x="697" y="789"/>
                    <a:pt x="697" y="788"/>
                  </a:cubicBezTo>
                  <a:cubicBezTo>
                    <a:pt x="697" y="788"/>
                    <a:pt x="697" y="788"/>
                    <a:pt x="697" y="787"/>
                  </a:cubicBezTo>
                  <a:cubicBezTo>
                    <a:pt x="696" y="787"/>
                    <a:pt x="696" y="786"/>
                    <a:pt x="696" y="786"/>
                  </a:cubicBezTo>
                  <a:cubicBezTo>
                    <a:pt x="696" y="785"/>
                    <a:pt x="696" y="785"/>
                    <a:pt x="696" y="785"/>
                  </a:cubicBezTo>
                  <a:cubicBezTo>
                    <a:pt x="696" y="785"/>
                    <a:pt x="696" y="785"/>
                    <a:pt x="696" y="785"/>
                  </a:cubicBezTo>
                  <a:cubicBezTo>
                    <a:pt x="696" y="784"/>
                    <a:pt x="696" y="784"/>
                    <a:pt x="696" y="784"/>
                  </a:cubicBezTo>
                  <a:cubicBezTo>
                    <a:pt x="696" y="784"/>
                    <a:pt x="696" y="783"/>
                    <a:pt x="696" y="783"/>
                  </a:cubicBezTo>
                  <a:cubicBezTo>
                    <a:pt x="696" y="783"/>
                    <a:pt x="696" y="783"/>
                    <a:pt x="696" y="783"/>
                  </a:cubicBezTo>
                  <a:cubicBezTo>
                    <a:pt x="696" y="782"/>
                    <a:pt x="696" y="781"/>
                    <a:pt x="696" y="781"/>
                  </a:cubicBezTo>
                  <a:cubicBezTo>
                    <a:pt x="696" y="781"/>
                    <a:pt x="696" y="781"/>
                    <a:pt x="696" y="780"/>
                  </a:cubicBezTo>
                  <a:cubicBezTo>
                    <a:pt x="696" y="780"/>
                    <a:pt x="696" y="780"/>
                    <a:pt x="696" y="780"/>
                  </a:cubicBezTo>
                  <a:cubicBezTo>
                    <a:pt x="696" y="780"/>
                    <a:pt x="696" y="779"/>
                    <a:pt x="696" y="779"/>
                  </a:cubicBezTo>
                  <a:cubicBezTo>
                    <a:pt x="696" y="779"/>
                    <a:pt x="696" y="779"/>
                    <a:pt x="697" y="778"/>
                  </a:cubicBezTo>
                  <a:cubicBezTo>
                    <a:pt x="697" y="778"/>
                    <a:pt x="697" y="778"/>
                    <a:pt x="697" y="778"/>
                  </a:cubicBezTo>
                  <a:cubicBezTo>
                    <a:pt x="697" y="778"/>
                    <a:pt x="697" y="777"/>
                    <a:pt x="697" y="777"/>
                  </a:cubicBezTo>
                  <a:cubicBezTo>
                    <a:pt x="697" y="777"/>
                    <a:pt x="697" y="776"/>
                    <a:pt x="697" y="775"/>
                  </a:cubicBezTo>
                  <a:cubicBezTo>
                    <a:pt x="697" y="775"/>
                    <a:pt x="697" y="774"/>
                    <a:pt x="697" y="774"/>
                  </a:cubicBezTo>
                  <a:cubicBezTo>
                    <a:pt x="697" y="774"/>
                    <a:pt x="697" y="773"/>
                    <a:pt x="697" y="773"/>
                  </a:cubicBezTo>
                  <a:cubicBezTo>
                    <a:pt x="698" y="773"/>
                    <a:pt x="698" y="773"/>
                    <a:pt x="698" y="772"/>
                  </a:cubicBezTo>
                  <a:cubicBezTo>
                    <a:pt x="698" y="772"/>
                    <a:pt x="699" y="772"/>
                    <a:pt x="699" y="772"/>
                  </a:cubicBezTo>
                  <a:cubicBezTo>
                    <a:pt x="699" y="772"/>
                    <a:pt x="699" y="771"/>
                    <a:pt x="699" y="771"/>
                  </a:cubicBezTo>
                  <a:cubicBezTo>
                    <a:pt x="700" y="771"/>
                    <a:pt x="700" y="770"/>
                    <a:pt x="700" y="770"/>
                  </a:cubicBezTo>
                  <a:cubicBezTo>
                    <a:pt x="700" y="770"/>
                    <a:pt x="700" y="770"/>
                    <a:pt x="700" y="770"/>
                  </a:cubicBezTo>
                  <a:cubicBezTo>
                    <a:pt x="700" y="771"/>
                    <a:pt x="700" y="771"/>
                    <a:pt x="701" y="772"/>
                  </a:cubicBezTo>
                  <a:cubicBezTo>
                    <a:pt x="701" y="772"/>
                    <a:pt x="701" y="772"/>
                    <a:pt x="701" y="772"/>
                  </a:cubicBezTo>
                  <a:cubicBezTo>
                    <a:pt x="701" y="772"/>
                    <a:pt x="701" y="772"/>
                    <a:pt x="701" y="772"/>
                  </a:cubicBezTo>
                  <a:cubicBezTo>
                    <a:pt x="702" y="772"/>
                    <a:pt x="702" y="773"/>
                    <a:pt x="702" y="773"/>
                  </a:cubicBezTo>
                  <a:cubicBezTo>
                    <a:pt x="702" y="773"/>
                    <a:pt x="702" y="773"/>
                    <a:pt x="701" y="773"/>
                  </a:cubicBezTo>
                  <a:cubicBezTo>
                    <a:pt x="701" y="773"/>
                    <a:pt x="701" y="773"/>
                    <a:pt x="701" y="773"/>
                  </a:cubicBezTo>
                  <a:cubicBezTo>
                    <a:pt x="701" y="775"/>
                    <a:pt x="701" y="776"/>
                    <a:pt x="702" y="777"/>
                  </a:cubicBezTo>
                  <a:close/>
                  <a:moveTo>
                    <a:pt x="752" y="824"/>
                  </a:moveTo>
                  <a:cubicBezTo>
                    <a:pt x="752" y="824"/>
                    <a:pt x="752" y="824"/>
                    <a:pt x="752" y="824"/>
                  </a:cubicBezTo>
                  <a:cubicBezTo>
                    <a:pt x="752" y="824"/>
                    <a:pt x="752" y="824"/>
                    <a:pt x="752" y="824"/>
                  </a:cubicBezTo>
                  <a:close/>
                  <a:moveTo>
                    <a:pt x="859" y="728"/>
                  </a:moveTo>
                  <a:cubicBezTo>
                    <a:pt x="859" y="728"/>
                    <a:pt x="859" y="727"/>
                    <a:pt x="859" y="726"/>
                  </a:cubicBezTo>
                  <a:cubicBezTo>
                    <a:pt x="859" y="726"/>
                    <a:pt x="859" y="726"/>
                    <a:pt x="859" y="726"/>
                  </a:cubicBezTo>
                  <a:cubicBezTo>
                    <a:pt x="858" y="725"/>
                    <a:pt x="858" y="725"/>
                    <a:pt x="858" y="725"/>
                  </a:cubicBezTo>
                  <a:cubicBezTo>
                    <a:pt x="858" y="725"/>
                    <a:pt x="858" y="724"/>
                    <a:pt x="859" y="724"/>
                  </a:cubicBezTo>
                  <a:cubicBezTo>
                    <a:pt x="859" y="724"/>
                    <a:pt x="860" y="724"/>
                    <a:pt x="860" y="723"/>
                  </a:cubicBezTo>
                  <a:cubicBezTo>
                    <a:pt x="860" y="723"/>
                    <a:pt x="860" y="723"/>
                    <a:pt x="860" y="723"/>
                  </a:cubicBezTo>
                  <a:cubicBezTo>
                    <a:pt x="860" y="722"/>
                    <a:pt x="861" y="722"/>
                    <a:pt x="861" y="721"/>
                  </a:cubicBezTo>
                  <a:cubicBezTo>
                    <a:pt x="861" y="721"/>
                    <a:pt x="862" y="721"/>
                    <a:pt x="862" y="721"/>
                  </a:cubicBezTo>
                  <a:cubicBezTo>
                    <a:pt x="863" y="721"/>
                    <a:pt x="863" y="721"/>
                    <a:pt x="863" y="721"/>
                  </a:cubicBezTo>
                  <a:cubicBezTo>
                    <a:pt x="863" y="721"/>
                    <a:pt x="863" y="721"/>
                    <a:pt x="863" y="721"/>
                  </a:cubicBezTo>
                  <a:cubicBezTo>
                    <a:pt x="863" y="721"/>
                    <a:pt x="864" y="721"/>
                    <a:pt x="864" y="721"/>
                  </a:cubicBezTo>
                  <a:cubicBezTo>
                    <a:pt x="864" y="721"/>
                    <a:pt x="864" y="721"/>
                    <a:pt x="865" y="721"/>
                  </a:cubicBezTo>
                  <a:cubicBezTo>
                    <a:pt x="865" y="721"/>
                    <a:pt x="865" y="721"/>
                    <a:pt x="865" y="721"/>
                  </a:cubicBezTo>
                  <a:cubicBezTo>
                    <a:pt x="865" y="722"/>
                    <a:pt x="865" y="722"/>
                    <a:pt x="866" y="722"/>
                  </a:cubicBezTo>
                  <a:cubicBezTo>
                    <a:pt x="866" y="722"/>
                    <a:pt x="866" y="722"/>
                    <a:pt x="866" y="722"/>
                  </a:cubicBezTo>
                  <a:cubicBezTo>
                    <a:pt x="866" y="722"/>
                    <a:pt x="866" y="722"/>
                    <a:pt x="866" y="722"/>
                  </a:cubicBezTo>
                  <a:cubicBezTo>
                    <a:pt x="867" y="722"/>
                    <a:pt x="867" y="722"/>
                    <a:pt x="867" y="723"/>
                  </a:cubicBezTo>
                  <a:cubicBezTo>
                    <a:pt x="867" y="723"/>
                    <a:pt x="867" y="724"/>
                    <a:pt x="867" y="724"/>
                  </a:cubicBezTo>
                  <a:cubicBezTo>
                    <a:pt x="867" y="724"/>
                    <a:pt x="867" y="724"/>
                    <a:pt x="867" y="724"/>
                  </a:cubicBezTo>
                  <a:cubicBezTo>
                    <a:pt x="867" y="724"/>
                    <a:pt x="867" y="725"/>
                    <a:pt x="867" y="725"/>
                  </a:cubicBezTo>
                  <a:cubicBezTo>
                    <a:pt x="867" y="725"/>
                    <a:pt x="867" y="725"/>
                    <a:pt x="867" y="725"/>
                  </a:cubicBezTo>
                  <a:cubicBezTo>
                    <a:pt x="866" y="726"/>
                    <a:pt x="866" y="726"/>
                    <a:pt x="865" y="726"/>
                  </a:cubicBezTo>
                  <a:cubicBezTo>
                    <a:pt x="863" y="727"/>
                    <a:pt x="863" y="727"/>
                    <a:pt x="862" y="728"/>
                  </a:cubicBezTo>
                  <a:cubicBezTo>
                    <a:pt x="862" y="728"/>
                    <a:pt x="862" y="728"/>
                    <a:pt x="862" y="728"/>
                  </a:cubicBezTo>
                  <a:cubicBezTo>
                    <a:pt x="862" y="728"/>
                    <a:pt x="861" y="729"/>
                    <a:pt x="861" y="729"/>
                  </a:cubicBezTo>
                  <a:cubicBezTo>
                    <a:pt x="861" y="729"/>
                    <a:pt x="861" y="730"/>
                    <a:pt x="860" y="730"/>
                  </a:cubicBezTo>
                  <a:cubicBezTo>
                    <a:pt x="860" y="730"/>
                    <a:pt x="859" y="730"/>
                    <a:pt x="859" y="730"/>
                  </a:cubicBezTo>
                  <a:cubicBezTo>
                    <a:pt x="859" y="730"/>
                    <a:pt x="859" y="730"/>
                    <a:pt x="859" y="730"/>
                  </a:cubicBezTo>
                  <a:cubicBezTo>
                    <a:pt x="859" y="729"/>
                    <a:pt x="859" y="729"/>
                    <a:pt x="859" y="728"/>
                  </a:cubicBezTo>
                  <a:close/>
                  <a:moveTo>
                    <a:pt x="822" y="536"/>
                  </a:moveTo>
                  <a:cubicBezTo>
                    <a:pt x="822" y="536"/>
                    <a:pt x="822" y="536"/>
                    <a:pt x="822" y="536"/>
                  </a:cubicBezTo>
                  <a:cubicBezTo>
                    <a:pt x="822" y="536"/>
                    <a:pt x="822" y="536"/>
                    <a:pt x="822" y="536"/>
                  </a:cubicBezTo>
                  <a:close/>
                  <a:moveTo>
                    <a:pt x="808" y="640"/>
                  </a:moveTo>
                  <a:cubicBezTo>
                    <a:pt x="808" y="640"/>
                    <a:pt x="808" y="640"/>
                    <a:pt x="808" y="640"/>
                  </a:cubicBezTo>
                  <a:cubicBezTo>
                    <a:pt x="808" y="640"/>
                    <a:pt x="808" y="640"/>
                    <a:pt x="808" y="640"/>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6" name="Freeform 31"/>
            <p:cNvSpPr>
              <a:spLocks/>
            </p:cNvSpPr>
            <p:nvPr/>
          </p:nvSpPr>
          <p:spPr bwMode="auto">
            <a:xfrm>
              <a:off x="3309" y="2154"/>
              <a:ext cx="76" cy="29"/>
            </a:xfrm>
            <a:custGeom>
              <a:avLst/>
              <a:gdLst>
                <a:gd name="T0" fmla="*/ 2 w 32"/>
                <a:gd name="T1" fmla="*/ 1 h 12"/>
                <a:gd name="T2" fmla="*/ 2 w 32"/>
                <a:gd name="T3" fmla="*/ 1 h 12"/>
                <a:gd name="T4" fmla="*/ 1 w 32"/>
                <a:gd name="T5" fmla="*/ 2 h 12"/>
                <a:gd name="T6" fmla="*/ 1 w 32"/>
                <a:gd name="T7" fmla="*/ 3 h 12"/>
                <a:gd name="T8" fmla="*/ 1 w 32"/>
                <a:gd name="T9" fmla="*/ 5 h 12"/>
                <a:gd name="T10" fmla="*/ 1 w 32"/>
                <a:gd name="T11" fmla="*/ 6 h 12"/>
                <a:gd name="T12" fmla="*/ 2 w 32"/>
                <a:gd name="T13" fmla="*/ 7 h 12"/>
                <a:gd name="T14" fmla="*/ 3 w 32"/>
                <a:gd name="T15" fmla="*/ 7 h 12"/>
                <a:gd name="T16" fmla="*/ 4 w 32"/>
                <a:gd name="T17" fmla="*/ 7 h 12"/>
                <a:gd name="T18" fmla="*/ 4 w 32"/>
                <a:gd name="T19" fmla="*/ 7 h 12"/>
                <a:gd name="T20" fmla="*/ 4 w 32"/>
                <a:gd name="T21" fmla="*/ 7 h 12"/>
                <a:gd name="T22" fmla="*/ 6 w 32"/>
                <a:gd name="T23" fmla="*/ 7 h 12"/>
                <a:gd name="T24" fmla="*/ 7 w 32"/>
                <a:gd name="T25" fmla="*/ 7 h 12"/>
                <a:gd name="T26" fmla="*/ 7 w 32"/>
                <a:gd name="T27" fmla="*/ 7 h 12"/>
                <a:gd name="T28" fmla="*/ 9 w 32"/>
                <a:gd name="T29" fmla="*/ 7 h 12"/>
                <a:gd name="T30" fmla="*/ 10 w 32"/>
                <a:gd name="T31" fmla="*/ 8 h 12"/>
                <a:gd name="T32" fmla="*/ 10 w 32"/>
                <a:gd name="T33" fmla="*/ 8 h 12"/>
                <a:gd name="T34" fmla="*/ 10 w 32"/>
                <a:gd name="T35" fmla="*/ 8 h 12"/>
                <a:gd name="T36" fmla="*/ 11 w 32"/>
                <a:gd name="T37" fmla="*/ 8 h 12"/>
                <a:gd name="T38" fmla="*/ 11 w 32"/>
                <a:gd name="T39" fmla="*/ 8 h 12"/>
                <a:gd name="T40" fmla="*/ 13 w 32"/>
                <a:gd name="T41" fmla="*/ 9 h 12"/>
                <a:gd name="T42" fmla="*/ 16 w 32"/>
                <a:gd name="T43" fmla="*/ 10 h 12"/>
                <a:gd name="T44" fmla="*/ 16 w 32"/>
                <a:gd name="T45" fmla="*/ 10 h 12"/>
                <a:gd name="T46" fmla="*/ 17 w 32"/>
                <a:gd name="T47" fmla="*/ 10 h 12"/>
                <a:gd name="T48" fmla="*/ 17 w 32"/>
                <a:gd name="T49" fmla="*/ 10 h 12"/>
                <a:gd name="T50" fmla="*/ 18 w 32"/>
                <a:gd name="T51" fmla="*/ 11 h 12"/>
                <a:gd name="T52" fmla="*/ 19 w 32"/>
                <a:gd name="T53" fmla="*/ 11 h 12"/>
                <a:gd name="T54" fmla="*/ 19 w 32"/>
                <a:gd name="T55" fmla="*/ 11 h 12"/>
                <a:gd name="T56" fmla="*/ 21 w 32"/>
                <a:gd name="T57" fmla="*/ 12 h 12"/>
                <a:gd name="T58" fmla="*/ 22 w 32"/>
                <a:gd name="T59" fmla="*/ 11 h 12"/>
                <a:gd name="T60" fmla="*/ 24 w 32"/>
                <a:gd name="T61" fmla="*/ 10 h 12"/>
                <a:gd name="T62" fmla="*/ 26 w 32"/>
                <a:gd name="T63" fmla="*/ 12 h 12"/>
                <a:gd name="T64" fmla="*/ 27 w 32"/>
                <a:gd name="T65" fmla="*/ 12 h 12"/>
                <a:gd name="T66" fmla="*/ 32 w 32"/>
                <a:gd name="T67" fmla="*/ 11 h 12"/>
                <a:gd name="T68" fmla="*/ 32 w 32"/>
                <a:gd name="T69" fmla="*/ 11 h 12"/>
                <a:gd name="T70" fmla="*/ 32 w 32"/>
                <a:gd name="T71" fmla="*/ 10 h 12"/>
                <a:gd name="T72" fmla="*/ 32 w 32"/>
                <a:gd name="T73" fmla="*/ 10 h 12"/>
                <a:gd name="T74" fmla="*/ 27 w 32"/>
                <a:gd name="T75" fmla="*/ 9 h 12"/>
                <a:gd name="T76" fmla="*/ 26 w 32"/>
                <a:gd name="T77" fmla="*/ 8 h 12"/>
                <a:gd name="T78" fmla="*/ 25 w 32"/>
                <a:gd name="T79" fmla="*/ 8 h 12"/>
                <a:gd name="T80" fmla="*/ 24 w 32"/>
                <a:gd name="T81" fmla="*/ 9 h 12"/>
                <a:gd name="T82" fmla="*/ 23 w 32"/>
                <a:gd name="T83" fmla="*/ 8 h 12"/>
                <a:gd name="T84" fmla="*/ 22 w 32"/>
                <a:gd name="T85" fmla="*/ 8 h 12"/>
                <a:gd name="T86" fmla="*/ 22 w 32"/>
                <a:gd name="T87" fmla="*/ 8 h 12"/>
                <a:gd name="T88" fmla="*/ 21 w 32"/>
                <a:gd name="T89" fmla="*/ 8 h 12"/>
                <a:gd name="T90" fmla="*/ 21 w 32"/>
                <a:gd name="T91" fmla="*/ 7 h 12"/>
                <a:gd name="T92" fmla="*/ 20 w 32"/>
                <a:gd name="T93" fmla="*/ 6 h 12"/>
                <a:gd name="T94" fmla="*/ 18 w 32"/>
                <a:gd name="T95" fmla="*/ 6 h 12"/>
                <a:gd name="T96" fmla="*/ 17 w 32"/>
                <a:gd name="T97" fmla="*/ 5 h 12"/>
                <a:gd name="T98" fmla="*/ 16 w 32"/>
                <a:gd name="T99" fmla="*/ 5 h 12"/>
                <a:gd name="T100" fmla="*/ 16 w 32"/>
                <a:gd name="T101" fmla="*/ 4 h 12"/>
                <a:gd name="T102" fmla="*/ 15 w 32"/>
                <a:gd name="T103" fmla="*/ 4 h 12"/>
                <a:gd name="T104" fmla="*/ 12 w 32"/>
                <a:gd name="T105" fmla="*/ 2 h 12"/>
                <a:gd name="T106" fmla="*/ 11 w 32"/>
                <a:gd name="T107" fmla="*/ 3 h 12"/>
                <a:gd name="T108" fmla="*/ 10 w 32"/>
                <a:gd name="T109" fmla="*/ 2 h 12"/>
                <a:gd name="T110" fmla="*/ 8 w 32"/>
                <a:gd name="T111" fmla="*/ 2 h 12"/>
                <a:gd name="T112" fmla="*/ 7 w 32"/>
                <a:gd name="T113" fmla="*/ 2 h 12"/>
                <a:gd name="T114" fmla="*/ 7 w 32"/>
                <a:gd name="T115" fmla="*/ 1 h 12"/>
                <a:gd name="T116" fmla="*/ 5 w 32"/>
                <a:gd name="T117" fmla="*/ 1 h 12"/>
                <a:gd name="T118" fmla="*/ 4 w 32"/>
                <a:gd name="T119" fmla="*/ 1 h 12"/>
                <a:gd name="T120" fmla="*/ 3 w 32"/>
                <a:gd name="T121" fmla="*/ 0 h 12"/>
                <a:gd name="T122" fmla="*/ 2 w 32"/>
                <a:gd name="T123" fmla="*/ 1 h 12"/>
                <a:gd name="T124" fmla="*/ 2 w 32"/>
                <a:gd name="T1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 h="12">
                  <a:moveTo>
                    <a:pt x="2" y="1"/>
                  </a:moveTo>
                  <a:cubicBezTo>
                    <a:pt x="2" y="1"/>
                    <a:pt x="2" y="1"/>
                    <a:pt x="2" y="1"/>
                  </a:cubicBezTo>
                  <a:cubicBezTo>
                    <a:pt x="2" y="2"/>
                    <a:pt x="1" y="2"/>
                    <a:pt x="1" y="2"/>
                  </a:cubicBezTo>
                  <a:cubicBezTo>
                    <a:pt x="1" y="2"/>
                    <a:pt x="1" y="3"/>
                    <a:pt x="1" y="3"/>
                  </a:cubicBezTo>
                  <a:cubicBezTo>
                    <a:pt x="0" y="4"/>
                    <a:pt x="0" y="4"/>
                    <a:pt x="1" y="5"/>
                  </a:cubicBezTo>
                  <a:cubicBezTo>
                    <a:pt x="1" y="5"/>
                    <a:pt x="1" y="6"/>
                    <a:pt x="1" y="6"/>
                  </a:cubicBezTo>
                  <a:cubicBezTo>
                    <a:pt x="2" y="7"/>
                    <a:pt x="2" y="7"/>
                    <a:pt x="2" y="7"/>
                  </a:cubicBezTo>
                  <a:cubicBezTo>
                    <a:pt x="3" y="7"/>
                    <a:pt x="3" y="7"/>
                    <a:pt x="3" y="7"/>
                  </a:cubicBezTo>
                  <a:cubicBezTo>
                    <a:pt x="4" y="7"/>
                    <a:pt x="4" y="7"/>
                    <a:pt x="4" y="7"/>
                  </a:cubicBezTo>
                  <a:cubicBezTo>
                    <a:pt x="4" y="7"/>
                    <a:pt x="4" y="7"/>
                    <a:pt x="4" y="7"/>
                  </a:cubicBezTo>
                  <a:cubicBezTo>
                    <a:pt x="4" y="7"/>
                    <a:pt x="4" y="7"/>
                    <a:pt x="4" y="7"/>
                  </a:cubicBezTo>
                  <a:cubicBezTo>
                    <a:pt x="5" y="7"/>
                    <a:pt x="5" y="7"/>
                    <a:pt x="6" y="7"/>
                  </a:cubicBezTo>
                  <a:cubicBezTo>
                    <a:pt x="6" y="7"/>
                    <a:pt x="7" y="7"/>
                    <a:pt x="7" y="7"/>
                  </a:cubicBezTo>
                  <a:cubicBezTo>
                    <a:pt x="7" y="7"/>
                    <a:pt x="7" y="7"/>
                    <a:pt x="7" y="7"/>
                  </a:cubicBezTo>
                  <a:cubicBezTo>
                    <a:pt x="8" y="7"/>
                    <a:pt x="8" y="7"/>
                    <a:pt x="9" y="7"/>
                  </a:cubicBezTo>
                  <a:cubicBezTo>
                    <a:pt x="9" y="7"/>
                    <a:pt x="10" y="7"/>
                    <a:pt x="10" y="8"/>
                  </a:cubicBezTo>
                  <a:cubicBezTo>
                    <a:pt x="10" y="8"/>
                    <a:pt x="10" y="8"/>
                    <a:pt x="10" y="8"/>
                  </a:cubicBezTo>
                  <a:cubicBezTo>
                    <a:pt x="10" y="8"/>
                    <a:pt x="10" y="8"/>
                    <a:pt x="10" y="8"/>
                  </a:cubicBezTo>
                  <a:cubicBezTo>
                    <a:pt x="11" y="8"/>
                    <a:pt x="11" y="8"/>
                    <a:pt x="11" y="8"/>
                  </a:cubicBezTo>
                  <a:cubicBezTo>
                    <a:pt x="11" y="8"/>
                    <a:pt x="11" y="8"/>
                    <a:pt x="11" y="8"/>
                  </a:cubicBezTo>
                  <a:cubicBezTo>
                    <a:pt x="11" y="8"/>
                    <a:pt x="12" y="9"/>
                    <a:pt x="13" y="9"/>
                  </a:cubicBezTo>
                  <a:cubicBezTo>
                    <a:pt x="14" y="10"/>
                    <a:pt x="15" y="10"/>
                    <a:pt x="16" y="10"/>
                  </a:cubicBezTo>
                  <a:cubicBezTo>
                    <a:pt x="16" y="10"/>
                    <a:pt x="16" y="10"/>
                    <a:pt x="16" y="10"/>
                  </a:cubicBezTo>
                  <a:cubicBezTo>
                    <a:pt x="17" y="10"/>
                    <a:pt x="17" y="10"/>
                    <a:pt x="17" y="10"/>
                  </a:cubicBezTo>
                  <a:cubicBezTo>
                    <a:pt x="17" y="10"/>
                    <a:pt x="17" y="10"/>
                    <a:pt x="17" y="10"/>
                  </a:cubicBezTo>
                  <a:cubicBezTo>
                    <a:pt x="18" y="10"/>
                    <a:pt x="18" y="10"/>
                    <a:pt x="18" y="11"/>
                  </a:cubicBezTo>
                  <a:cubicBezTo>
                    <a:pt x="18" y="11"/>
                    <a:pt x="19" y="11"/>
                    <a:pt x="19" y="11"/>
                  </a:cubicBezTo>
                  <a:cubicBezTo>
                    <a:pt x="19" y="11"/>
                    <a:pt x="19" y="11"/>
                    <a:pt x="19" y="11"/>
                  </a:cubicBezTo>
                  <a:cubicBezTo>
                    <a:pt x="20" y="12"/>
                    <a:pt x="20" y="12"/>
                    <a:pt x="21" y="12"/>
                  </a:cubicBezTo>
                  <a:cubicBezTo>
                    <a:pt x="21" y="12"/>
                    <a:pt x="22" y="12"/>
                    <a:pt x="22" y="11"/>
                  </a:cubicBezTo>
                  <a:cubicBezTo>
                    <a:pt x="23" y="11"/>
                    <a:pt x="23" y="10"/>
                    <a:pt x="24" y="10"/>
                  </a:cubicBezTo>
                  <a:cubicBezTo>
                    <a:pt x="25" y="10"/>
                    <a:pt x="26" y="11"/>
                    <a:pt x="26" y="12"/>
                  </a:cubicBezTo>
                  <a:cubicBezTo>
                    <a:pt x="26" y="12"/>
                    <a:pt x="27" y="12"/>
                    <a:pt x="27" y="12"/>
                  </a:cubicBezTo>
                  <a:cubicBezTo>
                    <a:pt x="28" y="12"/>
                    <a:pt x="30" y="12"/>
                    <a:pt x="32" y="11"/>
                  </a:cubicBezTo>
                  <a:cubicBezTo>
                    <a:pt x="32" y="11"/>
                    <a:pt x="32" y="11"/>
                    <a:pt x="32" y="11"/>
                  </a:cubicBezTo>
                  <a:cubicBezTo>
                    <a:pt x="32" y="11"/>
                    <a:pt x="32" y="10"/>
                    <a:pt x="32" y="10"/>
                  </a:cubicBezTo>
                  <a:cubicBezTo>
                    <a:pt x="32" y="10"/>
                    <a:pt x="32" y="10"/>
                    <a:pt x="32" y="10"/>
                  </a:cubicBezTo>
                  <a:cubicBezTo>
                    <a:pt x="30" y="10"/>
                    <a:pt x="29" y="10"/>
                    <a:pt x="27" y="9"/>
                  </a:cubicBezTo>
                  <a:cubicBezTo>
                    <a:pt x="27" y="9"/>
                    <a:pt x="26" y="8"/>
                    <a:pt x="26" y="8"/>
                  </a:cubicBezTo>
                  <a:cubicBezTo>
                    <a:pt x="25" y="8"/>
                    <a:pt x="25" y="8"/>
                    <a:pt x="25" y="8"/>
                  </a:cubicBezTo>
                  <a:cubicBezTo>
                    <a:pt x="25" y="8"/>
                    <a:pt x="25" y="9"/>
                    <a:pt x="24" y="9"/>
                  </a:cubicBezTo>
                  <a:cubicBezTo>
                    <a:pt x="24" y="9"/>
                    <a:pt x="23" y="8"/>
                    <a:pt x="23" y="8"/>
                  </a:cubicBezTo>
                  <a:cubicBezTo>
                    <a:pt x="22" y="8"/>
                    <a:pt x="22" y="8"/>
                    <a:pt x="22" y="8"/>
                  </a:cubicBezTo>
                  <a:cubicBezTo>
                    <a:pt x="22" y="8"/>
                    <a:pt x="22" y="8"/>
                    <a:pt x="22" y="8"/>
                  </a:cubicBezTo>
                  <a:cubicBezTo>
                    <a:pt x="22" y="8"/>
                    <a:pt x="22" y="8"/>
                    <a:pt x="21" y="8"/>
                  </a:cubicBezTo>
                  <a:cubicBezTo>
                    <a:pt x="21" y="7"/>
                    <a:pt x="21" y="7"/>
                    <a:pt x="21" y="7"/>
                  </a:cubicBezTo>
                  <a:cubicBezTo>
                    <a:pt x="20" y="7"/>
                    <a:pt x="20" y="7"/>
                    <a:pt x="20" y="6"/>
                  </a:cubicBezTo>
                  <a:cubicBezTo>
                    <a:pt x="20" y="6"/>
                    <a:pt x="19" y="5"/>
                    <a:pt x="18" y="6"/>
                  </a:cubicBezTo>
                  <a:cubicBezTo>
                    <a:pt x="18" y="6"/>
                    <a:pt x="17" y="6"/>
                    <a:pt x="17" y="5"/>
                  </a:cubicBezTo>
                  <a:cubicBezTo>
                    <a:pt x="16" y="5"/>
                    <a:pt x="16" y="5"/>
                    <a:pt x="16" y="5"/>
                  </a:cubicBezTo>
                  <a:cubicBezTo>
                    <a:pt x="16" y="5"/>
                    <a:pt x="16" y="5"/>
                    <a:pt x="16" y="4"/>
                  </a:cubicBezTo>
                  <a:cubicBezTo>
                    <a:pt x="15" y="4"/>
                    <a:pt x="15" y="4"/>
                    <a:pt x="15" y="4"/>
                  </a:cubicBezTo>
                  <a:cubicBezTo>
                    <a:pt x="14" y="3"/>
                    <a:pt x="13" y="2"/>
                    <a:pt x="12" y="2"/>
                  </a:cubicBezTo>
                  <a:cubicBezTo>
                    <a:pt x="12" y="2"/>
                    <a:pt x="12" y="3"/>
                    <a:pt x="11" y="3"/>
                  </a:cubicBezTo>
                  <a:cubicBezTo>
                    <a:pt x="11" y="3"/>
                    <a:pt x="10" y="2"/>
                    <a:pt x="10" y="2"/>
                  </a:cubicBezTo>
                  <a:cubicBezTo>
                    <a:pt x="9" y="2"/>
                    <a:pt x="9" y="2"/>
                    <a:pt x="8" y="2"/>
                  </a:cubicBezTo>
                  <a:cubicBezTo>
                    <a:pt x="8" y="2"/>
                    <a:pt x="8" y="2"/>
                    <a:pt x="7" y="2"/>
                  </a:cubicBezTo>
                  <a:cubicBezTo>
                    <a:pt x="7" y="2"/>
                    <a:pt x="7" y="1"/>
                    <a:pt x="7" y="1"/>
                  </a:cubicBezTo>
                  <a:cubicBezTo>
                    <a:pt x="6" y="1"/>
                    <a:pt x="6" y="1"/>
                    <a:pt x="5" y="1"/>
                  </a:cubicBezTo>
                  <a:cubicBezTo>
                    <a:pt x="5" y="0"/>
                    <a:pt x="4" y="0"/>
                    <a:pt x="4" y="1"/>
                  </a:cubicBezTo>
                  <a:cubicBezTo>
                    <a:pt x="4" y="0"/>
                    <a:pt x="4" y="0"/>
                    <a:pt x="3" y="0"/>
                  </a:cubicBezTo>
                  <a:cubicBezTo>
                    <a:pt x="3" y="0"/>
                    <a:pt x="2" y="1"/>
                    <a:pt x="2" y="1"/>
                  </a:cubicBezTo>
                  <a:cubicBezTo>
                    <a:pt x="2" y="1"/>
                    <a:pt x="2" y="1"/>
                    <a:pt x="2" y="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7" name="Freeform 32"/>
            <p:cNvSpPr>
              <a:spLocks/>
            </p:cNvSpPr>
            <p:nvPr/>
          </p:nvSpPr>
          <p:spPr bwMode="auto">
            <a:xfrm>
              <a:off x="2964" y="1566"/>
              <a:ext cx="64" cy="40"/>
            </a:xfrm>
            <a:custGeom>
              <a:avLst/>
              <a:gdLst>
                <a:gd name="T0" fmla="*/ 1 w 27"/>
                <a:gd name="T1" fmla="*/ 14 h 17"/>
                <a:gd name="T2" fmla="*/ 1 w 27"/>
                <a:gd name="T3" fmla="*/ 15 h 17"/>
                <a:gd name="T4" fmla="*/ 3 w 27"/>
                <a:gd name="T5" fmla="*/ 17 h 17"/>
                <a:gd name="T6" fmla="*/ 4 w 27"/>
                <a:gd name="T7" fmla="*/ 17 h 17"/>
                <a:gd name="T8" fmla="*/ 5 w 27"/>
                <a:gd name="T9" fmla="*/ 17 h 17"/>
                <a:gd name="T10" fmla="*/ 5 w 27"/>
                <a:gd name="T11" fmla="*/ 16 h 17"/>
                <a:gd name="T12" fmla="*/ 6 w 27"/>
                <a:gd name="T13" fmla="*/ 15 h 17"/>
                <a:gd name="T14" fmla="*/ 7 w 27"/>
                <a:gd name="T15" fmla="*/ 15 h 17"/>
                <a:gd name="T16" fmla="*/ 7 w 27"/>
                <a:gd name="T17" fmla="*/ 15 h 17"/>
                <a:gd name="T18" fmla="*/ 7 w 27"/>
                <a:gd name="T19" fmla="*/ 15 h 17"/>
                <a:gd name="T20" fmla="*/ 7 w 27"/>
                <a:gd name="T21" fmla="*/ 13 h 17"/>
                <a:gd name="T22" fmla="*/ 8 w 27"/>
                <a:gd name="T23" fmla="*/ 11 h 17"/>
                <a:gd name="T24" fmla="*/ 9 w 27"/>
                <a:gd name="T25" fmla="*/ 9 h 17"/>
                <a:gd name="T26" fmla="*/ 10 w 27"/>
                <a:gd name="T27" fmla="*/ 8 h 17"/>
                <a:gd name="T28" fmla="*/ 10 w 27"/>
                <a:gd name="T29" fmla="*/ 8 h 17"/>
                <a:gd name="T30" fmla="*/ 12 w 27"/>
                <a:gd name="T31" fmla="*/ 6 h 17"/>
                <a:gd name="T32" fmla="*/ 14 w 27"/>
                <a:gd name="T33" fmla="*/ 6 h 17"/>
                <a:gd name="T34" fmla="*/ 16 w 27"/>
                <a:gd name="T35" fmla="*/ 4 h 17"/>
                <a:gd name="T36" fmla="*/ 16 w 27"/>
                <a:gd name="T37" fmla="*/ 3 h 17"/>
                <a:gd name="T38" fmla="*/ 17 w 27"/>
                <a:gd name="T39" fmla="*/ 3 h 17"/>
                <a:gd name="T40" fmla="*/ 23 w 27"/>
                <a:gd name="T41" fmla="*/ 3 h 17"/>
                <a:gd name="T42" fmla="*/ 26 w 27"/>
                <a:gd name="T43" fmla="*/ 3 h 17"/>
                <a:gd name="T44" fmla="*/ 26 w 27"/>
                <a:gd name="T45" fmla="*/ 3 h 17"/>
                <a:gd name="T46" fmla="*/ 27 w 27"/>
                <a:gd name="T47" fmla="*/ 3 h 17"/>
                <a:gd name="T48" fmla="*/ 26 w 27"/>
                <a:gd name="T49" fmla="*/ 2 h 17"/>
                <a:gd name="T50" fmla="*/ 26 w 27"/>
                <a:gd name="T51" fmla="*/ 2 h 17"/>
                <a:gd name="T52" fmla="*/ 25 w 27"/>
                <a:gd name="T53" fmla="*/ 2 h 17"/>
                <a:gd name="T54" fmla="*/ 21 w 27"/>
                <a:gd name="T55" fmla="*/ 0 h 17"/>
                <a:gd name="T56" fmla="*/ 16 w 27"/>
                <a:gd name="T57" fmla="*/ 0 h 17"/>
                <a:gd name="T58" fmla="*/ 14 w 27"/>
                <a:gd name="T59" fmla="*/ 1 h 17"/>
                <a:gd name="T60" fmla="*/ 12 w 27"/>
                <a:gd name="T61" fmla="*/ 1 h 17"/>
                <a:gd name="T62" fmla="*/ 11 w 27"/>
                <a:gd name="T63" fmla="*/ 2 h 17"/>
                <a:gd name="T64" fmla="*/ 8 w 27"/>
                <a:gd name="T65" fmla="*/ 3 h 17"/>
                <a:gd name="T66" fmla="*/ 7 w 27"/>
                <a:gd name="T67" fmla="*/ 5 h 17"/>
                <a:gd name="T68" fmla="*/ 5 w 27"/>
                <a:gd name="T69" fmla="*/ 6 h 17"/>
                <a:gd name="T70" fmla="*/ 5 w 27"/>
                <a:gd name="T71" fmla="*/ 7 h 17"/>
                <a:gd name="T72" fmla="*/ 3 w 27"/>
                <a:gd name="T73" fmla="*/ 9 h 17"/>
                <a:gd name="T74" fmla="*/ 2 w 27"/>
                <a:gd name="T75" fmla="*/ 11 h 17"/>
                <a:gd name="T76" fmla="*/ 1 w 27"/>
                <a:gd name="T77" fmla="*/ 13 h 17"/>
                <a:gd name="T78" fmla="*/ 0 w 27"/>
                <a:gd name="T79"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 h="17">
                  <a:moveTo>
                    <a:pt x="0" y="14"/>
                  </a:moveTo>
                  <a:cubicBezTo>
                    <a:pt x="0" y="14"/>
                    <a:pt x="1" y="14"/>
                    <a:pt x="1" y="14"/>
                  </a:cubicBezTo>
                  <a:cubicBezTo>
                    <a:pt x="1" y="15"/>
                    <a:pt x="1" y="15"/>
                    <a:pt x="1" y="15"/>
                  </a:cubicBezTo>
                  <a:cubicBezTo>
                    <a:pt x="1" y="15"/>
                    <a:pt x="1" y="15"/>
                    <a:pt x="1" y="15"/>
                  </a:cubicBezTo>
                  <a:cubicBezTo>
                    <a:pt x="1" y="16"/>
                    <a:pt x="1" y="17"/>
                    <a:pt x="2" y="17"/>
                  </a:cubicBezTo>
                  <a:cubicBezTo>
                    <a:pt x="2" y="17"/>
                    <a:pt x="2" y="17"/>
                    <a:pt x="3" y="17"/>
                  </a:cubicBezTo>
                  <a:cubicBezTo>
                    <a:pt x="3" y="17"/>
                    <a:pt x="3" y="17"/>
                    <a:pt x="3" y="17"/>
                  </a:cubicBezTo>
                  <a:cubicBezTo>
                    <a:pt x="4" y="17"/>
                    <a:pt x="4" y="17"/>
                    <a:pt x="4" y="17"/>
                  </a:cubicBezTo>
                  <a:cubicBezTo>
                    <a:pt x="4" y="17"/>
                    <a:pt x="4" y="16"/>
                    <a:pt x="4" y="16"/>
                  </a:cubicBezTo>
                  <a:cubicBezTo>
                    <a:pt x="4" y="16"/>
                    <a:pt x="4" y="16"/>
                    <a:pt x="5" y="17"/>
                  </a:cubicBezTo>
                  <a:cubicBezTo>
                    <a:pt x="5" y="17"/>
                    <a:pt x="5" y="17"/>
                    <a:pt x="5" y="17"/>
                  </a:cubicBezTo>
                  <a:cubicBezTo>
                    <a:pt x="5" y="17"/>
                    <a:pt x="5" y="17"/>
                    <a:pt x="5" y="16"/>
                  </a:cubicBezTo>
                  <a:cubicBezTo>
                    <a:pt x="5" y="16"/>
                    <a:pt x="5" y="16"/>
                    <a:pt x="6" y="15"/>
                  </a:cubicBezTo>
                  <a:cubicBezTo>
                    <a:pt x="6" y="15"/>
                    <a:pt x="6" y="15"/>
                    <a:pt x="6" y="15"/>
                  </a:cubicBezTo>
                  <a:cubicBezTo>
                    <a:pt x="6" y="15"/>
                    <a:pt x="6"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4"/>
                    <a:pt x="7" y="14"/>
                    <a:pt x="7" y="14"/>
                  </a:cubicBezTo>
                  <a:cubicBezTo>
                    <a:pt x="7" y="14"/>
                    <a:pt x="7" y="14"/>
                    <a:pt x="7" y="13"/>
                  </a:cubicBezTo>
                  <a:cubicBezTo>
                    <a:pt x="7" y="13"/>
                    <a:pt x="7" y="13"/>
                    <a:pt x="7" y="13"/>
                  </a:cubicBezTo>
                  <a:cubicBezTo>
                    <a:pt x="8" y="13"/>
                    <a:pt x="8" y="13"/>
                    <a:pt x="8" y="11"/>
                  </a:cubicBezTo>
                  <a:cubicBezTo>
                    <a:pt x="8" y="11"/>
                    <a:pt x="8" y="11"/>
                    <a:pt x="9" y="11"/>
                  </a:cubicBezTo>
                  <a:cubicBezTo>
                    <a:pt x="9" y="10"/>
                    <a:pt x="9" y="10"/>
                    <a:pt x="9" y="9"/>
                  </a:cubicBezTo>
                  <a:cubicBezTo>
                    <a:pt x="9" y="9"/>
                    <a:pt x="9" y="9"/>
                    <a:pt x="9" y="9"/>
                  </a:cubicBezTo>
                  <a:cubicBezTo>
                    <a:pt x="9" y="8"/>
                    <a:pt x="10" y="8"/>
                    <a:pt x="10" y="8"/>
                  </a:cubicBezTo>
                  <a:cubicBezTo>
                    <a:pt x="10" y="8"/>
                    <a:pt x="10" y="8"/>
                    <a:pt x="10" y="8"/>
                  </a:cubicBezTo>
                  <a:cubicBezTo>
                    <a:pt x="10" y="8"/>
                    <a:pt x="10" y="8"/>
                    <a:pt x="10" y="8"/>
                  </a:cubicBezTo>
                  <a:cubicBezTo>
                    <a:pt x="11" y="7"/>
                    <a:pt x="11" y="7"/>
                    <a:pt x="11" y="7"/>
                  </a:cubicBezTo>
                  <a:cubicBezTo>
                    <a:pt x="12" y="7"/>
                    <a:pt x="12" y="6"/>
                    <a:pt x="12" y="6"/>
                  </a:cubicBezTo>
                  <a:cubicBezTo>
                    <a:pt x="12" y="6"/>
                    <a:pt x="12" y="6"/>
                    <a:pt x="13" y="6"/>
                  </a:cubicBezTo>
                  <a:cubicBezTo>
                    <a:pt x="13" y="6"/>
                    <a:pt x="14" y="6"/>
                    <a:pt x="14" y="6"/>
                  </a:cubicBezTo>
                  <a:cubicBezTo>
                    <a:pt x="14" y="6"/>
                    <a:pt x="14" y="6"/>
                    <a:pt x="14" y="6"/>
                  </a:cubicBezTo>
                  <a:cubicBezTo>
                    <a:pt x="15" y="5"/>
                    <a:pt x="15" y="5"/>
                    <a:pt x="16" y="4"/>
                  </a:cubicBezTo>
                  <a:cubicBezTo>
                    <a:pt x="16" y="3"/>
                    <a:pt x="16" y="3"/>
                    <a:pt x="16" y="3"/>
                  </a:cubicBezTo>
                  <a:cubicBezTo>
                    <a:pt x="16" y="3"/>
                    <a:pt x="16" y="3"/>
                    <a:pt x="16" y="3"/>
                  </a:cubicBezTo>
                  <a:cubicBezTo>
                    <a:pt x="16" y="3"/>
                    <a:pt x="17" y="4"/>
                    <a:pt x="17" y="3"/>
                  </a:cubicBezTo>
                  <a:cubicBezTo>
                    <a:pt x="17" y="3"/>
                    <a:pt x="17" y="3"/>
                    <a:pt x="17" y="3"/>
                  </a:cubicBezTo>
                  <a:cubicBezTo>
                    <a:pt x="18" y="3"/>
                    <a:pt x="19" y="3"/>
                    <a:pt x="21" y="3"/>
                  </a:cubicBezTo>
                  <a:cubicBezTo>
                    <a:pt x="22" y="3"/>
                    <a:pt x="22" y="3"/>
                    <a:pt x="23" y="3"/>
                  </a:cubicBezTo>
                  <a:cubicBezTo>
                    <a:pt x="24" y="3"/>
                    <a:pt x="24" y="3"/>
                    <a:pt x="24" y="3"/>
                  </a:cubicBezTo>
                  <a:cubicBezTo>
                    <a:pt x="25" y="3"/>
                    <a:pt x="25" y="3"/>
                    <a:pt x="26" y="3"/>
                  </a:cubicBezTo>
                  <a:cubicBezTo>
                    <a:pt x="26" y="3"/>
                    <a:pt x="26" y="3"/>
                    <a:pt x="26" y="3"/>
                  </a:cubicBezTo>
                  <a:cubicBezTo>
                    <a:pt x="26" y="3"/>
                    <a:pt x="26" y="3"/>
                    <a:pt x="26" y="3"/>
                  </a:cubicBezTo>
                  <a:cubicBezTo>
                    <a:pt x="26" y="3"/>
                    <a:pt x="27" y="3"/>
                    <a:pt x="27" y="3"/>
                  </a:cubicBezTo>
                  <a:cubicBezTo>
                    <a:pt x="27" y="3"/>
                    <a:pt x="27" y="3"/>
                    <a:pt x="27" y="3"/>
                  </a:cubicBezTo>
                  <a:cubicBezTo>
                    <a:pt x="27" y="2"/>
                    <a:pt x="27" y="2"/>
                    <a:pt x="27" y="2"/>
                  </a:cubicBezTo>
                  <a:cubicBezTo>
                    <a:pt x="27" y="2"/>
                    <a:pt x="27" y="2"/>
                    <a:pt x="26" y="2"/>
                  </a:cubicBezTo>
                  <a:cubicBezTo>
                    <a:pt x="26" y="2"/>
                    <a:pt x="26" y="2"/>
                    <a:pt x="26" y="2"/>
                  </a:cubicBezTo>
                  <a:cubicBezTo>
                    <a:pt x="26" y="2"/>
                    <a:pt x="26" y="2"/>
                    <a:pt x="26" y="2"/>
                  </a:cubicBezTo>
                  <a:cubicBezTo>
                    <a:pt x="26" y="2"/>
                    <a:pt x="26" y="2"/>
                    <a:pt x="26" y="2"/>
                  </a:cubicBezTo>
                  <a:cubicBezTo>
                    <a:pt x="26" y="1"/>
                    <a:pt x="25" y="1"/>
                    <a:pt x="25" y="2"/>
                  </a:cubicBezTo>
                  <a:cubicBezTo>
                    <a:pt x="24" y="1"/>
                    <a:pt x="23" y="1"/>
                    <a:pt x="23" y="1"/>
                  </a:cubicBezTo>
                  <a:cubicBezTo>
                    <a:pt x="22" y="0"/>
                    <a:pt x="22" y="0"/>
                    <a:pt x="21" y="0"/>
                  </a:cubicBezTo>
                  <a:cubicBezTo>
                    <a:pt x="20" y="0"/>
                    <a:pt x="18" y="0"/>
                    <a:pt x="17" y="0"/>
                  </a:cubicBezTo>
                  <a:cubicBezTo>
                    <a:pt x="17" y="0"/>
                    <a:pt x="16" y="0"/>
                    <a:pt x="16" y="0"/>
                  </a:cubicBezTo>
                  <a:cubicBezTo>
                    <a:pt x="15" y="0"/>
                    <a:pt x="14" y="0"/>
                    <a:pt x="14" y="1"/>
                  </a:cubicBezTo>
                  <a:cubicBezTo>
                    <a:pt x="14" y="1"/>
                    <a:pt x="14" y="1"/>
                    <a:pt x="14" y="1"/>
                  </a:cubicBezTo>
                  <a:cubicBezTo>
                    <a:pt x="13" y="1"/>
                    <a:pt x="13" y="1"/>
                    <a:pt x="12" y="1"/>
                  </a:cubicBezTo>
                  <a:cubicBezTo>
                    <a:pt x="12" y="1"/>
                    <a:pt x="12" y="1"/>
                    <a:pt x="12" y="1"/>
                  </a:cubicBezTo>
                  <a:cubicBezTo>
                    <a:pt x="12" y="1"/>
                    <a:pt x="12" y="1"/>
                    <a:pt x="12" y="1"/>
                  </a:cubicBezTo>
                  <a:cubicBezTo>
                    <a:pt x="11" y="2"/>
                    <a:pt x="11" y="2"/>
                    <a:pt x="11" y="2"/>
                  </a:cubicBezTo>
                  <a:cubicBezTo>
                    <a:pt x="11" y="2"/>
                    <a:pt x="11" y="2"/>
                    <a:pt x="10" y="2"/>
                  </a:cubicBezTo>
                  <a:cubicBezTo>
                    <a:pt x="9" y="2"/>
                    <a:pt x="8" y="3"/>
                    <a:pt x="8" y="3"/>
                  </a:cubicBezTo>
                  <a:cubicBezTo>
                    <a:pt x="8" y="3"/>
                    <a:pt x="8" y="4"/>
                    <a:pt x="8" y="4"/>
                  </a:cubicBezTo>
                  <a:cubicBezTo>
                    <a:pt x="8" y="5"/>
                    <a:pt x="7" y="5"/>
                    <a:pt x="7" y="5"/>
                  </a:cubicBezTo>
                  <a:cubicBezTo>
                    <a:pt x="7" y="5"/>
                    <a:pt x="6" y="5"/>
                    <a:pt x="6" y="6"/>
                  </a:cubicBezTo>
                  <a:cubicBezTo>
                    <a:pt x="6" y="6"/>
                    <a:pt x="5" y="6"/>
                    <a:pt x="5" y="6"/>
                  </a:cubicBezTo>
                  <a:cubicBezTo>
                    <a:pt x="5" y="6"/>
                    <a:pt x="5" y="6"/>
                    <a:pt x="5" y="6"/>
                  </a:cubicBezTo>
                  <a:cubicBezTo>
                    <a:pt x="5" y="7"/>
                    <a:pt x="5" y="7"/>
                    <a:pt x="5" y="7"/>
                  </a:cubicBezTo>
                  <a:cubicBezTo>
                    <a:pt x="4" y="7"/>
                    <a:pt x="3" y="8"/>
                    <a:pt x="3" y="9"/>
                  </a:cubicBezTo>
                  <a:cubicBezTo>
                    <a:pt x="3" y="9"/>
                    <a:pt x="3" y="9"/>
                    <a:pt x="3" y="9"/>
                  </a:cubicBezTo>
                  <a:cubicBezTo>
                    <a:pt x="3" y="10"/>
                    <a:pt x="3" y="10"/>
                    <a:pt x="3" y="10"/>
                  </a:cubicBezTo>
                  <a:cubicBezTo>
                    <a:pt x="3" y="10"/>
                    <a:pt x="2" y="11"/>
                    <a:pt x="2" y="11"/>
                  </a:cubicBezTo>
                  <a:cubicBezTo>
                    <a:pt x="1" y="12"/>
                    <a:pt x="1" y="12"/>
                    <a:pt x="1" y="12"/>
                  </a:cubicBezTo>
                  <a:cubicBezTo>
                    <a:pt x="1" y="13"/>
                    <a:pt x="1" y="13"/>
                    <a:pt x="1" y="13"/>
                  </a:cubicBezTo>
                  <a:cubicBezTo>
                    <a:pt x="0" y="13"/>
                    <a:pt x="0" y="13"/>
                    <a:pt x="0" y="13"/>
                  </a:cubicBezTo>
                  <a:cubicBezTo>
                    <a:pt x="0" y="13"/>
                    <a:pt x="0" y="13"/>
                    <a:pt x="0" y="13"/>
                  </a:cubicBezTo>
                  <a:cubicBezTo>
                    <a:pt x="0" y="14"/>
                    <a:pt x="0" y="14"/>
                    <a:pt x="0" y="14"/>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58" name="Freeform 33"/>
            <p:cNvSpPr>
              <a:spLocks/>
            </p:cNvSpPr>
            <p:nvPr/>
          </p:nvSpPr>
          <p:spPr bwMode="auto">
            <a:xfrm>
              <a:off x="4242" y="2419"/>
              <a:ext cx="62" cy="38"/>
            </a:xfrm>
            <a:custGeom>
              <a:avLst/>
              <a:gdLst>
                <a:gd name="T0" fmla="*/ 24 w 26"/>
                <a:gd name="T1" fmla="*/ 0 h 16"/>
                <a:gd name="T2" fmla="*/ 22 w 26"/>
                <a:gd name="T3" fmla="*/ 0 h 16"/>
                <a:gd name="T4" fmla="*/ 21 w 26"/>
                <a:gd name="T5" fmla="*/ 1 h 16"/>
                <a:gd name="T6" fmla="*/ 19 w 26"/>
                <a:gd name="T7" fmla="*/ 1 h 16"/>
                <a:gd name="T8" fmla="*/ 18 w 26"/>
                <a:gd name="T9" fmla="*/ 1 h 16"/>
                <a:gd name="T10" fmla="*/ 16 w 26"/>
                <a:gd name="T11" fmla="*/ 1 h 16"/>
                <a:gd name="T12" fmla="*/ 13 w 26"/>
                <a:gd name="T13" fmla="*/ 2 h 16"/>
                <a:gd name="T14" fmla="*/ 12 w 26"/>
                <a:gd name="T15" fmla="*/ 2 h 16"/>
                <a:gd name="T16" fmla="*/ 9 w 26"/>
                <a:gd name="T17" fmla="*/ 4 h 16"/>
                <a:gd name="T18" fmla="*/ 6 w 26"/>
                <a:gd name="T19" fmla="*/ 5 h 16"/>
                <a:gd name="T20" fmla="*/ 3 w 26"/>
                <a:gd name="T21" fmla="*/ 8 h 16"/>
                <a:gd name="T22" fmla="*/ 2 w 26"/>
                <a:gd name="T23" fmla="*/ 9 h 16"/>
                <a:gd name="T24" fmla="*/ 1 w 26"/>
                <a:gd name="T25" fmla="*/ 10 h 16"/>
                <a:gd name="T26" fmla="*/ 1 w 26"/>
                <a:gd name="T27" fmla="*/ 11 h 16"/>
                <a:gd name="T28" fmla="*/ 1 w 26"/>
                <a:gd name="T29" fmla="*/ 12 h 16"/>
                <a:gd name="T30" fmla="*/ 0 w 26"/>
                <a:gd name="T31" fmla="*/ 13 h 16"/>
                <a:gd name="T32" fmla="*/ 2 w 26"/>
                <a:gd name="T33" fmla="*/ 15 h 16"/>
                <a:gd name="T34" fmla="*/ 4 w 26"/>
                <a:gd name="T35" fmla="*/ 16 h 16"/>
                <a:gd name="T36" fmla="*/ 5 w 26"/>
                <a:gd name="T37" fmla="*/ 16 h 16"/>
                <a:gd name="T38" fmla="*/ 6 w 26"/>
                <a:gd name="T39" fmla="*/ 14 h 16"/>
                <a:gd name="T40" fmla="*/ 6 w 26"/>
                <a:gd name="T41" fmla="*/ 12 h 16"/>
                <a:gd name="T42" fmla="*/ 7 w 26"/>
                <a:gd name="T43" fmla="*/ 12 h 16"/>
                <a:gd name="T44" fmla="*/ 9 w 26"/>
                <a:gd name="T45" fmla="*/ 10 h 16"/>
                <a:gd name="T46" fmla="*/ 12 w 26"/>
                <a:gd name="T47" fmla="*/ 8 h 16"/>
                <a:gd name="T48" fmla="*/ 14 w 26"/>
                <a:gd name="T49" fmla="*/ 6 h 16"/>
                <a:gd name="T50" fmla="*/ 15 w 26"/>
                <a:gd name="T51" fmla="*/ 5 h 16"/>
                <a:gd name="T52" fmla="*/ 17 w 26"/>
                <a:gd name="T53" fmla="*/ 5 h 16"/>
                <a:gd name="T54" fmla="*/ 19 w 26"/>
                <a:gd name="T55" fmla="*/ 4 h 16"/>
                <a:gd name="T56" fmla="*/ 21 w 26"/>
                <a:gd name="T57" fmla="*/ 3 h 16"/>
                <a:gd name="T58" fmla="*/ 23 w 26"/>
                <a:gd name="T59" fmla="*/ 3 h 16"/>
                <a:gd name="T60" fmla="*/ 25 w 26"/>
                <a:gd name="T61" fmla="*/ 2 h 16"/>
                <a:gd name="T62" fmla="*/ 25 w 26"/>
                <a:gd name="T63" fmla="*/ 1 h 16"/>
                <a:gd name="T64" fmla="*/ 25 w 26"/>
                <a:gd name="T6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16">
                  <a:moveTo>
                    <a:pt x="25" y="0"/>
                  </a:moveTo>
                  <a:cubicBezTo>
                    <a:pt x="25" y="0"/>
                    <a:pt x="25" y="0"/>
                    <a:pt x="24" y="0"/>
                  </a:cubicBezTo>
                  <a:cubicBezTo>
                    <a:pt x="24" y="0"/>
                    <a:pt x="24" y="0"/>
                    <a:pt x="23" y="0"/>
                  </a:cubicBezTo>
                  <a:cubicBezTo>
                    <a:pt x="23" y="0"/>
                    <a:pt x="23" y="0"/>
                    <a:pt x="22" y="0"/>
                  </a:cubicBezTo>
                  <a:cubicBezTo>
                    <a:pt x="22" y="0"/>
                    <a:pt x="22" y="0"/>
                    <a:pt x="22" y="0"/>
                  </a:cubicBezTo>
                  <a:cubicBezTo>
                    <a:pt x="22" y="1"/>
                    <a:pt x="22" y="1"/>
                    <a:pt x="21" y="1"/>
                  </a:cubicBezTo>
                  <a:cubicBezTo>
                    <a:pt x="21" y="1"/>
                    <a:pt x="21" y="1"/>
                    <a:pt x="20" y="1"/>
                  </a:cubicBezTo>
                  <a:cubicBezTo>
                    <a:pt x="20" y="0"/>
                    <a:pt x="19" y="1"/>
                    <a:pt x="19" y="1"/>
                  </a:cubicBezTo>
                  <a:cubicBezTo>
                    <a:pt x="19" y="1"/>
                    <a:pt x="19" y="1"/>
                    <a:pt x="19" y="1"/>
                  </a:cubicBezTo>
                  <a:cubicBezTo>
                    <a:pt x="19" y="1"/>
                    <a:pt x="19" y="1"/>
                    <a:pt x="18" y="1"/>
                  </a:cubicBezTo>
                  <a:cubicBezTo>
                    <a:pt x="18" y="1"/>
                    <a:pt x="17" y="1"/>
                    <a:pt x="16" y="1"/>
                  </a:cubicBezTo>
                  <a:cubicBezTo>
                    <a:pt x="16" y="1"/>
                    <a:pt x="16" y="1"/>
                    <a:pt x="16" y="1"/>
                  </a:cubicBezTo>
                  <a:cubicBezTo>
                    <a:pt x="15" y="1"/>
                    <a:pt x="14" y="1"/>
                    <a:pt x="14" y="2"/>
                  </a:cubicBezTo>
                  <a:cubicBezTo>
                    <a:pt x="13" y="2"/>
                    <a:pt x="13" y="2"/>
                    <a:pt x="13" y="2"/>
                  </a:cubicBezTo>
                  <a:cubicBezTo>
                    <a:pt x="12" y="2"/>
                    <a:pt x="12" y="2"/>
                    <a:pt x="12" y="2"/>
                  </a:cubicBezTo>
                  <a:cubicBezTo>
                    <a:pt x="12" y="2"/>
                    <a:pt x="12" y="2"/>
                    <a:pt x="12" y="2"/>
                  </a:cubicBezTo>
                  <a:cubicBezTo>
                    <a:pt x="11" y="3"/>
                    <a:pt x="10" y="4"/>
                    <a:pt x="9" y="4"/>
                  </a:cubicBezTo>
                  <a:cubicBezTo>
                    <a:pt x="9" y="4"/>
                    <a:pt x="9" y="4"/>
                    <a:pt x="9" y="4"/>
                  </a:cubicBezTo>
                  <a:cubicBezTo>
                    <a:pt x="8" y="4"/>
                    <a:pt x="8" y="4"/>
                    <a:pt x="7" y="5"/>
                  </a:cubicBezTo>
                  <a:cubicBezTo>
                    <a:pt x="7" y="5"/>
                    <a:pt x="7" y="5"/>
                    <a:pt x="6" y="5"/>
                  </a:cubicBezTo>
                  <a:cubicBezTo>
                    <a:pt x="6" y="5"/>
                    <a:pt x="6" y="5"/>
                    <a:pt x="6" y="5"/>
                  </a:cubicBezTo>
                  <a:cubicBezTo>
                    <a:pt x="5" y="5"/>
                    <a:pt x="3" y="6"/>
                    <a:pt x="3" y="8"/>
                  </a:cubicBezTo>
                  <a:cubicBezTo>
                    <a:pt x="3" y="8"/>
                    <a:pt x="3" y="8"/>
                    <a:pt x="3" y="8"/>
                  </a:cubicBezTo>
                  <a:cubicBezTo>
                    <a:pt x="2" y="8"/>
                    <a:pt x="2" y="9"/>
                    <a:pt x="2" y="9"/>
                  </a:cubicBezTo>
                  <a:cubicBezTo>
                    <a:pt x="2" y="10"/>
                    <a:pt x="2" y="10"/>
                    <a:pt x="1" y="10"/>
                  </a:cubicBezTo>
                  <a:cubicBezTo>
                    <a:pt x="1" y="10"/>
                    <a:pt x="1" y="10"/>
                    <a:pt x="1" y="10"/>
                  </a:cubicBezTo>
                  <a:cubicBezTo>
                    <a:pt x="1" y="11"/>
                    <a:pt x="1" y="11"/>
                    <a:pt x="1" y="11"/>
                  </a:cubicBezTo>
                  <a:cubicBezTo>
                    <a:pt x="1" y="11"/>
                    <a:pt x="1" y="11"/>
                    <a:pt x="1" y="11"/>
                  </a:cubicBezTo>
                  <a:cubicBezTo>
                    <a:pt x="0" y="11"/>
                    <a:pt x="0" y="11"/>
                    <a:pt x="0" y="11"/>
                  </a:cubicBezTo>
                  <a:cubicBezTo>
                    <a:pt x="1" y="12"/>
                    <a:pt x="1" y="12"/>
                    <a:pt x="1" y="12"/>
                  </a:cubicBezTo>
                  <a:cubicBezTo>
                    <a:pt x="0" y="12"/>
                    <a:pt x="0" y="12"/>
                    <a:pt x="0" y="13"/>
                  </a:cubicBezTo>
                  <a:cubicBezTo>
                    <a:pt x="0" y="13"/>
                    <a:pt x="0" y="13"/>
                    <a:pt x="0" y="13"/>
                  </a:cubicBezTo>
                  <a:cubicBezTo>
                    <a:pt x="0" y="14"/>
                    <a:pt x="0" y="15"/>
                    <a:pt x="2" y="15"/>
                  </a:cubicBezTo>
                  <a:cubicBezTo>
                    <a:pt x="2" y="15"/>
                    <a:pt x="2" y="15"/>
                    <a:pt x="2" y="15"/>
                  </a:cubicBezTo>
                  <a:cubicBezTo>
                    <a:pt x="2" y="15"/>
                    <a:pt x="2" y="15"/>
                    <a:pt x="2" y="16"/>
                  </a:cubicBezTo>
                  <a:cubicBezTo>
                    <a:pt x="3" y="16"/>
                    <a:pt x="3" y="16"/>
                    <a:pt x="4" y="16"/>
                  </a:cubicBezTo>
                  <a:cubicBezTo>
                    <a:pt x="4" y="16"/>
                    <a:pt x="4" y="16"/>
                    <a:pt x="4" y="16"/>
                  </a:cubicBezTo>
                  <a:cubicBezTo>
                    <a:pt x="5" y="16"/>
                    <a:pt x="5" y="16"/>
                    <a:pt x="5" y="16"/>
                  </a:cubicBezTo>
                  <a:cubicBezTo>
                    <a:pt x="6" y="16"/>
                    <a:pt x="6" y="16"/>
                    <a:pt x="7" y="15"/>
                  </a:cubicBezTo>
                  <a:cubicBezTo>
                    <a:pt x="7" y="15"/>
                    <a:pt x="7" y="14"/>
                    <a:pt x="6" y="14"/>
                  </a:cubicBezTo>
                  <a:cubicBezTo>
                    <a:pt x="6" y="14"/>
                    <a:pt x="6" y="14"/>
                    <a:pt x="6" y="14"/>
                  </a:cubicBezTo>
                  <a:cubicBezTo>
                    <a:pt x="6" y="13"/>
                    <a:pt x="6" y="12"/>
                    <a:pt x="6" y="12"/>
                  </a:cubicBezTo>
                  <a:cubicBezTo>
                    <a:pt x="6" y="12"/>
                    <a:pt x="7" y="12"/>
                    <a:pt x="7" y="12"/>
                  </a:cubicBezTo>
                  <a:cubicBezTo>
                    <a:pt x="7" y="12"/>
                    <a:pt x="7" y="12"/>
                    <a:pt x="7" y="12"/>
                  </a:cubicBezTo>
                  <a:cubicBezTo>
                    <a:pt x="7" y="12"/>
                    <a:pt x="8" y="12"/>
                    <a:pt x="8" y="11"/>
                  </a:cubicBezTo>
                  <a:cubicBezTo>
                    <a:pt x="8" y="11"/>
                    <a:pt x="9" y="10"/>
                    <a:pt x="9" y="10"/>
                  </a:cubicBezTo>
                  <a:cubicBezTo>
                    <a:pt x="10" y="9"/>
                    <a:pt x="10" y="9"/>
                    <a:pt x="11" y="9"/>
                  </a:cubicBezTo>
                  <a:cubicBezTo>
                    <a:pt x="12" y="9"/>
                    <a:pt x="12" y="9"/>
                    <a:pt x="12" y="8"/>
                  </a:cubicBezTo>
                  <a:cubicBezTo>
                    <a:pt x="12" y="8"/>
                    <a:pt x="13" y="8"/>
                    <a:pt x="13" y="7"/>
                  </a:cubicBezTo>
                  <a:cubicBezTo>
                    <a:pt x="13" y="7"/>
                    <a:pt x="13" y="7"/>
                    <a:pt x="14" y="6"/>
                  </a:cubicBezTo>
                  <a:cubicBezTo>
                    <a:pt x="14" y="6"/>
                    <a:pt x="14" y="6"/>
                    <a:pt x="15" y="5"/>
                  </a:cubicBezTo>
                  <a:cubicBezTo>
                    <a:pt x="15" y="5"/>
                    <a:pt x="15" y="5"/>
                    <a:pt x="15" y="5"/>
                  </a:cubicBezTo>
                  <a:cubicBezTo>
                    <a:pt x="16" y="5"/>
                    <a:pt x="16" y="5"/>
                    <a:pt x="17" y="5"/>
                  </a:cubicBezTo>
                  <a:cubicBezTo>
                    <a:pt x="17" y="5"/>
                    <a:pt x="17" y="5"/>
                    <a:pt x="17" y="5"/>
                  </a:cubicBezTo>
                  <a:cubicBezTo>
                    <a:pt x="18" y="5"/>
                    <a:pt x="18" y="4"/>
                    <a:pt x="18" y="4"/>
                  </a:cubicBezTo>
                  <a:cubicBezTo>
                    <a:pt x="19" y="4"/>
                    <a:pt x="19" y="4"/>
                    <a:pt x="19" y="4"/>
                  </a:cubicBezTo>
                  <a:cubicBezTo>
                    <a:pt x="19" y="4"/>
                    <a:pt x="19" y="4"/>
                    <a:pt x="19" y="4"/>
                  </a:cubicBezTo>
                  <a:cubicBezTo>
                    <a:pt x="20" y="4"/>
                    <a:pt x="20" y="3"/>
                    <a:pt x="21" y="3"/>
                  </a:cubicBezTo>
                  <a:cubicBezTo>
                    <a:pt x="21" y="3"/>
                    <a:pt x="21" y="3"/>
                    <a:pt x="21" y="3"/>
                  </a:cubicBezTo>
                  <a:cubicBezTo>
                    <a:pt x="22" y="3"/>
                    <a:pt x="22" y="3"/>
                    <a:pt x="23" y="3"/>
                  </a:cubicBezTo>
                  <a:cubicBezTo>
                    <a:pt x="23" y="2"/>
                    <a:pt x="24" y="2"/>
                    <a:pt x="24" y="2"/>
                  </a:cubicBezTo>
                  <a:cubicBezTo>
                    <a:pt x="25" y="2"/>
                    <a:pt x="25" y="2"/>
                    <a:pt x="25" y="2"/>
                  </a:cubicBezTo>
                  <a:cubicBezTo>
                    <a:pt x="25" y="2"/>
                    <a:pt x="25" y="2"/>
                    <a:pt x="25" y="2"/>
                  </a:cubicBezTo>
                  <a:cubicBezTo>
                    <a:pt x="25" y="2"/>
                    <a:pt x="26" y="1"/>
                    <a:pt x="25" y="1"/>
                  </a:cubicBezTo>
                  <a:cubicBezTo>
                    <a:pt x="25" y="1"/>
                    <a:pt x="25" y="1"/>
                    <a:pt x="25" y="1"/>
                  </a:cubicBezTo>
                  <a:cubicBezTo>
                    <a:pt x="25" y="1"/>
                    <a:pt x="25" y="0"/>
                    <a:pt x="25" y="0"/>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grpSp>
      <p:sp>
        <p:nvSpPr>
          <p:cNvPr id="5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5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987645111"/>
      </p:ext>
    </p:extLst>
  </p:cSld>
  <p:clrMapOvr>
    <a:masterClrMapping/>
  </p:clrMapOvr>
  <p:transition spd="med">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itle 3"/>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0" name="Content Placeholder 39"/>
          <p:cNvSpPr>
            <a:spLocks noGrp="1"/>
          </p:cNvSpPr>
          <p:nvPr>
            <p:ph sz="quarter" idx="15"/>
          </p:nvPr>
        </p:nvSpPr>
        <p:spPr bwMode="auto">
          <a:xfrm>
            <a:off x="281061" y="1733421"/>
            <a:ext cx="8574733" cy="4480054"/>
          </a:xfrm>
        </p:spPr>
        <p:txBody>
          <a:bodyPr lIns="0"/>
          <a:lstStyle>
            <a:lvl1pPr marL="342900" indent="-342900">
              <a:buClr>
                <a:schemeClr val="tx1"/>
              </a:buClr>
              <a:buFont typeface="+mj-lt"/>
              <a:buAutoNum type="arabicParenR"/>
              <a:defRPr sz="2200">
                <a:solidFill>
                  <a:schemeClr val="bg1"/>
                </a:solidFill>
              </a:defRPr>
            </a:lvl1pPr>
            <a:lvl2pPr marL="571500" indent="-228600">
              <a:buClr>
                <a:schemeClr val="tx1"/>
              </a:buClr>
              <a:buFont typeface="Wingdings" panose="05000000000000000000" pitchFamily="2" charset="2"/>
              <a:buChar char="§"/>
              <a:defRPr/>
            </a:lvl2pPr>
            <a:lvl3pPr marL="800100" indent="-228600">
              <a:buClr>
                <a:schemeClr val="accent1">
                  <a:lumMod val="50000"/>
                </a:schemeClr>
              </a:buClr>
              <a:buFont typeface="Wingdings" panose="05000000000000000000" pitchFamily="2" charset="2"/>
              <a:buChar char="§"/>
              <a:defRPr/>
            </a:lvl3pPr>
            <a:lvl4pPr marL="1028700" indent="-228600">
              <a:buClr>
                <a:schemeClr val="accent1">
                  <a:lumMod val="50000"/>
                </a:schemeClr>
              </a:buClr>
              <a:buFont typeface="Wingdings" panose="05000000000000000000" pitchFamily="2" charset="2"/>
              <a:buChar char="§"/>
              <a:defRPr/>
            </a:lvl4pPr>
            <a:lvl5pPr marL="1257300" indent="-228600">
              <a:buClr>
                <a:schemeClr val="accent1">
                  <a:lumMod val="50000"/>
                </a:schemeClr>
              </a:buClr>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3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7"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6"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972971734"/>
      </p:ext>
    </p:extLst>
  </p:cSld>
  <p:clrMapOvr>
    <a:masterClrMapping/>
  </p:clrMapOvr>
  <p:transition spd="med">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gue">
    <p:bg>
      <p:bgPr>
        <a:pattFill prst="wdUpDiag">
          <a:fgClr>
            <a:srgbClr val="2999FF"/>
          </a:fgClr>
          <a:bgClr>
            <a:srgbClr val="0186FF"/>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0" y="4209295"/>
            <a:ext cx="8574733" cy="928190"/>
          </a:xfrm>
        </p:spPr>
        <p:txBody>
          <a:bodyPr lIns="0">
            <a:noAutofit/>
          </a:bodyPr>
          <a:lstStyle>
            <a:lvl1pPr marL="0" indent="0">
              <a:lnSpc>
                <a:spcPct val="85000"/>
              </a:lnSpc>
              <a:buFontTx/>
              <a:buNone/>
              <a:defRPr sz="2200" b="0">
                <a:solidFill>
                  <a:schemeClr val="accent1">
                    <a:lumMod val="50000"/>
                  </a:schemeClr>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28"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431541256"/>
      </p:ext>
    </p:extLst>
  </p:cSld>
  <p:clrMapOvr>
    <a:masterClrMapping/>
  </p:clrMapOvr>
  <p:transition spd="med">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 name="Title 1"/>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48" name="Content Placeholder 3"/>
          <p:cNvSpPr>
            <a:spLocks noGrp="1"/>
          </p:cNvSpPr>
          <p:nvPr>
            <p:ph sz="quarter" idx="14"/>
          </p:nvPr>
        </p:nvSpPr>
        <p:spPr>
          <a:xfrm>
            <a:off x="281061" y="1733550"/>
            <a:ext cx="8574733"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4"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7"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5"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610926014"/>
      </p:ext>
    </p:extLst>
  </p:cSld>
  <p:clrMapOvr>
    <a:masterClrMapping/>
  </p:clrMapOvr>
  <p:transition spd="med">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auto">
          <a:xfrm>
            <a:off x="281062" y="1733421"/>
            <a:ext cx="4178287"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9" name="Text Placeholder 2"/>
          <p:cNvSpPr>
            <a:spLocks noGrp="1"/>
          </p:cNvSpPr>
          <p:nvPr>
            <p:ph type="body" idx="10" hasCustomPrompt="1"/>
          </p:nvPr>
        </p:nvSpPr>
        <p:spPr bwMode="auto">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 name="Title 2"/>
          <p:cNvSpPr>
            <a:spLocks noGrp="1"/>
          </p:cNvSpPr>
          <p:nvPr>
            <p:ph type="title"/>
          </p:nvPr>
        </p:nvSpPr>
        <p:spPr bwMode="auto">
          <a:xfrm>
            <a:off x="281251" y="193674"/>
            <a:ext cx="8574733" cy="904794"/>
          </a:xfrm>
        </p:spPr>
        <p:txBody>
          <a:bodyPr/>
          <a:lstStyle/>
          <a:p>
            <a:r>
              <a:rPr lang="en-US" dirty="0" smtClean="0"/>
              <a:t>Click to edit Master title style</a:t>
            </a:r>
            <a:endParaRPr lang="en-US" dirty="0"/>
          </a:p>
        </p:txBody>
      </p:sp>
      <p:sp>
        <p:nvSpPr>
          <p:cNvPr id="83" name="Content Placeholder 3"/>
          <p:cNvSpPr>
            <a:spLocks noGrp="1"/>
          </p:cNvSpPr>
          <p:nvPr>
            <p:ph sz="quarter" idx="14"/>
          </p:nvPr>
        </p:nvSpPr>
        <p:spPr bwMode="auto">
          <a:xfrm>
            <a:off x="4681697" y="1733550"/>
            <a:ext cx="4182966"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5"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7"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658518321"/>
      </p:ext>
    </p:extLst>
  </p:cSld>
  <p:clrMapOvr>
    <a:masterClrMapping/>
  </p:clrMapOvr>
  <p:transition spd="med">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auto">
          <a:xfrm>
            <a:off x="281061"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39"/>
          <p:cNvSpPr>
            <a:spLocks noGrp="1"/>
          </p:cNvSpPr>
          <p:nvPr>
            <p:ph sz="quarter" idx="17"/>
          </p:nvPr>
        </p:nvSpPr>
        <p:spPr bwMode="auto">
          <a:xfrm>
            <a:off x="3217788" y="1733421"/>
            <a:ext cx="270843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39"/>
          <p:cNvSpPr>
            <a:spLocks noGrp="1"/>
          </p:cNvSpPr>
          <p:nvPr>
            <p:ph sz="quarter" idx="18"/>
          </p:nvPr>
        </p:nvSpPr>
        <p:spPr bwMode="auto">
          <a:xfrm>
            <a:off x="6148576" y="1733421"/>
            <a:ext cx="2712094"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51"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0"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1"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183381705"/>
      </p:ext>
    </p:extLst>
  </p:cSld>
  <p:clrMapOvr>
    <a:masterClrMapping/>
  </p:clrMapOvr>
  <p:transition spd="med">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Quad">
    <p:spTree>
      <p:nvGrpSpPr>
        <p:cNvPr id="1" name=""/>
        <p:cNvGrpSpPr/>
        <p:nvPr/>
      </p:nvGrpSpPr>
      <p:grpSpPr>
        <a:xfrm>
          <a:off x="0" y="0"/>
          <a:ext cx="0" cy="0"/>
          <a:chOff x="0" y="0"/>
          <a:chExt cx="0" cy="0"/>
        </a:xfrm>
      </p:grpSpPr>
      <p:sp>
        <p:nvSpPr>
          <p:cNvPr id="3" name="Title 2"/>
          <p:cNvSpPr>
            <a:spLocks noGrp="1"/>
          </p:cNvSpPr>
          <p:nvPr>
            <p:ph type="title"/>
          </p:nvPr>
        </p:nvSpPr>
        <p:spPr>
          <a:xfrm>
            <a:off x="281251" y="193674"/>
            <a:ext cx="8574733" cy="904794"/>
          </a:xfrm>
        </p:spPr>
        <p:txBody>
          <a:bodyPr lIns="0"/>
          <a:lstStyle/>
          <a:p>
            <a:r>
              <a:rPr lang="en-US" smtClean="0"/>
              <a:t>Click to edit Master title style</a:t>
            </a:r>
            <a:endParaRPr lang="en-US"/>
          </a:p>
        </p:txBody>
      </p:sp>
      <p:sp>
        <p:nvSpPr>
          <p:cNvPr id="52"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9" name="Content Placeholder 39"/>
          <p:cNvSpPr>
            <a:spLocks noGrp="1"/>
          </p:cNvSpPr>
          <p:nvPr>
            <p:ph sz="quarter" idx="15"/>
          </p:nvPr>
        </p:nvSpPr>
        <p:spPr bwMode="auto">
          <a:xfrm>
            <a:off x="281062" y="1733422"/>
            <a:ext cx="4178287" cy="2091765"/>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0" name="Content Placeholder 3"/>
          <p:cNvSpPr>
            <a:spLocks noGrp="1"/>
          </p:cNvSpPr>
          <p:nvPr>
            <p:ph sz="quarter" idx="14"/>
          </p:nvPr>
        </p:nvSpPr>
        <p:spPr bwMode="auto">
          <a:xfrm>
            <a:off x="4681697" y="1733550"/>
            <a:ext cx="4174287" cy="20917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1" name="Content Placeholder 39"/>
          <p:cNvSpPr>
            <a:spLocks noGrp="1"/>
          </p:cNvSpPr>
          <p:nvPr>
            <p:ph sz="quarter" idx="20"/>
          </p:nvPr>
        </p:nvSpPr>
        <p:spPr bwMode="auto">
          <a:xfrm>
            <a:off x="281062" y="4121711"/>
            <a:ext cx="4178287" cy="2091765"/>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2" name="Content Placeholder 3"/>
          <p:cNvSpPr>
            <a:spLocks noGrp="1"/>
          </p:cNvSpPr>
          <p:nvPr>
            <p:ph sz="quarter" idx="21"/>
          </p:nvPr>
        </p:nvSpPr>
        <p:spPr bwMode="auto">
          <a:xfrm>
            <a:off x="4681697" y="4121839"/>
            <a:ext cx="4174287" cy="209170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2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0"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8"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024460625"/>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gray">
          <a:xfrm>
            <a:off x="281062" y="1733421"/>
            <a:ext cx="4178287" cy="4480054"/>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
        <p:nvSpPr>
          <p:cNvPr id="83" name="Content Placeholder 3"/>
          <p:cNvSpPr>
            <a:spLocks noGrp="1"/>
          </p:cNvSpPr>
          <p:nvPr>
            <p:ph sz="quarter" idx="14"/>
          </p:nvPr>
        </p:nvSpPr>
        <p:spPr>
          <a:xfrm>
            <a:off x="4681696" y="1733550"/>
            <a:ext cx="4178974"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25" name="NetApp Logo"/>
          <p:cNvGrpSpPr>
            <a:grpSpLocks noChangeAspect="1"/>
          </p:cNvGrpSpPr>
          <p:nvPr userDrawn="1"/>
        </p:nvGrpSpPr>
        <p:grpSpPr bwMode="gray">
          <a:xfrm>
            <a:off x="8057967" y="6481640"/>
            <a:ext cx="818549" cy="218608"/>
            <a:chOff x="1841" y="1625"/>
            <a:chExt cx="3999" cy="1068"/>
          </a:xfrm>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017666976"/>
      </p:ext>
    </p:extLst>
  </p:cSld>
  <p:clrMapOvr>
    <a:masterClrMapping/>
  </p:clrMapOvr>
  <p:transition spd="med">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g Sta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681696" y="1733549"/>
            <a:ext cx="4166229" cy="2235708"/>
          </a:xfrm>
        </p:spPr>
        <p:txBody>
          <a:bodyPr lIns="0" anchor="b">
            <a:noAutofit/>
          </a:bodyPr>
          <a:lstStyle>
            <a:lvl1pPr algn="l">
              <a:lnSpc>
                <a:spcPct val="80000"/>
              </a:lnSpc>
              <a:defRPr sz="4800" b="0" cap="none" baseline="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bwMode="auto">
          <a:xfrm>
            <a:off x="4681695" y="4006791"/>
            <a:ext cx="4166229" cy="492443"/>
          </a:xfrm>
        </p:spPr>
        <p:txBody>
          <a:bodyPr lIns="0" anchor="t"/>
          <a:lstStyle>
            <a:lvl1pPr marL="0" indent="0">
              <a:buNone/>
              <a:defRPr sz="2600" cap="none" baseline="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23"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3"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534732903"/>
      </p:ext>
    </p:extLst>
  </p:cSld>
  <p:clrMapOvr>
    <a:masterClrMapping/>
  </p:clrMapOvr>
  <p:transition spd="med">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71" name="Rectangle 70"/>
          <p:cNvSpPr/>
          <p:nvPr userDrawn="1"/>
        </p:nvSpPr>
        <p:spPr bwMode="ltGray">
          <a:xfrm>
            <a:off x="281061" y="1733422"/>
            <a:ext cx="4178287" cy="2091765"/>
          </a:xfrm>
          <a:prstGeom prst="rect">
            <a:avLst/>
          </a:prstGeom>
          <a:solidFill>
            <a:schemeClr val="bg1">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72" name="Rectangle 71"/>
          <p:cNvSpPr/>
          <p:nvPr userDrawn="1"/>
        </p:nvSpPr>
        <p:spPr bwMode="ltGray">
          <a:xfrm>
            <a:off x="281061" y="4121710"/>
            <a:ext cx="4178287" cy="2091764"/>
          </a:xfrm>
          <a:prstGeom prst="rect">
            <a:avLst/>
          </a:prstGeom>
          <a:solidFill>
            <a:schemeClr val="bg1">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3" name="Title 2"/>
          <p:cNvSpPr>
            <a:spLocks noGrp="1"/>
          </p:cNvSpPr>
          <p:nvPr>
            <p:ph type="title"/>
          </p:nvPr>
        </p:nvSpPr>
        <p:spPr bwMode="auto">
          <a:xfrm>
            <a:off x="281251" y="193674"/>
            <a:ext cx="8574733" cy="904794"/>
          </a:xfrm>
        </p:spPr>
        <p:txBody>
          <a:bodyPr lIns="0"/>
          <a:lstStyle/>
          <a:p>
            <a:r>
              <a:rPr lang="en-US" smtClean="0"/>
              <a:t>Click to edit Master title style</a:t>
            </a:r>
            <a:endParaRPr lang="en-US"/>
          </a:p>
        </p:txBody>
      </p:sp>
      <p:sp>
        <p:nvSpPr>
          <p:cNvPr id="53" name="Text Placeholder 2"/>
          <p:cNvSpPr>
            <a:spLocks noGrp="1"/>
          </p:cNvSpPr>
          <p:nvPr>
            <p:ph type="body" idx="10" hasCustomPrompt="1"/>
          </p:nvPr>
        </p:nvSpPr>
        <p:spPr bwMode="auto">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4" name="Content Placeholder 3"/>
          <p:cNvSpPr>
            <a:spLocks noGrp="1"/>
          </p:cNvSpPr>
          <p:nvPr>
            <p:ph sz="quarter" idx="14"/>
          </p:nvPr>
        </p:nvSpPr>
        <p:spPr bwMode="auto">
          <a:xfrm>
            <a:off x="4681697" y="1733550"/>
            <a:ext cx="4182966" cy="4479925"/>
          </a:xfrm>
        </p:spPr>
        <p:txBody>
          <a:bodyPr/>
          <a:lstStyle>
            <a:lvl1pPr marL="0" indent="0">
              <a:buFont typeface="Arial" panose="020B0604020202020204" pitchFamily="34" charset="0"/>
              <a:buChar char="​"/>
              <a:defRPr>
                <a:solidFill>
                  <a:schemeClr val="accent1">
                    <a:lumMod val="50000"/>
                  </a:schemeClr>
                </a:solidFill>
              </a:defRPr>
            </a:lvl1pPr>
            <a:lvl2pPr marL="169863" indent="-169863">
              <a:buClr>
                <a:schemeClr val="accent1">
                  <a:lumMod val="50000"/>
                </a:schemeClr>
              </a:buClr>
              <a:buFont typeface="Wingdings" panose="05000000000000000000" pitchFamily="2" charset="2"/>
              <a:buChar char="§"/>
              <a:defRPr/>
            </a:lvl2pPr>
            <a:lvl3pPr marL="346075" indent="-176213">
              <a:buClr>
                <a:schemeClr val="accent1">
                  <a:lumMod val="75000"/>
                </a:schemeClr>
              </a:buClr>
              <a:buFont typeface="Wingdings" panose="05000000000000000000" pitchFamily="2" charset="2"/>
              <a:buChar char="§"/>
              <a:defRPr/>
            </a:lvl3pPr>
            <a:lvl4pPr marL="574675" indent="-228600">
              <a:buClr>
                <a:schemeClr val="accent1">
                  <a:lumMod val="75000"/>
                </a:schemeClr>
              </a:buClr>
              <a:buFont typeface="Wingdings" panose="05000000000000000000" pitchFamily="2" charset="2"/>
              <a:buChar char="§"/>
              <a:defRPr/>
            </a:lvl4pPr>
            <a:lvl5pPr marL="803275" indent="-228600">
              <a:buClr>
                <a:schemeClr val="accent1">
                  <a:lumMod val="75000"/>
                </a:schemeClr>
              </a:buClr>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bwMode="auto">
          <a:xfrm>
            <a:off x="2978291" y="1852294"/>
            <a:ext cx="1391880" cy="185535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91440" rIns="0" bIns="91440" rtlCol="0" anchor="ctr"/>
          <a:lstStyle/>
          <a:p>
            <a:pPr algn="ctr">
              <a:lnSpc>
                <a:spcPct val="85000"/>
              </a:lnSpc>
            </a:pPr>
            <a:endParaRPr lang="en-US" sz="1400" dirty="0" smtClean="0"/>
          </a:p>
        </p:txBody>
      </p:sp>
      <p:sp>
        <p:nvSpPr>
          <p:cNvPr id="11" name="Picture Placeholder 10"/>
          <p:cNvSpPr>
            <a:spLocks noGrp="1"/>
          </p:cNvSpPr>
          <p:nvPr>
            <p:ph type="pic" sz="quarter" idx="22" hasCustomPrompt="1"/>
          </p:nvPr>
        </p:nvSpPr>
        <p:spPr bwMode="auto">
          <a:xfrm>
            <a:off x="3069041" y="1970497"/>
            <a:ext cx="1211953" cy="1617613"/>
          </a:xfrm>
        </p:spPr>
        <p:txBody>
          <a:bodyPr/>
          <a:lstStyle>
            <a:lvl1pPr marL="0" indent="0" algn="ctr">
              <a:lnSpc>
                <a:spcPct val="85000"/>
              </a:lnSpc>
              <a:buFontTx/>
              <a:buNone/>
              <a:defRPr sz="1100" baseline="0">
                <a:solidFill>
                  <a:schemeClr val="bg2"/>
                </a:solidFill>
              </a:defRPr>
            </a:lvl1pPr>
          </a:lstStyle>
          <a:p>
            <a:r>
              <a:rPr lang="en-US" dirty="0" smtClean="0"/>
              <a:t>CLICK TO INSERT LOGO, OR USE PLACEHOLDER TO ALIGN LOGO.</a:t>
            </a:r>
            <a:endParaRPr lang="en-US" dirty="0"/>
          </a:p>
        </p:txBody>
      </p:sp>
      <p:sp>
        <p:nvSpPr>
          <p:cNvPr id="92" name="Content Placeholder 39"/>
          <p:cNvSpPr>
            <a:spLocks noGrp="1"/>
          </p:cNvSpPr>
          <p:nvPr>
            <p:ph sz="quarter" idx="23"/>
          </p:nvPr>
        </p:nvSpPr>
        <p:spPr bwMode="auto">
          <a:xfrm>
            <a:off x="370237" y="4240581"/>
            <a:ext cx="3999933" cy="1854021"/>
          </a:xfrm>
        </p:spPr>
        <p:txBody>
          <a:bodyPr lIns="0"/>
          <a:lstStyle>
            <a:lvl1pPr marL="0" indent="0">
              <a:buFont typeface="Arial" panose="020B0604020202020204" pitchFamily="34" charset="0"/>
              <a:buChar char="​"/>
              <a:defRPr sz="1800">
                <a:solidFill>
                  <a:schemeClr val="accent1">
                    <a:lumMod val="50000"/>
                  </a:schemeClr>
                </a:solidFill>
              </a:defRPr>
            </a:lvl1pPr>
            <a:lvl2pPr marL="169863" indent="-169863">
              <a:buClr>
                <a:schemeClr val="accent1">
                  <a:lumMod val="50000"/>
                </a:schemeClr>
              </a:buClr>
              <a:buFont typeface="Wingdings" panose="05000000000000000000" pitchFamily="2" charset="2"/>
              <a:buChar char="§"/>
              <a:defRPr sz="1400"/>
            </a:lvl2pPr>
            <a:lvl3pPr marL="346075" indent="-176213">
              <a:buClr>
                <a:schemeClr val="accent1">
                  <a:lumMod val="75000"/>
                </a:schemeClr>
              </a:buClr>
              <a:buFont typeface="Wingdings" panose="05000000000000000000" pitchFamily="2" charset="2"/>
              <a:buChar char="§"/>
              <a:defRPr sz="1200"/>
            </a:lvl3pPr>
            <a:lvl4pPr marL="515938" indent="-169863">
              <a:buClr>
                <a:schemeClr val="accent1">
                  <a:lumMod val="75000"/>
                </a:schemeClr>
              </a:buClr>
              <a:buFont typeface="Wingdings" panose="05000000000000000000" pitchFamily="2" charset="2"/>
              <a:buChar char="§"/>
              <a:defRPr sz="1100"/>
            </a:lvl4pPr>
            <a:lvl5pPr marL="685800" indent="-169863">
              <a:buClr>
                <a:schemeClr val="accent1">
                  <a:lumMod val="75000"/>
                </a:schemeClr>
              </a:buClr>
              <a:buFont typeface="Wingdings" panose="05000000000000000000" pitchFamily="2" charset="2"/>
              <a:buChar cha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3" name="Content Placeholder 39"/>
          <p:cNvSpPr>
            <a:spLocks noGrp="1"/>
          </p:cNvSpPr>
          <p:nvPr>
            <p:ph sz="quarter" idx="20"/>
          </p:nvPr>
        </p:nvSpPr>
        <p:spPr bwMode="auto">
          <a:xfrm>
            <a:off x="370238" y="1852293"/>
            <a:ext cx="2516589" cy="1854021"/>
          </a:xfrm>
        </p:spPr>
        <p:txBody>
          <a:bodyPr lIns="0"/>
          <a:lstStyle>
            <a:lvl1pPr marL="0" indent="0">
              <a:buFont typeface="Arial" panose="020B0604020202020204" pitchFamily="34" charset="0"/>
              <a:buChar char="​"/>
              <a:defRPr sz="1800">
                <a:solidFill>
                  <a:schemeClr val="accent1">
                    <a:lumMod val="50000"/>
                  </a:schemeClr>
                </a:solidFill>
              </a:defRPr>
            </a:lvl1pPr>
            <a:lvl2pPr marL="169863" indent="-169863">
              <a:buClr>
                <a:schemeClr val="accent1">
                  <a:lumMod val="50000"/>
                </a:schemeClr>
              </a:buClr>
              <a:buFont typeface="Wingdings" panose="05000000000000000000" pitchFamily="2" charset="2"/>
              <a:buChar char="§"/>
              <a:defRPr sz="1400">
                <a:solidFill>
                  <a:schemeClr val="bg1"/>
                </a:solidFill>
              </a:defRPr>
            </a:lvl2pPr>
            <a:lvl3pPr marL="346075" indent="-176213">
              <a:buClr>
                <a:schemeClr val="accent1">
                  <a:lumMod val="75000"/>
                </a:schemeClr>
              </a:buClr>
              <a:buFont typeface="Wingdings" panose="05000000000000000000" pitchFamily="2" charset="2"/>
              <a:buChar char="§"/>
              <a:defRPr sz="1200">
                <a:solidFill>
                  <a:schemeClr val="bg1"/>
                </a:solidFill>
              </a:defRPr>
            </a:lvl3pPr>
            <a:lvl4pPr marL="515938" indent="-169863">
              <a:buClr>
                <a:schemeClr val="accent1">
                  <a:lumMod val="75000"/>
                </a:schemeClr>
              </a:buClr>
              <a:buFont typeface="Wingdings" panose="05000000000000000000" pitchFamily="2" charset="2"/>
              <a:buChar char="§"/>
              <a:defRPr sz="1100">
                <a:solidFill>
                  <a:schemeClr val="bg1"/>
                </a:solidFill>
              </a:defRPr>
            </a:lvl4pPr>
            <a:lvl5pPr marL="685800" indent="-169863">
              <a:buClr>
                <a:schemeClr val="accent1">
                  <a:lumMod val="75000"/>
                </a:schemeClr>
              </a:buClr>
              <a:buFont typeface="Wingdings" panose="05000000000000000000" pitchFamily="2" charset="2"/>
              <a:buChar char="§"/>
              <a:defRPr sz="105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30"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3"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4"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5"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578642201"/>
      </p:ext>
    </p:extLst>
  </p:cSld>
  <p:clrMapOvr>
    <a:masterClrMapping/>
  </p:clrMapOvr>
  <p:transition spd="med">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Title 7"/>
          <p:cNvSpPr>
            <a:spLocks noGrp="1"/>
          </p:cNvSpPr>
          <p:nvPr>
            <p:ph type="title" hasCustomPrompt="1"/>
          </p:nvPr>
        </p:nvSpPr>
        <p:spPr bwMode="auto">
          <a:xfrm>
            <a:off x="957512" y="193674"/>
            <a:ext cx="7209456" cy="4701054"/>
          </a:xfrm>
        </p:spPr>
        <p:txBody>
          <a:bodyPr>
            <a:noAutofit/>
          </a:bodyPr>
          <a:lstStyle>
            <a:lvl1pPr marL="117475" indent="-117475">
              <a:lnSpc>
                <a:spcPct val="120000"/>
              </a:lnSpc>
              <a:defRPr sz="2200" b="0"/>
            </a:lvl1pPr>
          </a:lstStyle>
          <a:p>
            <a:r>
              <a:rPr lang="en-US" dirty="0" smtClean="0"/>
              <a:t>Click to Edit Quote</a:t>
            </a:r>
            <a:endParaRPr lang="en-US" dirty="0"/>
          </a:p>
        </p:txBody>
      </p:sp>
      <p:sp>
        <p:nvSpPr>
          <p:cNvPr id="29" name="Text Placeholder 2"/>
          <p:cNvSpPr>
            <a:spLocks noGrp="1"/>
          </p:cNvSpPr>
          <p:nvPr>
            <p:ph type="body" idx="1" hasCustomPrompt="1"/>
          </p:nvPr>
        </p:nvSpPr>
        <p:spPr bwMode="gray">
          <a:xfrm>
            <a:off x="1043259" y="5174130"/>
            <a:ext cx="7123709" cy="321627"/>
          </a:xfrm>
        </p:spPr>
        <p:txBody>
          <a:bodyPr wrap="square" anchor="t">
            <a:noAutofit/>
          </a:bodyPr>
          <a:lstStyle>
            <a:lvl1pPr marL="0" indent="0" algn="l">
              <a:buNone/>
              <a:defRPr sz="2000" b="1" cap="none" baseline="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23"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780591992"/>
      </p:ext>
    </p:extLst>
  </p:cSld>
  <p:clrMapOvr>
    <a:masterClrMapping/>
  </p:clrMapOvr>
  <p:transition spd="med">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a:xfrm>
            <a:off x="281251" y="193674"/>
            <a:ext cx="8574733" cy="904794"/>
          </a:xfrm>
        </p:spPr>
        <p:txBody>
          <a:bodyPr/>
          <a:lstStyle/>
          <a:p>
            <a:r>
              <a:rPr lang="en-US" dirty="0" smtClean="0"/>
              <a:t>Click to edit Master title style</a:t>
            </a:r>
            <a:endParaRPr lang="en-US" dirty="0"/>
          </a:p>
        </p:txBody>
      </p:sp>
      <p:sp>
        <p:nvSpPr>
          <p:cNvPr id="40"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5"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759488697"/>
      </p:ext>
    </p:extLst>
  </p:cSld>
  <p:clrMapOvr>
    <a:masterClrMapping/>
  </p:clrMapOvr>
  <p:transition spd="med">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5"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5"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6"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859040593"/>
      </p:ext>
    </p:extLst>
  </p:cSld>
  <p:clrMapOvr>
    <a:masterClrMapping/>
  </p:clrMapOvr>
  <p:transition spd="med">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4" name="Media Placeholder 2"/>
          <p:cNvSpPr>
            <a:spLocks noGrp="1"/>
          </p:cNvSpPr>
          <p:nvPr>
            <p:ph type="media" sz="quarter" idx="17" hasCustomPrompt="1"/>
          </p:nvPr>
        </p:nvSpPr>
        <p:spPr>
          <a:xfrm>
            <a:off x="1217136" y="566738"/>
            <a:ext cx="6709729" cy="5030787"/>
          </a:xfrm>
        </p:spPr>
        <p:txBody>
          <a:bodyPr anchor="ctr"/>
          <a:lstStyle>
            <a:lvl1pPr marL="0" indent="0" algn="ctr">
              <a:buNone/>
              <a:defRPr baseline="0"/>
            </a:lvl1pPr>
          </a:lstStyle>
          <a:p>
            <a:r>
              <a:rPr lang="en-US" dirty="0" smtClean="0"/>
              <a:t>Insert video here</a:t>
            </a:r>
            <a:endParaRPr lang="en-US" dirty="0"/>
          </a:p>
        </p:txBody>
      </p:sp>
      <p:grpSp>
        <p:nvGrpSpPr>
          <p:cNvPr id="2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7"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2"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6"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894999581"/>
      </p:ext>
    </p:extLst>
  </p:cSld>
  <p:clrMapOvr>
    <a:masterClrMapping/>
  </p:clrMapOvr>
  <p:transition spd="med">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ank You">
    <p:bg>
      <p:bgPr>
        <a:pattFill prst="wdUpDiag">
          <a:fgClr>
            <a:srgbClr val="2999FF"/>
          </a:fgClr>
          <a:bgClr>
            <a:srgbClr val="0186FF"/>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0" y="4209295"/>
            <a:ext cx="8574733" cy="928190"/>
          </a:xfrm>
        </p:spPr>
        <p:txBody>
          <a:bodyPr lIns="0">
            <a:noAutofit/>
          </a:bodyPr>
          <a:lstStyle>
            <a:lvl1pPr marL="0" indent="0">
              <a:lnSpc>
                <a:spcPct val="85000"/>
              </a:lnSpc>
              <a:buFontTx/>
              <a:buNone/>
              <a:defRPr sz="2200" b="0">
                <a:solidFill>
                  <a:schemeClr val="accent1">
                    <a:lumMod val="50000"/>
                  </a:schemeClr>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27"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28" name="Freeform 27"/>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0" name="Freeform 29"/>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1" name="Freeform 30"/>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2" name="Freeform 31"/>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3" name="Freeform 32"/>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4" name="Freeform 33"/>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5" name="Freeform 34"/>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6" name="Freeform 35"/>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15"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6"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23007998"/>
      </p:ext>
    </p:extLst>
  </p:cSld>
  <p:clrMapOvr>
    <a:masterClrMapping/>
  </p:clrMapOvr>
  <p:transition spd="med">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lide Vertical">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2582179" y="2470903"/>
            <a:ext cx="6277187" cy="1470025"/>
          </a:xfrm>
        </p:spPr>
        <p:txBody>
          <a:bodyPr lIns="0" tIns="0" rIns="0" bIns="0">
            <a:noAutofit/>
          </a:bodyPr>
          <a:lstStyle>
            <a:lvl1pPr algn="l">
              <a:lnSpc>
                <a:spcPct val="95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gray">
          <a:xfrm>
            <a:off x="2582179" y="3988552"/>
            <a:ext cx="6277187" cy="2009781"/>
          </a:xfrm>
        </p:spPr>
        <p:txBody>
          <a:bodyPr lIns="0" tIns="0" rIns="0" bIns="0">
            <a:noAutofit/>
          </a:bodyPr>
          <a:lstStyle>
            <a:lvl1pPr marL="0" indent="0">
              <a:lnSpc>
                <a:spcPct val="85000"/>
              </a:lnSpc>
              <a:spcAft>
                <a:spcPts val="1600"/>
              </a:spcAft>
              <a:buFont typeface="Arial" panose="020B0604020202020204" pitchFamily="34" charset="0"/>
              <a:buChar char="​"/>
              <a:defRPr sz="2600" b="0">
                <a:solidFill>
                  <a:srgbClr val="324715"/>
                </a:solidFill>
              </a:defRPr>
            </a:lvl1pPr>
            <a:lvl2pPr marL="0" indent="0">
              <a:lnSpc>
                <a:spcPct val="85000"/>
              </a:lnSpc>
              <a:buFont typeface="Arial" panose="020B0604020202020204" pitchFamily="34" charset="0"/>
              <a:buChar char="​"/>
              <a:defRPr sz="1800" b="0">
                <a:solidFill>
                  <a:srgbClr val="324715"/>
                </a:solidFill>
              </a:defRPr>
            </a:lvl2pPr>
            <a:lvl3pPr marL="0" indent="0">
              <a:lnSpc>
                <a:spcPct val="85000"/>
              </a:lnSpc>
              <a:buFont typeface="Arial" panose="020B0604020202020204" pitchFamily="34" charset="0"/>
              <a:buChar char="​"/>
              <a:defRPr sz="1800" b="0">
                <a:solidFill>
                  <a:schemeClr val="tx2">
                    <a:lumMod val="50000"/>
                  </a:schemeClr>
                </a:solidFill>
              </a:defRPr>
            </a:lvl3pPr>
            <a:lvl4pPr marL="0" indent="0">
              <a:lnSpc>
                <a:spcPct val="85000"/>
              </a:lnSpc>
              <a:buFont typeface="Arial" panose="020B0604020202020204" pitchFamily="34" charset="0"/>
              <a:buChar char="​"/>
              <a:defRPr sz="1800" b="0">
                <a:solidFill>
                  <a:schemeClr val="tx2">
                    <a:lumMod val="50000"/>
                  </a:schemeClr>
                </a:solidFill>
              </a:defRPr>
            </a:lvl4pPr>
            <a:lvl5pPr marL="0" indent="0">
              <a:lnSpc>
                <a:spcPct val="85000"/>
              </a:lnSpc>
              <a:buFont typeface="Arial" panose="020B0604020202020204" pitchFamily="34" charset="0"/>
              <a:buChar char="​"/>
              <a:defRPr sz="1800" b="0">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Rectangle 50"/>
          <p:cNvSpPr/>
          <p:nvPr userDrawn="1"/>
        </p:nvSpPr>
        <p:spPr bwMode="gray">
          <a:xfrm>
            <a:off x="1" y="1"/>
            <a:ext cx="2294932" cy="6857999"/>
          </a:xfrm>
          <a:prstGeom prst="rect">
            <a:avLst/>
          </a:pr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grpSp>
        <p:nvGrpSpPr>
          <p:cNvPr id="35" name="Regular Logo" descr="Down:  Group 28"/>
          <p:cNvGrpSpPr>
            <a:grpSpLocks/>
          </p:cNvGrpSpPr>
          <p:nvPr userDrawn="1">
            <p:custDataLst>
              <p:tags r:id="rId1"/>
            </p:custDataLst>
          </p:nvPr>
        </p:nvGrpSpPr>
        <p:grpSpPr bwMode="gray">
          <a:xfrm>
            <a:off x="570509" y="2785245"/>
            <a:ext cx="1245354" cy="1438967"/>
            <a:chOff x="971" y="1921"/>
            <a:chExt cx="1846" cy="2133"/>
          </a:xfrm>
          <a:solidFill>
            <a:schemeClr val="bg1"/>
          </a:solidFill>
        </p:grpSpPr>
        <p:sp>
          <p:nvSpPr>
            <p:cNvPr id="36" name="Freeform 35"/>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7" name="Freeform 36"/>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8" name="Freeform 37"/>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9" name="Freeform 38"/>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1" name="Freeform 40"/>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2" name="Freeform 41"/>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3" name="Freeform 42"/>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44" name="Rectangle 43"/>
          <p:cNvSpPr/>
          <p:nvPr userDrawn="1"/>
        </p:nvSpPr>
        <p:spPr bwMode="gray">
          <a:xfrm>
            <a:off x="2249608" y="1"/>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userDrawn="1"/>
        </p:nvGrpSpPr>
        <p:grpSpPr>
          <a:xfrm>
            <a:off x="0" y="0"/>
            <a:ext cx="9144000" cy="6863861"/>
            <a:chOff x="0" y="0"/>
            <a:chExt cx="9144000" cy="6863861"/>
          </a:xfrm>
        </p:grpSpPr>
        <p:sp>
          <p:nvSpPr>
            <p:cNvPr id="24" name="Rectangle 23"/>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Footer Placeholder 3"/>
          <p:cNvSpPr>
            <a:spLocks noGrp="1"/>
          </p:cNvSpPr>
          <p:nvPr>
            <p:ph type="ftr" sz="quarter" idx="3"/>
          </p:nvPr>
        </p:nvSpPr>
        <p:spPr>
          <a:xfrm>
            <a:off x="2921631"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9" name="Slide Number Placeholder 5"/>
          <p:cNvSpPr>
            <a:spLocks noGrp="1"/>
          </p:cNvSpPr>
          <p:nvPr>
            <p:ph type="sldNum" sz="quarter" idx="4"/>
          </p:nvPr>
        </p:nvSpPr>
        <p:spPr>
          <a:xfrm>
            <a:off x="2561969"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7761285"/>
      </p:ext>
    </p:extLst>
  </p:cSld>
  <p:clrMapOvr>
    <a:masterClrMapping/>
  </p:clrMapOvr>
  <p:transition spd="med">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Slide Horizontal">
    <p:spTree>
      <p:nvGrpSpPr>
        <p:cNvPr id="1" name=""/>
        <p:cNvGrpSpPr/>
        <p:nvPr/>
      </p:nvGrpSpPr>
      <p:grpSpPr>
        <a:xfrm>
          <a:off x="0" y="0"/>
          <a:ext cx="0" cy="0"/>
          <a:chOff x="0" y="0"/>
          <a:chExt cx="0" cy="0"/>
        </a:xfrm>
      </p:grpSpPr>
      <p:sp>
        <p:nvSpPr>
          <p:cNvPr id="23" name="Rectangle 22"/>
          <p:cNvSpPr/>
          <p:nvPr userDrawn="1"/>
        </p:nvSpPr>
        <p:spPr bwMode="gray">
          <a:xfrm>
            <a:off x="0" y="2"/>
            <a:ext cx="9144000" cy="4083553"/>
          </a:xfrm>
          <a:prstGeom prst="rect">
            <a:avLst/>
          </a:pr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2" name="Title 1"/>
          <p:cNvSpPr>
            <a:spLocks noGrp="1"/>
          </p:cNvSpPr>
          <p:nvPr>
            <p:ph type="ctrTitle"/>
          </p:nvPr>
        </p:nvSpPr>
        <p:spPr bwMode="gray">
          <a:xfrm>
            <a:off x="281251" y="2470903"/>
            <a:ext cx="5590726" cy="1470025"/>
          </a:xfrm>
        </p:spPr>
        <p:txBody>
          <a:bodyPr lIns="0" tIns="0" rIns="0" bIns="0">
            <a:noAutofit/>
          </a:bodyPr>
          <a:lstStyle>
            <a:lvl1pPr algn="l">
              <a:lnSpc>
                <a:spcPct val="95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gray">
          <a:xfrm>
            <a:off x="281251" y="4209295"/>
            <a:ext cx="5590726" cy="2009781"/>
          </a:xfrm>
        </p:spPr>
        <p:txBody>
          <a:bodyPr lIns="0" tIns="0" rIns="0" bIns="0">
            <a:noAutofit/>
          </a:bodyPr>
          <a:lstStyle>
            <a:lvl1pPr marL="0" indent="0">
              <a:lnSpc>
                <a:spcPct val="85000"/>
              </a:lnSpc>
              <a:buFont typeface="Arial" panose="020B0604020202020204" pitchFamily="34" charset="0"/>
              <a:buChar char="​"/>
              <a:defRPr sz="2200" b="0">
                <a:solidFill>
                  <a:srgbClr val="324715"/>
                </a:solidFill>
              </a:defRPr>
            </a:lvl1pPr>
            <a:lvl2pPr marL="0" indent="0">
              <a:lnSpc>
                <a:spcPct val="85000"/>
              </a:lnSpc>
              <a:buFont typeface="Arial" panose="020B0604020202020204" pitchFamily="34" charset="0"/>
              <a:buChar char="​"/>
              <a:defRPr sz="1800" b="0">
                <a:solidFill>
                  <a:srgbClr val="324715"/>
                </a:solidFill>
              </a:defRPr>
            </a:lvl2pPr>
            <a:lvl3pPr marL="0" indent="0">
              <a:lnSpc>
                <a:spcPct val="85000"/>
              </a:lnSpc>
              <a:buFont typeface="Arial" panose="020B0604020202020204" pitchFamily="34" charset="0"/>
              <a:buChar char="​"/>
              <a:defRPr sz="1800" b="0">
                <a:solidFill>
                  <a:schemeClr val="tx2">
                    <a:lumMod val="50000"/>
                  </a:schemeClr>
                </a:solidFill>
              </a:defRPr>
            </a:lvl3pPr>
            <a:lvl4pPr marL="0" indent="0">
              <a:lnSpc>
                <a:spcPct val="85000"/>
              </a:lnSpc>
              <a:buFont typeface="Arial" panose="020B0604020202020204" pitchFamily="34" charset="0"/>
              <a:buChar char="​"/>
              <a:defRPr sz="1800" b="0">
                <a:solidFill>
                  <a:schemeClr val="tx2">
                    <a:lumMod val="50000"/>
                  </a:schemeClr>
                </a:solidFill>
              </a:defRPr>
            </a:lvl4pPr>
            <a:lvl5pPr marL="0" indent="0">
              <a:lnSpc>
                <a:spcPct val="85000"/>
              </a:lnSpc>
              <a:buFont typeface="Arial" panose="020B0604020202020204" pitchFamily="34" charset="0"/>
              <a:buChar char="​"/>
              <a:defRPr sz="1800" b="0">
                <a:solidFill>
                  <a:schemeClr val="tx2">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Rectangle 32"/>
          <p:cNvSpPr/>
          <p:nvPr userDrawn="1"/>
        </p:nvSpPr>
        <p:spPr bwMode="gray">
          <a:xfrm rot="5400000">
            <a:off x="4526232" y="-488493"/>
            <a:ext cx="91440" cy="91440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80" name="Freeform 79"/>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84" name="Freeform 83"/>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85" name="Freeform 84"/>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86" name="Freeform 85"/>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87" name="Freeform 86"/>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88" name="Freeform 87"/>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89" name="Freeform 88"/>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90" name="Freeform 89"/>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grpSp>
        <p:nvGrpSpPr>
          <p:cNvPr id="66" name="Group 65"/>
          <p:cNvGrpSpPr/>
          <p:nvPr userDrawn="1"/>
        </p:nvGrpSpPr>
        <p:grpSpPr>
          <a:xfrm>
            <a:off x="0" y="0"/>
            <a:ext cx="9144000" cy="6863861"/>
            <a:chOff x="0" y="0"/>
            <a:chExt cx="9144000" cy="6863861"/>
          </a:xfrm>
        </p:grpSpPr>
        <p:sp>
          <p:nvSpPr>
            <p:cNvPr id="67" name="Rectangle 66"/>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a:grpSpLocks noChangeAspect="1"/>
          </p:cNvGrpSpPr>
          <p:nvPr userDrawn="1"/>
        </p:nvGrpSpPr>
        <p:grpSpPr bwMode="auto">
          <a:xfrm flipH="1">
            <a:off x="4079877" y="-1545154"/>
            <a:ext cx="6621606" cy="8749461"/>
            <a:chOff x="2015" y="-246"/>
            <a:chExt cx="3644" cy="4815"/>
          </a:xfrm>
          <a:solidFill>
            <a:schemeClr val="tx2">
              <a:lumMod val="20000"/>
              <a:lumOff val="80000"/>
              <a:alpha val="22000"/>
            </a:schemeClr>
          </a:solidFill>
        </p:grpSpPr>
        <p:sp>
          <p:nvSpPr>
            <p:cNvPr id="72" name="Freeform 6"/>
            <p:cNvSpPr>
              <a:spLocks/>
            </p:cNvSpPr>
            <p:nvPr/>
          </p:nvSpPr>
          <p:spPr bwMode="auto">
            <a:xfrm>
              <a:off x="2187" y="2041"/>
              <a:ext cx="2806" cy="2497"/>
            </a:xfrm>
            <a:custGeom>
              <a:avLst/>
              <a:gdLst>
                <a:gd name="T0" fmla="*/ 1149 w 1188"/>
                <a:gd name="T1" fmla="*/ 1021 h 1057"/>
                <a:gd name="T2" fmla="*/ 1094 w 1188"/>
                <a:gd name="T3" fmla="*/ 995 h 1057"/>
                <a:gd name="T4" fmla="*/ 1032 w 1188"/>
                <a:gd name="T5" fmla="*/ 969 h 1057"/>
                <a:gd name="T6" fmla="*/ 969 w 1188"/>
                <a:gd name="T7" fmla="*/ 941 h 1057"/>
                <a:gd name="T8" fmla="*/ 911 w 1188"/>
                <a:gd name="T9" fmla="*/ 913 h 1057"/>
                <a:gd name="T10" fmla="*/ 856 w 1188"/>
                <a:gd name="T11" fmla="*/ 887 h 1057"/>
                <a:gd name="T12" fmla="*/ 814 w 1188"/>
                <a:gd name="T13" fmla="*/ 867 h 1057"/>
                <a:gd name="T14" fmla="*/ 754 w 1188"/>
                <a:gd name="T15" fmla="*/ 836 h 1057"/>
                <a:gd name="T16" fmla="*/ 713 w 1188"/>
                <a:gd name="T17" fmla="*/ 814 h 1057"/>
                <a:gd name="T18" fmla="*/ 682 w 1188"/>
                <a:gd name="T19" fmla="*/ 796 h 1057"/>
                <a:gd name="T20" fmla="*/ 657 w 1188"/>
                <a:gd name="T21" fmla="*/ 781 h 1057"/>
                <a:gd name="T22" fmla="*/ 630 w 1188"/>
                <a:gd name="T23" fmla="*/ 766 h 1057"/>
                <a:gd name="T24" fmla="*/ 593 w 1188"/>
                <a:gd name="T25" fmla="*/ 742 h 1057"/>
                <a:gd name="T26" fmla="*/ 555 w 1188"/>
                <a:gd name="T27" fmla="*/ 718 h 1057"/>
                <a:gd name="T28" fmla="*/ 496 w 1188"/>
                <a:gd name="T29" fmla="*/ 678 h 1057"/>
                <a:gd name="T30" fmla="*/ 453 w 1188"/>
                <a:gd name="T31" fmla="*/ 646 h 1057"/>
                <a:gd name="T32" fmla="*/ 411 w 1188"/>
                <a:gd name="T33" fmla="*/ 613 h 1057"/>
                <a:gd name="T34" fmla="*/ 387 w 1188"/>
                <a:gd name="T35" fmla="*/ 593 h 1057"/>
                <a:gd name="T36" fmla="*/ 359 w 1188"/>
                <a:gd name="T37" fmla="*/ 566 h 1057"/>
                <a:gd name="T38" fmla="*/ 325 w 1188"/>
                <a:gd name="T39" fmla="*/ 535 h 1057"/>
                <a:gd name="T40" fmla="*/ 294 w 1188"/>
                <a:gd name="T41" fmla="*/ 506 h 1057"/>
                <a:gd name="T42" fmla="*/ 255 w 1188"/>
                <a:gd name="T43" fmla="*/ 466 h 1057"/>
                <a:gd name="T44" fmla="*/ 212 w 1188"/>
                <a:gd name="T45" fmla="*/ 416 h 1057"/>
                <a:gd name="T46" fmla="*/ 185 w 1188"/>
                <a:gd name="T47" fmla="*/ 382 h 1057"/>
                <a:gd name="T48" fmla="*/ 154 w 1188"/>
                <a:gd name="T49" fmla="*/ 341 h 1057"/>
                <a:gd name="T50" fmla="*/ 132 w 1188"/>
                <a:gd name="T51" fmla="*/ 310 h 1057"/>
                <a:gd name="T52" fmla="*/ 95 w 1188"/>
                <a:gd name="T53" fmla="*/ 252 h 1057"/>
                <a:gd name="T54" fmla="*/ 69 w 1188"/>
                <a:gd name="T55" fmla="*/ 202 h 1057"/>
                <a:gd name="T56" fmla="*/ 44 w 1188"/>
                <a:gd name="T57" fmla="*/ 146 h 1057"/>
                <a:gd name="T58" fmla="*/ 23 w 1188"/>
                <a:gd name="T59" fmla="*/ 83 h 1057"/>
                <a:gd name="T60" fmla="*/ 7 w 1188"/>
                <a:gd name="T61" fmla="*/ 23 h 1057"/>
                <a:gd name="T62" fmla="*/ 13 w 1188"/>
                <a:gd name="T63" fmla="*/ 22 h 1057"/>
                <a:gd name="T64" fmla="*/ 27 w 1188"/>
                <a:gd name="T65" fmla="*/ 82 h 1057"/>
                <a:gd name="T66" fmla="*/ 51 w 1188"/>
                <a:gd name="T67" fmla="*/ 150 h 1057"/>
                <a:gd name="T68" fmla="*/ 76 w 1188"/>
                <a:gd name="T69" fmla="*/ 205 h 1057"/>
                <a:gd name="T70" fmla="*/ 105 w 1188"/>
                <a:gd name="T71" fmla="*/ 258 h 1057"/>
                <a:gd name="T72" fmla="*/ 137 w 1188"/>
                <a:gd name="T73" fmla="*/ 308 h 1057"/>
                <a:gd name="T74" fmla="*/ 154 w 1188"/>
                <a:gd name="T75" fmla="*/ 334 h 1057"/>
                <a:gd name="T76" fmla="*/ 177 w 1188"/>
                <a:gd name="T77" fmla="*/ 364 h 1057"/>
                <a:gd name="T78" fmla="*/ 201 w 1188"/>
                <a:gd name="T79" fmla="*/ 394 h 1057"/>
                <a:gd name="T80" fmla="*/ 222 w 1188"/>
                <a:gd name="T81" fmla="*/ 418 h 1057"/>
                <a:gd name="T82" fmla="*/ 269 w 1188"/>
                <a:gd name="T83" fmla="*/ 469 h 1057"/>
                <a:gd name="T84" fmla="*/ 315 w 1188"/>
                <a:gd name="T85" fmla="*/ 515 h 1057"/>
                <a:gd name="T86" fmla="*/ 358 w 1188"/>
                <a:gd name="T87" fmla="*/ 553 h 1057"/>
                <a:gd name="T88" fmla="*/ 399 w 1188"/>
                <a:gd name="T89" fmla="*/ 586 h 1057"/>
                <a:gd name="T90" fmla="*/ 419 w 1188"/>
                <a:gd name="T91" fmla="*/ 603 h 1057"/>
                <a:gd name="T92" fmla="*/ 456 w 1188"/>
                <a:gd name="T93" fmla="*/ 631 h 1057"/>
                <a:gd name="T94" fmla="*/ 501 w 1188"/>
                <a:gd name="T95" fmla="*/ 663 h 1057"/>
                <a:gd name="T96" fmla="*/ 565 w 1188"/>
                <a:gd name="T97" fmla="*/ 705 h 1057"/>
                <a:gd name="T98" fmla="*/ 618 w 1188"/>
                <a:gd name="T99" fmla="*/ 738 h 1057"/>
                <a:gd name="T100" fmla="*/ 675 w 1188"/>
                <a:gd name="T101" fmla="*/ 773 h 1057"/>
                <a:gd name="T102" fmla="*/ 710 w 1188"/>
                <a:gd name="T103" fmla="*/ 793 h 1057"/>
                <a:gd name="T104" fmla="*/ 744 w 1188"/>
                <a:gd name="T105" fmla="*/ 812 h 1057"/>
                <a:gd name="T106" fmla="*/ 798 w 1188"/>
                <a:gd name="T107" fmla="*/ 841 h 1057"/>
                <a:gd name="T108" fmla="*/ 830 w 1188"/>
                <a:gd name="T109" fmla="*/ 857 h 1057"/>
                <a:gd name="T110" fmla="*/ 873 w 1188"/>
                <a:gd name="T111" fmla="*/ 878 h 1057"/>
                <a:gd name="T112" fmla="*/ 907 w 1188"/>
                <a:gd name="T113" fmla="*/ 896 h 1057"/>
                <a:gd name="T114" fmla="*/ 941 w 1188"/>
                <a:gd name="T115" fmla="*/ 914 h 1057"/>
                <a:gd name="T116" fmla="*/ 981 w 1188"/>
                <a:gd name="T117" fmla="*/ 932 h 1057"/>
                <a:gd name="T118" fmla="*/ 1055 w 1188"/>
                <a:gd name="T119" fmla="*/ 966 h 1057"/>
                <a:gd name="T120" fmla="*/ 1111 w 1188"/>
                <a:gd name="T121" fmla="*/ 991 h 1057"/>
                <a:gd name="T122" fmla="*/ 1164 w 1188"/>
                <a:gd name="T123" fmla="*/ 1021 h 1057"/>
                <a:gd name="T124" fmla="*/ 1181 w 1188"/>
                <a:gd name="T125" fmla="*/ 105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8" h="1057">
                  <a:moveTo>
                    <a:pt x="1179" y="1053"/>
                  </a:moveTo>
                  <a:cubicBezTo>
                    <a:pt x="1180" y="1051"/>
                    <a:pt x="1182" y="1056"/>
                    <a:pt x="1180" y="1052"/>
                  </a:cubicBezTo>
                  <a:cubicBezTo>
                    <a:pt x="1180" y="1050"/>
                    <a:pt x="1180" y="1052"/>
                    <a:pt x="1179" y="1049"/>
                  </a:cubicBezTo>
                  <a:cubicBezTo>
                    <a:pt x="1180" y="1045"/>
                    <a:pt x="1176" y="1046"/>
                    <a:pt x="1177" y="1044"/>
                  </a:cubicBezTo>
                  <a:cubicBezTo>
                    <a:pt x="1175" y="1045"/>
                    <a:pt x="1179" y="1042"/>
                    <a:pt x="1174" y="1039"/>
                  </a:cubicBezTo>
                  <a:cubicBezTo>
                    <a:pt x="1169" y="1037"/>
                    <a:pt x="1173" y="1036"/>
                    <a:pt x="1169" y="1035"/>
                  </a:cubicBezTo>
                  <a:cubicBezTo>
                    <a:pt x="1170" y="1035"/>
                    <a:pt x="1166" y="1036"/>
                    <a:pt x="1166" y="1032"/>
                  </a:cubicBezTo>
                  <a:cubicBezTo>
                    <a:pt x="1166" y="1031"/>
                    <a:pt x="1166" y="1029"/>
                    <a:pt x="1163" y="1030"/>
                  </a:cubicBezTo>
                  <a:cubicBezTo>
                    <a:pt x="1162" y="1027"/>
                    <a:pt x="1165" y="1028"/>
                    <a:pt x="1160" y="1027"/>
                  </a:cubicBezTo>
                  <a:cubicBezTo>
                    <a:pt x="1160" y="1029"/>
                    <a:pt x="1155" y="1025"/>
                    <a:pt x="1156" y="1025"/>
                  </a:cubicBezTo>
                  <a:cubicBezTo>
                    <a:pt x="1154" y="1025"/>
                    <a:pt x="1152" y="1024"/>
                    <a:pt x="1153" y="1023"/>
                  </a:cubicBezTo>
                  <a:cubicBezTo>
                    <a:pt x="1149" y="1021"/>
                    <a:pt x="1150" y="1021"/>
                    <a:pt x="1149" y="1021"/>
                  </a:cubicBezTo>
                  <a:cubicBezTo>
                    <a:pt x="1145" y="1018"/>
                    <a:pt x="1148" y="1017"/>
                    <a:pt x="1145" y="1018"/>
                  </a:cubicBezTo>
                  <a:cubicBezTo>
                    <a:pt x="1145" y="1016"/>
                    <a:pt x="1142" y="1016"/>
                    <a:pt x="1140" y="1016"/>
                  </a:cubicBezTo>
                  <a:cubicBezTo>
                    <a:pt x="1140" y="1015"/>
                    <a:pt x="1136" y="1014"/>
                    <a:pt x="1136" y="1013"/>
                  </a:cubicBezTo>
                  <a:cubicBezTo>
                    <a:pt x="1133" y="1011"/>
                    <a:pt x="1133" y="1009"/>
                    <a:pt x="1131" y="1011"/>
                  </a:cubicBezTo>
                  <a:cubicBezTo>
                    <a:pt x="1130" y="1009"/>
                    <a:pt x="1128" y="1010"/>
                    <a:pt x="1127" y="1009"/>
                  </a:cubicBezTo>
                  <a:cubicBezTo>
                    <a:pt x="1126" y="1008"/>
                    <a:pt x="1125" y="1009"/>
                    <a:pt x="1122" y="1007"/>
                  </a:cubicBezTo>
                  <a:cubicBezTo>
                    <a:pt x="1122" y="1005"/>
                    <a:pt x="1119" y="1006"/>
                    <a:pt x="1118" y="1005"/>
                  </a:cubicBezTo>
                  <a:cubicBezTo>
                    <a:pt x="1116" y="1004"/>
                    <a:pt x="1114" y="1004"/>
                    <a:pt x="1113" y="1003"/>
                  </a:cubicBezTo>
                  <a:cubicBezTo>
                    <a:pt x="1111" y="1002"/>
                    <a:pt x="1109" y="1003"/>
                    <a:pt x="1108" y="1001"/>
                  </a:cubicBezTo>
                  <a:cubicBezTo>
                    <a:pt x="1106" y="1000"/>
                    <a:pt x="1105" y="999"/>
                    <a:pt x="1103" y="999"/>
                  </a:cubicBezTo>
                  <a:cubicBezTo>
                    <a:pt x="1101" y="998"/>
                    <a:pt x="1099" y="998"/>
                    <a:pt x="1099" y="997"/>
                  </a:cubicBezTo>
                  <a:cubicBezTo>
                    <a:pt x="1098" y="996"/>
                    <a:pt x="1097" y="995"/>
                    <a:pt x="1094" y="995"/>
                  </a:cubicBezTo>
                  <a:cubicBezTo>
                    <a:pt x="1092" y="995"/>
                    <a:pt x="1091" y="994"/>
                    <a:pt x="1090" y="993"/>
                  </a:cubicBezTo>
                  <a:cubicBezTo>
                    <a:pt x="1088" y="992"/>
                    <a:pt x="1087" y="992"/>
                    <a:pt x="1084" y="991"/>
                  </a:cubicBezTo>
                  <a:cubicBezTo>
                    <a:pt x="1083" y="990"/>
                    <a:pt x="1081" y="990"/>
                    <a:pt x="1080" y="989"/>
                  </a:cubicBezTo>
                  <a:cubicBezTo>
                    <a:pt x="1076" y="987"/>
                    <a:pt x="1077" y="984"/>
                    <a:pt x="1075" y="987"/>
                  </a:cubicBezTo>
                  <a:cubicBezTo>
                    <a:pt x="1072" y="986"/>
                    <a:pt x="1072" y="987"/>
                    <a:pt x="1070" y="985"/>
                  </a:cubicBezTo>
                  <a:cubicBezTo>
                    <a:pt x="1068" y="984"/>
                    <a:pt x="1067" y="983"/>
                    <a:pt x="1066" y="983"/>
                  </a:cubicBezTo>
                  <a:cubicBezTo>
                    <a:pt x="1064" y="982"/>
                    <a:pt x="1062" y="981"/>
                    <a:pt x="1061" y="981"/>
                  </a:cubicBezTo>
                  <a:cubicBezTo>
                    <a:pt x="1059" y="980"/>
                    <a:pt x="1058" y="979"/>
                    <a:pt x="1056" y="979"/>
                  </a:cubicBezTo>
                  <a:cubicBezTo>
                    <a:pt x="1053" y="977"/>
                    <a:pt x="1052" y="977"/>
                    <a:pt x="1050" y="976"/>
                  </a:cubicBezTo>
                  <a:cubicBezTo>
                    <a:pt x="1049" y="976"/>
                    <a:pt x="1047" y="976"/>
                    <a:pt x="1044" y="974"/>
                  </a:cubicBezTo>
                  <a:cubicBezTo>
                    <a:pt x="1042" y="971"/>
                    <a:pt x="1040" y="972"/>
                    <a:pt x="1039" y="970"/>
                  </a:cubicBezTo>
                  <a:cubicBezTo>
                    <a:pt x="1037" y="969"/>
                    <a:pt x="1036" y="969"/>
                    <a:pt x="1032" y="969"/>
                  </a:cubicBezTo>
                  <a:cubicBezTo>
                    <a:pt x="1030" y="971"/>
                    <a:pt x="1028" y="968"/>
                    <a:pt x="1026" y="966"/>
                  </a:cubicBezTo>
                  <a:cubicBezTo>
                    <a:pt x="1025" y="965"/>
                    <a:pt x="1023" y="964"/>
                    <a:pt x="1021" y="964"/>
                  </a:cubicBezTo>
                  <a:cubicBezTo>
                    <a:pt x="1019" y="964"/>
                    <a:pt x="1016" y="962"/>
                    <a:pt x="1015" y="961"/>
                  </a:cubicBezTo>
                  <a:cubicBezTo>
                    <a:pt x="1014" y="962"/>
                    <a:pt x="1009" y="958"/>
                    <a:pt x="1009" y="958"/>
                  </a:cubicBezTo>
                  <a:cubicBezTo>
                    <a:pt x="1009" y="958"/>
                    <a:pt x="1006" y="957"/>
                    <a:pt x="1004" y="956"/>
                  </a:cubicBezTo>
                  <a:cubicBezTo>
                    <a:pt x="1001" y="957"/>
                    <a:pt x="1001" y="954"/>
                    <a:pt x="999" y="954"/>
                  </a:cubicBezTo>
                  <a:cubicBezTo>
                    <a:pt x="998" y="955"/>
                    <a:pt x="997" y="953"/>
                    <a:pt x="994" y="952"/>
                  </a:cubicBezTo>
                  <a:cubicBezTo>
                    <a:pt x="993" y="951"/>
                    <a:pt x="991" y="950"/>
                    <a:pt x="989" y="950"/>
                  </a:cubicBezTo>
                  <a:cubicBezTo>
                    <a:pt x="986" y="948"/>
                    <a:pt x="985" y="947"/>
                    <a:pt x="984" y="947"/>
                  </a:cubicBezTo>
                  <a:cubicBezTo>
                    <a:pt x="982" y="948"/>
                    <a:pt x="981" y="945"/>
                    <a:pt x="979" y="945"/>
                  </a:cubicBezTo>
                  <a:cubicBezTo>
                    <a:pt x="976" y="944"/>
                    <a:pt x="975" y="944"/>
                    <a:pt x="974" y="943"/>
                  </a:cubicBezTo>
                  <a:cubicBezTo>
                    <a:pt x="972" y="943"/>
                    <a:pt x="971" y="942"/>
                    <a:pt x="969" y="941"/>
                  </a:cubicBezTo>
                  <a:cubicBezTo>
                    <a:pt x="968" y="941"/>
                    <a:pt x="965" y="938"/>
                    <a:pt x="963" y="939"/>
                  </a:cubicBezTo>
                  <a:cubicBezTo>
                    <a:pt x="963" y="937"/>
                    <a:pt x="961" y="936"/>
                    <a:pt x="959" y="936"/>
                  </a:cubicBezTo>
                  <a:cubicBezTo>
                    <a:pt x="957" y="937"/>
                    <a:pt x="957" y="936"/>
                    <a:pt x="956" y="936"/>
                  </a:cubicBezTo>
                  <a:cubicBezTo>
                    <a:pt x="956" y="935"/>
                    <a:pt x="955" y="935"/>
                    <a:pt x="954" y="934"/>
                  </a:cubicBezTo>
                  <a:cubicBezTo>
                    <a:pt x="952" y="931"/>
                    <a:pt x="948" y="932"/>
                    <a:pt x="949" y="931"/>
                  </a:cubicBezTo>
                  <a:cubicBezTo>
                    <a:pt x="946" y="932"/>
                    <a:pt x="943" y="929"/>
                    <a:pt x="943" y="929"/>
                  </a:cubicBezTo>
                  <a:cubicBezTo>
                    <a:pt x="941" y="928"/>
                    <a:pt x="941" y="926"/>
                    <a:pt x="939" y="927"/>
                  </a:cubicBezTo>
                  <a:cubicBezTo>
                    <a:pt x="936" y="925"/>
                    <a:pt x="935" y="924"/>
                    <a:pt x="933" y="924"/>
                  </a:cubicBezTo>
                  <a:cubicBezTo>
                    <a:pt x="930" y="923"/>
                    <a:pt x="929" y="923"/>
                    <a:pt x="927" y="921"/>
                  </a:cubicBezTo>
                  <a:cubicBezTo>
                    <a:pt x="926" y="921"/>
                    <a:pt x="923" y="920"/>
                    <a:pt x="921" y="918"/>
                  </a:cubicBezTo>
                  <a:cubicBezTo>
                    <a:pt x="919" y="919"/>
                    <a:pt x="917" y="915"/>
                    <a:pt x="915" y="916"/>
                  </a:cubicBezTo>
                  <a:cubicBezTo>
                    <a:pt x="914" y="915"/>
                    <a:pt x="913" y="915"/>
                    <a:pt x="911" y="913"/>
                  </a:cubicBezTo>
                  <a:cubicBezTo>
                    <a:pt x="910" y="912"/>
                    <a:pt x="907" y="911"/>
                    <a:pt x="904" y="911"/>
                  </a:cubicBezTo>
                  <a:cubicBezTo>
                    <a:pt x="902" y="910"/>
                    <a:pt x="900" y="908"/>
                    <a:pt x="898" y="908"/>
                  </a:cubicBezTo>
                  <a:cubicBezTo>
                    <a:pt x="896" y="906"/>
                    <a:pt x="894" y="905"/>
                    <a:pt x="892" y="905"/>
                  </a:cubicBezTo>
                  <a:cubicBezTo>
                    <a:pt x="889" y="903"/>
                    <a:pt x="888" y="903"/>
                    <a:pt x="886" y="902"/>
                  </a:cubicBezTo>
                  <a:cubicBezTo>
                    <a:pt x="884" y="902"/>
                    <a:pt x="883" y="902"/>
                    <a:pt x="880" y="900"/>
                  </a:cubicBezTo>
                  <a:cubicBezTo>
                    <a:pt x="879" y="898"/>
                    <a:pt x="877" y="899"/>
                    <a:pt x="875" y="897"/>
                  </a:cubicBezTo>
                  <a:cubicBezTo>
                    <a:pt x="874" y="897"/>
                    <a:pt x="873" y="896"/>
                    <a:pt x="872" y="896"/>
                  </a:cubicBezTo>
                  <a:cubicBezTo>
                    <a:pt x="872" y="896"/>
                    <a:pt x="871" y="895"/>
                    <a:pt x="869" y="894"/>
                  </a:cubicBezTo>
                  <a:cubicBezTo>
                    <a:pt x="866" y="893"/>
                    <a:pt x="864" y="892"/>
                    <a:pt x="862" y="891"/>
                  </a:cubicBezTo>
                  <a:cubicBezTo>
                    <a:pt x="861" y="892"/>
                    <a:pt x="860" y="891"/>
                    <a:pt x="859" y="890"/>
                  </a:cubicBezTo>
                  <a:cubicBezTo>
                    <a:pt x="858" y="889"/>
                    <a:pt x="858" y="889"/>
                    <a:pt x="857" y="888"/>
                  </a:cubicBezTo>
                  <a:cubicBezTo>
                    <a:pt x="857" y="887"/>
                    <a:pt x="856" y="887"/>
                    <a:pt x="856" y="887"/>
                  </a:cubicBezTo>
                  <a:cubicBezTo>
                    <a:pt x="855" y="886"/>
                    <a:pt x="853" y="886"/>
                    <a:pt x="852" y="885"/>
                  </a:cubicBezTo>
                  <a:cubicBezTo>
                    <a:pt x="850" y="885"/>
                    <a:pt x="850" y="884"/>
                    <a:pt x="849" y="884"/>
                  </a:cubicBezTo>
                  <a:cubicBezTo>
                    <a:pt x="848" y="883"/>
                    <a:pt x="847" y="883"/>
                    <a:pt x="846" y="883"/>
                  </a:cubicBezTo>
                  <a:cubicBezTo>
                    <a:pt x="844" y="883"/>
                    <a:pt x="842" y="881"/>
                    <a:pt x="840" y="880"/>
                  </a:cubicBezTo>
                  <a:cubicBezTo>
                    <a:pt x="839" y="879"/>
                    <a:pt x="838" y="879"/>
                    <a:pt x="837" y="878"/>
                  </a:cubicBezTo>
                  <a:cubicBezTo>
                    <a:pt x="836" y="878"/>
                    <a:pt x="836" y="877"/>
                    <a:pt x="834" y="877"/>
                  </a:cubicBezTo>
                  <a:cubicBezTo>
                    <a:pt x="833" y="876"/>
                    <a:pt x="831" y="875"/>
                    <a:pt x="831" y="876"/>
                  </a:cubicBezTo>
                  <a:cubicBezTo>
                    <a:pt x="831" y="875"/>
                    <a:pt x="829" y="873"/>
                    <a:pt x="829" y="874"/>
                  </a:cubicBezTo>
                  <a:cubicBezTo>
                    <a:pt x="827" y="875"/>
                    <a:pt x="826" y="874"/>
                    <a:pt x="826" y="873"/>
                  </a:cubicBezTo>
                  <a:cubicBezTo>
                    <a:pt x="825" y="872"/>
                    <a:pt x="826" y="872"/>
                    <a:pt x="823" y="871"/>
                  </a:cubicBezTo>
                  <a:cubicBezTo>
                    <a:pt x="820" y="869"/>
                    <a:pt x="818" y="870"/>
                    <a:pt x="818" y="869"/>
                  </a:cubicBezTo>
                  <a:cubicBezTo>
                    <a:pt x="818" y="871"/>
                    <a:pt x="815" y="868"/>
                    <a:pt x="814" y="867"/>
                  </a:cubicBezTo>
                  <a:cubicBezTo>
                    <a:pt x="812" y="866"/>
                    <a:pt x="811" y="866"/>
                    <a:pt x="810" y="865"/>
                  </a:cubicBezTo>
                  <a:cubicBezTo>
                    <a:pt x="805" y="864"/>
                    <a:pt x="806" y="862"/>
                    <a:pt x="806" y="863"/>
                  </a:cubicBezTo>
                  <a:cubicBezTo>
                    <a:pt x="806" y="858"/>
                    <a:pt x="805" y="860"/>
                    <a:pt x="801" y="860"/>
                  </a:cubicBezTo>
                  <a:cubicBezTo>
                    <a:pt x="800" y="859"/>
                    <a:pt x="799" y="858"/>
                    <a:pt x="797" y="858"/>
                  </a:cubicBezTo>
                  <a:cubicBezTo>
                    <a:pt x="797" y="858"/>
                    <a:pt x="794" y="857"/>
                    <a:pt x="793" y="856"/>
                  </a:cubicBezTo>
                  <a:cubicBezTo>
                    <a:pt x="792" y="854"/>
                    <a:pt x="789" y="856"/>
                    <a:pt x="788" y="854"/>
                  </a:cubicBezTo>
                  <a:cubicBezTo>
                    <a:pt x="787" y="853"/>
                    <a:pt x="784" y="852"/>
                    <a:pt x="783" y="852"/>
                  </a:cubicBezTo>
                  <a:cubicBezTo>
                    <a:pt x="781" y="851"/>
                    <a:pt x="779" y="850"/>
                    <a:pt x="777" y="848"/>
                  </a:cubicBezTo>
                  <a:cubicBezTo>
                    <a:pt x="774" y="847"/>
                    <a:pt x="773" y="846"/>
                    <a:pt x="770" y="846"/>
                  </a:cubicBezTo>
                  <a:cubicBezTo>
                    <a:pt x="768" y="845"/>
                    <a:pt x="766" y="843"/>
                    <a:pt x="766" y="842"/>
                  </a:cubicBezTo>
                  <a:cubicBezTo>
                    <a:pt x="764" y="842"/>
                    <a:pt x="761" y="838"/>
                    <a:pt x="760" y="839"/>
                  </a:cubicBezTo>
                  <a:cubicBezTo>
                    <a:pt x="759" y="835"/>
                    <a:pt x="755" y="839"/>
                    <a:pt x="754" y="836"/>
                  </a:cubicBezTo>
                  <a:cubicBezTo>
                    <a:pt x="754" y="835"/>
                    <a:pt x="750" y="834"/>
                    <a:pt x="749" y="833"/>
                  </a:cubicBezTo>
                  <a:cubicBezTo>
                    <a:pt x="747" y="832"/>
                    <a:pt x="744" y="832"/>
                    <a:pt x="743" y="830"/>
                  </a:cubicBezTo>
                  <a:cubicBezTo>
                    <a:pt x="742" y="829"/>
                    <a:pt x="740" y="828"/>
                    <a:pt x="739" y="828"/>
                  </a:cubicBezTo>
                  <a:cubicBezTo>
                    <a:pt x="739" y="828"/>
                    <a:pt x="736" y="826"/>
                    <a:pt x="735" y="826"/>
                  </a:cubicBezTo>
                  <a:cubicBezTo>
                    <a:pt x="733" y="822"/>
                    <a:pt x="734" y="823"/>
                    <a:pt x="730" y="823"/>
                  </a:cubicBezTo>
                  <a:cubicBezTo>
                    <a:pt x="729" y="823"/>
                    <a:pt x="728" y="820"/>
                    <a:pt x="725" y="820"/>
                  </a:cubicBezTo>
                  <a:cubicBezTo>
                    <a:pt x="724" y="822"/>
                    <a:pt x="724" y="821"/>
                    <a:pt x="723" y="819"/>
                  </a:cubicBezTo>
                  <a:cubicBezTo>
                    <a:pt x="720" y="821"/>
                    <a:pt x="722" y="817"/>
                    <a:pt x="720" y="818"/>
                  </a:cubicBezTo>
                  <a:cubicBezTo>
                    <a:pt x="720" y="815"/>
                    <a:pt x="716" y="817"/>
                    <a:pt x="718" y="817"/>
                  </a:cubicBezTo>
                  <a:cubicBezTo>
                    <a:pt x="717" y="814"/>
                    <a:pt x="717" y="815"/>
                    <a:pt x="716" y="816"/>
                  </a:cubicBezTo>
                  <a:cubicBezTo>
                    <a:pt x="716" y="817"/>
                    <a:pt x="714" y="814"/>
                    <a:pt x="714" y="815"/>
                  </a:cubicBezTo>
                  <a:cubicBezTo>
                    <a:pt x="715" y="815"/>
                    <a:pt x="713" y="815"/>
                    <a:pt x="713" y="814"/>
                  </a:cubicBezTo>
                  <a:cubicBezTo>
                    <a:pt x="712" y="812"/>
                    <a:pt x="711" y="814"/>
                    <a:pt x="711" y="813"/>
                  </a:cubicBezTo>
                  <a:cubicBezTo>
                    <a:pt x="710" y="813"/>
                    <a:pt x="710" y="812"/>
                    <a:pt x="709" y="811"/>
                  </a:cubicBezTo>
                  <a:cubicBezTo>
                    <a:pt x="708" y="812"/>
                    <a:pt x="707" y="810"/>
                    <a:pt x="706" y="810"/>
                  </a:cubicBezTo>
                  <a:cubicBezTo>
                    <a:pt x="705" y="809"/>
                    <a:pt x="704" y="809"/>
                    <a:pt x="703" y="808"/>
                  </a:cubicBezTo>
                  <a:cubicBezTo>
                    <a:pt x="702" y="807"/>
                    <a:pt x="702" y="807"/>
                    <a:pt x="701" y="806"/>
                  </a:cubicBezTo>
                  <a:cubicBezTo>
                    <a:pt x="700" y="806"/>
                    <a:pt x="699" y="805"/>
                    <a:pt x="698" y="805"/>
                  </a:cubicBezTo>
                  <a:cubicBezTo>
                    <a:pt x="697" y="803"/>
                    <a:pt x="696" y="804"/>
                    <a:pt x="695" y="803"/>
                  </a:cubicBezTo>
                  <a:cubicBezTo>
                    <a:pt x="695" y="803"/>
                    <a:pt x="693" y="803"/>
                    <a:pt x="693" y="802"/>
                  </a:cubicBezTo>
                  <a:cubicBezTo>
                    <a:pt x="691" y="802"/>
                    <a:pt x="691" y="801"/>
                    <a:pt x="689" y="801"/>
                  </a:cubicBezTo>
                  <a:cubicBezTo>
                    <a:pt x="688" y="801"/>
                    <a:pt x="687" y="799"/>
                    <a:pt x="687" y="799"/>
                  </a:cubicBezTo>
                  <a:cubicBezTo>
                    <a:pt x="686" y="798"/>
                    <a:pt x="685" y="798"/>
                    <a:pt x="684" y="797"/>
                  </a:cubicBezTo>
                  <a:cubicBezTo>
                    <a:pt x="683" y="797"/>
                    <a:pt x="682" y="797"/>
                    <a:pt x="682" y="796"/>
                  </a:cubicBezTo>
                  <a:cubicBezTo>
                    <a:pt x="681" y="796"/>
                    <a:pt x="680" y="796"/>
                    <a:pt x="680" y="795"/>
                  </a:cubicBezTo>
                  <a:cubicBezTo>
                    <a:pt x="680" y="795"/>
                    <a:pt x="678" y="792"/>
                    <a:pt x="678" y="793"/>
                  </a:cubicBezTo>
                  <a:cubicBezTo>
                    <a:pt x="678" y="793"/>
                    <a:pt x="676" y="792"/>
                    <a:pt x="675" y="792"/>
                  </a:cubicBezTo>
                  <a:cubicBezTo>
                    <a:pt x="675" y="792"/>
                    <a:pt x="673" y="789"/>
                    <a:pt x="673" y="791"/>
                  </a:cubicBezTo>
                  <a:cubicBezTo>
                    <a:pt x="673" y="791"/>
                    <a:pt x="670" y="789"/>
                    <a:pt x="671" y="790"/>
                  </a:cubicBezTo>
                  <a:cubicBezTo>
                    <a:pt x="670" y="790"/>
                    <a:pt x="669" y="790"/>
                    <a:pt x="668" y="788"/>
                  </a:cubicBezTo>
                  <a:cubicBezTo>
                    <a:pt x="668" y="787"/>
                    <a:pt x="667" y="788"/>
                    <a:pt x="667" y="788"/>
                  </a:cubicBezTo>
                  <a:cubicBezTo>
                    <a:pt x="666" y="786"/>
                    <a:pt x="667" y="786"/>
                    <a:pt x="665" y="786"/>
                  </a:cubicBezTo>
                  <a:cubicBezTo>
                    <a:pt x="665" y="786"/>
                    <a:pt x="663" y="786"/>
                    <a:pt x="663" y="785"/>
                  </a:cubicBezTo>
                  <a:cubicBezTo>
                    <a:pt x="662" y="784"/>
                    <a:pt x="661" y="784"/>
                    <a:pt x="661" y="784"/>
                  </a:cubicBezTo>
                  <a:cubicBezTo>
                    <a:pt x="660" y="784"/>
                    <a:pt x="659" y="783"/>
                    <a:pt x="659" y="783"/>
                  </a:cubicBezTo>
                  <a:cubicBezTo>
                    <a:pt x="658" y="782"/>
                    <a:pt x="657" y="783"/>
                    <a:pt x="657" y="781"/>
                  </a:cubicBezTo>
                  <a:cubicBezTo>
                    <a:pt x="657" y="781"/>
                    <a:pt x="656" y="780"/>
                    <a:pt x="654" y="780"/>
                  </a:cubicBezTo>
                  <a:cubicBezTo>
                    <a:pt x="655" y="778"/>
                    <a:pt x="653" y="779"/>
                    <a:pt x="652" y="778"/>
                  </a:cubicBezTo>
                  <a:cubicBezTo>
                    <a:pt x="651" y="778"/>
                    <a:pt x="651" y="778"/>
                    <a:pt x="650" y="778"/>
                  </a:cubicBezTo>
                  <a:cubicBezTo>
                    <a:pt x="650" y="777"/>
                    <a:pt x="650" y="776"/>
                    <a:pt x="649" y="777"/>
                  </a:cubicBezTo>
                  <a:cubicBezTo>
                    <a:pt x="649" y="779"/>
                    <a:pt x="649" y="777"/>
                    <a:pt x="646" y="775"/>
                  </a:cubicBezTo>
                  <a:cubicBezTo>
                    <a:pt x="646" y="776"/>
                    <a:pt x="646" y="774"/>
                    <a:pt x="645" y="775"/>
                  </a:cubicBezTo>
                  <a:cubicBezTo>
                    <a:pt x="645" y="774"/>
                    <a:pt x="644" y="773"/>
                    <a:pt x="642" y="773"/>
                  </a:cubicBezTo>
                  <a:cubicBezTo>
                    <a:pt x="641" y="771"/>
                    <a:pt x="640" y="771"/>
                    <a:pt x="640" y="772"/>
                  </a:cubicBezTo>
                  <a:cubicBezTo>
                    <a:pt x="639" y="771"/>
                    <a:pt x="638" y="770"/>
                    <a:pt x="637" y="770"/>
                  </a:cubicBezTo>
                  <a:cubicBezTo>
                    <a:pt x="636" y="769"/>
                    <a:pt x="635" y="769"/>
                    <a:pt x="635" y="768"/>
                  </a:cubicBezTo>
                  <a:cubicBezTo>
                    <a:pt x="635" y="768"/>
                    <a:pt x="634" y="767"/>
                    <a:pt x="633" y="767"/>
                  </a:cubicBezTo>
                  <a:cubicBezTo>
                    <a:pt x="632" y="767"/>
                    <a:pt x="632" y="766"/>
                    <a:pt x="630" y="766"/>
                  </a:cubicBezTo>
                  <a:cubicBezTo>
                    <a:pt x="628" y="766"/>
                    <a:pt x="629" y="764"/>
                    <a:pt x="628" y="764"/>
                  </a:cubicBezTo>
                  <a:cubicBezTo>
                    <a:pt x="628" y="766"/>
                    <a:pt x="626" y="765"/>
                    <a:pt x="625" y="763"/>
                  </a:cubicBezTo>
                  <a:cubicBezTo>
                    <a:pt x="624" y="762"/>
                    <a:pt x="625" y="762"/>
                    <a:pt x="623" y="762"/>
                  </a:cubicBezTo>
                  <a:cubicBezTo>
                    <a:pt x="622" y="761"/>
                    <a:pt x="621" y="760"/>
                    <a:pt x="620" y="760"/>
                  </a:cubicBezTo>
                  <a:cubicBezTo>
                    <a:pt x="619" y="760"/>
                    <a:pt x="618" y="759"/>
                    <a:pt x="618" y="759"/>
                  </a:cubicBezTo>
                  <a:cubicBezTo>
                    <a:pt x="618" y="757"/>
                    <a:pt x="616" y="759"/>
                    <a:pt x="616" y="757"/>
                  </a:cubicBezTo>
                  <a:cubicBezTo>
                    <a:pt x="615" y="757"/>
                    <a:pt x="614" y="756"/>
                    <a:pt x="614" y="756"/>
                  </a:cubicBezTo>
                  <a:cubicBezTo>
                    <a:pt x="612" y="755"/>
                    <a:pt x="611" y="755"/>
                    <a:pt x="609" y="753"/>
                  </a:cubicBezTo>
                  <a:cubicBezTo>
                    <a:pt x="608" y="750"/>
                    <a:pt x="607" y="751"/>
                    <a:pt x="604" y="750"/>
                  </a:cubicBezTo>
                  <a:cubicBezTo>
                    <a:pt x="603" y="752"/>
                    <a:pt x="604" y="751"/>
                    <a:pt x="599" y="748"/>
                  </a:cubicBezTo>
                  <a:cubicBezTo>
                    <a:pt x="598" y="745"/>
                    <a:pt x="597" y="747"/>
                    <a:pt x="595" y="744"/>
                  </a:cubicBezTo>
                  <a:cubicBezTo>
                    <a:pt x="594" y="744"/>
                    <a:pt x="592" y="742"/>
                    <a:pt x="593" y="742"/>
                  </a:cubicBezTo>
                  <a:cubicBezTo>
                    <a:pt x="592" y="742"/>
                    <a:pt x="588" y="742"/>
                    <a:pt x="589" y="740"/>
                  </a:cubicBezTo>
                  <a:cubicBezTo>
                    <a:pt x="589" y="736"/>
                    <a:pt x="587" y="741"/>
                    <a:pt x="586" y="738"/>
                  </a:cubicBezTo>
                  <a:cubicBezTo>
                    <a:pt x="583" y="736"/>
                    <a:pt x="585" y="736"/>
                    <a:pt x="582" y="736"/>
                  </a:cubicBezTo>
                  <a:cubicBezTo>
                    <a:pt x="583" y="735"/>
                    <a:pt x="577" y="732"/>
                    <a:pt x="579" y="734"/>
                  </a:cubicBezTo>
                  <a:cubicBezTo>
                    <a:pt x="577" y="732"/>
                    <a:pt x="577" y="738"/>
                    <a:pt x="576" y="732"/>
                  </a:cubicBezTo>
                  <a:cubicBezTo>
                    <a:pt x="579" y="728"/>
                    <a:pt x="578" y="729"/>
                    <a:pt x="577" y="729"/>
                  </a:cubicBezTo>
                  <a:cubicBezTo>
                    <a:pt x="576" y="728"/>
                    <a:pt x="575" y="729"/>
                    <a:pt x="574" y="730"/>
                  </a:cubicBezTo>
                  <a:cubicBezTo>
                    <a:pt x="575" y="730"/>
                    <a:pt x="570" y="728"/>
                    <a:pt x="571" y="729"/>
                  </a:cubicBezTo>
                  <a:cubicBezTo>
                    <a:pt x="568" y="731"/>
                    <a:pt x="569" y="729"/>
                    <a:pt x="568" y="728"/>
                  </a:cubicBezTo>
                  <a:cubicBezTo>
                    <a:pt x="568" y="727"/>
                    <a:pt x="567" y="725"/>
                    <a:pt x="565" y="726"/>
                  </a:cubicBezTo>
                  <a:cubicBezTo>
                    <a:pt x="565" y="724"/>
                    <a:pt x="559" y="723"/>
                    <a:pt x="560" y="722"/>
                  </a:cubicBezTo>
                  <a:cubicBezTo>
                    <a:pt x="557" y="723"/>
                    <a:pt x="556" y="719"/>
                    <a:pt x="555" y="718"/>
                  </a:cubicBezTo>
                  <a:cubicBezTo>
                    <a:pt x="554" y="717"/>
                    <a:pt x="553" y="718"/>
                    <a:pt x="550" y="715"/>
                  </a:cubicBezTo>
                  <a:cubicBezTo>
                    <a:pt x="549" y="714"/>
                    <a:pt x="547" y="715"/>
                    <a:pt x="547" y="714"/>
                  </a:cubicBezTo>
                  <a:cubicBezTo>
                    <a:pt x="548" y="713"/>
                    <a:pt x="545" y="712"/>
                    <a:pt x="544" y="711"/>
                  </a:cubicBezTo>
                  <a:cubicBezTo>
                    <a:pt x="543" y="711"/>
                    <a:pt x="543" y="706"/>
                    <a:pt x="539" y="708"/>
                  </a:cubicBezTo>
                  <a:cubicBezTo>
                    <a:pt x="537" y="707"/>
                    <a:pt x="536" y="704"/>
                    <a:pt x="533" y="704"/>
                  </a:cubicBezTo>
                  <a:cubicBezTo>
                    <a:pt x="531" y="703"/>
                    <a:pt x="530" y="703"/>
                    <a:pt x="528" y="701"/>
                  </a:cubicBezTo>
                  <a:cubicBezTo>
                    <a:pt x="524" y="701"/>
                    <a:pt x="525" y="697"/>
                    <a:pt x="523" y="697"/>
                  </a:cubicBezTo>
                  <a:cubicBezTo>
                    <a:pt x="521" y="696"/>
                    <a:pt x="520" y="695"/>
                    <a:pt x="517" y="694"/>
                  </a:cubicBezTo>
                  <a:cubicBezTo>
                    <a:pt x="516" y="692"/>
                    <a:pt x="515" y="691"/>
                    <a:pt x="512" y="690"/>
                  </a:cubicBezTo>
                  <a:cubicBezTo>
                    <a:pt x="508" y="689"/>
                    <a:pt x="510" y="687"/>
                    <a:pt x="507" y="686"/>
                  </a:cubicBezTo>
                  <a:cubicBezTo>
                    <a:pt x="506" y="685"/>
                    <a:pt x="504" y="683"/>
                    <a:pt x="501" y="682"/>
                  </a:cubicBezTo>
                  <a:cubicBezTo>
                    <a:pt x="500" y="681"/>
                    <a:pt x="498" y="680"/>
                    <a:pt x="496" y="678"/>
                  </a:cubicBezTo>
                  <a:cubicBezTo>
                    <a:pt x="495" y="676"/>
                    <a:pt x="494" y="677"/>
                    <a:pt x="491" y="675"/>
                  </a:cubicBezTo>
                  <a:cubicBezTo>
                    <a:pt x="489" y="674"/>
                    <a:pt x="489" y="673"/>
                    <a:pt x="487" y="672"/>
                  </a:cubicBezTo>
                  <a:cubicBezTo>
                    <a:pt x="487" y="670"/>
                    <a:pt x="485" y="670"/>
                    <a:pt x="484" y="670"/>
                  </a:cubicBezTo>
                  <a:cubicBezTo>
                    <a:pt x="483" y="669"/>
                    <a:pt x="482" y="668"/>
                    <a:pt x="481" y="667"/>
                  </a:cubicBezTo>
                  <a:cubicBezTo>
                    <a:pt x="480" y="666"/>
                    <a:pt x="479" y="665"/>
                    <a:pt x="477" y="665"/>
                  </a:cubicBezTo>
                  <a:cubicBezTo>
                    <a:pt x="475" y="663"/>
                    <a:pt x="470" y="664"/>
                    <a:pt x="470" y="659"/>
                  </a:cubicBezTo>
                  <a:cubicBezTo>
                    <a:pt x="468" y="660"/>
                    <a:pt x="469" y="657"/>
                    <a:pt x="466" y="656"/>
                  </a:cubicBezTo>
                  <a:cubicBezTo>
                    <a:pt x="465" y="656"/>
                    <a:pt x="462" y="655"/>
                    <a:pt x="461" y="653"/>
                  </a:cubicBezTo>
                  <a:cubicBezTo>
                    <a:pt x="460" y="649"/>
                    <a:pt x="459" y="648"/>
                    <a:pt x="460" y="650"/>
                  </a:cubicBezTo>
                  <a:cubicBezTo>
                    <a:pt x="459" y="651"/>
                    <a:pt x="459" y="650"/>
                    <a:pt x="457" y="649"/>
                  </a:cubicBezTo>
                  <a:cubicBezTo>
                    <a:pt x="456" y="649"/>
                    <a:pt x="455" y="648"/>
                    <a:pt x="455" y="647"/>
                  </a:cubicBezTo>
                  <a:cubicBezTo>
                    <a:pt x="454" y="647"/>
                    <a:pt x="455" y="646"/>
                    <a:pt x="453" y="646"/>
                  </a:cubicBezTo>
                  <a:cubicBezTo>
                    <a:pt x="454" y="647"/>
                    <a:pt x="451" y="643"/>
                    <a:pt x="448" y="643"/>
                  </a:cubicBezTo>
                  <a:cubicBezTo>
                    <a:pt x="448" y="643"/>
                    <a:pt x="448" y="643"/>
                    <a:pt x="446" y="642"/>
                  </a:cubicBezTo>
                  <a:cubicBezTo>
                    <a:pt x="445" y="641"/>
                    <a:pt x="444" y="640"/>
                    <a:pt x="444" y="639"/>
                  </a:cubicBezTo>
                  <a:cubicBezTo>
                    <a:pt x="443" y="639"/>
                    <a:pt x="440" y="638"/>
                    <a:pt x="439" y="636"/>
                  </a:cubicBezTo>
                  <a:cubicBezTo>
                    <a:pt x="439" y="632"/>
                    <a:pt x="437" y="635"/>
                    <a:pt x="435" y="633"/>
                  </a:cubicBezTo>
                  <a:cubicBezTo>
                    <a:pt x="433" y="630"/>
                    <a:pt x="430" y="629"/>
                    <a:pt x="430" y="629"/>
                  </a:cubicBezTo>
                  <a:cubicBezTo>
                    <a:pt x="427" y="629"/>
                    <a:pt x="426" y="626"/>
                    <a:pt x="426" y="626"/>
                  </a:cubicBezTo>
                  <a:cubicBezTo>
                    <a:pt x="426" y="624"/>
                    <a:pt x="422" y="623"/>
                    <a:pt x="421" y="621"/>
                  </a:cubicBezTo>
                  <a:cubicBezTo>
                    <a:pt x="423" y="621"/>
                    <a:pt x="419" y="619"/>
                    <a:pt x="418" y="619"/>
                  </a:cubicBezTo>
                  <a:cubicBezTo>
                    <a:pt x="417" y="619"/>
                    <a:pt x="416" y="618"/>
                    <a:pt x="415" y="618"/>
                  </a:cubicBezTo>
                  <a:cubicBezTo>
                    <a:pt x="414" y="617"/>
                    <a:pt x="413" y="616"/>
                    <a:pt x="414" y="615"/>
                  </a:cubicBezTo>
                  <a:cubicBezTo>
                    <a:pt x="413" y="614"/>
                    <a:pt x="412" y="615"/>
                    <a:pt x="411" y="613"/>
                  </a:cubicBezTo>
                  <a:cubicBezTo>
                    <a:pt x="411" y="613"/>
                    <a:pt x="411" y="612"/>
                    <a:pt x="409" y="612"/>
                  </a:cubicBezTo>
                  <a:cubicBezTo>
                    <a:pt x="408" y="611"/>
                    <a:pt x="408" y="610"/>
                    <a:pt x="408" y="609"/>
                  </a:cubicBezTo>
                  <a:cubicBezTo>
                    <a:pt x="408" y="609"/>
                    <a:pt x="408" y="609"/>
                    <a:pt x="407" y="608"/>
                  </a:cubicBezTo>
                  <a:cubicBezTo>
                    <a:pt x="407" y="607"/>
                    <a:pt x="407" y="607"/>
                    <a:pt x="404" y="607"/>
                  </a:cubicBezTo>
                  <a:cubicBezTo>
                    <a:pt x="404" y="606"/>
                    <a:pt x="403" y="604"/>
                    <a:pt x="402" y="605"/>
                  </a:cubicBezTo>
                  <a:cubicBezTo>
                    <a:pt x="403" y="605"/>
                    <a:pt x="398" y="603"/>
                    <a:pt x="399" y="604"/>
                  </a:cubicBezTo>
                  <a:cubicBezTo>
                    <a:pt x="399" y="603"/>
                    <a:pt x="398" y="601"/>
                    <a:pt x="398" y="601"/>
                  </a:cubicBezTo>
                  <a:cubicBezTo>
                    <a:pt x="396" y="600"/>
                    <a:pt x="396" y="599"/>
                    <a:pt x="395" y="599"/>
                  </a:cubicBezTo>
                  <a:cubicBezTo>
                    <a:pt x="394" y="599"/>
                    <a:pt x="394" y="601"/>
                    <a:pt x="393" y="598"/>
                  </a:cubicBezTo>
                  <a:cubicBezTo>
                    <a:pt x="393" y="597"/>
                    <a:pt x="393" y="598"/>
                    <a:pt x="392" y="597"/>
                  </a:cubicBezTo>
                  <a:cubicBezTo>
                    <a:pt x="391" y="597"/>
                    <a:pt x="391" y="595"/>
                    <a:pt x="390" y="595"/>
                  </a:cubicBezTo>
                  <a:cubicBezTo>
                    <a:pt x="388" y="595"/>
                    <a:pt x="388" y="593"/>
                    <a:pt x="387" y="593"/>
                  </a:cubicBezTo>
                  <a:cubicBezTo>
                    <a:pt x="386" y="592"/>
                    <a:pt x="387" y="592"/>
                    <a:pt x="385" y="591"/>
                  </a:cubicBezTo>
                  <a:cubicBezTo>
                    <a:pt x="385" y="591"/>
                    <a:pt x="382" y="589"/>
                    <a:pt x="382" y="589"/>
                  </a:cubicBezTo>
                  <a:cubicBezTo>
                    <a:pt x="382" y="589"/>
                    <a:pt x="381" y="587"/>
                    <a:pt x="380" y="587"/>
                  </a:cubicBezTo>
                  <a:cubicBezTo>
                    <a:pt x="379" y="586"/>
                    <a:pt x="378" y="585"/>
                    <a:pt x="377" y="585"/>
                  </a:cubicBezTo>
                  <a:cubicBezTo>
                    <a:pt x="377" y="584"/>
                    <a:pt x="376" y="583"/>
                    <a:pt x="375" y="583"/>
                  </a:cubicBezTo>
                  <a:cubicBezTo>
                    <a:pt x="374" y="580"/>
                    <a:pt x="373" y="579"/>
                    <a:pt x="372" y="578"/>
                  </a:cubicBezTo>
                  <a:cubicBezTo>
                    <a:pt x="372" y="578"/>
                    <a:pt x="371" y="579"/>
                    <a:pt x="370" y="578"/>
                  </a:cubicBezTo>
                  <a:cubicBezTo>
                    <a:pt x="370" y="576"/>
                    <a:pt x="370" y="574"/>
                    <a:pt x="369" y="575"/>
                  </a:cubicBezTo>
                  <a:cubicBezTo>
                    <a:pt x="366" y="576"/>
                    <a:pt x="367" y="574"/>
                    <a:pt x="365" y="574"/>
                  </a:cubicBezTo>
                  <a:cubicBezTo>
                    <a:pt x="364" y="572"/>
                    <a:pt x="364" y="573"/>
                    <a:pt x="364" y="571"/>
                  </a:cubicBezTo>
                  <a:cubicBezTo>
                    <a:pt x="363" y="571"/>
                    <a:pt x="363" y="571"/>
                    <a:pt x="361" y="570"/>
                  </a:cubicBezTo>
                  <a:cubicBezTo>
                    <a:pt x="360" y="568"/>
                    <a:pt x="358" y="566"/>
                    <a:pt x="359" y="566"/>
                  </a:cubicBezTo>
                  <a:cubicBezTo>
                    <a:pt x="359" y="565"/>
                    <a:pt x="358" y="566"/>
                    <a:pt x="357" y="566"/>
                  </a:cubicBezTo>
                  <a:cubicBezTo>
                    <a:pt x="356" y="564"/>
                    <a:pt x="356" y="564"/>
                    <a:pt x="354" y="563"/>
                  </a:cubicBezTo>
                  <a:cubicBezTo>
                    <a:pt x="353" y="563"/>
                    <a:pt x="351" y="562"/>
                    <a:pt x="351" y="561"/>
                  </a:cubicBezTo>
                  <a:cubicBezTo>
                    <a:pt x="351" y="559"/>
                    <a:pt x="349" y="558"/>
                    <a:pt x="348" y="557"/>
                  </a:cubicBezTo>
                  <a:cubicBezTo>
                    <a:pt x="346" y="555"/>
                    <a:pt x="344" y="553"/>
                    <a:pt x="342" y="552"/>
                  </a:cubicBezTo>
                  <a:cubicBezTo>
                    <a:pt x="340" y="551"/>
                    <a:pt x="340" y="551"/>
                    <a:pt x="339" y="550"/>
                  </a:cubicBezTo>
                  <a:cubicBezTo>
                    <a:pt x="339" y="548"/>
                    <a:pt x="339" y="548"/>
                    <a:pt x="337" y="548"/>
                  </a:cubicBezTo>
                  <a:cubicBezTo>
                    <a:pt x="337" y="547"/>
                    <a:pt x="335" y="546"/>
                    <a:pt x="334" y="545"/>
                  </a:cubicBezTo>
                  <a:cubicBezTo>
                    <a:pt x="334" y="545"/>
                    <a:pt x="331" y="543"/>
                    <a:pt x="332" y="543"/>
                  </a:cubicBezTo>
                  <a:cubicBezTo>
                    <a:pt x="332" y="544"/>
                    <a:pt x="330" y="543"/>
                    <a:pt x="330" y="542"/>
                  </a:cubicBezTo>
                  <a:cubicBezTo>
                    <a:pt x="329" y="541"/>
                    <a:pt x="329" y="540"/>
                    <a:pt x="328" y="539"/>
                  </a:cubicBezTo>
                  <a:cubicBezTo>
                    <a:pt x="325" y="538"/>
                    <a:pt x="326" y="535"/>
                    <a:pt x="325" y="535"/>
                  </a:cubicBezTo>
                  <a:cubicBezTo>
                    <a:pt x="327" y="535"/>
                    <a:pt x="326" y="534"/>
                    <a:pt x="323" y="535"/>
                  </a:cubicBezTo>
                  <a:cubicBezTo>
                    <a:pt x="324" y="532"/>
                    <a:pt x="323" y="533"/>
                    <a:pt x="322" y="531"/>
                  </a:cubicBezTo>
                  <a:cubicBezTo>
                    <a:pt x="318" y="528"/>
                    <a:pt x="319" y="530"/>
                    <a:pt x="318" y="530"/>
                  </a:cubicBezTo>
                  <a:cubicBezTo>
                    <a:pt x="320" y="528"/>
                    <a:pt x="317" y="527"/>
                    <a:pt x="317" y="527"/>
                  </a:cubicBezTo>
                  <a:cubicBezTo>
                    <a:pt x="315" y="526"/>
                    <a:pt x="316" y="526"/>
                    <a:pt x="314" y="526"/>
                  </a:cubicBezTo>
                  <a:cubicBezTo>
                    <a:pt x="314" y="525"/>
                    <a:pt x="314" y="526"/>
                    <a:pt x="311" y="522"/>
                  </a:cubicBezTo>
                  <a:cubicBezTo>
                    <a:pt x="311" y="521"/>
                    <a:pt x="309" y="521"/>
                    <a:pt x="308" y="520"/>
                  </a:cubicBezTo>
                  <a:cubicBezTo>
                    <a:pt x="308" y="520"/>
                    <a:pt x="307" y="519"/>
                    <a:pt x="306" y="518"/>
                  </a:cubicBezTo>
                  <a:cubicBezTo>
                    <a:pt x="305" y="519"/>
                    <a:pt x="306" y="516"/>
                    <a:pt x="303" y="515"/>
                  </a:cubicBezTo>
                  <a:cubicBezTo>
                    <a:pt x="303" y="513"/>
                    <a:pt x="301" y="517"/>
                    <a:pt x="300" y="513"/>
                  </a:cubicBezTo>
                  <a:cubicBezTo>
                    <a:pt x="300" y="512"/>
                    <a:pt x="295" y="512"/>
                    <a:pt x="298" y="510"/>
                  </a:cubicBezTo>
                  <a:cubicBezTo>
                    <a:pt x="297" y="506"/>
                    <a:pt x="294" y="507"/>
                    <a:pt x="294" y="506"/>
                  </a:cubicBezTo>
                  <a:cubicBezTo>
                    <a:pt x="293" y="505"/>
                    <a:pt x="292" y="504"/>
                    <a:pt x="290" y="502"/>
                  </a:cubicBezTo>
                  <a:cubicBezTo>
                    <a:pt x="289" y="501"/>
                    <a:pt x="288" y="500"/>
                    <a:pt x="287" y="498"/>
                  </a:cubicBezTo>
                  <a:cubicBezTo>
                    <a:pt x="285" y="497"/>
                    <a:pt x="285" y="495"/>
                    <a:pt x="283" y="494"/>
                  </a:cubicBezTo>
                  <a:cubicBezTo>
                    <a:pt x="282" y="492"/>
                    <a:pt x="281" y="491"/>
                    <a:pt x="279" y="490"/>
                  </a:cubicBezTo>
                  <a:cubicBezTo>
                    <a:pt x="277" y="488"/>
                    <a:pt x="276" y="489"/>
                    <a:pt x="275" y="486"/>
                  </a:cubicBezTo>
                  <a:cubicBezTo>
                    <a:pt x="273" y="484"/>
                    <a:pt x="273" y="485"/>
                    <a:pt x="272" y="484"/>
                  </a:cubicBezTo>
                  <a:cubicBezTo>
                    <a:pt x="272" y="483"/>
                    <a:pt x="270" y="482"/>
                    <a:pt x="270" y="481"/>
                  </a:cubicBezTo>
                  <a:cubicBezTo>
                    <a:pt x="267" y="480"/>
                    <a:pt x="267" y="479"/>
                    <a:pt x="267" y="478"/>
                  </a:cubicBezTo>
                  <a:cubicBezTo>
                    <a:pt x="269" y="478"/>
                    <a:pt x="267" y="477"/>
                    <a:pt x="265" y="476"/>
                  </a:cubicBezTo>
                  <a:cubicBezTo>
                    <a:pt x="263" y="475"/>
                    <a:pt x="263" y="474"/>
                    <a:pt x="262" y="473"/>
                  </a:cubicBezTo>
                  <a:cubicBezTo>
                    <a:pt x="262" y="472"/>
                    <a:pt x="261" y="470"/>
                    <a:pt x="260" y="470"/>
                  </a:cubicBezTo>
                  <a:cubicBezTo>
                    <a:pt x="257" y="470"/>
                    <a:pt x="256" y="466"/>
                    <a:pt x="255" y="466"/>
                  </a:cubicBezTo>
                  <a:cubicBezTo>
                    <a:pt x="255" y="464"/>
                    <a:pt x="253" y="461"/>
                    <a:pt x="251" y="461"/>
                  </a:cubicBezTo>
                  <a:cubicBezTo>
                    <a:pt x="249" y="459"/>
                    <a:pt x="248" y="459"/>
                    <a:pt x="247" y="456"/>
                  </a:cubicBezTo>
                  <a:cubicBezTo>
                    <a:pt x="245" y="453"/>
                    <a:pt x="242" y="454"/>
                    <a:pt x="242" y="451"/>
                  </a:cubicBezTo>
                  <a:cubicBezTo>
                    <a:pt x="242" y="451"/>
                    <a:pt x="240" y="448"/>
                    <a:pt x="239" y="448"/>
                  </a:cubicBezTo>
                  <a:cubicBezTo>
                    <a:pt x="237" y="446"/>
                    <a:pt x="238" y="446"/>
                    <a:pt x="236" y="444"/>
                  </a:cubicBezTo>
                  <a:cubicBezTo>
                    <a:pt x="235" y="444"/>
                    <a:pt x="234" y="441"/>
                    <a:pt x="232" y="440"/>
                  </a:cubicBezTo>
                  <a:cubicBezTo>
                    <a:pt x="230" y="440"/>
                    <a:pt x="232" y="438"/>
                    <a:pt x="229" y="436"/>
                  </a:cubicBezTo>
                  <a:cubicBezTo>
                    <a:pt x="226" y="434"/>
                    <a:pt x="225" y="433"/>
                    <a:pt x="225" y="432"/>
                  </a:cubicBezTo>
                  <a:cubicBezTo>
                    <a:pt x="223" y="430"/>
                    <a:pt x="223" y="428"/>
                    <a:pt x="222" y="428"/>
                  </a:cubicBezTo>
                  <a:cubicBezTo>
                    <a:pt x="221" y="427"/>
                    <a:pt x="219" y="427"/>
                    <a:pt x="219" y="425"/>
                  </a:cubicBezTo>
                  <a:cubicBezTo>
                    <a:pt x="218" y="424"/>
                    <a:pt x="217" y="422"/>
                    <a:pt x="215" y="420"/>
                  </a:cubicBezTo>
                  <a:cubicBezTo>
                    <a:pt x="214" y="419"/>
                    <a:pt x="212" y="419"/>
                    <a:pt x="212" y="416"/>
                  </a:cubicBezTo>
                  <a:cubicBezTo>
                    <a:pt x="211" y="415"/>
                    <a:pt x="210" y="414"/>
                    <a:pt x="209" y="412"/>
                  </a:cubicBezTo>
                  <a:cubicBezTo>
                    <a:pt x="207" y="410"/>
                    <a:pt x="207" y="410"/>
                    <a:pt x="204" y="407"/>
                  </a:cubicBezTo>
                  <a:cubicBezTo>
                    <a:pt x="204" y="408"/>
                    <a:pt x="203" y="407"/>
                    <a:pt x="202" y="405"/>
                  </a:cubicBezTo>
                  <a:cubicBezTo>
                    <a:pt x="202" y="404"/>
                    <a:pt x="202" y="403"/>
                    <a:pt x="201" y="403"/>
                  </a:cubicBezTo>
                  <a:cubicBezTo>
                    <a:pt x="200" y="401"/>
                    <a:pt x="199" y="401"/>
                    <a:pt x="198" y="400"/>
                  </a:cubicBezTo>
                  <a:cubicBezTo>
                    <a:pt x="197" y="398"/>
                    <a:pt x="197" y="399"/>
                    <a:pt x="197" y="398"/>
                  </a:cubicBezTo>
                  <a:cubicBezTo>
                    <a:pt x="195" y="397"/>
                    <a:pt x="195" y="396"/>
                    <a:pt x="195" y="395"/>
                  </a:cubicBezTo>
                  <a:cubicBezTo>
                    <a:pt x="194" y="395"/>
                    <a:pt x="193" y="393"/>
                    <a:pt x="193" y="393"/>
                  </a:cubicBezTo>
                  <a:cubicBezTo>
                    <a:pt x="192" y="392"/>
                    <a:pt x="191" y="391"/>
                    <a:pt x="190" y="390"/>
                  </a:cubicBezTo>
                  <a:cubicBezTo>
                    <a:pt x="190" y="389"/>
                    <a:pt x="190" y="388"/>
                    <a:pt x="188" y="387"/>
                  </a:cubicBezTo>
                  <a:cubicBezTo>
                    <a:pt x="187" y="386"/>
                    <a:pt x="187" y="385"/>
                    <a:pt x="187" y="384"/>
                  </a:cubicBezTo>
                  <a:cubicBezTo>
                    <a:pt x="186" y="383"/>
                    <a:pt x="186" y="384"/>
                    <a:pt x="185" y="382"/>
                  </a:cubicBezTo>
                  <a:cubicBezTo>
                    <a:pt x="185" y="382"/>
                    <a:pt x="184" y="382"/>
                    <a:pt x="183" y="381"/>
                  </a:cubicBezTo>
                  <a:cubicBezTo>
                    <a:pt x="181" y="381"/>
                    <a:pt x="180" y="380"/>
                    <a:pt x="181" y="377"/>
                  </a:cubicBezTo>
                  <a:cubicBezTo>
                    <a:pt x="179" y="378"/>
                    <a:pt x="178" y="376"/>
                    <a:pt x="178" y="376"/>
                  </a:cubicBezTo>
                  <a:cubicBezTo>
                    <a:pt x="177" y="376"/>
                    <a:pt x="177" y="374"/>
                    <a:pt x="177" y="372"/>
                  </a:cubicBezTo>
                  <a:cubicBezTo>
                    <a:pt x="175" y="370"/>
                    <a:pt x="175" y="370"/>
                    <a:pt x="173" y="368"/>
                  </a:cubicBezTo>
                  <a:cubicBezTo>
                    <a:pt x="172" y="367"/>
                    <a:pt x="171" y="366"/>
                    <a:pt x="170" y="363"/>
                  </a:cubicBezTo>
                  <a:cubicBezTo>
                    <a:pt x="169" y="361"/>
                    <a:pt x="168" y="360"/>
                    <a:pt x="167" y="359"/>
                  </a:cubicBezTo>
                  <a:cubicBezTo>
                    <a:pt x="165" y="358"/>
                    <a:pt x="163" y="356"/>
                    <a:pt x="163" y="355"/>
                  </a:cubicBezTo>
                  <a:cubicBezTo>
                    <a:pt x="164" y="353"/>
                    <a:pt x="161" y="351"/>
                    <a:pt x="160" y="350"/>
                  </a:cubicBezTo>
                  <a:cubicBezTo>
                    <a:pt x="159" y="349"/>
                    <a:pt x="157" y="347"/>
                    <a:pt x="157" y="346"/>
                  </a:cubicBezTo>
                  <a:cubicBezTo>
                    <a:pt x="156" y="344"/>
                    <a:pt x="156" y="343"/>
                    <a:pt x="155" y="344"/>
                  </a:cubicBezTo>
                  <a:cubicBezTo>
                    <a:pt x="154" y="343"/>
                    <a:pt x="155" y="342"/>
                    <a:pt x="154" y="341"/>
                  </a:cubicBezTo>
                  <a:cubicBezTo>
                    <a:pt x="153" y="341"/>
                    <a:pt x="152" y="340"/>
                    <a:pt x="152" y="339"/>
                  </a:cubicBezTo>
                  <a:cubicBezTo>
                    <a:pt x="151" y="338"/>
                    <a:pt x="150" y="338"/>
                    <a:pt x="150" y="337"/>
                  </a:cubicBezTo>
                  <a:cubicBezTo>
                    <a:pt x="149" y="335"/>
                    <a:pt x="150" y="336"/>
                    <a:pt x="149" y="335"/>
                  </a:cubicBezTo>
                  <a:cubicBezTo>
                    <a:pt x="148" y="333"/>
                    <a:pt x="147" y="333"/>
                    <a:pt x="147" y="332"/>
                  </a:cubicBezTo>
                  <a:cubicBezTo>
                    <a:pt x="148" y="331"/>
                    <a:pt x="146" y="331"/>
                    <a:pt x="146" y="330"/>
                  </a:cubicBezTo>
                  <a:cubicBezTo>
                    <a:pt x="145" y="329"/>
                    <a:pt x="145" y="329"/>
                    <a:pt x="144" y="328"/>
                  </a:cubicBezTo>
                  <a:cubicBezTo>
                    <a:pt x="143" y="327"/>
                    <a:pt x="143" y="326"/>
                    <a:pt x="142" y="325"/>
                  </a:cubicBezTo>
                  <a:cubicBezTo>
                    <a:pt x="141" y="324"/>
                    <a:pt x="141" y="323"/>
                    <a:pt x="140" y="322"/>
                  </a:cubicBezTo>
                  <a:cubicBezTo>
                    <a:pt x="140" y="320"/>
                    <a:pt x="139" y="320"/>
                    <a:pt x="138" y="319"/>
                  </a:cubicBezTo>
                  <a:cubicBezTo>
                    <a:pt x="137" y="318"/>
                    <a:pt x="137" y="316"/>
                    <a:pt x="136" y="316"/>
                  </a:cubicBezTo>
                  <a:cubicBezTo>
                    <a:pt x="135" y="314"/>
                    <a:pt x="135" y="311"/>
                    <a:pt x="134" y="313"/>
                  </a:cubicBezTo>
                  <a:cubicBezTo>
                    <a:pt x="132" y="312"/>
                    <a:pt x="131" y="311"/>
                    <a:pt x="132" y="310"/>
                  </a:cubicBezTo>
                  <a:cubicBezTo>
                    <a:pt x="132" y="310"/>
                    <a:pt x="130" y="308"/>
                    <a:pt x="130" y="307"/>
                  </a:cubicBezTo>
                  <a:cubicBezTo>
                    <a:pt x="128" y="307"/>
                    <a:pt x="129" y="307"/>
                    <a:pt x="128" y="304"/>
                  </a:cubicBezTo>
                  <a:cubicBezTo>
                    <a:pt x="126" y="299"/>
                    <a:pt x="127" y="302"/>
                    <a:pt x="125" y="299"/>
                  </a:cubicBezTo>
                  <a:cubicBezTo>
                    <a:pt x="125" y="299"/>
                    <a:pt x="123" y="297"/>
                    <a:pt x="122" y="293"/>
                  </a:cubicBezTo>
                  <a:cubicBezTo>
                    <a:pt x="123" y="293"/>
                    <a:pt x="121" y="289"/>
                    <a:pt x="118" y="288"/>
                  </a:cubicBezTo>
                  <a:cubicBezTo>
                    <a:pt x="116" y="286"/>
                    <a:pt x="116" y="284"/>
                    <a:pt x="114" y="282"/>
                  </a:cubicBezTo>
                  <a:cubicBezTo>
                    <a:pt x="113" y="279"/>
                    <a:pt x="109" y="280"/>
                    <a:pt x="111" y="277"/>
                  </a:cubicBezTo>
                  <a:cubicBezTo>
                    <a:pt x="112" y="277"/>
                    <a:pt x="109" y="274"/>
                    <a:pt x="108" y="271"/>
                  </a:cubicBezTo>
                  <a:cubicBezTo>
                    <a:pt x="106" y="271"/>
                    <a:pt x="106" y="271"/>
                    <a:pt x="104" y="266"/>
                  </a:cubicBezTo>
                  <a:cubicBezTo>
                    <a:pt x="107" y="265"/>
                    <a:pt x="104" y="263"/>
                    <a:pt x="102" y="261"/>
                  </a:cubicBezTo>
                  <a:cubicBezTo>
                    <a:pt x="103" y="261"/>
                    <a:pt x="101" y="258"/>
                    <a:pt x="99" y="256"/>
                  </a:cubicBezTo>
                  <a:cubicBezTo>
                    <a:pt x="95" y="256"/>
                    <a:pt x="95" y="253"/>
                    <a:pt x="95" y="252"/>
                  </a:cubicBezTo>
                  <a:cubicBezTo>
                    <a:pt x="95" y="250"/>
                    <a:pt x="94" y="247"/>
                    <a:pt x="93" y="247"/>
                  </a:cubicBezTo>
                  <a:cubicBezTo>
                    <a:pt x="94" y="243"/>
                    <a:pt x="92" y="242"/>
                    <a:pt x="91" y="242"/>
                  </a:cubicBezTo>
                  <a:cubicBezTo>
                    <a:pt x="90" y="241"/>
                    <a:pt x="90" y="238"/>
                    <a:pt x="88" y="237"/>
                  </a:cubicBezTo>
                  <a:cubicBezTo>
                    <a:pt x="89" y="235"/>
                    <a:pt x="89" y="232"/>
                    <a:pt x="86" y="233"/>
                  </a:cubicBezTo>
                  <a:cubicBezTo>
                    <a:pt x="84" y="230"/>
                    <a:pt x="85" y="231"/>
                    <a:pt x="83" y="228"/>
                  </a:cubicBezTo>
                  <a:cubicBezTo>
                    <a:pt x="82" y="225"/>
                    <a:pt x="83" y="223"/>
                    <a:pt x="80" y="223"/>
                  </a:cubicBezTo>
                  <a:cubicBezTo>
                    <a:pt x="79" y="221"/>
                    <a:pt x="79" y="219"/>
                    <a:pt x="78" y="218"/>
                  </a:cubicBezTo>
                  <a:cubicBezTo>
                    <a:pt x="77" y="216"/>
                    <a:pt x="77" y="215"/>
                    <a:pt x="76" y="215"/>
                  </a:cubicBezTo>
                  <a:cubicBezTo>
                    <a:pt x="76" y="212"/>
                    <a:pt x="73" y="213"/>
                    <a:pt x="74" y="211"/>
                  </a:cubicBezTo>
                  <a:cubicBezTo>
                    <a:pt x="74" y="210"/>
                    <a:pt x="74" y="209"/>
                    <a:pt x="73" y="208"/>
                  </a:cubicBezTo>
                  <a:cubicBezTo>
                    <a:pt x="73" y="208"/>
                    <a:pt x="71" y="207"/>
                    <a:pt x="71" y="205"/>
                  </a:cubicBezTo>
                  <a:cubicBezTo>
                    <a:pt x="70" y="204"/>
                    <a:pt x="70" y="203"/>
                    <a:pt x="69" y="202"/>
                  </a:cubicBezTo>
                  <a:cubicBezTo>
                    <a:pt x="69" y="201"/>
                    <a:pt x="67" y="199"/>
                    <a:pt x="68" y="198"/>
                  </a:cubicBezTo>
                  <a:cubicBezTo>
                    <a:pt x="67" y="194"/>
                    <a:pt x="67" y="196"/>
                    <a:pt x="66" y="193"/>
                  </a:cubicBezTo>
                  <a:cubicBezTo>
                    <a:pt x="63" y="189"/>
                    <a:pt x="66" y="190"/>
                    <a:pt x="63" y="189"/>
                  </a:cubicBezTo>
                  <a:cubicBezTo>
                    <a:pt x="64" y="188"/>
                    <a:pt x="62" y="187"/>
                    <a:pt x="61" y="184"/>
                  </a:cubicBezTo>
                  <a:cubicBezTo>
                    <a:pt x="63" y="181"/>
                    <a:pt x="63" y="181"/>
                    <a:pt x="59" y="179"/>
                  </a:cubicBezTo>
                  <a:cubicBezTo>
                    <a:pt x="59" y="178"/>
                    <a:pt x="56" y="176"/>
                    <a:pt x="57" y="175"/>
                  </a:cubicBezTo>
                  <a:cubicBezTo>
                    <a:pt x="57" y="174"/>
                    <a:pt x="55" y="172"/>
                    <a:pt x="55" y="170"/>
                  </a:cubicBezTo>
                  <a:cubicBezTo>
                    <a:pt x="56" y="167"/>
                    <a:pt x="54" y="167"/>
                    <a:pt x="53" y="165"/>
                  </a:cubicBezTo>
                  <a:cubicBezTo>
                    <a:pt x="53" y="164"/>
                    <a:pt x="53" y="163"/>
                    <a:pt x="51" y="161"/>
                  </a:cubicBezTo>
                  <a:cubicBezTo>
                    <a:pt x="52" y="160"/>
                    <a:pt x="48" y="157"/>
                    <a:pt x="49" y="156"/>
                  </a:cubicBezTo>
                  <a:cubicBezTo>
                    <a:pt x="48" y="155"/>
                    <a:pt x="49" y="153"/>
                    <a:pt x="47" y="151"/>
                  </a:cubicBezTo>
                  <a:cubicBezTo>
                    <a:pt x="47" y="148"/>
                    <a:pt x="43" y="147"/>
                    <a:pt x="44" y="146"/>
                  </a:cubicBezTo>
                  <a:cubicBezTo>
                    <a:pt x="43" y="143"/>
                    <a:pt x="44" y="141"/>
                    <a:pt x="42" y="139"/>
                  </a:cubicBezTo>
                  <a:cubicBezTo>
                    <a:pt x="42" y="136"/>
                    <a:pt x="40" y="136"/>
                    <a:pt x="40" y="134"/>
                  </a:cubicBezTo>
                  <a:cubicBezTo>
                    <a:pt x="39" y="132"/>
                    <a:pt x="38" y="127"/>
                    <a:pt x="38" y="129"/>
                  </a:cubicBezTo>
                  <a:cubicBezTo>
                    <a:pt x="38" y="130"/>
                    <a:pt x="38" y="127"/>
                    <a:pt x="38" y="127"/>
                  </a:cubicBezTo>
                  <a:cubicBezTo>
                    <a:pt x="37" y="126"/>
                    <a:pt x="37" y="124"/>
                    <a:pt x="35" y="122"/>
                  </a:cubicBezTo>
                  <a:cubicBezTo>
                    <a:pt x="36" y="121"/>
                    <a:pt x="35" y="117"/>
                    <a:pt x="33" y="115"/>
                  </a:cubicBezTo>
                  <a:cubicBezTo>
                    <a:pt x="34" y="113"/>
                    <a:pt x="32" y="111"/>
                    <a:pt x="31" y="109"/>
                  </a:cubicBezTo>
                  <a:cubicBezTo>
                    <a:pt x="31" y="107"/>
                    <a:pt x="29" y="105"/>
                    <a:pt x="29" y="103"/>
                  </a:cubicBezTo>
                  <a:cubicBezTo>
                    <a:pt x="28" y="100"/>
                    <a:pt x="28" y="99"/>
                    <a:pt x="28" y="98"/>
                  </a:cubicBezTo>
                  <a:cubicBezTo>
                    <a:pt x="27" y="97"/>
                    <a:pt x="27" y="95"/>
                    <a:pt x="26" y="93"/>
                  </a:cubicBezTo>
                  <a:cubicBezTo>
                    <a:pt x="25" y="92"/>
                    <a:pt x="24" y="90"/>
                    <a:pt x="24" y="88"/>
                  </a:cubicBezTo>
                  <a:cubicBezTo>
                    <a:pt x="25" y="86"/>
                    <a:pt x="24" y="86"/>
                    <a:pt x="23" y="83"/>
                  </a:cubicBezTo>
                  <a:cubicBezTo>
                    <a:pt x="22" y="83"/>
                    <a:pt x="21" y="80"/>
                    <a:pt x="21" y="79"/>
                  </a:cubicBezTo>
                  <a:cubicBezTo>
                    <a:pt x="21" y="77"/>
                    <a:pt x="19" y="76"/>
                    <a:pt x="20" y="73"/>
                  </a:cubicBezTo>
                  <a:cubicBezTo>
                    <a:pt x="20" y="72"/>
                    <a:pt x="17" y="70"/>
                    <a:pt x="18" y="68"/>
                  </a:cubicBezTo>
                  <a:cubicBezTo>
                    <a:pt x="15" y="68"/>
                    <a:pt x="17" y="66"/>
                    <a:pt x="17" y="63"/>
                  </a:cubicBezTo>
                  <a:cubicBezTo>
                    <a:pt x="17" y="61"/>
                    <a:pt x="14" y="57"/>
                    <a:pt x="16" y="58"/>
                  </a:cubicBezTo>
                  <a:cubicBezTo>
                    <a:pt x="13" y="58"/>
                    <a:pt x="15" y="55"/>
                    <a:pt x="14" y="54"/>
                  </a:cubicBezTo>
                  <a:cubicBezTo>
                    <a:pt x="15" y="51"/>
                    <a:pt x="14" y="50"/>
                    <a:pt x="13" y="48"/>
                  </a:cubicBezTo>
                  <a:cubicBezTo>
                    <a:pt x="13" y="46"/>
                    <a:pt x="11" y="46"/>
                    <a:pt x="12" y="44"/>
                  </a:cubicBezTo>
                  <a:cubicBezTo>
                    <a:pt x="12" y="43"/>
                    <a:pt x="13" y="40"/>
                    <a:pt x="11" y="39"/>
                  </a:cubicBezTo>
                  <a:cubicBezTo>
                    <a:pt x="9" y="39"/>
                    <a:pt x="11" y="36"/>
                    <a:pt x="10" y="33"/>
                  </a:cubicBezTo>
                  <a:cubicBezTo>
                    <a:pt x="8" y="34"/>
                    <a:pt x="8" y="31"/>
                    <a:pt x="9" y="28"/>
                  </a:cubicBezTo>
                  <a:cubicBezTo>
                    <a:pt x="8" y="26"/>
                    <a:pt x="8" y="25"/>
                    <a:pt x="7" y="23"/>
                  </a:cubicBezTo>
                  <a:cubicBezTo>
                    <a:pt x="7" y="23"/>
                    <a:pt x="7" y="21"/>
                    <a:pt x="7" y="18"/>
                  </a:cubicBezTo>
                  <a:cubicBezTo>
                    <a:pt x="6" y="17"/>
                    <a:pt x="6" y="14"/>
                    <a:pt x="5" y="13"/>
                  </a:cubicBezTo>
                  <a:cubicBezTo>
                    <a:pt x="5" y="12"/>
                    <a:pt x="4" y="10"/>
                    <a:pt x="4" y="8"/>
                  </a:cubicBezTo>
                  <a:cubicBezTo>
                    <a:pt x="2" y="7"/>
                    <a:pt x="3" y="4"/>
                    <a:pt x="3" y="3"/>
                  </a:cubicBezTo>
                  <a:cubicBezTo>
                    <a:pt x="0" y="2"/>
                    <a:pt x="3" y="4"/>
                    <a:pt x="3" y="3"/>
                  </a:cubicBezTo>
                  <a:cubicBezTo>
                    <a:pt x="3" y="2"/>
                    <a:pt x="6" y="1"/>
                    <a:pt x="5" y="0"/>
                  </a:cubicBezTo>
                  <a:cubicBezTo>
                    <a:pt x="8" y="1"/>
                    <a:pt x="9" y="1"/>
                    <a:pt x="9" y="2"/>
                  </a:cubicBezTo>
                  <a:cubicBezTo>
                    <a:pt x="8" y="4"/>
                    <a:pt x="8" y="3"/>
                    <a:pt x="9" y="2"/>
                  </a:cubicBezTo>
                  <a:cubicBezTo>
                    <a:pt x="10" y="4"/>
                    <a:pt x="9" y="5"/>
                    <a:pt x="10" y="7"/>
                  </a:cubicBezTo>
                  <a:cubicBezTo>
                    <a:pt x="11" y="8"/>
                    <a:pt x="10" y="10"/>
                    <a:pt x="11" y="12"/>
                  </a:cubicBezTo>
                  <a:cubicBezTo>
                    <a:pt x="11" y="14"/>
                    <a:pt x="12" y="15"/>
                    <a:pt x="12" y="17"/>
                  </a:cubicBezTo>
                  <a:cubicBezTo>
                    <a:pt x="12" y="19"/>
                    <a:pt x="12" y="20"/>
                    <a:pt x="13" y="22"/>
                  </a:cubicBezTo>
                  <a:cubicBezTo>
                    <a:pt x="13" y="24"/>
                    <a:pt x="14" y="27"/>
                    <a:pt x="14" y="27"/>
                  </a:cubicBezTo>
                  <a:cubicBezTo>
                    <a:pt x="15" y="28"/>
                    <a:pt x="14" y="32"/>
                    <a:pt x="15" y="32"/>
                  </a:cubicBezTo>
                  <a:cubicBezTo>
                    <a:pt x="15" y="36"/>
                    <a:pt x="17" y="35"/>
                    <a:pt x="16" y="37"/>
                  </a:cubicBezTo>
                  <a:cubicBezTo>
                    <a:pt x="17" y="38"/>
                    <a:pt x="17" y="40"/>
                    <a:pt x="17" y="42"/>
                  </a:cubicBezTo>
                  <a:cubicBezTo>
                    <a:pt x="20" y="43"/>
                    <a:pt x="16" y="46"/>
                    <a:pt x="18" y="47"/>
                  </a:cubicBezTo>
                  <a:cubicBezTo>
                    <a:pt x="17" y="49"/>
                    <a:pt x="20" y="50"/>
                    <a:pt x="19" y="52"/>
                  </a:cubicBezTo>
                  <a:cubicBezTo>
                    <a:pt x="21" y="53"/>
                    <a:pt x="18" y="56"/>
                    <a:pt x="20" y="57"/>
                  </a:cubicBezTo>
                  <a:cubicBezTo>
                    <a:pt x="21" y="58"/>
                    <a:pt x="22" y="60"/>
                    <a:pt x="22" y="62"/>
                  </a:cubicBezTo>
                  <a:cubicBezTo>
                    <a:pt x="21" y="64"/>
                    <a:pt x="22" y="68"/>
                    <a:pt x="23" y="67"/>
                  </a:cubicBezTo>
                  <a:cubicBezTo>
                    <a:pt x="23" y="70"/>
                    <a:pt x="23" y="71"/>
                    <a:pt x="24" y="72"/>
                  </a:cubicBezTo>
                  <a:cubicBezTo>
                    <a:pt x="22" y="74"/>
                    <a:pt x="24" y="74"/>
                    <a:pt x="26" y="77"/>
                  </a:cubicBezTo>
                  <a:cubicBezTo>
                    <a:pt x="26" y="78"/>
                    <a:pt x="27" y="80"/>
                    <a:pt x="27" y="82"/>
                  </a:cubicBezTo>
                  <a:cubicBezTo>
                    <a:pt x="28" y="84"/>
                    <a:pt x="28" y="85"/>
                    <a:pt x="29" y="86"/>
                  </a:cubicBezTo>
                  <a:cubicBezTo>
                    <a:pt x="30" y="88"/>
                    <a:pt x="31" y="90"/>
                    <a:pt x="30" y="92"/>
                  </a:cubicBezTo>
                  <a:cubicBezTo>
                    <a:pt x="32" y="93"/>
                    <a:pt x="31" y="96"/>
                    <a:pt x="32" y="97"/>
                  </a:cubicBezTo>
                  <a:cubicBezTo>
                    <a:pt x="32" y="99"/>
                    <a:pt x="33" y="100"/>
                    <a:pt x="33" y="102"/>
                  </a:cubicBezTo>
                  <a:cubicBezTo>
                    <a:pt x="34" y="104"/>
                    <a:pt x="34" y="105"/>
                    <a:pt x="35" y="108"/>
                  </a:cubicBezTo>
                  <a:cubicBezTo>
                    <a:pt x="37" y="110"/>
                    <a:pt x="36" y="110"/>
                    <a:pt x="37" y="114"/>
                  </a:cubicBezTo>
                  <a:cubicBezTo>
                    <a:pt x="38" y="113"/>
                    <a:pt x="40" y="117"/>
                    <a:pt x="39" y="119"/>
                  </a:cubicBezTo>
                  <a:cubicBezTo>
                    <a:pt x="42" y="123"/>
                    <a:pt x="41" y="123"/>
                    <a:pt x="42" y="126"/>
                  </a:cubicBezTo>
                  <a:cubicBezTo>
                    <a:pt x="41" y="128"/>
                    <a:pt x="42" y="131"/>
                    <a:pt x="44" y="132"/>
                  </a:cubicBezTo>
                  <a:cubicBezTo>
                    <a:pt x="46" y="133"/>
                    <a:pt x="45" y="134"/>
                    <a:pt x="46" y="138"/>
                  </a:cubicBezTo>
                  <a:cubicBezTo>
                    <a:pt x="47" y="139"/>
                    <a:pt x="48" y="142"/>
                    <a:pt x="48" y="144"/>
                  </a:cubicBezTo>
                  <a:cubicBezTo>
                    <a:pt x="49" y="146"/>
                    <a:pt x="49" y="145"/>
                    <a:pt x="51" y="150"/>
                  </a:cubicBezTo>
                  <a:cubicBezTo>
                    <a:pt x="51" y="151"/>
                    <a:pt x="50" y="153"/>
                    <a:pt x="53" y="154"/>
                  </a:cubicBezTo>
                  <a:cubicBezTo>
                    <a:pt x="54" y="157"/>
                    <a:pt x="53" y="158"/>
                    <a:pt x="55" y="159"/>
                  </a:cubicBezTo>
                  <a:cubicBezTo>
                    <a:pt x="57" y="160"/>
                    <a:pt x="57" y="162"/>
                    <a:pt x="57" y="164"/>
                  </a:cubicBezTo>
                  <a:cubicBezTo>
                    <a:pt x="57" y="165"/>
                    <a:pt x="57" y="166"/>
                    <a:pt x="59" y="168"/>
                  </a:cubicBezTo>
                  <a:cubicBezTo>
                    <a:pt x="60" y="169"/>
                    <a:pt x="61" y="171"/>
                    <a:pt x="61" y="172"/>
                  </a:cubicBezTo>
                  <a:cubicBezTo>
                    <a:pt x="65" y="173"/>
                    <a:pt x="64" y="175"/>
                    <a:pt x="63" y="178"/>
                  </a:cubicBezTo>
                  <a:cubicBezTo>
                    <a:pt x="64" y="181"/>
                    <a:pt x="64" y="180"/>
                    <a:pt x="65" y="182"/>
                  </a:cubicBezTo>
                  <a:cubicBezTo>
                    <a:pt x="67" y="183"/>
                    <a:pt x="68" y="184"/>
                    <a:pt x="67" y="187"/>
                  </a:cubicBezTo>
                  <a:cubicBezTo>
                    <a:pt x="67" y="188"/>
                    <a:pt x="69" y="190"/>
                    <a:pt x="69" y="192"/>
                  </a:cubicBezTo>
                  <a:cubicBezTo>
                    <a:pt x="71" y="193"/>
                    <a:pt x="72" y="194"/>
                    <a:pt x="72" y="196"/>
                  </a:cubicBezTo>
                  <a:cubicBezTo>
                    <a:pt x="73" y="197"/>
                    <a:pt x="74" y="199"/>
                    <a:pt x="74" y="201"/>
                  </a:cubicBezTo>
                  <a:cubicBezTo>
                    <a:pt x="75" y="202"/>
                    <a:pt x="75" y="204"/>
                    <a:pt x="76" y="205"/>
                  </a:cubicBezTo>
                  <a:cubicBezTo>
                    <a:pt x="76" y="206"/>
                    <a:pt x="77" y="207"/>
                    <a:pt x="78" y="209"/>
                  </a:cubicBezTo>
                  <a:cubicBezTo>
                    <a:pt x="79" y="210"/>
                    <a:pt x="80" y="212"/>
                    <a:pt x="80" y="213"/>
                  </a:cubicBezTo>
                  <a:cubicBezTo>
                    <a:pt x="81" y="214"/>
                    <a:pt x="82" y="216"/>
                    <a:pt x="82" y="218"/>
                  </a:cubicBezTo>
                  <a:cubicBezTo>
                    <a:pt x="83" y="219"/>
                    <a:pt x="84" y="222"/>
                    <a:pt x="85" y="222"/>
                  </a:cubicBezTo>
                  <a:cubicBezTo>
                    <a:pt x="85" y="224"/>
                    <a:pt x="87" y="225"/>
                    <a:pt x="87" y="227"/>
                  </a:cubicBezTo>
                  <a:cubicBezTo>
                    <a:pt x="88" y="228"/>
                    <a:pt x="88" y="229"/>
                    <a:pt x="89" y="230"/>
                  </a:cubicBezTo>
                  <a:cubicBezTo>
                    <a:pt x="89" y="231"/>
                    <a:pt x="91" y="236"/>
                    <a:pt x="92" y="236"/>
                  </a:cubicBezTo>
                  <a:cubicBezTo>
                    <a:pt x="94" y="238"/>
                    <a:pt x="96" y="241"/>
                    <a:pt x="95" y="242"/>
                  </a:cubicBezTo>
                  <a:cubicBezTo>
                    <a:pt x="98" y="243"/>
                    <a:pt x="97" y="245"/>
                    <a:pt x="99" y="246"/>
                  </a:cubicBezTo>
                  <a:cubicBezTo>
                    <a:pt x="100" y="246"/>
                    <a:pt x="99" y="248"/>
                    <a:pt x="100" y="249"/>
                  </a:cubicBezTo>
                  <a:cubicBezTo>
                    <a:pt x="99" y="252"/>
                    <a:pt x="101" y="252"/>
                    <a:pt x="102" y="253"/>
                  </a:cubicBezTo>
                  <a:cubicBezTo>
                    <a:pt x="101" y="254"/>
                    <a:pt x="106" y="256"/>
                    <a:pt x="105" y="258"/>
                  </a:cubicBezTo>
                  <a:cubicBezTo>
                    <a:pt x="105" y="259"/>
                    <a:pt x="106" y="261"/>
                    <a:pt x="108" y="264"/>
                  </a:cubicBezTo>
                  <a:cubicBezTo>
                    <a:pt x="110" y="268"/>
                    <a:pt x="112" y="268"/>
                    <a:pt x="111" y="269"/>
                  </a:cubicBezTo>
                  <a:cubicBezTo>
                    <a:pt x="113" y="270"/>
                    <a:pt x="113" y="273"/>
                    <a:pt x="115" y="275"/>
                  </a:cubicBezTo>
                  <a:cubicBezTo>
                    <a:pt x="115" y="275"/>
                    <a:pt x="117" y="277"/>
                    <a:pt x="118" y="280"/>
                  </a:cubicBezTo>
                  <a:cubicBezTo>
                    <a:pt x="117" y="280"/>
                    <a:pt x="119" y="283"/>
                    <a:pt x="122" y="286"/>
                  </a:cubicBezTo>
                  <a:cubicBezTo>
                    <a:pt x="122" y="290"/>
                    <a:pt x="124" y="288"/>
                    <a:pt x="125" y="291"/>
                  </a:cubicBezTo>
                  <a:cubicBezTo>
                    <a:pt x="127" y="291"/>
                    <a:pt x="130" y="293"/>
                    <a:pt x="129" y="296"/>
                  </a:cubicBezTo>
                  <a:cubicBezTo>
                    <a:pt x="129" y="300"/>
                    <a:pt x="131" y="300"/>
                    <a:pt x="131" y="301"/>
                  </a:cubicBezTo>
                  <a:cubicBezTo>
                    <a:pt x="132" y="301"/>
                    <a:pt x="133" y="303"/>
                    <a:pt x="133" y="303"/>
                  </a:cubicBezTo>
                  <a:cubicBezTo>
                    <a:pt x="134" y="303"/>
                    <a:pt x="134" y="304"/>
                    <a:pt x="134" y="305"/>
                  </a:cubicBezTo>
                  <a:cubicBezTo>
                    <a:pt x="136" y="305"/>
                    <a:pt x="136" y="305"/>
                    <a:pt x="136" y="307"/>
                  </a:cubicBezTo>
                  <a:cubicBezTo>
                    <a:pt x="136" y="307"/>
                    <a:pt x="138" y="308"/>
                    <a:pt x="137" y="308"/>
                  </a:cubicBezTo>
                  <a:cubicBezTo>
                    <a:pt x="138" y="309"/>
                    <a:pt x="137" y="310"/>
                    <a:pt x="139" y="311"/>
                  </a:cubicBezTo>
                  <a:cubicBezTo>
                    <a:pt x="139" y="312"/>
                    <a:pt x="139" y="313"/>
                    <a:pt x="140" y="313"/>
                  </a:cubicBezTo>
                  <a:cubicBezTo>
                    <a:pt x="140" y="314"/>
                    <a:pt x="141" y="314"/>
                    <a:pt x="141" y="315"/>
                  </a:cubicBezTo>
                  <a:cubicBezTo>
                    <a:pt x="142" y="316"/>
                    <a:pt x="142" y="316"/>
                    <a:pt x="143" y="318"/>
                  </a:cubicBezTo>
                  <a:cubicBezTo>
                    <a:pt x="143" y="319"/>
                    <a:pt x="144" y="319"/>
                    <a:pt x="145" y="320"/>
                  </a:cubicBezTo>
                  <a:cubicBezTo>
                    <a:pt x="145" y="321"/>
                    <a:pt x="145" y="322"/>
                    <a:pt x="146" y="322"/>
                  </a:cubicBezTo>
                  <a:cubicBezTo>
                    <a:pt x="147" y="322"/>
                    <a:pt x="146" y="324"/>
                    <a:pt x="147" y="324"/>
                  </a:cubicBezTo>
                  <a:cubicBezTo>
                    <a:pt x="147" y="325"/>
                    <a:pt x="148" y="325"/>
                    <a:pt x="149" y="326"/>
                  </a:cubicBezTo>
                  <a:cubicBezTo>
                    <a:pt x="149" y="327"/>
                    <a:pt x="150" y="328"/>
                    <a:pt x="150" y="328"/>
                  </a:cubicBezTo>
                  <a:cubicBezTo>
                    <a:pt x="151" y="328"/>
                    <a:pt x="151" y="329"/>
                    <a:pt x="152" y="330"/>
                  </a:cubicBezTo>
                  <a:cubicBezTo>
                    <a:pt x="152" y="332"/>
                    <a:pt x="153" y="332"/>
                    <a:pt x="153" y="333"/>
                  </a:cubicBezTo>
                  <a:cubicBezTo>
                    <a:pt x="153" y="333"/>
                    <a:pt x="154" y="333"/>
                    <a:pt x="154" y="334"/>
                  </a:cubicBezTo>
                  <a:cubicBezTo>
                    <a:pt x="155" y="334"/>
                    <a:pt x="155" y="334"/>
                    <a:pt x="156" y="336"/>
                  </a:cubicBezTo>
                  <a:cubicBezTo>
                    <a:pt x="156" y="335"/>
                    <a:pt x="156" y="337"/>
                    <a:pt x="158" y="338"/>
                  </a:cubicBezTo>
                  <a:cubicBezTo>
                    <a:pt x="160" y="338"/>
                    <a:pt x="160" y="339"/>
                    <a:pt x="160" y="341"/>
                  </a:cubicBezTo>
                  <a:cubicBezTo>
                    <a:pt x="161" y="342"/>
                    <a:pt x="161" y="343"/>
                    <a:pt x="161" y="344"/>
                  </a:cubicBezTo>
                  <a:cubicBezTo>
                    <a:pt x="163" y="345"/>
                    <a:pt x="163" y="346"/>
                    <a:pt x="163" y="346"/>
                  </a:cubicBezTo>
                  <a:cubicBezTo>
                    <a:pt x="164" y="347"/>
                    <a:pt x="165" y="349"/>
                    <a:pt x="165" y="349"/>
                  </a:cubicBezTo>
                  <a:cubicBezTo>
                    <a:pt x="165" y="349"/>
                    <a:pt x="167" y="350"/>
                    <a:pt x="167" y="351"/>
                  </a:cubicBezTo>
                  <a:cubicBezTo>
                    <a:pt x="168" y="352"/>
                    <a:pt x="168" y="352"/>
                    <a:pt x="170" y="354"/>
                  </a:cubicBezTo>
                  <a:cubicBezTo>
                    <a:pt x="170" y="356"/>
                    <a:pt x="172" y="356"/>
                    <a:pt x="171" y="356"/>
                  </a:cubicBezTo>
                  <a:cubicBezTo>
                    <a:pt x="172" y="358"/>
                    <a:pt x="174" y="358"/>
                    <a:pt x="173" y="359"/>
                  </a:cubicBezTo>
                  <a:cubicBezTo>
                    <a:pt x="174" y="359"/>
                    <a:pt x="174" y="360"/>
                    <a:pt x="175" y="361"/>
                  </a:cubicBezTo>
                  <a:cubicBezTo>
                    <a:pt x="176" y="361"/>
                    <a:pt x="176" y="365"/>
                    <a:pt x="177" y="364"/>
                  </a:cubicBezTo>
                  <a:cubicBezTo>
                    <a:pt x="178" y="365"/>
                    <a:pt x="177" y="365"/>
                    <a:pt x="178" y="367"/>
                  </a:cubicBezTo>
                  <a:cubicBezTo>
                    <a:pt x="179" y="368"/>
                    <a:pt x="181" y="368"/>
                    <a:pt x="181" y="369"/>
                  </a:cubicBezTo>
                  <a:cubicBezTo>
                    <a:pt x="183" y="368"/>
                    <a:pt x="182" y="370"/>
                    <a:pt x="183" y="370"/>
                  </a:cubicBezTo>
                  <a:cubicBezTo>
                    <a:pt x="182" y="371"/>
                    <a:pt x="184" y="373"/>
                    <a:pt x="185" y="374"/>
                  </a:cubicBezTo>
                  <a:cubicBezTo>
                    <a:pt x="186" y="375"/>
                    <a:pt x="186" y="377"/>
                    <a:pt x="187" y="377"/>
                  </a:cubicBezTo>
                  <a:cubicBezTo>
                    <a:pt x="188" y="379"/>
                    <a:pt x="189" y="379"/>
                    <a:pt x="189" y="379"/>
                  </a:cubicBezTo>
                  <a:cubicBezTo>
                    <a:pt x="189" y="381"/>
                    <a:pt x="191" y="381"/>
                    <a:pt x="191" y="382"/>
                  </a:cubicBezTo>
                  <a:cubicBezTo>
                    <a:pt x="193" y="382"/>
                    <a:pt x="194" y="384"/>
                    <a:pt x="193" y="384"/>
                  </a:cubicBezTo>
                  <a:cubicBezTo>
                    <a:pt x="194" y="386"/>
                    <a:pt x="194" y="385"/>
                    <a:pt x="195" y="386"/>
                  </a:cubicBezTo>
                  <a:cubicBezTo>
                    <a:pt x="196" y="387"/>
                    <a:pt x="196" y="388"/>
                    <a:pt x="197" y="389"/>
                  </a:cubicBezTo>
                  <a:cubicBezTo>
                    <a:pt x="198" y="391"/>
                    <a:pt x="198" y="391"/>
                    <a:pt x="199" y="392"/>
                  </a:cubicBezTo>
                  <a:cubicBezTo>
                    <a:pt x="200" y="392"/>
                    <a:pt x="201" y="393"/>
                    <a:pt x="201" y="394"/>
                  </a:cubicBezTo>
                  <a:cubicBezTo>
                    <a:pt x="201" y="394"/>
                    <a:pt x="202" y="395"/>
                    <a:pt x="202" y="396"/>
                  </a:cubicBezTo>
                  <a:cubicBezTo>
                    <a:pt x="203" y="397"/>
                    <a:pt x="204" y="398"/>
                    <a:pt x="205" y="399"/>
                  </a:cubicBezTo>
                  <a:cubicBezTo>
                    <a:pt x="205" y="400"/>
                    <a:pt x="206" y="400"/>
                    <a:pt x="207" y="401"/>
                  </a:cubicBezTo>
                  <a:cubicBezTo>
                    <a:pt x="208" y="402"/>
                    <a:pt x="209" y="403"/>
                    <a:pt x="209" y="404"/>
                  </a:cubicBezTo>
                  <a:cubicBezTo>
                    <a:pt x="211" y="405"/>
                    <a:pt x="211" y="406"/>
                    <a:pt x="212" y="406"/>
                  </a:cubicBezTo>
                  <a:cubicBezTo>
                    <a:pt x="212" y="407"/>
                    <a:pt x="212" y="408"/>
                    <a:pt x="213" y="409"/>
                  </a:cubicBezTo>
                  <a:cubicBezTo>
                    <a:pt x="213" y="409"/>
                    <a:pt x="215" y="410"/>
                    <a:pt x="215" y="410"/>
                  </a:cubicBezTo>
                  <a:cubicBezTo>
                    <a:pt x="215" y="411"/>
                    <a:pt x="215" y="412"/>
                    <a:pt x="216" y="411"/>
                  </a:cubicBezTo>
                  <a:cubicBezTo>
                    <a:pt x="216" y="412"/>
                    <a:pt x="217" y="413"/>
                    <a:pt x="218" y="413"/>
                  </a:cubicBezTo>
                  <a:cubicBezTo>
                    <a:pt x="217" y="414"/>
                    <a:pt x="219" y="415"/>
                    <a:pt x="219" y="416"/>
                  </a:cubicBezTo>
                  <a:cubicBezTo>
                    <a:pt x="219" y="416"/>
                    <a:pt x="220" y="417"/>
                    <a:pt x="220" y="417"/>
                  </a:cubicBezTo>
                  <a:cubicBezTo>
                    <a:pt x="221" y="418"/>
                    <a:pt x="221" y="418"/>
                    <a:pt x="222" y="418"/>
                  </a:cubicBezTo>
                  <a:cubicBezTo>
                    <a:pt x="222" y="418"/>
                    <a:pt x="222" y="419"/>
                    <a:pt x="223" y="420"/>
                  </a:cubicBezTo>
                  <a:cubicBezTo>
                    <a:pt x="223" y="421"/>
                    <a:pt x="224" y="422"/>
                    <a:pt x="226" y="423"/>
                  </a:cubicBezTo>
                  <a:cubicBezTo>
                    <a:pt x="228" y="426"/>
                    <a:pt x="227" y="426"/>
                    <a:pt x="230" y="428"/>
                  </a:cubicBezTo>
                  <a:cubicBezTo>
                    <a:pt x="232" y="429"/>
                    <a:pt x="235" y="431"/>
                    <a:pt x="235" y="433"/>
                  </a:cubicBezTo>
                  <a:cubicBezTo>
                    <a:pt x="238" y="432"/>
                    <a:pt x="239" y="436"/>
                    <a:pt x="239" y="437"/>
                  </a:cubicBezTo>
                  <a:cubicBezTo>
                    <a:pt x="242" y="439"/>
                    <a:pt x="241" y="441"/>
                    <a:pt x="243" y="442"/>
                  </a:cubicBezTo>
                  <a:cubicBezTo>
                    <a:pt x="245" y="444"/>
                    <a:pt x="247" y="445"/>
                    <a:pt x="248" y="447"/>
                  </a:cubicBezTo>
                  <a:cubicBezTo>
                    <a:pt x="249" y="448"/>
                    <a:pt x="250" y="451"/>
                    <a:pt x="252" y="451"/>
                  </a:cubicBezTo>
                  <a:cubicBezTo>
                    <a:pt x="252" y="453"/>
                    <a:pt x="255" y="455"/>
                    <a:pt x="256" y="456"/>
                  </a:cubicBezTo>
                  <a:cubicBezTo>
                    <a:pt x="258" y="459"/>
                    <a:pt x="259" y="459"/>
                    <a:pt x="261" y="461"/>
                  </a:cubicBezTo>
                  <a:cubicBezTo>
                    <a:pt x="264" y="465"/>
                    <a:pt x="264" y="464"/>
                    <a:pt x="265" y="465"/>
                  </a:cubicBezTo>
                  <a:cubicBezTo>
                    <a:pt x="266" y="466"/>
                    <a:pt x="268" y="469"/>
                    <a:pt x="269" y="469"/>
                  </a:cubicBezTo>
                  <a:cubicBezTo>
                    <a:pt x="269" y="471"/>
                    <a:pt x="271" y="470"/>
                    <a:pt x="272" y="473"/>
                  </a:cubicBezTo>
                  <a:cubicBezTo>
                    <a:pt x="273" y="473"/>
                    <a:pt x="276" y="475"/>
                    <a:pt x="276" y="476"/>
                  </a:cubicBezTo>
                  <a:cubicBezTo>
                    <a:pt x="278" y="479"/>
                    <a:pt x="280" y="479"/>
                    <a:pt x="280" y="480"/>
                  </a:cubicBezTo>
                  <a:cubicBezTo>
                    <a:pt x="281" y="480"/>
                    <a:pt x="282" y="483"/>
                    <a:pt x="283" y="483"/>
                  </a:cubicBezTo>
                  <a:cubicBezTo>
                    <a:pt x="284" y="484"/>
                    <a:pt x="286" y="485"/>
                    <a:pt x="287" y="487"/>
                  </a:cubicBezTo>
                  <a:cubicBezTo>
                    <a:pt x="289" y="489"/>
                    <a:pt x="290" y="489"/>
                    <a:pt x="290" y="491"/>
                  </a:cubicBezTo>
                  <a:cubicBezTo>
                    <a:pt x="291" y="492"/>
                    <a:pt x="293" y="493"/>
                    <a:pt x="294" y="494"/>
                  </a:cubicBezTo>
                  <a:cubicBezTo>
                    <a:pt x="296" y="495"/>
                    <a:pt x="296" y="496"/>
                    <a:pt x="298" y="498"/>
                  </a:cubicBezTo>
                  <a:cubicBezTo>
                    <a:pt x="299" y="499"/>
                    <a:pt x="300" y="500"/>
                    <a:pt x="302" y="501"/>
                  </a:cubicBezTo>
                  <a:cubicBezTo>
                    <a:pt x="304" y="503"/>
                    <a:pt x="304" y="504"/>
                    <a:pt x="306" y="506"/>
                  </a:cubicBezTo>
                  <a:cubicBezTo>
                    <a:pt x="307" y="506"/>
                    <a:pt x="308" y="508"/>
                    <a:pt x="311" y="510"/>
                  </a:cubicBezTo>
                  <a:cubicBezTo>
                    <a:pt x="312" y="511"/>
                    <a:pt x="313" y="514"/>
                    <a:pt x="315" y="515"/>
                  </a:cubicBezTo>
                  <a:cubicBezTo>
                    <a:pt x="316" y="515"/>
                    <a:pt x="316" y="519"/>
                    <a:pt x="320" y="519"/>
                  </a:cubicBezTo>
                  <a:cubicBezTo>
                    <a:pt x="322" y="518"/>
                    <a:pt x="322" y="521"/>
                    <a:pt x="324" y="520"/>
                  </a:cubicBezTo>
                  <a:cubicBezTo>
                    <a:pt x="326" y="522"/>
                    <a:pt x="326" y="522"/>
                    <a:pt x="325" y="523"/>
                  </a:cubicBezTo>
                  <a:cubicBezTo>
                    <a:pt x="325" y="523"/>
                    <a:pt x="328" y="523"/>
                    <a:pt x="330" y="527"/>
                  </a:cubicBezTo>
                  <a:cubicBezTo>
                    <a:pt x="328" y="526"/>
                    <a:pt x="330" y="528"/>
                    <a:pt x="331" y="530"/>
                  </a:cubicBezTo>
                  <a:cubicBezTo>
                    <a:pt x="333" y="531"/>
                    <a:pt x="333" y="533"/>
                    <a:pt x="334" y="532"/>
                  </a:cubicBezTo>
                  <a:cubicBezTo>
                    <a:pt x="331" y="530"/>
                    <a:pt x="336" y="533"/>
                    <a:pt x="335" y="532"/>
                  </a:cubicBezTo>
                  <a:cubicBezTo>
                    <a:pt x="337" y="533"/>
                    <a:pt x="337" y="536"/>
                    <a:pt x="339" y="536"/>
                  </a:cubicBezTo>
                  <a:cubicBezTo>
                    <a:pt x="342" y="535"/>
                    <a:pt x="342" y="539"/>
                    <a:pt x="344" y="540"/>
                  </a:cubicBezTo>
                  <a:cubicBezTo>
                    <a:pt x="344" y="541"/>
                    <a:pt x="344" y="544"/>
                    <a:pt x="349" y="545"/>
                  </a:cubicBezTo>
                  <a:cubicBezTo>
                    <a:pt x="351" y="545"/>
                    <a:pt x="352" y="546"/>
                    <a:pt x="354" y="547"/>
                  </a:cubicBezTo>
                  <a:cubicBezTo>
                    <a:pt x="356" y="549"/>
                    <a:pt x="357" y="550"/>
                    <a:pt x="358" y="553"/>
                  </a:cubicBezTo>
                  <a:cubicBezTo>
                    <a:pt x="360" y="554"/>
                    <a:pt x="361" y="555"/>
                    <a:pt x="363" y="557"/>
                  </a:cubicBezTo>
                  <a:cubicBezTo>
                    <a:pt x="364" y="558"/>
                    <a:pt x="367" y="561"/>
                    <a:pt x="368" y="561"/>
                  </a:cubicBezTo>
                  <a:cubicBezTo>
                    <a:pt x="367" y="562"/>
                    <a:pt x="374" y="564"/>
                    <a:pt x="373" y="565"/>
                  </a:cubicBezTo>
                  <a:cubicBezTo>
                    <a:pt x="374" y="570"/>
                    <a:pt x="378" y="569"/>
                    <a:pt x="378" y="570"/>
                  </a:cubicBezTo>
                  <a:cubicBezTo>
                    <a:pt x="377" y="570"/>
                    <a:pt x="381" y="573"/>
                    <a:pt x="383" y="574"/>
                  </a:cubicBezTo>
                  <a:cubicBezTo>
                    <a:pt x="384" y="573"/>
                    <a:pt x="384" y="574"/>
                    <a:pt x="385" y="575"/>
                  </a:cubicBezTo>
                  <a:cubicBezTo>
                    <a:pt x="386" y="576"/>
                    <a:pt x="386" y="577"/>
                    <a:pt x="388" y="578"/>
                  </a:cubicBezTo>
                  <a:cubicBezTo>
                    <a:pt x="388" y="578"/>
                    <a:pt x="389" y="578"/>
                    <a:pt x="390" y="580"/>
                  </a:cubicBezTo>
                  <a:cubicBezTo>
                    <a:pt x="390" y="580"/>
                    <a:pt x="392" y="583"/>
                    <a:pt x="392" y="582"/>
                  </a:cubicBezTo>
                  <a:cubicBezTo>
                    <a:pt x="391" y="582"/>
                    <a:pt x="395" y="581"/>
                    <a:pt x="395" y="584"/>
                  </a:cubicBezTo>
                  <a:cubicBezTo>
                    <a:pt x="395" y="584"/>
                    <a:pt x="395" y="586"/>
                    <a:pt x="397" y="586"/>
                  </a:cubicBezTo>
                  <a:cubicBezTo>
                    <a:pt x="397" y="585"/>
                    <a:pt x="398" y="586"/>
                    <a:pt x="399" y="586"/>
                  </a:cubicBezTo>
                  <a:cubicBezTo>
                    <a:pt x="399" y="586"/>
                    <a:pt x="400" y="587"/>
                    <a:pt x="401" y="588"/>
                  </a:cubicBezTo>
                  <a:cubicBezTo>
                    <a:pt x="401" y="589"/>
                    <a:pt x="403" y="589"/>
                    <a:pt x="403" y="589"/>
                  </a:cubicBezTo>
                  <a:cubicBezTo>
                    <a:pt x="403" y="589"/>
                    <a:pt x="404" y="588"/>
                    <a:pt x="405" y="590"/>
                  </a:cubicBezTo>
                  <a:cubicBezTo>
                    <a:pt x="405" y="591"/>
                    <a:pt x="405" y="591"/>
                    <a:pt x="406" y="592"/>
                  </a:cubicBezTo>
                  <a:cubicBezTo>
                    <a:pt x="407" y="592"/>
                    <a:pt x="405" y="593"/>
                    <a:pt x="407" y="594"/>
                  </a:cubicBezTo>
                  <a:cubicBezTo>
                    <a:pt x="408" y="595"/>
                    <a:pt x="408" y="595"/>
                    <a:pt x="409" y="595"/>
                  </a:cubicBezTo>
                  <a:cubicBezTo>
                    <a:pt x="411" y="596"/>
                    <a:pt x="410" y="595"/>
                    <a:pt x="411" y="596"/>
                  </a:cubicBezTo>
                  <a:cubicBezTo>
                    <a:pt x="413" y="597"/>
                    <a:pt x="414" y="600"/>
                    <a:pt x="413" y="598"/>
                  </a:cubicBezTo>
                  <a:cubicBezTo>
                    <a:pt x="413" y="598"/>
                    <a:pt x="414" y="598"/>
                    <a:pt x="414" y="599"/>
                  </a:cubicBezTo>
                  <a:cubicBezTo>
                    <a:pt x="414" y="599"/>
                    <a:pt x="418" y="599"/>
                    <a:pt x="416" y="600"/>
                  </a:cubicBezTo>
                  <a:cubicBezTo>
                    <a:pt x="416" y="601"/>
                    <a:pt x="416" y="599"/>
                    <a:pt x="417" y="602"/>
                  </a:cubicBezTo>
                  <a:cubicBezTo>
                    <a:pt x="417" y="602"/>
                    <a:pt x="418" y="602"/>
                    <a:pt x="419" y="603"/>
                  </a:cubicBezTo>
                  <a:cubicBezTo>
                    <a:pt x="420" y="604"/>
                    <a:pt x="420" y="604"/>
                    <a:pt x="421" y="604"/>
                  </a:cubicBezTo>
                  <a:cubicBezTo>
                    <a:pt x="421" y="604"/>
                    <a:pt x="422" y="605"/>
                    <a:pt x="422" y="606"/>
                  </a:cubicBezTo>
                  <a:cubicBezTo>
                    <a:pt x="423" y="606"/>
                    <a:pt x="424" y="606"/>
                    <a:pt x="424" y="607"/>
                  </a:cubicBezTo>
                  <a:cubicBezTo>
                    <a:pt x="425" y="607"/>
                    <a:pt x="425" y="608"/>
                    <a:pt x="426" y="608"/>
                  </a:cubicBezTo>
                  <a:cubicBezTo>
                    <a:pt x="426" y="609"/>
                    <a:pt x="427" y="609"/>
                    <a:pt x="428" y="609"/>
                  </a:cubicBezTo>
                  <a:cubicBezTo>
                    <a:pt x="430" y="612"/>
                    <a:pt x="432" y="613"/>
                    <a:pt x="434" y="614"/>
                  </a:cubicBezTo>
                  <a:cubicBezTo>
                    <a:pt x="435" y="615"/>
                    <a:pt x="437" y="616"/>
                    <a:pt x="438" y="617"/>
                  </a:cubicBezTo>
                  <a:cubicBezTo>
                    <a:pt x="439" y="618"/>
                    <a:pt x="440" y="618"/>
                    <a:pt x="441" y="620"/>
                  </a:cubicBezTo>
                  <a:cubicBezTo>
                    <a:pt x="442" y="620"/>
                    <a:pt x="443" y="621"/>
                    <a:pt x="444" y="622"/>
                  </a:cubicBezTo>
                  <a:cubicBezTo>
                    <a:pt x="445" y="623"/>
                    <a:pt x="447" y="625"/>
                    <a:pt x="448" y="625"/>
                  </a:cubicBezTo>
                  <a:cubicBezTo>
                    <a:pt x="449" y="626"/>
                    <a:pt x="450" y="627"/>
                    <a:pt x="452" y="628"/>
                  </a:cubicBezTo>
                  <a:cubicBezTo>
                    <a:pt x="453" y="629"/>
                    <a:pt x="454" y="630"/>
                    <a:pt x="456" y="631"/>
                  </a:cubicBezTo>
                  <a:cubicBezTo>
                    <a:pt x="457" y="631"/>
                    <a:pt x="459" y="632"/>
                    <a:pt x="459" y="633"/>
                  </a:cubicBezTo>
                  <a:cubicBezTo>
                    <a:pt x="460" y="634"/>
                    <a:pt x="462" y="636"/>
                    <a:pt x="463" y="636"/>
                  </a:cubicBezTo>
                  <a:cubicBezTo>
                    <a:pt x="465" y="636"/>
                    <a:pt x="466" y="637"/>
                    <a:pt x="468" y="638"/>
                  </a:cubicBezTo>
                  <a:cubicBezTo>
                    <a:pt x="470" y="639"/>
                    <a:pt x="470" y="641"/>
                    <a:pt x="471" y="642"/>
                  </a:cubicBezTo>
                  <a:cubicBezTo>
                    <a:pt x="473" y="644"/>
                    <a:pt x="473" y="644"/>
                    <a:pt x="475" y="646"/>
                  </a:cubicBezTo>
                  <a:cubicBezTo>
                    <a:pt x="476" y="647"/>
                    <a:pt x="477" y="647"/>
                    <a:pt x="479" y="647"/>
                  </a:cubicBezTo>
                  <a:cubicBezTo>
                    <a:pt x="482" y="650"/>
                    <a:pt x="484" y="651"/>
                    <a:pt x="484" y="651"/>
                  </a:cubicBezTo>
                  <a:cubicBezTo>
                    <a:pt x="486" y="651"/>
                    <a:pt x="487" y="652"/>
                    <a:pt x="488" y="653"/>
                  </a:cubicBezTo>
                  <a:cubicBezTo>
                    <a:pt x="489" y="653"/>
                    <a:pt x="490" y="653"/>
                    <a:pt x="490" y="655"/>
                  </a:cubicBezTo>
                  <a:cubicBezTo>
                    <a:pt x="492" y="657"/>
                    <a:pt x="495" y="659"/>
                    <a:pt x="495" y="659"/>
                  </a:cubicBezTo>
                  <a:cubicBezTo>
                    <a:pt x="495" y="659"/>
                    <a:pt x="498" y="659"/>
                    <a:pt x="498" y="661"/>
                  </a:cubicBezTo>
                  <a:cubicBezTo>
                    <a:pt x="500" y="661"/>
                    <a:pt x="498" y="662"/>
                    <a:pt x="501" y="663"/>
                  </a:cubicBezTo>
                  <a:cubicBezTo>
                    <a:pt x="503" y="662"/>
                    <a:pt x="503" y="665"/>
                    <a:pt x="505" y="664"/>
                  </a:cubicBezTo>
                  <a:cubicBezTo>
                    <a:pt x="506" y="665"/>
                    <a:pt x="506" y="666"/>
                    <a:pt x="507" y="666"/>
                  </a:cubicBezTo>
                  <a:cubicBezTo>
                    <a:pt x="509" y="669"/>
                    <a:pt x="509" y="669"/>
                    <a:pt x="509" y="669"/>
                  </a:cubicBezTo>
                  <a:cubicBezTo>
                    <a:pt x="511" y="670"/>
                    <a:pt x="512" y="670"/>
                    <a:pt x="512" y="671"/>
                  </a:cubicBezTo>
                  <a:cubicBezTo>
                    <a:pt x="515" y="673"/>
                    <a:pt x="517" y="674"/>
                    <a:pt x="518" y="675"/>
                  </a:cubicBezTo>
                  <a:cubicBezTo>
                    <a:pt x="522" y="677"/>
                    <a:pt x="522" y="677"/>
                    <a:pt x="524" y="678"/>
                  </a:cubicBezTo>
                  <a:cubicBezTo>
                    <a:pt x="528" y="681"/>
                    <a:pt x="531" y="683"/>
                    <a:pt x="535" y="686"/>
                  </a:cubicBezTo>
                  <a:cubicBezTo>
                    <a:pt x="539" y="690"/>
                    <a:pt x="542" y="692"/>
                    <a:pt x="546" y="694"/>
                  </a:cubicBezTo>
                  <a:cubicBezTo>
                    <a:pt x="548" y="695"/>
                    <a:pt x="550" y="696"/>
                    <a:pt x="552" y="697"/>
                  </a:cubicBezTo>
                  <a:cubicBezTo>
                    <a:pt x="553" y="700"/>
                    <a:pt x="556" y="700"/>
                    <a:pt x="558" y="701"/>
                  </a:cubicBezTo>
                  <a:cubicBezTo>
                    <a:pt x="559" y="702"/>
                    <a:pt x="560" y="703"/>
                    <a:pt x="562" y="703"/>
                  </a:cubicBezTo>
                  <a:cubicBezTo>
                    <a:pt x="563" y="706"/>
                    <a:pt x="565" y="704"/>
                    <a:pt x="565" y="705"/>
                  </a:cubicBezTo>
                  <a:cubicBezTo>
                    <a:pt x="565" y="708"/>
                    <a:pt x="567" y="709"/>
                    <a:pt x="569" y="708"/>
                  </a:cubicBezTo>
                  <a:cubicBezTo>
                    <a:pt x="571" y="710"/>
                    <a:pt x="573" y="710"/>
                    <a:pt x="575" y="712"/>
                  </a:cubicBezTo>
                  <a:cubicBezTo>
                    <a:pt x="576" y="711"/>
                    <a:pt x="579" y="714"/>
                    <a:pt x="581" y="716"/>
                  </a:cubicBezTo>
                  <a:cubicBezTo>
                    <a:pt x="582" y="718"/>
                    <a:pt x="586" y="717"/>
                    <a:pt x="585" y="718"/>
                  </a:cubicBezTo>
                  <a:cubicBezTo>
                    <a:pt x="586" y="717"/>
                    <a:pt x="588" y="721"/>
                    <a:pt x="589" y="721"/>
                  </a:cubicBezTo>
                  <a:cubicBezTo>
                    <a:pt x="591" y="722"/>
                    <a:pt x="594" y="722"/>
                    <a:pt x="593" y="724"/>
                  </a:cubicBezTo>
                  <a:cubicBezTo>
                    <a:pt x="596" y="722"/>
                    <a:pt x="596" y="726"/>
                    <a:pt x="597" y="726"/>
                  </a:cubicBezTo>
                  <a:cubicBezTo>
                    <a:pt x="600" y="727"/>
                    <a:pt x="602" y="728"/>
                    <a:pt x="602" y="729"/>
                  </a:cubicBezTo>
                  <a:cubicBezTo>
                    <a:pt x="601" y="730"/>
                    <a:pt x="606" y="730"/>
                    <a:pt x="606" y="731"/>
                  </a:cubicBezTo>
                  <a:cubicBezTo>
                    <a:pt x="606" y="731"/>
                    <a:pt x="608" y="735"/>
                    <a:pt x="610" y="734"/>
                  </a:cubicBezTo>
                  <a:cubicBezTo>
                    <a:pt x="613" y="735"/>
                    <a:pt x="610" y="737"/>
                    <a:pt x="614" y="737"/>
                  </a:cubicBezTo>
                  <a:cubicBezTo>
                    <a:pt x="616" y="738"/>
                    <a:pt x="616" y="735"/>
                    <a:pt x="618" y="738"/>
                  </a:cubicBezTo>
                  <a:cubicBezTo>
                    <a:pt x="619" y="741"/>
                    <a:pt x="623" y="740"/>
                    <a:pt x="622" y="742"/>
                  </a:cubicBezTo>
                  <a:cubicBezTo>
                    <a:pt x="624" y="742"/>
                    <a:pt x="626" y="744"/>
                    <a:pt x="628" y="745"/>
                  </a:cubicBezTo>
                  <a:cubicBezTo>
                    <a:pt x="629" y="747"/>
                    <a:pt x="632" y="747"/>
                    <a:pt x="633" y="748"/>
                  </a:cubicBezTo>
                  <a:cubicBezTo>
                    <a:pt x="633" y="749"/>
                    <a:pt x="637" y="750"/>
                    <a:pt x="639" y="751"/>
                  </a:cubicBezTo>
                  <a:cubicBezTo>
                    <a:pt x="641" y="752"/>
                    <a:pt x="641" y="754"/>
                    <a:pt x="643" y="754"/>
                  </a:cubicBezTo>
                  <a:cubicBezTo>
                    <a:pt x="647" y="757"/>
                    <a:pt x="646" y="756"/>
                    <a:pt x="649" y="758"/>
                  </a:cubicBezTo>
                  <a:cubicBezTo>
                    <a:pt x="647" y="760"/>
                    <a:pt x="653" y="759"/>
                    <a:pt x="654" y="761"/>
                  </a:cubicBezTo>
                  <a:cubicBezTo>
                    <a:pt x="656" y="762"/>
                    <a:pt x="658" y="762"/>
                    <a:pt x="659" y="763"/>
                  </a:cubicBezTo>
                  <a:cubicBezTo>
                    <a:pt x="659" y="764"/>
                    <a:pt x="663" y="770"/>
                    <a:pt x="665" y="767"/>
                  </a:cubicBezTo>
                  <a:cubicBezTo>
                    <a:pt x="667" y="768"/>
                    <a:pt x="668" y="769"/>
                    <a:pt x="669" y="769"/>
                  </a:cubicBezTo>
                  <a:cubicBezTo>
                    <a:pt x="669" y="770"/>
                    <a:pt x="670" y="769"/>
                    <a:pt x="671" y="770"/>
                  </a:cubicBezTo>
                  <a:cubicBezTo>
                    <a:pt x="674" y="770"/>
                    <a:pt x="672" y="770"/>
                    <a:pt x="675" y="773"/>
                  </a:cubicBezTo>
                  <a:cubicBezTo>
                    <a:pt x="676" y="774"/>
                    <a:pt x="677" y="777"/>
                    <a:pt x="681" y="776"/>
                  </a:cubicBezTo>
                  <a:cubicBezTo>
                    <a:pt x="681" y="776"/>
                    <a:pt x="682" y="777"/>
                    <a:pt x="683" y="777"/>
                  </a:cubicBezTo>
                  <a:cubicBezTo>
                    <a:pt x="683" y="778"/>
                    <a:pt x="684" y="780"/>
                    <a:pt x="686" y="779"/>
                  </a:cubicBezTo>
                  <a:cubicBezTo>
                    <a:pt x="687" y="777"/>
                    <a:pt x="687" y="779"/>
                    <a:pt x="689" y="780"/>
                  </a:cubicBezTo>
                  <a:cubicBezTo>
                    <a:pt x="690" y="782"/>
                    <a:pt x="693" y="782"/>
                    <a:pt x="692" y="783"/>
                  </a:cubicBezTo>
                  <a:cubicBezTo>
                    <a:pt x="694" y="782"/>
                    <a:pt x="695" y="784"/>
                    <a:pt x="695" y="784"/>
                  </a:cubicBezTo>
                  <a:cubicBezTo>
                    <a:pt x="696" y="785"/>
                    <a:pt x="697" y="785"/>
                    <a:pt x="698" y="786"/>
                  </a:cubicBezTo>
                  <a:cubicBezTo>
                    <a:pt x="698" y="787"/>
                    <a:pt x="700" y="787"/>
                    <a:pt x="700" y="787"/>
                  </a:cubicBezTo>
                  <a:cubicBezTo>
                    <a:pt x="700" y="786"/>
                    <a:pt x="701" y="787"/>
                    <a:pt x="701" y="788"/>
                  </a:cubicBezTo>
                  <a:cubicBezTo>
                    <a:pt x="702" y="790"/>
                    <a:pt x="704" y="789"/>
                    <a:pt x="704" y="789"/>
                  </a:cubicBezTo>
                  <a:cubicBezTo>
                    <a:pt x="706" y="790"/>
                    <a:pt x="707" y="790"/>
                    <a:pt x="707" y="791"/>
                  </a:cubicBezTo>
                  <a:cubicBezTo>
                    <a:pt x="708" y="792"/>
                    <a:pt x="708" y="792"/>
                    <a:pt x="710" y="793"/>
                  </a:cubicBezTo>
                  <a:cubicBezTo>
                    <a:pt x="711" y="793"/>
                    <a:pt x="711" y="794"/>
                    <a:pt x="712" y="795"/>
                  </a:cubicBezTo>
                  <a:cubicBezTo>
                    <a:pt x="713" y="795"/>
                    <a:pt x="714" y="796"/>
                    <a:pt x="715" y="796"/>
                  </a:cubicBezTo>
                  <a:cubicBezTo>
                    <a:pt x="716" y="797"/>
                    <a:pt x="717" y="798"/>
                    <a:pt x="718" y="798"/>
                  </a:cubicBezTo>
                  <a:cubicBezTo>
                    <a:pt x="719" y="798"/>
                    <a:pt x="720" y="799"/>
                    <a:pt x="721" y="799"/>
                  </a:cubicBezTo>
                  <a:cubicBezTo>
                    <a:pt x="722" y="801"/>
                    <a:pt x="723" y="801"/>
                    <a:pt x="724" y="801"/>
                  </a:cubicBezTo>
                  <a:cubicBezTo>
                    <a:pt x="724" y="801"/>
                    <a:pt x="726" y="802"/>
                    <a:pt x="727" y="803"/>
                  </a:cubicBezTo>
                  <a:cubicBezTo>
                    <a:pt x="729" y="802"/>
                    <a:pt x="731" y="806"/>
                    <a:pt x="730" y="804"/>
                  </a:cubicBezTo>
                  <a:cubicBezTo>
                    <a:pt x="732" y="805"/>
                    <a:pt x="733" y="806"/>
                    <a:pt x="733" y="806"/>
                  </a:cubicBezTo>
                  <a:cubicBezTo>
                    <a:pt x="735" y="807"/>
                    <a:pt x="733" y="807"/>
                    <a:pt x="735" y="807"/>
                  </a:cubicBezTo>
                  <a:cubicBezTo>
                    <a:pt x="735" y="806"/>
                    <a:pt x="735" y="808"/>
                    <a:pt x="737" y="808"/>
                  </a:cubicBezTo>
                  <a:cubicBezTo>
                    <a:pt x="739" y="808"/>
                    <a:pt x="738" y="810"/>
                    <a:pt x="740" y="810"/>
                  </a:cubicBezTo>
                  <a:cubicBezTo>
                    <a:pt x="741" y="811"/>
                    <a:pt x="743" y="811"/>
                    <a:pt x="744" y="812"/>
                  </a:cubicBezTo>
                  <a:cubicBezTo>
                    <a:pt x="745" y="814"/>
                    <a:pt x="746" y="813"/>
                    <a:pt x="747" y="813"/>
                  </a:cubicBezTo>
                  <a:cubicBezTo>
                    <a:pt x="748" y="814"/>
                    <a:pt x="749" y="814"/>
                    <a:pt x="749" y="815"/>
                  </a:cubicBezTo>
                  <a:cubicBezTo>
                    <a:pt x="754" y="819"/>
                    <a:pt x="752" y="816"/>
                    <a:pt x="755" y="818"/>
                  </a:cubicBezTo>
                  <a:cubicBezTo>
                    <a:pt x="757" y="820"/>
                    <a:pt x="759" y="819"/>
                    <a:pt x="760" y="821"/>
                  </a:cubicBezTo>
                  <a:cubicBezTo>
                    <a:pt x="763" y="821"/>
                    <a:pt x="761" y="820"/>
                    <a:pt x="765" y="823"/>
                  </a:cubicBezTo>
                  <a:cubicBezTo>
                    <a:pt x="768" y="825"/>
                    <a:pt x="769" y="823"/>
                    <a:pt x="770" y="826"/>
                  </a:cubicBezTo>
                  <a:cubicBezTo>
                    <a:pt x="771" y="828"/>
                    <a:pt x="774" y="830"/>
                    <a:pt x="776" y="829"/>
                  </a:cubicBezTo>
                  <a:cubicBezTo>
                    <a:pt x="777" y="828"/>
                    <a:pt x="777" y="834"/>
                    <a:pt x="781" y="832"/>
                  </a:cubicBezTo>
                  <a:cubicBezTo>
                    <a:pt x="784" y="831"/>
                    <a:pt x="785" y="836"/>
                    <a:pt x="787" y="835"/>
                  </a:cubicBezTo>
                  <a:cubicBezTo>
                    <a:pt x="787" y="836"/>
                    <a:pt x="790" y="838"/>
                    <a:pt x="789" y="837"/>
                  </a:cubicBezTo>
                  <a:cubicBezTo>
                    <a:pt x="791" y="836"/>
                    <a:pt x="790" y="838"/>
                    <a:pt x="792" y="838"/>
                  </a:cubicBezTo>
                  <a:cubicBezTo>
                    <a:pt x="795" y="839"/>
                    <a:pt x="797" y="840"/>
                    <a:pt x="798" y="841"/>
                  </a:cubicBezTo>
                  <a:cubicBezTo>
                    <a:pt x="799" y="841"/>
                    <a:pt x="800" y="842"/>
                    <a:pt x="801" y="843"/>
                  </a:cubicBezTo>
                  <a:cubicBezTo>
                    <a:pt x="801" y="843"/>
                    <a:pt x="801" y="843"/>
                    <a:pt x="802" y="843"/>
                  </a:cubicBezTo>
                  <a:cubicBezTo>
                    <a:pt x="802" y="843"/>
                    <a:pt x="803" y="844"/>
                    <a:pt x="804" y="844"/>
                  </a:cubicBezTo>
                  <a:cubicBezTo>
                    <a:pt x="805" y="844"/>
                    <a:pt x="805" y="844"/>
                    <a:pt x="806" y="845"/>
                  </a:cubicBezTo>
                  <a:cubicBezTo>
                    <a:pt x="807" y="846"/>
                    <a:pt x="807" y="845"/>
                    <a:pt x="808" y="846"/>
                  </a:cubicBezTo>
                  <a:cubicBezTo>
                    <a:pt x="808" y="847"/>
                    <a:pt x="809" y="847"/>
                    <a:pt x="810" y="847"/>
                  </a:cubicBezTo>
                  <a:cubicBezTo>
                    <a:pt x="811" y="847"/>
                    <a:pt x="810" y="848"/>
                    <a:pt x="812" y="849"/>
                  </a:cubicBezTo>
                  <a:cubicBezTo>
                    <a:pt x="812" y="849"/>
                    <a:pt x="813" y="849"/>
                    <a:pt x="814" y="849"/>
                  </a:cubicBezTo>
                  <a:cubicBezTo>
                    <a:pt x="816" y="848"/>
                    <a:pt x="817" y="850"/>
                    <a:pt x="818" y="851"/>
                  </a:cubicBezTo>
                  <a:cubicBezTo>
                    <a:pt x="818" y="852"/>
                    <a:pt x="820" y="852"/>
                    <a:pt x="822" y="853"/>
                  </a:cubicBezTo>
                  <a:cubicBezTo>
                    <a:pt x="823" y="852"/>
                    <a:pt x="823" y="852"/>
                    <a:pt x="826" y="855"/>
                  </a:cubicBezTo>
                  <a:cubicBezTo>
                    <a:pt x="828" y="856"/>
                    <a:pt x="829" y="857"/>
                    <a:pt x="830" y="857"/>
                  </a:cubicBezTo>
                  <a:cubicBezTo>
                    <a:pt x="833" y="857"/>
                    <a:pt x="835" y="859"/>
                    <a:pt x="835" y="860"/>
                  </a:cubicBezTo>
                  <a:cubicBezTo>
                    <a:pt x="837" y="862"/>
                    <a:pt x="839" y="863"/>
                    <a:pt x="841" y="863"/>
                  </a:cubicBezTo>
                  <a:cubicBezTo>
                    <a:pt x="843" y="865"/>
                    <a:pt x="843" y="865"/>
                    <a:pt x="846" y="866"/>
                  </a:cubicBezTo>
                  <a:cubicBezTo>
                    <a:pt x="847" y="868"/>
                    <a:pt x="849" y="867"/>
                    <a:pt x="850" y="867"/>
                  </a:cubicBezTo>
                  <a:cubicBezTo>
                    <a:pt x="852" y="869"/>
                    <a:pt x="851" y="870"/>
                    <a:pt x="853" y="869"/>
                  </a:cubicBezTo>
                  <a:cubicBezTo>
                    <a:pt x="853" y="869"/>
                    <a:pt x="854" y="870"/>
                    <a:pt x="855" y="870"/>
                  </a:cubicBezTo>
                  <a:cubicBezTo>
                    <a:pt x="856" y="871"/>
                    <a:pt x="857" y="871"/>
                    <a:pt x="858" y="872"/>
                  </a:cubicBezTo>
                  <a:cubicBezTo>
                    <a:pt x="859" y="872"/>
                    <a:pt x="860" y="873"/>
                    <a:pt x="861" y="873"/>
                  </a:cubicBezTo>
                  <a:cubicBezTo>
                    <a:pt x="863" y="873"/>
                    <a:pt x="864" y="874"/>
                    <a:pt x="864" y="875"/>
                  </a:cubicBezTo>
                  <a:cubicBezTo>
                    <a:pt x="864" y="877"/>
                    <a:pt x="865" y="877"/>
                    <a:pt x="866" y="877"/>
                  </a:cubicBezTo>
                  <a:cubicBezTo>
                    <a:pt x="867" y="877"/>
                    <a:pt x="867" y="876"/>
                    <a:pt x="870" y="877"/>
                  </a:cubicBezTo>
                  <a:cubicBezTo>
                    <a:pt x="870" y="878"/>
                    <a:pt x="872" y="878"/>
                    <a:pt x="873" y="878"/>
                  </a:cubicBezTo>
                  <a:cubicBezTo>
                    <a:pt x="874" y="879"/>
                    <a:pt x="875" y="880"/>
                    <a:pt x="875" y="881"/>
                  </a:cubicBezTo>
                  <a:cubicBezTo>
                    <a:pt x="877" y="881"/>
                    <a:pt x="878" y="881"/>
                    <a:pt x="879" y="881"/>
                  </a:cubicBezTo>
                  <a:cubicBezTo>
                    <a:pt x="880" y="882"/>
                    <a:pt x="880" y="883"/>
                    <a:pt x="881" y="883"/>
                  </a:cubicBezTo>
                  <a:cubicBezTo>
                    <a:pt x="882" y="883"/>
                    <a:pt x="883" y="884"/>
                    <a:pt x="884" y="885"/>
                  </a:cubicBezTo>
                  <a:cubicBezTo>
                    <a:pt x="885" y="885"/>
                    <a:pt x="887" y="887"/>
                    <a:pt x="887" y="886"/>
                  </a:cubicBezTo>
                  <a:cubicBezTo>
                    <a:pt x="887" y="887"/>
                    <a:pt x="890" y="887"/>
                    <a:pt x="890" y="888"/>
                  </a:cubicBezTo>
                  <a:cubicBezTo>
                    <a:pt x="890" y="887"/>
                    <a:pt x="893" y="889"/>
                    <a:pt x="893" y="889"/>
                  </a:cubicBezTo>
                  <a:cubicBezTo>
                    <a:pt x="893" y="889"/>
                    <a:pt x="895" y="891"/>
                    <a:pt x="895" y="891"/>
                  </a:cubicBezTo>
                  <a:cubicBezTo>
                    <a:pt x="896" y="891"/>
                    <a:pt x="896" y="892"/>
                    <a:pt x="898" y="892"/>
                  </a:cubicBezTo>
                  <a:cubicBezTo>
                    <a:pt x="900" y="893"/>
                    <a:pt x="902" y="894"/>
                    <a:pt x="901" y="893"/>
                  </a:cubicBezTo>
                  <a:cubicBezTo>
                    <a:pt x="902" y="896"/>
                    <a:pt x="902" y="894"/>
                    <a:pt x="904" y="895"/>
                  </a:cubicBezTo>
                  <a:cubicBezTo>
                    <a:pt x="905" y="895"/>
                    <a:pt x="906" y="896"/>
                    <a:pt x="907" y="896"/>
                  </a:cubicBezTo>
                  <a:cubicBezTo>
                    <a:pt x="907" y="898"/>
                    <a:pt x="908" y="898"/>
                    <a:pt x="910" y="898"/>
                  </a:cubicBezTo>
                  <a:cubicBezTo>
                    <a:pt x="912" y="899"/>
                    <a:pt x="911" y="899"/>
                    <a:pt x="913" y="899"/>
                  </a:cubicBezTo>
                  <a:cubicBezTo>
                    <a:pt x="914" y="900"/>
                    <a:pt x="915" y="899"/>
                    <a:pt x="915" y="901"/>
                  </a:cubicBezTo>
                  <a:cubicBezTo>
                    <a:pt x="915" y="901"/>
                    <a:pt x="918" y="901"/>
                    <a:pt x="918" y="902"/>
                  </a:cubicBezTo>
                  <a:cubicBezTo>
                    <a:pt x="920" y="903"/>
                    <a:pt x="921" y="902"/>
                    <a:pt x="921" y="903"/>
                  </a:cubicBezTo>
                  <a:cubicBezTo>
                    <a:pt x="921" y="903"/>
                    <a:pt x="923" y="903"/>
                    <a:pt x="924" y="904"/>
                  </a:cubicBezTo>
                  <a:cubicBezTo>
                    <a:pt x="925" y="904"/>
                    <a:pt x="927" y="904"/>
                    <a:pt x="927" y="906"/>
                  </a:cubicBezTo>
                  <a:cubicBezTo>
                    <a:pt x="928" y="907"/>
                    <a:pt x="929" y="907"/>
                    <a:pt x="930" y="907"/>
                  </a:cubicBezTo>
                  <a:cubicBezTo>
                    <a:pt x="931" y="908"/>
                    <a:pt x="932" y="909"/>
                    <a:pt x="933" y="909"/>
                  </a:cubicBezTo>
                  <a:cubicBezTo>
                    <a:pt x="934" y="908"/>
                    <a:pt x="934" y="909"/>
                    <a:pt x="936" y="910"/>
                  </a:cubicBezTo>
                  <a:cubicBezTo>
                    <a:pt x="937" y="910"/>
                    <a:pt x="938" y="912"/>
                    <a:pt x="939" y="912"/>
                  </a:cubicBezTo>
                  <a:cubicBezTo>
                    <a:pt x="940" y="914"/>
                    <a:pt x="940" y="913"/>
                    <a:pt x="941" y="914"/>
                  </a:cubicBezTo>
                  <a:cubicBezTo>
                    <a:pt x="942" y="915"/>
                    <a:pt x="942" y="915"/>
                    <a:pt x="944" y="915"/>
                  </a:cubicBezTo>
                  <a:cubicBezTo>
                    <a:pt x="945" y="913"/>
                    <a:pt x="947" y="915"/>
                    <a:pt x="947" y="916"/>
                  </a:cubicBezTo>
                  <a:cubicBezTo>
                    <a:pt x="948" y="917"/>
                    <a:pt x="948" y="918"/>
                    <a:pt x="950" y="918"/>
                  </a:cubicBezTo>
                  <a:cubicBezTo>
                    <a:pt x="951" y="918"/>
                    <a:pt x="950" y="918"/>
                    <a:pt x="952" y="919"/>
                  </a:cubicBezTo>
                  <a:cubicBezTo>
                    <a:pt x="955" y="920"/>
                    <a:pt x="955" y="921"/>
                    <a:pt x="956" y="920"/>
                  </a:cubicBezTo>
                  <a:cubicBezTo>
                    <a:pt x="957" y="922"/>
                    <a:pt x="957" y="922"/>
                    <a:pt x="959" y="922"/>
                  </a:cubicBezTo>
                  <a:cubicBezTo>
                    <a:pt x="959" y="922"/>
                    <a:pt x="961" y="921"/>
                    <a:pt x="962" y="923"/>
                  </a:cubicBezTo>
                  <a:cubicBezTo>
                    <a:pt x="963" y="923"/>
                    <a:pt x="963" y="925"/>
                    <a:pt x="965" y="924"/>
                  </a:cubicBezTo>
                  <a:cubicBezTo>
                    <a:pt x="967" y="923"/>
                    <a:pt x="965" y="925"/>
                    <a:pt x="967" y="926"/>
                  </a:cubicBezTo>
                  <a:cubicBezTo>
                    <a:pt x="969" y="926"/>
                    <a:pt x="971" y="929"/>
                    <a:pt x="972" y="928"/>
                  </a:cubicBezTo>
                  <a:cubicBezTo>
                    <a:pt x="974" y="930"/>
                    <a:pt x="976" y="929"/>
                    <a:pt x="977" y="930"/>
                  </a:cubicBezTo>
                  <a:cubicBezTo>
                    <a:pt x="978" y="931"/>
                    <a:pt x="979" y="931"/>
                    <a:pt x="981" y="932"/>
                  </a:cubicBezTo>
                  <a:cubicBezTo>
                    <a:pt x="982" y="933"/>
                    <a:pt x="984" y="935"/>
                    <a:pt x="986" y="934"/>
                  </a:cubicBezTo>
                  <a:cubicBezTo>
                    <a:pt x="987" y="933"/>
                    <a:pt x="990" y="936"/>
                    <a:pt x="990" y="937"/>
                  </a:cubicBezTo>
                  <a:cubicBezTo>
                    <a:pt x="991" y="936"/>
                    <a:pt x="993" y="939"/>
                    <a:pt x="995" y="939"/>
                  </a:cubicBezTo>
                  <a:cubicBezTo>
                    <a:pt x="998" y="939"/>
                    <a:pt x="999" y="941"/>
                    <a:pt x="1000" y="941"/>
                  </a:cubicBezTo>
                  <a:cubicBezTo>
                    <a:pt x="1003" y="942"/>
                    <a:pt x="1003" y="942"/>
                    <a:pt x="1005" y="943"/>
                  </a:cubicBezTo>
                  <a:cubicBezTo>
                    <a:pt x="1006" y="944"/>
                    <a:pt x="1006" y="945"/>
                    <a:pt x="1009" y="946"/>
                  </a:cubicBezTo>
                  <a:cubicBezTo>
                    <a:pt x="1009" y="948"/>
                    <a:pt x="1013" y="949"/>
                    <a:pt x="1014" y="947"/>
                  </a:cubicBezTo>
                  <a:cubicBezTo>
                    <a:pt x="1015" y="949"/>
                    <a:pt x="1018" y="951"/>
                    <a:pt x="1020" y="950"/>
                  </a:cubicBezTo>
                  <a:cubicBezTo>
                    <a:pt x="1021" y="949"/>
                    <a:pt x="1023" y="952"/>
                    <a:pt x="1026" y="953"/>
                  </a:cubicBezTo>
                  <a:cubicBezTo>
                    <a:pt x="1030" y="954"/>
                    <a:pt x="1033" y="958"/>
                    <a:pt x="1037" y="958"/>
                  </a:cubicBezTo>
                  <a:cubicBezTo>
                    <a:pt x="1040" y="959"/>
                    <a:pt x="1046" y="961"/>
                    <a:pt x="1049" y="963"/>
                  </a:cubicBezTo>
                  <a:cubicBezTo>
                    <a:pt x="1051" y="964"/>
                    <a:pt x="1052" y="965"/>
                    <a:pt x="1055" y="966"/>
                  </a:cubicBezTo>
                  <a:cubicBezTo>
                    <a:pt x="1055" y="968"/>
                    <a:pt x="1057" y="968"/>
                    <a:pt x="1060" y="969"/>
                  </a:cubicBezTo>
                  <a:cubicBezTo>
                    <a:pt x="1062" y="969"/>
                    <a:pt x="1063" y="970"/>
                    <a:pt x="1065" y="970"/>
                  </a:cubicBezTo>
                  <a:cubicBezTo>
                    <a:pt x="1066" y="971"/>
                    <a:pt x="1068" y="972"/>
                    <a:pt x="1070" y="973"/>
                  </a:cubicBezTo>
                  <a:cubicBezTo>
                    <a:pt x="1071" y="974"/>
                    <a:pt x="1073" y="975"/>
                    <a:pt x="1075" y="975"/>
                  </a:cubicBezTo>
                  <a:cubicBezTo>
                    <a:pt x="1076" y="975"/>
                    <a:pt x="1081" y="975"/>
                    <a:pt x="1079" y="977"/>
                  </a:cubicBezTo>
                  <a:cubicBezTo>
                    <a:pt x="1082" y="979"/>
                    <a:pt x="1082" y="977"/>
                    <a:pt x="1084" y="979"/>
                  </a:cubicBezTo>
                  <a:cubicBezTo>
                    <a:pt x="1084" y="979"/>
                    <a:pt x="1089" y="982"/>
                    <a:pt x="1088" y="982"/>
                  </a:cubicBezTo>
                  <a:cubicBezTo>
                    <a:pt x="1089" y="983"/>
                    <a:pt x="1091" y="984"/>
                    <a:pt x="1092" y="984"/>
                  </a:cubicBezTo>
                  <a:cubicBezTo>
                    <a:pt x="1094" y="985"/>
                    <a:pt x="1095" y="984"/>
                    <a:pt x="1098" y="986"/>
                  </a:cubicBezTo>
                  <a:cubicBezTo>
                    <a:pt x="1101" y="988"/>
                    <a:pt x="1100" y="987"/>
                    <a:pt x="1102" y="988"/>
                  </a:cubicBezTo>
                  <a:cubicBezTo>
                    <a:pt x="1104" y="989"/>
                    <a:pt x="1105" y="990"/>
                    <a:pt x="1107" y="990"/>
                  </a:cubicBezTo>
                  <a:cubicBezTo>
                    <a:pt x="1109" y="991"/>
                    <a:pt x="1110" y="990"/>
                    <a:pt x="1111" y="991"/>
                  </a:cubicBezTo>
                  <a:cubicBezTo>
                    <a:pt x="1114" y="993"/>
                    <a:pt x="1114" y="992"/>
                    <a:pt x="1117" y="994"/>
                  </a:cubicBezTo>
                  <a:cubicBezTo>
                    <a:pt x="1118" y="997"/>
                    <a:pt x="1121" y="995"/>
                    <a:pt x="1122" y="996"/>
                  </a:cubicBezTo>
                  <a:cubicBezTo>
                    <a:pt x="1124" y="997"/>
                    <a:pt x="1125" y="997"/>
                    <a:pt x="1126" y="999"/>
                  </a:cubicBezTo>
                  <a:cubicBezTo>
                    <a:pt x="1127" y="1000"/>
                    <a:pt x="1129" y="1001"/>
                    <a:pt x="1131" y="1001"/>
                  </a:cubicBezTo>
                  <a:cubicBezTo>
                    <a:pt x="1131" y="1002"/>
                    <a:pt x="1133" y="1002"/>
                    <a:pt x="1135" y="1003"/>
                  </a:cubicBezTo>
                  <a:cubicBezTo>
                    <a:pt x="1138" y="1007"/>
                    <a:pt x="1136" y="1006"/>
                    <a:pt x="1140" y="1006"/>
                  </a:cubicBezTo>
                  <a:cubicBezTo>
                    <a:pt x="1138" y="1009"/>
                    <a:pt x="1141" y="1008"/>
                    <a:pt x="1144" y="1009"/>
                  </a:cubicBezTo>
                  <a:cubicBezTo>
                    <a:pt x="1145" y="1007"/>
                    <a:pt x="1146" y="1007"/>
                    <a:pt x="1149" y="1011"/>
                  </a:cubicBezTo>
                  <a:cubicBezTo>
                    <a:pt x="1149" y="1011"/>
                    <a:pt x="1152" y="1012"/>
                    <a:pt x="1153" y="1014"/>
                  </a:cubicBezTo>
                  <a:cubicBezTo>
                    <a:pt x="1155" y="1017"/>
                    <a:pt x="1155" y="1016"/>
                    <a:pt x="1157" y="1016"/>
                  </a:cubicBezTo>
                  <a:cubicBezTo>
                    <a:pt x="1159" y="1019"/>
                    <a:pt x="1159" y="1019"/>
                    <a:pt x="1160" y="1019"/>
                  </a:cubicBezTo>
                  <a:cubicBezTo>
                    <a:pt x="1163" y="1020"/>
                    <a:pt x="1163" y="1021"/>
                    <a:pt x="1164" y="1021"/>
                  </a:cubicBezTo>
                  <a:cubicBezTo>
                    <a:pt x="1163" y="1024"/>
                    <a:pt x="1168" y="1025"/>
                    <a:pt x="1167" y="1024"/>
                  </a:cubicBezTo>
                  <a:cubicBezTo>
                    <a:pt x="1168" y="1026"/>
                    <a:pt x="1172" y="1029"/>
                    <a:pt x="1171" y="1027"/>
                  </a:cubicBezTo>
                  <a:cubicBezTo>
                    <a:pt x="1170" y="1026"/>
                    <a:pt x="1170" y="1028"/>
                    <a:pt x="1174" y="1030"/>
                  </a:cubicBezTo>
                  <a:cubicBezTo>
                    <a:pt x="1172" y="1035"/>
                    <a:pt x="1175" y="1034"/>
                    <a:pt x="1176" y="1034"/>
                  </a:cubicBezTo>
                  <a:cubicBezTo>
                    <a:pt x="1176" y="1034"/>
                    <a:pt x="1178" y="1034"/>
                    <a:pt x="1179" y="1035"/>
                  </a:cubicBezTo>
                  <a:cubicBezTo>
                    <a:pt x="1180" y="1037"/>
                    <a:pt x="1181" y="1038"/>
                    <a:pt x="1182" y="1038"/>
                  </a:cubicBezTo>
                  <a:cubicBezTo>
                    <a:pt x="1183" y="1041"/>
                    <a:pt x="1184" y="1043"/>
                    <a:pt x="1182" y="1041"/>
                  </a:cubicBezTo>
                  <a:cubicBezTo>
                    <a:pt x="1183" y="1045"/>
                    <a:pt x="1182" y="1040"/>
                    <a:pt x="1184" y="1044"/>
                  </a:cubicBezTo>
                  <a:cubicBezTo>
                    <a:pt x="1182" y="1043"/>
                    <a:pt x="1183" y="1047"/>
                    <a:pt x="1185" y="1048"/>
                  </a:cubicBezTo>
                  <a:cubicBezTo>
                    <a:pt x="1185" y="1052"/>
                    <a:pt x="1186" y="1051"/>
                    <a:pt x="1185" y="1052"/>
                  </a:cubicBezTo>
                  <a:cubicBezTo>
                    <a:pt x="1185" y="1052"/>
                    <a:pt x="1188" y="1054"/>
                    <a:pt x="1184" y="1056"/>
                  </a:cubicBezTo>
                  <a:cubicBezTo>
                    <a:pt x="1184" y="1056"/>
                    <a:pt x="1183" y="1057"/>
                    <a:pt x="1181" y="1057"/>
                  </a:cubicBezTo>
                  <a:cubicBezTo>
                    <a:pt x="1178" y="1057"/>
                    <a:pt x="1181" y="1057"/>
                    <a:pt x="1179" y="1054"/>
                  </a:cubicBezTo>
                  <a:cubicBezTo>
                    <a:pt x="1179" y="1057"/>
                    <a:pt x="1178" y="1053"/>
                    <a:pt x="1179" y="1053"/>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75" name="Freeform 7"/>
            <p:cNvSpPr>
              <a:spLocks noEditPoints="1"/>
            </p:cNvSpPr>
            <p:nvPr/>
          </p:nvSpPr>
          <p:spPr bwMode="auto">
            <a:xfrm>
              <a:off x="2317" y="1951"/>
              <a:ext cx="2962" cy="2238"/>
            </a:xfrm>
            <a:custGeom>
              <a:avLst/>
              <a:gdLst>
                <a:gd name="T0" fmla="*/ 1176 w 1254"/>
                <a:gd name="T1" fmla="*/ 593 h 947"/>
                <a:gd name="T2" fmla="*/ 1099 w 1254"/>
                <a:gd name="T3" fmla="*/ 487 h 947"/>
                <a:gd name="T4" fmla="*/ 1002 w 1254"/>
                <a:gd name="T5" fmla="*/ 460 h 947"/>
                <a:gd name="T6" fmla="*/ 917 w 1254"/>
                <a:gd name="T7" fmla="*/ 428 h 947"/>
                <a:gd name="T8" fmla="*/ 1014 w 1254"/>
                <a:gd name="T9" fmla="*/ 478 h 947"/>
                <a:gd name="T10" fmla="*/ 1094 w 1254"/>
                <a:gd name="T11" fmla="*/ 519 h 947"/>
                <a:gd name="T12" fmla="*/ 1221 w 1254"/>
                <a:gd name="T13" fmla="*/ 654 h 947"/>
                <a:gd name="T14" fmla="*/ 1220 w 1254"/>
                <a:gd name="T15" fmla="*/ 765 h 947"/>
                <a:gd name="T16" fmla="*/ 1062 w 1254"/>
                <a:gd name="T17" fmla="*/ 862 h 947"/>
                <a:gd name="T18" fmla="*/ 938 w 1254"/>
                <a:gd name="T19" fmla="*/ 916 h 947"/>
                <a:gd name="T20" fmla="*/ 848 w 1254"/>
                <a:gd name="T21" fmla="*/ 737 h 947"/>
                <a:gd name="T22" fmla="*/ 767 w 1254"/>
                <a:gd name="T23" fmla="*/ 676 h 947"/>
                <a:gd name="T24" fmla="*/ 666 w 1254"/>
                <a:gd name="T25" fmla="*/ 643 h 947"/>
                <a:gd name="T26" fmla="*/ 518 w 1254"/>
                <a:gd name="T27" fmla="*/ 570 h 947"/>
                <a:gd name="T28" fmla="*/ 420 w 1254"/>
                <a:gd name="T29" fmla="*/ 499 h 947"/>
                <a:gd name="T30" fmla="*/ 349 w 1254"/>
                <a:gd name="T31" fmla="*/ 433 h 947"/>
                <a:gd name="T32" fmla="*/ 278 w 1254"/>
                <a:gd name="T33" fmla="*/ 359 h 947"/>
                <a:gd name="T34" fmla="*/ 194 w 1254"/>
                <a:gd name="T35" fmla="*/ 268 h 947"/>
                <a:gd name="T36" fmla="*/ 127 w 1254"/>
                <a:gd name="T37" fmla="*/ 180 h 947"/>
                <a:gd name="T38" fmla="*/ 54 w 1254"/>
                <a:gd name="T39" fmla="*/ 50 h 947"/>
                <a:gd name="T40" fmla="*/ 10 w 1254"/>
                <a:gd name="T41" fmla="*/ 86 h 947"/>
                <a:gd name="T42" fmla="*/ 35 w 1254"/>
                <a:gd name="T43" fmla="*/ 145 h 947"/>
                <a:gd name="T44" fmla="*/ 40 w 1254"/>
                <a:gd name="T45" fmla="*/ 238 h 947"/>
                <a:gd name="T46" fmla="*/ 105 w 1254"/>
                <a:gd name="T47" fmla="*/ 280 h 947"/>
                <a:gd name="T48" fmla="*/ 137 w 1254"/>
                <a:gd name="T49" fmla="*/ 376 h 947"/>
                <a:gd name="T50" fmla="*/ 205 w 1254"/>
                <a:gd name="T51" fmla="*/ 388 h 947"/>
                <a:gd name="T52" fmla="*/ 234 w 1254"/>
                <a:gd name="T53" fmla="*/ 478 h 947"/>
                <a:gd name="T54" fmla="*/ 326 w 1254"/>
                <a:gd name="T55" fmla="*/ 561 h 947"/>
                <a:gd name="T56" fmla="*/ 388 w 1254"/>
                <a:gd name="T57" fmla="*/ 553 h 947"/>
                <a:gd name="T58" fmla="*/ 430 w 1254"/>
                <a:gd name="T59" fmla="*/ 650 h 947"/>
                <a:gd name="T60" fmla="*/ 486 w 1254"/>
                <a:gd name="T61" fmla="*/ 619 h 947"/>
                <a:gd name="T62" fmla="*/ 557 w 1254"/>
                <a:gd name="T63" fmla="*/ 739 h 947"/>
                <a:gd name="T64" fmla="*/ 670 w 1254"/>
                <a:gd name="T65" fmla="*/ 743 h 947"/>
                <a:gd name="T66" fmla="*/ 706 w 1254"/>
                <a:gd name="T67" fmla="*/ 831 h 947"/>
                <a:gd name="T68" fmla="*/ 766 w 1254"/>
                <a:gd name="T69" fmla="*/ 784 h 947"/>
                <a:gd name="T70" fmla="*/ 835 w 1254"/>
                <a:gd name="T71" fmla="*/ 895 h 947"/>
                <a:gd name="T72" fmla="*/ 941 w 1254"/>
                <a:gd name="T73" fmla="*/ 942 h 947"/>
                <a:gd name="T74" fmla="*/ 1116 w 1254"/>
                <a:gd name="T75" fmla="*/ 845 h 947"/>
                <a:gd name="T76" fmla="*/ 1237 w 1254"/>
                <a:gd name="T77" fmla="*/ 766 h 947"/>
                <a:gd name="T78" fmla="*/ 735 w 1254"/>
                <a:gd name="T79" fmla="*/ 812 h 947"/>
                <a:gd name="T80" fmla="*/ 683 w 1254"/>
                <a:gd name="T81" fmla="*/ 740 h 947"/>
                <a:gd name="T82" fmla="*/ 569 w 1254"/>
                <a:gd name="T83" fmla="*/ 733 h 947"/>
                <a:gd name="T84" fmla="*/ 497 w 1254"/>
                <a:gd name="T85" fmla="*/ 617 h 947"/>
                <a:gd name="T86" fmla="*/ 425 w 1254"/>
                <a:gd name="T87" fmla="*/ 631 h 947"/>
                <a:gd name="T88" fmla="*/ 341 w 1254"/>
                <a:gd name="T89" fmla="*/ 562 h 947"/>
                <a:gd name="T90" fmla="*/ 258 w 1254"/>
                <a:gd name="T91" fmla="*/ 485 h 947"/>
                <a:gd name="T92" fmla="*/ 214 w 1254"/>
                <a:gd name="T93" fmla="*/ 404 h 947"/>
                <a:gd name="T94" fmla="*/ 135 w 1254"/>
                <a:gd name="T95" fmla="*/ 359 h 947"/>
                <a:gd name="T96" fmla="*/ 90 w 1254"/>
                <a:gd name="T97" fmla="*/ 286 h 947"/>
                <a:gd name="T98" fmla="*/ 56 w 1254"/>
                <a:gd name="T99" fmla="*/ 193 h 947"/>
                <a:gd name="T100" fmla="*/ 15 w 1254"/>
                <a:gd name="T101" fmla="*/ 109 h 947"/>
                <a:gd name="T102" fmla="*/ 45 w 1254"/>
                <a:gd name="T103" fmla="*/ 43 h 947"/>
                <a:gd name="T104" fmla="*/ 133 w 1254"/>
                <a:gd name="T105" fmla="*/ 205 h 947"/>
                <a:gd name="T106" fmla="*/ 214 w 1254"/>
                <a:gd name="T107" fmla="*/ 305 h 947"/>
                <a:gd name="T108" fmla="*/ 313 w 1254"/>
                <a:gd name="T109" fmla="*/ 408 h 947"/>
                <a:gd name="T110" fmla="*/ 377 w 1254"/>
                <a:gd name="T111" fmla="*/ 470 h 947"/>
                <a:gd name="T112" fmla="*/ 464 w 1254"/>
                <a:gd name="T113" fmla="*/ 542 h 947"/>
                <a:gd name="T114" fmla="*/ 585 w 1254"/>
                <a:gd name="T115" fmla="*/ 618 h 947"/>
                <a:gd name="T116" fmla="*/ 716 w 1254"/>
                <a:gd name="T117" fmla="*/ 670 h 947"/>
                <a:gd name="T118" fmla="*/ 811 w 1254"/>
                <a:gd name="T119" fmla="*/ 717 h 947"/>
                <a:gd name="T120" fmla="*/ 908 w 1254"/>
                <a:gd name="T121" fmla="*/ 844 h 947"/>
                <a:gd name="T122" fmla="*/ 889 w 1254"/>
                <a:gd name="T123" fmla="*/ 911 h 947"/>
                <a:gd name="T124" fmla="*/ 813 w 1254"/>
                <a:gd name="T125" fmla="*/ 843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4" h="947">
                  <a:moveTo>
                    <a:pt x="1253" y="708"/>
                  </a:moveTo>
                  <a:cubicBezTo>
                    <a:pt x="1254" y="706"/>
                    <a:pt x="1253" y="706"/>
                    <a:pt x="1253" y="705"/>
                  </a:cubicBezTo>
                  <a:cubicBezTo>
                    <a:pt x="1253" y="704"/>
                    <a:pt x="1253" y="703"/>
                    <a:pt x="1253" y="701"/>
                  </a:cubicBezTo>
                  <a:cubicBezTo>
                    <a:pt x="1253" y="699"/>
                    <a:pt x="1253" y="699"/>
                    <a:pt x="1253" y="698"/>
                  </a:cubicBezTo>
                  <a:cubicBezTo>
                    <a:pt x="1252" y="698"/>
                    <a:pt x="1252" y="697"/>
                    <a:pt x="1252" y="696"/>
                  </a:cubicBezTo>
                  <a:cubicBezTo>
                    <a:pt x="1252" y="695"/>
                    <a:pt x="1252" y="692"/>
                    <a:pt x="1251" y="690"/>
                  </a:cubicBezTo>
                  <a:cubicBezTo>
                    <a:pt x="1251" y="689"/>
                    <a:pt x="1251" y="688"/>
                    <a:pt x="1251" y="687"/>
                  </a:cubicBezTo>
                  <a:cubicBezTo>
                    <a:pt x="1251" y="686"/>
                    <a:pt x="1250" y="685"/>
                    <a:pt x="1250" y="685"/>
                  </a:cubicBezTo>
                  <a:cubicBezTo>
                    <a:pt x="1250" y="683"/>
                    <a:pt x="1250" y="683"/>
                    <a:pt x="1250" y="683"/>
                  </a:cubicBezTo>
                  <a:cubicBezTo>
                    <a:pt x="1249" y="682"/>
                    <a:pt x="1249" y="681"/>
                    <a:pt x="1249" y="679"/>
                  </a:cubicBezTo>
                  <a:cubicBezTo>
                    <a:pt x="1248" y="679"/>
                    <a:pt x="1248" y="679"/>
                    <a:pt x="1248" y="679"/>
                  </a:cubicBezTo>
                  <a:cubicBezTo>
                    <a:pt x="1247" y="678"/>
                    <a:pt x="1247" y="678"/>
                    <a:pt x="1247" y="677"/>
                  </a:cubicBezTo>
                  <a:cubicBezTo>
                    <a:pt x="1247" y="676"/>
                    <a:pt x="1247" y="676"/>
                    <a:pt x="1247" y="674"/>
                  </a:cubicBezTo>
                  <a:cubicBezTo>
                    <a:pt x="1247" y="674"/>
                    <a:pt x="1247" y="674"/>
                    <a:pt x="1246" y="673"/>
                  </a:cubicBezTo>
                  <a:cubicBezTo>
                    <a:pt x="1246" y="673"/>
                    <a:pt x="1246" y="673"/>
                    <a:pt x="1245" y="673"/>
                  </a:cubicBezTo>
                  <a:cubicBezTo>
                    <a:pt x="1245" y="673"/>
                    <a:pt x="1245" y="671"/>
                    <a:pt x="1245" y="671"/>
                  </a:cubicBezTo>
                  <a:cubicBezTo>
                    <a:pt x="1245" y="670"/>
                    <a:pt x="1245" y="669"/>
                    <a:pt x="1244" y="669"/>
                  </a:cubicBezTo>
                  <a:cubicBezTo>
                    <a:pt x="1244" y="669"/>
                    <a:pt x="1244" y="668"/>
                    <a:pt x="1244" y="668"/>
                  </a:cubicBezTo>
                  <a:cubicBezTo>
                    <a:pt x="1244" y="668"/>
                    <a:pt x="1242" y="665"/>
                    <a:pt x="1242" y="664"/>
                  </a:cubicBezTo>
                  <a:cubicBezTo>
                    <a:pt x="1242" y="661"/>
                    <a:pt x="1240" y="660"/>
                    <a:pt x="1239" y="660"/>
                  </a:cubicBezTo>
                  <a:cubicBezTo>
                    <a:pt x="1239" y="660"/>
                    <a:pt x="1239" y="660"/>
                    <a:pt x="1239" y="660"/>
                  </a:cubicBezTo>
                  <a:cubicBezTo>
                    <a:pt x="1240" y="658"/>
                    <a:pt x="1239" y="657"/>
                    <a:pt x="1239" y="656"/>
                  </a:cubicBezTo>
                  <a:cubicBezTo>
                    <a:pt x="1238" y="654"/>
                    <a:pt x="1237" y="654"/>
                    <a:pt x="1236" y="654"/>
                  </a:cubicBezTo>
                  <a:cubicBezTo>
                    <a:pt x="1235" y="653"/>
                    <a:pt x="1235" y="653"/>
                    <a:pt x="1235" y="653"/>
                  </a:cubicBezTo>
                  <a:cubicBezTo>
                    <a:pt x="1234" y="652"/>
                    <a:pt x="1232" y="651"/>
                    <a:pt x="1232" y="650"/>
                  </a:cubicBezTo>
                  <a:cubicBezTo>
                    <a:pt x="1232" y="650"/>
                    <a:pt x="1231" y="649"/>
                    <a:pt x="1231" y="648"/>
                  </a:cubicBezTo>
                  <a:cubicBezTo>
                    <a:pt x="1230" y="648"/>
                    <a:pt x="1229" y="647"/>
                    <a:pt x="1229" y="646"/>
                  </a:cubicBezTo>
                  <a:cubicBezTo>
                    <a:pt x="1229" y="645"/>
                    <a:pt x="1228" y="644"/>
                    <a:pt x="1228" y="643"/>
                  </a:cubicBezTo>
                  <a:cubicBezTo>
                    <a:pt x="1227" y="642"/>
                    <a:pt x="1225" y="642"/>
                    <a:pt x="1224" y="642"/>
                  </a:cubicBezTo>
                  <a:cubicBezTo>
                    <a:pt x="1223" y="641"/>
                    <a:pt x="1222" y="640"/>
                    <a:pt x="1222" y="639"/>
                  </a:cubicBezTo>
                  <a:cubicBezTo>
                    <a:pt x="1221" y="638"/>
                    <a:pt x="1221" y="638"/>
                    <a:pt x="1221" y="638"/>
                  </a:cubicBezTo>
                  <a:cubicBezTo>
                    <a:pt x="1220" y="637"/>
                    <a:pt x="1220" y="637"/>
                    <a:pt x="1219" y="637"/>
                  </a:cubicBezTo>
                  <a:cubicBezTo>
                    <a:pt x="1219" y="636"/>
                    <a:pt x="1219" y="636"/>
                    <a:pt x="1217" y="634"/>
                  </a:cubicBezTo>
                  <a:cubicBezTo>
                    <a:pt x="1217" y="634"/>
                    <a:pt x="1216" y="634"/>
                    <a:pt x="1216" y="634"/>
                  </a:cubicBezTo>
                  <a:cubicBezTo>
                    <a:pt x="1216" y="633"/>
                    <a:pt x="1216" y="632"/>
                    <a:pt x="1214" y="632"/>
                  </a:cubicBezTo>
                  <a:cubicBezTo>
                    <a:pt x="1214" y="631"/>
                    <a:pt x="1214" y="631"/>
                    <a:pt x="1214" y="632"/>
                  </a:cubicBezTo>
                  <a:cubicBezTo>
                    <a:pt x="1213" y="631"/>
                    <a:pt x="1213" y="631"/>
                    <a:pt x="1212" y="631"/>
                  </a:cubicBezTo>
                  <a:cubicBezTo>
                    <a:pt x="1212" y="631"/>
                    <a:pt x="1213" y="630"/>
                    <a:pt x="1213" y="630"/>
                  </a:cubicBezTo>
                  <a:cubicBezTo>
                    <a:pt x="1213" y="630"/>
                    <a:pt x="1212" y="629"/>
                    <a:pt x="1212" y="629"/>
                  </a:cubicBezTo>
                  <a:cubicBezTo>
                    <a:pt x="1211" y="628"/>
                    <a:pt x="1210" y="627"/>
                    <a:pt x="1209" y="626"/>
                  </a:cubicBezTo>
                  <a:cubicBezTo>
                    <a:pt x="1208" y="625"/>
                    <a:pt x="1208" y="625"/>
                    <a:pt x="1207" y="624"/>
                  </a:cubicBezTo>
                  <a:cubicBezTo>
                    <a:pt x="1199" y="616"/>
                    <a:pt x="1199" y="616"/>
                    <a:pt x="1199" y="616"/>
                  </a:cubicBezTo>
                  <a:cubicBezTo>
                    <a:pt x="1199" y="616"/>
                    <a:pt x="1199" y="616"/>
                    <a:pt x="1199" y="616"/>
                  </a:cubicBezTo>
                  <a:cubicBezTo>
                    <a:pt x="1199" y="616"/>
                    <a:pt x="1198" y="615"/>
                    <a:pt x="1198" y="615"/>
                  </a:cubicBezTo>
                  <a:cubicBezTo>
                    <a:pt x="1197" y="615"/>
                    <a:pt x="1196" y="615"/>
                    <a:pt x="1196" y="613"/>
                  </a:cubicBezTo>
                  <a:cubicBezTo>
                    <a:pt x="1195" y="613"/>
                    <a:pt x="1195" y="612"/>
                    <a:pt x="1195" y="612"/>
                  </a:cubicBezTo>
                  <a:cubicBezTo>
                    <a:pt x="1195" y="612"/>
                    <a:pt x="1194" y="612"/>
                    <a:pt x="1194" y="612"/>
                  </a:cubicBezTo>
                  <a:cubicBezTo>
                    <a:pt x="1193" y="612"/>
                    <a:pt x="1193" y="612"/>
                    <a:pt x="1192" y="611"/>
                  </a:cubicBezTo>
                  <a:cubicBezTo>
                    <a:pt x="1191" y="610"/>
                    <a:pt x="1191" y="609"/>
                    <a:pt x="1191" y="608"/>
                  </a:cubicBezTo>
                  <a:cubicBezTo>
                    <a:pt x="1191" y="608"/>
                    <a:pt x="1191" y="608"/>
                    <a:pt x="1191" y="607"/>
                  </a:cubicBezTo>
                  <a:cubicBezTo>
                    <a:pt x="1190" y="606"/>
                    <a:pt x="1189" y="606"/>
                    <a:pt x="1188" y="605"/>
                  </a:cubicBezTo>
                  <a:cubicBezTo>
                    <a:pt x="1188" y="605"/>
                    <a:pt x="1188" y="605"/>
                    <a:pt x="1188" y="605"/>
                  </a:cubicBezTo>
                  <a:cubicBezTo>
                    <a:pt x="1188" y="604"/>
                    <a:pt x="1188" y="604"/>
                    <a:pt x="1187" y="604"/>
                  </a:cubicBezTo>
                  <a:cubicBezTo>
                    <a:pt x="1187" y="603"/>
                    <a:pt x="1186" y="603"/>
                    <a:pt x="1186" y="602"/>
                  </a:cubicBezTo>
                  <a:cubicBezTo>
                    <a:pt x="1186" y="602"/>
                    <a:pt x="1185" y="601"/>
                    <a:pt x="1185" y="601"/>
                  </a:cubicBezTo>
                  <a:cubicBezTo>
                    <a:pt x="1184" y="601"/>
                    <a:pt x="1184" y="600"/>
                    <a:pt x="1183" y="599"/>
                  </a:cubicBezTo>
                  <a:cubicBezTo>
                    <a:pt x="1183" y="599"/>
                    <a:pt x="1182" y="599"/>
                    <a:pt x="1182" y="599"/>
                  </a:cubicBezTo>
                  <a:cubicBezTo>
                    <a:pt x="1182" y="599"/>
                    <a:pt x="1181" y="598"/>
                    <a:pt x="1180" y="597"/>
                  </a:cubicBezTo>
                  <a:cubicBezTo>
                    <a:pt x="1180" y="597"/>
                    <a:pt x="1180" y="596"/>
                    <a:pt x="1179" y="596"/>
                  </a:cubicBezTo>
                  <a:cubicBezTo>
                    <a:pt x="1179" y="595"/>
                    <a:pt x="1178" y="595"/>
                    <a:pt x="1178" y="595"/>
                  </a:cubicBezTo>
                  <a:cubicBezTo>
                    <a:pt x="1177" y="595"/>
                    <a:pt x="1177" y="594"/>
                    <a:pt x="1176" y="593"/>
                  </a:cubicBezTo>
                  <a:cubicBezTo>
                    <a:pt x="1176" y="593"/>
                    <a:pt x="1176" y="593"/>
                    <a:pt x="1176" y="593"/>
                  </a:cubicBezTo>
                  <a:cubicBezTo>
                    <a:pt x="1176" y="592"/>
                    <a:pt x="1176" y="592"/>
                    <a:pt x="1175" y="592"/>
                  </a:cubicBezTo>
                  <a:cubicBezTo>
                    <a:pt x="1175" y="592"/>
                    <a:pt x="1175" y="592"/>
                    <a:pt x="1175" y="591"/>
                  </a:cubicBezTo>
                  <a:cubicBezTo>
                    <a:pt x="1174" y="590"/>
                    <a:pt x="1174" y="589"/>
                    <a:pt x="1173" y="589"/>
                  </a:cubicBezTo>
                  <a:cubicBezTo>
                    <a:pt x="1166" y="583"/>
                    <a:pt x="1166" y="583"/>
                    <a:pt x="1166" y="583"/>
                  </a:cubicBezTo>
                  <a:cubicBezTo>
                    <a:pt x="1165" y="581"/>
                    <a:pt x="1164" y="580"/>
                    <a:pt x="1162" y="578"/>
                  </a:cubicBezTo>
                  <a:cubicBezTo>
                    <a:pt x="1160" y="576"/>
                    <a:pt x="1157" y="573"/>
                    <a:pt x="1155" y="571"/>
                  </a:cubicBezTo>
                  <a:cubicBezTo>
                    <a:pt x="1153" y="568"/>
                    <a:pt x="1150" y="565"/>
                    <a:pt x="1148" y="564"/>
                  </a:cubicBezTo>
                  <a:cubicBezTo>
                    <a:pt x="1147" y="563"/>
                    <a:pt x="1147" y="563"/>
                    <a:pt x="1146" y="562"/>
                  </a:cubicBezTo>
                  <a:cubicBezTo>
                    <a:pt x="1145" y="561"/>
                    <a:pt x="1144" y="560"/>
                    <a:pt x="1144" y="560"/>
                  </a:cubicBezTo>
                  <a:cubicBezTo>
                    <a:pt x="1144" y="559"/>
                    <a:pt x="1143" y="559"/>
                    <a:pt x="1142" y="559"/>
                  </a:cubicBezTo>
                  <a:cubicBezTo>
                    <a:pt x="1142" y="558"/>
                    <a:pt x="1141" y="558"/>
                    <a:pt x="1141" y="557"/>
                  </a:cubicBezTo>
                  <a:cubicBezTo>
                    <a:pt x="1140" y="556"/>
                    <a:pt x="1139" y="555"/>
                    <a:pt x="1139" y="555"/>
                  </a:cubicBezTo>
                  <a:cubicBezTo>
                    <a:pt x="1138" y="553"/>
                    <a:pt x="1137" y="553"/>
                    <a:pt x="1136" y="552"/>
                  </a:cubicBezTo>
                  <a:cubicBezTo>
                    <a:pt x="1135" y="551"/>
                    <a:pt x="1135" y="551"/>
                    <a:pt x="1134" y="550"/>
                  </a:cubicBezTo>
                  <a:cubicBezTo>
                    <a:pt x="1134" y="550"/>
                    <a:pt x="1134" y="549"/>
                    <a:pt x="1133" y="549"/>
                  </a:cubicBezTo>
                  <a:cubicBezTo>
                    <a:pt x="1133" y="549"/>
                    <a:pt x="1132" y="548"/>
                    <a:pt x="1132" y="548"/>
                  </a:cubicBezTo>
                  <a:cubicBezTo>
                    <a:pt x="1131" y="545"/>
                    <a:pt x="1130" y="544"/>
                    <a:pt x="1128" y="544"/>
                  </a:cubicBezTo>
                  <a:cubicBezTo>
                    <a:pt x="1128" y="543"/>
                    <a:pt x="1127" y="542"/>
                    <a:pt x="1126" y="542"/>
                  </a:cubicBezTo>
                  <a:cubicBezTo>
                    <a:pt x="1126" y="541"/>
                    <a:pt x="1125" y="541"/>
                    <a:pt x="1125" y="541"/>
                  </a:cubicBezTo>
                  <a:cubicBezTo>
                    <a:pt x="1124" y="540"/>
                    <a:pt x="1124" y="539"/>
                    <a:pt x="1123" y="539"/>
                  </a:cubicBezTo>
                  <a:cubicBezTo>
                    <a:pt x="1123" y="538"/>
                    <a:pt x="1122" y="538"/>
                    <a:pt x="1121" y="537"/>
                  </a:cubicBezTo>
                  <a:cubicBezTo>
                    <a:pt x="1121" y="536"/>
                    <a:pt x="1120" y="534"/>
                    <a:pt x="1118" y="533"/>
                  </a:cubicBezTo>
                  <a:cubicBezTo>
                    <a:pt x="1118" y="533"/>
                    <a:pt x="1117" y="532"/>
                    <a:pt x="1116" y="531"/>
                  </a:cubicBezTo>
                  <a:cubicBezTo>
                    <a:pt x="1115" y="530"/>
                    <a:pt x="1115" y="530"/>
                    <a:pt x="1114" y="529"/>
                  </a:cubicBezTo>
                  <a:cubicBezTo>
                    <a:pt x="1114" y="529"/>
                    <a:pt x="1113" y="528"/>
                    <a:pt x="1112" y="527"/>
                  </a:cubicBezTo>
                  <a:cubicBezTo>
                    <a:pt x="1111" y="526"/>
                    <a:pt x="1110" y="526"/>
                    <a:pt x="1110" y="525"/>
                  </a:cubicBezTo>
                  <a:cubicBezTo>
                    <a:pt x="1110" y="525"/>
                    <a:pt x="1110" y="525"/>
                    <a:pt x="1110" y="525"/>
                  </a:cubicBezTo>
                  <a:cubicBezTo>
                    <a:pt x="1109" y="524"/>
                    <a:pt x="1107" y="523"/>
                    <a:pt x="1106" y="523"/>
                  </a:cubicBezTo>
                  <a:cubicBezTo>
                    <a:pt x="1107" y="523"/>
                    <a:pt x="1107" y="522"/>
                    <a:pt x="1107" y="522"/>
                  </a:cubicBezTo>
                  <a:cubicBezTo>
                    <a:pt x="1107" y="521"/>
                    <a:pt x="1106" y="520"/>
                    <a:pt x="1106" y="519"/>
                  </a:cubicBezTo>
                  <a:cubicBezTo>
                    <a:pt x="1106" y="519"/>
                    <a:pt x="1105" y="518"/>
                    <a:pt x="1104" y="518"/>
                  </a:cubicBezTo>
                  <a:cubicBezTo>
                    <a:pt x="1104" y="518"/>
                    <a:pt x="1104" y="518"/>
                    <a:pt x="1103" y="519"/>
                  </a:cubicBezTo>
                  <a:cubicBezTo>
                    <a:pt x="1103" y="519"/>
                    <a:pt x="1103" y="519"/>
                    <a:pt x="1103" y="519"/>
                  </a:cubicBezTo>
                  <a:cubicBezTo>
                    <a:pt x="1103" y="519"/>
                    <a:pt x="1103" y="519"/>
                    <a:pt x="1103" y="518"/>
                  </a:cubicBezTo>
                  <a:cubicBezTo>
                    <a:pt x="1103" y="518"/>
                    <a:pt x="1103" y="518"/>
                    <a:pt x="1103" y="518"/>
                  </a:cubicBezTo>
                  <a:cubicBezTo>
                    <a:pt x="1102" y="518"/>
                    <a:pt x="1102" y="518"/>
                    <a:pt x="1102" y="518"/>
                  </a:cubicBezTo>
                  <a:cubicBezTo>
                    <a:pt x="1102" y="517"/>
                    <a:pt x="1101" y="517"/>
                    <a:pt x="1101" y="516"/>
                  </a:cubicBezTo>
                  <a:cubicBezTo>
                    <a:pt x="1101" y="515"/>
                    <a:pt x="1100" y="514"/>
                    <a:pt x="1098" y="514"/>
                  </a:cubicBezTo>
                  <a:cubicBezTo>
                    <a:pt x="1098" y="513"/>
                    <a:pt x="1098" y="513"/>
                    <a:pt x="1098" y="513"/>
                  </a:cubicBezTo>
                  <a:cubicBezTo>
                    <a:pt x="1097" y="513"/>
                    <a:pt x="1097" y="513"/>
                    <a:pt x="1096" y="512"/>
                  </a:cubicBezTo>
                  <a:cubicBezTo>
                    <a:pt x="1096" y="512"/>
                    <a:pt x="1096" y="511"/>
                    <a:pt x="1095" y="510"/>
                  </a:cubicBezTo>
                  <a:cubicBezTo>
                    <a:pt x="1095" y="510"/>
                    <a:pt x="1095" y="510"/>
                    <a:pt x="1095" y="510"/>
                  </a:cubicBezTo>
                  <a:cubicBezTo>
                    <a:pt x="1094" y="509"/>
                    <a:pt x="1093" y="508"/>
                    <a:pt x="1092" y="507"/>
                  </a:cubicBezTo>
                  <a:cubicBezTo>
                    <a:pt x="1092" y="507"/>
                    <a:pt x="1092" y="506"/>
                    <a:pt x="1091" y="506"/>
                  </a:cubicBezTo>
                  <a:cubicBezTo>
                    <a:pt x="1091" y="506"/>
                    <a:pt x="1091" y="506"/>
                    <a:pt x="1090" y="505"/>
                  </a:cubicBezTo>
                  <a:cubicBezTo>
                    <a:pt x="1089" y="505"/>
                    <a:pt x="1088" y="504"/>
                    <a:pt x="1088" y="503"/>
                  </a:cubicBezTo>
                  <a:cubicBezTo>
                    <a:pt x="1088" y="503"/>
                    <a:pt x="1088" y="503"/>
                    <a:pt x="1088" y="503"/>
                  </a:cubicBezTo>
                  <a:cubicBezTo>
                    <a:pt x="1088" y="503"/>
                    <a:pt x="1088" y="502"/>
                    <a:pt x="1088" y="502"/>
                  </a:cubicBezTo>
                  <a:cubicBezTo>
                    <a:pt x="1089" y="502"/>
                    <a:pt x="1089" y="501"/>
                    <a:pt x="1089" y="501"/>
                  </a:cubicBezTo>
                  <a:cubicBezTo>
                    <a:pt x="1089" y="501"/>
                    <a:pt x="1089" y="500"/>
                    <a:pt x="1089" y="500"/>
                  </a:cubicBezTo>
                  <a:cubicBezTo>
                    <a:pt x="1089" y="500"/>
                    <a:pt x="1090" y="500"/>
                    <a:pt x="1090" y="500"/>
                  </a:cubicBezTo>
                  <a:cubicBezTo>
                    <a:pt x="1090" y="500"/>
                    <a:pt x="1090" y="500"/>
                    <a:pt x="1091" y="500"/>
                  </a:cubicBezTo>
                  <a:cubicBezTo>
                    <a:pt x="1091" y="500"/>
                    <a:pt x="1091" y="499"/>
                    <a:pt x="1091" y="499"/>
                  </a:cubicBezTo>
                  <a:cubicBezTo>
                    <a:pt x="1092" y="498"/>
                    <a:pt x="1093" y="498"/>
                    <a:pt x="1093" y="497"/>
                  </a:cubicBezTo>
                  <a:cubicBezTo>
                    <a:pt x="1094" y="497"/>
                    <a:pt x="1094" y="496"/>
                    <a:pt x="1095" y="495"/>
                  </a:cubicBezTo>
                  <a:cubicBezTo>
                    <a:pt x="1096" y="494"/>
                    <a:pt x="1096" y="494"/>
                    <a:pt x="1096" y="494"/>
                  </a:cubicBezTo>
                  <a:cubicBezTo>
                    <a:pt x="1096" y="493"/>
                    <a:pt x="1097" y="492"/>
                    <a:pt x="1097" y="491"/>
                  </a:cubicBezTo>
                  <a:cubicBezTo>
                    <a:pt x="1098" y="491"/>
                    <a:pt x="1098" y="490"/>
                    <a:pt x="1098" y="489"/>
                  </a:cubicBezTo>
                  <a:cubicBezTo>
                    <a:pt x="1098" y="489"/>
                    <a:pt x="1098" y="488"/>
                    <a:pt x="1099" y="487"/>
                  </a:cubicBezTo>
                  <a:cubicBezTo>
                    <a:pt x="1099" y="487"/>
                    <a:pt x="1099" y="487"/>
                    <a:pt x="1099" y="487"/>
                  </a:cubicBezTo>
                  <a:cubicBezTo>
                    <a:pt x="1100" y="485"/>
                    <a:pt x="1101" y="484"/>
                    <a:pt x="1100" y="482"/>
                  </a:cubicBezTo>
                  <a:cubicBezTo>
                    <a:pt x="1099" y="481"/>
                    <a:pt x="1099" y="481"/>
                    <a:pt x="1100" y="481"/>
                  </a:cubicBezTo>
                  <a:cubicBezTo>
                    <a:pt x="1100" y="480"/>
                    <a:pt x="1100" y="479"/>
                    <a:pt x="1100" y="478"/>
                  </a:cubicBezTo>
                  <a:cubicBezTo>
                    <a:pt x="1100" y="478"/>
                    <a:pt x="1100" y="478"/>
                    <a:pt x="1100" y="478"/>
                  </a:cubicBezTo>
                  <a:cubicBezTo>
                    <a:pt x="1100" y="477"/>
                    <a:pt x="1100" y="475"/>
                    <a:pt x="1099" y="474"/>
                  </a:cubicBezTo>
                  <a:cubicBezTo>
                    <a:pt x="1098" y="473"/>
                    <a:pt x="1098" y="472"/>
                    <a:pt x="1097" y="472"/>
                  </a:cubicBezTo>
                  <a:cubicBezTo>
                    <a:pt x="1097" y="472"/>
                    <a:pt x="1097" y="472"/>
                    <a:pt x="1097" y="472"/>
                  </a:cubicBezTo>
                  <a:cubicBezTo>
                    <a:pt x="1097" y="472"/>
                    <a:pt x="1097" y="472"/>
                    <a:pt x="1097" y="472"/>
                  </a:cubicBezTo>
                  <a:cubicBezTo>
                    <a:pt x="1097" y="472"/>
                    <a:pt x="1098" y="471"/>
                    <a:pt x="1098" y="471"/>
                  </a:cubicBezTo>
                  <a:cubicBezTo>
                    <a:pt x="1098" y="470"/>
                    <a:pt x="1097" y="470"/>
                    <a:pt x="1097" y="470"/>
                  </a:cubicBezTo>
                  <a:cubicBezTo>
                    <a:pt x="1097" y="469"/>
                    <a:pt x="1097" y="469"/>
                    <a:pt x="1096" y="468"/>
                  </a:cubicBezTo>
                  <a:cubicBezTo>
                    <a:pt x="1096" y="466"/>
                    <a:pt x="1096" y="465"/>
                    <a:pt x="1093" y="463"/>
                  </a:cubicBezTo>
                  <a:cubicBezTo>
                    <a:pt x="1093" y="463"/>
                    <a:pt x="1093" y="462"/>
                    <a:pt x="1092" y="462"/>
                  </a:cubicBezTo>
                  <a:cubicBezTo>
                    <a:pt x="1092" y="461"/>
                    <a:pt x="1092" y="460"/>
                    <a:pt x="1091" y="460"/>
                  </a:cubicBezTo>
                  <a:cubicBezTo>
                    <a:pt x="1090" y="459"/>
                    <a:pt x="1089" y="458"/>
                    <a:pt x="1089" y="458"/>
                  </a:cubicBezTo>
                  <a:cubicBezTo>
                    <a:pt x="1088" y="458"/>
                    <a:pt x="1088" y="458"/>
                    <a:pt x="1087" y="457"/>
                  </a:cubicBezTo>
                  <a:cubicBezTo>
                    <a:pt x="1086" y="456"/>
                    <a:pt x="1085" y="456"/>
                    <a:pt x="1084" y="455"/>
                  </a:cubicBezTo>
                  <a:cubicBezTo>
                    <a:pt x="1084" y="455"/>
                    <a:pt x="1084" y="455"/>
                    <a:pt x="1084" y="455"/>
                  </a:cubicBezTo>
                  <a:cubicBezTo>
                    <a:pt x="1083" y="455"/>
                    <a:pt x="1082" y="454"/>
                    <a:pt x="1081" y="454"/>
                  </a:cubicBezTo>
                  <a:cubicBezTo>
                    <a:pt x="1080" y="454"/>
                    <a:pt x="1080" y="454"/>
                    <a:pt x="1079" y="454"/>
                  </a:cubicBezTo>
                  <a:cubicBezTo>
                    <a:pt x="1079" y="454"/>
                    <a:pt x="1078" y="454"/>
                    <a:pt x="1078" y="454"/>
                  </a:cubicBezTo>
                  <a:cubicBezTo>
                    <a:pt x="1077" y="454"/>
                    <a:pt x="1077" y="454"/>
                    <a:pt x="1077" y="454"/>
                  </a:cubicBezTo>
                  <a:cubicBezTo>
                    <a:pt x="1076" y="454"/>
                    <a:pt x="1075" y="453"/>
                    <a:pt x="1074" y="453"/>
                  </a:cubicBezTo>
                  <a:cubicBezTo>
                    <a:pt x="1074" y="453"/>
                    <a:pt x="1074" y="453"/>
                    <a:pt x="1074" y="453"/>
                  </a:cubicBezTo>
                  <a:cubicBezTo>
                    <a:pt x="1074" y="453"/>
                    <a:pt x="1074" y="453"/>
                    <a:pt x="1074" y="453"/>
                  </a:cubicBezTo>
                  <a:cubicBezTo>
                    <a:pt x="1074" y="453"/>
                    <a:pt x="1073" y="454"/>
                    <a:pt x="1073" y="454"/>
                  </a:cubicBezTo>
                  <a:cubicBezTo>
                    <a:pt x="1072" y="453"/>
                    <a:pt x="1072" y="453"/>
                    <a:pt x="1072" y="453"/>
                  </a:cubicBezTo>
                  <a:cubicBezTo>
                    <a:pt x="1071" y="453"/>
                    <a:pt x="1070" y="453"/>
                    <a:pt x="1069" y="454"/>
                  </a:cubicBezTo>
                  <a:cubicBezTo>
                    <a:pt x="1069" y="454"/>
                    <a:pt x="1068" y="454"/>
                    <a:pt x="1067" y="454"/>
                  </a:cubicBezTo>
                  <a:cubicBezTo>
                    <a:pt x="1066" y="454"/>
                    <a:pt x="1065" y="454"/>
                    <a:pt x="1065" y="455"/>
                  </a:cubicBezTo>
                  <a:cubicBezTo>
                    <a:pt x="1065" y="455"/>
                    <a:pt x="1065" y="455"/>
                    <a:pt x="1065" y="455"/>
                  </a:cubicBezTo>
                  <a:cubicBezTo>
                    <a:pt x="1064" y="455"/>
                    <a:pt x="1063" y="456"/>
                    <a:pt x="1062" y="457"/>
                  </a:cubicBezTo>
                  <a:cubicBezTo>
                    <a:pt x="1059" y="458"/>
                    <a:pt x="1057" y="459"/>
                    <a:pt x="1056" y="459"/>
                  </a:cubicBezTo>
                  <a:cubicBezTo>
                    <a:pt x="1056" y="459"/>
                    <a:pt x="1056" y="460"/>
                    <a:pt x="1056" y="460"/>
                  </a:cubicBezTo>
                  <a:cubicBezTo>
                    <a:pt x="1056" y="460"/>
                    <a:pt x="1056" y="460"/>
                    <a:pt x="1056" y="460"/>
                  </a:cubicBezTo>
                  <a:cubicBezTo>
                    <a:pt x="1056" y="459"/>
                    <a:pt x="1055" y="459"/>
                    <a:pt x="1055" y="459"/>
                  </a:cubicBezTo>
                  <a:cubicBezTo>
                    <a:pt x="1053" y="459"/>
                    <a:pt x="1051" y="460"/>
                    <a:pt x="1050" y="462"/>
                  </a:cubicBezTo>
                  <a:cubicBezTo>
                    <a:pt x="1049" y="463"/>
                    <a:pt x="1048" y="463"/>
                    <a:pt x="1047" y="464"/>
                  </a:cubicBezTo>
                  <a:cubicBezTo>
                    <a:pt x="1046" y="464"/>
                    <a:pt x="1046" y="464"/>
                    <a:pt x="1046" y="464"/>
                  </a:cubicBezTo>
                  <a:cubicBezTo>
                    <a:pt x="1045" y="465"/>
                    <a:pt x="1044" y="466"/>
                    <a:pt x="1043" y="466"/>
                  </a:cubicBezTo>
                  <a:cubicBezTo>
                    <a:pt x="1040" y="466"/>
                    <a:pt x="1037" y="468"/>
                    <a:pt x="1035" y="470"/>
                  </a:cubicBezTo>
                  <a:cubicBezTo>
                    <a:pt x="1034" y="471"/>
                    <a:pt x="1034" y="471"/>
                    <a:pt x="1034" y="471"/>
                  </a:cubicBezTo>
                  <a:cubicBezTo>
                    <a:pt x="1032" y="472"/>
                    <a:pt x="1031" y="472"/>
                    <a:pt x="1030" y="473"/>
                  </a:cubicBezTo>
                  <a:cubicBezTo>
                    <a:pt x="1030" y="473"/>
                    <a:pt x="1029" y="474"/>
                    <a:pt x="1028" y="474"/>
                  </a:cubicBezTo>
                  <a:cubicBezTo>
                    <a:pt x="1028" y="474"/>
                    <a:pt x="1028" y="473"/>
                    <a:pt x="1028" y="473"/>
                  </a:cubicBezTo>
                  <a:cubicBezTo>
                    <a:pt x="1027" y="473"/>
                    <a:pt x="1027" y="473"/>
                    <a:pt x="1027" y="473"/>
                  </a:cubicBezTo>
                  <a:cubicBezTo>
                    <a:pt x="1027" y="472"/>
                    <a:pt x="1026" y="472"/>
                    <a:pt x="1025" y="472"/>
                  </a:cubicBezTo>
                  <a:cubicBezTo>
                    <a:pt x="1025" y="472"/>
                    <a:pt x="1024" y="472"/>
                    <a:pt x="1024" y="472"/>
                  </a:cubicBezTo>
                  <a:cubicBezTo>
                    <a:pt x="1024" y="472"/>
                    <a:pt x="1024" y="472"/>
                    <a:pt x="1024" y="472"/>
                  </a:cubicBezTo>
                  <a:cubicBezTo>
                    <a:pt x="1024" y="471"/>
                    <a:pt x="1024" y="471"/>
                    <a:pt x="1023" y="471"/>
                  </a:cubicBezTo>
                  <a:cubicBezTo>
                    <a:pt x="1023" y="471"/>
                    <a:pt x="1023" y="470"/>
                    <a:pt x="1023" y="470"/>
                  </a:cubicBezTo>
                  <a:cubicBezTo>
                    <a:pt x="1023" y="469"/>
                    <a:pt x="1022" y="468"/>
                    <a:pt x="1021" y="468"/>
                  </a:cubicBezTo>
                  <a:cubicBezTo>
                    <a:pt x="1020" y="468"/>
                    <a:pt x="1020" y="468"/>
                    <a:pt x="1019" y="469"/>
                  </a:cubicBezTo>
                  <a:cubicBezTo>
                    <a:pt x="1019" y="469"/>
                    <a:pt x="1019" y="469"/>
                    <a:pt x="1018" y="469"/>
                  </a:cubicBezTo>
                  <a:cubicBezTo>
                    <a:pt x="1018" y="469"/>
                    <a:pt x="1018" y="469"/>
                    <a:pt x="1017" y="469"/>
                  </a:cubicBezTo>
                  <a:cubicBezTo>
                    <a:pt x="1017" y="469"/>
                    <a:pt x="1017" y="468"/>
                    <a:pt x="1017" y="468"/>
                  </a:cubicBezTo>
                  <a:cubicBezTo>
                    <a:pt x="1017" y="468"/>
                    <a:pt x="1017" y="467"/>
                    <a:pt x="1016" y="467"/>
                  </a:cubicBezTo>
                  <a:cubicBezTo>
                    <a:pt x="1016" y="467"/>
                    <a:pt x="1016" y="467"/>
                    <a:pt x="1015" y="467"/>
                  </a:cubicBezTo>
                  <a:cubicBezTo>
                    <a:pt x="1015" y="467"/>
                    <a:pt x="1015" y="467"/>
                    <a:pt x="1015" y="467"/>
                  </a:cubicBezTo>
                  <a:cubicBezTo>
                    <a:pt x="1014" y="466"/>
                    <a:pt x="1012" y="464"/>
                    <a:pt x="1009" y="464"/>
                  </a:cubicBezTo>
                  <a:cubicBezTo>
                    <a:pt x="1006" y="461"/>
                    <a:pt x="1003" y="460"/>
                    <a:pt x="1002" y="460"/>
                  </a:cubicBezTo>
                  <a:cubicBezTo>
                    <a:pt x="1001" y="460"/>
                    <a:pt x="1000" y="460"/>
                    <a:pt x="999" y="459"/>
                  </a:cubicBezTo>
                  <a:cubicBezTo>
                    <a:pt x="998" y="459"/>
                    <a:pt x="998" y="459"/>
                    <a:pt x="997" y="459"/>
                  </a:cubicBezTo>
                  <a:cubicBezTo>
                    <a:pt x="996" y="458"/>
                    <a:pt x="994" y="458"/>
                    <a:pt x="993" y="456"/>
                  </a:cubicBezTo>
                  <a:cubicBezTo>
                    <a:pt x="993" y="456"/>
                    <a:pt x="993" y="456"/>
                    <a:pt x="993" y="456"/>
                  </a:cubicBezTo>
                  <a:cubicBezTo>
                    <a:pt x="991" y="455"/>
                    <a:pt x="989" y="455"/>
                    <a:pt x="988" y="454"/>
                  </a:cubicBezTo>
                  <a:cubicBezTo>
                    <a:pt x="988" y="454"/>
                    <a:pt x="988" y="454"/>
                    <a:pt x="988" y="454"/>
                  </a:cubicBezTo>
                  <a:cubicBezTo>
                    <a:pt x="986" y="454"/>
                    <a:pt x="985" y="453"/>
                    <a:pt x="983" y="452"/>
                  </a:cubicBezTo>
                  <a:cubicBezTo>
                    <a:pt x="982" y="450"/>
                    <a:pt x="980" y="450"/>
                    <a:pt x="979" y="449"/>
                  </a:cubicBezTo>
                  <a:cubicBezTo>
                    <a:pt x="978" y="449"/>
                    <a:pt x="978" y="449"/>
                    <a:pt x="978" y="449"/>
                  </a:cubicBezTo>
                  <a:cubicBezTo>
                    <a:pt x="978" y="449"/>
                    <a:pt x="978" y="449"/>
                    <a:pt x="977" y="449"/>
                  </a:cubicBezTo>
                  <a:cubicBezTo>
                    <a:pt x="976" y="448"/>
                    <a:pt x="976" y="448"/>
                    <a:pt x="976" y="448"/>
                  </a:cubicBezTo>
                  <a:cubicBezTo>
                    <a:pt x="975" y="448"/>
                    <a:pt x="975" y="448"/>
                    <a:pt x="975" y="448"/>
                  </a:cubicBezTo>
                  <a:cubicBezTo>
                    <a:pt x="974" y="448"/>
                    <a:pt x="974" y="447"/>
                    <a:pt x="973" y="447"/>
                  </a:cubicBezTo>
                  <a:cubicBezTo>
                    <a:pt x="973" y="447"/>
                    <a:pt x="973" y="447"/>
                    <a:pt x="973" y="447"/>
                  </a:cubicBezTo>
                  <a:cubicBezTo>
                    <a:pt x="973" y="447"/>
                    <a:pt x="972" y="447"/>
                    <a:pt x="972" y="447"/>
                  </a:cubicBezTo>
                  <a:cubicBezTo>
                    <a:pt x="972" y="447"/>
                    <a:pt x="972" y="447"/>
                    <a:pt x="972" y="447"/>
                  </a:cubicBezTo>
                  <a:cubicBezTo>
                    <a:pt x="972" y="447"/>
                    <a:pt x="971" y="446"/>
                    <a:pt x="971" y="446"/>
                  </a:cubicBezTo>
                  <a:cubicBezTo>
                    <a:pt x="971" y="446"/>
                    <a:pt x="970" y="446"/>
                    <a:pt x="970" y="446"/>
                  </a:cubicBezTo>
                  <a:cubicBezTo>
                    <a:pt x="969" y="445"/>
                    <a:pt x="969" y="445"/>
                    <a:pt x="969" y="445"/>
                  </a:cubicBezTo>
                  <a:cubicBezTo>
                    <a:pt x="968" y="445"/>
                    <a:pt x="968" y="445"/>
                    <a:pt x="967" y="445"/>
                  </a:cubicBezTo>
                  <a:cubicBezTo>
                    <a:pt x="967" y="444"/>
                    <a:pt x="966" y="444"/>
                    <a:pt x="966" y="444"/>
                  </a:cubicBezTo>
                  <a:cubicBezTo>
                    <a:pt x="966" y="444"/>
                    <a:pt x="965" y="444"/>
                    <a:pt x="965" y="444"/>
                  </a:cubicBezTo>
                  <a:cubicBezTo>
                    <a:pt x="964" y="443"/>
                    <a:pt x="964" y="443"/>
                    <a:pt x="964" y="443"/>
                  </a:cubicBezTo>
                  <a:cubicBezTo>
                    <a:pt x="964" y="443"/>
                    <a:pt x="963" y="443"/>
                    <a:pt x="963" y="443"/>
                  </a:cubicBezTo>
                  <a:cubicBezTo>
                    <a:pt x="963" y="443"/>
                    <a:pt x="962" y="443"/>
                    <a:pt x="962" y="442"/>
                  </a:cubicBezTo>
                  <a:cubicBezTo>
                    <a:pt x="962" y="442"/>
                    <a:pt x="961" y="442"/>
                    <a:pt x="960" y="442"/>
                  </a:cubicBezTo>
                  <a:cubicBezTo>
                    <a:pt x="959" y="441"/>
                    <a:pt x="958" y="441"/>
                    <a:pt x="957" y="440"/>
                  </a:cubicBezTo>
                  <a:cubicBezTo>
                    <a:pt x="957" y="440"/>
                    <a:pt x="956" y="439"/>
                    <a:pt x="955" y="439"/>
                  </a:cubicBezTo>
                  <a:cubicBezTo>
                    <a:pt x="954" y="438"/>
                    <a:pt x="953" y="437"/>
                    <a:pt x="950" y="437"/>
                  </a:cubicBezTo>
                  <a:cubicBezTo>
                    <a:pt x="949" y="437"/>
                    <a:pt x="948" y="437"/>
                    <a:pt x="947" y="436"/>
                  </a:cubicBezTo>
                  <a:cubicBezTo>
                    <a:pt x="947" y="436"/>
                    <a:pt x="946" y="436"/>
                    <a:pt x="946" y="436"/>
                  </a:cubicBezTo>
                  <a:cubicBezTo>
                    <a:pt x="946" y="436"/>
                    <a:pt x="946" y="435"/>
                    <a:pt x="945" y="434"/>
                  </a:cubicBezTo>
                  <a:cubicBezTo>
                    <a:pt x="945" y="434"/>
                    <a:pt x="944" y="434"/>
                    <a:pt x="944" y="434"/>
                  </a:cubicBezTo>
                  <a:cubicBezTo>
                    <a:pt x="944" y="434"/>
                    <a:pt x="944" y="434"/>
                    <a:pt x="944" y="434"/>
                  </a:cubicBezTo>
                  <a:cubicBezTo>
                    <a:pt x="944" y="433"/>
                    <a:pt x="943" y="433"/>
                    <a:pt x="943" y="433"/>
                  </a:cubicBezTo>
                  <a:cubicBezTo>
                    <a:pt x="942" y="433"/>
                    <a:pt x="942" y="433"/>
                    <a:pt x="942" y="433"/>
                  </a:cubicBezTo>
                  <a:cubicBezTo>
                    <a:pt x="942" y="433"/>
                    <a:pt x="941" y="432"/>
                    <a:pt x="940" y="432"/>
                  </a:cubicBezTo>
                  <a:cubicBezTo>
                    <a:pt x="939" y="432"/>
                    <a:pt x="938" y="431"/>
                    <a:pt x="937" y="431"/>
                  </a:cubicBezTo>
                  <a:cubicBezTo>
                    <a:pt x="936" y="430"/>
                    <a:pt x="935" y="429"/>
                    <a:pt x="933" y="429"/>
                  </a:cubicBezTo>
                  <a:cubicBezTo>
                    <a:pt x="933" y="429"/>
                    <a:pt x="933" y="429"/>
                    <a:pt x="933" y="429"/>
                  </a:cubicBezTo>
                  <a:cubicBezTo>
                    <a:pt x="932" y="428"/>
                    <a:pt x="932" y="428"/>
                    <a:pt x="931" y="428"/>
                  </a:cubicBezTo>
                  <a:cubicBezTo>
                    <a:pt x="931" y="428"/>
                    <a:pt x="930" y="428"/>
                    <a:pt x="930" y="428"/>
                  </a:cubicBezTo>
                  <a:cubicBezTo>
                    <a:pt x="930" y="428"/>
                    <a:pt x="930" y="428"/>
                    <a:pt x="930" y="428"/>
                  </a:cubicBezTo>
                  <a:cubicBezTo>
                    <a:pt x="929" y="427"/>
                    <a:pt x="929" y="427"/>
                    <a:pt x="928" y="427"/>
                  </a:cubicBezTo>
                  <a:cubicBezTo>
                    <a:pt x="928" y="427"/>
                    <a:pt x="927" y="426"/>
                    <a:pt x="926" y="426"/>
                  </a:cubicBezTo>
                  <a:cubicBezTo>
                    <a:pt x="926" y="426"/>
                    <a:pt x="926" y="426"/>
                    <a:pt x="926" y="426"/>
                  </a:cubicBezTo>
                  <a:cubicBezTo>
                    <a:pt x="925" y="425"/>
                    <a:pt x="924" y="425"/>
                    <a:pt x="923" y="424"/>
                  </a:cubicBezTo>
                  <a:cubicBezTo>
                    <a:pt x="923" y="424"/>
                    <a:pt x="923" y="424"/>
                    <a:pt x="923" y="424"/>
                  </a:cubicBezTo>
                  <a:cubicBezTo>
                    <a:pt x="922" y="424"/>
                    <a:pt x="921" y="423"/>
                    <a:pt x="920" y="422"/>
                  </a:cubicBezTo>
                  <a:cubicBezTo>
                    <a:pt x="919" y="422"/>
                    <a:pt x="918" y="421"/>
                    <a:pt x="917" y="421"/>
                  </a:cubicBezTo>
                  <a:cubicBezTo>
                    <a:pt x="917" y="420"/>
                    <a:pt x="917" y="420"/>
                    <a:pt x="917" y="420"/>
                  </a:cubicBezTo>
                  <a:cubicBezTo>
                    <a:pt x="916" y="419"/>
                    <a:pt x="916" y="419"/>
                    <a:pt x="916" y="419"/>
                  </a:cubicBezTo>
                  <a:cubicBezTo>
                    <a:pt x="915" y="419"/>
                    <a:pt x="915" y="419"/>
                    <a:pt x="915" y="419"/>
                  </a:cubicBezTo>
                  <a:cubicBezTo>
                    <a:pt x="915" y="419"/>
                    <a:pt x="915" y="419"/>
                    <a:pt x="915" y="419"/>
                  </a:cubicBezTo>
                  <a:cubicBezTo>
                    <a:pt x="914" y="419"/>
                    <a:pt x="914" y="419"/>
                    <a:pt x="913" y="419"/>
                  </a:cubicBezTo>
                  <a:cubicBezTo>
                    <a:pt x="912" y="419"/>
                    <a:pt x="911" y="420"/>
                    <a:pt x="911" y="421"/>
                  </a:cubicBezTo>
                  <a:cubicBezTo>
                    <a:pt x="911" y="421"/>
                    <a:pt x="910" y="421"/>
                    <a:pt x="910" y="422"/>
                  </a:cubicBezTo>
                  <a:cubicBezTo>
                    <a:pt x="910" y="422"/>
                    <a:pt x="910" y="422"/>
                    <a:pt x="910" y="422"/>
                  </a:cubicBezTo>
                  <a:cubicBezTo>
                    <a:pt x="910" y="424"/>
                    <a:pt x="911" y="427"/>
                    <a:pt x="913" y="427"/>
                  </a:cubicBezTo>
                  <a:cubicBezTo>
                    <a:pt x="914" y="427"/>
                    <a:pt x="915" y="427"/>
                    <a:pt x="915" y="428"/>
                  </a:cubicBezTo>
                  <a:cubicBezTo>
                    <a:pt x="915" y="428"/>
                    <a:pt x="916" y="428"/>
                    <a:pt x="917" y="428"/>
                  </a:cubicBezTo>
                  <a:cubicBezTo>
                    <a:pt x="918" y="428"/>
                    <a:pt x="918" y="428"/>
                    <a:pt x="919" y="429"/>
                  </a:cubicBezTo>
                  <a:cubicBezTo>
                    <a:pt x="919" y="429"/>
                    <a:pt x="920" y="429"/>
                    <a:pt x="920" y="430"/>
                  </a:cubicBezTo>
                  <a:cubicBezTo>
                    <a:pt x="921" y="430"/>
                    <a:pt x="921" y="430"/>
                    <a:pt x="921" y="430"/>
                  </a:cubicBezTo>
                  <a:cubicBezTo>
                    <a:pt x="922" y="431"/>
                    <a:pt x="923" y="432"/>
                    <a:pt x="924" y="432"/>
                  </a:cubicBezTo>
                  <a:cubicBezTo>
                    <a:pt x="925" y="433"/>
                    <a:pt x="927" y="434"/>
                    <a:pt x="928" y="433"/>
                  </a:cubicBezTo>
                  <a:cubicBezTo>
                    <a:pt x="928" y="433"/>
                    <a:pt x="929" y="434"/>
                    <a:pt x="929" y="434"/>
                  </a:cubicBezTo>
                  <a:cubicBezTo>
                    <a:pt x="930" y="436"/>
                    <a:pt x="932" y="436"/>
                    <a:pt x="933" y="436"/>
                  </a:cubicBezTo>
                  <a:cubicBezTo>
                    <a:pt x="934" y="436"/>
                    <a:pt x="934" y="437"/>
                    <a:pt x="934" y="437"/>
                  </a:cubicBezTo>
                  <a:cubicBezTo>
                    <a:pt x="934" y="437"/>
                    <a:pt x="935" y="437"/>
                    <a:pt x="935" y="437"/>
                  </a:cubicBezTo>
                  <a:cubicBezTo>
                    <a:pt x="936" y="437"/>
                    <a:pt x="938" y="438"/>
                    <a:pt x="938" y="438"/>
                  </a:cubicBezTo>
                  <a:cubicBezTo>
                    <a:pt x="938" y="438"/>
                    <a:pt x="938" y="438"/>
                    <a:pt x="938" y="439"/>
                  </a:cubicBezTo>
                  <a:cubicBezTo>
                    <a:pt x="939" y="440"/>
                    <a:pt x="940" y="440"/>
                    <a:pt x="941" y="440"/>
                  </a:cubicBezTo>
                  <a:cubicBezTo>
                    <a:pt x="941" y="440"/>
                    <a:pt x="942" y="440"/>
                    <a:pt x="942" y="440"/>
                  </a:cubicBezTo>
                  <a:cubicBezTo>
                    <a:pt x="943" y="441"/>
                    <a:pt x="944" y="441"/>
                    <a:pt x="944" y="441"/>
                  </a:cubicBezTo>
                  <a:cubicBezTo>
                    <a:pt x="945" y="442"/>
                    <a:pt x="945" y="442"/>
                    <a:pt x="945" y="442"/>
                  </a:cubicBezTo>
                  <a:cubicBezTo>
                    <a:pt x="946" y="442"/>
                    <a:pt x="947" y="443"/>
                    <a:pt x="947" y="443"/>
                  </a:cubicBezTo>
                  <a:cubicBezTo>
                    <a:pt x="947" y="443"/>
                    <a:pt x="948" y="444"/>
                    <a:pt x="948" y="444"/>
                  </a:cubicBezTo>
                  <a:cubicBezTo>
                    <a:pt x="950" y="444"/>
                    <a:pt x="952" y="445"/>
                    <a:pt x="953" y="446"/>
                  </a:cubicBezTo>
                  <a:cubicBezTo>
                    <a:pt x="954" y="447"/>
                    <a:pt x="954" y="447"/>
                    <a:pt x="954" y="447"/>
                  </a:cubicBezTo>
                  <a:cubicBezTo>
                    <a:pt x="954" y="447"/>
                    <a:pt x="954" y="447"/>
                    <a:pt x="954" y="447"/>
                  </a:cubicBezTo>
                  <a:cubicBezTo>
                    <a:pt x="955" y="447"/>
                    <a:pt x="956" y="448"/>
                    <a:pt x="957" y="448"/>
                  </a:cubicBezTo>
                  <a:cubicBezTo>
                    <a:pt x="958" y="448"/>
                    <a:pt x="959" y="449"/>
                    <a:pt x="960" y="450"/>
                  </a:cubicBezTo>
                  <a:cubicBezTo>
                    <a:pt x="960" y="450"/>
                    <a:pt x="960" y="450"/>
                    <a:pt x="960" y="450"/>
                  </a:cubicBezTo>
                  <a:cubicBezTo>
                    <a:pt x="961" y="450"/>
                    <a:pt x="961" y="451"/>
                    <a:pt x="962" y="451"/>
                  </a:cubicBezTo>
                  <a:cubicBezTo>
                    <a:pt x="962" y="451"/>
                    <a:pt x="962" y="451"/>
                    <a:pt x="963" y="451"/>
                  </a:cubicBezTo>
                  <a:cubicBezTo>
                    <a:pt x="963" y="451"/>
                    <a:pt x="963" y="451"/>
                    <a:pt x="963" y="451"/>
                  </a:cubicBezTo>
                  <a:cubicBezTo>
                    <a:pt x="964" y="452"/>
                    <a:pt x="964" y="452"/>
                    <a:pt x="964" y="452"/>
                  </a:cubicBezTo>
                  <a:cubicBezTo>
                    <a:pt x="965" y="452"/>
                    <a:pt x="965" y="452"/>
                    <a:pt x="965" y="452"/>
                  </a:cubicBezTo>
                  <a:cubicBezTo>
                    <a:pt x="965" y="452"/>
                    <a:pt x="965" y="453"/>
                    <a:pt x="965" y="453"/>
                  </a:cubicBezTo>
                  <a:cubicBezTo>
                    <a:pt x="965" y="453"/>
                    <a:pt x="966" y="453"/>
                    <a:pt x="966" y="453"/>
                  </a:cubicBezTo>
                  <a:cubicBezTo>
                    <a:pt x="966" y="453"/>
                    <a:pt x="967" y="454"/>
                    <a:pt x="967" y="454"/>
                  </a:cubicBezTo>
                  <a:cubicBezTo>
                    <a:pt x="967" y="454"/>
                    <a:pt x="968" y="454"/>
                    <a:pt x="969" y="455"/>
                  </a:cubicBezTo>
                  <a:cubicBezTo>
                    <a:pt x="969" y="455"/>
                    <a:pt x="969" y="455"/>
                    <a:pt x="969" y="455"/>
                  </a:cubicBezTo>
                  <a:cubicBezTo>
                    <a:pt x="970" y="456"/>
                    <a:pt x="971" y="456"/>
                    <a:pt x="972" y="456"/>
                  </a:cubicBezTo>
                  <a:cubicBezTo>
                    <a:pt x="972" y="456"/>
                    <a:pt x="972" y="457"/>
                    <a:pt x="972" y="457"/>
                  </a:cubicBezTo>
                  <a:cubicBezTo>
                    <a:pt x="973" y="457"/>
                    <a:pt x="973" y="458"/>
                    <a:pt x="974" y="458"/>
                  </a:cubicBezTo>
                  <a:cubicBezTo>
                    <a:pt x="974" y="458"/>
                    <a:pt x="975" y="458"/>
                    <a:pt x="975" y="458"/>
                  </a:cubicBezTo>
                  <a:cubicBezTo>
                    <a:pt x="975" y="458"/>
                    <a:pt x="976" y="459"/>
                    <a:pt x="976" y="459"/>
                  </a:cubicBezTo>
                  <a:cubicBezTo>
                    <a:pt x="977" y="459"/>
                    <a:pt x="978" y="460"/>
                    <a:pt x="979" y="460"/>
                  </a:cubicBezTo>
                  <a:cubicBezTo>
                    <a:pt x="980" y="461"/>
                    <a:pt x="982" y="463"/>
                    <a:pt x="984" y="463"/>
                  </a:cubicBezTo>
                  <a:cubicBezTo>
                    <a:pt x="984" y="463"/>
                    <a:pt x="984" y="463"/>
                    <a:pt x="984" y="463"/>
                  </a:cubicBezTo>
                  <a:cubicBezTo>
                    <a:pt x="986" y="462"/>
                    <a:pt x="987" y="463"/>
                    <a:pt x="988" y="464"/>
                  </a:cubicBezTo>
                  <a:cubicBezTo>
                    <a:pt x="988" y="465"/>
                    <a:pt x="989" y="466"/>
                    <a:pt x="991" y="466"/>
                  </a:cubicBezTo>
                  <a:cubicBezTo>
                    <a:pt x="991" y="466"/>
                    <a:pt x="992" y="467"/>
                    <a:pt x="993" y="467"/>
                  </a:cubicBezTo>
                  <a:cubicBezTo>
                    <a:pt x="993" y="467"/>
                    <a:pt x="993" y="467"/>
                    <a:pt x="993" y="467"/>
                  </a:cubicBezTo>
                  <a:cubicBezTo>
                    <a:pt x="993" y="467"/>
                    <a:pt x="994" y="468"/>
                    <a:pt x="994" y="468"/>
                  </a:cubicBezTo>
                  <a:cubicBezTo>
                    <a:pt x="995" y="468"/>
                    <a:pt x="996" y="469"/>
                    <a:pt x="996" y="468"/>
                  </a:cubicBezTo>
                  <a:cubicBezTo>
                    <a:pt x="997" y="468"/>
                    <a:pt x="997" y="469"/>
                    <a:pt x="997" y="469"/>
                  </a:cubicBezTo>
                  <a:cubicBezTo>
                    <a:pt x="997" y="469"/>
                    <a:pt x="997" y="469"/>
                    <a:pt x="997" y="469"/>
                  </a:cubicBezTo>
                  <a:cubicBezTo>
                    <a:pt x="998" y="470"/>
                    <a:pt x="998" y="470"/>
                    <a:pt x="999" y="470"/>
                  </a:cubicBezTo>
                  <a:cubicBezTo>
                    <a:pt x="999" y="470"/>
                    <a:pt x="999" y="470"/>
                    <a:pt x="1000" y="471"/>
                  </a:cubicBezTo>
                  <a:cubicBezTo>
                    <a:pt x="1000" y="471"/>
                    <a:pt x="1000" y="471"/>
                    <a:pt x="1000" y="471"/>
                  </a:cubicBezTo>
                  <a:cubicBezTo>
                    <a:pt x="1000" y="471"/>
                    <a:pt x="1001" y="471"/>
                    <a:pt x="1001" y="472"/>
                  </a:cubicBezTo>
                  <a:cubicBezTo>
                    <a:pt x="1002" y="472"/>
                    <a:pt x="1002" y="472"/>
                    <a:pt x="1003" y="472"/>
                  </a:cubicBezTo>
                  <a:cubicBezTo>
                    <a:pt x="1003" y="473"/>
                    <a:pt x="1004" y="473"/>
                    <a:pt x="1004" y="473"/>
                  </a:cubicBezTo>
                  <a:cubicBezTo>
                    <a:pt x="1004" y="473"/>
                    <a:pt x="1005" y="473"/>
                    <a:pt x="1005" y="473"/>
                  </a:cubicBezTo>
                  <a:cubicBezTo>
                    <a:pt x="1006" y="474"/>
                    <a:pt x="1008" y="475"/>
                    <a:pt x="1009" y="475"/>
                  </a:cubicBezTo>
                  <a:cubicBezTo>
                    <a:pt x="1010" y="475"/>
                    <a:pt x="1010" y="476"/>
                    <a:pt x="1010" y="476"/>
                  </a:cubicBezTo>
                  <a:cubicBezTo>
                    <a:pt x="1011" y="476"/>
                    <a:pt x="1011" y="476"/>
                    <a:pt x="1011" y="476"/>
                  </a:cubicBezTo>
                  <a:cubicBezTo>
                    <a:pt x="1011" y="476"/>
                    <a:pt x="1012" y="476"/>
                    <a:pt x="1012" y="476"/>
                  </a:cubicBezTo>
                  <a:cubicBezTo>
                    <a:pt x="1012" y="477"/>
                    <a:pt x="1013" y="477"/>
                    <a:pt x="1014" y="478"/>
                  </a:cubicBezTo>
                  <a:cubicBezTo>
                    <a:pt x="1014" y="478"/>
                    <a:pt x="1015" y="478"/>
                    <a:pt x="1015" y="478"/>
                  </a:cubicBezTo>
                  <a:cubicBezTo>
                    <a:pt x="1015" y="478"/>
                    <a:pt x="1015" y="478"/>
                    <a:pt x="1015" y="478"/>
                  </a:cubicBezTo>
                  <a:cubicBezTo>
                    <a:pt x="1016" y="479"/>
                    <a:pt x="1016" y="479"/>
                    <a:pt x="1019" y="480"/>
                  </a:cubicBezTo>
                  <a:cubicBezTo>
                    <a:pt x="1020" y="481"/>
                    <a:pt x="1021" y="481"/>
                    <a:pt x="1021" y="480"/>
                  </a:cubicBezTo>
                  <a:cubicBezTo>
                    <a:pt x="1021" y="480"/>
                    <a:pt x="1022" y="480"/>
                    <a:pt x="1022" y="481"/>
                  </a:cubicBezTo>
                  <a:cubicBezTo>
                    <a:pt x="1022" y="481"/>
                    <a:pt x="1022" y="481"/>
                    <a:pt x="1022" y="481"/>
                  </a:cubicBezTo>
                  <a:cubicBezTo>
                    <a:pt x="1023" y="482"/>
                    <a:pt x="1023" y="482"/>
                    <a:pt x="1023" y="482"/>
                  </a:cubicBezTo>
                  <a:cubicBezTo>
                    <a:pt x="1024" y="482"/>
                    <a:pt x="1025" y="482"/>
                    <a:pt x="1027" y="483"/>
                  </a:cubicBezTo>
                  <a:cubicBezTo>
                    <a:pt x="1027" y="483"/>
                    <a:pt x="1027" y="483"/>
                    <a:pt x="1027" y="483"/>
                  </a:cubicBezTo>
                  <a:cubicBezTo>
                    <a:pt x="1028" y="482"/>
                    <a:pt x="1028" y="482"/>
                    <a:pt x="1028" y="482"/>
                  </a:cubicBezTo>
                  <a:cubicBezTo>
                    <a:pt x="1028" y="482"/>
                    <a:pt x="1028" y="482"/>
                    <a:pt x="1028" y="482"/>
                  </a:cubicBezTo>
                  <a:cubicBezTo>
                    <a:pt x="1028" y="483"/>
                    <a:pt x="1029" y="483"/>
                    <a:pt x="1029" y="483"/>
                  </a:cubicBezTo>
                  <a:cubicBezTo>
                    <a:pt x="1029" y="483"/>
                    <a:pt x="1029" y="483"/>
                    <a:pt x="1030" y="483"/>
                  </a:cubicBezTo>
                  <a:cubicBezTo>
                    <a:pt x="1030" y="483"/>
                    <a:pt x="1031" y="483"/>
                    <a:pt x="1031" y="483"/>
                  </a:cubicBezTo>
                  <a:cubicBezTo>
                    <a:pt x="1034" y="483"/>
                    <a:pt x="1037" y="481"/>
                    <a:pt x="1038" y="480"/>
                  </a:cubicBezTo>
                  <a:cubicBezTo>
                    <a:pt x="1038" y="480"/>
                    <a:pt x="1038" y="480"/>
                    <a:pt x="1038" y="480"/>
                  </a:cubicBezTo>
                  <a:cubicBezTo>
                    <a:pt x="1039" y="479"/>
                    <a:pt x="1041" y="479"/>
                    <a:pt x="1042" y="478"/>
                  </a:cubicBezTo>
                  <a:cubicBezTo>
                    <a:pt x="1043" y="477"/>
                    <a:pt x="1045" y="477"/>
                    <a:pt x="1047" y="477"/>
                  </a:cubicBezTo>
                  <a:cubicBezTo>
                    <a:pt x="1049" y="476"/>
                    <a:pt x="1050" y="475"/>
                    <a:pt x="1051" y="475"/>
                  </a:cubicBezTo>
                  <a:cubicBezTo>
                    <a:pt x="1052" y="475"/>
                    <a:pt x="1052" y="475"/>
                    <a:pt x="1052" y="474"/>
                  </a:cubicBezTo>
                  <a:cubicBezTo>
                    <a:pt x="1052" y="474"/>
                    <a:pt x="1053" y="474"/>
                    <a:pt x="1055" y="473"/>
                  </a:cubicBezTo>
                  <a:cubicBezTo>
                    <a:pt x="1055" y="473"/>
                    <a:pt x="1055" y="473"/>
                    <a:pt x="1056" y="473"/>
                  </a:cubicBezTo>
                  <a:cubicBezTo>
                    <a:pt x="1056" y="473"/>
                    <a:pt x="1056" y="472"/>
                    <a:pt x="1056" y="472"/>
                  </a:cubicBezTo>
                  <a:cubicBezTo>
                    <a:pt x="1055" y="471"/>
                    <a:pt x="1056" y="471"/>
                    <a:pt x="1056" y="470"/>
                  </a:cubicBezTo>
                  <a:cubicBezTo>
                    <a:pt x="1057" y="470"/>
                    <a:pt x="1059" y="470"/>
                    <a:pt x="1060" y="471"/>
                  </a:cubicBezTo>
                  <a:cubicBezTo>
                    <a:pt x="1061" y="471"/>
                    <a:pt x="1061" y="471"/>
                    <a:pt x="1061" y="471"/>
                  </a:cubicBezTo>
                  <a:cubicBezTo>
                    <a:pt x="1061" y="471"/>
                    <a:pt x="1061" y="471"/>
                    <a:pt x="1061" y="471"/>
                  </a:cubicBezTo>
                  <a:cubicBezTo>
                    <a:pt x="1067" y="470"/>
                    <a:pt x="1067" y="470"/>
                    <a:pt x="1068" y="468"/>
                  </a:cubicBezTo>
                  <a:cubicBezTo>
                    <a:pt x="1068" y="468"/>
                    <a:pt x="1068" y="468"/>
                    <a:pt x="1068" y="468"/>
                  </a:cubicBezTo>
                  <a:cubicBezTo>
                    <a:pt x="1068" y="468"/>
                    <a:pt x="1069" y="468"/>
                    <a:pt x="1069" y="468"/>
                  </a:cubicBezTo>
                  <a:cubicBezTo>
                    <a:pt x="1071" y="467"/>
                    <a:pt x="1073" y="467"/>
                    <a:pt x="1073" y="466"/>
                  </a:cubicBezTo>
                  <a:cubicBezTo>
                    <a:pt x="1074" y="466"/>
                    <a:pt x="1074" y="466"/>
                    <a:pt x="1074" y="465"/>
                  </a:cubicBezTo>
                  <a:cubicBezTo>
                    <a:pt x="1074" y="465"/>
                    <a:pt x="1074" y="465"/>
                    <a:pt x="1074" y="465"/>
                  </a:cubicBezTo>
                  <a:cubicBezTo>
                    <a:pt x="1075" y="465"/>
                    <a:pt x="1075" y="465"/>
                    <a:pt x="1076" y="466"/>
                  </a:cubicBezTo>
                  <a:cubicBezTo>
                    <a:pt x="1076" y="466"/>
                    <a:pt x="1076" y="466"/>
                    <a:pt x="1076" y="466"/>
                  </a:cubicBezTo>
                  <a:cubicBezTo>
                    <a:pt x="1077" y="466"/>
                    <a:pt x="1078" y="467"/>
                    <a:pt x="1078" y="467"/>
                  </a:cubicBezTo>
                  <a:cubicBezTo>
                    <a:pt x="1079" y="468"/>
                    <a:pt x="1080" y="468"/>
                    <a:pt x="1081" y="468"/>
                  </a:cubicBezTo>
                  <a:cubicBezTo>
                    <a:pt x="1081" y="468"/>
                    <a:pt x="1082" y="469"/>
                    <a:pt x="1082" y="469"/>
                  </a:cubicBezTo>
                  <a:cubicBezTo>
                    <a:pt x="1083" y="469"/>
                    <a:pt x="1083" y="469"/>
                    <a:pt x="1084" y="470"/>
                  </a:cubicBezTo>
                  <a:cubicBezTo>
                    <a:pt x="1084" y="471"/>
                    <a:pt x="1084" y="471"/>
                    <a:pt x="1085" y="471"/>
                  </a:cubicBezTo>
                  <a:cubicBezTo>
                    <a:pt x="1085" y="471"/>
                    <a:pt x="1085" y="471"/>
                    <a:pt x="1085" y="472"/>
                  </a:cubicBezTo>
                  <a:cubicBezTo>
                    <a:pt x="1086" y="473"/>
                    <a:pt x="1086" y="474"/>
                    <a:pt x="1087" y="475"/>
                  </a:cubicBezTo>
                  <a:cubicBezTo>
                    <a:pt x="1088" y="478"/>
                    <a:pt x="1088" y="479"/>
                    <a:pt x="1088" y="479"/>
                  </a:cubicBezTo>
                  <a:cubicBezTo>
                    <a:pt x="1088" y="479"/>
                    <a:pt x="1088" y="480"/>
                    <a:pt x="1088" y="480"/>
                  </a:cubicBezTo>
                  <a:cubicBezTo>
                    <a:pt x="1088" y="481"/>
                    <a:pt x="1088" y="482"/>
                    <a:pt x="1088" y="483"/>
                  </a:cubicBezTo>
                  <a:cubicBezTo>
                    <a:pt x="1088" y="484"/>
                    <a:pt x="1088" y="485"/>
                    <a:pt x="1089" y="485"/>
                  </a:cubicBezTo>
                  <a:cubicBezTo>
                    <a:pt x="1089" y="487"/>
                    <a:pt x="1088" y="488"/>
                    <a:pt x="1087" y="489"/>
                  </a:cubicBezTo>
                  <a:cubicBezTo>
                    <a:pt x="1087" y="489"/>
                    <a:pt x="1087" y="489"/>
                    <a:pt x="1087" y="489"/>
                  </a:cubicBezTo>
                  <a:cubicBezTo>
                    <a:pt x="1086" y="491"/>
                    <a:pt x="1086" y="491"/>
                    <a:pt x="1084" y="493"/>
                  </a:cubicBezTo>
                  <a:cubicBezTo>
                    <a:pt x="1084" y="494"/>
                    <a:pt x="1084" y="494"/>
                    <a:pt x="1084" y="494"/>
                  </a:cubicBezTo>
                  <a:cubicBezTo>
                    <a:pt x="1083" y="496"/>
                    <a:pt x="1082" y="497"/>
                    <a:pt x="1080" y="497"/>
                  </a:cubicBezTo>
                  <a:cubicBezTo>
                    <a:pt x="1079" y="497"/>
                    <a:pt x="1079" y="498"/>
                    <a:pt x="1078" y="498"/>
                  </a:cubicBezTo>
                  <a:cubicBezTo>
                    <a:pt x="1078" y="499"/>
                    <a:pt x="1078" y="500"/>
                    <a:pt x="1078" y="501"/>
                  </a:cubicBezTo>
                  <a:cubicBezTo>
                    <a:pt x="1079" y="502"/>
                    <a:pt x="1079" y="502"/>
                    <a:pt x="1079" y="503"/>
                  </a:cubicBezTo>
                  <a:cubicBezTo>
                    <a:pt x="1079" y="503"/>
                    <a:pt x="1079" y="504"/>
                    <a:pt x="1080" y="504"/>
                  </a:cubicBezTo>
                  <a:cubicBezTo>
                    <a:pt x="1080" y="504"/>
                    <a:pt x="1081" y="505"/>
                    <a:pt x="1081" y="505"/>
                  </a:cubicBezTo>
                  <a:cubicBezTo>
                    <a:pt x="1082" y="506"/>
                    <a:pt x="1082" y="507"/>
                    <a:pt x="1083" y="507"/>
                  </a:cubicBezTo>
                  <a:cubicBezTo>
                    <a:pt x="1084" y="509"/>
                    <a:pt x="1085" y="511"/>
                    <a:pt x="1087" y="511"/>
                  </a:cubicBezTo>
                  <a:cubicBezTo>
                    <a:pt x="1088" y="512"/>
                    <a:pt x="1089" y="513"/>
                    <a:pt x="1091" y="515"/>
                  </a:cubicBezTo>
                  <a:cubicBezTo>
                    <a:pt x="1091" y="515"/>
                    <a:pt x="1091" y="516"/>
                    <a:pt x="1091" y="516"/>
                  </a:cubicBezTo>
                  <a:cubicBezTo>
                    <a:pt x="1092" y="517"/>
                    <a:pt x="1092" y="519"/>
                    <a:pt x="1094" y="519"/>
                  </a:cubicBezTo>
                  <a:cubicBezTo>
                    <a:pt x="1095" y="519"/>
                    <a:pt x="1095" y="519"/>
                    <a:pt x="1095" y="519"/>
                  </a:cubicBezTo>
                  <a:cubicBezTo>
                    <a:pt x="1096" y="519"/>
                    <a:pt x="1097" y="521"/>
                    <a:pt x="1097" y="521"/>
                  </a:cubicBezTo>
                  <a:cubicBezTo>
                    <a:pt x="1097" y="522"/>
                    <a:pt x="1097" y="522"/>
                    <a:pt x="1097" y="522"/>
                  </a:cubicBezTo>
                  <a:cubicBezTo>
                    <a:pt x="1097" y="522"/>
                    <a:pt x="1097" y="523"/>
                    <a:pt x="1097" y="524"/>
                  </a:cubicBezTo>
                  <a:cubicBezTo>
                    <a:pt x="1098" y="525"/>
                    <a:pt x="1099" y="526"/>
                    <a:pt x="1101" y="526"/>
                  </a:cubicBezTo>
                  <a:cubicBezTo>
                    <a:pt x="1101" y="526"/>
                    <a:pt x="1101" y="526"/>
                    <a:pt x="1101" y="527"/>
                  </a:cubicBezTo>
                  <a:cubicBezTo>
                    <a:pt x="1101" y="527"/>
                    <a:pt x="1101" y="527"/>
                    <a:pt x="1101" y="527"/>
                  </a:cubicBezTo>
                  <a:cubicBezTo>
                    <a:pt x="1102" y="528"/>
                    <a:pt x="1103" y="528"/>
                    <a:pt x="1105" y="530"/>
                  </a:cubicBezTo>
                  <a:cubicBezTo>
                    <a:pt x="1107" y="531"/>
                    <a:pt x="1108" y="532"/>
                    <a:pt x="1108" y="533"/>
                  </a:cubicBezTo>
                  <a:cubicBezTo>
                    <a:pt x="1108" y="533"/>
                    <a:pt x="1108" y="533"/>
                    <a:pt x="1108" y="534"/>
                  </a:cubicBezTo>
                  <a:cubicBezTo>
                    <a:pt x="1109" y="534"/>
                    <a:pt x="1109" y="534"/>
                    <a:pt x="1109" y="534"/>
                  </a:cubicBezTo>
                  <a:cubicBezTo>
                    <a:pt x="1109" y="535"/>
                    <a:pt x="1110" y="535"/>
                    <a:pt x="1111" y="536"/>
                  </a:cubicBezTo>
                  <a:cubicBezTo>
                    <a:pt x="1111" y="536"/>
                    <a:pt x="1111" y="536"/>
                    <a:pt x="1112" y="536"/>
                  </a:cubicBezTo>
                  <a:cubicBezTo>
                    <a:pt x="1113" y="536"/>
                    <a:pt x="1113" y="538"/>
                    <a:pt x="1114" y="538"/>
                  </a:cubicBezTo>
                  <a:cubicBezTo>
                    <a:pt x="1114" y="538"/>
                    <a:pt x="1114" y="539"/>
                    <a:pt x="1114" y="539"/>
                  </a:cubicBezTo>
                  <a:cubicBezTo>
                    <a:pt x="1115" y="539"/>
                    <a:pt x="1115" y="540"/>
                    <a:pt x="1116" y="541"/>
                  </a:cubicBezTo>
                  <a:cubicBezTo>
                    <a:pt x="1116" y="542"/>
                    <a:pt x="1117" y="543"/>
                    <a:pt x="1118" y="544"/>
                  </a:cubicBezTo>
                  <a:cubicBezTo>
                    <a:pt x="1119" y="545"/>
                    <a:pt x="1119" y="545"/>
                    <a:pt x="1119" y="545"/>
                  </a:cubicBezTo>
                  <a:cubicBezTo>
                    <a:pt x="1123" y="549"/>
                    <a:pt x="1123" y="549"/>
                    <a:pt x="1123" y="549"/>
                  </a:cubicBezTo>
                  <a:cubicBezTo>
                    <a:pt x="1124" y="550"/>
                    <a:pt x="1125" y="551"/>
                    <a:pt x="1125" y="552"/>
                  </a:cubicBezTo>
                  <a:cubicBezTo>
                    <a:pt x="1126" y="553"/>
                    <a:pt x="1127" y="554"/>
                    <a:pt x="1128" y="555"/>
                  </a:cubicBezTo>
                  <a:cubicBezTo>
                    <a:pt x="1129" y="556"/>
                    <a:pt x="1129" y="556"/>
                    <a:pt x="1129" y="556"/>
                  </a:cubicBezTo>
                  <a:cubicBezTo>
                    <a:pt x="1130" y="557"/>
                    <a:pt x="1132" y="559"/>
                    <a:pt x="1133" y="560"/>
                  </a:cubicBezTo>
                  <a:cubicBezTo>
                    <a:pt x="1134" y="561"/>
                    <a:pt x="1135" y="561"/>
                    <a:pt x="1135" y="562"/>
                  </a:cubicBezTo>
                  <a:cubicBezTo>
                    <a:pt x="1136" y="563"/>
                    <a:pt x="1137" y="563"/>
                    <a:pt x="1137" y="564"/>
                  </a:cubicBezTo>
                  <a:cubicBezTo>
                    <a:pt x="1137" y="564"/>
                    <a:pt x="1138" y="565"/>
                    <a:pt x="1138" y="565"/>
                  </a:cubicBezTo>
                  <a:cubicBezTo>
                    <a:pt x="1138" y="566"/>
                    <a:pt x="1140" y="566"/>
                    <a:pt x="1141" y="568"/>
                  </a:cubicBezTo>
                  <a:cubicBezTo>
                    <a:pt x="1141" y="569"/>
                    <a:pt x="1142" y="569"/>
                    <a:pt x="1143" y="570"/>
                  </a:cubicBezTo>
                  <a:cubicBezTo>
                    <a:pt x="1145" y="571"/>
                    <a:pt x="1147" y="573"/>
                    <a:pt x="1149" y="577"/>
                  </a:cubicBezTo>
                  <a:cubicBezTo>
                    <a:pt x="1151" y="579"/>
                    <a:pt x="1153" y="582"/>
                    <a:pt x="1156" y="585"/>
                  </a:cubicBezTo>
                  <a:cubicBezTo>
                    <a:pt x="1157" y="586"/>
                    <a:pt x="1159" y="587"/>
                    <a:pt x="1160" y="589"/>
                  </a:cubicBezTo>
                  <a:cubicBezTo>
                    <a:pt x="1169" y="599"/>
                    <a:pt x="1169" y="599"/>
                    <a:pt x="1169" y="599"/>
                  </a:cubicBezTo>
                  <a:cubicBezTo>
                    <a:pt x="1169" y="599"/>
                    <a:pt x="1169" y="599"/>
                    <a:pt x="1169" y="599"/>
                  </a:cubicBezTo>
                  <a:cubicBezTo>
                    <a:pt x="1171" y="600"/>
                    <a:pt x="1171" y="600"/>
                    <a:pt x="1171" y="601"/>
                  </a:cubicBezTo>
                  <a:cubicBezTo>
                    <a:pt x="1171" y="601"/>
                    <a:pt x="1171" y="602"/>
                    <a:pt x="1172" y="602"/>
                  </a:cubicBezTo>
                  <a:cubicBezTo>
                    <a:pt x="1172" y="603"/>
                    <a:pt x="1173" y="604"/>
                    <a:pt x="1174" y="604"/>
                  </a:cubicBezTo>
                  <a:cubicBezTo>
                    <a:pt x="1174" y="605"/>
                    <a:pt x="1174" y="605"/>
                    <a:pt x="1175" y="606"/>
                  </a:cubicBezTo>
                  <a:cubicBezTo>
                    <a:pt x="1174" y="606"/>
                    <a:pt x="1175" y="606"/>
                    <a:pt x="1175" y="607"/>
                  </a:cubicBezTo>
                  <a:cubicBezTo>
                    <a:pt x="1175" y="607"/>
                    <a:pt x="1176" y="608"/>
                    <a:pt x="1176" y="608"/>
                  </a:cubicBezTo>
                  <a:cubicBezTo>
                    <a:pt x="1177" y="608"/>
                    <a:pt x="1177" y="609"/>
                    <a:pt x="1178" y="609"/>
                  </a:cubicBezTo>
                  <a:cubicBezTo>
                    <a:pt x="1178" y="610"/>
                    <a:pt x="1179" y="611"/>
                    <a:pt x="1179" y="612"/>
                  </a:cubicBezTo>
                  <a:cubicBezTo>
                    <a:pt x="1179" y="612"/>
                    <a:pt x="1180" y="612"/>
                    <a:pt x="1180" y="612"/>
                  </a:cubicBezTo>
                  <a:cubicBezTo>
                    <a:pt x="1181" y="613"/>
                    <a:pt x="1182" y="614"/>
                    <a:pt x="1184" y="614"/>
                  </a:cubicBezTo>
                  <a:cubicBezTo>
                    <a:pt x="1184" y="615"/>
                    <a:pt x="1184" y="615"/>
                    <a:pt x="1184" y="615"/>
                  </a:cubicBezTo>
                  <a:cubicBezTo>
                    <a:pt x="1184" y="616"/>
                    <a:pt x="1185" y="618"/>
                    <a:pt x="1188" y="619"/>
                  </a:cubicBezTo>
                  <a:cubicBezTo>
                    <a:pt x="1189" y="620"/>
                    <a:pt x="1189" y="620"/>
                    <a:pt x="1190" y="621"/>
                  </a:cubicBezTo>
                  <a:cubicBezTo>
                    <a:pt x="1191" y="622"/>
                    <a:pt x="1191" y="622"/>
                    <a:pt x="1192" y="623"/>
                  </a:cubicBezTo>
                  <a:cubicBezTo>
                    <a:pt x="1204" y="637"/>
                    <a:pt x="1204" y="637"/>
                    <a:pt x="1204" y="637"/>
                  </a:cubicBezTo>
                  <a:cubicBezTo>
                    <a:pt x="1205" y="638"/>
                    <a:pt x="1205" y="638"/>
                    <a:pt x="1206" y="639"/>
                  </a:cubicBezTo>
                  <a:cubicBezTo>
                    <a:pt x="1206" y="639"/>
                    <a:pt x="1206" y="639"/>
                    <a:pt x="1207" y="639"/>
                  </a:cubicBezTo>
                  <a:cubicBezTo>
                    <a:pt x="1207" y="641"/>
                    <a:pt x="1208" y="641"/>
                    <a:pt x="1209" y="641"/>
                  </a:cubicBezTo>
                  <a:cubicBezTo>
                    <a:pt x="1209" y="642"/>
                    <a:pt x="1209" y="642"/>
                    <a:pt x="1209" y="642"/>
                  </a:cubicBezTo>
                  <a:cubicBezTo>
                    <a:pt x="1209" y="642"/>
                    <a:pt x="1209" y="642"/>
                    <a:pt x="1209" y="642"/>
                  </a:cubicBezTo>
                  <a:cubicBezTo>
                    <a:pt x="1210" y="643"/>
                    <a:pt x="1211" y="644"/>
                    <a:pt x="1211" y="645"/>
                  </a:cubicBezTo>
                  <a:cubicBezTo>
                    <a:pt x="1212" y="645"/>
                    <a:pt x="1212" y="646"/>
                    <a:pt x="1212" y="646"/>
                  </a:cubicBezTo>
                  <a:cubicBezTo>
                    <a:pt x="1213" y="647"/>
                    <a:pt x="1214" y="648"/>
                    <a:pt x="1215" y="649"/>
                  </a:cubicBezTo>
                  <a:cubicBezTo>
                    <a:pt x="1215" y="649"/>
                    <a:pt x="1216" y="649"/>
                    <a:pt x="1216" y="649"/>
                  </a:cubicBezTo>
                  <a:cubicBezTo>
                    <a:pt x="1216" y="652"/>
                    <a:pt x="1218" y="652"/>
                    <a:pt x="1219" y="653"/>
                  </a:cubicBezTo>
                  <a:cubicBezTo>
                    <a:pt x="1219" y="653"/>
                    <a:pt x="1219" y="653"/>
                    <a:pt x="1219" y="653"/>
                  </a:cubicBezTo>
                  <a:cubicBezTo>
                    <a:pt x="1219" y="653"/>
                    <a:pt x="1219" y="653"/>
                    <a:pt x="1220" y="654"/>
                  </a:cubicBezTo>
                  <a:cubicBezTo>
                    <a:pt x="1220" y="654"/>
                    <a:pt x="1221" y="654"/>
                    <a:pt x="1221" y="654"/>
                  </a:cubicBezTo>
                  <a:cubicBezTo>
                    <a:pt x="1221" y="654"/>
                    <a:pt x="1222" y="655"/>
                    <a:pt x="1222" y="655"/>
                  </a:cubicBezTo>
                  <a:cubicBezTo>
                    <a:pt x="1222" y="656"/>
                    <a:pt x="1222" y="657"/>
                    <a:pt x="1223" y="657"/>
                  </a:cubicBezTo>
                  <a:cubicBezTo>
                    <a:pt x="1223" y="657"/>
                    <a:pt x="1223" y="658"/>
                    <a:pt x="1223" y="658"/>
                  </a:cubicBezTo>
                  <a:cubicBezTo>
                    <a:pt x="1224" y="660"/>
                    <a:pt x="1225" y="662"/>
                    <a:pt x="1227" y="662"/>
                  </a:cubicBezTo>
                  <a:cubicBezTo>
                    <a:pt x="1227" y="662"/>
                    <a:pt x="1227" y="662"/>
                    <a:pt x="1227" y="662"/>
                  </a:cubicBezTo>
                  <a:cubicBezTo>
                    <a:pt x="1228" y="662"/>
                    <a:pt x="1228" y="663"/>
                    <a:pt x="1228" y="664"/>
                  </a:cubicBezTo>
                  <a:cubicBezTo>
                    <a:pt x="1228" y="665"/>
                    <a:pt x="1229" y="665"/>
                    <a:pt x="1229" y="666"/>
                  </a:cubicBezTo>
                  <a:cubicBezTo>
                    <a:pt x="1230" y="666"/>
                    <a:pt x="1230" y="666"/>
                    <a:pt x="1230" y="666"/>
                  </a:cubicBezTo>
                  <a:cubicBezTo>
                    <a:pt x="1231" y="666"/>
                    <a:pt x="1232" y="666"/>
                    <a:pt x="1232" y="667"/>
                  </a:cubicBezTo>
                  <a:cubicBezTo>
                    <a:pt x="1233" y="667"/>
                    <a:pt x="1233" y="667"/>
                    <a:pt x="1233" y="667"/>
                  </a:cubicBezTo>
                  <a:cubicBezTo>
                    <a:pt x="1233" y="667"/>
                    <a:pt x="1233" y="668"/>
                    <a:pt x="1232" y="668"/>
                  </a:cubicBezTo>
                  <a:cubicBezTo>
                    <a:pt x="1231" y="668"/>
                    <a:pt x="1231" y="669"/>
                    <a:pt x="1231" y="669"/>
                  </a:cubicBezTo>
                  <a:cubicBezTo>
                    <a:pt x="1231" y="671"/>
                    <a:pt x="1232" y="672"/>
                    <a:pt x="1233" y="672"/>
                  </a:cubicBezTo>
                  <a:cubicBezTo>
                    <a:pt x="1233" y="673"/>
                    <a:pt x="1233" y="673"/>
                    <a:pt x="1233" y="673"/>
                  </a:cubicBezTo>
                  <a:cubicBezTo>
                    <a:pt x="1233" y="674"/>
                    <a:pt x="1233" y="675"/>
                    <a:pt x="1234" y="675"/>
                  </a:cubicBezTo>
                  <a:cubicBezTo>
                    <a:pt x="1235" y="676"/>
                    <a:pt x="1236" y="676"/>
                    <a:pt x="1235" y="678"/>
                  </a:cubicBezTo>
                  <a:cubicBezTo>
                    <a:pt x="1235" y="678"/>
                    <a:pt x="1235" y="678"/>
                    <a:pt x="1235" y="678"/>
                  </a:cubicBezTo>
                  <a:cubicBezTo>
                    <a:pt x="1235" y="680"/>
                    <a:pt x="1236" y="681"/>
                    <a:pt x="1237" y="682"/>
                  </a:cubicBezTo>
                  <a:cubicBezTo>
                    <a:pt x="1237" y="682"/>
                    <a:pt x="1237" y="682"/>
                    <a:pt x="1237" y="683"/>
                  </a:cubicBezTo>
                  <a:cubicBezTo>
                    <a:pt x="1237" y="684"/>
                    <a:pt x="1237" y="685"/>
                    <a:pt x="1238" y="686"/>
                  </a:cubicBezTo>
                  <a:cubicBezTo>
                    <a:pt x="1238" y="687"/>
                    <a:pt x="1238" y="687"/>
                    <a:pt x="1238" y="688"/>
                  </a:cubicBezTo>
                  <a:cubicBezTo>
                    <a:pt x="1239" y="689"/>
                    <a:pt x="1239" y="691"/>
                    <a:pt x="1239" y="692"/>
                  </a:cubicBezTo>
                  <a:cubicBezTo>
                    <a:pt x="1239" y="693"/>
                    <a:pt x="1239" y="694"/>
                    <a:pt x="1239" y="695"/>
                  </a:cubicBezTo>
                  <a:cubicBezTo>
                    <a:pt x="1239" y="696"/>
                    <a:pt x="1239" y="697"/>
                    <a:pt x="1240" y="698"/>
                  </a:cubicBezTo>
                  <a:cubicBezTo>
                    <a:pt x="1240" y="700"/>
                    <a:pt x="1240" y="701"/>
                    <a:pt x="1240" y="701"/>
                  </a:cubicBezTo>
                  <a:cubicBezTo>
                    <a:pt x="1240" y="701"/>
                    <a:pt x="1240" y="702"/>
                    <a:pt x="1240" y="702"/>
                  </a:cubicBezTo>
                  <a:cubicBezTo>
                    <a:pt x="1240" y="703"/>
                    <a:pt x="1240" y="704"/>
                    <a:pt x="1240" y="705"/>
                  </a:cubicBezTo>
                  <a:cubicBezTo>
                    <a:pt x="1240" y="707"/>
                    <a:pt x="1239" y="708"/>
                    <a:pt x="1240" y="709"/>
                  </a:cubicBezTo>
                  <a:cubicBezTo>
                    <a:pt x="1240" y="709"/>
                    <a:pt x="1240" y="709"/>
                    <a:pt x="1240" y="709"/>
                  </a:cubicBezTo>
                  <a:cubicBezTo>
                    <a:pt x="1241" y="709"/>
                    <a:pt x="1241" y="711"/>
                    <a:pt x="1240" y="712"/>
                  </a:cubicBezTo>
                  <a:cubicBezTo>
                    <a:pt x="1240" y="712"/>
                    <a:pt x="1240" y="712"/>
                    <a:pt x="1240" y="712"/>
                  </a:cubicBezTo>
                  <a:cubicBezTo>
                    <a:pt x="1240" y="713"/>
                    <a:pt x="1241" y="713"/>
                    <a:pt x="1241" y="713"/>
                  </a:cubicBezTo>
                  <a:cubicBezTo>
                    <a:pt x="1241" y="714"/>
                    <a:pt x="1241" y="715"/>
                    <a:pt x="1240" y="717"/>
                  </a:cubicBezTo>
                  <a:cubicBezTo>
                    <a:pt x="1239" y="718"/>
                    <a:pt x="1240" y="719"/>
                    <a:pt x="1240" y="719"/>
                  </a:cubicBezTo>
                  <a:cubicBezTo>
                    <a:pt x="1240" y="720"/>
                    <a:pt x="1240" y="721"/>
                    <a:pt x="1240" y="722"/>
                  </a:cubicBezTo>
                  <a:cubicBezTo>
                    <a:pt x="1239" y="724"/>
                    <a:pt x="1239" y="725"/>
                    <a:pt x="1238" y="726"/>
                  </a:cubicBezTo>
                  <a:cubicBezTo>
                    <a:pt x="1238" y="728"/>
                    <a:pt x="1238" y="728"/>
                    <a:pt x="1238" y="728"/>
                  </a:cubicBezTo>
                  <a:cubicBezTo>
                    <a:pt x="1238" y="729"/>
                    <a:pt x="1238" y="730"/>
                    <a:pt x="1238" y="732"/>
                  </a:cubicBezTo>
                  <a:cubicBezTo>
                    <a:pt x="1237" y="732"/>
                    <a:pt x="1237" y="733"/>
                    <a:pt x="1237" y="733"/>
                  </a:cubicBezTo>
                  <a:cubicBezTo>
                    <a:pt x="1237" y="735"/>
                    <a:pt x="1236" y="736"/>
                    <a:pt x="1236" y="737"/>
                  </a:cubicBezTo>
                  <a:cubicBezTo>
                    <a:pt x="1236" y="738"/>
                    <a:pt x="1236" y="739"/>
                    <a:pt x="1235" y="740"/>
                  </a:cubicBezTo>
                  <a:cubicBezTo>
                    <a:pt x="1235" y="740"/>
                    <a:pt x="1235" y="741"/>
                    <a:pt x="1235" y="741"/>
                  </a:cubicBezTo>
                  <a:cubicBezTo>
                    <a:pt x="1235" y="742"/>
                    <a:pt x="1235" y="742"/>
                    <a:pt x="1234" y="742"/>
                  </a:cubicBezTo>
                  <a:cubicBezTo>
                    <a:pt x="1234" y="743"/>
                    <a:pt x="1234" y="745"/>
                    <a:pt x="1234" y="745"/>
                  </a:cubicBezTo>
                  <a:cubicBezTo>
                    <a:pt x="1233" y="745"/>
                    <a:pt x="1233" y="746"/>
                    <a:pt x="1233" y="746"/>
                  </a:cubicBezTo>
                  <a:cubicBezTo>
                    <a:pt x="1233" y="748"/>
                    <a:pt x="1233" y="749"/>
                    <a:pt x="1232" y="749"/>
                  </a:cubicBezTo>
                  <a:cubicBezTo>
                    <a:pt x="1232" y="749"/>
                    <a:pt x="1232" y="749"/>
                    <a:pt x="1232" y="749"/>
                  </a:cubicBezTo>
                  <a:cubicBezTo>
                    <a:pt x="1232" y="749"/>
                    <a:pt x="1231" y="749"/>
                    <a:pt x="1231" y="750"/>
                  </a:cubicBezTo>
                  <a:cubicBezTo>
                    <a:pt x="1231" y="750"/>
                    <a:pt x="1230" y="750"/>
                    <a:pt x="1230" y="751"/>
                  </a:cubicBezTo>
                  <a:cubicBezTo>
                    <a:pt x="1229" y="751"/>
                    <a:pt x="1228" y="752"/>
                    <a:pt x="1229" y="753"/>
                  </a:cubicBezTo>
                  <a:cubicBezTo>
                    <a:pt x="1229" y="753"/>
                    <a:pt x="1229" y="753"/>
                    <a:pt x="1229" y="753"/>
                  </a:cubicBezTo>
                  <a:cubicBezTo>
                    <a:pt x="1229" y="753"/>
                    <a:pt x="1229" y="753"/>
                    <a:pt x="1229" y="753"/>
                  </a:cubicBezTo>
                  <a:cubicBezTo>
                    <a:pt x="1229" y="753"/>
                    <a:pt x="1229" y="754"/>
                    <a:pt x="1229" y="754"/>
                  </a:cubicBezTo>
                  <a:cubicBezTo>
                    <a:pt x="1228" y="754"/>
                    <a:pt x="1228" y="754"/>
                    <a:pt x="1228" y="754"/>
                  </a:cubicBezTo>
                  <a:cubicBezTo>
                    <a:pt x="1226" y="756"/>
                    <a:pt x="1225" y="757"/>
                    <a:pt x="1225" y="758"/>
                  </a:cubicBezTo>
                  <a:cubicBezTo>
                    <a:pt x="1225" y="759"/>
                    <a:pt x="1225" y="759"/>
                    <a:pt x="1225" y="759"/>
                  </a:cubicBezTo>
                  <a:cubicBezTo>
                    <a:pt x="1224" y="761"/>
                    <a:pt x="1223" y="761"/>
                    <a:pt x="1223" y="761"/>
                  </a:cubicBezTo>
                  <a:cubicBezTo>
                    <a:pt x="1223" y="761"/>
                    <a:pt x="1222" y="761"/>
                    <a:pt x="1222" y="762"/>
                  </a:cubicBezTo>
                  <a:cubicBezTo>
                    <a:pt x="1222" y="762"/>
                    <a:pt x="1222" y="762"/>
                    <a:pt x="1222" y="762"/>
                  </a:cubicBezTo>
                  <a:cubicBezTo>
                    <a:pt x="1221" y="763"/>
                    <a:pt x="1220" y="764"/>
                    <a:pt x="1220" y="765"/>
                  </a:cubicBezTo>
                  <a:cubicBezTo>
                    <a:pt x="1220" y="765"/>
                    <a:pt x="1220" y="765"/>
                    <a:pt x="1220" y="765"/>
                  </a:cubicBezTo>
                  <a:cubicBezTo>
                    <a:pt x="1220" y="765"/>
                    <a:pt x="1219" y="766"/>
                    <a:pt x="1219" y="766"/>
                  </a:cubicBezTo>
                  <a:cubicBezTo>
                    <a:pt x="1219" y="767"/>
                    <a:pt x="1219" y="767"/>
                    <a:pt x="1220" y="767"/>
                  </a:cubicBezTo>
                  <a:cubicBezTo>
                    <a:pt x="1219" y="768"/>
                    <a:pt x="1217" y="769"/>
                    <a:pt x="1217" y="769"/>
                  </a:cubicBezTo>
                  <a:cubicBezTo>
                    <a:pt x="1216" y="769"/>
                    <a:pt x="1215" y="770"/>
                    <a:pt x="1215" y="770"/>
                  </a:cubicBezTo>
                  <a:cubicBezTo>
                    <a:pt x="1214" y="771"/>
                    <a:pt x="1214" y="772"/>
                    <a:pt x="1213" y="773"/>
                  </a:cubicBezTo>
                  <a:cubicBezTo>
                    <a:pt x="1212" y="773"/>
                    <a:pt x="1212" y="773"/>
                    <a:pt x="1212" y="773"/>
                  </a:cubicBezTo>
                  <a:cubicBezTo>
                    <a:pt x="1211" y="775"/>
                    <a:pt x="1210" y="776"/>
                    <a:pt x="1209" y="776"/>
                  </a:cubicBezTo>
                  <a:cubicBezTo>
                    <a:pt x="1209" y="776"/>
                    <a:pt x="1209" y="777"/>
                    <a:pt x="1208" y="777"/>
                  </a:cubicBezTo>
                  <a:cubicBezTo>
                    <a:pt x="1208" y="778"/>
                    <a:pt x="1207" y="779"/>
                    <a:pt x="1206" y="779"/>
                  </a:cubicBezTo>
                  <a:cubicBezTo>
                    <a:pt x="1205" y="779"/>
                    <a:pt x="1205" y="779"/>
                    <a:pt x="1205" y="779"/>
                  </a:cubicBezTo>
                  <a:cubicBezTo>
                    <a:pt x="1204" y="779"/>
                    <a:pt x="1204" y="780"/>
                    <a:pt x="1204" y="780"/>
                  </a:cubicBezTo>
                  <a:cubicBezTo>
                    <a:pt x="1204" y="780"/>
                    <a:pt x="1204" y="780"/>
                    <a:pt x="1204" y="780"/>
                  </a:cubicBezTo>
                  <a:cubicBezTo>
                    <a:pt x="1203" y="780"/>
                    <a:pt x="1202" y="781"/>
                    <a:pt x="1201" y="782"/>
                  </a:cubicBezTo>
                  <a:cubicBezTo>
                    <a:pt x="1200" y="782"/>
                    <a:pt x="1200" y="782"/>
                    <a:pt x="1200" y="782"/>
                  </a:cubicBezTo>
                  <a:cubicBezTo>
                    <a:pt x="1200" y="783"/>
                    <a:pt x="1200" y="783"/>
                    <a:pt x="1200" y="784"/>
                  </a:cubicBezTo>
                  <a:cubicBezTo>
                    <a:pt x="1200" y="784"/>
                    <a:pt x="1200" y="784"/>
                    <a:pt x="1200" y="784"/>
                  </a:cubicBezTo>
                  <a:cubicBezTo>
                    <a:pt x="1199" y="783"/>
                    <a:pt x="1197" y="783"/>
                    <a:pt x="1196" y="784"/>
                  </a:cubicBezTo>
                  <a:cubicBezTo>
                    <a:pt x="1196" y="785"/>
                    <a:pt x="1196" y="785"/>
                    <a:pt x="1196" y="785"/>
                  </a:cubicBezTo>
                  <a:cubicBezTo>
                    <a:pt x="1195" y="786"/>
                    <a:pt x="1195" y="786"/>
                    <a:pt x="1194" y="786"/>
                  </a:cubicBezTo>
                  <a:cubicBezTo>
                    <a:pt x="1193" y="786"/>
                    <a:pt x="1192" y="786"/>
                    <a:pt x="1192" y="787"/>
                  </a:cubicBezTo>
                  <a:cubicBezTo>
                    <a:pt x="1191" y="787"/>
                    <a:pt x="1191" y="787"/>
                    <a:pt x="1191" y="787"/>
                  </a:cubicBezTo>
                  <a:cubicBezTo>
                    <a:pt x="1191" y="787"/>
                    <a:pt x="1191" y="787"/>
                    <a:pt x="1191" y="787"/>
                  </a:cubicBezTo>
                  <a:cubicBezTo>
                    <a:pt x="1190" y="787"/>
                    <a:pt x="1189" y="788"/>
                    <a:pt x="1188" y="789"/>
                  </a:cubicBezTo>
                  <a:cubicBezTo>
                    <a:pt x="1186" y="789"/>
                    <a:pt x="1184" y="791"/>
                    <a:pt x="1181" y="793"/>
                  </a:cubicBezTo>
                  <a:cubicBezTo>
                    <a:pt x="1181" y="793"/>
                    <a:pt x="1181" y="794"/>
                    <a:pt x="1181" y="794"/>
                  </a:cubicBezTo>
                  <a:cubicBezTo>
                    <a:pt x="1181" y="794"/>
                    <a:pt x="1181" y="794"/>
                    <a:pt x="1180" y="795"/>
                  </a:cubicBezTo>
                  <a:cubicBezTo>
                    <a:pt x="1178" y="795"/>
                    <a:pt x="1177" y="795"/>
                    <a:pt x="1176" y="796"/>
                  </a:cubicBezTo>
                  <a:cubicBezTo>
                    <a:pt x="1174" y="796"/>
                    <a:pt x="1172" y="798"/>
                    <a:pt x="1170" y="799"/>
                  </a:cubicBezTo>
                  <a:cubicBezTo>
                    <a:pt x="1170" y="800"/>
                    <a:pt x="1169" y="800"/>
                    <a:pt x="1169" y="800"/>
                  </a:cubicBezTo>
                  <a:cubicBezTo>
                    <a:pt x="1167" y="802"/>
                    <a:pt x="1164" y="803"/>
                    <a:pt x="1162" y="804"/>
                  </a:cubicBezTo>
                  <a:cubicBezTo>
                    <a:pt x="1160" y="806"/>
                    <a:pt x="1158" y="807"/>
                    <a:pt x="1157" y="807"/>
                  </a:cubicBezTo>
                  <a:cubicBezTo>
                    <a:pt x="1156" y="807"/>
                    <a:pt x="1156" y="808"/>
                    <a:pt x="1156" y="808"/>
                  </a:cubicBezTo>
                  <a:cubicBezTo>
                    <a:pt x="1155" y="809"/>
                    <a:pt x="1154" y="810"/>
                    <a:pt x="1153" y="811"/>
                  </a:cubicBezTo>
                  <a:cubicBezTo>
                    <a:pt x="1153" y="811"/>
                    <a:pt x="1152" y="811"/>
                    <a:pt x="1152" y="811"/>
                  </a:cubicBezTo>
                  <a:cubicBezTo>
                    <a:pt x="1152" y="811"/>
                    <a:pt x="1152" y="811"/>
                    <a:pt x="1152" y="811"/>
                  </a:cubicBezTo>
                  <a:cubicBezTo>
                    <a:pt x="1151" y="810"/>
                    <a:pt x="1150" y="811"/>
                    <a:pt x="1150" y="811"/>
                  </a:cubicBezTo>
                  <a:cubicBezTo>
                    <a:pt x="1150" y="812"/>
                    <a:pt x="1148" y="813"/>
                    <a:pt x="1147" y="813"/>
                  </a:cubicBezTo>
                  <a:cubicBezTo>
                    <a:pt x="1147" y="813"/>
                    <a:pt x="1147" y="813"/>
                    <a:pt x="1147" y="813"/>
                  </a:cubicBezTo>
                  <a:cubicBezTo>
                    <a:pt x="1146" y="813"/>
                    <a:pt x="1146" y="814"/>
                    <a:pt x="1146" y="814"/>
                  </a:cubicBezTo>
                  <a:cubicBezTo>
                    <a:pt x="1145" y="814"/>
                    <a:pt x="1143" y="815"/>
                    <a:pt x="1142" y="816"/>
                  </a:cubicBezTo>
                  <a:cubicBezTo>
                    <a:pt x="1142" y="816"/>
                    <a:pt x="1141" y="816"/>
                    <a:pt x="1141" y="816"/>
                  </a:cubicBezTo>
                  <a:cubicBezTo>
                    <a:pt x="1139" y="817"/>
                    <a:pt x="1137" y="817"/>
                    <a:pt x="1136" y="819"/>
                  </a:cubicBezTo>
                  <a:cubicBezTo>
                    <a:pt x="1134" y="820"/>
                    <a:pt x="1132" y="821"/>
                    <a:pt x="1130" y="823"/>
                  </a:cubicBezTo>
                  <a:cubicBezTo>
                    <a:pt x="1129" y="823"/>
                    <a:pt x="1128" y="824"/>
                    <a:pt x="1126" y="825"/>
                  </a:cubicBezTo>
                  <a:cubicBezTo>
                    <a:pt x="1125" y="826"/>
                    <a:pt x="1124" y="826"/>
                    <a:pt x="1123" y="827"/>
                  </a:cubicBezTo>
                  <a:cubicBezTo>
                    <a:pt x="1120" y="829"/>
                    <a:pt x="1118" y="830"/>
                    <a:pt x="1115" y="832"/>
                  </a:cubicBezTo>
                  <a:cubicBezTo>
                    <a:pt x="1113" y="834"/>
                    <a:pt x="1110" y="835"/>
                    <a:pt x="1108" y="836"/>
                  </a:cubicBezTo>
                  <a:cubicBezTo>
                    <a:pt x="1107" y="837"/>
                    <a:pt x="1105" y="837"/>
                    <a:pt x="1104" y="838"/>
                  </a:cubicBezTo>
                  <a:cubicBezTo>
                    <a:pt x="1104" y="838"/>
                    <a:pt x="1104" y="838"/>
                    <a:pt x="1104" y="838"/>
                  </a:cubicBezTo>
                  <a:cubicBezTo>
                    <a:pt x="1102" y="841"/>
                    <a:pt x="1100" y="841"/>
                    <a:pt x="1098" y="842"/>
                  </a:cubicBezTo>
                  <a:cubicBezTo>
                    <a:pt x="1097" y="842"/>
                    <a:pt x="1096" y="843"/>
                    <a:pt x="1094" y="844"/>
                  </a:cubicBezTo>
                  <a:cubicBezTo>
                    <a:pt x="1092" y="845"/>
                    <a:pt x="1091" y="846"/>
                    <a:pt x="1090" y="846"/>
                  </a:cubicBezTo>
                  <a:cubicBezTo>
                    <a:pt x="1089" y="847"/>
                    <a:pt x="1088" y="847"/>
                    <a:pt x="1086" y="849"/>
                  </a:cubicBezTo>
                  <a:cubicBezTo>
                    <a:pt x="1083" y="849"/>
                    <a:pt x="1081" y="851"/>
                    <a:pt x="1080" y="852"/>
                  </a:cubicBezTo>
                  <a:cubicBezTo>
                    <a:pt x="1080" y="852"/>
                    <a:pt x="1080" y="852"/>
                    <a:pt x="1080" y="852"/>
                  </a:cubicBezTo>
                  <a:cubicBezTo>
                    <a:pt x="1079" y="852"/>
                    <a:pt x="1078" y="853"/>
                    <a:pt x="1077" y="854"/>
                  </a:cubicBezTo>
                  <a:cubicBezTo>
                    <a:pt x="1076" y="854"/>
                    <a:pt x="1075" y="854"/>
                    <a:pt x="1074" y="856"/>
                  </a:cubicBezTo>
                  <a:cubicBezTo>
                    <a:pt x="1074" y="856"/>
                    <a:pt x="1074" y="857"/>
                    <a:pt x="1073" y="858"/>
                  </a:cubicBezTo>
                  <a:cubicBezTo>
                    <a:pt x="1071" y="859"/>
                    <a:pt x="1069" y="859"/>
                    <a:pt x="1067" y="860"/>
                  </a:cubicBezTo>
                  <a:cubicBezTo>
                    <a:pt x="1066" y="860"/>
                    <a:pt x="1065" y="860"/>
                    <a:pt x="1064" y="861"/>
                  </a:cubicBezTo>
                  <a:cubicBezTo>
                    <a:pt x="1064" y="861"/>
                    <a:pt x="1062" y="862"/>
                    <a:pt x="1062" y="862"/>
                  </a:cubicBezTo>
                  <a:cubicBezTo>
                    <a:pt x="1062" y="862"/>
                    <a:pt x="1061" y="862"/>
                    <a:pt x="1061" y="862"/>
                  </a:cubicBezTo>
                  <a:cubicBezTo>
                    <a:pt x="1059" y="865"/>
                    <a:pt x="1057" y="866"/>
                    <a:pt x="1055" y="867"/>
                  </a:cubicBezTo>
                  <a:cubicBezTo>
                    <a:pt x="1055" y="867"/>
                    <a:pt x="1055" y="867"/>
                    <a:pt x="1055" y="867"/>
                  </a:cubicBezTo>
                  <a:cubicBezTo>
                    <a:pt x="1053" y="868"/>
                    <a:pt x="1052" y="869"/>
                    <a:pt x="1050" y="870"/>
                  </a:cubicBezTo>
                  <a:cubicBezTo>
                    <a:pt x="1049" y="870"/>
                    <a:pt x="1049" y="871"/>
                    <a:pt x="1048" y="871"/>
                  </a:cubicBezTo>
                  <a:cubicBezTo>
                    <a:pt x="1048" y="871"/>
                    <a:pt x="1048" y="871"/>
                    <a:pt x="1047" y="871"/>
                  </a:cubicBezTo>
                  <a:cubicBezTo>
                    <a:pt x="1045" y="872"/>
                    <a:pt x="1043" y="873"/>
                    <a:pt x="1041" y="875"/>
                  </a:cubicBezTo>
                  <a:cubicBezTo>
                    <a:pt x="1040" y="875"/>
                    <a:pt x="1038" y="876"/>
                    <a:pt x="1037" y="878"/>
                  </a:cubicBezTo>
                  <a:cubicBezTo>
                    <a:pt x="1036" y="878"/>
                    <a:pt x="1036" y="879"/>
                    <a:pt x="1035" y="879"/>
                  </a:cubicBezTo>
                  <a:cubicBezTo>
                    <a:pt x="1034" y="880"/>
                    <a:pt x="1034" y="880"/>
                    <a:pt x="1033" y="881"/>
                  </a:cubicBezTo>
                  <a:cubicBezTo>
                    <a:pt x="1032" y="882"/>
                    <a:pt x="1031" y="882"/>
                    <a:pt x="1029" y="882"/>
                  </a:cubicBezTo>
                  <a:cubicBezTo>
                    <a:pt x="1029" y="882"/>
                    <a:pt x="1029" y="882"/>
                    <a:pt x="1029" y="882"/>
                  </a:cubicBezTo>
                  <a:cubicBezTo>
                    <a:pt x="1026" y="882"/>
                    <a:pt x="1024" y="883"/>
                    <a:pt x="1022" y="886"/>
                  </a:cubicBezTo>
                  <a:cubicBezTo>
                    <a:pt x="1021" y="886"/>
                    <a:pt x="1020" y="887"/>
                    <a:pt x="1019" y="888"/>
                  </a:cubicBezTo>
                  <a:cubicBezTo>
                    <a:pt x="1017" y="888"/>
                    <a:pt x="1017" y="889"/>
                    <a:pt x="1016" y="890"/>
                  </a:cubicBezTo>
                  <a:cubicBezTo>
                    <a:pt x="1016" y="890"/>
                    <a:pt x="1015" y="890"/>
                    <a:pt x="1014" y="891"/>
                  </a:cubicBezTo>
                  <a:cubicBezTo>
                    <a:pt x="1014" y="891"/>
                    <a:pt x="1013" y="891"/>
                    <a:pt x="1012" y="892"/>
                  </a:cubicBezTo>
                  <a:cubicBezTo>
                    <a:pt x="1011" y="891"/>
                    <a:pt x="1010" y="892"/>
                    <a:pt x="1008" y="894"/>
                  </a:cubicBezTo>
                  <a:cubicBezTo>
                    <a:pt x="1008" y="895"/>
                    <a:pt x="1007" y="895"/>
                    <a:pt x="1007" y="895"/>
                  </a:cubicBezTo>
                  <a:cubicBezTo>
                    <a:pt x="1006" y="895"/>
                    <a:pt x="1005" y="895"/>
                    <a:pt x="1005" y="896"/>
                  </a:cubicBezTo>
                  <a:cubicBezTo>
                    <a:pt x="1005" y="896"/>
                    <a:pt x="1004" y="896"/>
                    <a:pt x="1005" y="897"/>
                  </a:cubicBezTo>
                  <a:cubicBezTo>
                    <a:pt x="1004" y="897"/>
                    <a:pt x="1004" y="897"/>
                    <a:pt x="1004" y="897"/>
                  </a:cubicBezTo>
                  <a:cubicBezTo>
                    <a:pt x="1003" y="897"/>
                    <a:pt x="1002" y="898"/>
                    <a:pt x="1001" y="898"/>
                  </a:cubicBezTo>
                  <a:cubicBezTo>
                    <a:pt x="1001" y="898"/>
                    <a:pt x="1001" y="898"/>
                    <a:pt x="1001" y="899"/>
                  </a:cubicBezTo>
                  <a:cubicBezTo>
                    <a:pt x="1000" y="899"/>
                    <a:pt x="999" y="900"/>
                    <a:pt x="997" y="901"/>
                  </a:cubicBezTo>
                  <a:cubicBezTo>
                    <a:pt x="996" y="902"/>
                    <a:pt x="994" y="903"/>
                    <a:pt x="992" y="903"/>
                  </a:cubicBezTo>
                  <a:cubicBezTo>
                    <a:pt x="990" y="904"/>
                    <a:pt x="988" y="905"/>
                    <a:pt x="986" y="907"/>
                  </a:cubicBezTo>
                  <a:cubicBezTo>
                    <a:pt x="985" y="907"/>
                    <a:pt x="984" y="908"/>
                    <a:pt x="983" y="909"/>
                  </a:cubicBezTo>
                  <a:cubicBezTo>
                    <a:pt x="983" y="909"/>
                    <a:pt x="982" y="910"/>
                    <a:pt x="982" y="910"/>
                  </a:cubicBezTo>
                  <a:cubicBezTo>
                    <a:pt x="980" y="911"/>
                    <a:pt x="979" y="911"/>
                    <a:pt x="978" y="911"/>
                  </a:cubicBezTo>
                  <a:cubicBezTo>
                    <a:pt x="978" y="912"/>
                    <a:pt x="978" y="912"/>
                    <a:pt x="977" y="912"/>
                  </a:cubicBezTo>
                  <a:cubicBezTo>
                    <a:pt x="977" y="912"/>
                    <a:pt x="977" y="912"/>
                    <a:pt x="977" y="912"/>
                  </a:cubicBezTo>
                  <a:cubicBezTo>
                    <a:pt x="977" y="912"/>
                    <a:pt x="976" y="912"/>
                    <a:pt x="975" y="913"/>
                  </a:cubicBezTo>
                  <a:cubicBezTo>
                    <a:pt x="974" y="913"/>
                    <a:pt x="973" y="913"/>
                    <a:pt x="972" y="915"/>
                  </a:cubicBezTo>
                  <a:cubicBezTo>
                    <a:pt x="972" y="915"/>
                    <a:pt x="972" y="915"/>
                    <a:pt x="972" y="915"/>
                  </a:cubicBezTo>
                  <a:cubicBezTo>
                    <a:pt x="969" y="917"/>
                    <a:pt x="968" y="917"/>
                    <a:pt x="968" y="918"/>
                  </a:cubicBezTo>
                  <a:cubicBezTo>
                    <a:pt x="968" y="918"/>
                    <a:pt x="968" y="919"/>
                    <a:pt x="968" y="919"/>
                  </a:cubicBezTo>
                  <a:cubicBezTo>
                    <a:pt x="968" y="919"/>
                    <a:pt x="967" y="919"/>
                    <a:pt x="966" y="919"/>
                  </a:cubicBezTo>
                  <a:cubicBezTo>
                    <a:pt x="966" y="920"/>
                    <a:pt x="965" y="920"/>
                    <a:pt x="964" y="920"/>
                  </a:cubicBezTo>
                  <a:cubicBezTo>
                    <a:pt x="963" y="920"/>
                    <a:pt x="962" y="921"/>
                    <a:pt x="961" y="921"/>
                  </a:cubicBezTo>
                  <a:cubicBezTo>
                    <a:pt x="961" y="922"/>
                    <a:pt x="960" y="922"/>
                    <a:pt x="960" y="922"/>
                  </a:cubicBezTo>
                  <a:cubicBezTo>
                    <a:pt x="959" y="922"/>
                    <a:pt x="959" y="922"/>
                    <a:pt x="959" y="923"/>
                  </a:cubicBezTo>
                  <a:cubicBezTo>
                    <a:pt x="959" y="923"/>
                    <a:pt x="958" y="923"/>
                    <a:pt x="958" y="923"/>
                  </a:cubicBezTo>
                  <a:cubicBezTo>
                    <a:pt x="957" y="923"/>
                    <a:pt x="956" y="924"/>
                    <a:pt x="955" y="925"/>
                  </a:cubicBezTo>
                  <a:cubicBezTo>
                    <a:pt x="954" y="926"/>
                    <a:pt x="954" y="926"/>
                    <a:pt x="954" y="926"/>
                  </a:cubicBezTo>
                  <a:cubicBezTo>
                    <a:pt x="953" y="927"/>
                    <a:pt x="953" y="927"/>
                    <a:pt x="952" y="927"/>
                  </a:cubicBezTo>
                  <a:cubicBezTo>
                    <a:pt x="952" y="927"/>
                    <a:pt x="951" y="927"/>
                    <a:pt x="951" y="927"/>
                  </a:cubicBezTo>
                  <a:cubicBezTo>
                    <a:pt x="951" y="927"/>
                    <a:pt x="950" y="927"/>
                    <a:pt x="946" y="931"/>
                  </a:cubicBezTo>
                  <a:cubicBezTo>
                    <a:pt x="944" y="931"/>
                    <a:pt x="943" y="932"/>
                    <a:pt x="942" y="933"/>
                  </a:cubicBezTo>
                  <a:cubicBezTo>
                    <a:pt x="942" y="933"/>
                    <a:pt x="942" y="933"/>
                    <a:pt x="942" y="933"/>
                  </a:cubicBezTo>
                  <a:cubicBezTo>
                    <a:pt x="941" y="933"/>
                    <a:pt x="941" y="934"/>
                    <a:pt x="941" y="934"/>
                  </a:cubicBezTo>
                  <a:cubicBezTo>
                    <a:pt x="941" y="935"/>
                    <a:pt x="940" y="935"/>
                    <a:pt x="939" y="935"/>
                  </a:cubicBezTo>
                  <a:cubicBezTo>
                    <a:pt x="939" y="936"/>
                    <a:pt x="938" y="936"/>
                    <a:pt x="938" y="936"/>
                  </a:cubicBezTo>
                  <a:cubicBezTo>
                    <a:pt x="938" y="936"/>
                    <a:pt x="938" y="936"/>
                    <a:pt x="938" y="935"/>
                  </a:cubicBezTo>
                  <a:cubicBezTo>
                    <a:pt x="938" y="935"/>
                    <a:pt x="938" y="933"/>
                    <a:pt x="938" y="933"/>
                  </a:cubicBezTo>
                  <a:cubicBezTo>
                    <a:pt x="938" y="931"/>
                    <a:pt x="938" y="930"/>
                    <a:pt x="938" y="929"/>
                  </a:cubicBezTo>
                  <a:cubicBezTo>
                    <a:pt x="938" y="928"/>
                    <a:pt x="938" y="928"/>
                    <a:pt x="938" y="927"/>
                  </a:cubicBezTo>
                  <a:cubicBezTo>
                    <a:pt x="938" y="926"/>
                    <a:pt x="937" y="925"/>
                    <a:pt x="938" y="923"/>
                  </a:cubicBezTo>
                  <a:cubicBezTo>
                    <a:pt x="938" y="923"/>
                    <a:pt x="938" y="923"/>
                    <a:pt x="938" y="922"/>
                  </a:cubicBezTo>
                  <a:cubicBezTo>
                    <a:pt x="938" y="921"/>
                    <a:pt x="939" y="920"/>
                    <a:pt x="938" y="918"/>
                  </a:cubicBezTo>
                  <a:cubicBezTo>
                    <a:pt x="938" y="917"/>
                    <a:pt x="938" y="917"/>
                    <a:pt x="938" y="916"/>
                  </a:cubicBezTo>
                  <a:cubicBezTo>
                    <a:pt x="938" y="916"/>
                    <a:pt x="937" y="915"/>
                    <a:pt x="937" y="913"/>
                  </a:cubicBezTo>
                  <a:cubicBezTo>
                    <a:pt x="938" y="912"/>
                    <a:pt x="937" y="910"/>
                    <a:pt x="936" y="909"/>
                  </a:cubicBezTo>
                  <a:cubicBezTo>
                    <a:pt x="936" y="909"/>
                    <a:pt x="936" y="909"/>
                    <a:pt x="936" y="909"/>
                  </a:cubicBezTo>
                  <a:cubicBezTo>
                    <a:pt x="936" y="909"/>
                    <a:pt x="937" y="909"/>
                    <a:pt x="937" y="909"/>
                  </a:cubicBezTo>
                  <a:cubicBezTo>
                    <a:pt x="937" y="906"/>
                    <a:pt x="937" y="904"/>
                    <a:pt x="936" y="903"/>
                  </a:cubicBezTo>
                  <a:cubicBezTo>
                    <a:pt x="936" y="903"/>
                    <a:pt x="936" y="903"/>
                    <a:pt x="936" y="903"/>
                  </a:cubicBezTo>
                  <a:cubicBezTo>
                    <a:pt x="935" y="901"/>
                    <a:pt x="935" y="901"/>
                    <a:pt x="935" y="901"/>
                  </a:cubicBezTo>
                  <a:cubicBezTo>
                    <a:pt x="935" y="900"/>
                    <a:pt x="935" y="899"/>
                    <a:pt x="935" y="898"/>
                  </a:cubicBezTo>
                  <a:cubicBezTo>
                    <a:pt x="935" y="897"/>
                    <a:pt x="935" y="897"/>
                    <a:pt x="935" y="897"/>
                  </a:cubicBezTo>
                  <a:cubicBezTo>
                    <a:pt x="935" y="896"/>
                    <a:pt x="936" y="895"/>
                    <a:pt x="934" y="894"/>
                  </a:cubicBezTo>
                  <a:cubicBezTo>
                    <a:pt x="934" y="893"/>
                    <a:pt x="934" y="893"/>
                    <a:pt x="934" y="892"/>
                  </a:cubicBezTo>
                  <a:cubicBezTo>
                    <a:pt x="934" y="891"/>
                    <a:pt x="934" y="890"/>
                    <a:pt x="933" y="889"/>
                  </a:cubicBezTo>
                  <a:cubicBezTo>
                    <a:pt x="934" y="889"/>
                    <a:pt x="933" y="888"/>
                    <a:pt x="933" y="887"/>
                  </a:cubicBezTo>
                  <a:cubicBezTo>
                    <a:pt x="933" y="886"/>
                    <a:pt x="932" y="886"/>
                    <a:pt x="932" y="885"/>
                  </a:cubicBezTo>
                  <a:cubicBezTo>
                    <a:pt x="932" y="884"/>
                    <a:pt x="932" y="884"/>
                    <a:pt x="932" y="884"/>
                  </a:cubicBezTo>
                  <a:cubicBezTo>
                    <a:pt x="932" y="883"/>
                    <a:pt x="932" y="882"/>
                    <a:pt x="932" y="881"/>
                  </a:cubicBezTo>
                  <a:cubicBezTo>
                    <a:pt x="932" y="880"/>
                    <a:pt x="932" y="878"/>
                    <a:pt x="930" y="875"/>
                  </a:cubicBezTo>
                  <a:cubicBezTo>
                    <a:pt x="930" y="872"/>
                    <a:pt x="929" y="868"/>
                    <a:pt x="927" y="865"/>
                  </a:cubicBezTo>
                  <a:cubicBezTo>
                    <a:pt x="926" y="865"/>
                    <a:pt x="926" y="864"/>
                    <a:pt x="926" y="862"/>
                  </a:cubicBezTo>
                  <a:cubicBezTo>
                    <a:pt x="926" y="861"/>
                    <a:pt x="925" y="859"/>
                    <a:pt x="924" y="856"/>
                  </a:cubicBezTo>
                  <a:cubicBezTo>
                    <a:pt x="924" y="856"/>
                    <a:pt x="924" y="856"/>
                    <a:pt x="924" y="856"/>
                  </a:cubicBezTo>
                  <a:cubicBezTo>
                    <a:pt x="921" y="851"/>
                    <a:pt x="920" y="849"/>
                    <a:pt x="920" y="848"/>
                  </a:cubicBezTo>
                  <a:cubicBezTo>
                    <a:pt x="920" y="844"/>
                    <a:pt x="918" y="841"/>
                    <a:pt x="916" y="838"/>
                  </a:cubicBezTo>
                  <a:cubicBezTo>
                    <a:pt x="916" y="836"/>
                    <a:pt x="915" y="835"/>
                    <a:pt x="914" y="834"/>
                  </a:cubicBezTo>
                  <a:cubicBezTo>
                    <a:pt x="913" y="832"/>
                    <a:pt x="912" y="831"/>
                    <a:pt x="911" y="828"/>
                  </a:cubicBezTo>
                  <a:cubicBezTo>
                    <a:pt x="911" y="824"/>
                    <a:pt x="909" y="822"/>
                    <a:pt x="908" y="820"/>
                  </a:cubicBezTo>
                  <a:cubicBezTo>
                    <a:pt x="907" y="820"/>
                    <a:pt x="907" y="819"/>
                    <a:pt x="907" y="819"/>
                  </a:cubicBezTo>
                  <a:cubicBezTo>
                    <a:pt x="907" y="819"/>
                    <a:pt x="907" y="818"/>
                    <a:pt x="906" y="818"/>
                  </a:cubicBezTo>
                  <a:cubicBezTo>
                    <a:pt x="906" y="817"/>
                    <a:pt x="905" y="816"/>
                    <a:pt x="905" y="814"/>
                  </a:cubicBezTo>
                  <a:cubicBezTo>
                    <a:pt x="904" y="812"/>
                    <a:pt x="904" y="809"/>
                    <a:pt x="901" y="809"/>
                  </a:cubicBezTo>
                  <a:cubicBezTo>
                    <a:pt x="901" y="808"/>
                    <a:pt x="900" y="807"/>
                    <a:pt x="900" y="807"/>
                  </a:cubicBezTo>
                  <a:cubicBezTo>
                    <a:pt x="899" y="804"/>
                    <a:pt x="897" y="802"/>
                    <a:pt x="896" y="800"/>
                  </a:cubicBezTo>
                  <a:cubicBezTo>
                    <a:pt x="895" y="799"/>
                    <a:pt x="891" y="795"/>
                    <a:pt x="890" y="791"/>
                  </a:cubicBezTo>
                  <a:cubicBezTo>
                    <a:pt x="890" y="791"/>
                    <a:pt x="890" y="791"/>
                    <a:pt x="890" y="791"/>
                  </a:cubicBezTo>
                  <a:cubicBezTo>
                    <a:pt x="889" y="789"/>
                    <a:pt x="888" y="788"/>
                    <a:pt x="888" y="787"/>
                  </a:cubicBezTo>
                  <a:cubicBezTo>
                    <a:pt x="887" y="785"/>
                    <a:pt x="886" y="784"/>
                    <a:pt x="884" y="782"/>
                  </a:cubicBezTo>
                  <a:cubicBezTo>
                    <a:pt x="884" y="781"/>
                    <a:pt x="883" y="781"/>
                    <a:pt x="883" y="780"/>
                  </a:cubicBezTo>
                  <a:cubicBezTo>
                    <a:pt x="883" y="779"/>
                    <a:pt x="882" y="778"/>
                    <a:pt x="882" y="778"/>
                  </a:cubicBezTo>
                  <a:cubicBezTo>
                    <a:pt x="881" y="775"/>
                    <a:pt x="880" y="775"/>
                    <a:pt x="878" y="773"/>
                  </a:cubicBezTo>
                  <a:cubicBezTo>
                    <a:pt x="878" y="773"/>
                    <a:pt x="878" y="773"/>
                    <a:pt x="878" y="773"/>
                  </a:cubicBezTo>
                  <a:cubicBezTo>
                    <a:pt x="877" y="772"/>
                    <a:pt x="876" y="771"/>
                    <a:pt x="875" y="770"/>
                  </a:cubicBezTo>
                  <a:cubicBezTo>
                    <a:pt x="875" y="770"/>
                    <a:pt x="875" y="770"/>
                    <a:pt x="875" y="770"/>
                  </a:cubicBezTo>
                  <a:cubicBezTo>
                    <a:pt x="875" y="770"/>
                    <a:pt x="875" y="770"/>
                    <a:pt x="875" y="770"/>
                  </a:cubicBezTo>
                  <a:cubicBezTo>
                    <a:pt x="875" y="769"/>
                    <a:pt x="875" y="769"/>
                    <a:pt x="874" y="769"/>
                  </a:cubicBezTo>
                  <a:cubicBezTo>
                    <a:pt x="873" y="768"/>
                    <a:pt x="873" y="767"/>
                    <a:pt x="872" y="766"/>
                  </a:cubicBezTo>
                  <a:cubicBezTo>
                    <a:pt x="872" y="766"/>
                    <a:pt x="872" y="765"/>
                    <a:pt x="871" y="765"/>
                  </a:cubicBezTo>
                  <a:cubicBezTo>
                    <a:pt x="871" y="764"/>
                    <a:pt x="871" y="764"/>
                    <a:pt x="871" y="763"/>
                  </a:cubicBezTo>
                  <a:cubicBezTo>
                    <a:pt x="870" y="762"/>
                    <a:pt x="869" y="760"/>
                    <a:pt x="868" y="760"/>
                  </a:cubicBezTo>
                  <a:cubicBezTo>
                    <a:pt x="867" y="759"/>
                    <a:pt x="867" y="759"/>
                    <a:pt x="867" y="758"/>
                  </a:cubicBezTo>
                  <a:cubicBezTo>
                    <a:pt x="866" y="758"/>
                    <a:pt x="866" y="758"/>
                    <a:pt x="865" y="757"/>
                  </a:cubicBezTo>
                  <a:cubicBezTo>
                    <a:pt x="865" y="757"/>
                    <a:pt x="865" y="756"/>
                    <a:pt x="864" y="756"/>
                  </a:cubicBezTo>
                  <a:cubicBezTo>
                    <a:pt x="864" y="756"/>
                    <a:pt x="864" y="755"/>
                    <a:pt x="864" y="755"/>
                  </a:cubicBezTo>
                  <a:cubicBezTo>
                    <a:pt x="863" y="754"/>
                    <a:pt x="863" y="753"/>
                    <a:pt x="862" y="752"/>
                  </a:cubicBezTo>
                  <a:cubicBezTo>
                    <a:pt x="861" y="752"/>
                    <a:pt x="861" y="751"/>
                    <a:pt x="860" y="751"/>
                  </a:cubicBezTo>
                  <a:cubicBezTo>
                    <a:pt x="860" y="750"/>
                    <a:pt x="859" y="750"/>
                    <a:pt x="859" y="749"/>
                  </a:cubicBezTo>
                  <a:cubicBezTo>
                    <a:pt x="857" y="748"/>
                    <a:pt x="856" y="747"/>
                    <a:pt x="856" y="747"/>
                  </a:cubicBezTo>
                  <a:cubicBezTo>
                    <a:pt x="855" y="746"/>
                    <a:pt x="855" y="746"/>
                    <a:pt x="855" y="745"/>
                  </a:cubicBezTo>
                  <a:cubicBezTo>
                    <a:pt x="855" y="745"/>
                    <a:pt x="855" y="745"/>
                    <a:pt x="855" y="745"/>
                  </a:cubicBezTo>
                  <a:cubicBezTo>
                    <a:pt x="854" y="744"/>
                    <a:pt x="854" y="743"/>
                    <a:pt x="852" y="742"/>
                  </a:cubicBezTo>
                  <a:cubicBezTo>
                    <a:pt x="852" y="741"/>
                    <a:pt x="852" y="740"/>
                    <a:pt x="851" y="739"/>
                  </a:cubicBezTo>
                  <a:cubicBezTo>
                    <a:pt x="851" y="738"/>
                    <a:pt x="850" y="737"/>
                    <a:pt x="848" y="737"/>
                  </a:cubicBezTo>
                  <a:cubicBezTo>
                    <a:pt x="848" y="737"/>
                    <a:pt x="848" y="737"/>
                    <a:pt x="848" y="737"/>
                  </a:cubicBezTo>
                  <a:cubicBezTo>
                    <a:pt x="847" y="736"/>
                    <a:pt x="846" y="735"/>
                    <a:pt x="845" y="734"/>
                  </a:cubicBezTo>
                  <a:cubicBezTo>
                    <a:pt x="845" y="733"/>
                    <a:pt x="843" y="731"/>
                    <a:pt x="842" y="730"/>
                  </a:cubicBezTo>
                  <a:cubicBezTo>
                    <a:pt x="841" y="729"/>
                    <a:pt x="839" y="728"/>
                    <a:pt x="838" y="727"/>
                  </a:cubicBezTo>
                  <a:cubicBezTo>
                    <a:pt x="838" y="727"/>
                    <a:pt x="838" y="727"/>
                    <a:pt x="838" y="727"/>
                  </a:cubicBezTo>
                  <a:cubicBezTo>
                    <a:pt x="838" y="726"/>
                    <a:pt x="837" y="725"/>
                    <a:pt x="837" y="725"/>
                  </a:cubicBezTo>
                  <a:cubicBezTo>
                    <a:pt x="836" y="724"/>
                    <a:pt x="836" y="724"/>
                    <a:pt x="835" y="724"/>
                  </a:cubicBezTo>
                  <a:cubicBezTo>
                    <a:pt x="835" y="723"/>
                    <a:pt x="835" y="723"/>
                    <a:pt x="834" y="723"/>
                  </a:cubicBezTo>
                  <a:cubicBezTo>
                    <a:pt x="833" y="722"/>
                    <a:pt x="833" y="722"/>
                    <a:pt x="833" y="722"/>
                  </a:cubicBezTo>
                  <a:cubicBezTo>
                    <a:pt x="833" y="721"/>
                    <a:pt x="832" y="721"/>
                    <a:pt x="831" y="720"/>
                  </a:cubicBezTo>
                  <a:cubicBezTo>
                    <a:pt x="831" y="719"/>
                    <a:pt x="830" y="718"/>
                    <a:pt x="829" y="718"/>
                  </a:cubicBezTo>
                  <a:cubicBezTo>
                    <a:pt x="828" y="717"/>
                    <a:pt x="828" y="717"/>
                    <a:pt x="827" y="717"/>
                  </a:cubicBezTo>
                  <a:cubicBezTo>
                    <a:pt x="827" y="716"/>
                    <a:pt x="827" y="716"/>
                    <a:pt x="826" y="716"/>
                  </a:cubicBezTo>
                  <a:cubicBezTo>
                    <a:pt x="826" y="716"/>
                    <a:pt x="826" y="716"/>
                    <a:pt x="826" y="716"/>
                  </a:cubicBezTo>
                  <a:cubicBezTo>
                    <a:pt x="825" y="716"/>
                    <a:pt x="824" y="715"/>
                    <a:pt x="823" y="715"/>
                  </a:cubicBezTo>
                  <a:cubicBezTo>
                    <a:pt x="824" y="715"/>
                    <a:pt x="823" y="715"/>
                    <a:pt x="823" y="714"/>
                  </a:cubicBezTo>
                  <a:cubicBezTo>
                    <a:pt x="823" y="714"/>
                    <a:pt x="823" y="713"/>
                    <a:pt x="823" y="713"/>
                  </a:cubicBezTo>
                  <a:cubicBezTo>
                    <a:pt x="823" y="713"/>
                    <a:pt x="823" y="712"/>
                    <a:pt x="822" y="712"/>
                  </a:cubicBezTo>
                  <a:cubicBezTo>
                    <a:pt x="822" y="712"/>
                    <a:pt x="822" y="712"/>
                    <a:pt x="822" y="712"/>
                  </a:cubicBezTo>
                  <a:cubicBezTo>
                    <a:pt x="822" y="712"/>
                    <a:pt x="822" y="711"/>
                    <a:pt x="821" y="711"/>
                  </a:cubicBezTo>
                  <a:cubicBezTo>
                    <a:pt x="821" y="711"/>
                    <a:pt x="821" y="711"/>
                    <a:pt x="821" y="711"/>
                  </a:cubicBezTo>
                  <a:cubicBezTo>
                    <a:pt x="821" y="711"/>
                    <a:pt x="821" y="711"/>
                    <a:pt x="821" y="711"/>
                  </a:cubicBezTo>
                  <a:cubicBezTo>
                    <a:pt x="821" y="711"/>
                    <a:pt x="821" y="710"/>
                    <a:pt x="821" y="710"/>
                  </a:cubicBezTo>
                  <a:cubicBezTo>
                    <a:pt x="821" y="709"/>
                    <a:pt x="820" y="709"/>
                    <a:pt x="820" y="709"/>
                  </a:cubicBezTo>
                  <a:cubicBezTo>
                    <a:pt x="819" y="709"/>
                    <a:pt x="819" y="709"/>
                    <a:pt x="819" y="709"/>
                  </a:cubicBezTo>
                  <a:cubicBezTo>
                    <a:pt x="818" y="709"/>
                    <a:pt x="818" y="709"/>
                    <a:pt x="817" y="709"/>
                  </a:cubicBezTo>
                  <a:cubicBezTo>
                    <a:pt x="817" y="708"/>
                    <a:pt x="817" y="708"/>
                    <a:pt x="817" y="708"/>
                  </a:cubicBezTo>
                  <a:cubicBezTo>
                    <a:pt x="817" y="707"/>
                    <a:pt x="817" y="707"/>
                    <a:pt x="817" y="706"/>
                  </a:cubicBezTo>
                  <a:cubicBezTo>
                    <a:pt x="816" y="705"/>
                    <a:pt x="815" y="704"/>
                    <a:pt x="813" y="704"/>
                  </a:cubicBezTo>
                  <a:cubicBezTo>
                    <a:pt x="812" y="703"/>
                    <a:pt x="810" y="701"/>
                    <a:pt x="809" y="700"/>
                  </a:cubicBezTo>
                  <a:cubicBezTo>
                    <a:pt x="809" y="700"/>
                    <a:pt x="809" y="699"/>
                    <a:pt x="808" y="699"/>
                  </a:cubicBezTo>
                  <a:cubicBezTo>
                    <a:pt x="808" y="698"/>
                    <a:pt x="807" y="698"/>
                    <a:pt x="805" y="698"/>
                  </a:cubicBezTo>
                  <a:cubicBezTo>
                    <a:pt x="804" y="698"/>
                    <a:pt x="804" y="699"/>
                    <a:pt x="804" y="699"/>
                  </a:cubicBezTo>
                  <a:cubicBezTo>
                    <a:pt x="804" y="698"/>
                    <a:pt x="803" y="698"/>
                    <a:pt x="803" y="698"/>
                  </a:cubicBezTo>
                  <a:cubicBezTo>
                    <a:pt x="803" y="698"/>
                    <a:pt x="803" y="697"/>
                    <a:pt x="803" y="697"/>
                  </a:cubicBezTo>
                  <a:cubicBezTo>
                    <a:pt x="803" y="697"/>
                    <a:pt x="803" y="696"/>
                    <a:pt x="802" y="696"/>
                  </a:cubicBezTo>
                  <a:cubicBezTo>
                    <a:pt x="801" y="696"/>
                    <a:pt x="801" y="696"/>
                    <a:pt x="800" y="695"/>
                  </a:cubicBezTo>
                  <a:cubicBezTo>
                    <a:pt x="800" y="695"/>
                    <a:pt x="800" y="695"/>
                    <a:pt x="800" y="695"/>
                  </a:cubicBezTo>
                  <a:cubicBezTo>
                    <a:pt x="800" y="694"/>
                    <a:pt x="799" y="693"/>
                    <a:pt x="798" y="693"/>
                  </a:cubicBezTo>
                  <a:cubicBezTo>
                    <a:pt x="794" y="692"/>
                    <a:pt x="794" y="691"/>
                    <a:pt x="793" y="690"/>
                  </a:cubicBezTo>
                  <a:cubicBezTo>
                    <a:pt x="793" y="690"/>
                    <a:pt x="793" y="690"/>
                    <a:pt x="793" y="690"/>
                  </a:cubicBezTo>
                  <a:cubicBezTo>
                    <a:pt x="793" y="689"/>
                    <a:pt x="793" y="689"/>
                    <a:pt x="793" y="689"/>
                  </a:cubicBezTo>
                  <a:cubicBezTo>
                    <a:pt x="791" y="687"/>
                    <a:pt x="790" y="686"/>
                    <a:pt x="789" y="687"/>
                  </a:cubicBezTo>
                  <a:cubicBezTo>
                    <a:pt x="789" y="685"/>
                    <a:pt x="788" y="684"/>
                    <a:pt x="786" y="684"/>
                  </a:cubicBezTo>
                  <a:cubicBezTo>
                    <a:pt x="786" y="684"/>
                    <a:pt x="785" y="684"/>
                    <a:pt x="785" y="684"/>
                  </a:cubicBezTo>
                  <a:cubicBezTo>
                    <a:pt x="784" y="684"/>
                    <a:pt x="784" y="685"/>
                    <a:pt x="784" y="685"/>
                  </a:cubicBezTo>
                  <a:cubicBezTo>
                    <a:pt x="784" y="685"/>
                    <a:pt x="784" y="685"/>
                    <a:pt x="784" y="685"/>
                  </a:cubicBezTo>
                  <a:cubicBezTo>
                    <a:pt x="783" y="685"/>
                    <a:pt x="782" y="684"/>
                    <a:pt x="782" y="683"/>
                  </a:cubicBezTo>
                  <a:cubicBezTo>
                    <a:pt x="781" y="683"/>
                    <a:pt x="781" y="682"/>
                    <a:pt x="781" y="682"/>
                  </a:cubicBezTo>
                  <a:cubicBezTo>
                    <a:pt x="780" y="682"/>
                    <a:pt x="780" y="682"/>
                    <a:pt x="779" y="682"/>
                  </a:cubicBezTo>
                  <a:cubicBezTo>
                    <a:pt x="779" y="682"/>
                    <a:pt x="779" y="683"/>
                    <a:pt x="779" y="683"/>
                  </a:cubicBezTo>
                  <a:cubicBezTo>
                    <a:pt x="778" y="682"/>
                    <a:pt x="778" y="682"/>
                    <a:pt x="778" y="681"/>
                  </a:cubicBezTo>
                  <a:cubicBezTo>
                    <a:pt x="778" y="680"/>
                    <a:pt x="778" y="680"/>
                    <a:pt x="777" y="680"/>
                  </a:cubicBezTo>
                  <a:cubicBezTo>
                    <a:pt x="776" y="679"/>
                    <a:pt x="775" y="679"/>
                    <a:pt x="775" y="679"/>
                  </a:cubicBezTo>
                  <a:cubicBezTo>
                    <a:pt x="774" y="678"/>
                    <a:pt x="774" y="678"/>
                    <a:pt x="774" y="678"/>
                  </a:cubicBezTo>
                  <a:cubicBezTo>
                    <a:pt x="774" y="678"/>
                    <a:pt x="774" y="678"/>
                    <a:pt x="774" y="678"/>
                  </a:cubicBezTo>
                  <a:cubicBezTo>
                    <a:pt x="773" y="678"/>
                    <a:pt x="773" y="677"/>
                    <a:pt x="773" y="678"/>
                  </a:cubicBezTo>
                  <a:cubicBezTo>
                    <a:pt x="772" y="678"/>
                    <a:pt x="772" y="678"/>
                    <a:pt x="772" y="678"/>
                  </a:cubicBezTo>
                  <a:cubicBezTo>
                    <a:pt x="772" y="677"/>
                    <a:pt x="771" y="677"/>
                    <a:pt x="769" y="676"/>
                  </a:cubicBezTo>
                  <a:cubicBezTo>
                    <a:pt x="769" y="676"/>
                    <a:pt x="769" y="676"/>
                    <a:pt x="769" y="676"/>
                  </a:cubicBezTo>
                  <a:cubicBezTo>
                    <a:pt x="768" y="676"/>
                    <a:pt x="767" y="676"/>
                    <a:pt x="767" y="676"/>
                  </a:cubicBezTo>
                  <a:cubicBezTo>
                    <a:pt x="766" y="676"/>
                    <a:pt x="766" y="676"/>
                    <a:pt x="766" y="676"/>
                  </a:cubicBezTo>
                  <a:cubicBezTo>
                    <a:pt x="766" y="676"/>
                    <a:pt x="766" y="675"/>
                    <a:pt x="766" y="675"/>
                  </a:cubicBezTo>
                  <a:cubicBezTo>
                    <a:pt x="766" y="675"/>
                    <a:pt x="766" y="675"/>
                    <a:pt x="765" y="674"/>
                  </a:cubicBezTo>
                  <a:cubicBezTo>
                    <a:pt x="765" y="674"/>
                    <a:pt x="765" y="674"/>
                    <a:pt x="765" y="674"/>
                  </a:cubicBezTo>
                  <a:cubicBezTo>
                    <a:pt x="764" y="674"/>
                    <a:pt x="764" y="674"/>
                    <a:pt x="764" y="674"/>
                  </a:cubicBezTo>
                  <a:cubicBezTo>
                    <a:pt x="763" y="674"/>
                    <a:pt x="762" y="674"/>
                    <a:pt x="761" y="672"/>
                  </a:cubicBezTo>
                  <a:cubicBezTo>
                    <a:pt x="761" y="672"/>
                    <a:pt x="761" y="672"/>
                    <a:pt x="761" y="672"/>
                  </a:cubicBezTo>
                  <a:cubicBezTo>
                    <a:pt x="759" y="671"/>
                    <a:pt x="758" y="671"/>
                    <a:pt x="757" y="671"/>
                  </a:cubicBezTo>
                  <a:cubicBezTo>
                    <a:pt x="757" y="670"/>
                    <a:pt x="757" y="670"/>
                    <a:pt x="757" y="670"/>
                  </a:cubicBezTo>
                  <a:cubicBezTo>
                    <a:pt x="756" y="670"/>
                    <a:pt x="755" y="670"/>
                    <a:pt x="755" y="669"/>
                  </a:cubicBezTo>
                  <a:cubicBezTo>
                    <a:pt x="754" y="669"/>
                    <a:pt x="754" y="669"/>
                    <a:pt x="753" y="669"/>
                  </a:cubicBezTo>
                  <a:cubicBezTo>
                    <a:pt x="752" y="668"/>
                    <a:pt x="751" y="668"/>
                    <a:pt x="750" y="668"/>
                  </a:cubicBezTo>
                  <a:cubicBezTo>
                    <a:pt x="748" y="668"/>
                    <a:pt x="747" y="668"/>
                    <a:pt x="746" y="667"/>
                  </a:cubicBezTo>
                  <a:cubicBezTo>
                    <a:pt x="745" y="665"/>
                    <a:pt x="743" y="664"/>
                    <a:pt x="740" y="664"/>
                  </a:cubicBezTo>
                  <a:cubicBezTo>
                    <a:pt x="740" y="664"/>
                    <a:pt x="739" y="664"/>
                    <a:pt x="738" y="664"/>
                  </a:cubicBezTo>
                  <a:cubicBezTo>
                    <a:pt x="738" y="664"/>
                    <a:pt x="738" y="664"/>
                    <a:pt x="738" y="664"/>
                  </a:cubicBezTo>
                  <a:cubicBezTo>
                    <a:pt x="738" y="663"/>
                    <a:pt x="737" y="663"/>
                    <a:pt x="736" y="663"/>
                  </a:cubicBezTo>
                  <a:cubicBezTo>
                    <a:pt x="736" y="664"/>
                    <a:pt x="736" y="664"/>
                    <a:pt x="735" y="664"/>
                  </a:cubicBezTo>
                  <a:cubicBezTo>
                    <a:pt x="735" y="664"/>
                    <a:pt x="735" y="664"/>
                    <a:pt x="734" y="663"/>
                  </a:cubicBezTo>
                  <a:cubicBezTo>
                    <a:pt x="734" y="663"/>
                    <a:pt x="734" y="663"/>
                    <a:pt x="734" y="663"/>
                  </a:cubicBezTo>
                  <a:cubicBezTo>
                    <a:pt x="734" y="663"/>
                    <a:pt x="733" y="662"/>
                    <a:pt x="732" y="662"/>
                  </a:cubicBezTo>
                  <a:cubicBezTo>
                    <a:pt x="732" y="662"/>
                    <a:pt x="731" y="662"/>
                    <a:pt x="730" y="662"/>
                  </a:cubicBezTo>
                  <a:cubicBezTo>
                    <a:pt x="730" y="662"/>
                    <a:pt x="730" y="662"/>
                    <a:pt x="730" y="662"/>
                  </a:cubicBezTo>
                  <a:cubicBezTo>
                    <a:pt x="730" y="662"/>
                    <a:pt x="730" y="662"/>
                    <a:pt x="730" y="662"/>
                  </a:cubicBezTo>
                  <a:cubicBezTo>
                    <a:pt x="729" y="661"/>
                    <a:pt x="729" y="661"/>
                    <a:pt x="728" y="661"/>
                  </a:cubicBezTo>
                  <a:cubicBezTo>
                    <a:pt x="727" y="661"/>
                    <a:pt x="727" y="661"/>
                    <a:pt x="726" y="661"/>
                  </a:cubicBezTo>
                  <a:cubicBezTo>
                    <a:pt x="726" y="661"/>
                    <a:pt x="725" y="661"/>
                    <a:pt x="725" y="661"/>
                  </a:cubicBezTo>
                  <a:cubicBezTo>
                    <a:pt x="724" y="661"/>
                    <a:pt x="724" y="661"/>
                    <a:pt x="724" y="661"/>
                  </a:cubicBezTo>
                  <a:cubicBezTo>
                    <a:pt x="723" y="661"/>
                    <a:pt x="723" y="660"/>
                    <a:pt x="723" y="660"/>
                  </a:cubicBezTo>
                  <a:cubicBezTo>
                    <a:pt x="723" y="660"/>
                    <a:pt x="723" y="660"/>
                    <a:pt x="723" y="660"/>
                  </a:cubicBezTo>
                  <a:cubicBezTo>
                    <a:pt x="723" y="660"/>
                    <a:pt x="723" y="660"/>
                    <a:pt x="722" y="660"/>
                  </a:cubicBezTo>
                  <a:cubicBezTo>
                    <a:pt x="722" y="660"/>
                    <a:pt x="722" y="660"/>
                    <a:pt x="722" y="660"/>
                  </a:cubicBezTo>
                  <a:cubicBezTo>
                    <a:pt x="722" y="660"/>
                    <a:pt x="722" y="660"/>
                    <a:pt x="722" y="660"/>
                  </a:cubicBezTo>
                  <a:cubicBezTo>
                    <a:pt x="721" y="659"/>
                    <a:pt x="720" y="659"/>
                    <a:pt x="719" y="658"/>
                  </a:cubicBezTo>
                  <a:cubicBezTo>
                    <a:pt x="719" y="658"/>
                    <a:pt x="718" y="657"/>
                    <a:pt x="716" y="657"/>
                  </a:cubicBezTo>
                  <a:cubicBezTo>
                    <a:pt x="715" y="657"/>
                    <a:pt x="714" y="657"/>
                    <a:pt x="714" y="658"/>
                  </a:cubicBezTo>
                  <a:cubicBezTo>
                    <a:pt x="714" y="658"/>
                    <a:pt x="713" y="658"/>
                    <a:pt x="713" y="657"/>
                  </a:cubicBezTo>
                  <a:cubicBezTo>
                    <a:pt x="712" y="657"/>
                    <a:pt x="712" y="657"/>
                    <a:pt x="711" y="657"/>
                  </a:cubicBezTo>
                  <a:cubicBezTo>
                    <a:pt x="711" y="657"/>
                    <a:pt x="711" y="657"/>
                    <a:pt x="710" y="657"/>
                  </a:cubicBezTo>
                  <a:cubicBezTo>
                    <a:pt x="710" y="657"/>
                    <a:pt x="709" y="657"/>
                    <a:pt x="709" y="657"/>
                  </a:cubicBezTo>
                  <a:cubicBezTo>
                    <a:pt x="709" y="657"/>
                    <a:pt x="709" y="656"/>
                    <a:pt x="708" y="656"/>
                  </a:cubicBezTo>
                  <a:cubicBezTo>
                    <a:pt x="708" y="656"/>
                    <a:pt x="708" y="656"/>
                    <a:pt x="708" y="656"/>
                  </a:cubicBezTo>
                  <a:cubicBezTo>
                    <a:pt x="707" y="655"/>
                    <a:pt x="707" y="655"/>
                    <a:pt x="706" y="655"/>
                  </a:cubicBezTo>
                  <a:cubicBezTo>
                    <a:pt x="706" y="655"/>
                    <a:pt x="706" y="655"/>
                    <a:pt x="706" y="655"/>
                  </a:cubicBezTo>
                  <a:cubicBezTo>
                    <a:pt x="706" y="655"/>
                    <a:pt x="706" y="655"/>
                    <a:pt x="706" y="655"/>
                  </a:cubicBezTo>
                  <a:cubicBezTo>
                    <a:pt x="705" y="655"/>
                    <a:pt x="705" y="655"/>
                    <a:pt x="704" y="655"/>
                  </a:cubicBezTo>
                  <a:cubicBezTo>
                    <a:pt x="704" y="655"/>
                    <a:pt x="703" y="655"/>
                    <a:pt x="702" y="654"/>
                  </a:cubicBezTo>
                  <a:cubicBezTo>
                    <a:pt x="702" y="654"/>
                    <a:pt x="702" y="654"/>
                    <a:pt x="702" y="654"/>
                  </a:cubicBezTo>
                  <a:cubicBezTo>
                    <a:pt x="700" y="654"/>
                    <a:pt x="699" y="654"/>
                    <a:pt x="699" y="654"/>
                  </a:cubicBezTo>
                  <a:cubicBezTo>
                    <a:pt x="698" y="653"/>
                    <a:pt x="697" y="653"/>
                    <a:pt x="697" y="653"/>
                  </a:cubicBezTo>
                  <a:cubicBezTo>
                    <a:pt x="696" y="653"/>
                    <a:pt x="696" y="652"/>
                    <a:pt x="696" y="652"/>
                  </a:cubicBezTo>
                  <a:cubicBezTo>
                    <a:pt x="695" y="652"/>
                    <a:pt x="695" y="652"/>
                    <a:pt x="694" y="651"/>
                  </a:cubicBezTo>
                  <a:cubicBezTo>
                    <a:pt x="693" y="651"/>
                    <a:pt x="692" y="651"/>
                    <a:pt x="690" y="651"/>
                  </a:cubicBezTo>
                  <a:cubicBezTo>
                    <a:pt x="690" y="650"/>
                    <a:pt x="689" y="650"/>
                    <a:pt x="688" y="650"/>
                  </a:cubicBezTo>
                  <a:cubicBezTo>
                    <a:pt x="687" y="650"/>
                    <a:pt x="687" y="650"/>
                    <a:pt x="687" y="650"/>
                  </a:cubicBezTo>
                  <a:cubicBezTo>
                    <a:pt x="686" y="650"/>
                    <a:pt x="686" y="650"/>
                    <a:pt x="685" y="650"/>
                  </a:cubicBezTo>
                  <a:cubicBezTo>
                    <a:pt x="685" y="649"/>
                    <a:pt x="685" y="649"/>
                    <a:pt x="684" y="649"/>
                  </a:cubicBezTo>
                  <a:cubicBezTo>
                    <a:pt x="683" y="649"/>
                    <a:pt x="681" y="649"/>
                    <a:pt x="680" y="648"/>
                  </a:cubicBezTo>
                  <a:cubicBezTo>
                    <a:pt x="680" y="648"/>
                    <a:pt x="679" y="647"/>
                    <a:pt x="678" y="647"/>
                  </a:cubicBezTo>
                  <a:cubicBezTo>
                    <a:pt x="676" y="647"/>
                    <a:pt x="674" y="646"/>
                    <a:pt x="672" y="645"/>
                  </a:cubicBezTo>
                  <a:cubicBezTo>
                    <a:pt x="670" y="645"/>
                    <a:pt x="668" y="644"/>
                    <a:pt x="666" y="643"/>
                  </a:cubicBezTo>
                  <a:cubicBezTo>
                    <a:pt x="665" y="643"/>
                    <a:pt x="664" y="643"/>
                    <a:pt x="663" y="643"/>
                  </a:cubicBezTo>
                  <a:cubicBezTo>
                    <a:pt x="661" y="642"/>
                    <a:pt x="659" y="642"/>
                    <a:pt x="659" y="642"/>
                  </a:cubicBezTo>
                  <a:cubicBezTo>
                    <a:pt x="659" y="642"/>
                    <a:pt x="659" y="642"/>
                    <a:pt x="659" y="642"/>
                  </a:cubicBezTo>
                  <a:cubicBezTo>
                    <a:pt x="658" y="642"/>
                    <a:pt x="655" y="641"/>
                    <a:pt x="655" y="640"/>
                  </a:cubicBezTo>
                  <a:cubicBezTo>
                    <a:pt x="655" y="640"/>
                    <a:pt x="654" y="639"/>
                    <a:pt x="654" y="639"/>
                  </a:cubicBezTo>
                  <a:cubicBezTo>
                    <a:pt x="654" y="639"/>
                    <a:pt x="653" y="639"/>
                    <a:pt x="652" y="638"/>
                  </a:cubicBezTo>
                  <a:cubicBezTo>
                    <a:pt x="651" y="637"/>
                    <a:pt x="649" y="637"/>
                    <a:pt x="648" y="637"/>
                  </a:cubicBezTo>
                  <a:cubicBezTo>
                    <a:pt x="646" y="636"/>
                    <a:pt x="644" y="635"/>
                    <a:pt x="642" y="635"/>
                  </a:cubicBezTo>
                  <a:cubicBezTo>
                    <a:pt x="640" y="635"/>
                    <a:pt x="640" y="634"/>
                    <a:pt x="639" y="634"/>
                  </a:cubicBezTo>
                  <a:cubicBezTo>
                    <a:pt x="638" y="634"/>
                    <a:pt x="638" y="633"/>
                    <a:pt x="637" y="633"/>
                  </a:cubicBezTo>
                  <a:cubicBezTo>
                    <a:pt x="635" y="632"/>
                    <a:pt x="634" y="632"/>
                    <a:pt x="633" y="631"/>
                  </a:cubicBezTo>
                  <a:cubicBezTo>
                    <a:pt x="632" y="631"/>
                    <a:pt x="631" y="631"/>
                    <a:pt x="631" y="630"/>
                  </a:cubicBezTo>
                  <a:cubicBezTo>
                    <a:pt x="629" y="629"/>
                    <a:pt x="627" y="628"/>
                    <a:pt x="625" y="627"/>
                  </a:cubicBezTo>
                  <a:cubicBezTo>
                    <a:pt x="625" y="627"/>
                    <a:pt x="625" y="627"/>
                    <a:pt x="624" y="627"/>
                  </a:cubicBezTo>
                  <a:cubicBezTo>
                    <a:pt x="622" y="627"/>
                    <a:pt x="620" y="626"/>
                    <a:pt x="619" y="626"/>
                  </a:cubicBezTo>
                  <a:cubicBezTo>
                    <a:pt x="619" y="626"/>
                    <a:pt x="619" y="626"/>
                    <a:pt x="619" y="626"/>
                  </a:cubicBezTo>
                  <a:cubicBezTo>
                    <a:pt x="619" y="625"/>
                    <a:pt x="618" y="625"/>
                    <a:pt x="618" y="625"/>
                  </a:cubicBezTo>
                  <a:cubicBezTo>
                    <a:pt x="617" y="624"/>
                    <a:pt x="615" y="623"/>
                    <a:pt x="613" y="623"/>
                  </a:cubicBezTo>
                  <a:cubicBezTo>
                    <a:pt x="612" y="623"/>
                    <a:pt x="611" y="622"/>
                    <a:pt x="611" y="622"/>
                  </a:cubicBezTo>
                  <a:cubicBezTo>
                    <a:pt x="610" y="622"/>
                    <a:pt x="609" y="621"/>
                    <a:pt x="607" y="621"/>
                  </a:cubicBezTo>
                  <a:cubicBezTo>
                    <a:pt x="607" y="621"/>
                    <a:pt x="607" y="621"/>
                    <a:pt x="607" y="621"/>
                  </a:cubicBezTo>
                  <a:cubicBezTo>
                    <a:pt x="606" y="621"/>
                    <a:pt x="605" y="621"/>
                    <a:pt x="605" y="621"/>
                  </a:cubicBezTo>
                  <a:cubicBezTo>
                    <a:pt x="604" y="621"/>
                    <a:pt x="604" y="621"/>
                    <a:pt x="604" y="620"/>
                  </a:cubicBezTo>
                  <a:cubicBezTo>
                    <a:pt x="604" y="620"/>
                    <a:pt x="604" y="620"/>
                    <a:pt x="603" y="619"/>
                  </a:cubicBezTo>
                  <a:cubicBezTo>
                    <a:pt x="602" y="617"/>
                    <a:pt x="601" y="617"/>
                    <a:pt x="599" y="617"/>
                  </a:cubicBezTo>
                  <a:cubicBezTo>
                    <a:pt x="599" y="617"/>
                    <a:pt x="599" y="617"/>
                    <a:pt x="598" y="616"/>
                  </a:cubicBezTo>
                  <a:cubicBezTo>
                    <a:pt x="597" y="614"/>
                    <a:pt x="596" y="614"/>
                    <a:pt x="594" y="614"/>
                  </a:cubicBezTo>
                  <a:cubicBezTo>
                    <a:pt x="593" y="613"/>
                    <a:pt x="592" y="613"/>
                    <a:pt x="591" y="613"/>
                  </a:cubicBezTo>
                  <a:cubicBezTo>
                    <a:pt x="590" y="613"/>
                    <a:pt x="590" y="612"/>
                    <a:pt x="589" y="612"/>
                  </a:cubicBezTo>
                  <a:cubicBezTo>
                    <a:pt x="587" y="611"/>
                    <a:pt x="585" y="610"/>
                    <a:pt x="583" y="609"/>
                  </a:cubicBezTo>
                  <a:cubicBezTo>
                    <a:pt x="582" y="609"/>
                    <a:pt x="581" y="608"/>
                    <a:pt x="580" y="608"/>
                  </a:cubicBezTo>
                  <a:cubicBezTo>
                    <a:pt x="579" y="607"/>
                    <a:pt x="578" y="607"/>
                    <a:pt x="577" y="606"/>
                  </a:cubicBezTo>
                  <a:cubicBezTo>
                    <a:pt x="575" y="605"/>
                    <a:pt x="573" y="604"/>
                    <a:pt x="571" y="603"/>
                  </a:cubicBezTo>
                  <a:cubicBezTo>
                    <a:pt x="571" y="603"/>
                    <a:pt x="571" y="603"/>
                    <a:pt x="571" y="603"/>
                  </a:cubicBezTo>
                  <a:cubicBezTo>
                    <a:pt x="570" y="602"/>
                    <a:pt x="568" y="602"/>
                    <a:pt x="567" y="601"/>
                  </a:cubicBezTo>
                  <a:cubicBezTo>
                    <a:pt x="566" y="600"/>
                    <a:pt x="564" y="598"/>
                    <a:pt x="562" y="598"/>
                  </a:cubicBezTo>
                  <a:cubicBezTo>
                    <a:pt x="561" y="598"/>
                    <a:pt x="561" y="598"/>
                    <a:pt x="561" y="598"/>
                  </a:cubicBezTo>
                  <a:cubicBezTo>
                    <a:pt x="560" y="598"/>
                    <a:pt x="559" y="598"/>
                    <a:pt x="557" y="595"/>
                  </a:cubicBezTo>
                  <a:cubicBezTo>
                    <a:pt x="557" y="595"/>
                    <a:pt x="556" y="595"/>
                    <a:pt x="556" y="595"/>
                  </a:cubicBezTo>
                  <a:cubicBezTo>
                    <a:pt x="556" y="595"/>
                    <a:pt x="555" y="595"/>
                    <a:pt x="555" y="595"/>
                  </a:cubicBezTo>
                  <a:cubicBezTo>
                    <a:pt x="555" y="595"/>
                    <a:pt x="554" y="594"/>
                    <a:pt x="553" y="593"/>
                  </a:cubicBezTo>
                  <a:cubicBezTo>
                    <a:pt x="552" y="593"/>
                    <a:pt x="552" y="592"/>
                    <a:pt x="551" y="592"/>
                  </a:cubicBezTo>
                  <a:cubicBezTo>
                    <a:pt x="551" y="592"/>
                    <a:pt x="550" y="591"/>
                    <a:pt x="549" y="591"/>
                  </a:cubicBezTo>
                  <a:cubicBezTo>
                    <a:pt x="548" y="590"/>
                    <a:pt x="547" y="589"/>
                    <a:pt x="546" y="589"/>
                  </a:cubicBezTo>
                  <a:cubicBezTo>
                    <a:pt x="544" y="588"/>
                    <a:pt x="543" y="587"/>
                    <a:pt x="542" y="587"/>
                  </a:cubicBezTo>
                  <a:cubicBezTo>
                    <a:pt x="542" y="586"/>
                    <a:pt x="541" y="586"/>
                    <a:pt x="540" y="585"/>
                  </a:cubicBezTo>
                  <a:cubicBezTo>
                    <a:pt x="540" y="585"/>
                    <a:pt x="540" y="585"/>
                    <a:pt x="539" y="585"/>
                  </a:cubicBezTo>
                  <a:cubicBezTo>
                    <a:pt x="539" y="585"/>
                    <a:pt x="539" y="585"/>
                    <a:pt x="539" y="585"/>
                  </a:cubicBezTo>
                  <a:cubicBezTo>
                    <a:pt x="539" y="584"/>
                    <a:pt x="538" y="584"/>
                    <a:pt x="537" y="583"/>
                  </a:cubicBezTo>
                  <a:cubicBezTo>
                    <a:pt x="536" y="583"/>
                    <a:pt x="536" y="583"/>
                    <a:pt x="536" y="583"/>
                  </a:cubicBezTo>
                  <a:cubicBezTo>
                    <a:pt x="536" y="583"/>
                    <a:pt x="534" y="582"/>
                    <a:pt x="533" y="581"/>
                  </a:cubicBezTo>
                  <a:cubicBezTo>
                    <a:pt x="533" y="581"/>
                    <a:pt x="533" y="581"/>
                    <a:pt x="533" y="581"/>
                  </a:cubicBezTo>
                  <a:cubicBezTo>
                    <a:pt x="533" y="580"/>
                    <a:pt x="532" y="580"/>
                    <a:pt x="532" y="580"/>
                  </a:cubicBezTo>
                  <a:cubicBezTo>
                    <a:pt x="531" y="579"/>
                    <a:pt x="530" y="579"/>
                    <a:pt x="529" y="578"/>
                  </a:cubicBezTo>
                  <a:cubicBezTo>
                    <a:pt x="529" y="576"/>
                    <a:pt x="527" y="575"/>
                    <a:pt x="526" y="575"/>
                  </a:cubicBezTo>
                  <a:cubicBezTo>
                    <a:pt x="526" y="575"/>
                    <a:pt x="525" y="575"/>
                    <a:pt x="525" y="575"/>
                  </a:cubicBezTo>
                  <a:cubicBezTo>
                    <a:pt x="524" y="575"/>
                    <a:pt x="524" y="574"/>
                    <a:pt x="524" y="574"/>
                  </a:cubicBezTo>
                  <a:cubicBezTo>
                    <a:pt x="523" y="574"/>
                    <a:pt x="523" y="574"/>
                    <a:pt x="522" y="573"/>
                  </a:cubicBezTo>
                  <a:cubicBezTo>
                    <a:pt x="522" y="573"/>
                    <a:pt x="522" y="573"/>
                    <a:pt x="522" y="573"/>
                  </a:cubicBezTo>
                  <a:cubicBezTo>
                    <a:pt x="521" y="573"/>
                    <a:pt x="521" y="573"/>
                    <a:pt x="521" y="573"/>
                  </a:cubicBezTo>
                  <a:cubicBezTo>
                    <a:pt x="521" y="572"/>
                    <a:pt x="520" y="571"/>
                    <a:pt x="518" y="570"/>
                  </a:cubicBezTo>
                  <a:cubicBezTo>
                    <a:pt x="518" y="570"/>
                    <a:pt x="518" y="570"/>
                    <a:pt x="517" y="570"/>
                  </a:cubicBezTo>
                  <a:cubicBezTo>
                    <a:pt x="517" y="569"/>
                    <a:pt x="516" y="568"/>
                    <a:pt x="514" y="568"/>
                  </a:cubicBezTo>
                  <a:cubicBezTo>
                    <a:pt x="514" y="566"/>
                    <a:pt x="512" y="565"/>
                    <a:pt x="510" y="565"/>
                  </a:cubicBezTo>
                  <a:cubicBezTo>
                    <a:pt x="508" y="565"/>
                    <a:pt x="507" y="564"/>
                    <a:pt x="506" y="563"/>
                  </a:cubicBezTo>
                  <a:cubicBezTo>
                    <a:pt x="506" y="562"/>
                    <a:pt x="506" y="562"/>
                    <a:pt x="506" y="562"/>
                  </a:cubicBezTo>
                  <a:cubicBezTo>
                    <a:pt x="504" y="561"/>
                    <a:pt x="503" y="560"/>
                    <a:pt x="501" y="559"/>
                  </a:cubicBezTo>
                  <a:cubicBezTo>
                    <a:pt x="501" y="558"/>
                    <a:pt x="498" y="556"/>
                    <a:pt x="496" y="555"/>
                  </a:cubicBezTo>
                  <a:cubicBezTo>
                    <a:pt x="495" y="554"/>
                    <a:pt x="494" y="554"/>
                    <a:pt x="493" y="553"/>
                  </a:cubicBezTo>
                  <a:cubicBezTo>
                    <a:pt x="492" y="553"/>
                    <a:pt x="492" y="553"/>
                    <a:pt x="491" y="552"/>
                  </a:cubicBezTo>
                  <a:cubicBezTo>
                    <a:pt x="490" y="551"/>
                    <a:pt x="488" y="550"/>
                    <a:pt x="486" y="549"/>
                  </a:cubicBezTo>
                  <a:cubicBezTo>
                    <a:pt x="486" y="549"/>
                    <a:pt x="486" y="549"/>
                    <a:pt x="486" y="549"/>
                  </a:cubicBezTo>
                  <a:cubicBezTo>
                    <a:pt x="485" y="548"/>
                    <a:pt x="484" y="548"/>
                    <a:pt x="483" y="547"/>
                  </a:cubicBezTo>
                  <a:cubicBezTo>
                    <a:pt x="483" y="546"/>
                    <a:pt x="482" y="545"/>
                    <a:pt x="481" y="545"/>
                  </a:cubicBezTo>
                  <a:cubicBezTo>
                    <a:pt x="481" y="545"/>
                    <a:pt x="481" y="545"/>
                    <a:pt x="480" y="545"/>
                  </a:cubicBezTo>
                  <a:cubicBezTo>
                    <a:pt x="480" y="545"/>
                    <a:pt x="480" y="545"/>
                    <a:pt x="480" y="545"/>
                  </a:cubicBezTo>
                  <a:cubicBezTo>
                    <a:pt x="478" y="545"/>
                    <a:pt x="478" y="545"/>
                    <a:pt x="476" y="543"/>
                  </a:cubicBezTo>
                  <a:cubicBezTo>
                    <a:pt x="476" y="543"/>
                    <a:pt x="476" y="543"/>
                    <a:pt x="475" y="543"/>
                  </a:cubicBezTo>
                  <a:cubicBezTo>
                    <a:pt x="473" y="542"/>
                    <a:pt x="472" y="541"/>
                    <a:pt x="472" y="539"/>
                  </a:cubicBezTo>
                  <a:cubicBezTo>
                    <a:pt x="472" y="539"/>
                    <a:pt x="472" y="539"/>
                    <a:pt x="472" y="539"/>
                  </a:cubicBezTo>
                  <a:cubicBezTo>
                    <a:pt x="471" y="539"/>
                    <a:pt x="471" y="539"/>
                    <a:pt x="471" y="539"/>
                  </a:cubicBezTo>
                  <a:cubicBezTo>
                    <a:pt x="470" y="537"/>
                    <a:pt x="469" y="535"/>
                    <a:pt x="466" y="535"/>
                  </a:cubicBezTo>
                  <a:cubicBezTo>
                    <a:pt x="466" y="534"/>
                    <a:pt x="465" y="534"/>
                    <a:pt x="464" y="533"/>
                  </a:cubicBezTo>
                  <a:cubicBezTo>
                    <a:pt x="464" y="533"/>
                    <a:pt x="463" y="533"/>
                    <a:pt x="462" y="532"/>
                  </a:cubicBezTo>
                  <a:cubicBezTo>
                    <a:pt x="462" y="532"/>
                    <a:pt x="461" y="532"/>
                    <a:pt x="461" y="532"/>
                  </a:cubicBezTo>
                  <a:cubicBezTo>
                    <a:pt x="461" y="531"/>
                    <a:pt x="460" y="529"/>
                    <a:pt x="457" y="528"/>
                  </a:cubicBezTo>
                  <a:cubicBezTo>
                    <a:pt x="457" y="528"/>
                    <a:pt x="457" y="528"/>
                    <a:pt x="457" y="528"/>
                  </a:cubicBezTo>
                  <a:cubicBezTo>
                    <a:pt x="455" y="527"/>
                    <a:pt x="454" y="526"/>
                    <a:pt x="452" y="525"/>
                  </a:cubicBezTo>
                  <a:cubicBezTo>
                    <a:pt x="452" y="525"/>
                    <a:pt x="452" y="525"/>
                    <a:pt x="451" y="525"/>
                  </a:cubicBezTo>
                  <a:cubicBezTo>
                    <a:pt x="450" y="525"/>
                    <a:pt x="450" y="525"/>
                    <a:pt x="450" y="525"/>
                  </a:cubicBezTo>
                  <a:cubicBezTo>
                    <a:pt x="450" y="525"/>
                    <a:pt x="450" y="525"/>
                    <a:pt x="450" y="525"/>
                  </a:cubicBezTo>
                  <a:cubicBezTo>
                    <a:pt x="450" y="525"/>
                    <a:pt x="450" y="525"/>
                    <a:pt x="450" y="524"/>
                  </a:cubicBezTo>
                  <a:cubicBezTo>
                    <a:pt x="449" y="524"/>
                    <a:pt x="449" y="523"/>
                    <a:pt x="448" y="522"/>
                  </a:cubicBezTo>
                  <a:cubicBezTo>
                    <a:pt x="448" y="522"/>
                    <a:pt x="448" y="522"/>
                    <a:pt x="448" y="522"/>
                  </a:cubicBezTo>
                  <a:cubicBezTo>
                    <a:pt x="447" y="521"/>
                    <a:pt x="446" y="521"/>
                    <a:pt x="445" y="521"/>
                  </a:cubicBezTo>
                  <a:cubicBezTo>
                    <a:pt x="444" y="520"/>
                    <a:pt x="444" y="520"/>
                    <a:pt x="443" y="518"/>
                  </a:cubicBezTo>
                  <a:cubicBezTo>
                    <a:pt x="443" y="518"/>
                    <a:pt x="443" y="518"/>
                    <a:pt x="443" y="518"/>
                  </a:cubicBezTo>
                  <a:cubicBezTo>
                    <a:pt x="443" y="518"/>
                    <a:pt x="443" y="517"/>
                    <a:pt x="442" y="517"/>
                  </a:cubicBezTo>
                  <a:cubicBezTo>
                    <a:pt x="442" y="517"/>
                    <a:pt x="441" y="516"/>
                    <a:pt x="440" y="516"/>
                  </a:cubicBezTo>
                  <a:cubicBezTo>
                    <a:pt x="440" y="516"/>
                    <a:pt x="440" y="516"/>
                    <a:pt x="440" y="516"/>
                  </a:cubicBezTo>
                  <a:cubicBezTo>
                    <a:pt x="439" y="515"/>
                    <a:pt x="438" y="514"/>
                    <a:pt x="437" y="514"/>
                  </a:cubicBezTo>
                  <a:cubicBezTo>
                    <a:pt x="437" y="514"/>
                    <a:pt x="436" y="514"/>
                    <a:pt x="436" y="514"/>
                  </a:cubicBezTo>
                  <a:cubicBezTo>
                    <a:pt x="436" y="513"/>
                    <a:pt x="435" y="513"/>
                    <a:pt x="435" y="513"/>
                  </a:cubicBezTo>
                  <a:cubicBezTo>
                    <a:pt x="435" y="513"/>
                    <a:pt x="435" y="513"/>
                    <a:pt x="435" y="513"/>
                  </a:cubicBezTo>
                  <a:cubicBezTo>
                    <a:pt x="435" y="513"/>
                    <a:pt x="434" y="512"/>
                    <a:pt x="434" y="512"/>
                  </a:cubicBezTo>
                  <a:cubicBezTo>
                    <a:pt x="434" y="511"/>
                    <a:pt x="434" y="511"/>
                    <a:pt x="434" y="510"/>
                  </a:cubicBezTo>
                  <a:cubicBezTo>
                    <a:pt x="433" y="510"/>
                    <a:pt x="433" y="510"/>
                    <a:pt x="433" y="510"/>
                  </a:cubicBezTo>
                  <a:cubicBezTo>
                    <a:pt x="433" y="510"/>
                    <a:pt x="433" y="509"/>
                    <a:pt x="433" y="509"/>
                  </a:cubicBezTo>
                  <a:cubicBezTo>
                    <a:pt x="433" y="509"/>
                    <a:pt x="433" y="509"/>
                    <a:pt x="433" y="509"/>
                  </a:cubicBezTo>
                  <a:cubicBezTo>
                    <a:pt x="432" y="508"/>
                    <a:pt x="432" y="508"/>
                    <a:pt x="432" y="508"/>
                  </a:cubicBezTo>
                  <a:cubicBezTo>
                    <a:pt x="432" y="507"/>
                    <a:pt x="432" y="507"/>
                    <a:pt x="432" y="507"/>
                  </a:cubicBezTo>
                  <a:cubicBezTo>
                    <a:pt x="431" y="506"/>
                    <a:pt x="430" y="505"/>
                    <a:pt x="429" y="505"/>
                  </a:cubicBezTo>
                  <a:cubicBezTo>
                    <a:pt x="428" y="505"/>
                    <a:pt x="428" y="505"/>
                    <a:pt x="428" y="505"/>
                  </a:cubicBezTo>
                  <a:cubicBezTo>
                    <a:pt x="428" y="505"/>
                    <a:pt x="427" y="505"/>
                    <a:pt x="427" y="505"/>
                  </a:cubicBezTo>
                  <a:cubicBezTo>
                    <a:pt x="427" y="504"/>
                    <a:pt x="427" y="504"/>
                    <a:pt x="427" y="504"/>
                  </a:cubicBezTo>
                  <a:cubicBezTo>
                    <a:pt x="426" y="504"/>
                    <a:pt x="426" y="504"/>
                    <a:pt x="426" y="503"/>
                  </a:cubicBezTo>
                  <a:cubicBezTo>
                    <a:pt x="426" y="503"/>
                    <a:pt x="425" y="503"/>
                    <a:pt x="425" y="503"/>
                  </a:cubicBezTo>
                  <a:cubicBezTo>
                    <a:pt x="425" y="502"/>
                    <a:pt x="424" y="502"/>
                    <a:pt x="423" y="501"/>
                  </a:cubicBezTo>
                  <a:cubicBezTo>
                    <a:pt x="423" y="501"/>
                    <a:pt x="423" y="501"/>
                    <a:pt x="422" y="501"/>
                  </a:cubicBezTo>
                  <a:cubicBezTo>
                    <a:pt x="422" y="501"/>
                    <a:pt x="422" y="501"/>
                    <a:pt x="421" y="501"/>
                  </a:cubicBezTo>
                  <a:cubicBezTo>
                    <a:pt x="421" y="501"/>
                    <a:pt x="421" y="500"/>
                    <a:pt x="421" y="500"/>
                  </a:cubicBezTo>
                  <a:cubicBezTo>
                    <a:pt x="421" y="499"/>
                    <a:pt x="420" y="499"/>
                    <a:pt x="420" y="499"/>
                  </a:cubicBezTo>
                  <a:cubicBezTo>
                    <a:pt x="419" y="499"/>
                    <a:pt x="418" y="498"/>
                    <a:pt x="418" y="498"/>
                  </a:cubicBezTo>
                  <a:cubicBezTo>
                    <a:pt x="418" y="497"/>
                    <a:pt x="417" y="496"/>
                    <a:pt x="416" y="496"/>
                  </a:cubicBezTo>
                  <a:cubicBezTo>
                    <a:pt x="416" y="496"/>
                    <a:pt x="416" y="496"/>
                    <a:pt x="416" y="496"/>
                  </a:cubicBezTo>
                  <a:cubicBezTo>
                    <a:pt x="416" y="495"/>
                    <a:pt x="416" y="495"/>
                    <a:pt x="415" y="495"/>
                  </a:cubicBezTo>
                  <a:cubicBezTo>
                    <a:pt x="415" y="495"/>
                    <a:pt x="415" y="494"/>
                    <a:pt x="415" y="494"/>
                  </a:cubicBezTo>
                  <a:cubicBezTo>
                    <a:pt x="414" y="494"/>
                    <a:pt x="414" y="494"/>
                    <a:pt x="414" y="493"/>
                  </a:cubicBezTo>
                  <a:cubicBezTo>
                    <a:pt x="413" y="493"/>
                    <a:pt x="413" y="493"/>
                    <a:pt x="413" y="493"/>
                  </a:cubicBezTo>
                  <a:cubicBezTo>
                    <a:pt x="412" y="492"/>
                    <a:pt x="412" y="492"/>
                    <a:pt x="411" y="492"/>
                  </a:cubicBezTo>
                  <a:cubicBezTo>
                    <a:pt x="412" y="492"/>
                    <a:pt x="411" y="491"/>
                    <a:pt x="411" y="491"/>
                  </a:cubicBezTo>
                  <a:cubicBezTo>
                    <a:pt x="410" y="491"/>
                    <a:pt x="410" y="490"/>
                    <a:pt x="409" y="490"/>
                  </a:cubicBezTo>
                  <a:cubicBezTo>
                    <a:pt x="409" y="490"/>
                    <a:pt x="409" y="490"/>
                    <a:pt x="409" y="490"/>
                  </a:cubicBezTo>
                  <a:cubicBezTo>
                    <a:pt x="409" y="489"/>
                    <a:pt x="409" y="489"/>
                    <a:pt x="408" y="489"/>
                  </a:cubicBezTo>
                  <a:cubicBezTo>
                    <a:pt x="408" y="489"/>
                    <a:pt x="408" y="489"/>
                    <a:pt x="408" y="488"/>
                  </a:cubicBezTo>
                  <a:cubicBezTo>
                    <a:pt x="408" y="488"/>
                    <a:pt x="407" y="488"/>
                    <a:pt x="407" y="487"/>
                  </a:cubicBezTo>
                  <a:cubicBezTo>
                    <a:pt x="406" y="486"/>
                    <a:pt x="406" y="486"/>
                    <a:pt x="405" y="486"/>
                  </a:cubicBezTo>
                  <a:cubicBezTo>
                    <a:pt x="405" y="486"/>
                    <a:pt x="405" y="486"/>
                    <a:pt x="405" y="486"/>
                  </a:cubicBezTo>
                  <a:cubicBezTo>
                    <a:pt x="404" y="485"/>
                    <a:pt x="404" y="485"/>
                    <a:pt x="403" y="485"/>
                  </a:cubicBezTo>
                  <a:cubicBezTo>
                    <a:pt x="403" y="484"/>
                    <a:pt x="403" y="484"/>
                    <a:pt x="402" y="484"/>
                  </a:cubicBezTo>
                  <a:cubicBezTo>
                    <a:pt x="402" y="484"/>
                    <a:pt x="401" y="482"/>
                    <a:pt x="400" y="481"/>
                  </a:cubicBezTo>
                  <a:cubicBezTo>
                    <a:pt x="399" y="480"/>
                    <a:pt x="398" y="479"/>
                    <a:pt x="398" y="479"/>
                  </a:cubicBezTo>
                  <a:cubicBezTo>
                    <a:pt x="397" y="479"/>
                    <a:pt x="397" y="478"/>
                    <a:pt x="396" y="477"/>
                  </a:cubicBezTo>
                  <a:cubicBezTo>
                    <a:pt x="395" y="477"/>
                    <a:pt x="395" y="476"/>
                    <a:pt x="393" y="475"/>
                  </a:cubicBezTo>
                  <a:cubicBezTo>
                    <a:pt x="391" y="475"/>
                    <a:pt x="390" y="473"/>
                    <a:pt x="390" y="472"/>
                  </a:cubicBezTo>
                  <a:cubicBezTo>
                    <a:pt x="390" y="472"/>
                    <a:pt x="389" y="472"/>
                    <a:pt x="389" y="472"/>
                  </a:cubicBezTo>
                  <a:cubicBezTo>
                    <a:pt x="389" y="471"/>
                    <a:pt x="389" y="471"/>
                    <a:pt x="389" y="471"/>
                  </a:cubicBezTo>
                  <a:cubicBezTo>
                    <a:pt x="389" y="471"/>
                    <a:pt x="388" y="470"/>
                    <a:pt x="387" y="470"/>
                  </a:cubicBezTo>
                  <a:cubicBezTo>
                    <a:pt x="388" y="470"/>
                    <a:pt x="388" y="469"/>
                    <a:pt x="388" y="468"/>
                  </a:cubicBezTo>
                  <a:cubicBezTo>
                    <a:pt x="388" y="467"/>
                    <a:pt x="386" y="466"/>
                    <a:pt x="384" y="466"/>
                  </a:cubicBezTo>
                  <a:cubicBezTo>
                    <a:pt x="384" y="465"/>
                    <a:pt x="382" y="465"/>
                    <a:pt x="382" y="465"/>
                  </a:cubicBezTo>
                  <a:cubicBezTo>
                    <a:pt x="382" y="465"/>
                    <a:pt x="382" y="464"/>
                    <a:pt x="382" y="464"/>
                  </a:cubicBezTo>
                  <a:cubicBezTo>
                    <a:pt x="381" y="463"/>
                    <a:pt x="380" y="463"/>
                    <a:pt x="380" y="462"/>
                  </a:cubicBezTo>
                  <a:cubicBezTo>
                    <a:pt x="379" y="462"/>
                    <a:pt x="379" y="462"/>
                    <a:pt x="379" y="462"/>
                  </a:cubicBezTo>
                  <a:cubicBezTo>
                    <a:pt x="378" y="461"/>
                    <a:pt x="378" y="461"/>
                    <a:pt x="377" y="461"/>
                  </a:cubicBezTo>
                  <a:cubicBezTo>
                    <a:pt x="377" y="462"/>
                    <a:pt x="377" y="462"/>
                    <a:pt x="377" y="462"/>
                  </a:cubicBezTo>
                  <a:cubicBezTo>
                    <a:pt x="377" y="461"/>
                    <a:pt x="377" y="461"/>
                    <a:pt x="377" y="461"/>
                  </a:cubicBezTo>
                  <a:cubicBezTo>
                    <a:pt x="377" y="460"/>
                    <a:pt x="377" y="460"/>
                    <a:pt x="377" y="460"/>
                  </a:cubicBezTo>
                  <a:cubicBezTo>
                    <a:pt x="377" y="460"/>
                    <a:pt x="377" y="460"/>
                    <a:pt x="377" y="460"/>
                  </a:cubicBezTo>
                  <a:cubicBezTo>
                    <a:pt x="377" y="459"/>
                    <a:pt x="376" y="458"/>
                    <a:pt x="375" y="458"/>
                  </a:cubicBezTo>
                  <a:cubicBezTo>
                    <a:pt x="375" y="458"/>
                    <a:pt x="374" y="458"/>
                    <a:pt x="374" y="457"/>
                  </a:cubicBezTo>
                  <a:cubicBezTo>
                    <a:pt x="374" y="455"/>
                    <a:pt x="373" y="455"/>
                    <a:pt x="372" y="454"/>
                  </a:cubicBezTo>
                  <a:cubicBezTo>
                    <a:pt x="371" y="454"/>
                    <a:pt x="370" y="453"/>
                    <a:pt x="370" y="453"/>
                  </a:cubicBezTo>
                  <a:cubicBezTo>
                    <a:pt x="370" y="453"/>
                    <a:pt x="370" y="453"/>
                    <a:pt x="370" y="453"/>
                  </a:cubicBezTo>
                  <a:cubicBezTo>
                    <a:pt x="369" y="453"/>
                    <a:pt x="369" y="452"/>
                    <a:pt x="369" y="452"/>
                  </a:cubicBezTo>
                  <a:cubicBezTo>
                    <a:pt x="368" y="451"/>
                    <a:pt x="368" y="450"/>
                    <a:pt x="366" y="449"/>
                  </a:cubicBezTo>
                  <a:cubicBezTo>
                    <a:pt x="366" y="447"/>
                    <a:pt x="364" y="446"/>
                    <a:pt x="363" y="446"/>
                  </a:cubicBezTo>
                  <a:cubicBezTo>
                    <a:pt x="363" y="446"/>
                    <a:pt x="363" y="445"/>
                    <a:pt x="363" y="445"/>
                  </a:cubicBezTo>
                  <a:cubicBezTo>
                    <a:pt x="362" y="445"/>
                    <a:pt x="362" y="445"/>
                    <a:pt x="361" y="444"/>
                  </a:cubicBezTo>
                  <a:cubicBezTo>
                    <a:pt x="360" y="443"/>
                    <a:pt x="360" y="442"/>
                    <a:pt x="358" y="442"/>
                  </a:cubicBezTo>
                  <a:cubicBezTo>
                    <a:pt x="358" y="442"/>
                    <a:pt x="358" y="442"/>
                    <a:pt x="358" y="441"/>
                  </a:cubicBezTo>
                  <a:cubicBezTo>
                    <a:pt x="357" y="441"/>
                    <a:pt x="357" y="441"/>
                    <a:pt x="357" y="441"/>
                  </a:cubicBezTo>
                  <a:cubicBezTo>
                    <a:pt x="357" y="441"/>
                    <a:pt x="357" y="441"/>
                    <a:pt x="357" y="441"/>
                  </a:cubicBezTo>
                  <a:cubicBezTo>
                    <a:pt x="357" y="440"/>
                    <a:pt x="357" y="440"/>
                    <a:pt x="356" y="440"/>
                  </a:cubicBezTo>
                  <a:cubicBezTo>
                    <a:pt x="356" y="440"/>
                    <a:pt x="355" y="439"/>
                    <a:pt x="354" y="439"/>
                  </a:cubicBezTo>
                  <a:cubicBezTo>
                    <a:pt x="354" y="439"/>
                    <a:pt x="354" y="439"/>
                    <a:pt x="354" y="439"/>
                  </a:cubicBezTo>
                  <a:cubicBezTo>
                    <a:pt x="354" y="439"/>
                    <a:pt x="354" y="439"/>
                    <a:pt x="353" y="438"/>
                  </a:cubicBezTo>
                  <a:cubicBezTo>
                    <a:pt x="353" y="438"/>
                    <a:pt x="353" y="438"/>
                    <a:pt x="353" y="437"/>
                  </a:cubicBezTo>
                  <a:cubicBezTo>
                    <a:pt x="353" y="437"/>
                    <a:pt x="353" y="437"/>
                    <a:pt x="353" y="437"/>
                  </a:cubicBezTo>
                  <a:cubicBezTo>
                    <a:pt x="352" y="436"/>
                    <a:pt x="352" y="436"/>
                    <a:pt x="351" y="435"/>
                  </a:cubicBezTo>
                  <a:cubicBezTo>
                    <a:pt x="351" y="434"/>
                    <a:pt x="350" y="434"/>
                    <a:pt x="350" y="434"/>
                  </a:cubicBezTo>
                  <a:cubicBezTo>
                    <a:pt x="349" y="433"/>
                    <a:pt x="349" y="433"/>
                    <a:pt x="349" y="433"/>
                  </a:cubicBezTo>
                  <a:cubicBezTo>
                    <a:pt x="349" y="433"/>
                    <a:pt x="349" y="433"/>
                    <a:pt x="349" y="433"/>
                  </a:cubicBezTo>
                  <a:cubicBezTo>
                    <a:pt x="348" y="433"/>
                    <a:pt x="348" y="432"/>
                    <a:pt x="347" y="432"/>
                  </a:cubicBezTo>
                  <a:cubicBezTo>
                    <a:pt x="347" y="432"/>
                    <a:pt x="347" y="431"/>
                    <a:pt x="347" y="431"/>
                  </a:cubicBezTo>
                  <a:cubicBezTo>
                    <a:pt x="347" y="431"/>
                    <a:pt x="347" y="430"/>
                    <a:pt x="347" y="430"/>
                  </a:cubicBezTo>
                  <a:cubicBezTo>
                    <a:pt x="347" y="429"/>
                    <a:pt x="346" y="429"/>
                    <a:pt x="345" y="429"/>
                  </a:cubicBezTo>
                  <a:cubicBezTo>
                    <a:pt x="345" y="429"/>
                    <a:pt x="345" y="429"/>
                    <a:pt x="345" y="429"/>
                  </a:cubicBezTo>
                  <a:cubicBezTo>
                    <a:pt x="345" y="429"/>
                    <a:pt x="345" y="429"/>
                    <a:pt x="345" y="429"/>
                  </a:cubicBezTo>
                  <a:cubicBezTo>
                    <a:pt x="345" y="429"/>
                    <a:pt x="345" y="429"/>
                    <a:pt x="345" y="429"/>
                  </a:cubicBezTo>
                  <a:cubicBezTo>
                    <a:pt x="344" y="429"/>
                    <a:pt x="344" y="429"/>
                    <a:pt x="344" y="429"/>
                  </a:cubicBezTo>
                  <a:cubicBezTo>
                    <a:pt x="344" y="429"/>
                    <a:pt x="344" y="429"/>
                    <a:pt x="344" y="429"/>
                  </a:cubicBezTo>
                  <a:cubicBezTo>
                    <a:pt x="344" y="429"/>
                    <a:pt x="344" y="428"/>
                    <a:pt x="344" y="428"/>
                  </a:cubicBezTo>
                  <a:cubicBezTo>
                    <a:pt x="344" y="427"/>
                    <a:pt x="343" y="427"/>
                    <a:pt x="342" y="426"/>
                  </a:cubicBezTo>
                  <a:cubicBezTo>
                    <a:pt x="342" y="426"/>
                    <a:pt x="342" y="426"/>
                    <a:pt x="342" y="426"/>
                  </a:cubicBezTo>
                  <a:cubicBezTo>
                    <a:pt x="342" y="426"/>
                    <a:pt x="342" y="425"/>
                    <a:pt x="342" y="425"/>
                  </a:cubicBezTo>
                  <a:cubicBezTo>
                    <a:pt x="342" y="425"/>
                    <a:pt x="342" y="425"/>
                    <a:pt x="341" y="425"/>
                  </a:cubicBezTo>
                  <a:cubicBezTo>
                    <a:pt x="341" y="425"/>
                    <a:pt x="341" y="425"/>
                    <a:pt x="341" y="425"/>
                  </a:cubicBezTo>
                  <a:cubicBezTo>
                    <a:pt x="341" y="425"/>
                    <a:pt x="341" y="425"/>
                    <a:pt x="341" y="425"/>
                  </a:cubicBezTo>
                  <a:cubicBezTo>
                    <a:pt x="341" y="424"/>
                    <a:pt x="340" y="424"/>
                    <a:pt x="340" y="424"/>
                  </a:cubicBezTo>
                  <a:cubicBezTo>
                    <a:pt x="339" y="424"/>
                    <a:pt x="339" y="424"/>
                    <a:pt x="339" y="424"/>
                  </a:cubicBezTo>
                  <a:cubicBezTo>
                    <a:pt x="339" y="424"/>
                    <a:pt x="339" y="424"/>
                    <a:pt x="339" y="424"/>
                  </a:cubicBezTo>
                  <a:cubicBezTo>
                    <a:pt x="339" y="424"/>
                    <a:pt x="339" y="423"/>
                    <a:pt x="339" y="423"/>
                  </a:cubicBezTo>
                  <a:cubicBezTo>
                    <a:pt x="339" y="423"/>
                    <a:pt x="338" y="422"/>
                    <a:pt x="338" y="422"/>
                  </a:cubicBezTo>
                  <a:cubicBezTo>
                    <a:pt x="338" y="421"/>
                    <a:pt x="338" y="421"/>
                    <a:pt x="337" y="421"/>
                  </a:cubicBezTo>
                  <a:cubicBezTo>
                    <a:pt x="337" y="420"/>
                    <a:pt x="336" y="420"/>
                    <a:pt x="336" y="419"/>
                  </a:cubicBezTo>
                  <a:cubicBezTo>
                    <a:pt x="336" y="419"/>
                    <a:pt x="335" y="418"/>
                    <a:pt x="334" y="418"/>
                  </a:cubicBezTo>
                  <a:cubicBezTo>
                    <a:pt x="334" y="418"/>
                    <a:pt x="334" y="418"/>
                    <a:pt x="334" y="418"/>
                  </a:cubicBezTo>
                  <a:cubicBezTo>
                    <a:pt x="334" y="418"/>
                    <a:pt x="333" y="417"/>
                    <a:pt x="333" y="417"/>
                  </a:cubicBezTo>
                  <a:cubicBezTo>
                    <a:pt x="333" y="416"/>
                    <a:pt x="333" y="416"/>
                    <a:pt x="333" y="416"/>
                  </a:cubicBezTo>
                  <a:cubicBezTo>
                    <a:pt x="332" y="415"/>
                    <a:pt x="332" y="413"/>
                    <a:pt x="330" y="413"/>
                  </a:cubicBezTo>
                  <a:cubicBezTo>
                    <a:pt x="330" y="413"/>
                    <a:pt x="329" y="413"/>
                    <a:pt x="329" y="413"/>
                  </a:cubicBezTo>
                  <a:cubicBezTo>
                    <a:pt x="329" y="413"/>
                    <a:pt x="329" y="414"/>
                    <a:pt x="329" y="414"/>
                  </a:cubicBezTo>
                  <a:cubicBezTo>
                    <a:pt x="329" y="414"/>
                    <a:pt x="329" y="413"/>
                    <a:pt x="328" y="413"/>
                  </a:cubicBezTo>
                  <a:cubicBezTo>
                    <a:pt x="328" y="413"/>
                    <a:pt x="328" y="412"/>
                    <a:pt x="328" y="412"/>
                  </a:cubicBezTo>
                  <a:cubicBezTo>
                    <a:pt x="327" y="412"/>
                    <a:pt x="327" y="412"/>
                    <a:pt x="327" y="412"/>
                  </a:cubicBezTo>
                  <a:cubicBezTo>
                    <a:pt x="327" y="411"/>
                    <a:pt x="326" y="411"/>
                    <a:pt x="326" y="410"/>
                  </a:cubicBezTo>
                  <a:cubicBezTo>
                    <a:pt x="326" y="409"/>
                    <a:pt x="325" y="409"/>
                    <a:pt x="325" y="409"/>
                  </a:cubicBezTo>
                  <a:cubicBezTo>
                    <a:pt x="325" y="409"/>
                    <a:pt x="325" y="409"/>
                    <a:pt x="325" y="408"/>
                  </a:cubicBezTo>
                  <a:cubicBezTo>
                    <a:pt x="324" y="407"/>
                    <a:pt x="324" y="407"/>
                    <a:pt x="324" y="407"/>
                  </a:cubicBezTo>
                  <a:cubicBezTo>
                    <a:pt x="323" y="406"/>
                    <a:pt x="322" y="405"/>
                    <a:pt x="321" y="404"/>
                  </a:cubicBezTo>
                  <a:cubicBezTo>
                    <a:pt x="318" y="403"/>
                    <a:pt x="317" y="402"/>
                    <a:pt x="317" y="401"/>
                  </a:cubicBezTo>
                  <a:cubicBezTo>
                    <a:pt x="317" y="401"/>
                    <a:pt x="317" y="400"/>
                    <a:pt x="317" y="400"/>
                  </a:cubicBezTo>
                  <a:cubicBezTo>
                    <a:pt x="316" y="399"/>
                    <a:pt x="315" y="398"/>
                    <a:pt x="315" y="398"/>
                  </a:cubicBezTo>
                  <a:cubicBezTo>
                    <a:pt x="314" y="398"/>
                    <a:pt x="314" y="397"/>
                    <a:pt x="312" y="396"/>
                  </a:cubicBezTo>
                  <a:cubicBezTo>
                    <a:pt x="312" y="396"/>
                    <a:pt x="312" y="396"/>
                    <a:pt x="312" y="396"/>
                  </a:cubicBezTo>
                  <a:cubicBezTo>
                    <a:pt x="312" y="395"/>
                    <a:pt x="311" y="395"/>
                    <a:pt x="311" y="394"/>
                  </a:cubicBezTo>
                  <a:cubicBezTo>
                    <a:pt x="310" y="393"/>
                    <a:pt x="309" y="391"/>
                    <a:pt x="307" y="391"/>
                  </a:cubicBezTo>
                  <a:cubicBezTo>
                    <a:pt x="305" y="390"/>
                    <a:pt x="304" y="389"/>
                    <a:pt x="304" y="387"/>
                  </a:cubicBezTo>
                  <a:cubicBezTo>
                    <a:pt x="304" y="387"/>
                    <a:pt x="303" y="386"/>
                    <a:pt x="303" y="386"/>
                  </a:cubicBezTo>
                  <a:cubicBezTo>
                    <a:pt x="303" y="386"/>
                    <a:pt x="302" y="385"/>
                    <a:pt x="301" y="384"/>
                  </a:cubicBezTo>
                  <a:cubicBezTo>
                    <a:pt x="300" y="383"/>
                    <a:pt x="300" y="383"/>
                    <a:pt x="299" y="382"/>
                  </a:cubicBezTo>
                  <a:cubicBezTo>
                    <a:pt x="299" y="382"/>
                    <a:pt x="298" y="382"/>
                    <a:pt x="298" y="382"/>
                  </a:cubicBezTo>
                  <a:cubicBezTo>
                    <a:pt x="297" y="382"/>
                    <a:pt x="296" y="380"/>
                    <a:pt x="296" y="379"/>
                  </a:cubicBezTo>
                  <a:cubicBezTo>
                    <a:pt x="295" y="378"/>
                    <a:pt x="295" y="378"/>
                    <a:pt x="295" y="377"/>
                  </a:cubicBezTo>
                  <a:cubicBezTo>
                    <a:pt x="294" y="377"/>
                    <a:pt x="294" y="377"/>
                    <a:pt x="294" y="377"/>
                  </a:cubicBezTo>
                  <a:cubicBezTo>
                    <a:pt x="293" y="376"/>
                    <a:pt x="292" y="375"/>
                    <a:pt x="292" y="374"/>
                  </a:cubicBezTo>
                  <a:cubicBezTo>
                    <a:pt x="291" y="374"/>
                    <a:pt x="291" y="374"/>
                    <a:pt x="290" y="373"/>
                  </a:cubicBezTo>
                  <a:cubicBezTo>
                    <a:pt x="290" y="373"/>
                    <a:pt x="290" y="372"/>
                    <a:pt x="289" y="372"/>
                  </a:cubicBezTo>
                  <a:cubicBezTo>
                    <a:pt x="288" y="371"/>
                    <a:pt x="287" y="370"/>
                    <a:pt x="286" y="369"/>
                  </a:cubicBezTo>
                  <a:cubicBezTo>
                    <a:pt x="286" y="368"/>
                    <a:pt x="286" y="368"/>
                    <a:pt x="285" y="368"/>
                  </a:cubicBezTo>
                  <a:cubicBezTo>
                    <a:pt x="284" y="368"/>
                    <a:pt x="282" y="365"/>
                    <a:pt x="282" y="364"/>
                  </a:cubicBezTo>
                  <a:cubicBezTo>
                    <a:pt x="280" y="361"/>
                    <a:pt x="280" y="361"/>
                    <a:pt x="279" y="360"/>
                  </a:cubicBezTo>
                  <a:cubicBezTo>
                    <a:pt x="278" y="360"/>
                    <a:pt x="278" y="359"/>
                    <a:pt x="278" y="359"/>
                  </a:cubicBezTo>
                  <a:cubicBezTo>
                    <a:pt x="276" y="357"/>
                    <a:pt x="274" y="355"/>
                    <a:pt x="273" y="354"/>
                  </a:cubicBezTo>
                  <a:cubicBezTo>
                    <a:pt x="272" y="354"/>
                    <a:pt x="272" y="354"/>
                    <a:pt x="272" y="354"/>
                  </a:cubicBezTo>
                  <a:cubicBezTo>
                    <a:pt x="270" y="354"/>
                    <a:pt x="270" y="354"/>
                    <a:pt x="269" y="352"/>
                  </a:cubicBezTo>
                  <a:cubicBezTo>
                    <a:pt x="269" y="351"/>
                    <a:pt x="269" y="351"/>
                    <a:pt x="269" y="350"/>
                  </a:cubicBezTo>
                  <a:cubicBezTo>
                    <a:pt x="268" y="350"/>
                    <a:pt x="268" y="350"/>
                    <a:pt x="268" y="350"/>
                  </a:cubicBezTo>
                  <a:cubicBezTo>
                    <a:pt x="268" y="349"/>
                    <a:pt x="267" y="349"/>
                    <a:pt x="267" y="349"/>
                  </a:cubicBezTo>
                  <a:cubicBezTo>
                    <a:pt x="265" y="348"/>
                    <a:pt x="265" y="348"/>
                    <a:pt x="264" y="346"/>
                  </a:cubicBezTo>
                  <a:cubicBezTo>
                    <a:pt x="264" y="346"/>
                    <a:pt x="264" y="345"/>
                    <a:pt x="264" y="345"/>
                  </a:cubicBezTo>
                  <a:cubicBezTo>
                    <a:pt x="263" y="345"/>
                    <a:pt x="263" y="344"/>
                    <a:pt x="262" y="344"/>
                  </a:cubicBezTo>
                  <a:cubicBezTo>
                    <a:pt x="261" y="343"/>
                    <a:pt x="261" y="342"/>
                    <a:pt x="259" y="341"/>
                  </a:cubicBezTo>
                  <a:cubicBezTo>
                    <a:pt x="259" y="340"/>
                    <a:pt x="258" y="340"/>
                    <a:pt x="258" y="339"/>
                  </a:cubicBezTo>
                  <a:cubicBezTo>
                    <a:pt x="257" y="338"/>
                    <a:pt x="256" y="336"/>
                    <a:pt x="255" y="336"/>
                  </a:cubicBezTo>
                  <a:cubicBezTo>
                    <a:pt x="253" y="334"/>
                    <a:pt x="251" y="333"/>
                    <a:pt x="251" y="332"/>
                  </a:cubicBezTo>
                  <a:cubicBezTo>
                    <a:pt x="251" y="332"/>
                    <a:pt x="251" y="331"/>
                    <a:pt x="250" y="331"/>
                  </a:cubicBezTo>
                  <a:cubicBezTo>
                    <a:pt x="250" y="331"/>
                    <a:pt x="248" y="330"/>
                    <a:pt x="247" y="327"/>
                  </a:cubicBezTo>
                  <a:cubicBezTo>
                    <a:pt x="246" y="326"/>
                    <a:pt x="246" y="326"/>
                    <a:pt x="245" y="325"/>
                  </a:cubicBezTo>
                  <a:cubicBezTo>
                    <a:pt x="245" y="325"/>
                    <a:pt x="245" y="325"/>
                    <a:pt x="245" y="325"/>
                  </a:cubicBezTo>
                  <a:cubicBezTo>
                    <a:pt x="244" y="324"/>
                    <a:pt x="243" y="324"/>
                    <a:pt x="243" y="322"/>
                  </a:cubicBezTo>
                  <a:cubicBezTo>
                    <a:pt x="242" y="322"/>
                    <a:pt x="242" y="322"/>
                    <a:pt x="242" y="321"/>
                  </a:cubicBezTo>
                  <a:cubicBezTo>
                    <a:pt x="241" y="321"/>
                    <a:pt x="241" y="320"/>
                    <a:pt x="241" y="320"/>
                  </a:cubicBezTo>
                  <a:cubicBezTo>
                    <a:pt x="240" y="319"/>
                    <a:pt x="239" y="318"/>
                    <a:pt x="238" y="318"/>
                  </a:cubicBezTo>
                  <a:cubicBezTo>
                    <a:pt x="238" y="318"/>
                    <a:pt x="238" y="318"/>
                    <a:pt x="238" y="318"/>
                  </a:cubicBezTo>
                  <a:cubicBezTo>
                    <a:pt x="238" y="317"/>
                    <a:pt x="238" y="317"/>
                    <a:pt x="237" y="316"/>
                  </a:cubicBezTo>
                  <a:cubicBezTo>
                    <a:pt x="237" y="316"/>
                    <a:pt x="237" y="315"/>
                    <a:pt x="237" y="315"/>
                  </a:cubicBezTo>
                  <a:cubicBezTo>
                    <a:pt x="236" y="313"/>
                    <a:pt x="235" y="313"/>
                    <a:pt x="234" y="312"/>
                  </a:cubicBezTo>
                  <a:cubicBezTo>
                    <a:pt x="234" y="312"/>
                    <a:pt x="233" y="312"/>
                    <a:pt x="233" y="312"/>
                  </a:cubicBezTo>
                  <a:cubicBezTo>
                    <a:pt x="233" y="311"/>
                    <a:pt x="232" y="311"/>
                    <a:pt x="232" y="310"/>
                  </a:cubicBezTo>
                  <a:cubicBezTo>
                    <a:pt x="231" y="310"/>
                    <a:pt x="231" y="310"/>
                    <a:pt x="231" y="309"/>
                  </a:cubicBezTo>
                  <a:cubicBezTo>
                    <a:pt x="230" y="309"/>
                    <a:pt x="230" y="309"/>
                    <a:pt x="230" y="309"/>
                  </a:cubicBezTo>
                  <a:cubicBezTo>
                    <a:pt x="230" y="308"/>
                    <a:pt x="229" y="307"/>
                    <a:pt x="228" y="307"/>
                  </a:cubicBezTo>
                  <a:cubicBezTo>
                    <a:pt x="228" y="307"/>
                    <a:pt x="228" y="307"/>
                    <a:pt x="228" y="307"/>
                  </a:cubicBezTo>
                  <a:cubicBezTo>
                    <a:pt x="228" y="306"/>
                    <a:pt x="227" y="306"/>
                    <a:pt x="227" y="306"/>
                  </a:cubicBezTo>
                  <a:cubicBezTo>
                    <a:pt x="227" y="305"/>
                    <a:pt x="226" y="305"/>
                    <a:pt x="226" y="304"/>
                  </a:cubicBezTo>
                  <a:cubicBezTo>
                    <a:pt x="226" y="304"/>
                    <a:pt x="225" y="304"/>
                    <a:pt x="225" y="304"/>
                  </a:cubicBezTo>
                  <a:cubicBezTo>
                    <a:pt x="225" y="303"/>
                    <a:pt x="224" y="303"/>
                    <a:pt x="224" y="302"/>
                  </a:cubicBezTo>
                  <a:cubicBezTo>
                    <a:pt x="224" y="302"/>
                    <a:pt x="223" y="302"/>
                    <a:pt x="223" y="302"/>
                  </a:cubicBezTo>
                  <a:cubicBezTo>
                    <a:pt x="223" y="301"/>
                    <a:pt x="223" y="301"/>
                    <a:pt x="223" y="301"/>
                  </a:cubicBezTo>
                  <a:cubicBezTo>
                    <a:pt x="223" y="301"/>
                    <a:pt x="222" y="301"/>
                    <a:pt x="222" y="300"/>
                  </a:cubicBezTo>
                  <a:cubicBezTo>
                    <a:pt x="222" y="300"/>
                    <a:pt x="222" y="300"/>
                    <a:pt x="221" y="299"/>
                  </a:cubicBezTo>
                  <a:cubicBezTo>
                    <a:pt x="221" y="298"/>
                    <a:pt x="220" y="296"/>
                    <a:pt x="218" y="296"/>
                  </a:cubicBezTo>
                  <a:cubicBezTo>
                    <a:pt x="218" y="296"/>
                    <a:pt x="218" y="295"/>
                    <a:pt x="218" y="295"/>
                  </a:cubicBezTo>
                  <a:cubicBezTo>
                    <a:pt x="217" y="295"/>
                    <a:pt x="217" y="294"/>
                    <a:pt x="216" y="294"/>
                  </a:cubicBezTo>
                  <a:cubicBezTo>
                    <a:pt x="216" y="294"/>
                    <a:pt x="216" y="294"/>
                    <a:pt x="216" y="294"/>
                  </a:cubicBezTo>
                  <a:cubicBezTo>
                    <a:pt x="216" y="294"/>
                    <a:pt x="216" y="294"/>
                    <a:pt x="216" y="293"/>
                  </a:cubicBezTo>
                  <a:cubicBezTo>
                    <a:pt x="215" y="293"/>
                    <a:pt x="215" y="293"/>
                    <a:pt x="214" y="292"/>
                  </a:cubicBezTo>
                  <a:cubicBezTo>
                    <a:pt x="214" y="292"/>
                    <a:pt x="214" y="291"/>
                    <a:pt x="214" y="291"/>
                  </a:cubicBezTo>
                  <a:cubicBezTo>
                    <a:pt x="213" y="291"/>
                    <a:pt x="213" y="291"/>
                    <a:pt x="213" y="291"/>
                  </a:cubicBezTo>
                  <a:cubicBezTo>
                    <a:pt x="213" y="291"/>
                    <a:pt x="212" y="290"/>
                    <a:pt x="212" y="290"/>
                  </a:cubicBezTo>
                  <a:cubicBezTo>
                    <a:pt x="212" y="289"/>
                    <a:pt x="212" y="289"/>
                    <a:pt x="212" y="289"/>
                  </a:cubicBezTo>
                  <a:cubicBezTo>
                    <a:pt x="212" y="289"/>
                    <a:pt x="212" y="289"/>
                    <a:pt x="212" y="289"/>
                  </a:cubicBezTo>
                  <a:cubicBezTo>
                    <a:pt x="211" y="288"/>
                    <a:pt x="210" y="287"/>
                    <a:pt x="210" y="287"/>
                  </a:cubicBezTo>
                  <a:cubicBezTo>
                    <a:pt x="210" y="287"/>
                    <a:pt x="210" y="286"/>
                    <a:pt x="210" y="286"/>
                  </a:cubicBezTo>
                  <a:cubicBezTo>
                    <a:pt x="210" y="285"/>
                    <a:pt x="209" y="285"/>
                    <a:pt x="208" y="284"/>
                  </a:cubicBezTo>
                  <a:cubicBezTo>
                    <a:pt x="208" y="284"/>
                    <a:pt x="208" y="284"/>
                    <a:pt x="208" y="284"/>
                  </a:cubicBezTo>
                  <a:cubicBezTo>
                    <a:pt x="207" y="282"/>
                    <a:pt x="206" y="280"/>
                    <a:pt x="204" y="280"/>
                  </a:cubicBezTo>
                  <a:cubicBezTo>
                    <a:pt x="203" y="279"/>
                    <a:pt x="203" y="278"/>
                    <a:pt x="202" y="277"/>
                  </a:cubicBezTo>
                  <a:cubicBezTo>
                    <a:pt x="202" y="277"/>
                    <a:pt x="201" y="277"/>
                    <a:pt x="201" y="276"/>
                  </a:cubicBezTo>
                  <a:cubicBezTo>
                    <a:pt x="200" y="274"/>
                    <a:pt x="199" y="272"/>
                    <a:pt x="198" y="272"/>
                  </a:cubicBezTo>
                  <a:cubicBezTo>
                    <a:pt x="197" y="272"/>
                    <a:pt x="197" y="271"/>
                    <a:pt x="197" y="271"/>
                  </a:cubicBezTo>
                  <a:cubicBezTo>
                    <a:pt x="196" y="270"/>
                    <a:pt x="195" y="269"/>
                    <a:pt x="194" y="268"/>
                  </a:cubicBezTo>
                  <a:cubicBezTo>
                    <a:pt x="194" y="268"/>
                    <a:pt x="194" y="268"/>
                    <a:pt x="194" y="268"/>
                  </a:cubicBezTo>
                  <a:cubicBezTo>
                    <a:pt x="193" y="267"/>
                    <a:pt x="191" y="266"/>
                    <a:pt x="191" y="265"/>
                  </a:cubicBezTo>
                  <a:cubicBezTo>
                    <a:pt x="191" y="265"/>
                    <a:pt x="191" y="265"/>
                    <a:pt x="191" y="265"/>
                  </a:cubicBezTo>
                  <a:cubicBezTo>
                    <a:pt x="191" y="263"/>
                    <a:pt x="189" y="261"/>
                    <a:pt x="188" y="261"/>
                  </a:cubicBezTo>
                  <a:cubicBezTo>
                    <a:pt x="188" y="261"/>
                    <a:pt x="188" y="261"/>
                    <a:pt x="188" y="261"/>
                  </a:cubicBezTo>
                  <a:cubicBezTo>
                    <a:pt x="188" y="260"/>
                    <a:pt x="187" y="260"/>
                    <a:pt x="187" y="260"/>
                  </a:cubicBezTo>
                  <a:cubicBezTo>
                    <a:pt x="187" y="260"/>
                    <a:pt x="186" y="259"/>
                    <a:pt x="186" y="259"/>
                  </a:cubicBezTo>
                  <a:cubicBezTo>
                    <a:pt x="186" y="259"/>
                    <a:pt x="186" y="258"/>
                    <a:pt x="186" y="258"/>
                  </a:cubicBezTo>
                  <a:cubicBezTo>
                    <a:pt x="185" y="257"/>
                    <a:pt x="185" y="257"/>
                    <a:pt x="184" y="256"/>
                  </a:cubicBezTo>
                  <a:cubicBezTo>
                    <a:pt x="184" y="256"/>
                    <a:pt x="184" y="256"/>
                    <a:pt x="184" y="256"/>
                  </a:cubicBezTo>
                  <a:cubicBezTo>
                    <a:pt x="184" y="255"/>
                    <a:pt x="183" y="254"/>
                    <a:pt x="182" y="254"/>
                  </a:cubicBezTo>
                  <a:cubicBezTo>
                    <a:pt x="182" y="253"/>
                    <a:pt x="181" y="252"/>
                    <a:pt x="180" y="251"/>
                  </a:cubicBezTo>
                  <a:cubicBezTo>
                    <a:pt x="180" y="251"/>
                    <a:pt x="180" y="251"/>
                    <a:pt x="180" y="251"/>
                  </a:cubicBezTo>
                  <a:cubicBezTo>
                    <a:pt x="179" y="250"/>
                    <a:pt x="179" y="250"/>
                    <a:pt x="179" y="250"/>
                  </a:cubicBezTo>
                  <a:cubicBezTo>
                    <a:pt x="179" y="250"/>
                    <a:pt x="179" y="250"/>
                    <a:pt x="178" y="248"/>
                  </a:cubicBezTo>
                  <a:cubicBezTo>
                    <a:pt x="177" y="248"/>
                    <a:pt x="177" y="247"/>
                    <a:pt x="176" y="246"/>
                  </a:cubicBezTo>
                  <a:cubicBezTo>
                    <a:pt x="176" y="246"/>
                    <a:pt x="175" y="245"/>
                    <a:pt x="175" y="245"/>
                  </a:cubicBezTo>
                  <a:cubicBezTo>
                    <a:pt x="175" y="245"/>
                    <a:pt x="174" y="245"/>
                    <a:pt x="174" y="244"/>
                  </a:cubicBezTo>
                  <a:cubicBezTo>
                    <a:pt x="174" y="244"/>
                    <a:pt x="174" y="243"/>
                    <a:pt x="174" y="243"/>
                  </a:cubicBezTo>
                  <a:cubicBezTo>
                    <a:pt x="174" y="243"/>
                    <a:pt x="173" y="243"/>
                    <a:pt x="173" y="243"/>
                  </a:cubicBezTo>
                  <a:cubicBezTo>
                    <a:pt x="173" y="243"/>
                    <a:pt x="173" y="242"/>
                    <a:pt x="173" y="242"/>
                  </a:cubicBezTo>
                  <a:cubicBezTo>
                    <a:pt x="172" y="242"/>
                    <a:pt x="172" y="241"/>
                    <a:pt x="172" y="241"/>
                  </a:cubicBezTo>
                  <a:cubicBezTo>
                    <a:pt x="172" y="241"/>
                    <a:pt x="172" y="241"/>
                    <a:pt x="171" y="241"/>
                  </a:cubicBezTo>
                  <a:cubicBezTo>
                    <a:pt x="171" y="241"/>
                    <a:pt x="171" y="240"/>
                    <a:pt x="171" y="240"/>
                  </a:cubicBezTo>
                  <a:cubicBezTo>
                    <a:pt x="171" y="240"/>
                    <a:pt x="171" y="239"/>
                    <a:pt x="170" y="238"/>
                  </a:cubicBezTo>
                  <a:cubicBezTo>
                    <a:pt x="170" y="238"/>
                    <a:pt x="169" y="238"/>
                    <a:pt x="169" y="238"/>
                  </a:cubicBezTo>
                  <a:cubicBezTo>
                    <a:pt x="169" y="238"/>
                    <a:pt x="168" y="238"/>
                    <a:pt x="168" y="238"/>
                  </a:cubicBezTo>
                  <a:cubicBezTo>
                    <a:pt x="168" y="237"/>
                    <a:pt x="168" y="237"/>
                    <a:pt x="168" y="237"/>
                  </a:cubicBezTo>
                  <a:cubicBezTo>
                    <a:pt x="168" y="237"/>
                    <a:pt x="168" y="236"/>
                    <a:pt x="168" y="236"/>
                  </a:cubicBezTo>
                  <a:cubicBezTo>
                    <a:pt x="168" y="236"/>
                    <a:pt x="168" y="235"/>
                    <a:pt x="168" y="235"/>
                  </a:cubicBezTo>
                  <a:cubicBezTo>
                    <a:pt x="167" y="234"/>
                    <a:pt x="167" y="234"/>
                    <a:pt x="166" y="233"/>
                  </a:cubicBezTo>
                  <a:cubicBezTo>
                    <a:pt x="166" y="233"/>
                    <a:pt x="166" y="233"/>
                    <a:pt x="165" y="232"/>
                  </a:cubicBezTo>
                  <a:cubicBezTo>
                    <a:pt x="165" y="232"/>
                    <a:pt x="164" y="232"/>
                    <a:pt x="164" y="231"/>
                  </a:cubicBezTo>
                  <a:cubicBezTo>
                    <a:pt x="164" y="231"/>
                    <a:pt x="164" y="231"/>
                    <a:pt x="164" y="231"/>
                  </a:cubicBezTo>
                  <a:cubicBezTo>
                    <a:pt x="163" y="230"/>
                    <a:pt x="163" y="230"/>
                    <a:pt x="163" y="230"/>
                  </a:cubicBezTo>
                  <a:cubicBezTo>
                    <a:pt x="162" y="229"/>
                    <a:pt x="162" y="229"/>
                    <a:pt x="161" y="229"/>
                  </a:cubicBezTo>
                  <a:cubicBezTo>
                    <a:pt x="161" y="229"/>
                    <a:pt x="161" y="228"/>
                    <a:pt x="161" y="228"/>
                  </a:cubicBezTo>
                  <a:cubicBezTo>
                    <a:pt x="161" y="228"/>
                    <a:pt x="161" y="227"/>
                    <a:pt x="160" y="226"/>
                  </a:cubicBezTo>
                  <a:cubicBezTo>
                    <a:pt x="159" y="225"/>
                    <a:pt x="159" y="224"/>
                    <a:pt x="158" y="224"/>
                  </a:cubicBezTo>
                  <a:cubicBezTo>
                    <a:pt x="158" y="223"/>
                    <a:pt x="158" y="223"/>
                    <a:pt x="158" y="223"/>
                  </a:cubicBezTo>
                  <a:cubicBezTo>
                    <a:pt x="157" y="222"/>
                    <a:pt x="157" y="222"/>
                    <a:pt x="157" y="221"/>
                  </a:cubicBezTo>
                  <a:cubicBezTo>
                    <a:pt x="156" y="220"/>
                    <a:pt x="155" y="218"/>
                    <a:pt x="154" y="217"/>
                  </a:cubicBezTo>
                  <a:cubicBezTo>
                    <a:pt x="154" y="217"/>
                    <a:pt x="153" y="216"/>
                    <a:pt x="153" y="216"/>
                  </a:cubicBezTo>
                  <a:cubicBezTo>
                    <a:pt x="153" y="215"/>
                    <a:pt x="152" y="215"/>
                    <a:pt x="151" y="214"/>
                  </a:cubicBezTo>
                  <a:cubicBezTo>
                    <a:pt x="150" y="213"/>
                    <a:pt x="150" y="212"/>
                    <a:pt x="149" y="211"/>
                  </a:cubicBezTo>
                  <a:cubicBezTo>
                    <a:pt x="149" y="210"/>
                    <a:pt x="148" y="209"/>
                    <a:pt x="147" y="208"/>
                  </a:cubicBezTo>
                  <a:cubicBezTo>
                    <a:pt x="146" y="207"/>
                    <a:pt x="146" y="207"/>
                    <a:pt x="145" y="206"/>
                  </a:cubicBezTo>
                  <a:cubicBezTo>
                    <a:pt x="145" y="206"/>
                    <a:pt x="145" y="205"/>
                    <a:pt x="144" y="205"/>
                  </a:cubicBezTo>
                  <a:cubicBezTo>
                    <a:pt x="144" y="205"/>
                    <a:pt x="144" y="205"/>
                    <a:pt x="143" y="205"/>
                  </a:cubicBezTo>
                  <a:cubicBezTo>
                    <a:pt x="142" y="203"/>
                    <a:pt x="142" y="202"/>
                    <a:pt x="142" y="201"/>
                  </a:cubicBezTo>
                  <a:cubicBezTo>
                    <a:pt x="142" y="201"/>
                    <a:pt x="141" y="201"/>
                    <a:pt x="141" y="200"/>
                  </a:cubicBezTo>
                  <a:cubicBezTo>
                    <a:pt x="140" y="199"/>
                    <a:pt x="139" y="198"/>
                    <a:pt x="138" y="195"/>
                  </a:cubicBezTo>
                  <a:cubicBezTo>
                    <a:pt x="137" y="195"/>
                    <a:pt x="137" y="194"/>
                    <a:pt x="136" y="194"/>
                  </a:cubicBezTo>
                  <a:cubicBezTo>
                    <a:pt x="135" y="193"/>
                    <a:pt x="135" y="192"/>
                    <a:pt x="134" y="191"/>
                  </a:cubicBezTo>
                  <a:cubicBezTo>
                    <a:pt x="134" y="190"/>
                    <a:pt x="134" y="190"/>
                    <a:pt x="133" y="190"/>
                  </a:cubicBezTo>
                  <a:cubicBezTo>
                    <a:pt x="132" y="190"/>
                    <a:pt x="132" y="189"/>
                    <a:pt x="132" y="189"/>
                  </a:cubicBezTo>
                  <a:cubicBezTo>
                    <a:pt x="131" y="188"/>
                    <a:pt x="131" y="188"/>
                    <a:pt x="132" y="188"/>
                  </a:cubicBezTo>
                  <a:cubicBezTo>
                    <a:pt x="132" y="188"/>
                    <a:pt x="132" y="187"/>
                    <a:pt x="132" y="187"/>
                  </a:cubicBezTo>
                  <a:cubicBezTo>
                    <a:pt x="132" y="187"/>
                    <a:pt x="132" y="187"/>
                    <a:pt x="132" y="187"/>
                  </a:cubicBezTo>
                  <a:cubicBezTo>
                    <a:pt x="131" y="186"/>
                    <a:pt x="131" y="183"/>
                    <a:pt x="128" y="183"/>
                  </a:cubicBezTo>
                  <a:cubicBezTo>
                    <a:pt x="128" y="183"/>
                    <a:pt x="128" y="182"/>
                    <a:pt x="128" y="183"/>
                  </a:cubicBezTo>
                  <a:cubicBezTo>
                    <a:pt x="127" y="182"/>
                    <a:pt x="127" y="180"/>
                    <a:pt x="127" y="180"/>
                  </a:cubicBezTo>
                  <a:cubicBezTo>
                    <a:pt x="127" y="178"/>
                    <a:pt x="127" y="177"/>
                    <a:pt x="126" y="176"/>
                  </a:cubicBezTo>
                  <a:cubicBezTo>
                    <a:pt x="125" y="175"/>
                    <a:pt x="124" y="175"/>
                    <a:pt x="123" y="175"/>
                  </a:cubicBezTo>
                  <a:cubicBezTo>
                    <a:pt x="123" y="175"/>
                    <a:pt x="123" y="175"/>
                    <a:pt x="123" y="175"/>
                  </a:cubicBezTo>
                  <a:cubicBezTo>
                    <a:pt x="123" y="175"/>
                    <a:pt x="122" y="175"/>
                    <a:pt x="122" y="175"/>
                  </a:cubicBezTo>
                  <a:cubicBezTo>
                    <a:pt x="122" y="175"/>
                    <a:pt x="122" y="175"/>
                    <a:pt x="122" y="175"/>
                  </a:cubicBezTo>
                  <a:cubicBezTo>
                    <a:pt x="122" y="174"/>
                    <a:pt x="122" y="173"/>
                    <a:pt x="122" y="173"/>
                  </a:cubicBezTo>
                  <a:cubicBezTo>
                    <a:pt x="122" y="172"/>
                    <a:pt x="122" y="172"/>
                    <a:pt x="122" y="171"/>
                  </a:cubicBezTo>
                  <a:cubicBezTo>
                    <a:pt x="122" y="170"/>
                    <a:pt x="121" y="169"/>
                    <a:pt x="119" y="168"/>
                  </a:cubicBezTo>
                  <a:cubicBezTo>
                    <a:pt x="119" y="168"/>
                    <a:pt x="119" y="168"/>
                    <a:pt x="119" y="168"/>
                  </a:cubicBezTo>
                  <a:cubicBezTo>
                    <a:pt x="118" y="167"/>
                    <a:pt x="118" y="166"/>
                    <a:pt x="117" y="166"/>
                  </a:cubicBezTo>
                  <a:cubicBezTo>
                    <a:pt x="117" y="165"/>
                    <a:pt x="117" y="165"/>
                    <a:pt x="117" y="165"/>
                  </a:cubicBezTo>
                  <a:cubicBezTo>
                    <a:pt x="117" y="164"/>
                    <a:pt x="116" y="163"/>
                    <a:pt x="115" y="162"/>
                  </a:cubicBezTo>
                  <a:cubicBezTo>
                    <a:pt x="115" y="162"/>
                    <a:pt x="115" y="161"/>
                    <a:pt x="114" y="161"/>
                  </a:cubicBezTo>
                  <a:cubicBezTo>
                    <a:pt x="114" y="160"/>
                    <a:pt x="113" y="160"/>
                    <a:pt x="113" y="159"/>
                  </a:cubicBezTo>
                  <a:cubicBezTo>
                    <a:pt x="113" y="158"/>
                    <a:pt x="112" y="157"/>
                    <a:pt x="111" y="156"/>
                  </a:cubicBezTo>
                  <a:cubicBezTo>
                    <a:pt x="111" y="154"/>
                    <a:pt x="110" y="153"/>
                    <a:pt x="108" y="151"/>
                  </a:cubicBezTo>
                  <a:cubicBezTo>
                    <a:pt x="108" y="151"/>
                    <a:pt x="108" y="150"/>
                    <a:pt x="107" y="150"/>
                  </a:cubicBezTo>
                  <a:cubicBezTo>
                    <a:pt x="107" y="150"/>
                    <a:pt x="107" y="149"/>
                    <a:pt x="106" y="148"/>
                  </a:cubicBezTo>
                  <a:cubicBezTo>
                    <a:pt x="106" y="147"/>
                    <a:pt x="106" y="146"/>
                    <a:pt x="104" y="145"/>
                  </a:cubicBezTo>
                  <a:cubicBezTo>
                    <a:pt x="104" y="145"/>
                    <a:pt x="104" y="144"/>
                    <a:pt x="103" y="143"/>
                  </a:cubicBezTo>
                  <a:cubicBezTo>
                    <a:pt x="103" y="142"/>
                    <a:pt x="103" y="141"/>
                    <a:pt x="102" y="140"/>
                  </a:cubicBezTo>
                  <a:cubicBezTo>
                    <a:pt x="101" y="139"/>
                    <a:pt x="101" y="139"/>
                    <a:pt x="100" y="139"/>
                  </a:cubicBezTo>
                  <a:cubicBezTo>
                    <a:pt x="100" y="138"/>
                    <a:pt x="99" y="138"/>
                    <a:pt x="98" y="136"/>
                  </a:cubicBezTo>
                  <a:cubicBezTo>
                    <a:pt x="98" y="136"/>
                    <a:pt x="98" y="136"/>
                    <a:pt x="98" y="136"/>
                  </a:cubicBezTo>
                  <a:cubicBezTo>
                    <a:pt x="98" y="135"/>
                    <a:pt x="97" y="135"/>
                    <a:pt x="97" y="134"/>
                  </a:cubicBezTo>
                  <a:cubicBezTo>
                    <a:pt x="97" y="133"/>
                    <a:pt x="97" y="131"/>
                    <a:pt x="95" y="130"/>
                  </a:cubicBezTo>
                  <a:cubicBezTo>
                    <a:pt x="95" y="130"/>
                    <a:pt x="95" y="129"/>
                    <a:pt x="94" y="129"/>
                  </a:cubicBezTo>
                  <a:cubicBezTo>
                    <a:pt x="94" y="128"/>
                    <a:pt x="93" y="127"/>
                    <a:pt x="93" y="126"/>
                  </a:cubicBezTo>
                  <a:cubicBezTo>
                    <a:pt x="93" y="126"/>
                    <a:pt x="93" y="126"/>
                    <a:pt x="93" y="126"/>
                  </a:cubicBezTo>
                  <a:cubicBezTo>
                    <a:pt x="93" y="124"/>
                    <a:pt x="92" y="123"/>
                    <a:pt x="91" y="122"/>
                  </a:cubicBezTo>
                  <a:cubicBezTo>
                    <a:pt x="90" y="121"/>
                    <a:pt x="90" y="121"/>
                    <a:pt x="90" y="120"/>
                  </a:cubicBezTo>
                  <a:cubicBezTo>
                    <a:pt x="89" y="119"/>
                    <a:pt x="88" y="118"/>
                    <a:pt x="88" y="117"/>
                  </a:cubicBezTo>
                  <a:cubicBezTo>
                    <a:pt x="87" y="115"/>
                    <a:pt x="87" y="115"/>
                    <a:pt x="87" y="115"/>
                  </a:cubicBezTo>
                  <a:cubicBezTo>
                    <a:pt x="86" y="114"/>
                    <a:pt x="85" y="112"/>
                    <a:pt x="84" y="110"/>
                  </a:cubicBezTo>
                  <a:cubicBezTo>
                    <a:pt x="80" y="103"/>
                    <a:pt x="80" y="103"/>
                    <a:pt x="80" y="103"/>
                  </a:cubicBezTo>
                  <a:cubicBezTo>
                    <a:pt x="80" y="102"/>
                    <a:pt x="79" y="102"/>
                    <a:pt x="79" y="101"/>
                  </a:cubicBezTo>
                  <a:cubicBezTo>
                    <a:pt x="78" y="99"/>
                    <a:pt x="77" y="98"/>
                    <a:pt x="76" y="96"/>
                  </a:cubicBezTo>
                  <a:cubicBezTo>
                    <a:pt x="76" y="96"/>
                    <a:pt x="76" y="96"/>
                    <a:pt x="76" y="96"/>
                  </a:cubicBezTo>
                  <a:cubicBezTo>
                    <a:pt x="76" y="96"/>
                    <a:pt x="76" y="96"/>
                    <a:pt x="75" y="95"/>
                  </a:cubicBezTo>
                  <a:cubicBezTo>
                    <a:pt x="75" y="95"/>
                    <a:pt x="74" y="95"/>
                    <a:pt x="75" y="93"/>
                  </a:cubicBezTo>
                  <a:cubicBezTo>
                    <a:pt x="75" y="93"/>
                    <a:pt x="75" y="93"/>
                    <a:pt x="74" y="93"/>
                  </a:cubicBezTo>
                  <a:cubicBezTo>
                    <a:pt x="74" y="92"/>
                    <a:pt x="74" y="92"/>
                    <a:pt x="74" y="92"/>
                  </a:cubicBezTo>
                  <a:cubicBezTo>
                    <a:pt x="74" y="91"/>
                    <a:pt x="73" y="90"/>
                    <a:pt x="73" y="89"/>
                  </a:cubicBezTo>
                  <a:cubicBezTo>
                    <a:pt x="72" y="88"/>
                    <a:pt x="72" y="88"/>
                    <a:pt x="71" y="87"/>
                  </a:cubicBezTo>
                  <a:cubicBezTo>
                    <a:pt x="71" y="86"/>
                    <a:pt x="70" y="85"/>
                    <a:pt x="70" y="85"/>
                  </a:cubicBezTo>
                  <a:cubicBezTo>
                    <a:pt x="70" y="84"/>
                    <a:pt x="70" y="84"/>
                    <a:pt x="70" y="84"/>
                  </a:cubicBezTo>
                  <a:cubicBezTo>
                    <a:pt x="70" y="82"/>
                    <a:pt x="69" y="82"/>
                    <a:pt x="69" y="81"/>
                  </a:cubicBezTo>
                  <a:cubicBezTo>
                    <a:pt x="68" y="81"/>
                    <a:pt x="68" y="80"/>
                    <a:pt x="67" y="79"/>
                  </a:cubicBezTo>
                  <a:cubicBezTo>
                    <a:pt x="68" y="77"/>
                    <a:pt x="67" y="76"/>
                    <a:pt x="66" y="75"/>
                  </a:cubicBezTo>
                  <a:cubicBezTo>
                    <a:pt x="65" y="75"/>
                    <a:pt x="65" y="74"/>
                    <a:pt x="65" y="73"/>
                  </a:cubicBezTo>
                  <a:cubicBezTo>
                    <a:pt x="65" y="73"/>
                    <a:pt x="64" y="73"/>
                    <a:pt x="64" y="73"/>
                  </a:cubicBezTo>
                  <a:cubicBezTo>
                    <a:pt x="63" y="72"/>
                    <a:pt x="62" y="70"/>
                    <a:pt x="62" y="69"/>
                  </a:cubicBezTo>
                  <a:cubicBezTo>
                    <a:pt x="62" y="68"/>
                    <a:pt x="62" y="68"/>
                    <a:pt x="62" y="68"/>
                  </a:cubicBezTo>
                  <a:cubicBezTo>
                    <a:pt x="61" y="66"/>
                    <a:pt x="60" y="64"/>
                    <a:pt x="60" y="63"/>
                  </a:cubicBezTo>
                  <a:cubicBezTo>
                    <a:pt x="60" y="63"/>
                    <a:pt x="60" y="63"/>
                    <a:pt x="60" y="62"/>
                  </a:cubicBezTo>
                  <a:cubicBezTo>
                    <a:pt x="60" y="61"/>
                    <a:pt x="59" y="59"/>
                    <a:pt x="58" y="58"/>
                  </a:cubicBezTo>
                  <a:cubicBezTo>
                    <a:pt x="58" y="58"/>
                    <a:pt x="57" y="58"/>
                    <a:pt x="57" y="58"/>
                  </a:cubicBezTo>
                  <a:cubicBezTo>
                    <a:pt x="57" y="57"/>
                    <a:pt x="57" y="57"/>
                    <a:pt x="57" y="57"/>
                  </a:cubicBezTo>
                  <a:cubicBezTo>
                    <a:pt x="56" y="56"/>
                    <a:pt x="56" y="56"/>
                    <a:pt x="56" y="55"/>
                  </a:cubicBezTo>
                  <a:cubicBezTo>
                    <a:pt x="56" y="54"/>
                    <a:pt x="57" y="53"/>
                    <a:pt x="55" y="52"/>
                  </a:cubicBezTo>
                  <a:cubicBezTo>
                    <a:pt x="55" y="51"/>
                    <a:pt x="55" y="51"/>
                    <a:pt x="54" y="50"/>
                  </a:cubicBezTo>
                  <a:cubicBezTo>
                    <a:pt x="54" y="49"/>
                    <a:pt x="53" y="48"/>
                    <a:pt x="53" y="46"/>
                  </a:cubicBezTo>
                  <a:cubicBezTo>
                    <a:pt x="52" y="45"/>
                    <a:pt x="52" y="44"/>
                    <a:pt x="51" y="43"/>
                  </a:cubicBezTo>
                  <a:cubicBezTo>
                    <a:pt x="51" y="43"/>
                    <a:pt x="51" y="42"/>
                    <a:pt x="51" y="41"/>
                  </a:cubicBezTo>
                  <a:cubicBezTo>
                    <a:pt x="51" y="41"/>
                    <a:pt x="50" y="40"/>
                    <a:pt x="50" y="40"/>
                  </a:cubicBezTo>
                  <a:cubicBezTo>
                    <a:pt x="49" y="40"/>
                    <a:pt x="49" y="40"/>
                    <a:pt x="49" y="39"/>
                  </a:cubicBezTo>
                  <a:cubicBezTo>
                    <a:pt x="49" y="38"/>
                    <a:pt x="49" y="37"/>
                    <a:pt x="48" y="35"/>
                  </a:cubicBezTo>
                  <a:cubicBezTo>
                    <a:pt x="48" y="35"/>
                    <a:pt x="48" y="35"/>
                    <a:pt x="48" y="35"/>
                  </a:cubicBezTo>
                  <a:cubicBezTo>
                    <a:pt x="47" y="34"/>
                    <a:pt x="47" y="33"/>
                    <a:pt x="47" y="31"/>
                  </a:cubicBezTo>
                  <a:cubicBezTo>
                    <a:pt x="46" y="31"/>
                    <a:pt x="46" y="30"/>
                    <a:pt x="46" y="30"/>
                  </a:cubicBezTo>
                  <a:cubicBezTo>
                    <a:pt x="46" y="29"/>
                    <a:pt x="46" y="29"/>
                    <a:pt x="46" y="28"/>
                  </a:cubicBezTo>
                  <a:cubicBezTo>
                    <a:pt x="46" y="27"/>
                    <a:pt x="45" y="25"/>
                    <a:pt x="44" y="24"/>
                  </a:cubicBezTo>
                  <a:cubicBezTo>
                    <a:pt x="44" y="23"/>
                    <a:pt x="44" y="22"/>
                    <a:pt x="44" y="21"/>
                  </a:cubicBezTo>
                  <a:cubicBezTo>
                    <a:pt x="44" y="20"/>
                    <a:pt x="44" y="19"/>
                    <a:pt x="42" y="18"/>
                  </a:cubicBezTo>
                  <a:cubicBezTo>
                    <a:pt x="41" y="16"/>
                    <a:pt x="41" y="15"/>
                    <a:pt x="41" y="13"/>
                  </a:cubicBezTo>
                  <a:cubicBezTo>
                    <a:pt x="41" y="13"/>
                    <a:pt x="41" y="13"/>
                    <a:pt x="40" y="12"/>
                  </a:cubicBezTo>
                  <a:cubicBezTo>
                    <a:pt x="40" y="11"/>
                    <a:pt x="39" y="10"/>
                    <a:pt x="39" y="10"/>
                  </a:cubicBezTo>
                  <a:cubicBezTo>
                    <a:pt x="38" y="9"/>
                    <a:pt x="38" y="8"/>
                    <a:pt x="37" y="7"/>
                  </a:cubicBezTo>
                  <a:cubicBezTo>
                    <a:pt x="37" y="4"/>
                    <a:pt x="35" y="3"/>
                    <a:pt x="32" y="2"/>
                  </a:cubicBezTo>
                  <a:cubicBezTo>
                    <a:pt x="31" y="0"/>
                    <a:pt x="29" y="0"/>
                    <a:pt x="27" y="1"/>
                  </a:cubicBezTo>
                  <a:cubicBezTo>
                    <a:pt x="26" y="1"/>
                    <a:pt x="26" y="1"/>
                    <a:pt x="26" y="1"/>
                  </a:cubicBezTo>
                  <a:cubicBezTo>
                    <a:pt x="24" y="1"/>
                    <a:pt x="24" y="2"/>
                    <a:pt x="23" y="3"/>
                  </a:cubicBezTo>
                  <a:cubicBezTo>
                    <a:pt x="23" y="3"/>
                    <a:pt x="23" y="4"/>
                    <a:pt x="23" y="4"/>
                  </a:cubicBezTo>
                  <a:cubicBezTo>
                    <a:pt x="22" y="4"/>
                    <a:pt x="22" y="5"/>
                    <a:pt x="22" y="6"/>
                  </a:cubicBezTo>
                  <a:cubicBezTo>
                    <a:pt x="22" y="6"/>
                    <a:pt x="22" y="7"/>
                    <a:pt x="21" y="7"/>
                  </a:cubicBezTo>
                  <a:cubicBezTo>
                    <a:pt x="20" y="8"/>
                    <a:pt x="20" y="10"/>
                    <a:pt x="20" y="11"/>
                  </a:cubicBezTo>
                  <a:cubicBezTo>
                    <a:pt x="20" y="11"/>
                    <a:pt x="20" y="11"/>
                    <a:pt x="20" y="11"/>
                  </a:cubicBezTo>
                  <a:cubicBezTo>
                    <a:pt x="20" y="12"/>
                    <a:pt x="20" y="12"/>
                    <a:pt x="20" y="12"/>
                  </a:cubicBezTo>
                  <a:cubicBezTo>
                    <a:pt x="21" y="14"/>
                    <a:pt x="21" y="15"/>
                    <a:pt x="20" y="16"/>
                  </a:cubicBezTo>
                  <a:cubicBezTo>
                    <a:pt x="19" y="17"/>
                    <a:pt x="19" y="17"/>
                    <a:pt x="19" y="18"/>
                  </a:cubicBezTo>
                  <a:cubicBezTo>
                    <a:pt x="20" y="19"/>
                    <a:pt x="19" y="20"/>
                    <a:pt x="19" y="22"/>
                  </a:cubicBezTo>
                  <a:cubicBezTo>
                    <a:pt x="19" y="22"/>
                    <a:pt x="18" y="22"/>
                    <a:pt x="18" y="23"/>
                  </a:cubicBezTo>
                  <a:cubicBezTo>
                    <a:pt x="17" y="24"/>
                    <a:pt x="18" y="26"/>
                    <a:pt x="18" y="27"/>
                  </a:cubicBezTo>
                  <a:cubicBezTo>
                    <a:pt x="18" y="27"/>
                    <a:pt x="18" y="28"/>
                    <a:pt x="18" y="29"/>
                  </a:cubicBezTo>
                  <a:cubicBezTo>
                    <a:pt x="17" y="29"/>
                    <a:pt x="17" y="29"/>
                    <a:pt x="17" y="30"/>
                  </a:cubicBezTo>
                  <a:cubicBezTo>
                    <a:pt x="18" y="31"/>
                    <a:pt x="18" y="32"/>
                    <a:pt x="17" y="33"/>
                  </a:cubicBezTo>
                  <a:cubicBezTo>
                    <a:pt x="17" y="34"/>
                    <a:pt x="17" y="34"/>
                    <a:pt x="17" y="35"/>
                  </a:cubicBezTo>
                  <a:cubicBezTo>
                    <a:pt x="17" y="35"/>
                    <a:pt x="16" y="36"/>
                    <a:pt x="16" y="36"/>
                  </a:cubicBezTo>
                  <a:cubicBezTo>
                    <a:pt x="15" y="37"/>
                    <a:pt x="15" y="38"/>
                    <a:pt x="16" y="41"/>
                  </a:cubicBezTo>
                  <a:cubicBezTo>
                    <a:pt x="16" y="42"/>
                    <a:pt x="16" y="42"/>
                    <a:pt x="16" y="43"/>
                  </a:cubicBezTo>
                  <a:cubicBezTo>
                    <a:pt x="16" y="44"/>
                    <a:pt x="16" y="45"/>
                    <a:pt x="15" y="46"/>
                  </a:cubicBezTo>
                  <a:cubicBezTo>
                    <a:pt x="14" y="47"/>
                    <a:pt x="13" y="50"/>
                    <a:pt x="15" y="51"/>
                  </a:cubicBezTo>
                  <a:cubicBezTo>
                    <a:pt x="15" y="52"/>
                    <a:pt x="15" y="52"/>
                    <a:pt x="14" y="53"/>
                  </a:cubicBezTo>
                  <a:cubicBezTo>
                    <a:pt x="14" y="53"/>
                    <a:pt x="14" y="54"/>
                    <a:pt x="14" y="54"/>
                  </a:cubicBezTo>
                  <a:cubicBezTo>
                    <a:pt x="14" y="54"/>
                    <a:pt x="14" y="55"/>
                    <a:pt x="14" y="55"/>
                  </a:cubicBezTo>
                  <a:cubicBezTo>
                    <a:pt x="14" y="55"/>
                    <a:pt x="14" y="55"/>
                    <a:pt x="14" y="55"/>
                  </a:cubicBezTo>
                  <a:cubicBezTo>
                    <a:pt x="13" y="56"/>
                    <a:pt x="13" y="57"/>
                    <a:pt x="13" y="58"/>
                  </a:cubicBezTo>
                  <a:cubicBezTo>
                    <a:pt x="12" y="59"/>
                    <a:pt x="13" y="60"/>
                    <a:pt x="13" y="61"/>
                  </a:cubicBezTo>
                  <a:cubicBezTo>
                    <a:pt x="13" y="61"/>
                    <a:pt x="13" y="62"/>
                    <a:pt x="13" y="62"/>
                  </a:cubicBezTo>
                  <a:cubicBezTo>
                    <a:pt x="13" y="62"/>
                    <a:pt x="13" y="62"/>
                    <a:pt x="13" y="62"/>
                  </a:cubicBezTo>
                  <a:cubicBezTo>
                    <a:pt x="12" y="63"/>
                    <a:pt x="12" y="65"/>
                    <a:pt x="12" y="66"/>
                  </a:cubicBezTo>
                  <a:cubicBezTo>
                    <a:pt x="12" y="67"/>
                    <a:pt x="12" y="67"/>
                    <a:pt x="12" y="68"/>
                  </a:cubicBezTo>
                  <a:cubicBezTo>
                    <a:pt x="12" y="69"/>
                    <a:pt x="11" y="70"/>
                    <a:pt x="12" y="71"/>
                  </a:cubicBezTo>
                  <a:cubicBezTo>
                    <a:pt x="12" y="71"/>
                    <a:pt x="12" y="71"/>
                    <a:pt x="12" y="71"/>
                  </a:cubicBezTo>
                  <a:cubicBezTo>
                    <a:pt x="12" y="72"/>
                    <a:pt x="12" y="73"/>
                    <a:pt x="11" y="74"/>
                  </a:cubicBezTo>
                  <a:cubicBezTo>
                    <a:pt x="11" y="74"/>
                    <a:pt x="11" y="74"/>
                    <a:pt x="11" y="74"/>
                  </a:cubicBezTo>
                  <a:cubicBezTo>
                    <a:pt x="11" y="76"/>
                    <a:pt x="11" y="77"/>
                    <a:pt x="11" y="78"/>
                  </a:cubicBezTo>
                  <a:cubicBezTo>
                    <a:pt x="11" y="78"/>
                    <a:pt x="11" y="78"/>
                    <a:pt x="11" y="78"/>
                  </a:cubicBezTo>
                  <a:cubicBezTo>
                    <a:pt x="11" y="79"/>
                    <a:pt x="10" y="79"/>
                    <a:pt x="10" y="80"/>
                  </a:cubicBezTo>
                  <a:cubicBezTo>
                    <a:pt x="10" y="81"/>
                    <a:pt x="10" y="82"/>
                    <a:pt x="10" y="83"/>
                  </a:cubicBezTo>
                  <a:cubicBezTo>
                    <a:pt x="10" y="83"/>
                    <a:pt x="10" y="84"/>
                    <a:pt x="10" y="85"/>
                  </a:cubicBezTo>
                  <a:cubicBezTo>
                    <a:pt x="10" y="85"/>
                    <a:pt x="10" y="86"/>
                    <a:pt x="10" y="86"/>
                  </a:cubicBezTo>
                  <a:cubicBezTo>
                    <a:pt x="10" y="88"/>
                    <a:pt x="10" y="90"/>
                    <a:pt x="9" y="91"/>
                  </a:cubicBezTo>
                  <a:cubicBezTo>
                    <a:pt x="9" y="92"/>
                    <a:pt x="9" y="93"/>
                    <a:pt x="9" y="94"/>
                  </a:cubicBezTo>
                  <a:cubicBezTo>
                    <a:pt x="9" y="95"/>
                    <a:pt x="8" y="96"/>
                    <a:pt x="8" y="96"/>
                  </a:cubicBezTo>
                  <a:cubicBezTo>
                    <a:pt x="8" y="97"/>
                    <a:pt x="7" y="98"/>
                    <a:pt x="8" y="100"/>
                  </a:cubicBezTo>
                  <a:cubicBezTo>
                    <a:pt x="7" y="101"/>
                    <a:pt x="7" y="103"/>
                    <a:pt x="7" y="105"/>
                  </a:cubicBezTo>
                  <a:cubicBezTo>
                    <a:pt x="7" y="105"/>
                    <a:pt x="7" y="105"/>
                    <a:pt x="7" y="106"/>
                  </a:cubicBezTo>
                  <a:cubicBezTo>
                    <a:pt x="7" y="106"/>
                    <a:pt x="7" y="106"/>
                    <a:pt x="7" y="106"/>
                  </a:cubicBezTo>
                  <a:cubicBezTo>
                    <a:pt x="8" y="107"/>
                    <a:pt x="7" y="110"/>
                    <a:pt x="6" y="111"/>
                  </a:cubicBezTo>
                  <a:cubicBezTo>
                    <a:pt x="6" y="111"/>
                    <a:pt x="6" y="111"/>
                    <a:pt x="6" y="111"/>
                  </a:cubicBezTo>
                  <a:cubicBezTo>
                    <a:pt x="6" y="112"/>
                    <a:pt x="6" y="112"/>
                    <a:pt x="6" y="112"/>
                  </a:cubicBezTo>
                  <a:cubicBezTo>
                    <a:pt x="6" y="113"/>
                    <a:pt x="6" y="114"/>
                    <a:pt x="6" y="115"/>
                  </a:cubicBezTo>
                  <a:cubicBezTo>
                    <a:pt x="6" y="116"/>
                    <a:pt x="6" y="116"/>
                    <a:pt x="6" y="118"/>
                  </a:cubicBezTo>
                  <a:cubicBezTo>
                    <a:pt x="6" y="118"/>
                    <a:pt x="5" y="119"/>
                    <a:pt x="5" y="120"/>
                  </a:cubicBezTo>
                  <a:cubicBezTo>
                    <a:pt x="5" y="121"/>
                    <a:pt x="4" y="122"/>
                    <a:pt x="5" y="124"/>
                  </a:cubicBezTo>
                  <a:cubicBezTo>
                    <a:pt x="5" y="125"/>
                    <a:pt x="5" y="125"/>
                    <a:pt x="5" y="125"/>
                  </a:cubicBezTo>
                  <a:cubicBezTo>
                    <a:pt x="4" y="126"/>
                    <a:pt x="4" y="128"/>
                    <a:pt x="4" y="129"/>
                  </a:cubicBezTo>
                  <a:cubicBezTo>
                    <a:pt x="4" y="130"/>
                    <a:pt x="4" y="131"/>
                    <a:pt x="4" y="131"/>
                  </a:cubicBezTo>
                  <a:cubicBezTo>
                    <a:pt x="5" y="132"/>
                    <a:pt x="5" y="133"/>
                    <a:pt x="4" y="134"/>
                  </a:cubicBezTo>
                  <a:cubicBezTo>
                    <a:pt x="3" y="134"/>
                    <a:pt x="3" y="135"/>
                    <a:pt x="3" y="135"/>
                  </a:cubicBezTo>
                  <a:cubicBezTo>
                    <a:pt x="3" y="136"/>
                    <a:pt x="3" y="136"/>
                    <a:pt x="3" y="136"/>
                  </a:cubicBezTo>
                  <a:cubicBezTo>
                    <a:pt x="2" y="138"/>
                    <a:pt x="2" y="139"/>
                    <a:pt x="3" y="142"/>
                  </a:cubicBezTo>
                  <a:cubicBezTo>
                    <a:pt x="3" y="143"/>
                    <a:pt x="3" y="144"/>
                    <a:pt x="3" y="145"/>
                  </a:cubicBezTo>
                  <a:cubicBezTo>
                    <a:pt x="2" y="146"/>
                    <a:pt x="2" y="147"/>
                    <a:pt x="2" y="148"/>
                  </a:cubicBezTo>
                  <a:cubicBezTo>
                    <a:pt x="2" y="149"/>
                    <a:pt x="2" y="152"/>
                    <a:pt x="1" y="153"/>
                  </a:cubicBezTo>
                  <a:cubicBezTo>
                    <a:pt x="1" y="153"/>
                    <a:pt x="1" y="153"/>
                    <a:pt x="2" y="154"/>
                  </a:cubicBezTo>
                  <a:cubicBezTo>
                    <a:pt x="2" y="155"/>
                    <a:pt x="2" y="155"/>
                    <a:pt x="1" y="157"/>
                  </a:cubicBezTo>
                  <a:cubicBezTo>
                    <a:pt x="1" y="157"/>
                    <a:pt x="1" y="158"/>
                    <a:pt x="1" y="159"/>
                  </a:cubicBezTo>
                  <a:cubicBezTo>
                    <a:pt x="1" y="159"/>
                    <a:pt x="1" y="159"/>
                    <a:pt x="1" y="159"/>
                  </a:cubicBezTo>
                  <a:cubicBezTo>
                    <a:pt x="1" y="160"/>
                    <a:pt x="1" y="160"/>
                    <a:pt x="1" y="160"/>
                  </a:cubicBezTo>
                  <a:cubicBezTo>
                    <a:pt x="1" y="161"/>
                    <a:pt x="1" y="162"/>
                    <a:pt x="1" y="163"/>
                  </a:cubicBezTo>
                  <a:cubicBezTo>
                    <a:pt x="1" y="163"/>
                    <a:pt x="1" y="163"/>
                    <a:pt x="0" y="164"/>
                  </a:cubicBezTo>
                  <a:cubicBezTo>
                    <a:pt x="0" y="164"/>
                    <a:pt x="0" y="165"/>
                    <a:pt x="0" y="165"/>
                  </a:cubicBezTo>
                  <a:cubicBezTo>
                    <a:pt x="0" y="167"/>
                    <a:pt x="1" y="169"/>
                    <a:pt x="3" y="169"/>
                  </a:cubicBezTo>
                  <a:cubicBezTo>
                    <a:pt x="4" y="169"/>
                    <a:pt x="4" y="169"/>
                    <a:pt x="4" y="169"/>
                  </a:cubicBezTo>
                  <a:cubicBezTo>
                    <a:pt x="5" y="170"/>
                    <a:pt x="7" y="170"/>
                    <a:pt x="8" y="167"/>
                  </a:cubicBezTo>
                  <a:cubicBezTo>
                    <a:pt x="9" y="166"/>
                    <a:pt x="10" y="164"/>
                    <a:pt x="10" y="163"/>
                  </a:cubicBezTo>
                  <a:cubicBezTo>
                    <a:pt x="10" y="162"/>
                    <a:pt x="10" y="162"/>
                    <a:pt x="10" y="162"/>
                  </a:cubicBezTo>
                  <a:cubicBezTo>
                    <a:pt x="10" y="161"/>
                    <a:pt x="10" y="161"/>
                    <a:pt x="10" y="161"/>
                  </a:cubicBezTo>
                  <a:cubicBezTo>
                    <a:pt x="11" y="160"/>
                    <a:pt x="11" y="159"/>
                    <a:pt x="11" y="158"/>
                  </a:cubicBezTo>
                  <a:cubicBezTo>
                    <a:pt x="11" y="158"/>
                    <a:pt x="11" y="157"/>
                    <a:pt x="11" y="157"/>
                  </a:cubicBezTo>
                  <a:cubicBezTo>
                    <a:pt x="11" y="157"/>
                    <a:pt x="11" y="157"/>
                    <a:pt x="11" y="157"/>
                  </a:cubicBezTo>
                  <a:cubicBezTo>
                    <a:pt x="12" y="156"/>
                    <a:pt x="13" y="156"/>
                    <a:pt x="12" y="153"/>
                  </a:cubicBezTo>
                  <a:cubicBezTo>
                    <a:pt x="12" y="153"/>
                    <a:pt x="13" y="152"/>
                    <a:pt x="13" y="152"/>
                  </a:cubicBezTo>
                  <a:cubicBezTo>
                    <a:pt x="14" y="152"/>
                    <a:pt x="15" y="151"/>
                    <a:pt x="14" y="150"/>
                  </a:cubicBezTo>
                  <a:cubicBezTo>
                    <a:pt x="15" y="150"/>
                    <a:pt x="15" y="150"/>
                    <a:pt x="15" y="150"/>
                  </a:cubicBezTo>
                  <a:cubicBezTo>
                    <a:pt x="16" y="149"/>
                    <a:pt x="18" y="148"/>
                    <a:pt x="17" y="146"/>
                  </a:cubicBezTo>
                  <a:cubicBezTo>
                    <a:pt x="17" y="146"/>
                    <a:pt x="17" y="146"/>
                    <a:pt x="17" y="146"/>
                  </a:cubicBezTo>
                  <a:cubicBezTo>
                    <a:pt x="18" y="145"/>
                    <a:pt x="19" y="145"/>
                    <a:pt x="19" y="143"/>
                  </a:cubicBezTo>
                  <a:cubicBezTo>
                    <a:pt x="19" y="143"/>
                    <a:pt x="19" y="143"/>
                    <a:pt x="19" y="143"/>
                  </a:cubicBezTo>
                  <a:cubicBezTo>
                    <a:pt x="21" y="142"/>
                    <a:pt x="21" y="142"/>
                    <a:pt x="21" y="141"/>
                  </a:cubicBezTo>
                  <a:cubicBezTo>
                    <a:pt x="22" y="141"/>
                    <a:pt x="23" y="140"/>
                    <a:pt x="23" y="140"/>
                  </a:cubicBezTo>
                  <a:cubicBezTo>
                    <a:pt x="24" y="140"/>
                    <a:pt x="24" y="140"/>
                    <a:pt x="24" y="140"/>
                  </a:cubicBezTo>
                  <a:cubicBezTo>
                    <a:pt x="24" y="140"/>
                    <a:pt x="24" y="140"/>
                    <a:pt x="25" y="140"/>
                  </a:cubicBezTo>
                  <a:cubicBezTo>
                    <a:pt x="26" y="140"/>
                    <a:pt x="26" y="140"/>
                    <a:pt x="26" y="140"/>
                  </a:cubicBezTo>
                  <a:cubicBezTo>
                    <a:pt x="26" y="140"/>
                    <a:pt x="27" y="139"/>
                    <a:pt x="27" y="139"/>
                  </a:cubicBezTo>
                  <a:cubicBezTo>
                    <a:pt x="27" y="140"/>
                    <a:pt x="27" y="140"/>
                    <a:pt x="28" y="140"/>
                  </a:cubicBezTo>
                  <a:cubicBezTo>
                    <a:pt x="28" y="140"/>
                    <a:pt x="28" y="140"/>
                    <a:pt x="28" y="140"/>
                  </a:cubicBezTo>
                  <a:cubicBezTo>
                    <a:pt x="29" y="140"/>
                    <a:pt x="29" y="141"/>
                    <a:pt x="30" y="141"/>
                  </a:cubicBezTo>
                  <a:cubicBezTo>
                    <a:pt x="30" y="141"/>
                    <a:pt x="31" y="142"/>
                    <a:pt x="31" y="142"/>
                  </a:cubicBezTo>
                  <a:cubicBezTo>
                    <a:pt x="31" y="143"/>
                    <a:pt x="33" y="144"/>
                    <a:pt x="34" y="144"/>
                  </a:cubicBezTo>
                  <a:cubicBezTo>
                    <a:pt x="34" y="145"/>
                    <a:pt x="35" y="145"/>
                    <a:pt x="35" y="145"/>
                  </a:cubicBezTo>
                  <a:cubicBezTo>
                    <a:pt x="36" y="146"/>
                    <a:pt x="36" y="146"/>
                    <a:pt x="37" y="146"/>
                  </a:cubicBezTo>
                  <a:cubicBezTo>
                    <a:pt x="37" y="147"/>
                    <a:pt x="37" y="147"/>
                    <a:pt x="37" y="147"/>
                  </a:cubicBezTo>
                  <a:cubicBezTo>
                    <a:pt x="37" y="147"/>
                    <a:pt x="37" y="148"/>
                    <a:pt x="37" y="148"/>
                  </a:cubicBezTo>
                  <a:cubicBezTo>
                    <a:pt x="37" y="148"/>
                    <a:pt x="37" y="148"/>
                    <a:pt x="37" y="148"/>
                  </a:cubicBezTo>
                  <a:cubicBezTo>
                    <a:pt x="37" y="148"/>
                    <a:pt x="37" y="148"/>
                    <a:pt x="37" y="148"/>
                  </a:cubicBezTo>
                  <a:cubicBezTo>
                    <a:pt x="37" y="148"/>
                    <a:pt x="37" y="148"/>
                    <a:pt x="37" y="148"/>
                  </a:cubicBezTo>
                  <a:cubicBezTo>
                    <a:pt x="37" y="148"/>
                    <a:pt x="37" y="148"/>
                    <a:pt x="38" y="148"/>
                  </a:cubicBezTo>
                  <a:cubicBezTo>
                    <a:pt x="38" y="148"/>
                    <a:pt x="39" y="150"/>
                    <a:pt x="40" y="151"/>
                  </a:cubicBezTo>
                  <a:cubicBezTo>
                    <a:pt x="40" y="151"/>
                    <a:pt x="40" y="152"/>
                    <a:pt x="40" y="152"/>
                  </a:cubicBezTo>
                  <a:cubicBezTo>
                    <a:pt x="40" y="153"/>
                    <a:pt x="41" y="154"/>
                    <a:pt x="41" y="155"/>
                  </a:cubicBezTo>
                  <a:cubicBezTo>
                    <a:pt x="41" y="155"/>
                    <a:pt x="41" y="155"/>
                    <a:pt x="41" y="155"/>
                  </a:cubicBezTo>
                  <a:cubicBezTo>
                    <a:pt x="41" y="157"/>
                    <a:pt x="41" y="158"/>
                    <a:pt x="42" y="159"/>
                  </a:cubicBezTo>
                  <a:cubicBezTo>
                    <a:pt x="43" y="159"/>
                    <a:pt x="43" y="160"/>
                    <a:pt x="44" y="160"/>
                  </a:cubicBezTo>
                  <a:cubicBezTo>
                    <a:pt x="45" y="160"/>
                    <a:pt x="45" y="160"/>
                    <a:pt x="45" y="160"/>
                  </a:cubicBezTo>
                  <a:cubicBezTo>
                    <a:pt x="45" y="161"/>
                    <a:pt x="44" y="161"/>
                    <a:pt x="44" y="161"/>
                  </a:cubicBezTo>
                  <a:cubicBezTo>
                    <a:pt x="44" y="161"/>
                    <a:pt x="44" y="162"/>
                    <a:pt x="44" y="162"/>
                  </a:cubicBezTo>
                  <a:cubicBezTo>
                    <a:pt x="44" y="163"/>
                    <a:pt x="44" y="163"/>
                    <a:pt x="45" y="163"/>
                  </a:cubicBezTo>
                  <a:cubicBezTo>
                    <a:pt x="45" y="165"/>
                    <a:pt x="45" y="167"/>
                    <a:pt x="46" y="167"/>
                  </a:cubicBezTo>
                  <a:cubicBezTo>
                    <a:pt x="45" y="169"/>
                    <a:pt x="46" y="169"/>
                    <a:pt x="46" y="170"/>
                  </a:cubicBezTo>
                  <a:cubicBezTo>
                    <a:pt x="47" y="170"/>
                    <a:pt x="47" y="171"/>
                    <a:pt x="47" y="171"/>
                  </a:cubicBezTo>
                  <a:cubicBezTo>
                    <a:pt x="46" y="173"/>
                    <a:pt x="47" y="174"/>
                    <a:pt x="47" y="176"/>
                  </a:cubicBezTo>
                  <a:cubicBezTo>
                    <a:pt x="47" y="176"/>
                    <a:pt x="47" y="176"/>
                    <a:pt x="48" y="177"/>
                  </a:cubicBezTo>
                  <a:cubicBezTo>
                    <a:pt x="48" y="177"/>
                    <a:pt x="48" y="177"/>
                    <a:pt x="48" y="178"/>
                  </a:cubicBezTo>
                  <a:cubicBezTo>
                    <a:pt x="48" y="178"/>
                    <a:pt x="48" y="179"/>
                    <a:pt x="48" y="180"/>
                  </a:cubicBezTo>
                  <a:cubicBezTo>
                    <a:pt x="48" y="180"/>
                    <a:pt x="48" y="181"/>
                    <a:pt x="48" y="181"/>
                  </a:cubicBezTo>
                  <a:cubicBezTo>
                    <a:pt x="49" y="182"/>
                    <a:pt x="49" y="183"/>
                    <a:pt x="48" y="184"/>
                  </a:cubicBezTo>
                  <a:cubicBezTo>
                    <a:pt x="48" y="184"/>
                    <a:pt x="48" y="184"/>
                    <a:pt x="48" y="184"/>
                  </a:cubicBezTo>
                  <a:cubicBezTo>
                    <a:pt x="48" y="184"/>
                    <a:pt x="48" y="184"/>
                    <a:pt x="48" y="184"/>
                  </a:cubicBezTo>
                  <a:cubicBezTo>
                    <a:pt x="47" y="185"/>
                    <a:pt x="48" y="187"/>
                    <a:pt x="48" y="188"/>
                  </a:cubicBezTo>
                  <a:cubicBezTo>
                    <a:pt x="48" y="188"/>
                    <a:pt x="48" y="189"/>
                    <a:pt x="48" y="189"/>
                  </a:cubicBezTo>
                  <a:cubicBezTo>
                    <a:pt x="48" y="190"/>
                    <a:pt x="48" y="191"/>
                    <a:pt x="48" y="192"/>
                  </a:cubicBezTo>
                  <a:cubicBezTo>
                    <a:pt x="48" y="193"/>
                    <a:pt x="48" y="193"/>
                    <a:pt x="48" y="193"/>
                  </a:cubicBezTo>
                  <a:cubicBezTo>
                    <a:pt x="46" y="195"/>
                    <a:pt x="47" y="196"/>
                    <a:pt x="47" y="197"/>
                  </a:cubicBezTo>
                  <a:cubicBezTo>
                    <a:pt x="47" y="197"/>
                    <a:pt x="47" y="197"/>
                    <a:pt x="47" y="198"/>
                  </a:cubicBezTo>
                  <a:cubicBezTo>
                    <a:pt x="45" y="199"/>
                    <a:pt x="45" y="201"/>
                    <a:pt x="46" y="202"/>
                  </a:cubicBezTo>
                  <a:cubicBezTo>
                    <a:pt x="46" y="202"/>
                    <a:pt x="46" y="202"/>
                    <a:pt x="46" y="203"/>
                  </a:cubicBezTo>
                  <a:cubicBezTo>
                    <a:pt x="46" y="203"/>
                    <a:pt x="46" y="204"/>
                    <a:pt x="46" y="205"/>
                  </a:cubicBezTo>
                  <a:cubicBezTo>
                    <a:pt x="46" y="205"/>
                    <a:pt x="47" y="206"/>
                    <a:pt x="46" y="206"/>
                  </a:cubicBezTo>
                  <a:cubicBezTo>
                    <a:pt x="46" y="206"/>
                    <a:pt x="46" y="207"/>
                    <a:pt x="46" y="207"/>
                  </a:cubicBezTo>
                  <a:cubicBezTo>
                    <a:pt x="46" y="209"/>
                    <a:pt x="46" y="209"/>
                    <a:pt x="45" y="211"/>
                  </a:cubicBezTo>
                  <a:cubicBezTo>
                    <a:pt x="45" y="211"/>
                    <a:pt x="45" y="212"/>
                    <a:pt x="45" y="212"/>
                  </a:cubicBezTo>
                  <a:cubicBezTo>
                    <a:pt x="45" y="212"/>
                    <a:pt x="45" y="213"/>
                    <a:pt x="44" y="214"/>
                  </a:cubicBezTo>
                  <a:cubicBezTo>
                    <a:pt x="44" y="215"/>
                    <a:pt x="44" y="216"/>
                    <a:pt x="44" y="216"/>
                  </a:cubicBezTo>
                  <a:cubicBezTo>
                    <a:pt x="44" y="216"/>
                    <a:pt x="44" y="217"/>
                    <a:pt x="44" y="217"/>
                  </a:cubicBezTo>
                  <a:cubicBezTo>
                    <a:pt x="43" y="219"/>
                    <a:pt x="42" y="220"/>
                    <a:pt x="43" y="221"/>
                  </a:cubicBezTo>
                  <a:cubicBezTo>
                    <a:pt x="43" y="222"/>
                    <a:pt x="43" y="223"/>
                    <a:pt x="43" y="224"/>
                  </a:cubicBezTo>
                  <a:cubicBezTo>
                    <a:pt x="43" y="224"/>
                    <a:pt x="43" y="224"/>
                    <a:pt x="43" y="224"/>
                  </a:cubicBezTo>
                  <a:cubicBezTo>
                    <a:pt x="42" y="224"/>
                    <a:pt x="42" y="224"/>
                    <a:pt x="42" y="224"/>
                  </a:cubicBezTo>
                  <a:cubicBezTo>
                    <a:pt x="42" y="224"/>
                    <a:pt x="42" y="225"/>
                    <a:pt x="42" y="225"/>
                  </a:cubicBezTo>
                  <a:cubicBezTo>
                    <a:pt x="42" y="225"/>
                    <a:pt x="42" y="226"/>
                    <a:pt x="41" y="226"/>
                  </a:cubicBezTo>
                  <a:cubicBezTo>
                    <a:pt x="41" y="227"/>
                    <a:pt x="41" y="228"/>
                    <a:pt x="40" y="228"/>
                  </a:cubicBezTo>
                  <a:cubicBezTo>
                    <a:pt x="40" y="229"/>
                    <a:pt x="40" y="230"/>
                    <a:pt x="40" y="231"/>
                  </a:cubicBezTo>
                  <a:cubicBezTo>
                    <a:pt x="40" y="231"/>
                    <a:pt x="40" y="231"/>
                    <a:pt x="40" y="231"/>
                  </a:cubicBezTo>
                  <a:cubicBezTo>
                    <a:pt x="40" y="231"/>
                    <a:pt x="40" y="231"/>
                    <a:pt x="39" y="231"/>
                  </a:cubicBezTo>
                  <a:cubicBezTo>
                    <a:pt x="39" y="231"/>
                    <a:pt x="39" y="232"/>
                    <a:pt x="39" y="232"/>
                  </a:cubicBezTo>
                  <a:cubicBezTo>
                    <a:pt x="38" y="233"/>
                    <a:pt x="38" y="233"/>
                    <a:pt x="38" y="233"/>
                  </a:cubicBezTo>
                  <a:cubicBezTo>
                    <a:pt x="38" y="235"/>
                    <a:pt x="38" y="235"/>
                    <a:pt x="39" y="237"/>
                  </a:cubicBezTo>
                  <a:cubicBezTo>
                    <a:pt x="39" y="237"/>
                    <a:pt x="39" y="237"/>
                    <a:pt x="39" y="237"/>
                  </a:cubicBezTo>
                  <a:cubicBezTo>
                    <a:pt x="39" y="237"/>
                    <a:pt x="39" y="237"/>
                    <a:pt x="39" y="237"/>
                  </a:cubicBezTo>
                  <a:cubicBezTo>
                    <a:pt x="39" y="237"/>
                    <a:pt x="39" y="238"/>
                    <a:pt x="39" y="238"/>
                  </a:cubicBezTo>
                  <a:cubicBezTo>
                    <a:pt x="40" y="238"/>
                    <a:pt x="40" y="238"/>
                    <a:pt x="40" y="238"/>
                  </a:cubicBezTo>
                  <a:cubicBezTo>
                    <a:pt x="41" y="239"/>
                    <a:pt x="41" y="239"/>
                    <a:pt x="41" y="240"/>
                  </a:cubicBezTo>
                  <a:cubicBezTo>
                    <a:pt x="41" y="240"/>
                    <a:pt x="41" y="241"/>
                    <a:pt x="41" y="241"/>
                  </a:cubicBezTo>
                  <a:cubicBezTo>
                    <a:pt x="41" y="242"/>
                    <a:pt x="42" y="245"/>
                    <a:pt x="44" y="246"/>
                  </a:cubicBezTo>
                  <a:cubicBezTo>
                    <a:pt x="44" y="248"/>
                    <a:pt x="45" y="250"/>
                    <a:pt x="48" y="251"/>
                  </a:cubicBezTo>
                  <a:cubicBezTo>
                    <a:pt x="48" y="251"/>
                    <a:pt x="48" y="252"/>
                    <a:pt x="48" y="252"/>
                  </a:cubicBezTo>
                  <a:cubicBezTo>
                    <a:pt x="48" y="252"/>
                    <a:pt x="48" y="253"/>
                    <a:pt x="48" y="253"/>
                  </a:cubicBezTo>
                  <a:cubicBezTo>
                    <a:pt x="48" y="254"/>
                    <a:pt x="49" y="254"/>
                    <a:pt x="50" y="255"/>
                  </a:cubicBezTo>
                  <a:cubicBezTo>
                    <a:pt x="50" y="255"/>
                    <a:pt x="51" y="255"/>
                    <a:pt x="51" y="256"/>
                  </a:cubicBezTo>
                  <a:cubicBezTo>
                    <a:pt x="51" y="256"/>
                    <a:pt x="51" y="257"/>
                    <a:pt x="51" y="257"/>
                  </a:cubicBezTo>
                  <a:cubicBezTo>
                    <a:pt x="52" y="258"/>
                    <a:pt x="52" y="258"/>
                    <a:pt x="53" y="259"/>
                  </a:cubicBezTo>
                  <a:cubicBezTo>
                    <a:pt x="54" y="260"/>
                    <a:pt x="55" y="262"/>
                    <a:pt x="55" y="263"/>
                  </a:cubicBezTo>
                  <a:cubicBezTo>
                    <a:pt x="55" y="265"/>
                    <a:pt x="56" y="266"/>
                    <a:pt x="58" y="267"/>
                  </a:cubicBezTo>
                  <a:cubicBezTo>
                    <a:pt x="58" y="268"/>
                    <a:pt x="59" y="270"/>
                    <a:pt x="60" y="271"/>
                  </a:cubicBezTo>
                  <a:cubicBezTo>
                    <a:pt x="60" y="272"/>
                    <a:pt x="60" y="274"/>
                    <a:pt x="63" y="275"/>
                  </a:cubicBezTo>
                  <a:cubicBezTo>
                    <a:pt x="64" y="275"/>
                    <a:pt x="64" y="276"/>
                    <a:pt x="64" y="276"/>
                  </a:cubicBezTo>
                  <a:cubicBezTo>
                    <a:pt x="64" y="277"/>
                    <a:pt x="64" y="278"/>
                    <a:pt x="65" y="278"/>
                  </a:cubicBezTo>
                  <a:cubicBezTo>
                    <a:pt x="65" y="279"/>
                    <a:pt x="66" y="280"/>
                    <a:pt x="67" y="281"/>
                  </a:cubicBezTo>
                  <a:cubicBezTo>
                    <a:pt x="67" y="281"/>
                    <a:pt x="67" y="282"/>
                    <a:pt x="67" y="282"/>
                  </a:cubicBezTo>
                  <a:cubicBezTo>
                    <a:pt x="67" y="282"/>
                    <a:pt x="67" y="282"/>
                    <a:pt x="67" y="282"/>
                  </a:cubicBezTo>
                  <a:cubicBezTo>
                    <a:pt x="68" y="282"/>
                    <a:pt x="68" y="283"/>
                    <a:pt x="68" y="283"/>
                  </a:cubicBezTo>
                  <a:cubicBezTo>
                    <a:pt x="68" y="284"/>
                    <a:pt x="68" y="285"/>
                    <a:pt x="69" y="285"/>
                  </a:cubicBezTo>
                  <a:cubicBezTo>
                    <a:pt x="70" y="286"/>
                    <a:pt x="71" y="287"/>
                    <a:pt x="71" y="288"/>
                  </a:cubicBezTo>
                  <a:cubicBezTo>
                    <a:pt x="72" y="288"/>
                    <a:pt x="72" y="288"/>
                    <a:pt x="73" y="288"/>
                  </a:cubicBezTo>
                  <a:cubicBezTo>
                    <a:pt x="73" y="288"/>
                    <a:pt x="73" y="289"/>
                    <a:pt x="73" y="290"/>
                  </a:cubicBezTo>
                  <a:cubicBezTo>
                    <a:pt x="73" y="290"/>
                    <a:pt x="73" y="290"/>
                    <a:pt x="73" y="290"/>
                  </a:cubicBezTo>
                  <a:cubicBezTo>
                    <a:pt x="73" y="291"/>
                    <a:pt x="73" y="292"/>
                    <a:pt x="73" y="292"/>
                  </a:cubicBezTo>
                  <a:cubicBezTo>
                    <a:pt x="73" y="294"/>
                    <a:pt x="74" y="295"/>
                    <a:pt x="76" y="296"/>
                  </a:cubicBezTo>
                  <a:cubicBezTo>
                    <a:pt x="77" y="297"/>
                    <a:pt x="77" y="298"/>
                    <a:pt x="78" y="298"/>
                  </a:cubicBezTo>
                  <a:cubicBezTo>
                    <a:pt x="78" y="299"/>
                    <a:pt x="79" y="299"/>
                    <a:pt x="79" y="300"/>
                  </a:cubicBezTo>
                  <a:cubicBezTo>
                    <a:pt x="79" y="300"/>
                    <a:pt x="79" y="301"/>
                    <a:pt x="79" y="301"/>
                  </a:cubicBezTo>
                  <a:cubicBezTo>
                    <a:pt x="80" y="301"/>
                    <a:pt x="80" y="301"/>
                    <a:pt x="80" y="301"/>
                  </a:cubicBezTo>
                  <a:cubicBezTo>
                    <a:pt x="80" y="301"/>
                    <a:pt x="80" y="302"/>
                    <a:pt x="80" y="302"/>
                  </a:cubicBezTo>
                  <a:cubicBezTo>
                    <a:pt x="80" y="302"/>
                    <a:pt x="80" y="302"/>
                    <a:pt x="80" y="302"/>
                  </a:cubicBezTo>
                  <a:cubicBezTo>
                    <a:pt x="80" y="303"/>
                    <a:pt x="80" y="304"/>
                    <a:pt x="81" y="304"/>
                  </a:cubicBezTo>
                  <a:cubicBezTo>
                    <a:pt x="81" y="304"/>
                    <a:pt x="81" y="304"/>
                    <a:pt x="81" y="304"/>
                  </a:cubicBezTo>
                  <a:cubicBezTo>
                    <a:pt x="81" y="305"/>
                    <a:pt x="82" y="305"/>
                    <a:pt x="82" y="305"/>
                  </a:cubicBezTo>
                  <a:cubicBezTo>
                    <a:pt x="82" y="305"/>
                    <a:pt x="82" y="305"/>
                    <a:pt x="82" y="305"/>
                  </a:cubicBezTo>
                  <a:cubicBezTo>
                    <a:pt x="82" y="305"/>
                    <a:pt x="83" y="306"/>
                    <a:pt x="83" y="306"/>
                  </a:cubicBezTo>
                  <a:cubicBezTo>
                    <a:pt x="84" y="306"/>
                    <a:pt x="84" y="306"/>
                    <a:pt x="84" y="306"/>
                  </a:cubicBezTo>
                  <a:cubicBezTo>
                    <a:pt x="85" y="307"/>
                    <a:pt x="86" y="306"/>
                    <a:pt x="86" y="306"/>
                  </a:cubicBezTo>
                  <a:cubicBezTo>
                    <a:pt x="87" y="305"/>
                    <a:pt x="88" y="305"/>
                    <a:pt x="88" y="304"/>
                  </a:cubicBezTo>
                  <a:cubicBezTo>
                    <a:pt x="88" y="304"/>
                    <a:pt x="88" y="304"/>
                    <a:pt x="88" y="304"/>
                  </a:cubicBezTo>
                  <a:cubicBezTo>
                    <a:pt x="88" y="304"/>
                    <a:pt x="88" y="304"/>
                    <a:pt x="88" y="304"/>
                  </a:cubicBezTo>
                  <a:cubicBezTo>
                    <a:pt x="88" y="304"/>
                    <a:pt x="88" y="303"/>
                    <a:pt x="88" y="303"/>
                  </a:cubicBezTo>
                  <a:cubicBezTo>
                    <a:pt x="89" y="303"/>
                    <a:pt x="89" y="302"/>
                    <a:pt x="89" y="302"/>
                  </a:cubicBezTo>
                  <a:cubicBezTo>
                    <a:pt x="89" y="301"/>
                    <a:pt x="90" y="301"/>
                    <a:pt x="90" y="300"/>
                  </a:cubicBezTo>
                  <a:cubicBezTo>
                    <a:pt x="90" y="299"/>
                    <a:pt x="91" y="298"/>
                    <a:pt x="91" y="297"/>
                  </a:cubicBezTo>
                  <a:cubicBezTo>
                    <a:pt x="92" y="297"/>
                    <a:pt x="92" y="297"/>
                    <a:pt x="92" y="297"/>
                  </a:cubicBezTo>
                  <a:cubicBezTo>
                    <a:pt x="92" y="297"/>
                    <a:pt x="92" y="296"/>
                    <a:pt x="92" y="296"/>
                  </a:cubicBezTo>
                  <a:cubicBezTo>
                    <a:pt x="92" y="296"/>
                    <a:pt x="92" y="295"/>
                    <a:pt x="93" y="294"/>
                  </a:cubicBezTo>
                  <a:cubicBezTo>
                    <a:pt x="94" y="293"/>
                    <a:pt x="94" y="293"/>
                    <a:pt x="94" y="293"/>
                  </a:cubicBezTo>
                  <a:cubicBezTo>
                    <a:pt x="94" y="292"/>
                    <a:pt x="95" y="292"/>
                    <a:pt x="95" y="291"/>
                  </a:cubicBezTo>
                  <a:cubicBezTo>
                    <a:pt x="95" y="291"/>
                    <a:pt x="95" y="291"/>
                    <a:pt x="95" y="291"/>
                  </a:cubicBezTo>
                  <a:cubicBezTo>
                    <a:pt x="95" y="290"/>
                    <a:pt x="95" y="290"/>
                    <a:pt x="96" y="290"/>
                  </a:cubicBezTo>
                  <a:cubicBezTo>
                    <a:pt x="96" y="289"/>
                    <a:pt x="97" y="288"/>
                    <a:pt x="98" y="287"/>
                  </a:cubicBezTo>
                  <a:cubicBezTo>
                    <a:pt x="98" y="286"/>
                    <a:pt x="98" y="286"/>
                    <a:pt x="98" y="286"/>
                  </a:cubicBezTo>
                  <a:cubicBezTo>
                    <a:pt x="98" y="286"/>
                    <a:pt x="98" y="286"/>
                    <a:pt x="99" y="286"/>
                  </a:cubicBezTo>
                  <a:cubicBezTo>
                    <a:pt x="99" y="285"/>
                    <a:pt x="100" y="285"/>
                    <a:pt x="100" y="284"/>
                  </a:cubicBezTo>
                  <a:cubicBezTo>
                    <a:pt x="101" y="283"/>
                    <a:pt x="102" y="283"/>
                    <a:pt x="102" y="282"/>
                  </a:cubicBezTo>
                  <a:cubicBezTo>
                    <a:pt x="103" y="282"/>
                    <a:pt x="103" y="282"/>
                    <a:pt x="104" y="281"/>
                  </a:cubicBezTo>
                  <a:cubicBezTo>
                    <a:pt x="104" y="280"/>
                    <a:pt x="105" y="280"/>
                    <a:pt x="105" y="280"/>
                  </a:cubicBezTo>
                  <a:cubicBezTo>
                    <a:pt x="106" y="280"/>
                    <a:pt x="107" y="279"/>
                    <a:pt x="107" y="279"/>
                  </a:cubicBezTo>
                  <a:cubicBezTo>
                    <a:pt x="107" y="279"/>
                    <a:pt x="107" y="279"/>
                    <a:pt x="107" y="278"/>
                  </a:cubicBezTo>
                  <a:cubicBezTo>
                    <a:pt x="107" y="279"/>
                    <a:pt x="107" y="279"/>
                    <a:pt x="107" y="279"/>
                  </a:cubicBezTo>
                  <a:cubicBezTo>
                    <a:pt x="107" y="279"/>
                    <a:pt x="107" y="279"/>
                    <a:pt x="108" y="279"/>
                  </a:cubicBezTo>
                  <a:cubicBezTo>
                    <a:pt x="108" y="279"/>
                    <a:pt x="109" y="279"/>
                    <a:pt x="110" y="278"/>
                  </a:cubicBezTo>
                  <a:cubicBezTo>
                    <a:pt x="110" y="278"/>
                    <a:pt x="110" y="278"/>
                    <a:pt x="110" y="278"/>
                  </a:cubicBezTo>
                  <a:cubicBezTo>
                    <a:pt x="111" y="278"/>
                    <a:pt x="111" y="278"/>
                    <a:pt x="111" y="278"/>
                  </a:cubicBezTo>
                  <a:cubicBezTo>
                    <a:pt x="111" y="279"/>
                    <a:pt x="112" y="279"/>
                    <a:pt x="112" y="279"/>
                  </a:cubicBezTo>
                  <a:cubicBezTo>
                    <a:pt x="112" y="279"/>
                    <a:pt x="112" y="279"/>
                    <a:pt x="112" y="279"/>
                  </a:cubicBezTo>
                  <a:cubicBezTo>
                    <a:pt x="112" y="279"/>
                    <a:pt x="112" y="279"/>
                    <a:pt x="112" y="279"/>
                  </a:cubicBezTo>
                  <a:cubicBezTo>
                    <a:pt x="113" y="280"/>
                    <a:pt x="114" y="281"/>
                    <a:pt x="116" y="281"/>
                  </a:cubicBezTo>
                  <a:cubicBezTo>
                    <a:pt x="117" y="281"/>
                    <a:pt x="118" y="282"/>
                    <a:pt x="118" y="282"/>
                  </a:cubicBezTo>
                  <a:cubicBezTo>
                    <a:pt x="118" y="283"/>
                    <a:pt x="118" y="283"/>
                    <a:pt x="118" y="283"/>
                  </a:cubicBezTo>
                  <a:cubicBezTo>
                    <a:pt x="118" y="283"/>
                    <a:pt x="119" y="283"/>
                    <a:pt x="119" y="284"/>
                  </a:cubicBezTo>
                  <a:cubicBezTo>
                    <a:pt x="120" y="284"/>
                    <a:pt x="120" y="285"/>
                    <a:pt x="121" y="285"/>
                  </a:cubicBezTo>
                  <a:cubicBezTo>
                    <a:pt x="121" y="285"/>
                    <a:pt x="121" y="286"/>
                    <a:pt x="121" y="286"/>
                  </a:cubicBezTo>
                  <a:cubicBezTo>
                    <a:pt x="122" y="287"/>
                    <a:pt x="122" y="287"/>
                    <a:pt x="122" y="287"/>
                  </a:cubicBezTo>
                  <a:cubicBezTo>
                    <a:pt x="122" y="287"/>
                    <a:pt x="122" y="288"/>
                    <a:pt x="123" y="289"/>
                  </a:cubicBezTo>
                  <a:cubicBezTo>
                    <a:pt x="123" y="289"/>
                    <a:pt x="123" y="290"/>
                    <a:pt x="124" y="290"/>
                  </a:cubicBezTo>
                  <a:cubicBezTo>
                    <a:pt x="124" y="291"/>
                    <a:pt x="125" y="291"/>
                    <a:pt x="125" y="292"/>
                  </a:cubicBezTo>
                  <a:cubicBezTo>
                    <a:pt x="125" y="293"/>
                    <a:pt x="125" y="293"/>
                    <a:pt x="125" y="294"/>
                  </a:cubicBezTo>
                  <a:cubicBezTo>
                    <a:pt x="126" y="294"/>
                    <a:pt x="126" y="295"/>
                    <a:pt x="126" y="295"/>
                  </a:cubicBezTo>
                  <a:cubicBezTo>
                    <a:pt x="126" y="297"/>
                    <a:pt x="127" y="299"/>
                    <a:pt x="128" y="301"/>
                  </a:cubicBezTo>
                  <a:cubicBezTo>
                    <a:pt x="128" y="301"/>
                    <a:pt x="128" y="302"/>
                    <a:pt x="128" y="302"/>
                  </a:cubicBezTo>
                  <a:cubicBezTo>
                    <a:pt x="128" y="303"/>
                    <a:pt x="129" y="304"/>
                    <a:pt x="129" y="305"/>
                  </a:cubicBezTo>
                  <a:cubicBezTo>
                    <a:pt x="129" y="306"/>
                    <a:pt x="129" y="306"/>
                    <a:pt x="129" y="307"/>
                  </a:cubicBezTo>
                  <a:cubicBezTo>
                    <a:pt x="129" y="308"/>
                    <a:pt x="128" y="310"/>
                    <a:pt x="129" y="311"/>
                  </a:cubicBezTo>
                  <a:cubicBezTo>
                    <a:pt x="129" y="312"/>
                    <a:pt x="129" y="313"/>
                    <a:pt x="129" y="313"/>
                  </a:cubicBezTo>
                  <a:cubicBezTo>
                    <a:pt x="129" y="314"/>
                    <a:pt x="129" y="315"/>
                    <a:pt x="130" y="316"/>
                  </a:cubicBezTo>
                  <a:cubicBezTo>
                    <a:pt x="130" y="318"/>
                    <a:pt x="130" y="319"/>
                    <a:pt x="130" y="319"/>
                  </a:cubicBezTo>
                  <a:cubicBezTo>
                    <a:pt x="130" y="320"/>
                    <a:pt x="130" y="320"/>
                    <a:pt x="130" y="321"/>
                  </a:cubicBezTo>
                  <a:cubicBezTo>
                    <a:pt x="129" y="323"/>
                    <a:pt x="129" y="324"/>
                    <a:pt x="129" y="325"/>
                  </a:cubicBezTo>
                  <a:cubicBezTo>
                    <a:pt x="129" y="326"/>
                    <a:pt x="129" y="326"/>
                    <a:pt x="129" y="327"/>
                  </a:cubicBezTo>
                  <a:cubicBezTo>
                    <a:pt x="129" y="327"/>
                    <a:pt x="129" y="328"/>
                    <a:pt x="129" y="328"/>
                  </a:cubicBezTo>
                  <a:cubicBezTo>
                    <a:pt x="129" y="329"/>
                    <a:pt x="129" y="329"/>
                    <a:pt x="129" y="330"/>
                  </a:cubicBezTo>
                  <a:cubicBezTo>
                    <a:pt x="128" y="331"/>
                    <a:pt x="128" y="332"/>
                    <a:pt x="128" y="333"/>
                  </a:cubicBezTo>
                  <a:cubicBezTo>
                    <a:pt x="129" y="334"/>
                    <a:pt x="129" y="334"/>
                    <a:pt x="128" y="334"/>
                  </a:cubicBezTo>
                  <a:cubicBezTo>
                    <a:pt x="128" y="334"/>
                    <a:pt x="128" y="334"/>
                    <a:pt x="128" y="334"/>
                  </a:cubicBezTo>
                  <a:cubicBezTo>
                    <a:pt x="128" y="336"/>
                    <a:pt x="128" y="336"/>
                    <a:pt x="128" y="337"/>
                  </a:cubicBezTo>
                  <a:cubicBezTo>
                    <a:pt x="128" y="338"/>
                    <a:pt x="128" y="338"/>
                    <a:pt x="128" y="338"/>
                  </a:cubicBezTo>
                  <a:cubicBezTo>
                    <a:pt x="127" y="340"/>
                    <a:pt x="127" y="341"/>
                    <a:pt x="127" y="342"/>
                  </a:cubicBezTo>
                  <a:cubicBezTo>
                    <a:pt x="127" y="342"/>
                    <a:pt x="127" y="342"/>
                    <a:pt x="127" y="342"/>
                  </a:cubicBezTo>
                  <a:cubicBezTo>
                    <a:pt x="126" y="344"/>
                    <a:pt x="126" y="345"/>
                    <a:pt x="126" y="347"/>
                  </a:cubicBezTo>
                  <a:cubicBezTo>
                    <a:pt x="126" y="348"/>
                    <a:pt x="126" y="349"/>
                    <a:pt x="126" y="351"/>
                  </a:cubicBezTo>
                  <a:cubicBezTo>
                    <a:pt x="126" y="351"/>
                    <a:pt x="126" y="351"/>
                    <a:pt x="126" y="351"/>
                  </a:cubicBezTo>
                  <a:cubicBezTo>
                    <a:pt x="126" y="352"/>
                    <a:pt x="125" y="354"/>
                    <a:pt x="125" y="354"/>
                  </a:cubicBezTo>
                  <a:cubicBezTo>
                    <a:pt x="125" y="354"/>
                    <a:pt x="125" y="355"/>
                    <a:pt x="125" y="355"/>
                  </a:cubicBezTo>
                  <a:cubicBezTo>
                    <a:pt x="125" y="355"/>
                    <a:pt x="124" y="356"/>
                    <a:pt x="124" y="356"/>
                  </a:cubicBezTo>
                  <a:cubicBezTo>
                    <a:pt x="124" y="356"/>
                    <a:pt x="123" y="357"/>
                    <a:pt x="123" y="358"/>
                  </a:cubicBezTo>
                  <a:cubicBezTo>
                    <a:pt x="123" y="358"/>
                    <a:pt x="123" y="359"/>
                    <a:pt x="124" y="359"/>
                  </a:cubicBezTo>
                  <a:cubicBezTo>
                    <a:pt x="123" y="360"/>
                    <a:pt x="122" y="362"/>
                    <a:pt x="123" y="363"/>
                  </a:cubicBezTo>
                  <a:cubicBezTo>
                    <a:pt x="123" y="363"/>
                    <a:pt x="124" y="364"/>
                    <a:pt x="124" y="364"/>
                  </a:cubicBezTo>
                  <a:cubicBezTo>
                    <a:pt x="124" y="364"/>
                    <a:pt x="124" y="364"/>
                    <a:pt x="124" y="364"/>
                  </a:cubicBezTo>
                  <a:cubicBezTo>
                    <a:pt x="125" y="364"/>
                    <a:pt x="126" y="365"/>
                    <a:pt x="128" y="365"/>
                  </a:cubicBezTo>
                  <a:cubicBezTo>
                    <a:pt x="129" y="365"/>
                    <a:pt x="131" y="368"/>
                    <a:pt x="131" y="369"/>
                  </a:cubicBezTo>
                  <a:cubicBezTo>
                    <a:pt x="131" y="369"/>
                    <a:pt x="131" y="369"/>
                    <a:pt x="131" y="370"/>
                  </a:cubicBezTo>
                  <a:cubicBezTo>
                    <a:pt x="131" y="370"/>
                    <a:pt x="132" y="370"/>
                    <a:pt x="132" y="370"/>
                  </a:cubicBezTo>
                  <a:cubicBezTo>
                    <a:pt x="133" y="370"/>
                    <a:pt x="133" y="370"/>
                    <a:pt x="134" y="370"/>
                  </a:cubicBezTo>
                  <a:cubicBezTo>
                    <a:pt x="134" y="370"/>
                    <a:pt x="134" y="371"/>
                    <a:pt x="134" y="371"/>
                  </a:cubicBezTo>
                  <a:cubicBezTo>
                    <a:pt x="134" y="372"/>
                    <a:pt x="136" y="374"/>
                    <a:pt x="137" y="375"/>
                  </a:cubicBezTo>
                  <a:cubicBezTo>
                    <a:pt x="137" y="375"/>
                    <a:pt x="137" y="375"/>
                    <a:pt x="137" y="376"/>
                  </a:cubicBezTo>
                  <a:cubicBezTo>
                    <a:pt x="138" y="377"/>
                    <a:pt x="138" y="378"/>
                    <a:pt x="139" y="378"/>
                  </a:cubicBezTo>
                  <a:cubicBezTo>
                    <a:pt x="139" y="379"/>
                    <a:pt x="139" y="380"/>
                    <a:pt x="140" y="381"/>
                  </a:cubicBezTo>
                  <a:cubicBezTo>
                    <a:pt x="141" y="381"/>
                    <a:pt x="141" y="382"/>
                    <a:pt x="142" y="382"/>
                  </a:cubicBezTo>
                  <a:cubicBezTo>
                    <a:pt x="143" y="383"/>
                    <a:pt x="145" y="385"/>
                    <a:pt x="147" y="386"/>
                  </a:cubicBezTo>
                  <a:cubicBezTo>
                    <a:pt x="147" y="386"/>
                    <a:pt x="147" y="386"/>
                    <a:pt x="147" y="387"/>
                  </a:cubicBezTo>
                  <a:cubicBezTo>
                    <a:pt x="147" y="387"/>
                    <a:pt x="147" y="388"/>
                    <a:pt x="148" y="388"/>
                  </a:cubicBezTo>
                  <a:cubicBezTo>
                    <a:pt x="148" y="389"/>
                    <a:pt x="149" y="389"/>
                    <a:pt x="150" y="389"/>
                  </a:cubicBezTo>
                  <a:cubicBezTo>
                    <a:pt x="150" y="389"/>
                    <a:pt x="150" y="389"/>
                    <a:pt x="150" y="389"/>
                  </a:cubicBezTo>
                  <a:cubicBezTo>
                    <a:pt x="150" y="389"/>
                    <a:pt x="150" y="389"/>
                    <a:pt x="150" y="389"/>
                  </a:cubicBezTo>
                  <a:cubicBezTo>
                    <a:pt x="150" y="389"/>
                    <a:pt x="150" y="389"/>
                    <a:pt x="150" y="389"/>
                  </a:cubicBezTo>
                  <a:cubicBezTo>
                    <a:pt x="151" y="389"/>
                    <a:pt x="151" y="389"/>
                    <a:pt x="151" y="389"/>
                  </a:cubicBezTo>
                  <a:cubicBezTo>
                    <a:pt x="151" y="389"/>
                    <a:pt x="151" y="389"/>
                    <a:pt x="151" y="389"/>
                  </a:cubicBezTo>
                  <a:cubicBezTo>
                    <a:pt x="151" y="388"/>
                    <a:pt x="151" y="388"/>
                    <a:pt x="151" y="388"/>
                  </a:cubicBezTo>
                  <a:cubicBezTo>
                    <a:pt x="152" y="388"/>
                    <a:pt x="154" y="388"/>
                    <a:pt x="155" y="387"/>
                  </a:cubicBezTo>
                  <a:cubicBezTo>
                    <a:pt x="155" y="386"/>
                    <a:pt x="157" y="385"/>
                    <a:pt x="157" y="383"/>
                  </a:cubicBezTo>
                  <a:cubicBezTo>
                    <a:pt x="158" y="383"/>
                    <a:pt x="158" y="382"/>
                    <a:pt x="158" y="381"/>
                  </a:cubicBezTo>
                  <a:cubicBezTo>
                    <a:pt x="159" y="380"/>
                    <a:pt x="159" y="379"/>
                    <a:pt x="159" y="378"/>
                  </a:cubicBezTo>
                  <a:cubicBezTo>
                    <a:pt x="161" y="377"/>
                    <a:pt x="161" y="376"/>
                    <a:pt x="161" y="375"/>
                  </a:cubicBezTo>
                  <a:cubicBezTo>
                    <a:pt x="161" y="375"/>
                    <a:pt x="162" y="374"/>
                    <a:pt x="162" y="374"/>
                  </a:cubicBezTo>
                  <a:cubicBezTo>
                    <a:pt x="162" y="374"/>
                    <a:pt x="162" y="373"/>
                    <a:pt x="162" y="373"/>
                  </a:cubicBezTo>
                  <a:cubicBezTo>
                    <a:pt x="162" y="373"/>
                    <a:pt x="162" y="372"/>
                    <a:pt x="164" y="370"/>
                  </a:cubicBezTo>
                  <a:cubicBezTo>
                    <a:pt x="164" y="370"/>
                    <a:pt x="165" y="369"/>
                    <a:pt x="166" y="368"/>
                  </a:cubicBezTo>
                  <a:cubicBezTo>
                    <a:pt x="166" y="368"/>
                    <a:pt x="167" y="367"/>
                    <a:pt x="167" y="366"/>
                  </a:cubicBezTo>
                  <a:cubicBezTo>
                    <a:pt x="167" y="366"/>
                    <a:pt x="167" y="366"/>
                    <a:pt x="167" y="365"/>
                  </a:cubicBezTo>
                  <a:cubicBezTo>
                    <a:pt x="167" y="365"/>
                    <a:pt x="167" y="365"/>
                    <a:pt x="167" y="365"/>
                  </a:cubicBezTo>
                  <a:cubicBezTo>
                    <a:pt x="168" y="364"/>
                    <a:pt x="168" y="363"/>
                    <a:pt x="169" y="363"/>
                  </a:cubicBezTo>
                  <a:cubicBezTo>
                    <a:pt x="169" y="363"/>
                    <a:pt x="169" y="363"/>
                    <a:pt x="169" y="363"/>
                  </a:cubicBezTo>
                  <a:cubicBezTo>
                    <a:pt x="170" y="362"/>
                    <a:pt x="170" y="362"/>
                    <a:pt x="170" y="362"/>
                  </a:cubicBezTo>
                  <a:cubicBezTo>
                    <a:pt x="171" y="361"/>
                    <a:pt x="171" y="361"/>
                    <a:pt x="171" y="361"/>
                  </a:cubicBezTo>
                  <a:cubicBezTo>
                    <a:pt x="172" y="361"/>
                    <a:pt x="172" y="360"/>
                    <a:pt x="172" y="360"/>
                  </a:cubicBezTo>
                  <a:cubicBezTo>
                    <a:pt x="172" y="359"/>
                    <a:pt x="173" y="359"/>
                    <a:pt x="173" y="359"/>
                  </a:cubicBezTo>
                  <a:cubicBezTo>
                    <a:pt x="173" y="359"/>
                    <a:pt x="173" y="359"/>
                    <a:pt x="173" y="359"/>
                  </a:cubicBezTo>
                  <a:cubicBezTo>
                    <a:pt x="173" y="359"/>
                    <a:pt x="173" y="358"/>
                    <a:pt x="173" y="358"/>
                  </a:cubicBezTo>
                  <a:cubicBezTo>
                    <a:pt x="174" y="358"/>
                    <a:pt x="174" y="358"/>
                    <a:pt x="174" y="358"/>
                  </a:cubicBezTo>
                  <a:cubicBezTo>
                    <a:pt x="175" y="358"/>
                    <a:pt x="175" y="357"/>
                    <a:pt x="176" y="357"/>
                  </a:cubicBezTo>
                  <a:cubicBezTo>
                    <a:pt x="177" y="356"/>
                    <a:pt x="177" y="356"/>
                    <a:pt x="178" y="356"/>
                  </a:cubicBezTo>
                  <a:cubicBezTo>
                    <a:pt x="178" y="356"/>
                    <a:pt x="179" y="356"/>
                    <a:pt x="180" y="356"/>
                  </a:cubicBezTo>
                  <a:cubicBezTo>
                    <a:pt x="180" y="356"/>
                    <a:pt x="180" y="356"/>
                    <a:pt x="181" y="355"/>
                  </a:cubicBezTo>
                  <a:cubicBezTo>
                    <a:pt x="181" y="355"/>
                    <a:pt x="182" y="354"/>
                    <a:pt x="183" y="354"/>
                  </a:cubicBezTo>
                  <a:cubicBezTo>
                    <a:pt x="183" y="354"/>
                    <a:pt x="183" y="354"/>
                    <a:pt x="183" y="355"/>
                  </a:cubicBezTo>
                  <a:cubicBezTo>
                    <a:pt x="183" y="355"/>
                    <a:pt x="184" y="355"/>
                    <a:pt x="184" y="355"/>
                  </a:cubicBezTo>
                  <a:cubicBezTo>
                    <a:pt x="186" y="354"/>
                    <a:pt x="187" y="354"/>
                    <a:pt x="187" y="354"/>
                  </a:cubicBezTo>
                  <a:cubicBezTo>
                    <a:pt x="187" y="354"/>
                    <a:pt x="187" y="354"/>
                    <a:pt x="187" y="354"/>
                  </a:cubicBezTo>
                  <a:cubicBezTo>
                    <a:pt x="187" y="355"/>
                    <a:pt x="187" y="355"/>
                    <a:pt x="187" y="355"/>
                  </a:cubicBezTo>
                  <a:cubicBezTo>
                    <a:pt x="187" y="356"/>
                    <a:pt x="188" y="356"/>
                    <a:pt x="188" y="355"/>
                  </a:cubicBezTo>
                  <a:cubicBezTo>
                    <a:pt x="188" y="356"/>
                    <a:pt x="188" y="356"/>
                    <a:pt x="189" y="356"/>
                  </a:cubicBezTo>
                  <a:cubicBezTo>
                    <a:pt x="189" y="356"/>
                    <a:pt x="190" y="357"/>
                    <a:pt x="191" y="358"/>
                  </a:cubicBezTo>
                  <a:cubicBezTo>
                    <a:pt x="191" y="358"/>
                    <a:pt x="191" y="358"/>
                    <a:pt x="191" y="358"/>
                  </a:cubicBezTo>
                  <a:cubicBezTo>
                    <a:pt x="192" y="359"/>
                    <a:pt x="192" y="362"/>
                    <a:pt x="194" y="362"/>
                  </a:cubicBezTo>
                  <a:cubicBezTo>
                    <a:pt x="194" y="362"/>
                    <a:pt x="195" y="362"/>
                    <a:pt x="195" y="362"/>
                  </a:cubicBezTo>
                  <a:cubicBezTo>
                    <a:pt x="195" y="362"/>
                    <a:pt x="195" y="363"/>
                    <a:pt x="197" y="364"/>
                  </a:cubicBezTo>
                  <a:cubicBezTo>
                    <a:pt x="197" y="365"/>
                    <a:pt x="198" y="365"/>
                    <a:pt x="198" y="366"/>
                  </a:cubicBezTo>
                  <a:cubicBezTo>
                    <a:pt x="199" y="366"/>
                    <a:pt x="199" y="367"/>
                    <a:pt x="199" y="367"/>
                  </a:cubicBezTo>
                  <a:cubicBezTo>
                    <a:pt x="199" y="368"/>
                    <a:pt x="200" y="368"/>
                    <a:pt x="200" y="369"/>
                  </a:cubicBezTo>
                  <a:cubicBezTo>
                    <a:pt x="200" y="370"/>
                    <a:pt x="200" y="371"/>
                    <a:pt x="201" y="371"/>
                  </a:cubicBezTo>
                  <a:cubicBezTo>
                    <a:pt x="200" y="373"/>
                    <a:pt x="200" y="375"/>
                    <a:pt x="201" y="376"/>
                  </a:cubicBezTo>
                  <a:cubicBezTo>
                    <a:pt x="201" y="377"/>
                    <a:pt x="202" y="377"/>
                    <a:pt x="202" y="377"/>
                  </a:cubicBezTo>
                  <a:cubicBezTo>
                    <a:pt x="202" y="378"/>
                    <a:pt x="203" y="379"/>
                    <a:pt x="204" y="381"/>
                  </a:cubicBezTo>
                  <a:cubicBezTo>
                    <a:pt x="204" y="381"/>
                    <a:pt x="204" y="382"/>
                    <a:pt x="204" y="382"/>
                  </a:cubicBezTo>
                  <a:cubicBezTo>
                    <a:pt x="204" y="383"/>
                    <a:pt x="204" y="383"/>
                    <a:pt x="204" y="385"/>
                  </a:cubicBezTo>
                  <a:cubicBezTo>
                    <a:pt x="205" y="386"/>
                    <a:pt x="205" y="387"/>
                    <a:pt x="205" y="388"/>
                  </a:cubicBezTo>
                  <a:cubicBezTo>
                    <a:pt x="205" y="389"/>
                    <a:pt x="205" y="390"/>
                    <a:pt x="205" y="390"/>
                  </a:cubicBezTo>
                  <a:cubicBezTo>
                    <a:pt x="206" y="392"/>
                    <a:pt x="206" y="393"/>
                    <a:pt x="206" y="393"/>
                  </a:cubicBezTo>
                  <a:cubicBezTo>
                    <a:pt x="206" y="393"/>
                    <a:pt x="206" y="394"/>
                    <a:pt x="205" y="394"/>
                  </a:cubicBezTo>
                  <a:cubicBezTo>
                    <a:pt x="205" y="396"/>
                    <a:pt x="205" y="397"/>
                    <a:pt x="205" y="398"/>
                  </a:cubicBezTo>
                  <a:cubicBezTo>
                    <a:pt x="205" y="399"/>
                    <a:pt x="205" y="399"/>
                    <a:pt x="205" y="399"/>
                  </a:cubicBezTo>
                  <a:cubicBezTo>
                    <a:pt x="205" y="399"/>
                    <a:pt x="205" y="399"/>
                    <a:pt x="205" y="399"/>
                  </a:cubicBezTo>
                  <a:cubicBezTo>
                    <a:pt x="205" y="401"/>
                    <a:pt x="205" y="402"/>
                    <a:pt x="205" y="404"/>
                  </a:cubicBezTo>
                  <a:cubicBezTo>
                    <a:pt x="205" y="404"/>
                    <a:pt x="205" y="404"/>
                    <a:pt x="205" y="404"/>
                  </a:cubicBezTo>
                  <a:cubicBezTo>
                    <a:pt x="206" y="405"/>
                    <a:pt x="205" y="406"/>
                    <a:pt x="205" y="407"/>
                  </a:cubicBezTo>
                  <a:cubicBezTo>
                    <a:pt x="205" y="408"/>
                    <a:pt x="205" y="408"/>
                    <a:pt x="205" y="409"/>
                  </a:cubicBezTo>
                  <a:cubicBezTo>
                    <a:pt x="205" y="409"/>
                    <a:pt x="205" y="409"/>
                    <a:pt x="205" y="409"/>
                  </a:cubicBezTo>
                  <a:cubicBezTo>
                    <a:pt x="205" y="410"/>
                    <a:pt x="205" y="410"/>
                    <a:pt x="205" y="411"/>
                  </a:cubicBezTo>
                  <a:cubicBezTo>
                    <a:pt x="205" y="411"/>
                    <a:pt x="205" y="412"/>
                    <a:pt x="205" y="413"/>
                  </a:cubicBezTo>
                  <a:cubicBezTo>
                    <a:pt x="205" y="414"/>
                    <a:pt x="205" y="415"/>
                    <a:pt x="205" y="416"/>
                  </a:cubicBezTo>
                  <a:cubicBezTo>
                    <a:pt x="205" y="417"/>
                    <a:pt x="205" y="417"/>
                    <a:pt x="205" y="417"/>
                  </a:cubicBezTo>
                  <a:cubicBezTo>
                    <a:pt x="205" y="418"/>
                    <a:pt x="204" y="418"/>
                    <a:pt x="204" y="418"/>
                  </a:cubicBezTo>
                  <a:cubicBezTo>
                    <a:pt x="204" y="419"/>
                    <a:pt x="205" y="420"/>
                    <a:pt x="205" y="421"/>
                  </a:cubicBezTo>
                  <a:cubicBezTo>
                    <a:pt x="205" y="422"/>
                    <a:pt x="205" y="422"/>
                    <a:pt x="204" y="423"/>
                  </a:cubicBezTo>
                  <a:cubicBezTo>
                    <a:pt x="204" y="424"/>
                    <a:pt x="203" y="426"/>
                    <a:pt x="204" y="428"/>
                  </a:cubicBezTo>
                  <a:cubicBezTo>
                    <a:pt x="204" y="429"/>
                    <a:pt x="204" y="430"/>
                    <a:pt x="204" y="431"/>
                  </a:cubicBezTo>
                  <a:cubicBezTo>
                    <a:pt x="204" y="432"/>
                    <a:pt x="204" y="432"/>
                    <a:pt x="204" y="432"/>
                  </a:cubicBezTo>
                  <a:cubicBezTo>
                    <a:pt x="204" y="432"/>
                    <a:pt x="204" y="433"/>
                    <a:pt x="204" y="433"/>
                  </a:cubicBezTo>
                  <a:cubicBezTo>
                    <a:pt x="204" y="433"/>
                    <a:pt x="204" y="434"/>
                    <a:pt x="204" y="434"/>
                  </a:cubicBezTo>
                  <a:cubicBezTo>
                    <a:pt x="203" y="435"/>
                    <a:pt x="203" y="436"/>
                    <a:pt x="203" y="438"/>
                  </a:cubicBezTo>
                  <a:cubicBezTo>
                    <a:pt x="203" y="438"/>
                    <a:pt x="203" y="438"/>
                    <a:pt x="203" y="438"/>
                  </a:cubicBezTo>
                  <a:cubicBezTo>
                    <a:pt x="204" y="439"/>
                    <a:pt x="204" y="440"/>
                    <a:pt x="204" y="441"/>
                  </a:cubicBezTo>
                  <a:cubicBezTo>
                    <a:pt x="204" y="442"/>
                    <a:pt x="203" y="442"/>
                    <a:pt x="203" y="442"/>
                  </a:cubicBezTo>
                  <a:cubicBezTo>
                    <a:pt x="203" y="443"/>
                    <a:pt x="203" y="443"/>
                    <a:pt x="203" y="444"/>
                  </a:cubicBezTo>
                  <a:cubicBezTo>
                    <a:pt x="203" y="445"/>
                    <a:pt x="203" y="446"/>
                    <a:pt x="203" y="447"/>
                  </a:cubicBezTo>
                  <a:cubicBezTo>
                    <a:pt x="203" y="447"/>
                    <a:pt x="203" y="448"/>
                    <a:pt x="203" y="448"/>
                  </a:cubicBezTo>
                  <a:cubicBezTo>
                    <a:pt x="203" y="448"/>
                    <a:pt x="203" y="448"/>
                    <a:pt x="203" y="448"/>
                  </a:cubicBezTo>
                  <a:cubicBezTo>
                    <a:pt x="203" y="449"/>
                    <a:pt x="203" y="450"/>
                    <a:pt x="204" y="451"/>
                  </a:cubicBezTo>
                  <a:cubicBezTo>
                    <a:pt x="204" y="451"/>
                    <a:pt x="204" y="451"/>
                    <a:pt x="204" y="451"/>
                  </a:cubicBezTo>
                  <a:cubicBezTo>
                    <a:pt x="204" y="451"/>
                    <a:pt x="204" y="451"/>
                    <a:pt x="204" y="452"/>
                  </a:cubicBezTo>
                  <a:cubicBezTo>
                    <a:pt x="204" y="452"/>
                    <a:pt x="204" y="452"/>
                    <a:pt x="204" y="452"/>
                  </a:cubicBezTo>
                  <a:cubicBezTo>
                    <a:pt x="204" y="452"/>
                    <a:pt x="205" y="452"/>
                    <a:pt x="205" y="452"/>
                  </a:cubicBezTo>
                  <a:cubicBezTo>
                    <a:pt x="205" y="453"/>
                    <a:pt x="205" y="454"/>
                    <a:pt x="206" y="454"/>
                  </a:cubicBezTo>
                  <a:cubicBezTo>
                    <a:pt x="206" y="454"/>
                    <a:pt x="206" y="454"/>
                    <a:pt x="206" y="454"/>
                  </a:cubicBezTo>
                  <a:cubicBezTo>
                    <a:pt x="206" y="455"/>
                    <a:pt x="207" y="455"/>
                    <a:pt x="207" y="455"/>
                  </a:cubicBezTo>
                  <a:cubicBezTo>
                    <a:pt x="207" y="455"/>
                    <a:pt x="207" y="455"/>
                    <a:pt x="207" y="455"/>
                  </a:cubicBezTo>
                  <a:cubicBezTo>
                    <a:pt x="208" y="455"/>
                    <a:pt x="208" y="455"/>
                    <a:pt x="208" y="455"/>
                  </a:cubicBezTo>
                  <a:cubicBezTo>
                    <a:pt x="208" y="455"/>
                    <a:pt x="208" y="455"/>
                    <a:pt x="209" y="455"/>
                  </a:cubicBezTo>
                  <a:cubicBezTo>
                    <a:pt x="209" y="455"/>
                    <a:pt x="210" y="455"/>
                    <a:pt x="210" y="455"/>
                  </a:cubicBezTo>
                  <a:cubicBezTo>
                    <a:pt x="210" y="455"/>
                    <a:pt x="210" y="456"/>
                    <a:pt x="210" y="456"/>
                  </a:cubicBezTo>
                  <a:cubicBezTo>
                    <a:pt x="210" y="457"/>
                    <a:pt x="211" y="458"/>
                    <a:pt x="212" y="459"/>
                  </a:cubicBezTo>
                  <a:cubicBezTo>
                    <a:pt x="212" y="459"/>
                    <a:pt x="213" y="459"/>
                    <a:pt x="213" y="459"/>
                  </a:cubicBezTo>
                  <a:cubicBezTo>
                    <a:pt x="213" y="459"/>
                    <a:pt x="213" y="459"/>
                    <a:pt x="213" y="459"/>
                  </a:cubicBezTo>
                  <a:cubicBezTo>
                    <a:pt x="213" y="459"/>
                    <a:pt x="213" y="459"/>
                    <a:pt x="213" y="459"/>
                  </a:cubicBezTo>
                  <a:cubicBezTo>
                    <a:pt x="213" y="460"/>
                    <a:pt x="214" y="462"/>
                    <a:pt x="216" y="462"/>
                  </a:cubicBezTo>
                  <a:cubicBezTo>
                    <a:pt x="216" y="463"/>
                    <a:pt x="217" y="464"/>
                    <a:pt x="217" y="464"/>
                  </a:cubicBezTo>
                  <a:cubicBezTo>
                    <a:pt x="217" y="464"/>
                    <a:pt x="218" y="464"/>
                    <a:pt x="218" y="464"/>
                  </a:cubicBezTo>
                  <a:cubicBezTo>
                    <a:pt x="218" y="465"/>
                    <a:pt x="219" y="465"/>
                    <a:pt x="219" y="465"/>
                  </a:cubicBezTo>
                  <a:cubicBezTo>
                    <a:pt x="219" y="466"/>
                    <a:pt x="219" y="466"/>
                    <a:pt x="219" y="466"/>
                  </a:cubicBezTo>
                  <a:cubicBezTo>
                    <a:pt x="220" y="467"/>
                    <a:pt x="220" y="467"/>
                    <a:pt x="221" y="468"/>
                  </a:cubicBezTo>
                  <a:cubicBezTo>
                    <a:pt x="222" y="469"/>
                    <a:pt x="223" y="469"/>
                    <a:pt x="225" y="470"/>
                  </a:cubicBezTo>
                  <a:cubicBezTo>
                    <a:pt x="226" y="470"/>
                    <a:pt x="227" y="470"/>
                    <a:pt x="228" y="471"/>
                  </a:cubicBezTo>
                  <a:cubicBezTo>
                    <a:pt x="228" y="471"/>
                    <a:pt x="229" y="472"/>
                    <a:pt x="228" y="473"/>
                  </a:cubicBezTo>
                  <a:cubicBezTo>
                    <a:pt x="228" y="473"/>
                    <a:pt x="229" y="474"/>
                    <a:pt x="229" y="474"/>
                  </a:cubicBezTo>
                  <a:cubicBezTo>
                    <a:pt x="231" y="475"/>
                    <a:pt x="232" y="476"/>
                    <a:pt x="233" y="477"/>
                  </a:cubicBezTo>
                  <a:cubicBezTo>
                    <a:pt x="233" y="477"/>
                    <a:pt x="233" y="478"/>
                    <a:pt x="234" y="478"/>
                  </a:cubicBezTo>
                  <a:cubicBezTo>
                    <a:pt x="234" y="478"/>
                    <a:pt x="234" y="478"/>
                    <a:pt x="234" y="478"/>
                  </a:cubicBezTo>
                  <a:cubicBezTo>
                    <a:pt x="235" y="479"/>
                    <a:pt x="235" y="479"/>
                    <a:pt x="236" y="480"/>
                  </a:cubicBezTo>
                  <a:cubicBezTo>
                    <a:pt x="236" y="480"/>
                    <a:pt x="236" y="481"/>
                    <a:pt x="237" y="481"/>
                  </a:cubicBezTo>
                  <a:cubicBezTo>
                    <a:pt x="237" y="482"/>
                    <a:pt x="238" y="483"/>
                    <a:pt x="239" y="483"/>
                  </a:cubicBezTo>
                  <a:cubicBezTo>
                    <a:pt x="239" y="484"/>
                    <a:pt x="239" y="484"/>
                    <a:pt x="240" y="485"/>
                  </a:cubicBezTo>
                  <a:cubicBezTo>
                    <a:pt x="240" y="485"/>
                    <a:pt x="241" y="486"/>
                    <a:pt x="242" y="486"/>
                  </a:cubicBezTo>
                  <a:cubicBezTo>
                    <a:pt x="242" y="486"/>
                    <a:pt x="242" y="486"/>
                    <a:pt x="242" y="486"/>
                  </a:cubicBezTo>
                  <a:cubicBezTo>
                    <a:pt x="242" y="486"/>
                    <a:pt x="243" y="486"/>
                    <a:pt x="245" y="488"/>
                  </a:cubicBezTo>
                  <a:cubicBezTo>
                    <a:pt x="245" y="488"/>
                    <a:pt x="246" y="488"/>
                    <a:pt x="246" y="489"/>
                  </a:cubicBezTo>
                  <a:cubicBezTo>
                    <a:pt x="247" y="489"/>
                    <a:pt x="247" y="489"/>
                    <a:pt x="247" y="489"/>
                  </a:cubicBezTo>
                  <a:cubicBezTo>
                    <a:pt x="248" y="490"/>
                    <a:pt x="248" y="490"/>
                    <a:pt x="248" y="490"/>
                  </a:cubicBezTo>
                  <a:cubicBezTo>
                    <a:pt x="248" y="490"/>
                    <a:pt x="248" y="490"/>
                    <a:pt x="248" y="490"/>
                  </a:cubicBezTo>
                  <a:cubicBezTo>
                    <a:pt x="248" y="491"/>
                    <a:pt x="249" y="491"/>
                    <a:pt x="250" y="493"/>
                  </a:cubicBezTo>
                  <a:cubicBezTo>
                    <a:pt x="251" y="494"/>
                    <a:pt x="252" y="495"/>
                    <a:pt x="252" y="495"/>
                  </a:cubicBezTo>
                  <a:cubicBezTo>
                    <a:pt x="252" y="495"/>
                    <a:pt x="253" y="496"/>
                    <a:pt x="253" y="496"/>
                  </a:cubicBezTo>
                  <a:cubicBezTo>
                    <a:pt x="255" y="498"/>
                    <a:pt x="255" y="498"/>
                    <a:pt x="256" y="498"/>
                  </a:cubicBezTo>
                  <a:cubicBezTo>
                    <a:pt x="256" y="500"/>
                    <a:pt x="257" y="501"/>
                    <a:pt x="258" y="501"/>
                  </a:cubicBezTo>
                  <a:cubicBezTo>
                    <a:pt x="259" y="501"/>
                    <a:pt x="259" y="501"/>
                    <a:pt x="260" y="501"/>
                  </a:cubicBezTo>
                  <a:cubicBezTo>
                    <a:pt x="260" y="501"/>
                    <a:pt x="260" y="501"/>
                    <a:pt x="260" y="501"/>
                  </a:cubicBezTo>
                  <a:cubicBezTo>
                    <a:pt x="261" y="501"/>
                    <a:pt x="261" y="501"/>
                    <a:pt x="262" y="502"/>
                  </a:cubicBezTo>
                  <a:cubicBezTo>
                    <a:pt x="262" y="502"/>
                    <a:pt x="262" y="503"/>
                    <a:pt x="263" y="504"/>
                  </a:cubicBezTo>
                  <a:cubicBezTo>
                    <a:pt x="263" y="505"/>
                    <a:pt x="263" y="505"/>
                    <a:pt x="263" y="505"/>
                  </a:cubicBezTo>
                  <a:cubicBezTo>
                    <a:pt x="264" y="505"/>
                    <a:pt x="265" y="506"/>
                    <a:pt x="265" y="506"/>
                  </a:cubicBezTo>
                  <a:cubicBezTo>
                    <a:pt x="265" y="507"/>
                    <a:pt x="265" y="507"/>
                    <a:pt x="265" y="507"/>
                  </a:cubicBezTo>
                  <a:cubicBezTo>
                    <a:pt x="265" y="507"/>
                    <a:pt x="266" y="508"/>
                    <a:pt x="266" y="508"/>
                  </a:cubicBezTo>
                  <a:cubicBezTo>
                    <a:pt x="266" y="508"/>
                    <a:pt x="267" y="508"/>
                    <a:pt x="267" y="508"/>
                  </a:cubicBezTo>
                  <a:cubicBezTo>
                    <a:pt x="267" y="510"/>
                    <a:pt x="268" y="510"/>
                    <a:pt x="270" y="510"/>
                  </a:cubicBezTo>
                  <a:cubicBezTo>
                    <a:pt x="270" y="510"/>
                    <a:pt x="270" y="510"/>
                    <a:pt x="270" y="510"/>
                  </a:cubicBezTo>
                  <a:cubicBezTo>
                    <a:pt x="270" y="510"/>
                    <a:pt x="270" y="510"/>
                    <a:pt x="270" y="510"/>
                  </a:cubicBezTo>
                  <a:cubicBezTo>
                    <a:pt x="271" y="511"/>
                    <a:pt x="271" y="512"/>
                    <a:pt x="272" y="513"/>
                  </a:cubicBezTo>
                  <a:cubicBezTo>
                    <a:pt x="273" y="513"/>
                    <a:pt x="274" y="514"/>
                    <a:pt x="274" y="514"/>
                  </a:cubicBezTo>
                  <a:cubicBezTo>
                    <a:pt x="275" y="515"/>
                    <a:pt x="275" y="515"/>
                    <a:pt x="276" y="516"/>
                  </a:cubicBezTo>
                  <a:cubicBezTo>
                    <a:pt x="277" y="517"/>
                    <a:pt x="279" y="519"/>
                    <a:pt x="281" y="520"/>
                  </a:cubicBezTo>
                  <a:cubicBezTo>
                    <a:pt x="281" y="521"/>
                    <a:pt x="282" y="521"/>
                    <a:pt x="283" y="522"/>
                  </a:cubicBezTo>
                  <a:cubicBezTo>
                    <a:pt x="283" y="522"/>
                    <a:pt x="284" y="523"/>
                    <a:pt x="284" y="523"/>
                  </a:cubicBezTo>
                  <a:cubicBezTo>
                    <a:pt x="285" y="523"/>
                    <a:pt x="285" y="524"/>
                    <a:pt x="286" y="525"/>
                  </a:cubicBezTo>
                  <a:cubicBezTo>
                    <a:pt x="286" y="526"/>
                    <a:pt x="287" y="527"/>
                    <a:pt x="288" y="527"/>
                  </a:cubicBezTo>
                  <a:cubicBezTo>
                    <a:pt x="289" y="527"/>
                    <a:pt x="289" y="527"/>
                    <a:pt x="289" y="528"/>
                  </a:cubicBezTo>
                  <a:cubicBezTo>
                    <a:pt x="289" y="528"/>
                    <a:pt x="289" y="528"/>
                    <a:pt x="289" y="528"/>
                  </a:cubicBezTo>
                  <a:cubicBezTo>
                    <a:pt x="290" y="529"/>
                    <a:pt x="291" y="529"/>
                    <a:pt x="292" y="530"/>
                  </a:cubicBezTo>
                  <a:cubicBezTo>
                    <a:pt x="292" y="530"/>
                    <a:pt x="293" y="531"/>
                    <a:pt x="294" y="532"/>
                  </a:cubicBezTo>
                  <a:cubicBezTo>
                    <a:pt x="295" y="533"/>
                    <a:pt x="296" y="533"/>
                    <a:pt x="297" y="534"/>
                  </a:cubicBezTo>
                  <a:cubicBezTo>
                    <a:pt x="298" y="534"/>
                    <a:pt x="298" y="534"/>
                    <a:pt x="298" y="535"/>
                  </a:cubicBezTo>
                  <a:cubicBezTo>
                    <a:pt x="298" y="535"/>
                    <a:pt x="298" y="535"/>
                    <a:pt x="298" y="536"/>
                  </a:cubicBezTo>
                  <a:cubicBezTo>
                    <a:pt x="299" y="536"/>
                    <a:pt x="299" y="536"/>
                    <a:pt x="299" y="536"/>
                  </a:cubicBezTo>
                  <a:cubicBezTo>
                    <a:pt x="301" y="536"/>
                    <a:pt x="301" y="537"/>
                    <a:pt x="302" y="538"/>
                  </a:cubicBezTo>
                  <a:cubicBezTo>
                    <a:pt x="302" y="539"/>
                    <a:pt x="302" y="540"/>
                    <a:pt x="303" y="540"/>
                  </a:cubicBezTo>
                  <a:cubicBezTo>
                    <a:pt x="304" y="540"/>
                    <a:pt x="304" y="541"/>
                    <a:pt x="304" y="541"/>
                  </a:cubicBezTo>
                  <a:cubicBezTo>
                    <a:pt x="305" y="542"/>
                    <a:pt x="305" y="543"/>
                    <a:pt x="307" y="544"/>
                  </a:cubicBezTo>
                  <a:cubicBezTo>
                    <a:pt x="310" y="545"/>
                    <a:pt x="310" y="545"/>
                    <a:pt x="310" y="546"/>
                  </a:cubicBezTo>
                  <a:cubicBezTo>
                    <a:pt x="311" y="546"/>
                    <a:pt x="311" y="546"/>
                    <a:pt x="311" y="547"/>
                  </a:cubicBezTo>
                  <a:cubicBezTo>
                    <a:pt x="311" y="548"/>
                    <a:pt x="312" y="549"/>
                    <a:pt x="313" y="549"/>
                  </a:cubicBezTo>
                  <a:cubicBezTo>
                    <a:pt x="314" y="550"/>
                    <a:pt x="314" y="550"/>
                    <a:pt x="315" y="551"/>
                  </a:cubicBezTo>
                  <a:cubicBezTo>
                    <a:pt x="315" y="551"/>
                    <a:pt x="316" y="551"/>
                    <a:pt x="316" y="552"/>
                  </a:cubicBezTo>
                  <a:cubicBezTo>
                    <a:pt x="317" y="552"/>
                    <a:pt x="319" y="554"/>
                    <a:pt x="319" y="554"/>
                  </a:cubicBezTo>
                  <a:cubicBezTo>
                    <a:pt x="319" y="554"/>
                    <a:pt x="319" y="555"/>
                    <a:pt x="320" y="555"/>
                  </a:cubicBezTo>
                  <a:cubicBezTo>
                    <a:pt x="320" y="555"/>
                    <a:pt x="320" y="555"/>
                    <a:pt x="320" y="554"/>
                  </a:cubicBezTo>
                  <a:cubicBezTo>
                    <a:pt x="321" y="554"/>
                    <a:pt x="322" y="556"/>
                    <a:pt x="322" y="557"/>
                  </a:cubicBezTo>
                  <a:cubicBezTo>
                    <a:pt x="322" y="557"/>
                    <a:pt x="322" y="557"/>
                    <a:pt x="323" y="557"/>
                  </a:cubicBezTo>
                  <a:cubicBezTo>
                    <a:pt x="324" y="559"/>
                    <a:pt x="324" y="560"/>
                    <a:pt x="325" y="560"/>
                  </a:cubicBezTo>
                  <a:cubicBezTo>
                    <a:pt x="325" y="560"/>
                    <a:pt x="326" y="561"/>
                    <a:pt x="326" y="561"/>
                  </a:cubicBezTo>
                  <a:cubicBezTo>
                    <a:pt x="326" y="561"/>
                    <a:pt x="326" y="561"/>
                    <a:pt x="326" y="561"/>
                  </a:cubicBezTo>
                  <a:cubicBezTo>
                    <a:pt x="327" y="562"/>
                    <a:pt x="327" y="562"/>
                    <a:pt x="328" y="562"/>
                  </a:cubicBezTo>
                  <a:cubicBezTo>
                    <a:pt x="328" y="563"/>
                    <a:pt x="329" y="563"/>
                    <a:pt x="330" y="564"/>
                  </a:cubicBezTo>
                  <a:cubicBezTo>
                    <a:pt x="330" y="564"/>
                    <a:pt x="330" y="564"/>
                    <a:pt x="331" y="565"/>
                  </a:cubicBezTo>
                  <a:cubicBezTo>
                    <a:pt x="331" y="565"/>
                    <a:pt x="331" y="565"/>
                    <a:pt x="331" y="565"/>
                  </a:cubicBezTo>
                  <a:cubicBezTo>
                    <a:pt x="331" y="565"/>
                    <a:pt x="331" y="565"/>
                    <a:pt x="332" y="565"/>
                  </a:cubicBezTo>
                  <a:cubicBezTo>
                    <a:pt x="332" y="566"/>
                    <a:pt x="332" y="566"/>
                    <a:pt x="332" y="566"/>
                  </a:cubicBezTo>
                  <a:cubicBezTo>
                    <a:pt x="333" y="567"/>
                    <a:pt x="335" y="569"/>
                    <a:pt x="336" y="570"/>
                  </a:cubicBezTo>
                  <a:cubicBezTo>
                    <a:pt x="337" y="571"/>
                    <a:pt x="336" y="571"/>
                    <a:pt x="336" y="572"/>
                  </a:cubicBezTo>
                  <a:cubicBezTo>
                    <a:pt x="336" y="572"/>
                    <a:pt x="337" y="572"/>
                    <a:pt x="337" y="573"/>
                  </a:cubicBezTo>
                  <a:cubicBezTo>
                    <a:pt x="337" y="573"/>
                    <a:pt x="337" y="573"/>
                    <a:pt x="338" y="573"/>
                  </a:cubicBezTo>
                  <a:cubicBezTo>
                    <a:pt x="338" y="573"/>
                    <a:pt x="339" y="573"/>
                    <a:pt x="340" y="574"/>
                  </a:cubicBezTo>
                  <a:cubicBezTo>
                    <a:pt x="341" y="575"/>
                    <a:pt x="341" y="575"/>
                    <a:pt x="342" y="575"/>
                  </a:cubicBezTo>
                  <a:cubicBezTo>
                    <a:pt x="343" y="576"/>
                    <a:pt x="343" y="576"/>
                    <a:pt x="344" y="577"/>
                  </a:cubicBezTo>
                  <a:cubicBezTo>
                    <a:pt x="345" y="578"/>
                    <a:pt x="345" y="578"/>
                    <a:pt x="346" y="579"/>
                  </a:cubicBezTo>
                  <a:cubicBezTo>
                    <a:pt x="346" y="579"/>
                    <a:pt x="346" y="579"/>
                    <a:pt x="347" y="579"/>
                  </a:cubicBezTo>
                  <a:cubicBezTo>
                    <a:pt x="347" y="580"/>
                    <a:pt x="348" y="580"/>
                    <a:pt x="348" y="581"/>
                  </a:cubicBezTo>
                  <a:cubicBezTo>
                    <a:pt x="349" y="581"/>
                    <a:pt x="349" y="581"/>
                    <a:pt x="349" y="582"/>
                  </a:cubicBezTo>
                  <a:cubicBezTo>
                    <a:pt x="349" y="582"/>
                    <a:pt x="349" y="582"/>
                    <a:pt x="349" y="583"/>
                  </a:cubicBezTo>
                  <a:cubicBezTo>
                    <a:pt x="350" y="583"/>
                    <a:pt x="350" y="583"/>
                    <a:pt x="351" y="583"/>
                  </a:cubicBezTo>
                  <a:cubicBezTo>
                    <a:pt x="351" y="583"/>
                    <a:pt x="351" y="583"/>
                    <a:pt x="351" y="583"/>
                  </a:cubicBezTo>
                  <a:cubicBezTo>
                    <a:pt x="351" y="583"/>
                    <a:pt x="351" y="584"/>
                    <a:pt x="351" y="584"/>
                  </a:cubicBezTo>
                  <a:cubicBezTo>
                    <a:pt x="351" y="584"/>
                    <a:pt x="351" y="584"/>
                    <a:pt x="351" y="584"/>
                  </a:cubicBezTo>
                  <a:cubicBezTo>
                    <a:pt x="352" y="585"/>
                    <a:pt x="353" y="585"/>
                    <a:pt x="353" y="584"/>
                  </a:cubicBezTo>
                  <a:cubicBezTo>
                    <a:pt x="353" y="585"/>
                    <a:pt x="353" y="585"/>
                    <a:pt x="354" y="585"/>
                  </a:cubicBezTo>
                  <a:cubicBezTo>
                    <a:pt x="354" y="585"/>
                    <a:pt x="354" y="585"/>
                    <a:pt x="354" y="585"/>
                  </a:cubicBezTo>
                  <a:cubicBezTo>
                    <a:pt x="354" y="585"/>
                    <a:pt x="354" y="585"/>
                    <a:pt x="354" y="585"/>
                  </a:cubicBezTo>
                  <a:cubicBezTo>
                    <a:pt x="355" y="584"/>
                    <a:pt x="356" y="584"/>
                    <a:pt x="356" y="584"/>
                  </a:cubicBezTo>
                  <a:cubicBezTo>
                    <a:pt x="356" y="584"/>
                    <a:pt x="356" y="584"/>
                    <a:pt x="357" y="584"/>
                  </a:cubicBezTo>
                  <a:cubicBezTo>
                    <a:pt x="357" y="584"/>
                    <a:pt x="357" y="584"/>
                    <a:pt x="357" y="584"/>
                  </a:cubicBezTo>
                  <a:cubicBezTo>
                    <a:pt x="358" y="584"/>
                    <a:pt x="359" y="583"/>
                    <a:pt x="359" y="582"/>
                  </a:cubicBezTo>
                  <a:cubicBezTo>
                    <a:pt x="359" y="582"/>
                    <a:pt x="359" y="582"/>
                    <a:pt x="359" y="582"/>
                  </a:cubicBezTo>
                  <a:cubicBezTo>
                    <a:pt x="359" y="582"/>
                    <a:pt x="359" y="582"/>
                    <a:pt x="359" y="581"/>
                  </a:cubicBezTo>
                  <a:cubicBezTo>
                    <a:pt x="359" y="581"/>
                    <a:pt x="359" y="581"/>
                    <a:pt x="359" y="581"/>
                  </a:cubicBezTo>
                  <a:cubicBezTo>
                    <a:pt x="360" y="581"/>
                    <a:pt x="360" y="580"/>
                    <a:pt x="360" y="578"/>
                  </a:cubicBezTo>
                  <a:cubicBezTo>
                    <a:pt x="360" y="578"/>
                    <a:pt x="360" y="578"/>
                    <a:pt x="360" y="578"/>
                  </a:cubicBezTo>
                  <a:cubicBezTo>
                    <a:pt x="361" y="577"/>
                    <a:pt x="361" y="577"/>
                    <a:pt x="361" y="576"/>
                  </a:cubicBezTo>
                  <a:cubicBezTo>
                    <a:pt x="361" y="576"/>
                    <a:pt x="361" y="576"/>
                    <a:pt x="361" y="576"/>
                  </a:cubicBezTo>
                  <a:cubicBezTo>
                    <a:pt x="361" y="576"/>
                    <a:pt x="361" y="576"/>
                    <a:pt x="361" y="575"/>
                  </a:cubicBezTo>
                  <a:cubicBezTo>
                    <a:pt x="361" y="575"/>
                    <a:pt x="361" y="575"/>
                    <a:pt x="362" y="575"/>
                  </a:cubicBezTo>
                  <a:cubicBezTo>
                    <a:pt x="363" y="574"/>
                    <a:pt x="363" y="573"/>
                    <a:pt x="364" y="573"/>
                  </a:cubicBezTo>
                  <a:cubicBezTo>
                    <a:pt x="364" y="573"/>
                    <a:pt x="364" y="572"/>
                    <a:pt x="364" y="572"/>
                  </a:cubicBezTo>
                  <a:cubicBezTo>
                    <a:pt x="364" y="572"/>
                    <a:pt x="364" y="572"/>
                    <a:pt x="364" y="572"/>
                  </a:cubicBezTo>
                  <a:cubicBezTo>
                    <a:pt x="365" y="571"/>
                    <a:pt x="365" y="570"/>
                    <a:pt x="365" y="570"/>
                  </a:cubicBezTo>
                  <a:cubicBezTo>
                    <a:pt x="365" y="569"/>
                    <a:pt x="365" y="568"/>
                    <a:pt x="366" y="568"/>
                  </a:cubicBezTo>
                  <a:cubicBezTo>
                    <a:pt x="366" y="567"/>
                    <a:pt x="366" y="567"/>
                    <a:pt x="366" y="567"/>
                  </a:cubicBezTo>
                  <a:cubicBezTo>
                    <a:pt x="366" y="567"/>
                    <a:pt x="366" y="567"/>
                    <a:pt x="366" y="567"/>
                  </a:cubicBezTo>
                  <a:cubicBezTo>
                    <a:pt x="367" y="566"/>
                    <a:pt x="369" y="564"/>
                    <a:pt x="370" y="563"/>
                  </a:cubicBezTo>
                  <a:cubicBezTo>
                    <a:pt x="370" y="562"/>
                    <a:pt x="371" y="562"/>
                    <a:pt x="371" y="562"/>
                  </a:cubicBezTo>
                  <a:cubicBezTo>
                    <a:pt x="372" y="561"/>
                    <a:pt x="373" y="561"/>
                    <a:pt x="373" y="560"/>
                  </a:cubicBezTo>
                  <a:cubicBezTo>
                    <a:pt x="374" y="559"/>
                    <a:pt x="374" y="558"/>
                    <a:pt x="375" y="558"/>
                  </a:cubicBezTo>
                  <a:cubicBezTo>
                    <a:pt x="375" y="557"/>
                    <a:pt x="375" y="557"/>
                    <a:pt x="376" y="557"/>
                  </a:cubicBezTo>
                  <a:cubicBezTo>
                    <a:pt x="376" y="557"/>
                    <a:pt x="376" y="557"/>
                    <a:pt x="376" y="557"/>
                  </a:cubicBezTo>
                  <a:cubicBezTo>
                    <a:pt x="377" y="555"/>
                    <a:pt x="378" y="555"/>
                    <a:pt x="379" y="555"/>
                  </a:cubicBezTo>
                  <a:cubicBezTo>
                    <a:pt x="379" y="555"/>
                    <a:pt x="379" y="555"/>
                    <a:pt x="379" y="555"/>
                  </a:cubicBezTo>
                  <a:cubicBezTo>
                    <a:pt x="379" y="555"/>
                    <a:pt x="380" y="555"/>
                    <a:pt x="380" y="554"/>
                  </a:cubicBezTo>
                  <a:cubicBezTo>
                    <a:pt x="380" y="554"/>
                    <a:pt x="380" y="554"/>
                    <a:pt x="380" y="554"/>
                  </a:cubicBezTo>
                  <a:cubicBezTo>
                    <a:pt x="381" y="553"/>
                    <a:pt x="382" y="553"/>
                    <a:pt x="383" y="553"/>
                  </a:cubicBezTo>
                  <a:cubicBezTo>
                    <a:pt x="383" y="553"/>
                    <a:pt x="383" y="553"/>
                    <a:pt x="383" y="553"/>
                  </a:cubicBezTo>
                  <a:cubicBezTo>
                    <a:pt x="384" y="553"/>
                    <a:pt x="385" y="553"/>
                    <a:pt x="385" y="553"/>
                  </a:cubicBezTo>
                  <a:cubicBezTo>
                    <a:pt x="386" y="553"/>
                    <a:pt x="386" y="553"/>
                    <a:pt x="386" y="553"/>
                  </a:cubicBezTo>
                  <a:cubicBezTo>
                    <a:pt x="387" y="553"/>
                    <a:pt x="387" y="553"/>
                    <a:pt x="388" y="553"/>
                  </a:cubicBezTo>
                  <a:cubicBezTo>
                    <a:pt x="389" y="553"/>
                    <a:pt x="389" y="553"/>
                    <a:pt x="390" y="554"/>
                  </a:cubicBezTo>
                  <a:cubicBezTo>
                    <a:pt x="390" y="554"/>
                    <a:pt x="391" y="554"/>
                    <a:pt x="392" y="554"/>
                  </a:cubicBezTo>
                  <a:cubicBezTo>
                    <a:pt x="392" y="554"/>
                    <a:pt x="392" y="554"/>
                    <a:pt x="392" y="554"/>
                  </a:cubicBezTo>
                  <a:cubicBezTo>
                    <a:pt x="393" y="554"/>
                    <a:pt x="394" y="554"/>
                    <a:pt x="395" y="555"/>
                  </a:cubicBezTo>
                  <a:cubicBezTo>
                    <a:pt x="395" y="555"/>
                    <a:pt x="395" y="556"/>
                    <a:pt x="395" y="556"/>
                  </a:cubicBezTo>
                  <a:cubicBezTo>
                    <a:pt x="396" y="557"/>
                    <a:pt x="396" y="557"/>
                    <a:pt x="397" y="558"/>
                  </a:cubicBezTo>
                  <a:cubicBezTo>
                    <a:pt x="398" y="558"/>
                    <a:pt x="398" y="559"/>
                    <a:pt x="399" y="559"/>
                  </a:cubicBezTo>
                  <a:cubicBezTo>
                    <a:pt x="399" y="561"/>
                    <a:pt x="400" y="562"/>
                    <a:pt x="402" y="562"/>
                  </a:cubicBezTo>
                  <a:cubicBezTo>
                    <a:pt x="404" y="564"/>
                    <a:pt x="406" y="566"/>
                    <a:pt x="407" y="569"/>
                  </a:cubicBezTo>
                  <a:cubicBezTo>
                    <a:pt x="407" y="569"/>
                    <a:pt x="407" y="570"/>
                    <a:pt x="407" y="571"/>
                  </a:cubicBezTo>
                  <a:cubicBezTo>
                    <a:pt x="408" y="573"/>
                    <a:pt x="408" y="576"/>
                    <a:pt x="411" y="577"/>
                  </a:cubicBezTo>
                  <a:cubicBezTo>
                    <a:pt x="412" y="579"/>
                    <a:pt x="412" y="580"/>
                    <a:pt x="413" y="581"/>
                  </a:cubicBezTo>
                  <a:cubicBezTo>
                    <a:pt x="413" y="582"/>
                    <a:pt x="413" y="582"/>
                    <a:pt x="413" y="582"/>
                  </a:cubicBezTo>
                  <a:cubicBezTo>
                    <a:pt x="414" y="583"/>
                    <a:pt x="414" y="584"/>
                    <a:pt x="414" y="585"/>
                  </a:cubicBezTo>
                  <a:cubicBezTo>
                    <a:pt x="414" y="585"/>
                    <a:pt x="414" y="586"/>
                    <a:pt x="415" y="586"/>
                  </a:cubicBezTo>
                  <a:cubicBezTo>
                    <a:pt x="415" y="586"/>
                    <a:pt x="415" y="586"/>
                    <a:pt x="415" y="587"/>
                  </a:cubicBezTo>
                  <a:cubicBezTo>
                    <a:pt x="415" y="587"/>
                    <a:pt x="415" y="587"/>
                    <a:pt x="415" y="588"/>
                  </a:cubicBezTo>
                  <a:cubicBezTo>
                    <a:pt x="415" y="589"/>
                    <a:pt x="416" y="589"/>
                    <a:pt x="416" y="590"/>
                  </a:cubicBezTo>
                  <a:cubicBezTo>
                    <a:pt x="416" y="590"/>
                    <a:pt x="416" y="590"/>
                    <a:pt x="416" y="590"/>
                  </a:cubicBezTo>
                  <a:cubicBezTo>
                    <a:pt x="416" y="591"/>
                    <a:pt x="416" y="591"/>
                    <a:pt x="416" y="592"/>
                  </a:cubicBezTo>
                  <a:cubicBezTo>
                    <a:pt x="416" y="592"/>
                    <a:pt x="416" y="592"/>
                    <a:pt x="416" y="592"/>
                  </a:cubicBezTo>
                  <a:cubicBezTo>
                    <a:pt x="417" y="593"/>
                    <a:pt x="417" y="593"/>
                    <a:pt x="417" y="594"/>
                  </a:cubicBezTo>
                  <a:cubicBezTo>
                    <a:pt x="417" y="595"/>
                    <a:pt x="417" y="596"/>
                    <a:pt x="417" y="597"/>
                  </a:cubicBezTo>
                  <a:cubicBezTo>
                    <a:pt x="417" y="597"/>
                    <a:pt x="418" y="598"/>
                    <a:pt x="418" y="599"/>
                  </a:cubicBezTo>
                  <a:cubicBezTo>
                    <a:pt x="418" y="599"/>
                    <a:pt x="418" y="599"/>
                    <a:pt x="418" y="599"/>
                  </a:cubicBezTo>
                  <a:cubicBezTo>
                    <a:pt x="419" y="600"/>
                    <a:pt x="419" y="601"/>
                    <a:pt x="418" y="602"/>
                  </a:cubicBezTo>
                  <a:cubicBezTo>
                    <a:pt x="418" y="602"/>
                    <a:pt x="418" y="603"/>
                    <a:pt x="418" y="603"/>
                  </a:cubicBezTo>
                  <a:cubicBezTo>
                    <a:pt x="418" y="605"/>
                    <a:pt x="418" y="607"/>
                    <a:pt x="419" y="608"/>
                  </a:cubicBezTo>
                  <a:cubicBezTo>
                    <a:pt x="419" y="609"/>
                    <a:pt x="419" y="610"/>
                    <a:pt x="419" y="610"/>
                  </a:cubicBezTo>
                  <a:cubicBezTo>
                    <a:pt x="418" y="611"/>
                    <a:pt x="418" y="612"/>
                    <a:pt x="419" y="613"/>
                  </a:cubicBezTo>
                  <a:cubicBezTo>
                    <a:pt x="420" y="613"/>
                    <a:pt x="420" y="613"/>
                    <a:pt x="420" y="613"/>
                  </a:cubicBezTo>
                  <a:cubicBezTo>
                    <a:pt x="420" y="614"/>
                    <a:pt x="421" y="614"/>
                    <a:pt x="421" y="614"/>
                  </a:cubicBezTo>
                  <a:cubicBezTo>
                    <a:pt x="421" y="614"/>
                    <a:pt x="421" y="615"/>
                    <a:pt x="420" y="615"/>
                  </a:cubicBezTo>
                  <a:cubicBezTo>
                    <a:pt x="420" y="616"/>
                    <a:pt x="420" y="616"/>
                    <a:pt x="420" y="617"/>
                  </a:cubicBezTo>
                  <a:cubicBezTo>
                    <a:pt x="420" y="618"/>
                    <a:pt x="420" y="619"/>
                    <a:pt x="419" y="621"/>
                  </a:cubicBezTo>
                  <a:cubicBezTo>
                    <a:pt x="419" y="622"/>
                    <a:pt x="419" y="622"/>
                    <a:pt x="419" y="622"/>
                  </a:cubicBezTo>
                  <a:cubicBezTo>
                    <a:pt x="420" y="623"/>
                    <a:pt x="420" y="623"/>
                    <a:pt x="420" y="623"/>
                  </a:cubicBezTo>
                  <a:cubicBezTo>
                    <a:pt x="420" y="623"/>
                    <a:pt x="420" y="623"/>
                    <a:pt x="420" y="623"/>
                  </a:cubicBezTo>
                  <a:cubicBezTo>
                    <a:pt x="419" y="624"/>
                    <a:pt x="418" y="625"/>
                    <a:pt x="418" y="626"/>
                  </a:cubicBezTo>
                  <a:cubicBezTo>
                    <a:pt x="418" y="628"/>
                    <a:pt x="418" y="629"/>
                    <a:pt x="418" y="630"/>
                  </a:cubicBezTo>
                  <a:cubicBezTo>
                    <a:pt x="418" y="630"/>
                    <a:pt x="418" y="630"/>
                    <a:pt x="418" y="630"/>
                  </a:cubicBezTo>
                  <a:cubicBezTo>
                    <a:pt x="417" y="631"/>
                    <a:pt x="417" y="634"/>
                    <a:pt x="417" y="635"/>
                  </a:cubicBezTo>
                  <a:cubicBezTo>
                    <a:pt x="417" y="635"/>
                    <a:pt x="417" y="636"/>
                    <a:pt x="417" y="636"/>
                  </a:cubicBezTo>
                  <a:cubicBezTo>
                    <a:pt x="417" y="636"/>
                    <a:pt x="417" y="636"/>
                    <a:pt x="417" y="636"/>
                  </a:cubicBezTo>
                  <a:cubicBezTo>
                    <a:pt x="417" y="636"/>
                    <a:pt x="417" y="638"/>
                    <a:pt x="417" y="638"/>
                  </a:cubicBezTo>
                  <a:cubicBezTo>
                    <a:pt x="417" y="639"/>
                    <a:pt x="417" y="639"/>
                    <a:pt x="418" y="640"/>
                  </a:cubicBezTo>
                  <a:cubicBezTo>
                    <a:pt x="418" y="640"/>
                    <a:pt x="418" y="640"/>
                    <a:pt x="418" y="640"/>
                  </a:cubicBezTo>
                  <a:cubicBezTo>
                    <a:pt x="418" y="640"/>
                    <a:pt x="417" y="640"/>
                    <a:pt x="417" y="640"/>
                  </a:cubicBezTo>
                  <a:cubicBezTo>
                    <a:pt x="417" y="640"/>
                    <a:pt x="417" y="641"/>
                    <a:pt x="418" y="641"/>
                  </a:cubicBezTo>
                  <a:cubicBezTo>
                    <a:pt x="418" y="641"/>
                    <a:pt x="418" y="641"/>
                    <a:pt x="418" y="641"/>
                  </a:cubicBezTo>
                  <a:cubicBezTo>
                    <a:pt x="417" y="642"/>
                    <a:pt x="417" y="643"/>
                    <a:pt x="417" y="644"/>
                  </a:cubicBezTo>
                  <a:cubicBezTo>
                    <a:pt x="418" y="644"/>
                    <a:pt x="418" y="645"/>
                    <a:pt x="419" y="645"/>
                  </a:cubicBezTo>
                  <a:cubicBezTo>
                    <a:pt x="419" y="645"/>
                    <a:pt x="419" y="645"/>
                    <a:pt x="419" y="644"/>
                  </a:cubicBezTo>
                  <a:cubicBezTo>
                    <a:pt x="420" y="645"/>
                    <a:pt x="420" y="645"/>
                    <a:pt x="421" y="645"/>
                  </a:cubicBezTo>
                  <a:cubicBezTo>
                    <a:pt x="421" y="645"/>
                    <a:pt x="421" y="645"/>
                    <a:pt x="421" y="645"/>
                  </a:cubicBezTo>
                  <a:cubicBezTo>
                    <a:pt x="421" y="645"/>
                    <a:pt x="422" y="645"/>
                    <a:pt x="422" y="645"/>
                  </a:cubicBezTo>
                  <a:cubicBezTo>
                    <a:pt x="422" y="645"/>
                    <a:pt x="422" y="645"/>
                    <a:pt x="423" y="645"/>
                  </a:cubicBezTo>
                  <a:cubicBezTo>
                    <a:pt x="423" y="645"/>
                    <a:pt x="423" y="645"/>
                    <a:pt x="423" y="645"/>
                  </a:cubicBezTo>
                  <a:cubicBezTo>
                    <a:pt x="424" y="646"/>
                    <a:pt x="424" y="647"/>
                    <a:pt x="425" y="647"/>
                  </a:cubicBezTo>
                  <a:cubicBezTo>
                    <a:pt x="426" y="649"/>
                    <a:pt x="427" y="649"/>
                    <a:pt x="429" y="650"/>
                  </a:cubicBezTo>
                  <a:cubicBezTo>
                    <a:pt x="429" y="650"/>
                    <a:pt x="430" y="650"/>
                    <a:pt x="430" y="650"/>
                  </a:cubicBezTo>
                  <a:cubicBezTo>
                    <a:pt x="430" y="651"/>
                    <a:pt x="431" y="651"/>
                    <a:pt x="432" y="651"/>
                  </a:cubicBezTo>
                  <a:cubicBezTo>
                    <a:pt x="432" y="652"/>
                    <a:pt x="432" y="652"/>
                    <a:pt x="432" y="652"/>
                  </a:cubicBezTo>
                  <a:cubicBezTo>
                    <a:pt x="432" y="652"/>
                    <a:pt x="433" y="652"/>
                    <a:pt x="433" y="652"/>
                  </a:cubicBezTo>
                  <a:cubicBezTo>
                    <a:pt x="433" y="652"/>
                    <a:pt x="434" y="653"/>
                    <a:pt x="435" y="654"/>
                  </a:cubicBezTo>
                  <a:cubicBezTo>
                    <a:pt x="436" y="655"/>
                    <a:pt x="438" y="656"/>
                    <a:pt x="439" y="656"/>
                  </a:cubicBezTo>
                  <a:cubicBezTo>
                    <a:pt x="439" y="656"/>
                    <a:pt x="439" y="656"/>
                    <a:pt x="439" y="656"/>
                  </a:cubicBezTo>
                  <a:cubicBezTo>
                    <a:pt x="439" y="656"/>
                    <a:pt x="440" y="656"/>
                    <a:pt x="440" y="656"/>
                  </a:cubicBezTo>
                  <a:cubicBezTo>
                    <a:pt x="440" y="656"/>
                    <a:pt x="440" y="656"/>
                    <a:pt x="440" y="656"/>
                  </a:cubicBezTo>
                  <a:cubicBezTo>
                    <a:pt x="440" y="657"/>
                    <a:pt x="441" y="657"/>
                    <a:pt x="441" y="658"/>
                  </a:cubicBezTo>
                  <a:cubicBezTo>
                    <a:pt x="441" y="658"/>
                    <a:pt x="442" y="658"/>
                    <a:pt x="443" y="658"/>
                  </a:cubicBezTo>
                  <a:cubicBezTo>
                    <a:pt x="443" y="659"/>
                    <a:pt x="443" y="659"/>
                    <a:pt x="443" y="659"/>
                  </a:cubicBezTo>
                  <a:cubicBezTo>
                    <a:pt x="443" y="659"/>
                    <a:pt x="443" y="659"/>
                    <a:pt x="443" y="659"/>
                  </a:cubicBezTo>
                  <a:cubicBezTo>
                    <a:pt x="443" y="659"/>
                    <a:pt x="443" y="660"/>
                    <a:pt x="443" y="660"/>
                  </a:cubicBezTo>
                  <a:cubicBezTo>
                    <a:pt x="444" y="661"/>
                    <a:pt x="445" y="661"/>
                    <a:pt x="445" y="660"/>
                  </a:cubicBezTo>
                  <a:cubicBezTo>
                    <a:pt x="446" y="660"/>
                    <a:pt x="446" y="660"/>
                    <a:pt x="446" y="660"/>
                  </a:cubicBezTo>
                  <a:cubicBezTo>
                    <a:pt x="446" y="660"/>
                    <a:pt x="446" y="661"/>
                    <a:pt x="447" y="660"/>
                  </a:cubicBezTo>
                  <a:cubicBezTo>
                    <a:pt x="447" y="660"/>
                    <a:pt x="447" y="660"/>
                    <a:pt x="448" y="660"/>
                  </a:cubicBezTo>
                  <a:cubicBezTo>
                    <a:pt x="448" y="660"/>
                    <a:pt x="448" y="660"/>
                    <a:pt x="448" y="660"/>
                  </a:cubicBezTo>
                  <a:cubicBezTo>
                    <a:pt x="448" y="659"/>
                    <a:pt x="448" y="659"/>
                    <a:pt x="449" y="659"/>
                  </a:cubicBezTo>
                  <a:cubicBezTo>
                    <a:pt x="449" y="659"/>
                    <a:pt x="449" y="659"/>
                    <a:pt x="449" y="659"/>
                  </a:cubicBezTo>
                  <a:cubicBezTo>
                    <a:pt x="449" y="659"/>
                    <a:pt x="449" y="659"/>
                    <a:pt x="449" y="658"/>
                  </a:cubicBezTo>
                  <a:cubicBezTo>
                    <a:pt x="450" y="658"/>
                    <a:pt x="450" y="657"/>
                    <a:pt x="450" y="657"/>
                  </a:cubicBezTo>
                  <a:cubicBezTo>
                    <a:pt x="450" y="656"/>
                    <a:pt x="450" y="656"/>
                    <a:pt x="451" y="655"/>
                  </a:cubicBezTo>
                  <a:cubicBezTo>
                    <a:pt x="451" y="654"/>
                    <a:pt x="452" y="653"/>
                    <a:pt x="452" y="651"/>
                  </a:cubicBezTo>
                  <a:cubicBezTo>
                    <a:pt x="453" y="651"/>
                    <a:pt x="453" y="650"/>
                    <a:pt x="453" y="650"/>
                  </a:cubicBezTo>
                  <a:cubicBezTo>
                    <a:pt x="453" y="650"/>
                    <a:pt x="453" y="649"/>
                    <a:pt x="453" y="649"/>
                  </a:cubicBezTo>
                  <a:cubicBezTo>
                    <a:pt x="454" y="649"/>
                    <a:pt x="454" y="649"/>
                    <a:pt x="454" y="649"/>
                  </a:cubicBezTo>
                  <a:cubicBezTo>
                    <a:pt x="455" y="648"/>
                    <a:pt x="455" y="647"/>
                    <a:pt x="455" y="646"/>
                  </a:cubicBezTo>
                  <a:cubicBezTo>
                    <a:pt x="455" y="646"/>
                    <a:pt x="456" y="646"/>
                    <a:pt x="456" y="645"/>
                  </a:cubicBezTo>
                  <a:cubicBezTo>
                    <a:pt x="457" y="645"/>
                    <a:pt x="458" y="644"/>
                    <a:pt x="458" y="642"/>
                  </a:cubicBezTo>
                  <a:cubicBezTo>
                    <a:pt x="459" y="641"/>
                    <a:pt x="460" y="640"/>
                    <a:pt x="460" y="638"/>
                  </a:cubicBezTo>
                  <a:cubicBezTo>
                    <a:pt x="460" y="638"/>
                    <a:pt x="460" y="638"/>
                    <a:pt x="460" y="638"/>
                  </a:cubicBezTo>
                  <a:cubicBezTo>
                    <a:pt x="460" y="637"/>
                    <a:pt x="460" y="637"/>
                    <a:pt x="461" y="636"/>
                  </a:cubicBezTo>
                  <a:cubicBezTo>
                    <a:pt x="461" y="636"/>
                    <a:pt x="461" y="636"/>
                    <a:pt x="461" y="636"/>
                  </a:cubicBezTo>
                  <a:cubicBezTo>
                    <a:pt x="462" y="635"/>
                    <a:pt x="462" y="635"/>
                    <a:pt x="462" y="634"/>
                  </a:cubicBezTo>
                  <a:cubicBezTo>
                    <a:pt x="462" y="634"/>
                    <a:pt x="462" y="634"/>
                    <a:pt x="462" y="634"/>
                  </a:cubicBezTo>
                  <a:cubicBezTo>
                    <a:pt x="463" y="633"/>
                    <a:pt x="463" y="633"/>
                    <a:pt x="463" y="632"/>
                  </a:cubicBezTo>
                  <a:cubicBezTo>
                    <a:pt x="463" y="632"/>
                    <a:pt x="463" y="632"/>
                    <a:pt x="463" y="632"/>
                  </a:cubicBezTo>
                  <a:cubicBezTo>
                    <a:pt x="464" y="631"/>
                    <a:pt x="465" y="630"/>
                    <a:pt x="465" y="629"/>
                  </a:cubicBezTo>
                  <a:cubicBezTo>
                    <a:pt x="466" y="629"/>
                    <a:pt x="466" y="628"/>
                    <a:pt x="466" y="628"/>
                  </a:cubicBezTo>
                  <a:cubicBezTo>
                    <a:pt x="466" y="628"/>
                    <a:pt x="467" y="628"/>
                    <a:pt x="467" y="627"/>
                  </a:cubicBezTo>
                  <a:cubicBezTo>
                    <a:pt x="467" y="627"/>
                    <a:pt x="467" y="627"/>
                    <a:pt x="468" y="626"/>
                  </a:cubicBezTo>
                  <a:cubicBezTo>
                    <a:pt x="468" y="626"/>
                    <a:pt x="468" y="626"/>
                    <a:pt x="468" y="626"/>
                  </a:cubicBezTo>
                  <a:cubicBezTo>
                    <a:pt x="468" y="626"/>
                    <a:pt x="468" y="626"/>
                    <a:pt x="468" y="626"/>
                  </a:cubicBezTo>
                  <a:cubicBezTo>
                    <a:pt x="469" y="625"/>
                    <a:pt x="469" y="625"/>
                    <a:pt x="470" y="625"/>
                  </a:cubicBezTo>
                  <a:cubicBezTo>
                    <a:pt x="470" y="625"/>
                    <a:pt x="470" y="624"/>
                    <a:pt x="470" y="624"/>
                  </a:cubicBezTo>
                  <a:cubicBezTo>
                    <a:pt x="471" y="624"/>
                    <a:pt x="471" y="623"/>
                    <a:pt x="471" y="623"/>
                  </a:cubicBezTo>
                  <a:cubicBezTo>
                    <a:pt x="471" y="623"/>
                    <a:pt x="471" y="623"/>
                    <a:pt x="471" y="623"/>
                  </a:cubicBezTo>
                  <a:cubicBezTo>
                    <a:pt x="472" y="623"/>
                    <a:pt x="472" y="623"/>
                    <a:pt x="472" y="623"/>
                  </a:cubicBezTo>
                  <a:cubicBezTo>
                    <a:pt x="472" y="623"/>
                    <a:pt x="473" y="623"/>
                    <a:pt x="473" y="622"/>
                  </a:cubicBezTo>
                  <a:cubicBezTo>
                    <a:pt x="474" y="622"/>
                    <a:pt x="475" y="621"/>
                    <a:pt x="475" y="620"/>
                  </a:cubicBezTo>
                  <a:cubicBezTo>
                    <a:pt x="475" y="620"/>
                    <a:pt x="476" y="620"/>
                    <a:pt x="476" y="620"/>
                  </a:cubicBezTo>
                  <a:cubicBezTo>
                    <a:pt x="476" y="620"/>
                    <a:pt x="476" y="620"/>
                    <a:pt x="476" y="620"/>
                  </a:cubicBezTo>
                  <a:cubicBezTo>
                    <a:pt x="476" y="620"/>
                    <a:pt x="476" y="620"/>
                    <a:pt x="477" y="620"/>
                  </a:cubicBezTo>
                  <a:cubicBezTo>
                    <a:pt x="477" y="620"/>
                    <a:pt x="477" y="619"/>
                    <a:pt x="478" y="619"/>
                  </a:cubicBezTo>
                  <a:cubicBezTo>
                    <a:pt x="478" y="619"/>
                    <a:pt x="478" y="619"/>
                    <a:pt x="478" y="619"/>
                  </a:cubicBezTo>
                  <a:cubicBezTo>
                    <a:pt x="479" y="619"/>
                    <a:pt x="480" y="619"/>
                    <a:pt x="480" y="619"/>
                  </a:cubicBezTo>
                  <a:cubicBezTo>
                    <a:pt x="481" y="618"/>
                    <a:pt x="481" y="618"/>
                    <a:pt x="482" y="618"/>
                  </a:cubicBezTo>
                  <a:cubicBezTo>
                    <a:pt x="483" y="618"/>
                    <a:pt x="483" y="618"/>
                    <a:pt x="483" y="618"/>
                  </a:cubicBezTo>
                  <a:cubicBezTo>
                    <a:pt x="483" y="618"/>
                    <a:pt x="483" y="618"/>
                    <a:pt x="483" y="618"/>
                  </a:cubicBezTo>
                  <a:cubicBezTo>
                    <a:pt x="484" y="619"/>
                    <a:pt x="485" y="619"/>
                    <a:pt x="486" y="619"/>
                  </a:cubicBezTo>
                  <a:cubicBezTo>
                    <a:pt x="486" y="619"/>
                    <a:pt x="486" y="619"/>
                    <a:pt x="486" y="619"/>
                  </a:cubicBezTo>
                  <a:cubicBezTo>
                    <a:pt x="488" y="619"/>
                    <a:pt x="488" y="620"/>
                    <a:pt x="488" y="620"/>
                  </a:cubicBezTo>
                  <a:cubicBezTo>
                    <a:pt x="489" y="620"/>
                    <a:pt x="489" y="620"/>
                    <a:pt x="490" y="620"/>
                  </a:cubicBezTo>
                  <a:cubicBezTo>
                    <a:pt x="490" y="620"/>
                    <a:pt x="490" y="620"/>
                    <a:pt x="490" y="620"/>
                  </a:cubicBezTo>
                  <a:cubicBezTo>
                    <a:pt x="492" y="621"/>
                    <a:pt x="492" y="621"/>
                    <a:pt x="493" y="622"/>
                  </a:cubicBezTo>
                  <a:cubicBezTo>
                    <a:pt x="493" y="622"/>
                    <a:pt x="493" y="622"/>
                    <a:pt x="493" y="622"/>
                  </a:cubicBezTo>
                  <a:cubicBezTo>
                    <a:pt x="495" y="623"/>
                    <a:pt x="496" y="624"/>
                    <a:pt x="496" y="624"/>
                  </a:cubicBezTo>
                  <a:cubicBezTo>
                    <a:pt x="496" y="624"/>
                    <a:pt x="496" y="625"/>
                    <a:pt x="496" y="625"/>
                  </a:cubicBezTo>
                  <a:cubicBezTo>
                    <a:pt x="498" y="626"/>
                    <a:pt x="498" y="626"/>
                    <a:pt x="498" y="626"/>
                  </a:cubicBezTo>
                  <a:cubicBezTo>
                    <a:pt x="498" y="627"/>
                    <a:pt x="499" y="627"/>
                    <a:pt x="499" y="627"/>
                  </a:cubicBezTo>
                  <a:cubicBezTo>
                    <a:pt x="500" y="628"/>
                    <a:pt x="501" y="630"/>
                    <a:pt x="502" y="631"/>
                  </a:cubicBezTo>
                  <a:cubicBezTo>
                    <a:pt x="502" y="631"/>
                    <a:pt x="502" y="631"/>
                    <a:pt x="503" y="631"/>
                  </a:cubicBezTo>
                  <a:cubicBezTo>
                    <a:pt x="504" y="631"/>
                    <a:pt x="504" y="632"/>
                    <a:pt x="505" y="634"/>
                  </a:cubicBezTo>
                  <a:cubicBezTo>
                    <a:pt x="505" y="635"/>
                    <a:pt x="506" y="636"/>
                    <a:pt x="506" y="638"/>
                  </a:cubicBezTo>
                  <a:cubicBezTo>
                    <a:pt x="508" y="640"/>
                    <a:pt x="509" y="642"/>
                    <a:pt x="510" y="645"/>
                  </a:cubicBezTo>
                  <a:cubicBezTo>
                    <a:pt x="510" y="647"/>
                    <a:pt x="511" y="649"/>
                    <a:pt x="511" y="650"/>
                  </a:cubicBezTo>
                  <a:cubicBezTo>
                    <a:pt x="511" y="651"/>
                    <a:pt x="511" y="651"/>
                    <a:pt x="511" y="651"/>
                  </a:cubicBezTo>
                  <a:cubicBezTo>
                    <a:pt x="512" y="653"/>
                    <a:pt x="512" y="654"/>
                    <a:pt x="513" y="656"/>
                  </a:cubicBezTo>
                  <a:cubicBezTo>
                    <a:pt x="513" y="657"/>
                    <a:pt x="513" y="657"/>
                    <a:pt x="513" y="658"/>
                  </a:cubicBezTo>
                  <a:cubicBezTo>
                    <a:pt x="514" y="659"/>
                    <a:pt x="514" y="660"/>
                    <a:pt x="514" y="662"/>
                  </a:cubicBezTo>
                  <a:cubicBezTo>
                    <a:pt x="514" y="662"/>
                    <a:pt x="514" y="662"/>
                    <a:pt x="514" y="662"/>
                  </a:cubicBezTo>
                  <a:cubicBezTo>
                    <a:pt x="515" y="664"/>
                    <a:pt x="516" y="666"/>
                    <a:pt x="515" y="666"/>
                  </a:cubicBezTo>
                  <a:cubicBezTo>
                    <a:pt x="515" y="666"/>
                    <a:pt x="515" y="667"/>
                    <a:pt x="515" y="667"/>
                  </a:cubicBezTo>
                  <a:cubicBezTo>
                    <a:pt x="514" y="668"/>
                    <a:pt x="515" y="669"/>
                    <a:pt x="515" y="670"/>
                  </a:cubicBezTo>
                  <a:cubicBezTo>
                    <a:pt x="516" y="671"/>
                    <a:pt x="516" y="672"/>
                    <a:pt x="516" y="673"/>
                  </a:cubicBezTo>
                  <a:cubicBezTo>
                    <a:pt x="516" y="674"/>
                    <a:pt x="516" y="674"/>
                    <a:pt x="516" y="674"/>
                  </a:cubicBezTo>
                  <a:cubicBezTo>
                    <a:pt x="516" y="675"/>
                    <a:pt x="516" y="677"/>
                    <a:pt x="516" y="679"/>
                  </a:cubicBezTo>
                  <a:cubicBezTo>
                    <a:pt x="517" y="681"/>
                    <a:pt x="517" y="684"/>
                    <a:pt x="517" y="686"/>
                  </a:cubicBezTo>
                  <a:cubicBezTo>
                    <a:pt x="517" y="688"/>
                    <a:pt x="517" y="688"/>
                    <a:pt x="517" y="688"/>
                  </a:cubicBezTo>
                  <a:cubicBezTo>
                    <a:pt x="517" y="689"/>
                    <a:pt x="517" y="689"/>
                    <a:pt x="518" y="690"/>
                  </a:cubicBezTo>
                  <a:cubicBezTo>
                    <a:pt x="518" y="692"/>
                    <a:pt x="518" y="694"/>
                    <a:pt x="518" y="696"/>
                  </a:cubicBezTo>
                  <a:cubicBezTo>
                    <a:pt x="518" y="698"/>
                    <a:pt x="518" y="699"/>
                    <a:pt x="518" y="700"/>
                  </a:cubicBezTo>
                  <a:cubicBezTo>
                    <a:pt x="519" y="702"/>
                    <a:pt x="519" y="703"/>
                    <a:pt x="519" y="705"/>
                  </a:cubicBezTo>
                  <a:cubicBezTo>
                    <a:pt x="519" y="705"/>
                    <a:pt x="519" y="706"/>
                    <a:pt x="519" y="707"/>
                  </a:cubicBezTo>
                  <a:cubicBezTo>
                    <a:pt x="519" y="708"/>
                    <a:pt x="519" y="709"/>
                    <a:pt x="519" y="710"/>
                  </a:cubicBezTo>
                  <a:cubicBezTo>
                    <a:pt x="519" y="710"/>
                    <a:pt x="519" y="710"/>
                    <a:pt x="520" y="711"/>
                  </a:cubicBezTo>
                  <a:cubicBezTo>
                    <a:pt x="521" y="711"/>
                    <a:pt x="521" y="712"/>
                    <a:pt x="521" y="712"/>
                  </a:cubicBezTo>
                  <a:cubicBezTo>
                    <a:pt x="521" y="713"/>
                    <a:pt x="521" y="713"/>
                    <a:pt x="521" y="713"/>
                  </a:cubicBezTo>
                  <a:cubicBezTo>
                    <a:pt x="520" y="713"/>
                    <a:pt x="520" y="713"/>
                    <a:pt x="520" y="713"/>
                  </a:cubicBezTo>
                  <a:cubicBezTo>
                    <a:pt x="519" y="714"/>
                    <a:pt x="519" y="715"/>
                    <a:pt x="520" y="716"/>
                  </a:cubicBezTo>
                  <a:cubicBezTo>
                    <a:pt x="520" y="717"/>
                    <a:pt x="520" y="717"/>
                    <a:pt x="521" y="718"/>
                  </a:cubicBezTo>
                  <a:cubicBezTo>
                    <a:pt x="520" y="718"/>
                    <a:pt x="520" y="718"/>
                    <a:pt x="520" y="718"/>
                  </a:cubicBezTo>
                  <a:cubicBezTo>
                    <a:pt x="520" y="720"/>
                    <a:pt x="522" y="720"/>
                    <a:pt x="523" y="719"/>
                  </a:cubicBezTo>
                  <a:cubicBezTo>
                    <a:pt x="523" y="719"/>
                    <a:pt x="524" y="719"/>
                    <a:pt x="524" y="719"/>
                  </a:cubicBezTo>
                  <a:cubicBezTo>
                    <a:pt x="524" y="719"/>
                    <a:pt x="525" y="719"/>
                    <a:pt x="526" y="720"/>
                  </a:cubicBezTo>
                  <a:cubicBezTo>
                    <a:pt x="526" y="720"/>
                    <a:pt x="526" y="721"/>
                    <a:pt x="526" y="720"/>
                  </a:cubicBezTo>
                  <a:cubicBezTo>
                    <a:pt x="527" y="720"/>
                    <a:pt x="527" y="720"/>
                    <a:pt x="528" y="720"/>
                  </a:cubicBezTo>
                  <a:cubicBezTo>
                    <a:pt x="528" y="720"/>
                    <a:pt x="528" y="721"/>
                    <a:pt x="528" y="721"/>
                  </a:cubicBezTo>
                  <a:cubicBezTo>
                    <a:pt x="528" y="721"/>
                    <a:pt x="529" y="722"/>
                    <a:pt x="529" y="722"/>
                  </a:cubicBezTo>
                  <a:cubicBezTo>
                    <a:pt x="530" y="724"/>
                    <a:pt x="533" y="725"/>
                    <a:pt x="535" y="726"/>
                  </a:cubicBezTo>
                  <a:cubicBezTo>
                    <a:pt x="536" y="727"/>
                    <a:pt x="537" y="727"/>
                    <a:pt x="540" y="728"/>
                  </a:cubicBezTo>
                  <a:cubicBezTo>
                    <a:pt x="540" y="730"/>
                    <a:pt x="543" y="731"/>
                    <a:pt x="545" y="732"/>
                  </a:cubicBezTo>
                  <a:cubicBezTo>
                    <a:pt x="547" y="732"/>
                    <a:pt x="547" y="732"/>
                    <a:pt x="548" y="733"/>
                  </a:cubicBezTo>
                  <a:cubicBezTo>
                    <a:pt x="548" y="733"/>
                    <a:pt x="548" y="733"/>
                    <a:pt x="548" y="733"/>
                  </a:cubicBezTo>
                  <a:cubicBezTo>
                    <a:pt x="549" y="734"/>
                    <a:pt x="550" y="734"/>
                    <a:pt x="551" y="735"/>
                  </a:cubicBezTo>
                  <a:cubicBezTo>
                    <a:pt x="551" y="735"/>
                    <a:pt x="551" y="735"/>
                    <a:pt x="551" y="735"/>
                  </a:cubicBezTo>
                  <a:cubicBezTo>
                    <a:pt x="551" y="735"/>
                    <a:pt x="551" y="735"/>
                    <a:pt x="552" y="736"/>
                  </a:cubicBezTo>
                  <a:cubicBezTo>
                    <a:pt x="552" y="736"/>
                    <a:pt x="552" y="736"/>
                    <a:pt x="552" y="736"/>
                  </a:cubicBezTo>
                  <a:cubicBezTo>
                    <a:pt x="552" y="736"/>
                    <a:pt x="552" y="736"/>
                    <a:pt x="552" y="735"/>
                  </a:cubicBezTo>
                  <a:cubicBezTo>
                    <a:pt x="553" y="735"/>
                    <a:pt x="554" y="736"/>
                    <a:pt x="554" y="737"/>
                  </a:cubicBezTo>
                  <a:cubicBezTo>
                    <a:pt x="554" y="738"/>
                    <a:pt x="555" y="739"/>
                    <a:pt x="557" y="739"/>
                  </a:cubicBezTo>
                  <a:cubicBezTo>
                    <a:pt x="557" y="739"/>
                    <a:pt x="557" y="739"/>
                    <a:pt x="557" y="739"/>
                  </a:cubicBezTo>
                  <a:cubicBezTo>
                    <a:pt x="557" y="739"/>
                    <a:pt x="558" y="739"/>
                    <a:pt x="558" y="739"/>
                  </a:cubicBezTo>
                  <a:cubicBezTo>
                    <a:pt x="558" y="740"/>
                    <a:pt x="559" y="740"/>
                    <a:pt x="560" y="740"/>
                  </a:cubicBezTo>
                  <a:cubicBezTo>
                    <a:pt x="560" y="740"/>
                    <a:pt x="560" y="740"/>
                    <a:pt x="561" y="741"/>
                  </a:cubicBezTo>
                  <a:cubicBezTo>
                    <a:pt x="561" y="741"/>
                    <a:pt x="561" y="741"/>
                    <a:pt x="561" y="742"/>
                  </a:cubicBezTo>
                  <a:cubicBezTo>
                    <a:pt x="561" y="742"/>
                    <a:pt x="562" y="743"/>
                    <a:pt x="563" y="743"/>
                  </a:cubicBezTo>
                  <a:cubicBezTo>
                    <a:pt x="563" y="743"/>
                    <a:pt x="564" y="743"/>
                    <a:pt x="564" y="743"/>
                  </a:cubicBezTo>
                  <a:cubicBezTo>
                    <a:pt x="565" y="743"/>
                    <a:pt x="565" y="743"/>
                    <a:pt x="565" y="743"/>
                  </a:cubicBezTo>
                  <a:cubicBezTo>
                    <a:pt x="565" y="743"/>
                    <a:pt x="566" y="744"/>
                    <a:pt x="566" y="744"/>
                  </a:cubicBezTo>
                  <a:cubicBezTo>
                    <a:pt x="567" y="745"/>
                    <a:pt x="567" y="745"/>
                    <a:pt x="567" y="745"/>
                  </a:cubicBezTo>
                  <a:cubicBezTo>
                    <a:pt x="568" y="746"/>
                    <a:pt x="569" y="747"/>
                    <a:pt x="571" y="747"/>
                  </a:cubicBezTo>
                  <a:cubicBezTo>
                    <a:pt x="572" y="747"/>
                    <a:pt x="573" y="748"/>
                    <a:pt x="574" y="748"/>
                  </a:cubicBezTo>
                  <a:cubicBezTo>
                    <a:pt x="576" y="749"/>
                    <a:pt x="576" y="749"/>
                    <a:pt x="577" y="750"/>
                  </a:cubicBezTo>
                  <a:cubicBezTo>
                    <a:pt x="577" y="750"/>
                    <a:pt x="577" y="750"/>
                    <a:pt x="577" y="751"/>
                  </a:cubicBezTo>
                  <a:cubicBezTo>
                    <a:pt x="578" y="751"/>
                    <a:pt x="578" y="752"/>
                    <a:pt x="579" y="752"/>
                  </a:cubicBezTo>
                  <a:cubicBezTo>
                    <a:pt x="580" y="753"/>
                    <a:pt x="580" y="754"/>
                    <a:pt x="583" y="753"/>
                  </a:cubicBezTo>
                  <a:cubicBezTo>
                    <a:pt x="584" y="754"/>
                    <a:pt x="585" y="755"/>
                    <a:pt x="587" y="756"/>
                  </a:cubicBezTo>
                  <a:cubicBezTo>
                    <a:pt x="587" y="756"/>
                    <a:pt x="587" y="756"/>
                    <a:pt x="587" y="757"/>
                  </a:cubicBezTo>
                  <a:cubicBezTo>
                    <a:pt x="591" y="757"/>
                    <a:pt x="593" y="758"/>
                    <a:pt x="594" y="760"/>
                  </a:cubicBezTo>
                  <a:cubicBezTo>
                    <a:pt x="596" y="761"/>
                    <a:pt x="597" y="762"/>
                    <a:pt x="598" y="762"/>
                  </a:cubicBezTo>
                  <a:cubicBezTo>
                    <a:pt x="599" y="763"/>
                    <a:pt x="600" y="763"/>
                    <a:pt x="600" y="764"/>
                  </a:cubicBezTo>
                  <a:cubicBezTo>
                    <a:pt x="601" y="764"/>
                    <a:pt x="601" y="765"/>
                    <a:pt x="601" y="765"/>
                  </a:cubicBezTo>
                  <a:cubicBezTo>
                    <a:pt x="602" y="765"/>
                    <a:pt x="603" y="766"/>
                    <a:pt x="605" y="766"/>
                  </a:cubicBezTo>
                  <a:cubicBezTo>
                    <a:pt x="605" y="766"/>
                    <a:pt x="606" y="767"/>
                    <a:pt x="607" y="767"/>
                  </a:cubicBezTo>
                  <a:cubicBezTo>
                    <a:pt x="609" y="768"/>
                    <a:pt x="611" y="769"/>
                    <a:pt x="613" y="772"/>
                  </a:cubicBezTo>
                  <a:cubicBezTo>
                    <a:pt x="613" y="772"/>
                    <a:pt x="613" y="772"/>
                    <a:pt x="613" y="772"/>
                  </a:cubicBezTo>
                  <a:cubicBezTo>
                    <a:pt x="616" y="774"/>
                    <a:pt x="618" y="775"/>
                    <a:pt x="621" y="776"/>
                  </a:cubicBezTo>
                  <a:cubicBezTo>
                    <a:pt x="622" y="777"/>
                    <a:pt x="623" y="777"/>
                    <a:pt x="624" y="778"/>
                  </a:cubicBezTo>
                  <a:cubicBezTo>
                    <a:pt x="630" y="782"/>
                    <a:pt x="630" y="782"/>
                    <a:pt x="630" y="782"/>
                  </a:cubicBezTo>
                  <a:cubicBezTo>
                    <a:pt x="631" y="782"/>
                    <a:pt x="631" y="783"/>
                    <a:pt x="632" y="783"/>
                  </a:cubicBezTo>
                  <a:cubicBezTo>
                    <a:pt x="632" y="783"/>
                    <a:pt x="632" y="783"/>
                    <a:pt x="632" y="784"/>
                  </a:cubicBezTo>
                  <a:cubicBezTo>
                    <a:pt x="632" y="784"/>
                    <a:pt x="632" y="784"/>
                    <a:pt x="632" y="784"/>
                  </a:cubicBezTo>
                  <a:cubicBezTo>
                    <a:pt x="633" y="784"/>
                    <a:pt x="633" y="784"/>
                    <a:pt x="634" y="784"/>
                  </a:cubicBezTo>
                  <a:cubicBezTo>
                    <a:pt x="634" y="784"/>
                    <a:pt x="635" y="785"/>
                    <a:pt x="635" y="785"/>
                  </a:cubicBezTo>
                  <a:cubicBezTo>
                    <a:pt x="636" y="785"/>
                    <a:pt x="637" y="784"/>
                    <a:pt x="638" y="783"/>
                  </a:cubicBezTo>
                  <a:cubicBezTo>
                    <a:pt x="638" y="782"/>
                    <a:pt x="638" y="782"/>
                    <a:pt x="638" y="782"/>
                  </a:cubicBezTo>
                  <a:cubicBezTo>
                    <a:pt x="638" y="782"/>
                    <a:pt x="638" y="782"/>
                    <a:pt x="638" y="782"/>
                  </a:cubicBezTo>
                  <a:cubicBezTo>
                    <a:pt x="639" y="781"/>
                    <a:pt x="640" y="779"/>
                    <a:pt x="640" y="777"/>
                  </a:cubicBezTo>
                  <a:cubicBezTo>
                    <a:pt x="641" y="777"/>
                    <a:pt x="643" y="776"/>
                    <a:pt x="643" y="774"/>
                  </a:cubicBezTo>
                  <a:cubicBezTo>
                    <a:pt x="644" y="774"/>
                    <a:pt x="643" y="773"/>
                    <a:pt x="643" y="772"/>
                  </a:cubicBezTo>
                  <a:cubicBezTo>
                    <a:pt x="643" y="772"/>
                    <a:pt x="643" y="771"/>
                    <a:pt x="643" y="771"/>
                  </a:cubicBezTo>
                  <a:cubicBezTo>
                    <a:pt x="644" y="770"/>
                    <a:pt x="645" y="770"/>
                    <a:pt x="645" y="768"/>
                  </a:cubicBezTo>
                  <a:cubicBezTo>
                    <a:pt x="645" y="767"/>
                    <a:pt x="645" y="766"/>
                    <a:pt x="645" y="766"/>
                  </a:cubicBezTo>
                  <a:cubicBezTo>
                    <a:pt x="645" y="765"/>
                    <a:pt x="645" y="765"/>
                    <a:pt x="647" y="764"/>
                  </a:cubicBezTo>
                  <a:cubicBezTo>
                    <a:pt x="647" y="764"/>
                    <a:pt x="647" y="764"/>
                    <a:pt x="647" y="764"/>
                  </a:cubicBezTo>
                  <a:cubicBezTo>
                    <a:pt x="647" y="763"/>
                    <a:pt x="647" y="763"/>
                    <a:pt x="647" y="762"/>
                  </a:cubicBezTo>
                  <a:cubicBezTo>
                    <a:pt x="648" y="761"/>
                    <a:pt x="648" y="760"/>
                    <a:pt x="649" y="760"/>
                  </a:cubicBezTo>
                  <a:cubicBezTo>
                    <a:pt x="649" y="760"/>
                    <a:pt x="649" y="759"/>
                    <a:pt x="649" y="759"/>
                  </a:cubicBezTo>
                  <a:cubicBezTo>
                    <a:pt x="650" y="759"/>
                    <a:pt x="650" y="758"/>
                    <a:pt x="650" y="758"/>
                  </a:cubicBezTo>
                  <a:cubicBezTo>
                    <a:pt x="651" y="757"/>
                    <a:pt x="652" y="756"/>
                    <a:pt x="652" y="755"/>
                  </a:cubicBezTo>
                  <a:cubicBezTo>
                    <a:pt x="653" y="754"/>
                    <a:pt x="654" y="753"/>
                    <a:pt x="655" y="752"/>
                  </a:cubicBezTo>
                  <a:cubicBezTo>
                    <a:pt x="656" y="751"/>
                    <a:pt x="657" y="750"/>
                    <a:pt x="657" y="749"/>
                  </a:cubicBezTo>
                  <a:cubicBezTo>
                    <a:pt x="657" y="749"/>
                    <a:pt x="658" y="748"/>
                    <a:pt x="658" y="748"/>
                  </a:cubicBezTo>
                  <a:cubicBezTo>
                    <a:pt x="658" y="748"/>
                    <a:pt x="658" y="748"/>
                    <a:pt x="659" y="748"/>
                  </a:cubicBezTo>
                  <a:cubicBezTo>
                    <a:pt x="659" y="748"/>
                    <a:pt x="659" y="747"/>
                    <a:pt x="659" y="747"/>
                  </a:cubicBezTo>
                  <a:cubicBezTo>
                    <a:pt x="660" y="747"/>
                    <a:pt x="661" y="746"/>
                    <a:pt x="662" y="745"/>
                  </a:cubicBezTo>
                  <a:cubicBezTo>
                    <a:pt x="663" y="745"/>
                    <a:pt x="664" y="745"/>
                    <a:pt x="664" y="745"/>
                  </a:cubicBezTo>
                  <a:cubicBezTo>
                    <a:pt x="665" y="745"/>
                    <a:pt x="666" y="744"/>
                    <a:pt x="667" y="743"/>
                  </a:cubicBezTo>
                  <a:cubicBezTo>
                    <a:pt x="667" y="743"/>
                    <a:pt x="668" y="743"/>
                    <a:pt x="668" y="743"/>
                  </a:cubicBezTo>
                  <a:cubicBezTo>
                    <a:pt x="668" y="743"/>
                    <a:pt x="668" y="743"/>
                    <a:pt x="668" y="743"/>
                  </a:cubicBezTo>
                  <a:cubicBezTo>
                    <a:pt x="668" y="743"/>
                    <a:pt x="669" y="743"/>
                    <a:pt x="670" y="743"/>
                  </a:cubicBezTo>
                  <a:cubicBezTo>
                    <a:pt x="671" y="743"/>
                    <a:pt x="671" y="743"/>
                    <a:pt x="671" y="743"/>
                  </a:cubicBezTo>
                  <a:cubicBezTo>
                    <a:pt x="671" y="743"/>
                    <a:pt x="672" y="742"/>
                    <a:pt x="672" y="742"/>
                  </a:cubicBezTo>
                  <a:cubicBezTo>
                    <a:pt x="672" y="742"/>
                    <a:pt x="672" y="743"/>
                    <a:pt x="672" y="743"/>
                  </a:cubicBezTo>
                  <a:cubicBezTo>
                    <a:pt x="673" y="743"/>
                    <a:pt x="673" y="743"/>
                    <a:pt x="674" y="744"/>
                  </a:cubicBezTo>
                  <a:cubicBezTo>
                    <a:pt x="675" y="744"/>
                    <a:pt x="675" y="744"/>
                    <a:pt x="675" y="744"/>
                  </a:cubicBezTo>
                  <a:cubicBezTo>
                    <a:pt x="676" y="744"/>
                    <a:pt x="676" y="744"/>
                    <a:pt x="677" y="744"/>
                  </a:cubicBezTo>
                  <a:cubicBezTo>
                    <a:pt x="677" y="744"/>
                    <a:pt x="678" y="744"/>
                    <a:pt x="678" y="745"/>
                  </a:cubicBezTo>
                  <a:cubicBezTo>
                    <a:pt x="678" y="745"/>
                    <a:pt x="678" y="745"/>
                    <a:pt x="679" y="745"/>
                  </a:cubicBezTo>
                  <a:cubicBezTo>
                    <a:pt x="679" y="746"/>
                    <a:pt x="679" y="746"/>
                    <a:pt x="679" y="746"/>
                  </a:cubicBezTo>
                  <a:cubicBezTo>
                    <a:pt x="680" y="746"/>
                    <a:pt x="682" y="747"/>
                    <a:pt x="682" y="748"/>
                  </a:cubicBezTo>
                  <a:cubicBezTo>
                    <a:pt x="683" y="748"/>
                    <a:pt x="683" y="748"/>
                    <a:pt x="683" y="748"/>
                  </a:cubicBezTo>
                  <a:cubicBezTo>
                    <a:pt x="684" y="748"/>
                    <a:pt x="684" y="748"/>
                    <a:pt x="684" y="748"/>
                  </a:cubicBezTo>
                  <a:cubicBezTo>
                    <a:pt x="684" y="747"/>
                    <a:pt x="685" y="747"/>
                    <a:pt x="685" y="747"/>
                  </a:cubicBezTo>
                  <a:cubicBezTo>
                    <a:pt x="685" y="747"/>
                    <a:pt x="686" y="749"/>
                    <a:pt x="686" y="749"/>
                  </a:cubicBezTo>
                  <a:cubicBezTo>
                    <a:pt x="686" y="749"/>
                    <a:pt x="686" y="750"/>
                    <a:pt x="686" y="750"/>
                  </a:cubicBezTo>
                  <a:cubicBezTo>
                    <a:pt x="686" y="750"/>
                    <a:pt x="686" y="751"/>
                    <a:pt x="686" y="751"/>
                  </a:cubicBezTo>
                  <a:cubicBezTo>
                    <a:pt x="687" y="751"/>
                    <a:pt x="688" y="752"/>
                    <a:pt x="689" y="752"/>
                  </a:cubicBezTo>
                  <a:cubicBezTo>
                    <a:pt x="689" y="752"/>
                    <a:pt x="689" y="752"/>
                    <a:pt x="690" y="753"/>
                  </a:cubicBezTo>
                  <a:cubicBezTo>
                    <a:pt x="689" y="753"/>
                    <a:pt x="689" y="753"/>
                    <a:pt x="689" y="753"/>
                  </a:cubicBezTo>
                  <a:cubicBezTo>
                    <a:pt x="689" y="754"/>
                    <a:pt x="689" y="754"/>
                    <a:pt x="690" y="754"/>
                  </a:cubicBezTo>
                  <a:cubicBezTo>
                    <a:pt x="690" y="755"/>
                    <a:pt x="690" y="755"/>
                    <a:pt x="690" y="756"/>
                  </a:cubicBezTo>
                  <a:cubicBezTo>
                    <a:pt x="690" y="757"/>
                    <a:pt x="690" y="758"/>
                    <a:pt x="692" y="758"/>
                  </a:cubicBezTo>
                  <a:cubicBezTo>
                    <a:pt x="693" y="759"/>
                    <a:pt x="693" y="760"/>
                    <a:pt x="693" y="760"/>
                  </a:cubicBezTo>
                  <a:cubicBezTo>
                    <a:pt x="694" y="761"/>
                    <a:pt x="694" y="762"/>
                    <a:pt x="695" y="762"/>
                  </a:cubicBezTo>
                  <a:cubicBezTo>
                    <a:pt x="695" y="762"/>
                    <a:pt x="695" y="763"/>
                    <a:pt x="695" y="763"/>
                  </a:cubicBezTo>
                  <a:cubicBezTo>
                    <a:pt x="695" y="764"/>
                    <a:pt x="695" y="766"/>
                    <a:pt x="697" y="767"/>
                  </a:cubicBezTo>
                  <a:cubicBezTo>
                    <a:pt x="698" y="767"/>
                    <a:pt x="698" y="768"/>
                    <a:pt x="698" y="768"/>
                  </a:cubicBezTo>
                  <a:cubicBezTo>
                    <a:pt x="699" y="769"/>
                    <a:pt x="699" y="770"/>
                    <a:pt x="699" y="770"/>
                  </a:cubicBezTo>
                  <a:cubicBezTo>
                    <a:pt x="700" y="771"/>
                    <a:pt x="700" y="772"/>
                    <a:pt x="701" y="773"/>
                  </a:cubicBezTo>
                  <a:cubicBezTo>
                    <a:pt x="701" y="773"/>
                    <a:pt x="701" y="773"/>
                    <a:pt x="701" y="774"/>
                  </a:cubicBezTo>
                  <a:cubicBezTo>
                    <a:pt x="701" y="774"/>
                    <a:pt x="701" y="774"/>
                    <a:pt x="701" y="775"/>
                  </a:cubicBezTo>
                  <a:cubicBezTo>
                    <a:pt x="701" y="775"/>
                    <a:pt x="701" y="776"/>
                    <a:pt x="701" y="776"/>
                  </a:cubicBezTo>
                  <a:cubicBezTo>
                    <a:pt x="702" y="778"/>
                    <a:pt x="702" y="779"/>
                    <a:pt x="702" y="780"/>
                  </a:cubicBezTo>
                  <a:cubicBezTo>
                    <a:pt x="703" y="781"/>
                    <a:pt x="703" y="782"/>
                    <a:pt x="703" y="782"/>
                  </a:cubicBezTo>
                  <a:cubicBezTo>
                    <a:pt x="703" y="783"/>
                    <a:pt x="703" y="783"/>
                    <a:pt x="703" y="784"/>
                  </a:cubicBezTo>
                  <a:cubicBezTo>
                    <a:pt x="703" y="784"/>
                    <a:pt x="703" y="785"/>
                    <a:pt x="704" y="786"/>
                  </a:cubicBezTo>
                  <a:cubicBezTo>
                    <a:pt x="704" y="786"/>
                    <a:pt x="704" y="787"/>
                    <a:pt x="704" y="788"/>
                  </a:cubicBezTo>
                  <a:cubicBezTo>
                    <a:pt x="702" y="790"/>
                    <a:pt x="702" y="793"/>
                    <a:pt x="703" y="794"/>
                  </a:cubicBezTo>
                  <a:cubicBezTo>
                    <a:pt x="703" y="795"/>
                    <a:pt x="704" y="795"/>
                    <a:pt x="704" y="795"/>
                  </a:cubicBezTo>
                  <a:cubicBezTo>
                    <a:pt x="704" y="795"/>
                    <a:pt x="704" y="796"/>
                    <a:pt x="704" y="796"/>
                  </a:cubicBezTo>
                  <a:cubicBezTo>
                    <a:pt x="704" y="797"/>
                    <a:pt x="704" y="798"/>
                    <a:pt x="704" y="798"/>
                  </a:cubicBezTo>
                  <a:cubicBezTo>
                    <a:pt x="704" y="798"/>
                    <a:pt x="704" y="799"/>
                    <a:pt x="704" y="799"/>
                  </a:cubicBezTo>
                  <a:cubicBezTo>
                    <a:pt x="704" y="800"/>
                    <a:pt x="704" y="801"/>
                    <a:pt x="704" y="801"/>
                  </a:cubicBezTo>
                  <a:cubicBezTo>
                    <a:pt x="704" y="802"/>
                    <a:pt x="704" y="803"/>
                    <a:pt x="704" y="804"/>
                  </a:cubicBezTo>
                  <a:cubicBezTo>
                    <a:pt x="704" y="806"/>
                    <a:pt x="704" y="807"/>
                    <a:pt x="704" y="808"/>
                  </a:cubicBezTo>
                  <a:cubicBezTo>
                    <a:pt x="704" y="808"/>
                    <a:pt x="704" y="808"/>
                    <a:pt x="704" y="809"/>
                  </a:cubicBezTo>
                  <a:cubicBezTo>
                    <a:pt x="704" y="809"/>
                    <a:pt x="704" y="809"/>
                    <a:pt x="704" y="810"/>
                  </a:cubicBezTo>
                  <a:cubicBezTo>
                    <a:pt x="704" y="811"/>
                    <a:pt x="703" y="812"/>
                    <a:pt x="704" y="814"/>
                  </a:cubicBezTo>
                  <a:cubicBezTo>
                    <a:pt x="705" y="815"/>
                    <a:pt x="705" y="815"/>
                    <a:pt x="705" y="815"/>
                  </a:cubicBezTo>
                  <a:cubicBezTo>
                    <a:pt x="705" y="815"/>
                    <a:pt x="705" y="815"/>
                    <a:pt x="705" y="815"/>
                  </a:cubicBezTo>
                  <a:cubicBezTo>
                    <a:pt x="705" y="815"/>
                    <a:pt x="705" y="816"/>
                    <a:pt x="705" y="816"/>
                  </a:cubicBezTo>
                  <a:cubicBezTo>
                    <a:pt x="705" y="816"/>
                    <a:pt x="705" y="817"/>
                    <a:pt x="705" y="819"/>
                  </a:cubicBezTo>
                  <a:cubicBezTo>
                    <a:pt x="705" y="819"/>
                    <a:pt x="705" y="819"/>
                    <a:pt x="705" y="820"/>
                  </a:cubicBezTo>
                  <a:cubicBezTo>
                    <a:pt x="706" y="820"/>
                    <a:pt x="705" y="823"/>
                    <a:pt x="705" y="823"/>
                  </a:cubicBezTo>
                  <a:cubicBezTo>
                    <a:pt x="705" y="823"/>
                    <a:pt x="705" y="823"/>
                    <a:pt x="705" y="823"/>
                  </a:cubicBezTo>
                  <a:cubicBezTo>
                    <a:pt x="705" y="824"/>
                    <a:pt x="705" y="824"/>
                    <a:pt x="705" y="825"/>
                  </a:cubicBezTo>
                  <a:cubicBezTo>
                    <a:pt x="706" y="826"/>
                    <a:pt x="706" y="827"/>
                    <a:pt x="705" y="828"/>
                  </a:cubicBezTo>
                  <a:cubicBezTo>
                    <a:pt x="704" y="828"/>
                    <a:pt x="704" y="829"/>
                    <a:pt x="704" y="830"/>
                  </a:cubicBezTo>
                  <a:cubicBezTo>
                    <a:pt x="704" y="830"/>
                    <a:pt x="704"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2"/>
                    <a:pt x="706" y="832"/>
                    <a:pt x="707" y="833"/>
                  </a:cubicBezTo>
                  <a:cubicBezTo>
                    <a:pt x="707" y="833"/>
                    <a:pt x="707" y="833"/>
                    <a:pt x="707" y="833"/>
                  </a:cubicBezTo>
                  <a:cubicBezTo>
                    <a:pt x="707" y="834"/>
                    <a:pt x="707" y="834"/>
                    <a:pt x="708" y="834"/>
                  </a:cubicBezTo>
                  <a:cubicBezTo>
                    <a:pt x="708" y="834"/>
                    <a:pt x="709" y="834"/>
                    <a:pt x="709" y="833"/>
                  </a:cubicBezTo>
                  <a:cubicBezTo>
                    <a:pt x="709" y="833"/>
                    <a:pt x="709" y="833"/>
                    <a:pt x="709" y="833"/>
                  </a:cubicBezTo>
                  <a:cubicBezTo>
                    <a:pt x="711" y="833"/>
                    <a:pt x="712" y="834"/>
                    <a:pt x="713" y="834"/>
                  </a:cubicBezTo>
                  <a:cubicBezTo>
                    <a:pt x="713" y="834"/>
                    <a:pt x="713" y="834"/>
                    <a:pt x="713" y="835"/>
                  </a:cubicBezTo>
                  <a:cubicBezTo>
                    <a:pt x="713" y="836"/>
                    <a:pt x="715" y="837"/>
                    <a:pt x="716" y="837"/>
                  </a:cubicBezTo>
                  <a:cubicBezTo>
                    <a:pt x="717" y="837"/>
                    <a:pt x="717" y="837"/>
                    <a:pt x="718" y="837"/>
                  </a:cubicBezTo>
                  <a:cubicBezTo>
                    <a:pt x="718" y="837"/>
                    <a:pt x="718" y="837"/>
                    <a:pt x="719" y="837"/>
                  </a:cubicBezTo>
                  <a:cubicBezTo>
                    <a:pt x="719" y="837"/>
                    <a:pt x="720" y="837"/>
                    <a:pt x="720" y="837"/>
                  </a:cubicBezTo>
                  <a:cubicBezTo>
                    <a:pt x="721" y="838"/>
                    <a:pt x="723" y="838"/>
                    <a:pt x="723" y="839"/>
                  </a:cubicBezTo>
                  <a:cubicBezTo>
                    <a:pt x="724" y="839"/>
                    <a:pt x="724" y="839"/>
                    <a:pt x="724" y="839"/>
                  </a:cubicBezTo>
                  <a:cubicBezTo>
                    <a:pt x="724" y="839"/>
                    <a:pt x="724" y="839"/>
                    <a:pt x="724" y="839"/>
                  </a:cubicBezTo>
                  <a:cubicBezTo>
                    <a:pt x="726" y="839"/>
                    <a:pt x="728" y="839"/>
                    <a:pt x="729" y="840"/>
                  </a:cubicBezTo>
                  <a:cubicBezTo>
                    <a:pt x="729" y="840"/>
                    <a:pt x="729" y="840"/>
                    <a:pt x="729" y="840"/>
                  </a:cubicBezTo>
                  <a:cubicBezTo>
                    <a:pt x="729" y="841"/>
                    <a:pt x="729" y="841"/>
                    <a:pt x="729" y="842"/>
                  </a:cubicBezTo>
                  <a:cubicBezTo>
                    <a:pt x="729" y="842"/>
                    <a:pt x="730" y="842"/>
                    <a:pt x="730" y="842"/>
                  </a:cubicBezTo>
                  <a:cubicBezTo>
                    <a:pt x="731" y="842"/>
                    <a:pt x="732" y="842"/>
                    <a:pt x="733" y="840"/>
                  </a:cubicBezTo>
                  <a:cubicBezTo>
                    <a:pt x="733" y="840"/>
                    <a:pt x="733" y="839"/>
                    <a:pt x="733" y="839"/>
                  </a:cubicBezTo>
                  <a:cubicBezTo>
                    <a:pt x="733" y="839"/>
                    <a:pt x="733" y="839"/>
                    <a:pt x="733" y="839"/>
                  </a:cubicBezTo>
                  <a:cubicBezTo>
                    <a:pt x="733" y="839"/>
                    <a:pt x="734" y="839"/>
                    <a:pt x="734" y="838"/>
                  </a:cubicBezTo>
                  <a:cubicBezTo>
                    <a:pt x="735" y="837"/>
                    <a:pt x="736" y="836"/>
                    <a:pt x="736" y="834"/>
                  </a:cubicBezTo>
                  <a:cubicBezTo>
                    <a:pt x="736" y="833"/>
                    <a:pt x="736" y="832"/>
                    <a:pt x="735" y="831"/>
                  </a:cubicBezTo>
                  <a:cubicBezTo>
                    <a:pt x="735" y="830"/>
                    <a:pt x="735" y="830"/>
                    <a:pt x="736" y="829"/>
                  </a:cubicBezTo>
                  <a:cubicBezTo>
                    <a:pt x="736" y="829"/>
                    <a:pt x="737" y="829"/>
                    <a:pt x="737" y="829"/>
                  </a:cubicBezTo>
                  <a:cubicBezTo>
                    <a:pt x="737" y="829"/>
                    <a:pt x="738" y="827"/>
                    <a:pt x="738" y="825"/>
                  </a:cubicBezTo>
                  <a:cubicBezTo>
                    <a:pt x="738" y="824"/>
                    <a:pt x="738" y="824"/>
                    <a:pt x="738" y="823"/>
                  </a:cubicBezTo>
                  <a:cubicBezTo>
                    <a:pt x="739" y="821"/>
                    <a:pt x="740" y="819"/>
                    <a:pt x="740" y="818"/>
                  </a:cubicBezTo>
                  <a:cubicBezTo>
                    <a:pt x="740" y="818"/>
                    <a:pt x="740" y="817"/>
                    <a:pt x="740" y="817"/>
                  </a:cubicBezTo>
                  <a:cubicBezTo>
                    <a:pt x="740" y="816"/>
                    <a:pt x="740" y="816"/>
                    <a:pt x="741" y="815"/>
                  </a:cubicBezTo>
                  <a:cubicBezTo>
                    <a:pt x="742" y="813"/>
                    <a:pt x="741" y="812"/>
                    <a:pt x="741" y="812"/>
                  </a:cubicBezTo>
                  <a:cubicBezTo>
                    <a:pt x="741" y="812"/>
                    <a:pt x="741" y="812"/>
                    <a:pt x="741" y="812"/>
                  </a:cubicBezTo>
                  <a:cubicBezTo>
                    <a:pt x="741" y="812"/>
                    <a:pt x="742" y="812"/>
                    <a:pt x="742" y="811"/>
                  </a:cubicBezTo>
                  <a:cubicBezTo>
                    <a:pt x="742" y="811"/>
                    <a:pt x="742" y="811"/>
                    <a:pt x="743" y="811"/>
                  </a:cubicBezTo>
                  <a:cubicBezTo>
                    <a:pt x="744" y="809"/>
                    <a:pt x="745" y="808"/>
                    <a:pt x="744" y="807"/>
                  </a:cubicBezTo>
                  <a:cubicBezTo>
                    <a:pt x="744" y="807"/>
                    <a:pt x="744" y="806"/>
                    <a:pt x="744" y="806"/>
                  </a:cubicBezTo>
                  <a:cubicBezTo>
                    <a:pt x="744" y="806"/>
                    <a:pt x="744" y="805"/>
                    <a:pt x="744" y="805"/>
                  </a:cubicBezTo>
                  <a:cubicBezTo>
                    <a:pt x="744" y="805"/>
                    <a:pt x="744" y="805"/>
                    <a:pt x="744" y="805"/>
                  </a:cubicBezTo>
                  <a:cubicBezTo>
                    <a:pt x="744" y="805"/>
                    <a:pt x="744" y="805"/>
                    <a:pt x="744" y="805"/>
                  </a:cubicBezTo>
                  <a:cubicBezTo>
                    <a:pt x="744" y="805"/>
                    <a:pt x="745" y="804"/>
                    <a:pt x="745" y="804"/>
                  </a:cubicBezTo>
                  <a:cubicBezTo>
                    <a:pt x="744" y="803"/>
                    <a:pt x="745" y="803"/>
                    <a:pt x="745" y="803"/>
                  </a:cubicBezTo>
                  <a:cubicBezTo>
                    <a:pt x="745" y="802"/>
                    <a:pt x="746" y="802"/>
                    <a:pt x="746" y="801"/>
                  </a:cubicBezTo>
                  <a:cubicBezTo>
                    <a:pt x="746" y="801"/>
                    <a:pt x="746" y="800"/>
                    <a:pt x="746" y="800"/>
                  </a:cubicBezTo>
                  <a:cubicBezTo>
                    <a:pt x="746" y="799"/>
                    <a:pt x="746" y="798"/>
                    <a:pt x="747" y="798"/>
                  </a:cubicBezTo>
                  <a:cubicBezTo>
                    <a:pt x="747" y="798"/>
                    <a:pt x="747" y="798"/>
                    <a:pt x="748" y="798"/>
                  </a:cubicBezTo>
                  <a:cubicBezTo>
                    <a:pt x="748" y="797"/>
                    <a:pt x="748" y="797"/>
                    <a:pt x="747" y="797"/>
                  </a:cubicBezTo>
                  <a:cubicBezTo>
                    <a:pt x="747" y="796"/>
                    <a:pt x="747" y="796"/>
                    <a:pt x="748" y="795"/>
                  </a:cubicBezTo>
                  <a:cubicBezTo>
                    <a:pt x="749" y="795"/>
                    <a:pt x="749" y="794"/>
                    <a:pt x="750" y="794"/>
                  </a:cubicBezTo>
                  <a:cubicBezTo>
                    <a:pt x="751" y="794"/>
                    <a:pt x="752" y="792"/>
                    <a:pt x="752" y="791"/>
                  </a:cubicBezTo>
                  <a:cubicBezTo>
                    <a:pt x="752" y="791"/>
                    <a:pt x="752" y="790"/>
                    <a:pt x="753" y="790"/>
                  </a:cubicBezTo>
                  <a:cubicBezTo>
                    <a:pt x="753" y="790"/>
                    <a:pt x="753" y="790"/>
                    <a:pt x="754" y="790"/>
                  </a:cubicBezTo>
                  <a:cubicBezTo>
                    <a:pt x="755" y="790"/>
                    <a:pt x="755" y="789"/>
                    <a:pt x="756" y="789"/>
                  </a:cubicBezTo>
                  <a:cubicBezTo>
                    <a:pt x="756" y="788"/>
                    <a:pt x="756" y="787"/>
                    <a:pt x="757" y="787"/>
                  </a:cubicBezTo>
                  <a:cubicBezTo>
                    <a:pt x="761" y="786"/>
                    <a:pt x="761" y="786"/>
                    <a:pt x="762" y="785"/>
                  </a:cubicBezTo>
                  <a:cubicBezTo>
                    <a:pt x="762" y="785"/>
                    <a:pt x="762" y="785"/>
                    <a:pt x="762" y="785"/>
                  </a:cubicBezTo>
                  <a:cubicBezTo>
                    <a:pt x="763" y="785"/>
                    <a:pt x="765" y="785"/>
                    <a:pt x="765" y="784"/>
                  </a:cubicBezTo>
                  <a:cubicBezTo>
                    <a:pt x="765" y="784"/>
                    <a:pt x="766" y="784"/>
                    <a:pt x="766" y="784"/>
                  </a:cubicBezTo>
                  <a:cubicBezTo>
                    <a:pt x="766" y="784"/>
                    <a:pt x="766" y="784"/>
                    <a:pt x="766" y="784"/>
                  </a:cubicBezTo>
                  <a:cubicBezTo>
                    <a:pt x="766" y="785"/>
                    <a:pt x="767" y="785"/>
                    <a:pt x="770" y="786"/>
                  </a:cubicBezTo>
                  <a:cubicBezTo>
                    <a:pt x="770" y="786"/>
                    <a:pt x="771" y="786"/>
                    <a:pt x="772" y="786"/>
                  </a:cubicBezTo>
                  <a:cubicBezTo>
                    <a:pt x="772" y="786"/>
                    <a:pt x="772" y="786"/>
                    <a:pt x="772" y="786"/>
                  </a:cubicBezTo>
                  <a:cubicBezTo>
                    <a:pt x="772" y="786"/>
                    <a:pt x="772" y="786"/>
                    <a:pt x="773" y="786"/>
                  </a:cubicBezTo>
                  <a:cubicBezTo>
                    <a:pt x="774" y="786"/>
                    <a:pt x="775" y="787"/>
                    <a:pt x="775" y="787"/>
                  </a:cubicBezTo>
                  <a:cubicBezTo>
                    <a:pt x="776" y="788"/>
                    <a:pt x="776" y="789"/>
                    <a:pt x="777" y="789"/>
                  </a:cubicBezTo>
                  <a:cubicBezTo>
                    <a:pt x="777" y="789"/>
                    <a:pt x="777" y="789"/>
                    <a:pt x="778" y="789"/>
                  </a:cubicBezTo>
                  <a:cubicBezTo>
                    <a:pt x="778" y="790"/>
                    <a:pt x="780" y="791"/>
                    <a:pt x="781" y="791"/>
                  </a:cubicBezTo>
                  <a:cubicBezTo>
                    <a:pt x="782" y="792"/>
                    <a:pt x="782" y="792"/>
                    <a:pt x="783" y="793"/>
                  </a:cubicBezTo>
                  <a:cubicBezTo>
                    <a:pt x="783" y="794"/>
                    <a:pt x="784" y="794"/>
                    <a:pt x="785" y="795"/>
                  </a:cubicBezTo>
                  <a:cubicBezTo>
                    <a:pt x="785" y="795"/>
                    <a:pt x="785" y="795"/>
                    <a:pt x="785" y="795"/>
                  </a:cubicBezTo>
                  <a:cubicBezTo>
                    <a:pt x="786" y="795"/>
                    <a:pt x="788" y="797"/>
                    <a:pt x="788" y="798"/>
                  </a:cubicBezTo>
                  <a:cubicBezTo>
                    <a:pt x="788" y="798"/>
                    <a:pt x="788" y="798"/>
                    <a:pt x="788" y="799"/>
                  </a:cubicBezTo>
                  <a:cubicBezTo>
                    <a:pt x="788" y="799"/>
                    <a:pt x="789" y="800"/>
                    <a:pt x="789" y="800"/>
                  </a:cubicBezTo>
                  <a:cubicBezTo>
                    <a:pt x="789" y="801"/>
                    <a:pt x="790" y="801"/>
                    <a:pt x="790" y="802"/>
                  </a:cubicBezTo>
                  <a:cubicBezTo>
                    <a:pt x="790" y="802"/>
                    <a:pt x="791" y="803"/>
                    <a:pt x="791" y="803"/>
                  </a:cubicBezTo>
                  <a:cubicBezTo>
                    <a:pt x="792" y="804"/>
                    <a:pt x="793" y="805"/>
                    <a:pt x="793" y="807"/>
                  </a:cubicBezTo>
                  <a:cubicBezTo>
                    <a:pt x="793" y="808"/>
                    <a:pt x="793" y="808"/>
                    <a:pt x="793" y="808"/>
                  </a:cubicBezTo>
                  <a:cubicBezTo>
                    <a:pt x="795" y="809"/>
                    <a:pt x="796" y="811"/>
                    <a:pt x="796" y="811"/>
                  </a:cubicBezTo>
                  <a:cubicBezTo>
                    <a:pt x="796" y="811"/>
                    <a:pt x="796" y="812"/>
                    <a:pt x="795" y="812"/>
                  </a:cubicBezTo>
                  <a:cubicBezTo>
                    <a:pt x="795" y="812"/>
                    <a:pt x="795" y="813"/>
                    <a:pt x="796" y="813"/>
                  </a:cubicBezTo>
                  <a:cubicBezTo>
                    <a:pt x="796" y="814"/>
                    <a:pt x="796" y="815"/>
                    <a:pt x="796" y="816"/>
                  </a:cubicBezTo>
                  <a:cubicBezTo>
                    <a:pt x="796" y="817"/>
                    <a:pt x="796" y="817"/>
                    <a:pt x="796" y="818"/>
                  </a:cubicBezTo>
                  <a:cubicBezTo>
                    <a:pt x="797" y="818"/>
                    <a:pt x="797" y="818"/>
                    <a:pt x="798" y="818"/>
                  </a:cubicBezTo>
                  <a:cubicBezTo>
                    <a:pt x="798" y="819"/>
                    <a:pt x="798" y="819"/>
                    <a:pt x="797" y="820"/>
                  </a:cubicBezTo>
                  <a:cubicBezTo>
                    <a:pt x="797" y="821"/>
                    <a:pt x="797" y="822"/>
                    <a:pt x="798" y="823"/>
                  </a:cubicBezTo>
                  <a:cubicBezTo>
                    <a:pt x="798" y="823"/>
                    <a:pt x="798" y="823"/>
                    <a:pt x="799" y="823"/>
                  </a:cubicBezTo>
                  <a:cubicBezTo>
                    <a:pt x="800" y="824"/>
                    <a:pt x="800" y="826"/>
                    <a:pt x="800" y="827"/>
                  </a:cubicBezTo>
                  <a:cubicBezTo>
                    <a:pt x="800" y="827"/>
                    <a:pt x="800" y="827"/>
                    <a:pt x="800" y="828"/>
                  </a:cubicBezTo>
                  <a:cubicBezTo>
                    <a:pt x="800" y="829"/>
                    <a:pt x="800" y="830"/>
                    <a:pt x="800" y="830"/>
                  </a:cubicBezTo>
                  <a:cubicBezTo>
                    <a:pt x="800" y="831"/>
                    <a:pt x="800" y="831"/>
                    <a:pt x="800" y="831"/>
                  </a:cubicBezTo>
                  <a:cubicBezTo>
                    <a:pt x="799" y="832"/>
                    <a:pt x="800" y="834"/>
                    <a:pt x="801" y="835"/>
                  </a:cubicBezTo>
                  <a:cubicBezTo>
                    <a:pt x="801" y="835"/>
                    <a:pt x="801" y="835"/>
                    <a:pt x="801" y="835"/>
                  </a:cubicBezTo>
                  <a:cubicBezTo>
                    <a:pt x="801" y="835"/>
                    <a:pt x="801" y="836"/>
                    <a:pt x="801" y="836"/>
                  </a:cubicBezTo>
                  <a:cubicBezTo>
                    <a:pt x="802" y="838"/>
                    <a:pt x="802" y="840"/>
                    <a:pt x="801" y="842"/>
                  </a:cubicBezTo>
                  <a:cubicBezTo>
                    <a:pt x="801" y="843"/>
                    <a:pt x="801" y="845"/>
                    <a:pt x="801" y="846"/>
                  </a:cubicBezTo>
                  <a:cubicBezTo>
                    <a:pt x="801" y="847"/>
                    <a:pt x="801" y="848"/>
                    <a:pt x="801" y="849"/>
                  </a:cubicBezTo>
                  <a:cubicBezTo>
                    <a:pt x="801" y="850"/>
                    <a:pt x="801" y="852"/>
                    <a:pt x="801" y="854"/>
                  </a:cubicBezTo>
                  <a:cubicBezTo>
                    <a:pt x="800" y="855"/>
                    <a:pt x="800" y="857"/>
                    <a:pt x="800" y="859"/>
                  </a:cubicBezTo>
                  <a:cubicBezTo>
                    <a:pt x="799" y="861"/>
                    <a:pt x="799" y="863"/>
                    <a:pt x="799" y="864"/>
                  </a:cubicBezTo>
                  <a:cubicBezTo>
                    <a:pt x="799" y="864"/>
                    <a:pt x="799" y="864"/>
                    <a:pt x="799" y="864"/>
                  </a:cubicBezTo>
                  <a:cubicBezTo>
                    <a:pt x="799" y="865"/>
                    <a:pt x="798" y="865"/>
                    <a:pt x="798" y="866"/>
                  </a:cubicBezTo>
                  <a:cubicBezTo>
                    <a:pt x="797" y="867"/>
                    <a:pt x="797" y="867"/>
                    <a:pt x="797" y="869"/>
                  </a:cubicBezTo>
                  <a:cubicBezTo>
                    <a:pt x="801" y="877"/>
                    <a:pt x="801" y="877"/>
                    <a:pt x="801" y="877"/>
                  </a:cubicBezTo>
                  <a:cubicBezTo>
                    <a:pt x="801" y="878"/>
                    <a:pt x="801" y="878"/>
                    <a:pt x="801" y="878"/>
                  </a:cubicBezTo>
                  <a:cubicBezTo>
                    <a:pt x="801" y="878"/>
                    <a:pt x="802" y="878"/>
                    <a:pt x="803" y="879"/>
                  </a:cubicBezTo>
                  <a:cubicBezTo>
                    <a:pt x="804" y="880"/>
                    <a:pt x="805" y="881"/>
                    <a:pt x="806" y="882"/>
                  </a:cubicBezTo>
                  <a:cubicBezTo>
                    <a:pt x="807" y="882"/>
                    <a:pt x="808" y="883"/>
                    <a:pt x="809" y="883"/>
                  </a:cubicBezTo>
                  <a:cubicBezTo>
                    <a:pt x="810" y="883"/>
                    <a:pt x="810" y="883"/>
                    <a:pt x="811" y="883"/>
                  </a:cubicBezTo>
                  <a:cubicBezTo>
                    <a:pt x="813" y="884"/>
                    <a:pt x="814" y="885"/>
                    <a:pt x="815" y="885"/>
                  </a:cubicBezTo>
                  <a:cubicBezTo>
                    <a:pt x="815" y="886"/>
                    <a:pt x="816" y="886"/>
                    <a:pt x="816" y="886"/>
                  </a:cubicBezTo>
                  <a:cubicBezTo>
                    <a:pt x="816" y="886"/>
                    <a:pt x="816" y="886"/>
                    <a:pt x="816" y="886"/>
                  </a:cubicBezTo>
                  <a:cubicBezTo>
                    <a:pt x="820" y="888"/>
                    <a:pt x="821" y="889"/>
                    <a:pt x="823" y="889"/>
                  </a:cubicBezTo>
                  <a:cubicBezTo>
                    <a:pt x="824" y="888"/>
                    <a:pt x="824" y="889"/>
                    <a:pt x="824" y="890"/>
                  </a:cubicBezTo>
                  <a:cubicBezTo>
                    <a:pt x="824" y="890"/>
                    <a:pt x="825" y="890"/>
                    <a:pt x="825" y="890"/>
                  </a:cubicBezTo>
                  <a:cubicBezTo>
                    <a:pt x="825" y="890"/>
                    <a:pt x="825" y="890"/>
                    <a:pt x="825" y="890"/>
                  </a:cubicBezTo>
                  <a:cubicBezTo>
                    <a:pt x="827" y="891"/>
                    <a:pt x="827" y="891"/>
                    <a:pt x="828" y="892"/>
                  </a:cubicBezTo>
                  <a:cubicBezTo>
                    <a:pt x="828" y="892"/>
                    <a:pt x="828" y="892"/>
                    <a:pt x="828" y="892"/>
                  </a:cubicBezTo>
                  <a:cubicBezTo>
                    <a:pt x="829" y="893"/>
                    <a:pt x="830" y="893"/>
                    <a:pt x="832" y="894"/>
                  </a:cubicBezTo>
                  <a:cubicBezTo>
                    <a:pt x="832" y="894"/>
                    <a:pt x="833" y="894"/>
                    <a:pt x="834" y="895"/>
                  </a:cubicBezTo>
                  <a:cubicBezTo>
                    <a:pt x="834" y="895"/>
                    <a:pt x="835" y="895"/>
                    <a:pt x="835" y="895"/>
                  </a:cubicBezTo>
                  <a:cubicBezTo>
                    <a:pt x="835" y="895"/>
                    <a:pt x="835" y="895"/>
                    <a:pt x="835" y="895"/>
                  </a:cubicBezTo>
                  <a:cubicBezTo>
                    <a:pt x="836" y="896"/>
                    <a:pt x="836" y="896"/>
                    <a:pt x="837" y="896"/>
                  </a:cubicBezTo>
                  <a:cubicBezTo>
                    <a:pt x="838" y="897"/>
                    <a:pt x="839" y="898"/>
                    <a:pt x="840" y="898"/>
                  </a:cubicBezTo>
                  <a:cubicBezTo>
                    <a:pt x="841" y="898"/>
                    <a:pt x="841" y="898"/>
                    <a:pt x="841" y="898"/>
                  </a:cubicBezTo>
                  <a:cubicBezTo>
                    <a:pt x="842" y="899"/>
                    <a:pt x="844" y="899"/>
                    <a:pt x="845" y="900"/>
                  </a:cubicBezTo>
                  <a:cubicBezTo>
                    <a:pt x="845" y="900"/>
                    <a:pt x="845" y="901"/>
                    <a:pt x="845" y="901"/>
                  </a:cubicBezTo>
                  <a:cubicBezTo>
                    <a:pt x="846" y="901"/>
                    <a:pt x="847" y="902"/>
                    <a:pt x="848" y="902"/>
                  </a:cubicBezTo>
                  <a:cubicBezTo>
                    <a:pt x="848" y="903"/>
                    <a:pt x="849" y="903"/>
                    <a:pt x="851" y="904"/>
                  </a:cubicBezTo>
                  <a:cubicBezTo>
                    <a:pt x="852" y="904"/>
                    <a:pt x="853" y="905"/>
                    <a:pt x="854" y="905"/>
                  </a:cubicBezTo>
                  <a:cubicBezTo>
                    <a:pt x="855" y="906"/>
                    <a:pt x="855" y="906"/>
                    <a:pt x="856" y="906"/>
                  </a:cubicBezTo>
                  <a:cubicBezTo>
                    <a:pt x="857" y="907"/>
                    <a:pt x="859" y="908"/>
                    <a:pt x="861" y="909"/>
                  </a:cubicBezTo>
                  <a:cubicBezTo>
                    <a:pt x="861" y="909"/>
                    <a:pt x="861" y="909"/>
                    <a:pt x="861" y="909"/>
                  </a:cubicBezTo>
                  <a:cubicBezTo>
                    <a:pt x="862" y="909"/>
                    <a:pt x="862" y="909"/>
                    <a:pt x="863" y="910"/>
                  </a:cubicBezTo>
                  <a:cubicBezTo>
                    <a:pt x="863" y="910"/>
                    <a:pt x="863" y="910"/>
                    <a:pt x="864" y="910"/>
                  </a:cubicBezTo>
                  <a:cubicBezTo>
                    <a:pt x="864" y="911"/>
                    <a:pt x="864" y="911"/>
                    <a:pt x="864" y="911"/>
                  </a:cubicBezTo>
                  <a:cubicBezTo>
                    <a:pt x="864" y="911"/>
                    <a:pt x="864" y="911"/>
                    <a:pt x="865" y="911"/>
                  </a:cubicBezTo>
                  <a:cubicBezTo>
                    <a:pt x="865" y="911"/>
                    <a:pt x="865" y="911"/>
                    <a:pt x="867" y="912"/>
                  </a:cubicBezTo>
                  <a:cubicBezTo>
                    <a:pt x="867" y="912"/>
                    <a:pt x="867" y="912"/>
                    <a:pt x="867" y="912"/>
                  </a:cubicBezTo>
                  <a:cubicBezTo>
                    <a:pt x="869" y="912"/>
                    <a:pt x="870" y="913"/>
                    <a:pt x="871" y="913"/>
                  </a:cubicBezTo>
                  <a:cubicBezTo>
                    <a:pt x="871" y="914"/>
                    <a:pt x="872" y="914"/>
                    <a:pt x="872" y="914"/>
                  </a:cubicBezTo>
                  <a:cubicBezTo>
                    <a:pt x="872" y="914"/>
                    <a:pt x="872" y="914"/>
                    <a:pt x="872" y="915"/>
                  </a:cubicBezTo>
                  <a:cubicBezTo>
                    <a:pt x="873" y="915"/>
                    <a:pt x="873" y="915"/>
                    <a:pt x="874" y="915"/>
                  </a:cubicBezTo>
                  <a:cubicBezTo>
                    <a:pt x="875" y="916"/>
                    <a:pt x="876" y="917"/>
                    <a:pt x="878" y="918"/>
                  </a:cubicBezTo>
                  <a:cubicBezTo>
                    <a:pt x="878" y="918"/>
                    <a:pt x="878" y="918"/>
                    <a:pt x="878" y="918"/>
                  </a:cubicBezTo>
                  <a:cubicBezTo>
                    <a:pt x="878" y="918"/>
                    <a:pt x="878" y="918"/>
                    <a:pt x="878" y="918"/>
                  </a:cubicBezTo>
                  <a:cubicBezTo>
                    <a:pt x="879" y="919"/>
                    <a:pt x="880" y="920"/>
                    <a:pt x="882" y="920"/>
                  </a:cubicBezTo>
                  <a:cubicBezTo>
                    <a:pt x="882" y="920"/>
                    <a:pt x="883" y="920"/>
                    <a:pt x="883" y="920"/>
                  </a:cubicBezTo>
                  <a:cubicBezTo>
                    <a:pt x="883" y="920"/>
                    <a:pt x="884" y="920"/>
                    <a:pt x="885" y="921"/>
                  </a:cubicBezTo>
                  <a:cubicBezTo>
                    <a:pt x="885" y="922"/>
                    <a:pt x="886" y="922"/>
                    <a:pt x="886" y="922"/>
                  </a:cubicBezTo>
                  <a:cubicBezTo>
                    <a:pt x="887" y="922"/>
                    <a:pt x="887" y="922"/>
                    <a:pt x="888" y="923"/>
                  </a:cubicBezTo>
                  <a:cubicBezTo>
                    <a:pt x="888" y="923"/>
                    <a:pt x="888" y="923"/>
                    <a:pt x="889" y="923"/>
                  </a:cubicBezTo>
                  <a:cubicBezTo>
                    <a:pt x="890" y="923"/>
                    <a:pt x="891" y="924"/>
                    <a:pt x="891" y="925"/>
                  </a:cubicBezTo>
                  <a:cubicBezTo>
                    <a:pt x="892" y="925"/>
                    <a:pt x="892" y="925"/>
                    <a:pt x="892" y="925"/>
                  </a:cubicBezTo>
                  <a:cubicBezTo>
                    <a:pt x="892" y="925"/>
                    <a:pt x="892" y="925"/>
                    <a:pt x="892" y="925"/>
                  </a:cubicBezTo>
                  <a:cubicBezTo>
                    <a:pt x="893" y="925"/>
                    <a:pt x="893" y="925"/>
                    <a:pt x="893" y="925"/>
                  </a:cubicBezTo>
                  <a:cubicBezTo>
                    <a:pt x="893" y="925"/>
                    <a:pt x="893" y="925"/>
                    <a:pt x="893" y="925"/>
                  </a:cubicBezTo>
                  <a:cubicBezTo>
                    <a:pt x="894" y="926"/>
                    <a:pt x="896" y="927"/>
                    <a:pt x="899" y="928"/>
                  </a:cubicBezTo>
                  <a:cubicBezTo>
                    <a:pt x="900" y="928"/>
                    <a:pt x="901" y="928"/>
                    <a:pt x="902" y="928"/>
                  </a:cubicBezTo>
                  <a:cubicBezTo>
                    <a:pt x="903" y="928"/>
                    <a:pt x="904" y="929"/>
                    <a:pt x="904" y="929"/>
                  </a:cubicBezTo>
                  <a:cubicBezTo>
                    <a:pt x="904" y="929"/>
                    <a:pt x="905" y="929"/>
                    <a:pt x="904" y="930"/>
                  </a:cubicBezTo>
                  <a:cubicBezTo>
                    <a:pt x="904" y="930"/>
                    <a:pt x="904" y="931"/>
                    <a:pt x="904" y="931"/>
                  </a:cubicBezTo>
                  <a:cubicBezTo>
                    <a:pt x="904" y="931"/>
                    <a:pt x="904" y="931"/>
                    <a:pt x="905" y="931"/>
                  </a:cubicBezTo>
                  <a:cubicBezTo>
                    <a:pt x="905" y="932"/>
                    <a:pt x="906" y="932"/>
                    <a:pt x="906" y="933"/>
                  </a:cubicBezTo>
                  <a:cubicBezTo>
                    <a:pt x="907" y="933"/>
                    <a:pt x="909" y="934"/>
                    <a:pt x="910" y="935"/>
                  </a:cubicBezTo>
                  <a:cubicBezTo>
                    <a:pt x="911" y="935"/>
                    <a:pt x="912" y="936"/>
                    <a:pt x="913" y="936"/>
                  </a:cubicBezTo>
                  <a:cubicBezTo>
                    <a:pt x="914" y="936"/>
                    <a:pt x="915" y="937"/>
                    <a:pt x="916" y="937"/>
                  </a:cubicBezTo>
                  <a:cubicBezTo>
                    <a:pt x="916" y="937"/>
                    <a:pt x="916" y="937"/>
                    <a:pt x="916" y="937"/>
                  </a:cubicBezTo>
                  <a:cubicBezTo>
                    <a:pt x="919" y="937"/>
                    <a:pt x="919" y="938"/>
                    <a:pt x="920" y="939"/>
                  </a:cubicBezTo>
                  <a:cubicBezTo>
                    <a:pt x="920" y="939"/>
                    <a:pt x="920" y="939"/>
                    <a:pt x="920" y="939"/>
                  </a:cubicBezTo>
                  <a:cubicBezTo>
                    <a:pt x="921" y="940"/>
                    <a:pt x="922" y="942"/>
                    <a:pt x="925" y="942"/>
                  </a:cubicBezTo>
                  <a:cubicBezTo>
                    <a:pt x="925" y="942"/>
                    <a:pt x="926" y="942"/>
                    <a:pt x="926" y="942"/>
                  </a:cubicBezTo>
                  <a:cubicBezTo>
                    <a:pt x="927" y="942"/>
                    <a:pt x="927" y="943"/>
                    <a:pt x="928" y="943"/>
                  </a:cubicBezTo>
                  <a:cubicBezTo>
                    <a:pt x="928" y="944"/>
                    <a:pt x="929" y="944"/>
                    <a:pt x="930" y="944"/>
                  </a:cubicBezTo>
                  <a:cubicBezTo>
                    <a:pt x="930" y="944"/>
                    <a:pt x="930" y="944"/>
                    <a:pt x="930" y="944"/>
                  </a:cubicBezTo>
                  <a:cubicBezTo>
                    <a:pt x="930" y="944"/>
                    <a:pt x="930" y="945"/>
                    <a:pt x="930" y="945"/>
                  </a:cubicBezTo>
                  <a:cubicBezTo>
                    <a:pt x="932" y="946"/>
                    <a:pt x="932" y="946"/>
                    <a:pt x="933" y="946"/>
                  </a:cubicBezTo>
                  <a:cubicBezTo>
                    <a:pt x="933" y="946"/>
                    <a:pt x="934" y="947"/>
                    <a:pt x="934" y="947"/>
                  </a:cubicBezTo>
                  <a:cubicBezTo>
                    <a:pt x="936" y="947"/>
                    <a:pt x="937" y="946"/>
                    <a:pt x="938" y="944"/>
                  </a:cubicBezTo>
                  <a:cubicBezTo>
                    <a:pt x="938" y="944"/>
                    <a:pt x="938" y="944"/>
                    <a:pt x="938" y="944"/>
                  </a:cubicBezTo>
                  <a:cubicBezTo>
                    <a:pt x="938" y="944"/>
                    <a:pt x="938" y="944"/>
                    <a:pt x="938" y="944"/>
                  </a:cubicBezTo>
                  <a:cubicBezTo>
                    <a:pt x="940" y="944"/>
                    <a:pt x="941" y="943"/>
                    <a:pt x="941" y="942"/>
                  </a:cubicBezTo>
                  <a:cubicBezTo>
                    <a:pt x="941" y="942"/>
                    <a:pt x="942" y="942"/>
                    <a:pt x="942" y="942"/>
                  </a:cubicBezTo>
                  <a:cubicBezTo>
                    <a:pt x="944" y="942"/>
                    <a:pt x="945" y="941"/>
                    <a:pt x="946" y="940"/>
                  </a:cubicBezTo>
                  <a:cubicBezTo>
                    <a:pt x="947" y="939"/>
                    <a:pt x="949" y="938"/>
                    <a:pt x="950" y="938"/>
                  </a:cubicBezTo>
                  <a:cubicBezTo>
                    <a:pt x="950" y="938"/>
                    <a:pt x="950" y="938"/>
                    <a:pt x="950" y="937"/>
                  </a:cubicBezTo>
                  <a:cubicBezTo>
                    <a:pt x="951" y="937"/>
                    <a:pt x="951" y="937"/>
                    <a:pt x="952" y="937"/>
                  </a:cubicBezTo>
                  <a:cubicBezTo>
                    <a:pt x="952" y="936"/>
                    <a:pt x="953" y="936"/>
                    <a:pt x="955" y="935"/>
                  </a:cubicBezTo>
                  <a:cubicBezTo>
                    <a:pt x="955" y="935"/>
                    <a:pt x="955" y="935"/>
                    <a:pt x="955" y="935"/>
                  </a:cubicBezTo>
                  <a:cubicBezTo>
                    <a:pt x="956" y="935"/>
                    <a:pt x="957" y="935"/>
                    <a:pt x="959" y="932"/>
                  </a:cubicBezTo>
                  <a:cubicBezTo>
                    <a:pt x="960" y="932"/>
                    <a:pt x="961" y="931"/>
                    <a:pt x="962" y="931"/>
                  </a:cubicBezTo>
                  <a:cubicBezTo>
                    <a:pt x="962" y="930"/>
                    <a:pt x="963" y="930"/>
                    <a:pt x="963" y="930"/>
                  </a:cubicBezTo>
                  <a:cubicBezTo>
                    <a:pt x="963" y="930"/>
                    <a:pt x="964" y="930"/>
                    <a:pt x="964" y="929"/>
                  </a:cubicBezTo>
                  <a:cubicBezTo>
                    <a:pt x="964" y="929"/>
                    <a:pt x="964" y="929"/>
                    <a:pt x="964" y="928"/>
                  </a:cubicBezTo>
                  <a:cubicBezTo>
                    <a:pt x="965" y="928"/>
                    <a:pt x="966" y="928"/>
                    <a:pt x="968" y="928"/>
                  </a:cubicBezTo>
                  <a:cubicBezTo>
                    <a:pt x="968" y="928"/>
                    <a:pt x="968" y="927"/>
                    <a:pt x="968" y="927"/>
                  </a:cubicBezTo>
                  <a:cubicBezTo>
                    <a:pt x="970" y="926"/>
                    <a:pt x="971" y="925"/>
                    <a:pt x="972" y="925"/>
                  </a:cubicBezTo>
                  <a:cubicBezTo>
                    <a:pt x="972" y="925"/>
                    <a:pt x="972" y="925"/>
                    <a:pt x="973" y="925"/>
                  </a:cubicBezTo>
                  <a:cubicBezTo>
                    <a:pt x="975" y="924"/>
                    <a:pt x="975" y="924"/>
                    <a:pt x="976" y="923"/>
                  </a:cubicBezTo>
                  <a:cubicBezTo>
                    <a:pt x="976" y="923"/>
                    <a:pt x="977" y="923"/>
                    <a:pt x="977" y="922"/>
                  </a:cubicBezTo>
                  <a:cubicBezTo>
                    <a:pt x="977" y="922"/>
                    <a:pt x="977" y="922"/>
                    <a:pt x="977" y="922"/>
                  </a:cubicBezTo>
                  <a:cubicBezTo>
                    <a:pt x="977" y="922"/>
                    <a:pt x="978" y="922"/>
                    <a:pt x="978" y="922"/>
                  </a:cubicBezTo>
                  <a:cubicBezTo>
                    <a:pt x="979" y="922"/>
                    <a:pt x="981" y="921"/>
                    <a:pt x="982" y="920"/>
                  </a:cubicBezTo>
                  <a:cubicBezTo>
                    <a:pt x="982" y="919"/>
                    <a:pt x="983" y="919"/>
                    <a:pt x="984" y="918"/>
                  </a:cubicBezTo>
                  <a:cubicBezTo>
                    <a:pt x="985" y="918"/>
                    <a:pt x="985" y="918"/>
                    <a:pt x="986" y="918"/>
                  </a:cubicBezTo>
                  <a:cubicBezTo>
                    <a:pt x="988" y="917"/>
                    <a:pt x="989" y="916"/>
                    <a:pt x="991" y="915"/>
                  </a:cubicBezTo>
                  <a:cubicBezTo>
                    <a:pt x="991" y="915"/>
                    <a:pt x="992" y="915"/>
                    <a:pt x="992" y="914"/>
                  </a:cubicBezTo>
                  <a:cubicBezTo>
                    <a:pt x="993" y="914"/>
                    <a:pt x="994" y="913"/>
                    <a:pt x="995" y="913"/>
                  </a:cubicBezTo>
                  <a:cubicBezTo>
                    <a:pt x="996" y="912"/>
                    <a:pt x="996" y="912"/>
                    <a:pt x="997" y="911"/>
                  </a:cubicBezTo>
                  <a:cubicBezTo>
                    <a:pt x="999" y="910"/>
                    <a:pt x="999" y="910"/>
                    <a:pt x="999" y="910"/>
                  </a:cubicBezTo>
                  <a:cubicBezTo>
                    <a:pt x="1002" y="908"/>
                    <a:pt x="1004" y="907"/>
                    <a:pt x="1006" y="906"/>
                  </a:cubicBezTo>
                  <a:cubicBezTo>
                    <a:pt x="1006" y="906"/>
                    <a:pt x="1006" y="906"/>
                    <a:pt x="1006" y="906"/>
                  </a:cubicBezTo>
                  <a:cubicBezTo>
                    <a:pt x="1007" y="905"/>
                    <a:pt x="1008" y="905"/>
                    <a:pt x="1009" y="904"/>
                  </a:cubicBezTo>
                  <a:cubicBezTo>
                    <a:pt x="1009" y="904"/>
                    <a:pt x="1009" y="904"/>
                    <a:pt x="1009" y="904"/>
                  </a:cubicBezTo>
                  <a:cubicBezTo>
                    <a:pt x="1010" y="904"/>
                    <a:pt x="1011" y="903"/>
                    <a:pt x="1012" y="903"/>
                  </a:cubicBezTo>
                  <a:cubicBezTo>
                    <a:pt x="1013" y="903"/>
                    <a:pt x="1013" y="902"/>
                    <a:pt x="1014" y="902"/>
                  </a:cubicBezTo>
                  <a:cubicBezTo>
                    <a:pt x="1015" y="901"/>
                    <a:pt x="1016" y="900"/>
                    <a:pt x="1018" y="900"/>
                  </a:cubicBezTo>
                  <a:cubicBezTo>
                    <a:pt x="1021" y="899"/>
                    <a:pt x="1025" y="897"/>
                    <a:pt x="1027" y="894"/>
                  </a:cubicBezTo>
                  <a:cubicBezTo>
                    <a:pt x="1029" y="892"/>
                    <a:pt x="1033" y="891"/>
                    <a:pt x="1037" y="889"/>
                  </a:cubicBezTo>
                  <a:cubicBezTo>
                    <a:pt x="1037" y="889"/>
                    <a:pt x="1038" y="889"/>
                    <a:pt x="1038" y="889"/>
                  </a:cubicBezTo>
                  <a:cubicBezTo>
                    <a:pt x="1041" y="886"/>
                    <a:pt x="1043" y="885"/>
                    <a:pt x="1046" y="884"/>
                  </a:cubicBezTo>
                  <a:cubicBezTo>
                    <a:pt x="1049" y="882"/>
                    <a:pt x="1049" y="882"/>
                    <a:pt x="1049" y="882"/>
                  </a:cubicBezTo>
                  <a:cubicBezTo>
                    <a:pt x="1049" y="882"/>
                    <a:pt x="1049" y="882"/>
                    <a:pt x="1049" y="882"/>
                  </a:cubicBezTo>
                  <a:cubicBezTo>
                    <a:pt x="1051" y="880"/>
                    <a:pt x="1053" y="879"/>
                    <a:pt x="1055" y="878"/>
                  </a:cubicBezTo>
                  <a:cubicBezTo>
                    <a:pt x="1057" y="878"/>
                    <a:pt x="1059" y="877"/>
                    <a:pt x="1060" y="876"/>
                  </a:cubicBezTo>
                  <a:cubicBezTo>
                    <a:pt x="1061" y="875"/>
                    <a:pt x="1062" y="875"/>
                    <a:pt x="1063" y="875"/>
                  </a:cubicBezTo>
                  <a:cubicBezTo>
                    <a:pt x="1064" y="874"/>
                    <a:pt x="1066" y="874"/>
                    <a:pt x="1067" y="872"/>
                  </a:cubicBezTo>
                  <a:cubicBezTo>
                    <a:pt x="1068" y="872"/>
                    <a:pt x="1069" y="871"/>
                    <a:pt x="1070" y="870"/>
                  </a:cubicBezTo>
                  <a:cubicBezTo>
                    <a:pt x="1071" y="870"/>
                    <a:pt x="1071" y="870"/>
                    <a:pt x="1071" y="870"/>
                  </a:cubicBezTo>
                  <a:cubicBezTo>
                    <a:pt x="1072" y="869"/>
                    <a:pt x="1072" y="869"/>
                    <a:pt x="1072" y="869"/>
                  </a:cubicBezTo>
                  <a:cubicBezTo>
                    <a:pt x="1073" y="868"/>
                    <a:pt x="1074" y="868"/>
                    <a:pt x="1075" y="868"/>
                  </a:cubicBezTo>
                  <a:cubicBezTo>
                    <a:pt x="1075" y="868"/>
                    <a:pt x="1076" y="867"/>
                    <a:pt x="1077" y="867"/>
                  </a:cubicBezTo>
                  <a:cubicBezTo>
                    <a:pt x="1078" y="866"/>
                    <a:pt x="1080" y="865"/>
                    <a:pt x="1080" y="865"/>
                  </a:cubicBezTo>
                  <a:cubicBezTo>
                    <a:pt x="1081" y="864"/>
                    <a:pt x="1081" y="864"/>
                    <a:pt x="1082" y="864"/>
                  </a:cubicBezTo>
                  <a:cubicBezTo>
                    <a:pt x="1082" y="863"/>
                    <a:pt x="1083" y="863"/>
                    <a:pt x="1083" y="863"/>
                  </a:cubicBezTo>
                  <a:cubicBezTo>
                    <a:pt x="1084" y="863"/>
                    <a:pt x="1085" y="863"/>
                    <a:pt x="1086" y="862"/>
                  </a:cubicBezTo>
                  <a:cubicBezTo>
                    <a:pt x="1086" y="861"/>
                    <a:pt x="1087" y="861"/>
                    <a:pt x="1088" y="861"/>
                  </a:cubicBezTo>
                  <a:cubicBezTo>
                    <a:pt x="1089" y="860"/>
                    <a:pt x="1090" y="860"/>
                    <a:pt x="1091" y="858"/>
                  </a:cubicBezTo>
                  <a:cubicBezTo>
                    <a:pt x="1093" y="858"/>
                    <a:pt x="1095" y="857"/>
                    <a:pt x="1097" y="856"/>
                  </a:cubicBezTo>
                  <a:cubicBezTo>
                    <a:pt x="1098" y="855"/>
                    <a:pt x="1099" y="854"/>
                    <a:pt x="1100" y="854"/>
                  </a:cubicBezTo>
                  <a:cubicBezTo>
                    <a:pt x="1101" y="853"/>
                    <a:pt x="1103" y="852"/>
                    <a:pt x="1104" y="851"/>
                  </a:cubicBezTo>
                  <a:cubicBezTo>
                    <a:pt x="1106" y="851"/>
                    <a:pt x="1108" y="850"/>
                    <a:pt x="1110" y="848"/>
                  </a:cubicBezTo>
                  <a:cubicBezTo>
                    <a:pt x="1113" y="847"/>
                    <a:pt x="1114" y="846"/>
                    <a:pt x="1116" y="845"/>
                  </a:cubicBezTo>
                  <a:cubicBezTo>
                    <a:pt x="1118" y="843"/>
                    <a:pt x="1119" y="842"/>
                    <a:pt x="1121" y="842"/>
                  </a:cubicBezTo>
                  <a:cubicBezTo>
                    <a:pt x="1121" y="842"/>
                    <a:pt x="1121" y="842"/>
                    <a:pt x="1122" y="841"/>
                  </a:cubicBezTo>
                  <a:cubicBezTo>
                    <a:pt x="1123" y="840"/>
                    <a:pt x="1125" y="839"/>
                    <a:pt x="1127" y="839"/>
                  </a:cubicBezTo>
                  <a:cubicBezTo>
                    <a:pt x="1128" y="838"/>
                    <a:pt x="1130" y="837"/>
                    <a:pt x="1132" y="836"/>
                  </a:cubicBezTo>
                  <a:cubicBezTo>
                    <a:pt x="1132" y="836"/>
                    <a:pt x="1132" y="836"/>
                    <a:pt x="1132" y="836"/>
                  </a:cubicBezTo>
                  <a:cubicBezTo>
                    <a:pt x="1136" y="836"/>
                    <a:pt x="1138" y="834"/>
                    <a:pt x="1140" y="832"/>
                  </a:cubicBezTo>
                  <a:cubicBezTo>
                    <a:pt x="1141" y="831"/>
                    <a:pt x="1142" y="830"/>
                    <a:pt x="1142" y="830"/>
                  </a:cubicBezTo>
                  <a:cubicBezTo>
                    <a:pt x="1144" y="829"/>
                    <a:pt x="1145" y="828"/>
                    <a:pt x="1146" y="828"/>
                  </a:cubicBezTo>
                  <a:cubicBezTo>
                    <a:pt x="1146" y="828"/>
                    <a:pt x="1147" y="828"/>
                    <a:pt x="1148" y="826"/>
                  </a:cubicBezTo>
                  <a:cubicBezTo>
                    <a:pt x="1149" y="826"/>
                    <a:pt x="1150" y="825"/>
                    <a:pt x="1151" y="825"/>
                  </a:cubicBezTo>
                  <a:cubicBezTo>
                    <a:pt x="1151" y="824"/>
                    <a:pt x="1152" y="824"/>
                    <a:pt x="1153" y="824"/>
                  </a:cubicBezTo>
                  <a:cubicBezTo>
                    <a:pt x="1153" y="824"/>
                    <a:pt x="1153" y="824"/>
                    <a:pt x="1153" y="824"/>
                  </a:cubicBezTo>
                  <a:cubicBezTo>
                    <a:pt x="1154" y="823"/>
                    <a:pt x="1155" y="822"/>
                    <a:pt x="1156" y="822"/>
                  </a:cubicBezTo>
                  <a:cubicBezTo>
                    <a:pt x="1156" y="822"/>
                    <a:pt x="1156" y="821"/>
                    <a:pt x="1156" y="821"/>
                  </a:cubicBezTo>
                  <a:cubicBezTo>
                    <a:pt x="1156" y="822"/>
                    <a:pt x="1156" y="822"/>
                    <a:pt x="1157" y="822"/>
                  </a:cubicBezTo>
                  <a:cubicBezTo>
                    <a:pt x="1157" y="822"/>
                    <a:pt x="1157" y="821"/>
                    <a:pt x="1157" y="821"/>
                  </a:cubicBezTo>
                  <a:cubicBezTo>
                    <a:pt x="1158" y="821"/>
                    <a:pt x="1158" y="821"/>
                    <a:pt x="1159" y="820"/>
                  </a:cubicBezTo>
                  <a:cubicBezTo>
                    <a:pt x="1159" y="820"/>
                    <a:pt x="1159" y="820"/>
                    <a:pt x="1159" y="820"/>
                  </a:cubicBezTo>
                  <a:cubicBezTo>
                    <a:pt x="1160" y="820"/>
                    <a:pt x="1161" y="819"/>
                    <a:pt x="1163" y="818"/>
                  </a:cubicBezTo>
                  <a:cubicBezTo>
                    <a:pt x="1163" y="818"/>
                    <a:pt x="1163" y="818"/>
                    <a:pt x="1163" y="818"/>
                  </a:cubicBezTo>
                  <a:cubicBezTo>
                    <a:pt x="1164" y="817"/>
                    <a:pt x="1166" y="816"/>
                    <a:pt x="1168" y="815"/>
                  </a:cubicBezTo>
                  <a:cubicBezTo>
                    <a:pt x="1169" y="814"/>
                    <a:pt x="1170" y="814"/>
                    <a:pt x="1170" y="814"/>
                  </a:cubicBezTo>
                  <a:cubicBezTo>
                    <a:pt x="1172" y="813"/>
                    <a:pt x="1174" y="812"/>
                    <a:pt x="1175" y="811"/>
                  </a:cubicBezTo>
                  <a:cubicBezTo>
                    <a:pt x="1177" y="810"/>
                    <a:pt x="1179" y="809"/>
                    <a:pt x="1180" y="809"/>
                  </a:cubicBezTo>
                  <a:cubicBezTo>
                    <a:pt x="1181" y="808"/>
                    <a:pt x="1182" y="808"/>
                    <a:pt x="1183" y="806"/>
                  </a:cubicBezTo>
                  <a:cubicBezTo>
                    <a:pt x="1183" y="805"/>
                    <a:pt x="1186" y="805"/>
                    <a:pt x="1187" y="804"/>
                  </a:cubicBezTo>
                  <a:cubicBezTo>
                    <a:pt x="1188" y="804"/>
                    <a:pt x="1188" y="804"/>
                    <a:pt x="1188" y="803"/>
                  </a:cubicBezTo>
                  <a:cubicBezTo>
                    <a:pt x="1189" y="801"/>
                    <a:pt x="1191" y="801"/>
                    <a:pt x="1192" y="801"/>
                  </a:cubicBezTo>
                  <a:cubicBezTo>
                    <a:pt x="1193" y="801"/>
                    <a:pt x="1193" y="801"/>
                    <a:pt x="1194" y="801"/>
                  </a:cubicBezTo>
                  <a:cubicBezTo>
                    <a:pt x="1194" y="800"/>
                    <a:pt x="1194" y="800"/>
                    <a:pt x="1194" y="800"/>
                  </a:cubicBezTo>
                  <a:cubicBezTo>
                    <a:pt x="1194" y="799"/>
                    <a:pt x="1196" y="798"/>
                    <a:pt x="1196" y="798"/>
                  </a:cubicBezTo>
                  <a:cubicBezTo>
                    <a:pt x="1198" y="799"/>
                    <a:pt x="1199" y="798"/>
                    <a:pt x="1200" y="797"/>
                  </a:cubicBezTo>
                  <a:cubicBezTo>
                    <a:pt x="1200" y="797"/>
                    <a:pt x="1200" y="797"/>
                    <a:pt x="1200" y="797"/>
                  </a:cubicBezTo>
                  <a:cubicBezTo>
                    <a:pt x="1200" y="797"/>
                    <a:pt x="1200" y="797"/>
                    <a:pt x="1200" y="797"/>
                  </a:cubicBezTo>
                  <a:cubicBezTo>
                    <a:pt x="1201" y="797"/>
                    <a:pt x="1201" y="797"/>
                    <a:pt x="1202" y="797"/>
                  </a:cubicBezTo>
                  <a:cubicBezTo>
                    <a:pt x="1202" y="796"/>
                    <a:pt x="1202" y="796"/>
                    <a:pt x="1203" y="796"/>
                  </a:cubicBezTo>
                  <a:cubicBezTo>
                    <a:pt x="1203" y="796"/>
                    <a:pt x="1203" y="796"/>
                    <a:pt x="1204" y="796"/>
                  </a:cubicBezTo>
                  <a:cubicBezTo>
                    <a:pt x="1204" y="796"/>
                    <a:pt x="1206" y="795"/>
                    <a:pt x="1206" y="793"/>
                  </a:cubicBezTo>
                  <a:cubicBezTo>
                    <a:pt x="1207" y="792"/>
                    <a:pt x="1207" y="792"/>
                    <a:pt x="1207" y="792"/>
                  </a:cubicBezTo>
                  <a:cubicBezTo>
                    <a:pt x="1207" y="792"/>
                    <a:pt x="1208" y="792"/>
                    <a:pt x="1209" y="791"/>
                  </a:cubicBezTo>
                  <a:cubicBezTo>
                    <a:pt x="1209" y="791"/>
                    <a:pt x="1209" y="791"/>
                    <a:pt x="1210" y="791"/>
                  </a:cubicBezTo>
                  <a:cubicBezTo>
                    <a:pt x="1211" y="791"/>
                    <a:pt x="1212" y="791"/>
                    <a:pt x="1212" y="790"/>
                  </a:cubicBezTo>
                  <a:cubicBezTo>
                    <a:pt x="1214" y="790"/>
                    <a:pt x="1215" y="789"/>
                    <a:pt x="1216" y="787"/>
                  </a:cubicBezTo>
                  <a:cubicBezTo>
                    <a:pt x="1217" y="787"/>
                    <a:pt x="1218" y="786"/>
                    <a:pt x="1218" y="784"/>
                  </a:cubicBezTo>
                  <a:cubicBezTo>
                    <a:pt x="1219" y="784"/>
                    <a:pt x="1219" y="784"/>
                    <a:pt x="1218" y="783"/>
                  </a:cubicBezTo>
                  <a:cubicBezTo>
                    <a:pt x="1219" y="783"/>
                    <a:pt x="1220" y="783"/>
                    <a:pt x="1220" y="783"/>
                  </a:cubicBezTo>
                  <a:cubicBezTo>
                    <a:pt x="1221" y="783"/>
                    <a:pt x="1221" y="782"/>
                    <a:pt x="1221" y="782"/>
                  </a:cubicBezTo>
                  <a:cubicBezTo>
                    <a:pt x="1222" y="781"/>
                    <a:pt x="1223" y="781"/>
                    <a:pt x="1223" y="781"/>
                  </a:cubicBezTo>
                  <a:cubicBezTo>
                    <a:pt x="1224" y="781"/>
                    <a:pt x="1224" y="781"/>
                    <a:pt x="1224" y="780"/>
                  </a:cubicBezTo>
                  <a:cubicBezTo>
                    <a:pt x="1225" y="779"/>
                    <a:pt x="1224" y="779"/>
                    <a:pt x="1224" y="779"/>
                  </a:cubicBezTo>
                  <a:cubicBezTo>
                    <a:pt x="1224" y="777"/>
                    <a:pt x="1224" y="777"/>
                    <a:pt x="1224" y="777"/>
                  </a:cubicBezTo>
                  <a:cubicBezTo>
                    <a:pt x="1225" y="777"/>
                    <a:pt x="1225" y="777"/>
                    <a:pt x="1225" y="777"/>
                  </a:cubicBezTo>
                  <a:cubicBezTo>
                    <a:pt x="1225" y="777"/>
                    <a:pt x="1226" y="777"/>
                    <a:pt x="1226" y="777"/>
                  </a:cubicBezTo>
                  <a:cubicBezTo>
                    <a:pt x="1228" y="777"/>
                    <a:pt x="1229" y="776"/>
                    <a:pt x="1229" y="774"/>
                  </a:cubicBezTo>
                  <a:cubicBezTo>
                    <a:pt x="1229" y="774"/>
                    <a:pt x="1229" y="774"/>
                    <a:pt x="1229" y="774"/>
                  </a:cubicBezTo>
                  <a:cubicBezTo>
                    <a:pt x="1229" y="774"/>
                    <a:pt x="1229" y="774"/>
                    <a:pt x="1229" y="773"/>
                  </a:cubicBezTo>
                  <a:cubicBezTo>
                    <a:pt x="1229" y="773"/>
                    <a:pt x="1230" y="773"/>
                    <a:pt x="1231" y="772"/>
                  </a:cubicBezTo>
                  <a:cubicBezTo>
                    <a:pt x="1231" y="771"/>
                    <a:pt x="1232" y="771"/>
                    <a:pt x="1233" y="770"/>
                  </a:cubicBezTo>
                  <a:cubicBezTo>
                    <a:pt x="1233" y="770"/>
                    <a:pt x="1233" y="770"/>
                    <a:pt x="1234" y="769"/>
                  </a:cubicBezTo>
                  <a:cubicBezTo>
                    <a:pt x="1234" y="769"/>
                    <a:pt x="1235" y="769"/>
                    <a:pt x="1236" y="768"/>
                  </a:cubicBezTo>
                  <a:cubicBezTo>
                    <a:pt x="1236" y="768"/>
                    <a:pt x="1237" y="767"/>
                    <a:pt x="1237" y="766"/>
                  </a:cubicBezTo>
                  <a:cubicBezTo>
                    <a:pt x="1237" y="766"/>
                    <a:pt x="1237" y="765"/>
                    <a:pt x="1236" y="765"/>
                  </a:cubicBezTo>
                  <a:cubicBezTo>
                    <a:pt x="1237" y="764"/>
                    <a:pt x="1237" y="764"/>
                    <a:pt x="1237" y="764"/>
                  </a:cubicBezTo>
                  <a:cubicBezTo>
                    <a:pt x="1238" y="763"/>
                    <a:pt x="1240" y="761"/>
                    <a:pt x="1239" y="760"/>
                  </a:cubicBezTo>
                  <a:cubicBezTo>
                    <a:pt x="1240" y="759"/>
                    <a:pt x="1241" y="759"/>
                    <a:pt x="1241" y="758"/>
                  </a:cubicBezTo>
                  <a:cubicBezTo>
                    <a:pt x="1241" y="758"/>
                    <a:pt x="1241" y="757"/>
                    <a:pt x="1241" y="757"/>
                  </a:cubicBezTo>
                  <a:cubicBezTo>
                    <a:pt x="1242" y="757"/>
                    <a:pt x="1242" y="756"/>
                    <a:pt x="1242" y="756"/>
                  </a:cubicBezTo>
                  <a:cubicBezTo>
                    <a:pt x="1242" y="755"/>
                    <a:pt x="1242" y="755"/>
                    <a:pt x="1242" y="755"/>
                  </a:cubicBezTo>
                  <a:cubicBezTo>
                    <a:pt x="1242" y="754"/>
                    <a:pt x="1242" y="754"/>
                    <a:pt x="1242" y="754"/>
                  </a:cubicBezTo>
                  <a:cubicBezTo>
                    <a:pt x="1242" y="754"/>
                    <a:pt x="1242" y="754"/>
                    <a:pt x="1243" y="754"/>
                  </a:cubicBezTo>
                  <a:cubicBezTo>
                    <a:pt x="1244" y="753"/>
                    <a:pt x="1244" y="753"/>
                    <a:pt x="1244" y="753"/>
                  </a:cubicBezTo>
                  <a:cubicBezTo>
                    <a:pt x="1244" y="753"/>
                    <a:pt x="1244" y="753"/>
                    <a:pt x="1244" y="752"/>
                  </a:cubicBezTo>
                  <a:cubicBezTo>
                    <a:pt x="1244" y="752"/>
                    <a:pt x="1244" y="751"/>
                    <a:pt x="1244" y="751"/>
                  </a:cubicBezTo>
                  <a:cubicBezTo>
                    <a:pt x="1244" y="751"/>
                    <a:pt x="1244" y="751"/>
                    <a:pt x="1244" y="751"/>
                  </a:cubicBezTo>
                  <a:cubicBezTo>
                    <a:pt x="1245" y="749"/>
                    <a:pt x="1245" y="749"/>
                    <a:pt x="1245" y="749"/>
                  </a:cubicBezTo>
                  <a:cubicBezTo>
                    <a:pt x="1246" y="749"/>
                    <a:pt x="1246" y="749"/>
                    <a:pt x="1246" y="749"/>
                  </a:cubicBezTo>
                  <a:cubicBezTo>
                    <a:pt x="1246" y="747"/>
                    <a:pt x="1246" y="747"/>
                    <a:pt x="1246" y="747"/>
                  </a:cubicBezTo>
                  <a:cubicBezTo>
                    <a:pt x="1246" y="746"/>
                    <a:pt x="1247" y="746"/>
                    <a:pt x="1247" y="746"/>
                  </a:cubicBezTo>
                  <a:cubicBezTo>
                    <a:pt x="1249" y="745"/>
                    <a:pt x="1249" y="744"/>
                    <a:pt x="1249" y="743"/>
                  </a:cubicBezTo>
                  <a:cubicBezTo>
                    <a:pt x="1249" y="742"/>
                    <a:pt x="1249" y="741"/>
                    <a:pt x="1248" y="741"/>
                  </a:cubicBezTo>
                  <a:cubicBezTo>
                    <a:pt x="1248" y="741"/>
                    <a:pt x="1248" y="741"/>
                    <a:pt x="1248" y="741"/>
                  </a:cubicBezTo>
                  <a:cubicBezTo>
                    <a:pt x="1248" y="741"/>
                    <a:pt x="1248" y="741"/>
                    <a:pt x="1248" y="741"/>
                  </a:cubicBezTo>
                  <a:cubicBezTo>
                    <a:pt x="1248" y="740"/>
                    <a:pt x="1249" y="740"/>
                    <a:pt x="1249" y="739"/>
                  </a:cubicBezTo>
                  <a:cubicBezTo>
                    <a:pt x="1249" y="738"/>
                    <a:pt x="1249" y="738"/>
                    <a:pt x="1249" y="738"/>
                  </a:cubicBezTo>
                  <a:cubicBezTo>
                    <a:pt x="1249" y="737"/>
                    <a:pt x="1249" y="736"/>
                    <a:pt x="1250" y="735"/>
                  </a:cubicBezTo>
                  <a:cubicBezTo>
                    <a:pt x="1250" y="735"/>
                    <a:pt x="1250" y="735"/>
                    <a:pt x="1250" y="735"/>
                  </a:cubicBezTo>
                  <a:cubicBezTo>
                    <a:pt x="1250" y="734"/>
                    <a:pt x="1251" y="733"/>
                    <a:pt x="1251" y="732"/>
                  </a:cubicBezTo>
                  <a:cubicBezTo>
                    <a:pt x="1251" y="732"/>
                    <a:pt x="1251" y="731"/>
                    <a:pt x="1251" y="730"/>
                  </a:cubicBezTo>
                  <a:cubicBezTo>
                    <a:pt x="1252" y="729"/>
                    <a:pt x="1252" y="727"/>
                    <a:pt x="1252" y="724"/>
                  </a:cubicBezTo>
                  <a:cubicBezTo>
                    <a:pt x="1252" y="723"/>
                    <a:pt x="1252" y="723"/>
                    <a:pt x="1252" y="723"/>
                  </a:cubicBezTo>
                  <a:cubicBezTo>
                    <a:pt x="1252" y="721"/>
                    <a:pt x="1253" y="719"/>
                    <a:pt x="1253" y="717"/>
                  </a:cubicBezTo>
                  <a:cubicBezTo>
                    <a:pt x="1252" y="717"/>
                    <a:pt x="1252" y="717"/>
                    <a:pt x="1252" y="717"/>
                  </a:cubicBezTo>
                  <a:cubicBezTo>
                    <a:pt x="1252" y="716"/>
                    <a:pt x="1252" y="715"/>
                    <a:pt x="1253" y="714"/>
                  </a:cubicBezTo>
                  <a:cubicBezTo>
                    <a:pt x="1253" y="714"/>
                    <a:pt x="1254" y="713"/>
                    <a:pt x="1253" y="712"/>
                  </a:cubicBezTo>
                  <a:cubicBezTo>
                    <a:pt x="1253" y="711"/>
                    <a:pt x="1253" y="710"/>
                    <a:pt x="1253" y="710"/>
                  </a:cubicBezTo>
                  <a:cubicBezTo>
                    <a:pt x="1253" y="709"/>
                    <a:pt x="1253" y="709"/>
                    <a:pt x="1253" y="708"/>
                  </a:cubicBezTo>
                  <a:cubicBezTo>
                    <a:pt x="1253" y="708"/>
                    <a:pt x="1253" y="708"/>
                    <a:pt x="1253" y="708"/>
                  </a:cubicBezTo>
                  <a:close/>
                  <a:moveTo>
                    <a:pt x="765" y="780"/>
                  </a:moveTo>
                  <a:cubicBezTo>
                    <a:pt x="765" y="781"/>
                    <a:pt x="764" y="781"/>
                    <a:pt x="762" y="781"/>
                  </a:cubicBezTo>
                  <a:cubicBezTo>
                    <a:pt x="762" y="780"/>
                    <a:pt x="762" y="780"/>
                    <a:pt x="761" y="781"/>
                  </a:cubicBezTo>
                  <a:cubicBezTo>
                    <a:pt x="761" y="781"/>
                    <a:pt x="760" y="781"/>
                    <a:pt x="760" y="781"/>
                  </a:cubicBezTo>
                  <a:cubicBezTo>
                    <a:pt x="759" y="781"/>
                    <a:pt x="758" y="781"/>
                    <a:pt x="756" y="782"/>
                  </a:cubicBezTo>
                  <a:cubicBezTo>
                    <a:pt x="754" y="783"/>
                    <a:pt x="752" y="784"/>
                    <a:pt x="752" y="785"/>
                  </a:cubicBezTo>
                  <a:cubicBezTo>
                    <a:pt x="751" y="785"/>
                    <a:pt x="751" y="786"/>
                    <a:pt x="751" y="786"/>
                  </a:cubicBezTo>
                  <a:cubicBezTo>
                    <a:pt x="751" y="786"/>
                    <a:pt x="751" y="786"/>
                    <a:pt x="751" y="786"/>
                  </a:cubicBezTo>
                  <a:cubicBezTo>
                    <a:pt x="749" y="787"/>
                    <a:pt x="748" y="788"/>
                    <a:pt x="747" y="789"/>
                  </a:cubicBezTo>
                  <a:cubicBezTo>
                    <a:pt x="747" y="790"/>
                    <a:pt x="747" y="790"/>
                    <a:pt x="747" y="790"/>
                  </a:cubicBezTo>
                  <a:cubicBezTo>
                    <a:pt x="747" y="790"/>
                    <a:pt x="746" y="791"/>
                    <a:pt x="746" y="791"/>
                  </a:cubicBezTo>
                  <a:cubicBezTo>
                    <a:pt x="746" y="792"/>
                    <a:pt x="746" y="792"/>
                    <a:pt x="745" y="793"/>
                  </a:cubicBezTo>
                  <a:cubicBezTo>
                    <a:pt x="745" y="794"/>
                    <a:pt x="744" y="794"/>
                    <a:pt x="744" y="795"/>
                  </a:cubicBezTo>
                  <a:cubicBezTo>
                    <a:pt x="743" y="795"/>
                    <a:pt x="742" y="797"/>
                    <a:pt x="741" y="799"/>
                  </a:cubicBezTo>
                  <a:cubicBezTo>
                    <a:pt x="741" y="799"/>
                    <a:pt x="740" y="800"/>
                    <a:pt x="740" y="801"/>
                  </a:cubicBezTo>
                  <a:cubicBezTo>
                    <a:pt x="740" y="801"/>
                    <a:pt x="740" y="802"/>
                    <a:pt x="740" y="802"/>
                  </a:cubicBezTo>
                  <a:cubicBezTo>
                    <a:pt x="739" y="803"/>
                    <a:pt x="739" y="803"/>
                    <a:pt x="739" y="804"/>
                  </a:cubicBezTo>
                  <a:cubicBezTo>
                    <a:pt x="739" y="804"/>
                    <a:pt x="739" y="804"/>
                    <a:pt x="738" y="805"/>
                  </a:cubicBezTo>
                  <a:cubicBezTo>
                    <a:pt x="738" y="805"/>
                    <a:pt x="738" y="806"/>
                    <a:pt x="738" y="806"/>
                  </a:cubicBezTo>
                  <a:cubicBezTo>
                    <a:pt x="738" y="807"/>
                    <a:pt x="738" y="807"/>
                    <a:pt x="738" y="807"/>
                  </a:cubicBezTo>
                  <a:cubicBezTo>
                    <a:pt x="738" y="807"/>
                    <a:pt x="738" y="807"/>
                    <a:pt x="738" y="807"/>
                  </a:cubicBezTo>
                  <a:cubicBezTo>
                    <a:pt x="737" y="807"/>
                    <a:pt x="736" y="808"/>
                    <a:pt x="736" y="809"/>
                  </a:cubicBezTo>
                  <a:cubicBezTo>
                    <a:pt x="736" y="809"/>
                    <a:pt x="736" y="810"/>
                    <a:pt x="736" y="810"/>
                  </a:cubicBezTo>
                  <a:cubicBezTo>
                    <a:pt x="736" y="810"/>
                    <a:pt x="736" y="810"/>
                    <a:pt x="736" y="810"/>
                  </a:cubicBezTo>
                  <a:cubicBezTo>
                    <a:pt x="736" y="811"/>
                    <a:pt x="735" y="811"/>
                    <a:pt x="735" y="812"/>
                  </a:cubicBezTo>
                  <a:cubicBezTo>
                    <a:pt x="734" y="813"/>
                    <a:pt x="733" y="815"/>
                    <a:pt x="733" y="815"/>
                  </a:cubicBezTo>
                  <a:cubicBezTo>
                    <a:pt x="731" y="817"/>
                    <a:pt x="731" y="819"/>
                    <a:pt x="731" y="820"/>
                  </a:cubicBezTo>
                  <a:cubicBezTo>
                    <a:pt x="731" y="820"/>
                    <a:pt x="731" y="821"/>
                    <a:pt x="731" y="821"/>
                  </a:cubicBezTo>
                  <a:cubicBezTo>
                    <a:pt x="731" y="821"/>
                    <a:pt x="731" y="821"/>
                    <a:pt x="731" y="822"/>
                  </a:cubicBezTo>
                  <a:cubicBezTo>
                    <a:pt x="731" y="823"/>
                    <a:pt x="731" y="824"/>
                    <a:pt x="730" y="825"/>
                  </a:cubicBezTo>
                  <a:cubicBezTo>
                    <a:pt x="730" y="825"/>
                    <a:pt x="730" y="826"/>
                    <a:pt x="729" y="826"/>
                  </a:cubicBezTo>
                  <a:cubicBezTo>
                    <a:pt x="729" y="827"/>
                    <a:pt x="729" y="827"/>
                    <a:pt x="729" y="827"/>
                  </a:cubicBezTo>
                  <a:cubicBezTo>
                    <a:pt x="729" y="828"/>
                    <a:pt x="728" y="830"/>
                    <a:pt x="728" y="831"/>
                  </a:cubicBezTo>
                  <a:cubicBezTo>
                    <a:pt x="727" y="832"/>
                    <a:pt x="727" y="832"/>
                    <a:pt x="727" y="833"/>
                  </a:cubicBezTo>
                  <a:cubicBezTo>
                    <a:pt x="725" y="831"/>
                    <a:pt x="724" y="830"/>
                    <a:pt x="722" y="830"/>
                  </a:cubicBezTo>
                  <a:cubicBezTo>
                    <a:pt x="721" y="830"/>
                    <a:pt x="721" y="830"/>
                    <a:pt x="721" y="830"/>
                  </a:cubicBezTo>
                  <a:cubicBezTo>
                    <a:pt x="721" y="830"/>
                    <a:pt x="721" y="830"/>
                    <a:pt x="720" y="830"/>
                  </a:cubicBezTo>
                  <a:cubicBezTo>
                    <a:pt x="719" y="830"/>
                    <a:pt x="718" y="829"/>
                    <a:pt x="717" y="828"/>
                  </a:cubicBezTo>
                  <a:cubicBezTo>
                    <a:pt x="717" y="827"/>
                    <a:pt x="716" y="825"/>
                    <a:pt x="714" y="825"/>
                  </a:cubicBezTo>
                  <a:cubicBezTo>
                    <a:pt x="714" y="824"/>
                    <a:pt x="714" y="824"/>
                    <a:pt x="714" y="823"/>
                  </a:cubicBezTo>
                  <a:cubicBezTo>
                    <a:pt x="714" y="823"/>
                    <a:pt x="714" y="823"/>
                    <a:pt x="714" y="823"/>
                  </a:cubicBezTo>
                  <a:cubicBezTo>
                    <a:pt x="714" y="823"/>
                    <a:pt x="714" y="823"/>
                    <a:pt x="714" y="823"/>
                  </a:cubicBezTo>
                  <a:cubicBezTo>
                    <a:pt x="715" y="821"/>
                    <a:pt x="715" y="820"/>
                    <a:pt x="714" y="818"/>
                  </a:cubicBezTo>
                  <a:cubicBezTo>
                    <a:pt x="713" y="817"/>
                    <a:pt x="713" y="817"/>
                    <a:pt x="714" y="814"/>
                  </a:cubicBezTo>
                  <a:cubicBezTo>
                    <a:pt x="714" y="814"/>
                    <a:pt x="714" y="813"/>
                    <a:pt x="714" y="813"/>
                  </a:cubicBezTo>
                  <a:cubicBezTo>
                    <a:pt x="714" y="812"/>
                    <a:pt x="714" y="812"/>
                    <a:pt x="714" y="811"/>
                  </a:cubicBezTo>
                  <a:cubicBezTo>
                    <a:pt x="714" y="810"/>
                    <a:pt x="714" y="809"/>
                    <a:pt x="714" y="808"/>
                  </a:cubicBezTo>
                  <a:cubicBezTo>
                    <a:pt x="714" y="806"/>
                    <a:pt x="714" y="806"/>
                    <a:pt x="714" y="805"/>
                  </a:cubicBezTo>
                  <a:cubicBezTo>
                    <a:pt x="714" y="804"/>
                    <a:pt x="714" y="804"/>
                    <a:pt x="713" y="803"/>
                  </a:cubicBezTo>
                  <a:cubicBezTo>
                    <a:pt x="713" y="802"/>
                    <a:pt x="713" y="800"/>
                    <a:pt x="713" y="798"/>
                  </a:cubicBezTo>
                  <a:cubicBezTo>
                    <a:pt x="713" y="797"/>
                    <a:pt x="713" y="796"/>
                    <a:pt x="713" y="795"/>
                  </a:cubicBezTo>
                  <a:cubicBezTo>
                    <a:pt x="712" y="794"/>
                    <a:pt x="712" y="794"/>
                    <a:pt x="713" y="793"/>
                  </a:cubicBezTo>
                  <a:cubicBezTo>
                    <a:pt x="713" y="793"/>
                    <a:pt x="713" y="793"/>
                    <a:pt x="713" y="793"/>
                  </a:cubicBezTo>
                  <a:cubicBezTo>
                    <a:pt x="713" y="792"/>
                    <a:pt x="713" y="791"/>
                    <a:pt x="713" y="790"/>
                  </a:cubicBezTo>
                  <a:cubicBezTo>
                    <a:pt x="713" y="790"/>
                    <a:pt x="712" y="789"/>
                    <a:pt x="712" y="788"/>
                  </a:cubicBezTo>
                  <a:cubicBezTo>
                    <a:pt x="712" y="787"/>
                    <a:pt x="712" y="787"/>
                    <a:pt x="712" y="786"/>
                  </a:cubicBezTo>
                  <a:cubicBezTo>
                    <a:pt x="712" y="785"/>
                    <a:pt x="712" y="784"/>
                    <a:pt x="712" y="782"/>
                  </a:cubicBezTo>
                  <a:cubicBezTo>
                    <a:pt x="711" y="780"/>
                    <a:pt x="711" y="779"/>
                    <a:pt x="710" y="778"/>
                  </a:cubicBezTo>
                  <a:cubicBezTo>
                    <a:pt x="710" y="778"/>
                    <a:pt x="710" y="778"/>
                    <a:pt x="710" y="778"/>
                  </a:cubicBezTo>
                  <a:cubicBezTo>
                    <a:pt x="710" y="778"/>
                    <a:pt x="710" y="777"/>
                    <a:pt x="710" y="777"/>
                  </a:cubicBezTo>
                  <a:cubicBezTo>
                    <a:pt x="710" y="776"/>
                    <a:pt x="709" y="774"/>
                    <a:pt x="709" y="772"/>
                  </a:cubicBezTo>
                  <a:cubicBezTo>
                    <a:pt x="709" y="772"/>
                    <a:pt x="709" y="772"/>
                    <a:pt x="709" y="772"/>
                  </a:cubicBezTo>
                  <a:cubicBezTo>
                    <a:pt x="708" y="771"/>
                    <a:pt x="708" y="770"/>
                    <a:pt x="708" y="769"/>
                  </a:cubicBezTo>
                  <a:cubicBezTo>
                    <a:pt x="707" y="768"/>
                    <a:pt x="707" y="768"/>
                    <a:pt x="707" y="767"/>
                  </a:cubicBezTo>
                  <a:cubicBezTo>
                    <a:pt x="707" y="766"/>
                    <a:pt x="706" y="765"/>
                    <a:pt x="706" y="765"/>
                  </a:cubicBezTo>
                  <a:cubicBezTo>
                    <a:pt x="706" y="764"/>
                    <a:pt x="706" y="764"/>
                    <a:pt x="706" y="764"/>
                  </a:cubicBezTo>
                  <a:cubicBezTo>
                    <a:pt x="705" y="764"/>
                    <a:pt x="705" y="763"/>
                    <a:pt x="704" y="761"/>
                  </a:cubicBezTo>
                  <a:cubicBezTo>
                    <a:pt x="704" y="760"/>
                    <a:pt x="704" y="759"/>
                    <a:pt x="704" y="758"/>
                  </a:cubicBezTo>
                  <a:cubicBezTo>
                    <a:pt x="703" y="757"/>
                    <a:pt x="703" y="756"/>
                    <a:pt x="701" y="756"/>
                  </a:cubicBezTo>
                  <a:cubicBezTo>
                    <a:pt x="701" y="756"/>
                    <a:pt x="701" y="755"/>
                    <a:pt x="701" y="755"/>
                  </a:cubicBezTo>
                  <a:cubicBezTo>
                    <a:pt x="701" y="755"/>
                    <a:pt x="701" y="755"/>
                    <a:pt x="701" y="755"/>
                  </a:cubicBezTo>
                  <a:cubicBezTo>
                    <a:pt x="702" y="754"/>
                    <a:pt x="702" y="754"/>
                    <a:pt x="702" y="753"/>
                  </a:cubicBezTo>
                  <a:cubicBezTo>
                    <a:pt x="702" y="753"/>
                    <a:pt x="701" y="752"/>
                    <a:pt x="701" y="752"/>
                  </a:cubicBezTo>
                  <a:cubicBezTo>
                    <a:pt x="701" y="752"/>
                    <a:pt x="701" y="752"/>
                    <a:pt x="700" y="752"/>
                  </a:cubicBezTo>
                  <a:cubicBezTo>
                    <a:pt x="700" y="752"/>
                    <a:pt x="700" y="752"/>
                    <a:pt x="700" y="752"/>
                  </a:cubicBezTo>
                  <a:cubicBezTo>
                    <a:pt x="700" y="752"/>
                    <a:pt x="699" y="752"/>
                    <a:pt x="699" y="752"/>
                  </a:cubicBezTo>
                  <a:cubicBezTo>
                    <a:pt x="699" y="752"/>
                    <a:pt x="698" y="752"/>
                    <a:pt x="698" y="752"/>
                  </a:cubicBezTo>
                  <a:cubicBezTo>
                    <a:pt x="698" y="751"/>
                    <a:pt x="696" y="749"/>
                    <a:pt x="695" y="749"/>
                  </a:cubicBezTo>
                  <a:cubicBezTo>
                    <a:pt x="694" y="748"/>
                    <a:pt x="693" y="748"/>
                    <a:pt x="693" y="748"/>
                  </a:cubicBezTo>
                  <a:cubicBezTo>
                    <a:pt x="693" y="748"/>
                    <a:pt x="694" y="746"/>
                    <a:pt x="693" y="745"/>
                  </a:cubicBezTo>
                  <a:cubicBezTo>
                    <a:pt x="692" y="744"/>
                    <a:pt x="691" y="743"/>
                    <a:pt x="689" y="744"/>
                  </a:cubicBezTo>
                  <a:cubicBezTo>
                    <a:pt x="688" y="743"/>
                    <a:pt x="688" y="743"/>
                    <a:pt x="687" y="742"/>
                  </a:cubicBezTo>
                  <a:cubicBezTo>
                    <a:pt x="687" y="741"/>
                    <a:pt x="687" y="741"/>
                    <a:pt x="686" y="741"/>
                  </a:cubicBezTo>
                  <a:cubicBezTo>
                    <a:pt x="686" y="741"/>
                    <a:pt x="685" y="741"/>
                    <a:pt x="685" y="742"/>
                  </a:cubicBezTo>
                  <a:cubicBezTo>
                    <a:pt x="685" y="741"/>
                    <a:pt x="684" y="741"/>
                    <a:pt x="684" y="741"/>
                  </a:cubicBezTo>
                  <a:cubicBezTo>
                    <a:pt x="684" y="741"/>
                    <a:pt x="683" y="740"/>
                    <a:pt x="683" y="740"/>
                  </a:cubicBezTo>
                  <a:cubicBezTo>
                    <a:pt x="683" y="740"/>
                    <a:pt x="683" y="740"/>
                    <a:pt x="683" y="740"/>
                  </a:cubicBezTo>
                  <a:cubicBezTo>
                    <a:pt x="682" y="740"/>
                    <a:pt x="682" y="740"/>
                    <a:pt x="681" y="740"/>
                  </a:cubicBezTo>
                  <a:cubicBezTo>
                    <a:pt x="681" y="740"/>
                    <a:pt x="680" y="739"/>
                    <a:pt x="680" y="739"/>
                  </a:cubicBezTo>
                  <a:cubicBezTo>
                    <a:pt x="679" y="739"/>
                    <a:pt x="677" y="739"/>
                    <a:pt x="676" y="738"/>
                  </a:cubicBezTo>
                  <a:cubicBezTo>
                    <a:pt x="674" y="738"/>
                    <a:pt x="673" y="737"/>
                    <a:pt x="672" y="738"/>
                  </a:cubicBezTo>
                  <a:cubicBezTo>
                    <a:pt x="671" y="738"/>
                    <a:pt x="671" y="738"/>
                    <a:pt x="670" y="738"/>
                  </a:cubicBezTo>
                  <a:cubicBezTo>
                    <a:pt x="670" y="738"/>
                    <a:pt x="670" y="738"/>
                    <a:pt x="670" y="738"/>
                  </a:cubicBezTo>
                  <a:cubicBezTo>
                    <a:pt x="670" y="738"/>
                    <a:pt x="669" y="738"/>
                    <a:pt x="668" y="738"/>
                  </a:cubicBezTo>
                  <a:cubicBezTo>
                    <a:pt x="667" y="738"/>
                    <a:pt x="665" y="738"/>
                    <a:pt x="664" y="739"/>
                  </a:cubicBezTo>
                  <a:cubicBezTo>
                    <a:pt x="663" y="739"/>
                    <a:pt x="663" y="739"/>
                    <a:pt x="663" y="739"/>
                  </a:cubicBezTo>
                  <a:cubicBezTo>
                    <a:pt x="662" y="740"/>
                    <a:pt x="662" y="741"/>
                    <a:pt x="660" y="741"/>
                  </a:cubicBezTo>
                  <a:cubicBezTo>
                    <a:pt x="660" y="741"/>
                    <a:pt x="659" y="741"/>
                    <a:pt x="659" y="741"/>
                  </a:cubicBezTo>
                  <a:cubicBezTo>
                    <a:pt x="658" y="742"/>
                    <a:pt x="657" y="742"/>
                    <a:pt x="657" y="743"/>
                  </a:cubicBezTo>
                  <a:cubicBezTo>
                    <a:pt x="657" y="743"/>
                    <a:pt x="657" y="744"/>
                    <a:pt x="655" y="744"/>
                  </a:cubicBezTo>
                  <a:cubicBezTo>
                    <a:pt x="654" y="744"/>
                    <a:pt x="653" y="745"/>
                    <a:pt x="652" y="747"/>
                  </a:cubicBezTo>
                  <a:cubicBezTo>
                    <a:pt x="652" y="747"/>
                    <a:pt x="652" y="747"/>
                    <a:pt x="651" y="747"/>
                  </a:cubicBezTo>
                  <a:cubicBezTo>
                    <a:pt x="649" y="748"/>
                    <a:pt x="649" y="749"/>
                    <a:pt x="649" y="750"/>
                  </a:cubicBezTo>
                  <a:cubicBezTo>
                    <a:pt x="649" y="751"/>
                    <a:pt x="649" y="751"/>
                    <a:pt x="648" y="751"/>
                  </a:cubicBezTo>
                  <a:cubicBezTo>
                    <a:pt x="646" y="751"/>
                    <a:pt x="645" y="753"/>
                    <a:pt x="645" y="754"/>
                  </a:cubicBezTo>
                  <a:cubicBezTo>
                    <a:pt x="645" y="755"/>
                    <a:pt x="644" y="755"/>
                    <a:pt x="644" y="756"/>
                  </a:cubicBezTo>
                  <a:cubicBezTo>
                    <a:pt x="643" y="756"/>
                    <a:pt x="643" y="756"/>
                    <a:pt x="643" y="756"/>
                  </a:cubicBezTo>
                  <a:cubicBezTo>
                    <a:pt x="642" y="757"/>
                    <a:pt x="641" y="759"/>
                    <a:pt x="641" y="760"/>
                  </a:cubicBezTo>
                  <a:cubicBezTo>
                    <a:pt x="640" y="761"/>
                    <a:pt x="639" y="762"/>
                    <a:pt x="639" y="763"/>
                  </a:cubicBezTo>
                  <a:cubicBezTo>
                    <a:pt x="639" y="764"/>
                    <a:pt x="638" y="764"/>
                    <a:pt x="638" y="764"/>
                  </a:cubicBezTo>
                  <a:cubicBezTo>
                    <a:pt x="637" y="765"/>
                    <a:pt x="637" y="765"/>
                    <a:pt x="637" y="765"/>
                  </a:cubicBezTo>
                  <a:cubicBezTo>
                    <a:pt x="635" y="766"/>
                    <a:pt x="635" y="766"/>
                    <a:pt x="635" y="768"/>
                  </a:cubicBezTo>
                  <a:cubicBezTo>
                    <a:pt x="635" y="769"/>
                    <a:pt x="635" y="769"/>
                    <a:pt x="635" y="769"/>
                  </a:cubicBezTo>
                  <a:cubicBezTo>
                    <a:pt x="635" y="770"/>
                    <a:pt x="635" y="770"/>
                    <a:pt x="635" y="770"/>
                  </a:cubicBezTo>
                  <a:cubicBezTo>
                    <a:pt x="635" y="771"/>
                    <a:pt x="635" y="772"/>
                    <a:pt x="633" y="773"/>
                  </a:cubicBezTo>
                  <a:cubicBezTo>
                    <a:pt x="633" y="774"/>
                    <a:pt x="633" y="774"/>
                    <a:pt x="633" y="774"/>
                  </a:cubicBezTo>
                  <a:cubicBezTo>
                    <a:pt x="632" y="774"/>
                    <a:pt x="632" y="774"/>
                    <a:pt x="632" y="774"/>
                  </a:cubicBezTo>
                  <a:cubicBezTo>
                    <a:pt x="631" y="773"/>
                    <a:pt x="630" y="772"/>
                    <a:pt x="629" y="771"/>
                  </a:cubicBezTo>
                  <a:cubicBezTo>
                    <a:pt x="628" y="771"/>
                    <a:pt x="628" y="771"/>
                    <a:pt x="628" y="771"/>
                  </a:cubicBezTo>
                  <a:cubicBezTo>
                    <a:pt x="627" y="771"/>
                    <a:pt x="626" y="771"/>
                    <a:pt x="624" y="770"/>
                  </a:cubicBezTo>
                  <a:cubicBezTo>
                    <a:pt x="624" y="769"/>
                    <a:pt x="623" y="768"/>
                    <a:pt x="622" y="768"/>
                  </a:cubicBezTo>
                  <a:cubicBezTo>
                    <a:pt x="621" y="767"/>
                    <a:pt x="620" y="767"/>
                    <a:pt x="619" y="766"/>
                  </a:cubicBezTo>
                  <a:cubicBezTo>
                    <a:pt x="619" y="765"/>
                    <a:pt x="619" y="765"/>
                    <a:pt x="619" y="765"/>
                  </a:cubicBezTo>
                  <a:cubicBezTo>
                    <a:pt x="618" y="765"/>
                    <a:pt x="617" y="764"/>
                    <a:pt x="617" y="764"/>
                  </a:cubicBezTo>
                  <a:cubicBezTo>
                    <a:pt x="614" y="762"/>
                    <a:pt x="614" y="762"/>
                    <a:pt x="613" y="762"/>
                  </a:cubicBezTo>
                  <a:cubicBezTo>
                    <a:pt x="611" y="761"/>
                    <a:pt x="611" y="761"/>
                    <a:pt x="610" y="760"/>
                  </a:cubicBezTo>
                  <a:cubicBezTo>
                    <a:pt x="609" y="759"/>
                    <a:pt x="609" y="759"/>
                    <a:pt x="608" y="758"/>
                  </a:cubicBezTo>
                  <a:cubicBezTo>
                    <a:pt x="606" y="757"/>
                    <a:pt x="605" y="756"/>
                    <a:pt x="603" y="755"/>
                  </a:cubicBezTo>
                  <a:cubicBezTo>
                    <a:pt x="603" y="755"/>
                    <a:pt x="603" y="755"/>
                    <a:pt x="603" y="755"/>
                  </a:cubicBezTo>
                  <a:cubicBezTo>
                    <a:pt x="601" y="755"/>
                    <a:pt x="601" y="754"/>
                    <a:pt x="600" y="753"/>
                  </a:cubicBezTo>
                  <a:cubicBezTo>
                    <a:pt x="599" y="753"/>
                    <a:pt x="599" y="752"/>
                    <a:pt x="598" y="752"/>
                  </a:cubicBezTo>
                  <a:cubicBezTo>
                    <a:pt x="598" y="752"/>
                    <a:pt x="597" y="752"/>
                    <a:pt x="597" y="752"/>
                  </a:cubicBezTo>
                  <a:cubicBezTo>
                    <a:pt x="597" y="752"/>
                    <a:pt x="596" y="751"/>
                    <a:pt x="595" y="750"/>
                  </a:cubicBezTo>
                  <a:cubicBezTo>
                    <a:pt x="595" y="749"/>
                    <a:pt x="594" y="749"/>
                    <a:pt x="593" y="748"/>
                  </a:cubicBezTo>
                  <a:cubicBezTo>
                    <a:pt x="592" y="748"/>
                    <a:pt x="591" y="747"/>
                    <a:pt x="590" y="747"/>
                  </a:cubicBezTo>
                  <a:cubicBezTo>
                    <a:pt x="589" y="746"/>
                    <a:pt x="589" y="746"/>
                    <a:pt x="588" y="746"/>
                  </a:cubicBezTo>
                  <a:cubicBezTo>
                    <a:pt x="587" y="743"/>
                    <a:pt x="586" y="743"/>
                    <a:pt x="584" y="743"/>
                  </a:cubicBezTo>
                  <a:cubicBezTo>
                    <a:pt x="583" y="743"/>
                    <a:pt x="582" y="742"/>
                    <a:pt x="582" y="742"/>
                  </a:cubicBezTo>
                  <a:cubicBezTo>
                    <a:pt x="582" y="742"/>
                    <a:pt x="581" y="742"/>
                    <a:pt x="581" y="742"/>
                  </a:cubicBezTo>
                  <a:cubicBezTo>
                    <a:pt x="581" y="742"/>
                    <a:pt x="581" y="742"/>
                    <a:pt x="581" y="742"/>
                  </a:cubicBezTo>
                  <a:cubicBezTo>
                    <a:pt x="581" y="741"/>
                    <a:pt x="581" y="741"/>
                    <a:pt x="581" y="741"/>
                  </a:cubicBezTo>
                  <a:cubicBezTo>
                    <a:pt x="580" y="740"/>
                    <a:pt x="579" y="740"/>
                    <a:pt x="578" y="739"/>
                  </a:cubicBezTo>
                  <a:cubicBezTo>
                    <a:pt x="578" y="739"/>
                    <a:pt x="578" y="739"/>
                    <a:pt x="578" y="739"/>
                  </a:cubicBezTo>
                  <a:cubicBezTo>
                    <a:pt x="577" y="739"/>
                    <a:pt x="576" y="738"/>
                    <a:pt x="574" y="737"/>
                  </a:cubicBezTo>
                  <a:cubicBezTo>
                    <a:pt x="574" y="736"/>
                    <a:pt x="573" y="736"/>
                    <a:pt x="572" y="735"/>
                  </a:cubicBezTo>
                  <a:cubicBezTo>
                    <a:pt x="571" y="735"/>
                    <a:pt x="571" y="734"/>
                    <a:pt x="570" y="734"/>
                  </a:cubicBezTo>
                  <a:cubicBezTo>
                    <a:pt x="570" y="734"/>
                    <a:pt x="570" y="733"/>
                    <a:pt x="569" y="733"/>
                  </a:cubicBezTo>
                  <a:cubicBezTo>
                    <a:pt x="568" y="734"/>
                    <a:pt x="568" y="733"/>
                    <a:pt x="568" y="733"/>
                  </a:cubicBezTo>
                  <a:cubicBezTo>
                    <a:pt x="568" y="733"/>
                    <a:pt x="567" y="732"/>
                    <a:pt x="567" y="732"/>
                  </a:cubicBezTo>
                  <a:cubicBezTo>
                    <a:pt x="566" y="732"/>
                    <a:pt x="566" y="732"/>
                    <a:pt x="566" y="732"/>
                  </a:cubicBezTo>
                  <a:cubicBezTo>
                    <a:pt x="565" y="732"/>
                    <a:pt x="565" y="732"/>
                    <a:pt x="565" y="731"/>
                  </a:cubicBezTo>
                  <a:cubicBezTo>
                    <a:pt x="564" y="731"/>
                    <a:pt x="564" y="730"/>
                    <a:pt x="563" y="730"/>
                  </a:cubicBezTo>
                  <a:cubicBezTo>
                    <a:pt x="562" y="729"/>
                    <a:pt x="561" y="728"/>
                    <a:pt x="560" y="728"/>
                  </a:cubicBezTo>
                  <a:cubicBezTo>
                    <a:pt x="560" y="728"/>
                    <a:pt x="560" y="728"/>
                    <a:pt x="560" y="728"/>
                  </a:cubicBezTo>
                  <a:cubicBezTo>
                    <a:pt x="560" y="728"/>
                    <a:pt x="560" y="728"/>
                    <a:pt x="560" y="728"/>
                  </a:cubicBezTo>
                  <a:cubicBezTo>
                    <a:pt x="559" y="726"/>
                    <a:pt x="558" y="726"/>
                    <a:pt x="557" y="726"/>
                  </a:cubicBezTo>
                  <a:cubicBezTo>
                    <a:pt x="556" y="726"/>
                    <a:pt x="556" y="726"/>
                    <a:pt x="556" y="725"/>
                  </a:cubicBezTo>
                  <a:cubicBezTo>
                    <a:pt x="556" y="725"/>
                    <a:pt x="555" y="725"/>
                    <a:pt x="555" y="725"/>
                  </a:cubicBezTo>
                  <a:cubicBezTo>
                    <a:pt x="554" y="725"/>
                    <a:pt x="554" y="725"/>
                    <a:pt x="553" y="724"/>
                  </a:cubicBezTo>
                  <a:cubicBezTo>
                    <a:pt x="553" y="724"/>
                    <a:pt x="553" y="723"/>
                    <a:pt x="552" y="723"/>
                  </a:cubicBezTo>
                  <a:cubicBezTo>
                    <a:pt x="552" y="723"/>
                    <a:pt x="552" y="723"/>
                    <a:pt x="552" y="723"/>
                  </a:cubicBezTo>
                  <a:cubicBezTo>
                    <a:pt x="549" y="723"/>
                    <a:pt x="548" y="721"/>
                    <a:pt x="546" y="720"/>
                  </a:cubicBezTo>
                  <a:cubicBezTo>
                    <a:pt x="546" y="719"/>
                    <a:pt x="546" y="719"/>
                    <a:pt x="546" y="719"/>
                  </a:cubicBezTo>
                  <a:cubicBezTo>
                    <a:pt x="544" y="718"/>
                    <a:pt x="543" y="717"/>
                    <a:pt x="540" y="715"/>
                  </a:cubicBezTo>
                  <a:cubicBezTo>
                    <a:pt x="540" y="715"/>
                    <a:pt x="540" y="715"/>
                    <a:pt x="540" y="715"/>
                  </a:cubicBezTo>
                  <a:cubicBezTo>
                    <a:pt x="538" y="715"/>
                    <a:pt x="536" y="715"/>
                    <a:pt x="536" y="714"/>
                  </a:cubicBezTo>
                  <a:cubicBezTo>
                    <a:pt x="536" y="711"/>
                    <a:pt x="534" y="711"/>
                    <a:pt x="533" y="710"/>
                  </a:cubicBezTo>
                  <a:cubicBezTo>
                    <a:pt x="533" y="710"/>
                    <a:pt x="532" y="710"/>
                    <a:pt x="532" y="710"/>
                  </a:cubicBezTo>
                  <a:cubicBezTo>
                    <a:pt x="532" y="710"/>
                    <a:pt x="532" y="709"/>
                    <a:pt x="531" y="708"/>
                  </a:cubicBezTo>
                  <a:cubicBezTo>
                    <a:pt x="532" y="707"/>
                    <a:pt x="531" y="705"/>
                    <a:pt x="531" y="704"/>
                  </a:cubicBezTo>
                  <a:cubicBezTo>
                    <a:pt x="531" y="703"/>
                    <a:pt x="530" y="703"/>
                    <a:pt x="529" y="703"/>
                  </a:cubicBezTo>
                  <a:cubicBezTo>
                    <a:pt x="529" y="703"/>
                    <a:pt x="528" y="702"/>
                    <a:pt x="528" y="701"/>
                  </a:cubicBezTo>
                  <a:cubicBezTo>
                    <a:pt x="528" y="701"/>
                    <a:pt x="529" y="701"/>
                    <a:pt x="529" y="701"/>
                  </a:cubicBezTo>
                  <a:cubicBezTo>
                    <a:pt x="529" y="701"/>
                    <a:pt x="530" y="700"/>
                    <a:pt x="530" y="700"/>
                  </a:cubicBezTo>
                  <a:cubicBezTo>
                    <a:pt x="530" y="699"/>
                    <a:pt x="530" y="699"/>
                    <a:pt x="530" y="699"/>
                  </a:cubicBezTo>
                  <a:cubicBezTo>
                    <a:pt x="530" y="698"/>
                    <a:pt x="531" y="696"/>
                    <a:pt x="529" y="695"/>
                  </a:cubicBezTo>
                  <a:cubicBezTo>
                    <a:pt x="528" y="692"/>
                    <a:pt x="528" y="689"/>
                    <a:pt x="528" y="687"/>
                  </a:cubicBezTo>
                  <a:cubicBezTo>
                    <a:pt x="528" y="686"/>
                    <a:pt x="528" y="686"/>
                    <a:pt x="528" y="686"/>
                  </a:cubicBezTo>
                  <a:cubicBezTo>
                    <a:pt x="528" y="685"/>
                    <a:pt x="528" y="683"/>
                    <a:pt x="527" y="682"/>
                  </a:cubicBezTo>
                  <a:cubicBezTo>
                    <a:pt x="527" y="680"/>
                    <a:pt x="527" y="679"/>
                    <a:pt x="527" y="677"/>
                  </a:cubicBezTo>
                  <a:cubicBezTo>
                    <a:pt x="527" y="677"/>
                    <a:pt x="527" y="677"/>
                    <a:pt x="527" y="677"/>
                  </a:cubicBezTo>
                  <a:cubicBezTo>
                    <a:pt x="526" y="676"/>
                    <a:pt x="526" y="675"/>
                    <a:pt x="526" y="675"/>
                  </a:cubicBezTo>
                  <a:cubicBezTo>
                    <a:pt x="526" y="674"/>
                    <a:pt x="526" y="674"/>
                    <a:pt x="526" y="674"/>
                  </a:cubicBezTo>
                  <a:cubicBezTo>
                    <a:pt x="526" y="674"/>
                    <a:pt x="526" y="674"/>
                    <a:pt x="526" y="674"/>
                  </a:cubicBezTo>
                  <a:cubicBezTo>
                    <a:pt x="527" y="673"/>
                    <a:pt x="526" y="671"/>
                    <a:pt x="525" y="669"/>
                  </a:cubicBezTo>
                  <a:cubicBezTo>
                    <a:pt x="525" y="667"/>
                    <a:pt x="526" y="667"/>
                    <a:pt x="526" y="666"/>
                  </a:cubicBezTo>
                  <a:cubicBezTo>
                    <a:pt x="526" y="664"/>
                    <a:pt x="526" y="664"/>
                    <a:pt x="524" y="663"/>
                  </a:cubicBezTo>
                  <a:cubicBezTo>
                    <a:pt x="524" y="663"/>
                    <a:pt x="524" y="662"/>
                    <a:pt x="524" y="662"/>
                  </a:cubicBezTo>
                  <a:cubicBezTo>
                    <a:pt x="524" y="662"/>
                    <a:pt x="523" y="661"/>
                    <a:pt x="523" y="660"/>
                  </a:cubicBezTo>
                  <a:cubicBezTo>
                    <a:pt x="523" y="660"/>
                    <a:pt x="523" y="659"/>
                    <a:pt x="523" y="658"/>
                  </a:cubicBezTo>
                  <a:cubicBezTo>
                    <a:pt x="522" y="658"/>
                    <a:pt x="522" y="657"/>
                    <a:pt x="522" y="657"/>
                  </a:cubicBezTo>
                  <a:cubicBezTo>
                    <a:pt x="522" y="656"/>
                    <a:pt x="522" y="656"/>
                    <a:pt x="522" y="656"/>
                  </a:cubicBezTo>
                  <a:cubicBezTo>
                    <a:pt x="523" y="655"/>
                    <a:pt x="522" y="654"/>
                    <a:pt x="521" y="653"/>
                  </a:cubicBezTo>
                  <a:cubicBezTo>
                    <a:pt x="521" y="652"/>
                    <a:pt x="521" y="652"/>
                    <a:pt x="520" y="651"/>
                  </a:cubicBezTo>
                  <a:cubicBezTo>
                    <a:pt x="520" y="649"/>
                    <a:pt x="519" y="648"/>
                    <a:pt x="519" y="647"/>
                  </a:cubicBezTo>
                  <a:cubicBezTo>
                    <a:pt x="518" y="645"/>
                    <a:pt x="518" y="644"/>
                    <a:pt x="517" y="642"/>
                  </a:cubicBezTo>
                  <a:cubicBezTo>
                    <a:pt x="516" y="640"/>
                    <a:pt x="515" y="638"/>
                    <a:pt x="514" y="637"/>
                  </a:cubicBezTo>
                  <a:cubicBezTo>
                    <a:pt x="514" y="635"/>
                    <a:pt x="513" y="634"/>
                    <a:pt x="513" y="634"/>
                  </a:cubicBezTo>
                  <a:cubicBezTo>
                    <a:pt x="512" y="633"/>
                    <a:pt x="511" y="631"/>
                    <a:pt x="509" y="629"/>
                  </a:cubicBezTo>
                  <a:cubicBezTo>
                    <a:pt x="509" y="628"/>
                    <a:pt x="508" y="627"/>
                    <a:pt x="507" y="626"/>
                  </a:cubicBezTo>
                  <a:cubicBezTo>
                    <a:pt x="507" y="626"/>
                    <a:pt x="507" y="626"/>
                    <a:pt x="507" y="625"/>
                  </a:cubicBezTo>
                  <a:cubicBezTo>
                    <a:pt x="506" y="624"/>
                    <a:pt x="505" y="624"/>
                    <a:pt x="505" y="623"/>
                  </a:cubicBezTo>
                  <a:cubicBezTo>
                    <a:pt x="505" y="623"/>
                    <a:pt x="505" y="622"/>
                    <a:pt x="505" y="622"/>
                  </a:cubicBezTo>
                  <a:cubicBezTo>
                    <a:pt x="504" y="622"/>
                    <a:pt x="504" y="622"/>
                    <a:pt x="504" y="622"/>
                  </a:cubicBezTo>
                  <a:cubicBezTo>
                    <a:pt x="504" y="621"/>
                    <a:pt x="503" y="620"/>
                    <a:pt x="500" y="620"/>
                  </a:cubicBezTo>
                  <a:cubicBezTo>
                    <a:pt x="500" y="619"/>
                    <a:pt x="500" y="619"/>
                    <a:pt x="500" y="619"/>
                  </a:cubicBezTo>
                  <a:cubicBezTo>
                    <a:pt x="499" y="619"/>
                    <a:pt x="497" y="618"/>
                    <a:pt x="497" y="618"/>
                  </a:cubicBezTo>
                  <a:cubicBezTo>
                    <a:pt x="497" y="617"/>
                    <a:pt x="497" y="617"/>
                    <a:pt x="497" y="617"/>
                  </a:cubicBezTo>
                  <a:cubicBezTo>
                    <a:pt x="496" y="617"/>
                    <a:pt x="496" y="617"/>
                    <a:pt x="496" y="617"/>
                  </a:cubicBezTo>
                  <a:cubicBezTo>
                    <a:pt x="496" y="617"/>
                    <a:pt x="496" y="617"/>
                    <a:pt x="495" y="617"/>
                  </a:cubicBezTo>
                  <a:cubicBezTo>
                    <a:pt x="495" y="617"/>
                    <a:pt x="493" y="616"/>
                    <a:pt x="492" y="615"/>
                  </a:cubicBezTo>
                  <a:cubicBezTo>
                    <a:pt x="492" y="615"/>
                    <a:pt x="491" y="615"/>
                    <a:pt x="491" y="615"/>
                  </a:cubicBezTo>
                  <a:cubicBezTo>
                    <a:pt x="490" y="615"/>
                    <a:pt x="490" y="615"/>
                    <a:pt x="489" y="615"/>
                  </a:cubicBezTo>
                  <a:cubicBezTo>
                    <a:pt x="489" y="614"/>
                    <a:pt x="488" y="614"/>
                    <a:pt x="487" y="614"/>
                  </a:cubicBezTo>
                  <a:cubicBezTo>
                    <a:pt x="486" y="614"/>
                    <a:pt x="485" y="614"/>
                    <a:pt x="485" y="614"/>
                  </a:cubicBezTo>
                  <a:cubicBezTo>
                    <a:pt x="484" y="613"/>
                    <a:pt x="483" y="613"/>
                    <a:pt x="482" y="614"/>
                  </a:cubicBezTo>
                  <a:cubicBezTo>
                    <a:pt x="480" y="614"/>
                    <a:pt x="479" y="614"/>
                    <a:pt x="478" y="615"/>
                  </a:cubicBezTo>
                  <a:cubicBezTo>
                    <a:pt x="478" y="615"/>
                    <a:pt x="477" y="615"/>
                    <a:pt x="477" y="615"/>
                  </a:cubicBezTo>
                  <a:cubicBezTo>
                    <a:pt x="477" y="615"/>
                    <a:pt x="477" y="615"/>
                    <a:pt x="477" y="616"/>
                  </a:cubicBezTo>
                  <a:cubicBezTo>
                    <a:pt x="477" y="616"/>
                    <a:pt x="476" y="616"/>
                    <a:pt x="476" y="616"/>
                  </a:cubicBezTo>
                  <a:cubicBezTo>
                    <a:pt x="474" y="616"/>
                    <a:pt x="473" y="617"/>
                    <a:pt x="472" y="618"/>
                  </a:cubicBezTo>
                  <a:cubicBezTo>
                    <a:pt x="472" y="619"/>
                    <a:pt x="472" y="619"/>
                    <a:pt x="472" y="619"/>
                  </a:cubicBezTo>
                  <a:cubicBezTo>
                    <a:pt x="471" y="619"/>
                    <a:pt x="471" y="620"/>
                    <a:pt x="470" y="620"/>
                  </a:cubicBezTo>
                  <a:cubicBezTo>
                    <a:pt x="470" y="620"/>
                    <a:pt x="470" y="620"/>
                    <a:pt x="470" y="620"/>
                  </a:cubicBezTo>
                  <a:cubicBezTo>
                    <a:pt x="469" y="620"/>
                    <a:pt x="468" y="621"/>
                    <a:pt x="467" y="621"/>
                  </a:cubicBezTo>
                  <a:cubicBezTo>
                    <a:pt x="467" y="622"/>
                    <a:pt x="466" y="623"/>
                    <a:pt x="465" y="623"/>
                  </a:cubicBezTo>
                  <a:cubicBezTo>
                    <a:pt x="465" y="624"/>
                    <a:pt x="465" y="624"/>
                    <a:pt x="465" y="624"/>
                  </a:cubicBezTo>
                  <a:cubicBezTo>
                    <a:pt x="464" y="625"/>
                    <a:pt x="463" y="625"/>
                    <a:pt x="463" y="626"/>
                  </a:cubicBezTo>
                  <a:cubicBezTo>
                    <a:pt x="462" y="627"/>
                    <a:pt x="461" y="628"/>
                    <a:pt x="460" y="629"/>
                  </a:cubicBezTo>
                  <a:cubicBezTo>
                    <a:pt x="460" y="629"/>
                    <a:pt x="460" y="629"/>
                    <a:pt x="459" y="629"/>
                  </a:cubicBezTo>
                  <a:cubicBezTo>
                    <a:pt x="459" y="629"/>
                    <a:pt x="459" y="629"/>
                    <a:pt x="459" y="629"/>
                  </a:cubicBezTo>
                  <a:cubicBezTo>
                    <a:pt x="459" y="629"/>
                    <a:pt x="459" y="629"/>
                    <a:pt x="459" y="629"/>
                  </a:cubicBezTo>
                  <a:cubicBezTo>
                    <a:pt x="459" y="629"/>
                    <a:pt x="459" y="629"/>
                    <a:pt x="459" y="629"/>
                  </a:cubicBezTo>
                  <a:cubicBezTo>
                    <a:pt x="459" y="629"/>
                    <a:pt x="459" y="629"/>
                    <a:pt x="459" y="630"/>
                  </a:cubicBezTo>
                  <a:cubicBezTo>
                    <a:pt x="459" y="630"/>
                    <a:pt x="459" y="630"/>
                    <a:pt x="459" y="630"/>
                  </a:cubicBezTo>
                  <a:cubicBezTo>
                    <a:pt x="459" y="630"/>
                    <a:pt x="458" y="631"/>
                    <a:pt x="458" y="631"/>
                  </a:cubicBezTo>
                  <a:cubicBezTo>
                    <a:pt x="457" y="631"/>
                    <a:pt x="456" y="632"/>
                    <a:pt x="457" y="633"/>
                  </a:cubicBezTo>
                  <a:cubicBezTo>
                    <a:pt x="456" y="633"/>
                    <a:pt x="456" y="633"/>
                    <a:pt x="456" y="634"/>
                  </a:cubicBezTo>
                  <a:cubicBezTo>
                    <a:pt x="456" y="634"/>
                    <a:pt x="455" y="635"/>
                    <a:pt x="454" y="636"/>
                  </a:cubicBezTo>
                  <a:cubicBezTo>
                    <a:pt x="454" y="636"/>
                    <a:pt x="454" y="636"/>
                    <a:pt x="454" y="636"/>
                  </a:cubicBezTo>
                  <a:cubicBezTo>
                    <a:pt x="454" y="637"/>
                    <a:pt x="454" y="638"/>
                    <a:pt x="453" y="638"/>
                  </a:cubicBezTo>
                  <a:cubicBezTo>
                    <a:pt x="453" y="638"/>
                    <a:pt x="453" y="639"/>
                    <a:pt x="453" y="639"/>
                  </a:cubicBezTo>
                  <a:cubicBezTo>
                    <a:pt x="452" y="639"/>
                    <a:pt x="452" y="639"/>
                    <a:pt x="452" y="639"/>
                  </a:cubicBezTo>
                  <a:cubicBezTo>
                    <a:pt x="452" y="640"/>
                    <a:pt x="452" y="640"/>
                    <a:pt x="452" y="640"/>
                  </a:cubicBezTo>
                  <a:cubicBezTo>
                    <a:pt x="452" y="641"/>
                    <a:pt x="451" y="641"/>
                    <a:pt x="451" y="642"/>
                  </a:cubicBezTo>
                  <a:cubicBezTo>
                    <a:pt x="449" y="642"/>
                    <a:pt x="449" y="644"/>
                    <a:pt x="449" y="644"/>
                  </a:cubicBezTo>
                  <a:cubicBezTo>
                    <a:pt x="449" y="645"/>
                    <a:pt x="449" y="645"/>
                    <a:pt x="449" y="645"/>
                  </a:cubicBezTo>
                  <a:cubicBezTo>
                    <a:pt x="449" y="645"/>
                    <a:pt x="449" y="646"/>
                    <a:pt x="449" y="646"/>
                  </a:cubicBezTo>
                  <a:cubicBezTo>
                    <a:pt x="449" y="647"/>
                    <a:pt x="448" y="647"/>
                    <a:pt x="447" y="648"/>
                  </a:cubicBezTo>
                  <a:cubicBezTo>
                    <a:pt x="447" y="649"/>
                    <a:pt x="447" y="649"/>
                    <a:pt x="447" y="649"/>
                  </a:cubicBezTo>
                  <a:cubicBezTo>
                    <a:pt x="447" y="649"/>
                    <a:pt x="446" y="650"/>
                    <a:pt x="445" y="652"/>
                  </a:cubicBezTo>
                  <a:cubicBezTo>
                    <a:pt x="445" y="652"/>
                    <a:pt x="444" y="652"/>
                    <a:pt x="444" y="652"/>
                  </a:cubicBezTo>
                  <a:cubicBezTo>
                    <a:pt x="443" y="652"/>
                    <a:pt x="443" y="651"/>
                    <a:pt x="443" y="651"/>
                  </a:cubicBezTo>
                  <a:cubicBezTo>
                    <a:pt x="443" y="651"/>
                    <a:pt x="443" y="651"/>
                    <a:pt x="443" y="651"/>
                  </a:cubicBezTo>
                  <a:cubicBezTo>
                    <a:pt x="443" y="650"/>
                    <a:pt x="442" y="650"/>
                    <a:pt x="442" y="650"/>
                  </a:cubicBezTo>
                  <a:cubicBezTo>
                    <a:pt x="442" y="650"/>
                    <a:pt x="442" y="650"/>
                    <a:pt x="442" y="650"/>
                  </a:cubicBezTo>
                  <a:cubicBezTo>
                    <a:pt x="442" y="650"/>
                    <a:pt x="442" y="650"/>
                    <a:pt x="442" y="650"/>
                  </a:cubicBezTo>
                  <a:cubicBezTo>
                    <a:pt x="441" y="649"/>
                    <a:pt x="440" y="648"/>
                    <a:pt x="439" y="648"/>
                  </a:cubicBezTo>
                  <a:cubicBezTo>
                    <a:pt x="439" y="647"/>
                    <a:pt x="438" y="647"/>
                    <a:pt x="436" y="645"/>
                  </a:cubicBezTo>
                  <a:cubicBezTo>
                    <a:pt x="436" y="645"/>
                    <a:pt x="435" y="645"/>
                    <a:pt x="435" y="645"/>
                  </a:cubicBezTo>
                  <a:cubicBezTo>
                    <a:pt x="435" y="644"/>
                    <a:pt x="434" y="644"/>
                    <a:pt x="434" y="644"/>
                  </a:cubicBezTo>
                  <a:cubicBezTo>
                    <a:pt x="432" y="644"/>
                    <a:pt x="432" y="643"/>
                    <a:pt x="431" y="642"/>
                  </a:cubicBezTo>
                  <a:cubicBezTo>
                    <a:pt x="431" y="642"/>
                    <a:pt x="431" y="642"/>
                    <a:pt x="430" y="642"/>
                  </a:cubicBezTo>
                  <a:cubicBezTo>
                    <a:pt x="429" y="640"/>
                    <a:pt x="428" y="638"/>
                    <a:pt x="426" y="638"/>
                  </a:cubicBezTo>
                  <a:cubicBezTo>
                    <a:pt x="426" y="638"/>
                    <a:pt x="426" y="637"/>
                    <a:pt x="426" y="636"/>
                  </a:cubicBezTo>
                  <a:cubicBezTo>
                    <a:pt x="426" y="636"/>
                    <a:pt x="426" y="636"/>
                    <a:pt x="425" y="634"/>
                  </a:cubicBezTo>
                  <a:cubicBezTo>
                    <a:pt x="425" y="634"/>
                    <a:pt x="425" y="632"/>
                    <a:pt x="425" y="632"/>
                  </a:cubicBezTo>
                  <a:cubicBezTo>
                    <a:pt x="425" y="632"/>
                    <a:pt x="425" y="631"/>
                    <a:pt x="425" y="631"/>
                  </a:cubicBezTo>
                  <a:cubicBezTo>
                    <a:pt x="425" y="631"/>
                    <a:pt x="425" y="631"/>
                    <a:pt x="425" y="631"/>
                  </a:cubicBezTo>
                  <a:cubicBezTo>
                    <a:pt x="425" y="630"/>
                    <a:pt x="425" y="630"/>
                    <a:pt x="425" y="629"/>
                  </a:cubicBezTo>
                  <a:cubicBezTo>
                    <a:pt x="425" y="628"/>
                    <a:pt x="425" y="627"/>
                    <a:pt x="426" y="626"/>
                  </a:cubicBezTo>
                  <a:cubicBezTo>
                    <a:pt x="425" y="625"/>
                    <a:pt x="425" y="624"/>
                    <a:pt x="425" y="624"/>
                  </a:cubicBezTo>
                  <a:cubicBezTo>
                    <a:pt x="425" y="623"/>
                    <a:pt x="425" y="623"/>
                    <a:pt x="425" y="623"/>
                  </a:cubicBezTo>
                  <a:cubicBezTo>
                    <a:pt x="425" y="622"/>
                    <a:pt x="426" y="622"/>
                    <a:pt x="426" y="622"/>
                  </a:cubicBezTo>
                  <a:cubicBezTo>
                    <a:pt x="426" y="621"/>
                    <a:pt x="426" y="621"/>
                    <a:pt x="426" y="621"/>
                  </a:cubicBezTo>
                  <a:cubicBezTo>
                    <a:pt x="427" y="619"/>
                    <a:pt x="427" y="618"/>
                    <a:pt x="426" y="617"/>
                  </a:cubicBezTo>
                  <a:cubicBezTo>
                    <a:pt x="426" y="615"/>
                    <a:pt x="426" y="613"/>
                    <a:pt x="426" y="612"/>
                  </a:cubicBezTo>
                  <a:cubicBezTo>
                    <a:pt x="426" y="611"/>
                    <a:pt x="426" y="610"/>
                    <a:pt x="425" y="609"/>
                  </a:cubicBezTo>
                  <a:cubicBezTo>
                    <a:pt x="425" y="608"/>
                    <a:pt x="425" y="608"/>
                    <a:pt x="425" y="608"/>
                  </a:cubicBezTo>
                  <a:cubicBezTo>
                    <a:pt x="425" y="607"/>
                    <a:pt x="425" y="607"/>
                    <a:pt x="425" y="607"/>
                  </a:cubicBezTo>
                  <a:cubicBezTo>
                    <a:pt x="425" y="606"/>
                    <a:pt x="425" y="606"/>
                    <a:pt x="425" y="606"/>
                  </a:cubicBezTo>
                  <a:cubicBezTo>
                    <a:pt x="425" y="605"/>
                    <a:pt x="424" y="605"/>
                    <a:pt x="424" y="603"/>
                  </a:cubicBezTo>
                  <a:cubicBezTo>
                    <a:pt x="425" y="601"/>
                    <a:pt x="424" y="599"/>
                    <a:pt x="424" y="599"/>
                  </a:cubicBezTo>
                  <a:cubicBezTo>
                    <a:pt x="424" y="598"/>
                    <a:pt x="424" y="598"/>
                    <a:pt x="424" y="598"/>
                  </a:cubicBezTo>
                  <a:cubicBezTo>
                    <a:pt x="424" y="598"/>
                    <a:pt x="424" y="598"/>
                    <a:pt x="424" y="598"/>
                  </a:cubicBezTo>
                  <a:cubicBezTo>
                    <a:pt x="423" y="596"/>
                    <a:pt x="423" y="595"/>
                    <a:pt x="423" y="593"/>
                  </a:cubicBezTo>
                  <a:cubicBezTo>
                    <a:pt x="421" y="587"/>
                    <a:pt x="419" y="581"/>
                    <a:pt x="416" y="575"/>
                  </a:cubicBezTo>
                  <a:cubicBezTo>
                    <a:pt x="415" y="574"/>
                    <a:pt x="415" y="573"/>
                    <a:pt x="415" y="573"/>
                  </a:cubicBezTo>
                  <a:cubicBezTo>
                    <a:pt x="414" y="571"/>
                    <a:pt x="413" y="568"/>
                    <a:pt x="411" y="566"/>
                  </a:cubicBezTo>
                  <a:cubicBezTo>
                    <a:pt x="410" y="564"/>
                    <a:pt x="409" y="562"/>
                    <a:pt x="407" y="561"/>
                  </a:cubicBezTo>
                  <a:cubicBezTo>
                    <a:pt x="406" y="560"/>
                    <a:pt x="406" y="560"/>
                    <a:pt x="405" y="559"/>
                  </a:cubicBezTo>
                  <a:cubicBezTo>
                    <a:pt x="405" y="558"/>
                    <a:pt x="405" y="558"/>
                    <a:pt x="405" y="558"/>
                  </a:cubicBezTo>
                  <a:cubicBezTo>
                    <a:pt x="404" y="556"/>
                    <a:pt x="403" y="554"/>
                    <a:pt x="401" y="554"/>
                  </a:cubicBezTo>
                  <a:cubicBezTo>
                    <a:pt x="401" y="554"/>
                    <a:pt x="400" y="554"/>
                    <a:pt x="400" y="554"/>
                  </a:cubicBezTo>
                  <a:cubicBezTo>
                    <a:pt x="398" y="552"/>
                    <a:pt x="398" y="552"/>
                    <a:pt x="397" y="552"/>
                  </a:cubicBezTo>
                  <a:cubicBezTo>
                    <a:pt x="397" y="552"/>
                    <a:pt x="397" y="552"/>
                    <a:pt x="397" y="552"/>
                  </a:cubicBezTo>
                  <a:cubicBezTo>
                    <a:pt x="397" y="552"/>
                    <a:pt x="397" y="552"/>
                    <a:pt x="396" y="552"/>
                  </a:cubicBezTo>
                  <a:cubicBezTo>
                    <a:pt x="396" y="551"/>
                    <a:pt x="395" y="550"/>
                    <a:pt x="393" y="549"/>
                  </a:cubicBezTo>
                  <a:cubicBezTo>
                    <a:pt x="392" y="549"/>
                    <a:pt x="392" y="549"/>
                    <a:pt x="392" y="549"/>
                  </a:cubicBezTo>
                  <a:cubicBezTo>
                    <a:pt x="391" y="548"/>
                    <a:pt x="390" y="547"/>
                    <a:pt x="389" y="547"/>
                  </a:cubicBezTo>
                  <a:cubicBezTo>
                    <a:pt x="389" y="547"/>
                    <a:pt x="388" y="548"/>
                    <a:pt x="388" y="548"/>
                  </a:cubicBezTo>
                  <a:cubicBezTo>
                    <a:pt x="387" y="547"/>
                    <a:pt x="385" y="548"/>
                    <a:pt x="382" y="549"/>
                  </a:cubicBezTo>
                  <a:cubicBezTo>
                    <a:pt x="382" y="549"/>
                    <a:pt x="382" y="549"/>
                    <a:pt x="382" y="549"/>
                  </a:cubicBezTo>
                  <a:cubicBezTo>
                    <a:pt x="380" y="550"/>
                    <a:pt x="379" y="550"/>
                    <a:pt x="378" y="550"/>
                  </a:cubicBezTo>
                  <a:cubicBezTo>
                    <a:pt x="376" y="550"/>
                    <a:pt x="375" y="551"/>
                    <a:pt x="375" y="552"/>
                  </a:cubicBezTo>
                  <a:cubicBezTo>
                    <a:pt x="374" y="552"/>
                    <a:pt x="374" y="553"/>
                    <a:pt x="374" y="553"/>
                  </a:cubicBezTo>
                  <a:cubicBezTo>
                    <a:pt x="374" y="553"/>
                    <a:pt x="373" y="553"/>
                    <a:pt x="373" y="553"/>
                  </a:cubicBezTo>
                  <a:cubicBezTo>
                    <a:pt x="373" y="553"/>
                    <a:pt x="371" y="555"/>
                    <a:pt x="369" y="556"/>
                  </a:cubicBezTo>
                  <a:cubicBezTo>
                    <a:pt x="369" y="556"/>
                    <a:pt x="369" y="556"/>
                    <a:pt x="369" y="556"/>
                  </a:cubicBezTo>
                  <a:cubicBezTo>
                    <a:pt x="369" y="556"/>
                    <a:pt x="369" y="556"/>
                    <a:pt x="369" y="556"/>
                  </a:cubicBezTo>
                  <a:cubicBezTo>
                    <a:pt x="369" y="556"/>
                    <a:pt x="369" y="556"/>
                    <a:pt x="369" y="556"/>
                  </a:cubicBezTo>
                  <a:cubicBezTo>
                    <a:pt x="369" y="556"/>
                    <a:pt x="369" y="556"/>
                    <a:pt x="369" y="556"/>
                  </a:cubicBezTo>
                  <a:cubicBezTo>
                    <a:pt x="369" y="557"/>
                    <a:pt x="369" y="557"/>
                    <a:pt x="369" y="557"/>
                  </a:cubicBezTo>
                  <a:cubicBezTo>
                    <a:pt x="368" y="558"/>
                    <a:pt x="368" y="558"/>
                    <a:pt x="366" y="559"/>
                  </a:cubicBezTo>
                  <a:cubicBezTo>
                    <a:pt x="366" y="559"/>
                    <a:pt x="366" y="559"/>
                    <a:pt x="366" y="560"/>
                  </a:cubicBezTo>
                  <a:cubicBezTo>
                    <a:pt x="366" y="560"/>
                    <a:pt x="365" y="560"/>
                    <a:pt x="365" y="560"/>
                  </a:cubicBezTo>
                  <a:cubicBezTo>
                    <a:pt x="364" y="561"/>
                    <a:pt x="362" y="562"/>
                    <a:pt x="362" y="564"/>
                  </a:cubicBezTo>
                  <a:cubicBezTo>
                    <a:pt x="362" y="565"/>
                    <a:pt x="361" y="566"/>
                    <a:pt x="360" y="567"/>
                  </a:cubicBezTo>
                  <a:cubicBezTo>
                    <a:pt x="360" y="567"/>
                    <a:pt x="360" y="567"/>
                    <a:pt x="360" y="567"/>
                  </a:cubicBezTo>
                  <a:cubicBezTo>
                    <a:pt x="359" y="568"/>
                    <a:pt x="358" y="569"/>
                    <a:pt x="357" y="569"/>
                  </a:cubicBezTo>
                  <a:cubicBezTo>
                    <a:pt x="357" y="570"/>
                    <a:pt x="356" y="571"/>
                    <a:pt x="356" y="571"/>
                  </a:cubicBezTo>
                  <a:cubicBezTo>
                    <a:pt x="356" y="572"/>
                    <a:pt x="356" y="572"/>
                    <a:pt x="356" y="572"/>
                  </a:cubicBezTo>
                  <a:cubicBezTo>
                    <a:pt x="356" y="572"/>
                    <a:pt x="355" y="572"/>
                    <a:pt x="355" y="573"/>
                  </a:cubicBezTo>
                  <a:cubicBezTo>
                    <a:pt x="354" y="573"/>
                    <a:pt x="354" y="574"/>
                    <a:pt x="354" y="575"/>
                  </a:cubicBezTo>
                  <a:cubicBezTo>
                    <a:pt x="353" y="574"/>
                    <a:pt x="353" y="574"/>
                    <a:pt x="352" y="573"/>
                  </a:cubicBezTo>
                  <a:cubicBezTo>
                    <a:pt x="352" y="573"/>
                    <a:pt x="352" y="573"/>
                    <a:pt x="352" y="573"/>
                  </a:cubicBezTo>
                  <a:cubicBezTo>
                    <a:pt x="351" y="571"/>
                    <a:pt x="350" y="569"/>
                    <a:pt x="348" y="569"/>
                  </a:cubicBezTo>
                  <a:cubicBezTo>
                    <a:pt x="347" y="567"/>
                    <a:pt x="346" y="566"/>
                    <a:pt x="344" y="565"/>
                  </a:cubicBezTo>
                  <a:cubicBezTo>
                    <a:pt x="343" y="565"/>
                    <a:pt x="343" y="564"/>
                    <a:pt x="343" y="564"/>
                  </a:cubicBezTo>
                  <a:cubicBezTo>
                    <a:pt x="342" y="563"/>
                    <a:pt x="342" y="562"/>
                    <a:pt x="341" y="562"/>
                  </a:cubicBezTo>
                  <a:cubicBezTo>
                    <a:pt x="341" y="561"/>
                    <a:pt x="340" y="561"/>
                    <a:pt x="339" y="560"/>
                  </a:cubicBezTo>
                  <a:cubicBezTo>
                    <a:pt x="338" y="560"/>
                    <a:pt x="338" y="560"/>
                    <a:pt x="337" y="559"/>
                  </a:cubicBezTo>
                  <a:cubicBezTo>
                    <a:pt x="336" y="558"/>
                    <a:pt x="336" y="558"/>
                    <a:pt x="336" y="558"/>
                  </a:cubicBezTo>
                  <a:cubicBezTo>
                    <a:pt x="335" y="558"/>
                    <a:pt x="334" y="556"/>
                    <a:pt x="334" y="556"/>
                  </a:cubicBezTo>
                  <a:cubicBezTo>
                    <a:pt x="334" y="556"/>
                    <a:pt x="333" y="555"/>
                    <a:pt x="333" y="555"/>
                  </a:cubicBezTo>
                  <a:cubicBezTo>
                    <a:pt x="332" y="555"/>
                    <a:pt x="331" y="554"/>
                    <a:pt x="330" y="553"/>
                  </a:cubicBezTo>
                  <a:cubicBezTo>
                    <a:pt x="330" y="553"/>
                    <a:pt x="330" y="552"/>
                    <a:pt x="329" y="552"/>
                  </a:cubicBezTo>
                  <a:cubicBezTo>
                    <a:pt x="329" y="552"/>
                    <a:pt x="329" y="552"/>
                    <a:pt x="329" y="552"/>
                  </a:cubicBezTo>
                  <a:cubicBezTo>
                    <a:pt x="328" y="551"/>
                    <a:pt x="327" y="550"/>
                    <a:pt x="325" y="548"/>
                  </a:cubicBezTo>
                  <a:cubicBezTo>
                    <a:pt x="325" y="546"/>
                    <a:pt x="324" y="546"/>
                    <a:pt x="323" y="545"/>
                  </a:cubicBezTo>
                  <a:cubicBezTo>
                    <a:pt x="323" y="545"/>
                    <a:pt x="323" y="545"/>
                    <a:pt x="323" y="545"/>
                  </a:cubicBezTo>
                  <a:cubicBezTo>
                    <a:pt x="322" y="545"/>
                    <a:pt x="322" y="545"/>
                    <a:pt x="321" y="545"/>
                  </a:cubicBezTo>
                  <a:cubicBezTo>
                    <a:pt x="321" y="545"/>
                    <a:pt x="321" y="544"/>
                    <a:pt x="321" y="544"/>
                  </a:cubicBezTo>
                  <a:cubicBezTo>
                    <a:pt x="321" y="544"/>
                    <a:pt x="321" y="544"/>
                    <a:pt x="321" y="544"/>
                  </a:cubicBezTo>
                  <a:cubicBezTo>
                    <a:pt x="321" y="544"/>
                    <a:pt x="321" y="544"/>
                    <a:pt x="320" y="543"/>
                  </a:cubicBezTo>
                  <a:cubicBezTo>
                    <a:pt x="320" y="543"/>
                    <a:pt x="320" y="543"/>
                    <a:pt x="319" y="542"/>
                  </a:cubicBezTo>
                  <a:cubicBezTo>
                    <a:pt x="319" y="542"/>
                    <a:pt x="318" y="541"/>
                    <a:pt x="317" y="540"/>
                  </a:cubicBezTo>
                  <a:cubicBezTo>
                    <a:pt x="316" y="539"/>
                    <a:pt x="315" y="538"/>
                    <a:pt x="314" y="538"/>
                  </a:cubicBezTo>
                  <a:cubicBezTo>
                    <a:pt x="314" y="538"/>
                    <a:pt x="314" y="538"/>
                    <a:pt x="314" y="538"/>
                  </a:cubicBezTo>
                  <a:cubicBezTo>
                    <a:pt x="314" y="538"/>
                    <a:pt x="314" y="538"/>
                    <a:pt x="313" y="537"/>
                  </a:cubicBezTo>
                  <a:cubicBezTo>
                    <a:pt x="313" y="537"/>
                    <a:pt x="313" y="537"/>
                    <a:pt x="313" y="537"/>
                  </a:cubicBezTo>
                  <a:cubicBezTo>
                    <a:pt x="313" y="536"/>
                    <a:pt x="312" y="536"/>
                    <a:pt x="311" y="535"/>
                  </a:cubicBezTo>
                  <a:cubicBezTo>
                    <a:pt x="311" y="535"/>
                    <a:pt x="309" y="534"/>
                    <a:pt x="309" y="534"/>
                  </a:cubicBezTo>
                  <a:cubicBezTo>
                    <a:pt x="309" y="533"/>
                    <a:pt x="309" y="533"/>
                    <a:pt x="308" y="532"/>
                  </a:cubicBezTo>
                  <a:cubicBezTo>
                    <a:pt x="307" y="532"/>
                    <a:pt x="306" y="531"/>
                    <a:pt x="306" y="530"/>
                  </a:cubicBezTo>
                  <a:cubicBezTo>
                    <a:pt x="305" y="530"/>
                    <a:pt x="305" y="529"/>
                    <a:pt x="305" y="529"/>
                  </a:cubicBezTo>
                  <a:cubicBezTo>
                    <a:pt x="305" y="529"/>
                    <a:pt x="305" y="529"/>
                    <a:pt x="304" y="529"/>
                  </a:cubicBezTo>
                  <a:cubicBezTo>
                    <a:pt x="304" y="529"/>
                    <a:pt x="303" y="528"/>
                    <a:pt x="303" y="527"/>
                  </a:cubicBezTo>
                  <a:cubicBezTo>
                    <a:pt x="302" y="526"/>
                    <a:pt x="302" y="526"/>
                    <a:pt x="301" y="525"/>
                  </a:cubicBezTo>
                  <a:cubicBezTo>
                    <a:pt x="300" y="524"/>
                    <a:pt x="300" y="524"/>
                    <a:pt x="299" y="523"/>
                  </a:cubicBezTo>
                  <a:cubicBezTo>
                    <a:pt x="299" y="523"/>
                    <a:pt x="298" y="522"/>
                    <a:pt x="297" y="521"/>
                  </a:cubicBezTo>
                  <a:cubicBezTo>
                    <a:pt x="296" y="521"/>
                    <a:pt x="295" y="520"/>
                    <a:pt x="293" y="517"/>
                  </a:cubicBezTo>
                  <a:cubicBezTo>
                    <a:pt x="293" y="517"/>
                    <a:pt x="293" y="517"/>
                    <a:pt x="292" y="517"/>
                  </a:cubicBezTo>
                  <a:cubicBezTo>
                    <a:pt x="292" y="516"/>
                    <a:pt x="291" y="514"/>
                    <a:pt x="288" y="513"/>
                  </a:cubicBezTo>
                  <a:cubicBezTo>
                    <a:pt x="286" y="513"/>
                    <a:pt x="286" y="513"/>
                    <a:pt x="285" y="512"/>
                  </a:cubicBezTo>
                  <a:cubicBezTo>
                    <a:pt x="284" y="511"/>
                    <a:pt x="284" y="510"/>
                    <a:pt x="283" y="508"/>
                  </a:cubicBezTo>
                  <a:cubicBezTo>
                    <a:pt x="283" y="508"/>
                    <a:pt x="283" y="508"/>
                    <a:pt x="283" y="508"/>
                  </a:cubicBezTo>
                  <a:cubicBezTo>
                    <a:pt x="283" y="507"/>
                    <a:pt x="282" y="506"/>
                    <a:pt x="281" y="505"/>
                  </a:cubicBezTo>
                  <a:cubicBezTo>
                    <a:pt x="280" y="504"/>
                    <a:pt x="280" y="504"/>
                    <a:pt x="280" y="504"/>
                  </a:cubicBezTo>
                  <a:cubicBezTo>
                    <a:pt x="279" y="503"/>
                    <a:pt x="279" y="502"/>
                    <a:pt x="278" y="502"/>
                  </a:cubicBezTo>
                  <a:cubicBezTo>
                    <a:pt x="278" y="502"/>
                    <a:pt x="277" y="502"/>
                    <a:pt x="277" y="502"/>
                  </a:cubicBezTo>
                  <a:cubicBezTo>
                    <a:pt x="277" y="502"/>
                    <a:pt x="277" y="502"/>
                    <a:pt x="277" y="502"/>
                  </a:cubicBezTo>
                  <a:cubicBezTo>
                    <a:pt x="276" y="501"/>
                    <a:pt x="276" y="501"/>
                    <a:pt x="276" y="500"/>
                  </a:cubicBezTo>
                  <a:cubicBezTo>
                    <a:pt x="276" y="500"/>
                    <a:pt x="275" y="499"/>
                    <a:pt x="274" y="499"/>
                  </a:cubicBezTo>
                  <a:cubicBezTo>
                    <a:pt x="274" y="499"/>
                    <a:pt x="274" y="499"/>
                    <a:pt x="274" y="499"/>
                  </a:cubicBezTo>
                  <a:cubicBezTo>
                    <a:pt x="274" y="499"/>
                    <a:pt x="274" y="499"/>
                    <a:pt x="274" y="499"/>
                  </a:cubicBezTo>
                  <a:cubicBezTo>
                    <a:pt x="274" y="499"/>
                    <a:pt x="273" y="499"/>
                    <a:pt x="272" y="499"/>
                  </a:cubicBezTo>
                  <a:cubicBezTo>
                    <a:pt x="272" y="499"/>
                    <a:pt x="272" y="499"/>
                    <a:pt x="272" y="499"/>
                  </a:cubicBezTo>
                  <a:cubicBezTo>
                    <a:pt x="272" y="499"/>
                    <a:pt x="272" y="499"/>
                    <a:pt x="272" y="498"/>
                  </a:cubicBezTo>
                  <a:cubicBezTo>
                    <a:pt x="272" y="498"/>
                    <a:pt x="271" y="497"/>
                    <a:pt x="271" y="497"/>
                  </a:cubicBezTo>
                  <a:cubicBezTo>
                    <a:pt x="270" y="497"/>
                    <a:pt x="269" y="497"/>
                    <a:pt x="269" y="496"/>
                  </a:cubicBezTo>
                  <a:cubicBezTo>
                    <a:pt x="269" y="496"/>
                    <a:pt x="269" y="496"/>
                    <a:pt x="269" y="495"/>
                  </a:cubicBezTo>
                  <a:cubicBezTo>
                    <a:pt x="269" y="495"/>
                    <a:pt x="269" y="495"/>
                    <a:pt x="269" y="495"/>
                  </a:cubicBezTo>
                  <a:cubicBezTo>
                    <a:pt x="268" y="494"/>
                    <a:pt x="268" y="493"/>
                    <a:pt x="267" y="493"/>
                  </a:cubicBezTo>
                  <a:cubicBezTo>
                    <a:pt x="266" y="493"/>
                    <a:pt x="266" y="493"/>
                    <a:pt x="266" y="493"/>
                  </a:cubicBezTo>
                  <a:cubicBezTo>
                    <a:pt x="266" y="491"/>
                    <a:pt x="265" y="490"/>
                    <a:pt x="262" y="489"/>
                  </a:cubicBezTo>
                  <a:cubicBezTo>
                    <a:pt x="262" y="489"/>
                    <a:pt x="262" y="489"/>
                    <a:pt x="262" y="489"/>
                  </a:cubicBezTo>
                  <a:cubicBezTo>
                    <a:pt x="261" y="488"/>
                    <a:pt x="261" y="488"/>
                    <a:pt x="260" y="488"/>
                  </a:cubicBezTo>
                  <a:cubicBezTo>
                    <a:pt x="260" y="487"/>
                    <a:pt x="260" y="487"/>
                    <a:pt x="260" y="487"/>
                  </a:cubicBezTo>
                  <a:cubicBezTo>
                    <a:pt x="260" y="487"/>
                    <a:pt x="260" y="486"/>
                    <a:pt x="259" y="486"/>
                  </a:cubicBezTo>
                  <a:cubicBezTo>
                    <a:pt x="258" y="486"/>
                    <a:pt x="258" y="485"/>
                    <a:pt x="258" y="485"/>
                  </a:cubicBezTo>
                  <a:cubicBezTo>
                    <a:pt x="257" y="485"/>
                    <a:pt x="257" y="484"/>
                    <a:pt x="256" y="484"/>
                  </a:cubicBezTo>
                  <a:cubicBezTo>
                    <a:pt x="256" y="483"/>
                    <a:pt x="255" y="482"/>
                    <a:pt x="254" y="482"/>
                  </a:cubicBezTo>
                  <a:cubicBezTo>
                    <a:pt x="254" y="481"/>
                    <a:pt x="254" y="481"/>
                    <a:pt x="254" y="481"/>
                  </a:cubicBezTo>
                  <a:cubicBezTo>
                    <a:pt x="254" y="480"/>
                    <a:pt x="253" y="480"/>
                    <a:pt x="252" y="479"/>
                  </a:cubicBezTo>
                  <a:cubicBezTo>
                    <a:pt x="252" y="479"/>
                    <a:pt x="252" y="479"/>
                    <a:pt x="251" y="479"/>
                  </a:cubicBezTo>
                  <a:cubicBezTo>
                    <a:pt x="251" y="478"/>
                    <a:pt x="250" y="478"/>
                    <a:pt x="250" y="477"/>
                  </a:cubicBezTo>
                  <a:cubicBezTo>
                    <a:pt x="249" y="477"/>
                    <a:pt x="249" y="477"/>
                    <a:pt x="249" y="476"/>
                  </a:cubicBezTo>
                  <a:cubicBezTo>
                    <a:pt x="249" y="476"/>
                    <a:pt x="248" y="476"/>
                    <a:pt x="248" y="476"/>
                  </a:cubicBezTo>
                  <a:cubicBezTo>
                    <a:pt x="247" y="476"/>
                    <a:pt x="247" y="476"/>
                    <a:pt x="246" y="474"/>
                  </a:cubicBezTo>
                  <a:cubicBezTo>
                    <a:pt x="246" y="474"/>
                    <a:pt x="246" y="473"/>
                    <a:pt x="246" y="473"/>
                  </a:cubicBezTo>
                  <a:cubicBezTo>
                    <a:pt x="245" y="473"/>
                    <a:pt x="245" y="472"/>
                    <a:pt x="245" y="472"/>
                  </a:cubicBezTo>
                  <a:cubicBezTo>
                    <a:pt x="244" y="471"/>
                    <a:pt x="244" y="471"/>
                    <a:pt x="243" y="471"/>
                  </a:cubicBezTo>
                  <a:cubicBezTo>
                    <a:pt x="240" y="470"/>
                    <a:pt x="239" y="469"/>
                    <a:pt x="239" y="467"/>
                  </a:cubicBezTo>
                  <a:cubicBezTo>
                    <a:pt x="239" y="467"/>
                    <a:pt x="238" y="466"/>
                    <a:pt x="238" y="466"/>
                  </a:cubicBezTo>
                  <a:cubicBezTo>
                    <a:pt x="237" y="466"/>
                    <a:pt x="237" y="466"/>
                    <a:pt x="237" y="466"/>
                  </a:cubicBezTo>
                  <a:cubicBezTo>
                    <a:pt x="236" y="465"/>
                    <a:pt x="236" y="465"/>
                    <a:pt x="235" y="465"/>
                  </a:cubicBezTo>
                  <a:cubicBezTo>
                    <a:pt x="235" y="464"/>
                    <a:pt x="234" y="464"/>
                    <a:pt x="234" y="463"/>
                  </a:cubicBezTo>
                  <a:cubicBezTo>
                    <a:pt x="233" y="463"/>
                    <a:pt x="233" y="463"/>
                    <a:pt x="233" y="462"/>
                  </a:cubicBezTo>
                  <a:cubicBezTo>
                    <a:pt x="233" y="462"/>
                    <a:pt x="233" y="462"/>
                    <a:pt x="233" y="462"/>
                  </a:cubicBezTo>
                  <a:cubicBezTo>
                    <a:pt x="233" y="461"/>
                    <a:pt x="232" y="461"/>
                    <a:pt x="232" y="461"/>
                  </a:cubicBezTo>
                  <a:cubicBezTo>
                    <a:pt x="231" y="460"/>
                    <a:pt x="231" y="460"/>
                    <a:pt x="230" y="459"/>
                  </a:cubicBezTo>
                  <a:cubicBezTo>
                    <a:pt x="230" y="459"/>
                    <a:pt x="230" y="459"/>
                    <a:pt x="230" y="459"/>
                  </a:cubicBezTo>
                  <a:cubicBezTo>
                    <a:pt x="229" y="458"/>
                    <a:pt x="229" y="457"/>
                    <a:pt x="228" y="457"/>
                  </a:cubicBezTo>
                  <a:cubicBezTo>
                    <a:pt x="228" y="457"/>
                    <a:pt x="227" y="457"/>
                    <a:pt x="227" y="456"/>
                  </a:cubicBezTo>
                  <a:cubicBezTo>
                    <a:pt x="227" y="456"/>
                    <a:pt x="227" y="456"/>
                    <a:pt x="227" y="456"/>
                  </a:cubicBezTo>
                  <a:cubicBezTo>
                    <a:pt x="227" y="456"/>
                    <a:pt x="227" y="456"/>
                    <a:pt x="227" y="456"/>
                  </a:cubicBezTo>
                  <a:cubicBezTo>
                    <a:pt x="227" y="456"/>
                    <a:pt x="227" y="456"/>
                    <a:pt x="227" y="456"/>
                  </a:cubicBezTo>
                  <a:cubicBezTo>
                    <a:pt x="227" y="455"/>
                    <a:pt x="227" y="455"/>
                    <a:pt x="227" y="455"/>
                  </a:cubicBezTo>
                  <a:cubicBezTo>
                    <a:pt x="227" y="454"/>
                    <a:pt x="225" y="453"/>
                    <a:pt x="223" y="453"/>
                  </a:cubicBezTo>
                  <a:cubicBezTo>
                    <a:pt x="223" y="453"/>
                    <a:pt x="223" y="453"/>
                    <a:pt x="223" y="453"/>
                  </a:cubicBezTo>
                  <a:cubicBezTo>
                    <a:pt x="223" y="452"/>
                    <a:pt x="222" y="452"/>
                    <a:pt x="222" y="452"/>
                  </a:cubicBezTo>
                  <a:cubicBezTo>
                    <a:pt x="222" y="452"/>
                    <a:pt x="222" y="452"/>
                    <a:pt x="221" y="452"/>
                  </a:cubicBezTo>
                  <a:cubicBezTo>
                    <a:pt x="221" y="452"/>
                    <a:pt x="221" y="451"/>
                    <a:pt x="221" y="451"/>
                  </a:cubicBezTo>
                  <a:cubicBezTo>
                    <a:pt x="221" y="451"/>
                    <a:pt x="221" y="450"/>
                    <a:pt x="220" y="449"/>
                  </a:cubicBezTo>
                  <a:cubicBezTo>
                    <a:pt x="220" y="449"/>
                    <a:pt x="220" y="449"/>
                    <a:pt x="220" y="449"/>
                  </a:cubicBezTo>
                  <a:cubicBezTo>
                    <a:pt x="220" y="449"/>
                    <a:pt x="220" y="449"/>
                    <a:pt x="220" y="449"/>
                  </a:cubicBezTo>
                  <a:cubicBezTo>
                    <a:pt x="219" y="448"/>
                    <a:pt x="219" y="448"/>
                    <a:pt x="219" y="447"/>
                  </a:cubicBezTo>
                  <a:cubicBezTo>
                    <a:pt x="219" y="447"/>
                    <a:pt x="219" y="447"/>
                    <a:pt x="219" y="447"/>
                  </a:cubicBezTo>
                  <a:cubicBezTo>
                    <a:pt x="218" y="446"/>
                    <a:pt x="217" y="446"/>
                    <a:pt x="217" y="446"/>
                  </a:cubicBezTo>
                  <a:cubicBezTo>
                    <a:pt x="217" y="446"/>
                    <a:pt x="217" y="446"/>
                    <a:pt x="216" y="446"/>
                  </a:cubicBezTo>
                  <a:cubicBezTo>
                    <a:pt x="216" y="446"/>
                    <a:pt x="216" y="446"/>
                    <a:pt x="216" y="446"/>
                  </a:cubicBezTo>
                  <a:cubicBezTo>
                    <a:pt x="216" y="445"/>
                    <a:pt x="215" y="445"/>
                    <a:pt x="215" y="444"/>
                  </a:cubicBezTo>
                  <a:cubicBezTo>
                    <a:pt x="215" y="444"/>
                    <a:pt x="214" y="443"/>
                    <a:pt x="215" y="443"/>
                  </a:cubicBezTo>
                  <a:cubicBezTo>
                    <a:pt x="215" y="443"/>
                    <a:pt x="215" y="443"/>
                    <a:pt x="215" y="442"/>
                  </a:cubicBezTo>
                  <a:cubicBezTo>
                    <a:pt x="215" y="441"/>
                    <a:pt x="215" y="441"/>
                    <a:pt x="215" y="440"/>
                  </a:cubicBezTo>
                  <a:cubicBezTo>
                    <a:pt x="214" y="439"/>
                    <a:pt x="214" y="439"/>
                    <a:pt x="214" y="438"/>
                  </a:cubicBezTo>
                  <a:cubicBezTo>
                    <a:pt x="215" y="438"/>
                    <a:pt x="215" y="438"/>
                    <a:pt x="215" y="437"/>
                  </a:cubicBezTo>
                  <a:cubicBezTo>
                    <a:pt x="214" y="437"/>
                    <a:pt x="214" y="437"/>
                    <a:pt x="214" y="437"/>
                  </a:cubicBezTo>
                  <a:cubicBezTo>
                    <a:pt x="214" y="435"/>
                    <a:pt x="214" y="435"/>
                    <a:pt x="214" y="434"/>
                  </a:cubicBezTo>
                  <a:cubicBezTo>
                    <a:pt x="215" y="432"/>
                    <a:pt x="215" y="429"/>
                    <a:pt x="214" y="428"/>
                  </a:cubicBezTo>
                  <a:cubicBezTo>
                    <a:pt x="214" y="427"/>
                    <a:pt x="214" y="426"/>
                    <a:pt x="214" y="425"/>
                  </a:cubicBezTo>
                  <a:cubicBezTo>
                    <a:pt x="214" y="424"/>
                    <a:pt x="214" y="424"/>
                    <a:pt x="214" y="423"/>
                  </a:cubicBezTo>
                  <a:cubicBezTo>
                    <a:pt x="215" y="421"/>
                    <a:pt x="215" y="421"/>
                    <a:pt x="215" y="419"/>
                  </a:cubicBezTo>
                  <a:cubicBezTo>
                    <a:pt x="214" y="419"/>
                    <a:pt x="214" y="419"/>
                    <a:pt x="214" y="418"/>
                  </a:cubicBezTo>
                  <a:cubicBezTo>
                    <a:pt x="214" y="418"/>
                    <a:pt x="214" y="417"/>
                    <a:pt x="214" y="417"/>
                  </a:cubicBezTo>
                  <a:cubicBezTo>
                    <a:pt x="214" y="416"/>
                    <a:pt x="215" y="414"/>
                    <a:pt x="214" y="413"/>
                  </a:cubicBezTo>
                  <a:cubicBezTo>
                    <a:pt x="214" y="412"/>
                    <a:pt x="214" y="411"/>
                    <a:pt x="214" y="410"/>
                  </a:cubicBezTo>
                  <a:cubicBezTo>
                    <a:pt x="214" y="409"/>
                    <a:pt x="214" y="409"/>
                    <a:pt x="214" y="408"/>
                  </a:cubicBezTo>
                  <a:cubicBezTo>
                    <a:pt x="214" y="408"/>
                    <a:pt x="214" y="408"/>
                    <a:pt x="214" y="408"/>
                  </a:cubicBezTo>
                  <a:cubicBezTo>
                    <a:pt x="214" y="408"/>
                    <a:pt x="214" y="408"/>
                    <a:pt x="214" y="407"/>
                  </a:cubicBezTo>
                  <a:cubicBezTo>
                    <a:pt x="214" y="406"/>
                    <a:pt x="214" y="405"/>
                    <a:pt x="214" y="404"/>
                  </a:cubicBezTo>
                  <a:cubicBezTo>
                    <a:pt x="214" y="403"/>
                    <a:pt x="215" y="402"/>
                    <a:pt x="215" y="402"/>
                  </a:cubicBezTo>
                  <a:cubicBezTo>
                    <a:pt x="215" y="400"/>
                    <a:pt x="215" y="399"/>
                    <a:pt x="214" y="398"/>
                  </a:cubicBezTo>
                  <a:cubicBezTo>
                    <a:pt x="215" y="396"/>
                    <a:pt x="215" y="395"/>
                    <a:pt x="214" y="393"/>
                  </a:cubicBezTo>
                  <a:cubicBezTo>
                    <a:pt x="214" y="393"/>
                    <a:pt x="213" y="393"/>
                    <a:pt x="213" y="392"/>
                  </a:cubicBezTo>
                  <a:cubicBezTo>
                    <a:pt x="213" y="391"/>
                    <a:pt x="213" y="390"/>
                    <a:pt x="213" y="389"/>
                  </a:cubicBezTo>
                  <a:cubicBezTo>
                    <a:pt x="213" y="387"/>
                    <a:pt x="212" y="385"/>
                    <a:pt x="212" y="384"/>
                  </a:cubicBezTo>
                  <a:cubicBezTo>
                    <a:pt x="212" y="382"/>
                    <a:pt x="211" y="380"/>
                    <a:pt x="211" y="379"/>
                  </a:cubicBezTo>
                  <a:cubicBezTo>
                    <a:pt x="211" y="378"/>
                    <a:pt x="211" y="378"/>
                    <a:pt x="211" y="378"/>
                  </a:cubicBezTo>
                  <a:cubicBezTo>
                    <a:pt x="210" y="378"/>
                    <a:pt x="210" y="378"/>
                    <a:pt x="210" y="378"/>
                  </a:cubicBezTo>
                  <a:cubicBezTo>
                    <a:pt x="209" y="376"/>
                    <a:pt x="209" y="376"/>
                    <a:pt x="209" y="375"/>
                  </a:cubicBezTo>
                  <a:cubicBezTo>
                    <a:pt x="209" y="374"/>
                    <a:pt x="209" y="374"/>
                    <a:pt x="209" y="374"/>
                  </a:cubicBezTo>
                  <a:cubicBezTo>
                    <a:pt x="209" y="373"/>
                    <a:pt x="209" y="373"/>
                    <a:pt x="209" y="373"/>
                  </a:cubicBezTo>
                  <a:cubicBezTo>
                    <a:pt x="208" y="372"/>
                    <a:pt x="208" y="371"/>
                    <a:pt x="208" y="369"/>
                  </a:cubicBezTo>
                  <a:cubicBezTo>
                    <a:pt x="207" y="369"/>
                    <a:pt x="207" y="369"/>
                    <a:pt x="207" y="369"/>
                  </a:cubicBezTo>
                  <a:cubicBezTo>
                    <a:pt x="207" y="368"/>
                    <a:pt x="207" y="368"/>
                    <a:pt x="206" y="368"/>
                  </a:cubicBezTo>
                  <a:cubicBezTo>
                    <a:pt x="206" y="367"/>
                    <a:pt x="205" y="367"/>
                    <a:pt x="205" y="365"/>
                  </a:cubicBezTo>
                  <a:cubicBezTo>
                    <a:pt x="204" y="363"/>
                    <a:pt x="203" y="362"/>
                    <a:pt x="203" y="361"/>
                  </a:cubicBezTo>
                  <a:cubicBezTo>
                    <a:pt x="203" y="361"/>
                    <a:pt x="203" y="360"/>
                    <a:pt x="203" y="360"/>
                  </a:cubicBezTo>
                  <a:cubicBezTo>
                    <a:pt x="203" y="358"/>
                    <a:pt x="202" y="355"/>
                    <a:pt x="199" y="355"/>
                  </a:cubicBezTo>
                  <a:cubicBezTo>
                    <a:pt x="199" y="354"/>
                    <a:pt x="197" y="354"/>
                    <a:pt x="197" y="353"/>
                  </a:cubicBezTo>
                  <a:cubicBezTo>
                    <a:pt x="195" y="353"/>
                    <a:pt x="195" y="353"/>
                    <a:pt x="195" y="353"/>
                  </a:cubicBezTo>
                  <a:cubicBezTo>
                    <a:pt x="195" y="352"/>
                    <a:pt x="194" y="352"/>
                    <a:pt x="194" y="352"/>
                  </a:cubicBezTo>
                  <a:cubicBezTo>
                    <a:pt x="193" y="352"/>
                    <a:pt x="192" y="352"/>
                    <a:pt x="192" y="351"/>
                  </a:cubicBezTo>
                  <a:cubicBezTo>
                    <a:pt x="191" y="351"/>
                    <a:pt x="190" y="350"/>
                    <a:pt x="190" y="350"/>
                  </a:cubicBezTo>
                  <a:cubicBezTo>
                    <a:pt x="189" y="350"/>
                    <a:pt x="189" y="350"/>
                    <a:pt x="189" y="350"/>
                  </a:cubicBezTo>
                  <a:cubicBezTo>
                    <a:pt x="189" y="350"/>
                    <a:pt x="188" y="349"/>
                    <a:pt x="187" y="349"/>
                  </a:cubicBezTo>
                  <a:cubicBezTo>
                    <a:pt x="186" y="348"/>
                    <a:pt x="185" y="348"/>
                    <a:pt x="184" y="348"/>
                  </a:cubicBezTo>
                  <a:cubicBezTo>
                    <a:pt x="184" y="348"/>
                    <a:pt x="183" y="348"/>
                    <a:pt x="183" y="348"/>
                  </a:cubicBezTo>
                  <a:cubicBezTo>
                    <a:pt x="183" y="349"/>
                    <a:pt x="183" y="349"/>
                    <a:pt x="183" y="349"/>
                  </a:cubicBezTo>
                  <a:cubicBezTo>
                    <a:pt x="182" y="349"/>
                    <a:pt x="181" y="349"/>
                    <a:pt x="181" y="349"/>
                  </a:cubicBezTo>
                  <a:cubicBezTo>
                    <a:pt x="180" y="350"/>
                    <a:pt x="179" y="350"/>
                    <a:pt x="179" y="350"/>
                  </a:cubicBezTo>
                  <a:cubicBezTo>
                    <a:pt x="179" y="350"/>
                    <a:pt x="179" y="350"/>
                    <a:pt x="179" y="350"/>
                  </a:cubicBezTo>
                  <a:cubicBezTo>
                    <a:pt x="176" y="349"/>
                    <a:pt x="174" y="351"/>
                    <a:pt x="173" y="352"/>
                  </a:cubicBezTo>
                  <a:cubicBezTo>
                    <a:pt x="173" y="352"/>
                    <a:pt x="173" y="352"/>
                    <a:pt x="173" y="352"/>
                  </a:cubicBezTo>
                  <a:cubicBezTo>
                    <a:pt x="173" y="352"/>
                    <a:pt x="173" y="352"/>
                    <a:pt x="173" y="353"/>
                  </a:cubicBezTo>
                  <a:cubicBezTo>
                    <a:pt x="172" y="353"/>
                    <a:pt x="172" y="353"/>
                    <a:pt x="172" y="353"/>
                  </a:cubicBezTo>
                  <a:cubicBezTo>
                    <a:pt x="171" y="353"/>
                    <a:pt x="169" y="354"/>
                    <a:pt x="169" y="355"/>
                  </a:cubicBezTo>
                  <a:cubicBezTo>
                    <a:pt x="168" y="355"/>
                    <a:pt x="168" y="355"/>
                    <a:pt x="168" y="356"/>
                  </a:cubicBezTo>
                  <a:cubicBezTo>
                    <a:pt x="167" y="357"/>
                    <a:pt x="166" y="358"/>
                    <a:pt x="165" y="358"/>
                  </a:cubicBezTo>
                  <a:cubicBezTo>
                    <a:pt x="165" y="358"/>
                    <a:pt x="164" y="358"/>
                    <a:pt x="164" y="359"/>
                  </a:cubicBezTo>
                  <a:cubicBezTo>
                    <a:pt x="164" y="360"/>
                    <a:pt x="163" y="361"/>
                    <a:pt x="162" y="362"/>
                  </a:cubicBezTo>
                  <a:cubicBezTo>
                    <a:pt x="162" y="361"/>
                    <a:pt x="162" y="361"/>
                    <a:pt x="162" y="362"/>
                  </a:cubicBezTo>
                  <a:cubicBezTo>
                    <a:pt x="161" y="362"/>
                    <a:pt x="161" y="362"/>
                    <a:pt x="161" y="362"/>
                  </a:cubicBezTo>
                  <a:cubicBezTo>
                    <a:pt x="161" y="363"/>
                    <a:pt x="160" y="363"/>
                    <a:pt x="160" y="363"/>
                  </a:cubicBezTo>
                  <a:cubicBezTo>
                    <a:pt x="159" y="364"/>
                    <a:pt x="158" y="364"/>
                    <a:pt x="157" y="365"/>
                  </a:cubicBezTo>
                  <a:cubicBezTo>
                    <a:pt x="156" y="365"/>
                    <a:pt x="156" y="367"/>
                    <a:pt x="155" y="368"/>
                  </a:cubicBezTo>
                  <a:cubicBezTo>
                    <a:pt x="155" y="369"/>
                    <a:pt x="155" y="369"/>
                    <a:pt x="155" y="369"/>
                  </a:cubicBezTo>
                  <a:cubicBezTo>
                    <a:pt x="154" y="369"/>
                    <a:pt x="154" y="370"/>
                    <a:pt x="154" y="370"/>
                  </a:cubicBezTo>
                  <a:cubicBezTo>
                    <a:pt x="153" y="370"/>
                    <a:pt x="152" y="371"/>
                    <a:pt x="151" y="374"/>
                  </a:cubicBezTo>
                  <a:cubicBezTo>
                    <a:pt x="151" y="374"/>
                    <a:pt x="151" y="375"/>
                    <a:pt x="150" y="375"/>
                  </a:cubicBezTo>
                  <a:cubicBezTo>
                    <a:pt x="150" y="375"/>
                    <a:pt x="149" y="376"/>
                    <a:pt x="149" y="377"/>
                  </a:cubicBezTo>
                  <a:cubicBezTo>
                    <a:pt x="149" y="376"/>
                    <a:pt x="149" y="376"/>
                    <a:pt x="149" y="376"/>
                  </a:cubicBezTo>
                  <a:cubicBezTo>
                    <a:pt x="149" y="376"/>
                    <a:pt x="149" y="375"/>
                    <a:pt x="148" y="375"/>
                  </a:cubicBezTo>
                  <a:cubicBezTo>
                    <a:pt x="147" y="374"/>
                    <a:pt x="147" y="374"/>
                    <a:pt x="147" y="373"/>
                  </a:cubicBezTo>
                  <a:cubicBezTo>
                    <a:pt x="147" y="372"/>
                    <a:pt x="147" y="371"/>
                    <a:pt x="145" y="372"/>
                  </a:cubicBezTo>
                  <a:cubicBezTo>
                    <a:pt x="145" y="371"/>
                    <a:pt x="144" y="371"/>
                    <a:pt x="144" y="371"/>
                  </a:cubicBezTo>
                  <a:cubicBezTo>
                    <a:pt x="144" y="370"/>
                    <a:pt x="144" y="370"/>
                    <a:pt x="143" y="369"/>
                  </a:cubicBezTo>
                  <a:cubicBezTo>
                    <a:pt x="143" y="368"/>
                    <a:pt x="142" y="367"/>
                    <a:pt x="141" y="366"/>
                  </a:cubicBezTo>
                  <a:cubicBezTo>
                    <a:pt x="141" y="363"/>
                    <a:pt x="139" y="362"/>
                    <a:pt x="138" y="362"/>
                  </a:cubicBezTo>
                  <a:cubicBezTo>
                    <a:pt x="137" y="361"/>
                    <a:pt x="135" y="359"/>
                    <a:pt x="135" y="359"/>
                  </a:cubicBezTo>
                  <a:cubicBezTo>
                    <a:pt x="135" y="359"/>
                    <a:pt x="135" y="359"/>
                    <a:pt x="135" y="359"/>
                  </a:cubicBezTo>
                  <a:cubicBezTo>
                    <a:pt x="135" y="358"/>
                    <a:pt x="135" y="358"/>
                    <a:pt x="135" y="358"/>
                  </a:cubicBezTo>
                  <a:cubicBezTo>
                    <a:pt x="135" y="358"/>
                    <a:pt x="135" y="358"/>
                    <a:pt x="135" y="358"/>
                  </a:cubicBezTo>
                  <a:cubicBezTo>
                    <a:pt x="135" y="358"/>
                    <a:pt x="135" y="357"/>
                    <a:pt x="135" y="357"/>
                  </a:cubicBezTo>
                  <a:cubicBezTo>
                    <a:pt x="135" y="357"/>
                    <a:pt x="135" y="356"/>
                    <a:pt x="135" y="356"/>
                  </a:cubicBezTo>
                  <a:cubicBezTo>
                    <a:pt x="136" y="355"/>
                    <a:pt x="136" y="354"/>
                    <a:pt x="135" y="352"/>
                  </a:cubicBezTo>
                  <a:cubicBezTo>
                    <a:pt x="135" y="352"/>
                    <a:pt x="135" y="350"/>
                    <a:pt x="135" y="350"/>
                  </a:cubicBezTo>
                  <a:cubicBezTo>
                    <a:pt x="136" y="349"/>
                    <a:pt x="136" y="348"/>
                    <a:pt x="136" y="347"/>
                  </a:cubicBezTo>
                  <a:cubicBezTo>
                    <a:pt x="136" y="346"/>
                    <a:pt x="136" y="346"/>
                    <a:pt x="136" y="346"/>
                  </a:cubicBezTo>
                  <a:cubicBezTo>
                    <a:pt x="136" y="345"/>
                    <a:pt x="136" y="345"/>
                    <a:pt x="135" y="345"/>
                  </a:cubicBezTo>
                  <a:cubicBezTo>
                    <a:pt x="135" y="345"/>
                    <a:pt x="135" y="343"/>
                    <a:pt x="136" y="343"/>
                  </a:cubicBezTo>
                  <a:cubicBezTo>
                    <a:pt x="136" y="342"/>
                    <a:pt x="136" y="342"/>
                    <a:pt x="136" y="342"/>
                  </a:cubicBezTo>
                  <a:cubicBezTo>
                    <a:pt x="136" y="341"/>
                    <a:pt x="136" y="341"/>
                    <a:pt x="136" y="341"/>
                  </a:cubicBezTo>
                  <a:cubicBezTo>
                    <a:pt x="136" y="340"/>
                    <a:pt x="136" y="340"/>
                    <a:pt x="136" y="339"/>
                  </a:cubicBezTo>
                  <a:cubicBezTo>
                    <a:pt x="136" y="339"/>
                    <a:pt x="136" y="338"/>
                    <a:pt x="136" y="338"/>
                  </a:cubicBezTo>
                  <a:cubicBezTo>
                    <a:pt x="136" y="338"/>
                    <a:pt x="136" y="338"/>
                    <a:pt x="136" y="338"/>
                  </a:cubicBezTo>
                  <a:cubicBezTo>
                    <a:pt x="137" y="337"/>
                    <a:pt x="137" y="335"/>
                    <a:pt x="136" y="334"/>
                  </a:cubicBezTo>
                  <a:cubicBezTo>
                    <a:pt x="136" y="334"/>
                    <a:pt x="136" y="334"/>
                    <a:pt x="137" y="333"/>
                  </a:cubicBezTo>
                  <a:cubicBezTo>
                    <a:pt x="137" y="333"/>
                    <a:pt x="137" y="332"/>
                    <a:pt x="137" y="331"/>
                  </a:cubicBezTo>
                  <a:cubicBezTo>
                    <a:pt x="137" y="330"/>
                    <a:pt x="137" y="329"/>
                    <a:pt x="137" y="329"/>
                  </a:cubicBezTo>
                  <a:cubicBezTo>
                    <a:pt x="136" y="329"/>
                    <a:pt x="136" y="328"/>
                    <a:pt x="137" y="328"/>
                  </a:cubicBezTo>
                  <a:cubicBezTo>
                    <a:pt x="137" y="328"/>
                    <a:pt x="137" y="327"/>
                    <a:pt x="137" y="327"/>
                  </a:cubicBezTo>
                  <a:cubicBezTo>
                    <a:pt x="137" y="327"/>
                    <a:pt x="137" y="326"/>
                    <a:pt x="137" y="325"/>
                  </a:cubicBezTo>
                  <a:cubicBezTo>
                    <a:pt x="137" y="324"/>
                    <a:pt x="137" y="323"/>
                    <a:pt x="137" y="322"/>
                  </a:cubicBezTo>
                  <a:cubicBezTo>
                    <a:pt x="137" y="321"/>
                    <a:pt x="137" y="321"/>
                    <a:pt x="137" y="321"/>
                  </a:cubicBezTo>
                  <a:cubicBezTo>
                    <a:pt x="137" y="319"/>
                    <a:pt x="138" y="318"/>
                    <a:pt x="137" y="316"/>
                  </a:cubicBezTo>
                  <a:cubicBezTo>
                    <a:pt x="137" y="315"/>
                    <a:pt x="137" y="313"/>
                    <a:pt x="137" y="312"/>
                  </a:cubicBezTo>
                  <a:cubicBezTo>
                    <a:pt x="136" y="311"/>
                    <a:pt x="136" y="311"/>
                    <a:pt x="136" y="310"/>
                  </a:cubicBezTo>
                  <a:cubicBezTo>
                    <a:pt x="136" y="308"/>
                    <a:pt x="136" y="307"/>
                    <a:pt x="135" y="305"/>
                  </a:cubicBezTo>
                  <a:cubicBezTo>
                    <a:pt x="135" y="304"/>
                    <a:pt x="135" y="303"/>
                    <a:pt x="135" y="303"/>
                  </a:cubicBezTo>
                  <a:cubicBezTo>
                    <a:pt x="134" y="302"/>
                    <a:pt x="134" y="300"/>
                    <a:pt x="134" y="299"/>
                  </a:cubicBezTo>
                  <a:cubicBezTo>
                    <a:pt x="134" y="299"/>
                    <a:pt x="134" y="299"/>
                    <a:pt x="134" y="299"/>
                  </a:cubicBezTo>
                  <a:cubicBezTo>
                    <a:pt x="134" y="298"/>
                    <a:pt x="133" y="298"/>
                    <a:pt x="133" y="297"/>
                  </a:cubicBezTo>
                  <a:cubicBezTo>
                    <a:pt x="133" y="296"/>
                    <a:pt x="133" y="294"/>
                    <a:pt x="132" y="293"/>
                  </a:cubicBezTo>
                  <a:cubicBezTo>
                    <a:pt x="132" y="293"/>
                    <a:pt x="132" y="293"/>
                    <a:pt x="131" y="293"/>
                  </a:cubicBezTo>
                  <a:cubicBezTo>
                    <a:pt x="130" y="292"/>
                    <a:pt x="130" y="291"/>
                    <a:pt x="130" y="290"/>
                  </a:cubicBezTo>
                  <a:cubicBezTo>
                    <a:pt x="130" y="289"/>
                    <a:pt x="129" y="288"/>
                    <a:pt x="129" y="288"/>
                  </a:cubicBezTo>
                  <a:cubicBezTo>
                    <a:pt x="128" y="287"/>
                    <a:pt x="128" y="287"/>
                    <a:pt x="128" y="286"/>
                  </a:cubicBezTo>
                  <a:cubicBezTo>
                    <a:pt x="128" y="286"/>
                    <a:pt x="128" y="286"/>
                    <a:pt x="128" y="286"/>
                  </a:cubicBezTo>
                  <a:cubicBezTo>
                    <a:pt x="127" y="284"/>
                    <a:pt x="126" y="283"/>
                    <a:pt x="125" y="282"/>
                  </a:cubicBezTo>
                  <a:cubicBezTo>
                    <a:pt x="124" y="281"/>
                    <a:pt x="123" y="280"/>
                    <a:pt x="122" y="279"/>
                  </a:cubicBezTo>
                  <a:cubicBezTo>
                    <a:pt x="122" y="279"/>
                    <a:pt x="122" y="279"/>
                    <a:pt x="122" y="279"/>
                  </a:cubicBezTo>
                  <a:cubicBezTo>
                    <a:pt x="122" y="278"/>
                    <a:pt x="120" y="278"/>
                    <a:pt x="120" y="278"/>
                  </a:cubicBezTo>
                  <a:cubicBezTo>
                    <a:pt x="119" y="278"/>
                    <a:pt x="119" y="278"/>
                    <a:pt x="119" y="278"/>
                  </a:cubicBezTo>
                  <a:cubicBezTo>
                    <a:pt x="119" y="278"/>
                    <a:pt x="119" y="277"/>
                    <a:pt x="119" y="277"/>
                  </a:cubicBezTo>
                  <a:cubicBezTo>
                    <a:pt x="119" y="277"/>
                    <a:pt x="119" y="277"/>
                    <a:pt x="119" y="277"/>
                  </a:cubicBezTo>
                  <a:cubicBezTo>
                    <a:pt x="119" y="276"/>
                    <a:pt x="118" y="275"/>
                    <a:pt x="114" y="274"/>
                  </a:cubicBezTo>
                  <a:cubicBezTo>
                    <a:pt x="114" y="274"/>
                    <a:pt x="114" y="274"/>
                    <a:pt x="114" y="274"/>
                  </a:cubicBezTo>
                  <a:cubicBezTo>
                    <a:pt x="113" y="273"/>
                    <a:pt x="112" y="273"/>
                    <a:pt x="112" y="273"/>
                  </a:cubicBezTo>
                  <a:cubicBezTo>
                    <a:pt x="111" y="273"/>
                    <a:pt x="111" y="273"/>
                    <a:pt x="110" y="273"/>
                  </a:cubicBezTo>
                  <a:cubicBezTo>
                    <a:pt x="110" y="274"/>
                    <a:pt x="110" y="274"/>
                    <a:pt x="109" y="274"/>
                  </a:cubicBezTo>
                  <a:cubicBezTo>
                    <a:pt x="109" y="273"/>
                    <a:pt x="108" y="273"/>
                    <a:pt x="107" y="273"/>
                  </a:cubicBezTo>
                  <a:cubicBezTo>
                    <a:pt x="106" y="273"/>
                    <a:pt x="105" y="273"/>
                    <a:pt x="104" y="275"/>
                  </a:cubicBezTo>
                  <a:cubicBezTo>
                    <a:pt x="104" y="275"/>
                    <a:pt x="104" y="275"/>
                    <a:pt x="104" y="275"/>
                  </a:cubicBezTo>
                  <a:cubicBezTo>
                    <a:pt x="103" y="275"/>
                    <a:pt x="102" y="276"/>
                    <a:pt x="101" y="276"/>
                  </a:cubicBezTo>
                  <a:cubicBezTo>
                    <a:pt x="101" y="276"/>
                    <a:pt x="100" y="277"/>
                    <a:pt x="100" y="277"/>
                  </a:cubicBezTo>
                  <a:cubicBezTo>
                    <a:pt x="99" y="277"/>
                    <a:pt x="99" y="277"/>
                    <a:pt x="98" y="278"/>
                  </a:cubicBezTo>
                  <a:cubicBezTo>
                    <a:pt x="97" y="279"/>
                    <a:pt x="97" y="279"/>
                    <a:pt x="96" y="280"/>
                  </a:cubicBezTo>
                  <a:cubicBezTo>
                    <a:pt x="96" y="280"/>
                    <a:pt x="96" y="280"/>
                    <a:pt x="95" y="280"/>
                  </a:cubicBezTo>
                  <a:cubicBezTo>
                    <a:pt x="94" y="280"/>
                    <a:pt x="93" y="281"/>
                    <a:pt x="93" y="283"/>
                  </a:cubicBezTo>
                  <a:cubicBezTo>
                    <a:pt x="92" y="283"/>
                    <a:pt x="92" y="284"/>
                    <a:pt x="92" y="284"/>
                  </a:cubicBezTo>
                  <a:cubicBezTo>
                    <a:pt x="91" y="284"/>
                    <a:pt x="90" y="285"/>
                    <a:pt x="90" y="286"/>
                  </a:cubicBezTo>
                  <a:cubicBezTo>
                    <a:pt x="89" y="287"/>
                    <a:pt x="88" y="288"/>
                    <a:pt x="87" y="289"/>
                  </a:cubicBezTo>
                  <a:cubicBezTo>
                    <a:pt x="87" y="290"/>
                    <a:pt x="87" y="290"/>
                    <a:pt x="87" y="290"/>
                  </a:cubicBezTo>
                  <a:cubicBezTo>
                    <a:pt x="86" y="291"/>
                    <a:pt x="86" y="292"/>
                    <a:pt x="85" y="292"/>
                  </a:cubicBezTo>
                  <a:cubicBezTo>
                    <a:pt x="85" y="293"/>
                    <a:pt x="85" y="293"/>
                    <a:pt x="85" y="294"/>
                  </a:cubicBezTo>
                  <a:cubicBezTo>
                    <a:pt x="85" y="294"/>
                    <a:pt x="85" y="294"/>
                    <a:pt x="84" y="295"/>
                  </a:cubicBezTo>
                  <a:cubicBezTo>
                    <a:pt x="84" y="295"/>
                    <a:pt x="84" y="295"/>
                    <a:pt x="84" y="295"/>
                  </a:cubicBezTo>
                  <a:cubicBezTo>
                    <a:pt x="84" y="294"/>
                    <a:pt x="84" y="293"/>
                    <a:pt x="84" y="293"/>
                  </a:cubicBezTo>
                  <a:cubicBezTo>
                    <a:pt x="83" y="290"/>
                    <a:pt x="82" y="289"/>
                    <a:pt x="81" y="288"/>
                  </a:cubicBezTo>
                  <a:cubicBezTo>
                    <a:pt x="81" y="287"/>
                    <a:pt x="81" y="287"/>
                    <a:pt x="80" y="286"/>
                  </a:cubicBezTo>
                  <a:cubicBezTo>
                    <a:pt x="80" y="286"/>
                    <a:pt x="79" y="285"/>
                    <a:pt x="79" y="285"/>
                  </a:cubicBezTo>
                  <a:cubicBezTo>
                    <a:pt x="79" y="284"/>
                    <a:pt x="78" y="284"/>
                    <a:pt x="78" y="284"/>
                  </a:cubicBezTo>
                  <a:cubicBezTo>
                    <a:pt x="78" y="283"/>
                    <a:pt x="78" y="283"/>
                    <a:pt x="77" y="283"/>
                  </a:cubicBezTo>
                  <a:cubicBezTo>
                    <a:pt x="77" y="282"/>
                    <a:pt x="77" y="282"/>
                    <a:pt x="77" y="282"/>
                  </a:cubicBezTo>
                  <a:cubicBezTo>
                    <a:pt x="77" y="282"/>
                    <a:pt x="76" y="282"/>
                    <a:pt x="76" y="282"/>
                  </a:cubicBezTo>
                  <a:cubicBezTo>
                    <a:pt x="76" y="282"/>
                    <a:pt x="76" y="282"/>
                    <a:pt x="76" y="282"/>
                  </a:cubicBezTo>
                  <a:cubicBezTo>
                    <a:pt x="77" y="281"/>
                    <a:pt x="77" y="281"/>
                    <a:pt x="77" y="280"/>
                  </a:cubicBezTo>
                  <a:cubicBezTo>
                    <a:pt x="77" y="279"/>
                    <a:pt x="76" y="278"/>
                    <a:pt x="75" y="277"/>
                  </a:cubicBezTo>
                  <a:cubicBezTo>
                    <a:pt x="75" y="276"/>
                    <a:pt x="74" y="275"/>
                    <a:pt x="73" y="274"/>
                  </a:cubicBezTo>
                  <a:cubicBezTo>
                    <a:pt x="73" y="274"/>
                    <a:pt x="73" y="274"/>
                    <a:pt x="72" y="273"/>
                  </a:cubicBezTo>
                  <a:cubicBezTo>
                    <a:pt x="72" y="271"/>
                    <a:pt x="72" y="271"/>
                    <a:pt x="71" y="270"/>
                  </a:cubicBezTo>
                  <a:cubicBezTo>
                    <a:pt x="71" y="270"/>
                    <a:pt x="71" y="270"/>
                    <a:pt x="70" y="269"/>
                  </a:cubicBezTo>
                  <a:cubicBezTo>
                    <a:pt x="70" y="269"/>
                    <a:pt x="70" y="268"/>
                    <a:pt x="69" y="268"/>
                  </a:cubicBezTo>
                  <a:cubicBezTo>
                    <a:pt x="69" y="267"/>
                    <a:pt x="69" y="266"/>
                    <a:pt x="68" y="266"/>
                  </a:cubicBezTo>
                  <a:cubicBezTo>
                    <a:pt x="68" y="266"/>
                    <a:pt x="68" y="265"/>
                    <a:pt x="68" y="265"/>
                  </a:cubicBezTo>
                  <a:cubicBezTo>
                    <a:pt x="68" y="265"/>
                    <a:pt x="67" y="263"/>
                    <a:pt x="66" y="262"/>
                  </a:cubicBezTo>
                  <a:cubicBezTo>
                    <a:pt x="65" y="261"/>
                    <a:pt x="65" y="260"/>
                    <a:pt x="65" y="260"/>
                  </a:cubicBezTo>
                  <a:cubicBezTo>
                    <a:pt x="64" y="260"/>
                    <a:pt x="64" y="259"/>
                    <a:pt x="64" y="259"/>
                  </a:cubicBezTo>
                  <a:cubicBezTo>
                    <a:pt x="64" y="258"/>
                    <a:pt x="64" y="258"/>
                    <a:pt x="64" y="258"/>
                  </a:cubicBezTo>
                  <a:cubicBezTo>
                    <a:pt x="63" y="258"/>
                    <a:pt x="62" y="257"/>
                    <a:pt x="62" y="256"/>
                  </a:cubicBezTo>
                  <a:cubicBezTo>
                    <a:pt x="62" y="255"/>
                    <a:pt x="62" y="255"/>
                    <a:pt x="62" y="255"/>
                  </a:cubicBezTo>
                  <a:cubicBezTo>
                    <a:pt x="61" y="254"/>
                    <a:pt x="61" y="252"/>
                    <a:pt x="60" y="251"/>
                  </a:cubicBezTo>
                  <a:cubicBezTo>
                    <a:pt x="60" y="251"/>
                    <a:pt x="60" y="251"/>
                    <a:pt x="59" y="250"/>
                  </a:cubicBezTo>
                  <a:cubicBezTo>
                    <a:pt x="59" y="249"/>
                    <a:pt x="59" y="248"/>
                    <a:pt x="58" y="247"/>
                  </a:cubicBezTo>
                  <a:cubicBezTo>
                    <a:pt x="57" y="247"/>
                    <a:pt x="57" y="247"/>
                    <a:pt x="57" y="247"/>
                  </a:cubicBezTo>
                  <a:cubicBezTo>
                    <a:pt x="57" y="247"/>
                    <a:pt x="57" y="247"/>
                    <a:pt x="56" y="246"/>
                  </a:cubicBezTo>
                  <a:cubicBezTo>
                    <a:pt x="56" y="246"/>
                    <a:pt x="56" y="246"/>
                    <a:pt x="56" y="245"/>
                  </a:cubicBezTo>
                  <a:cubicBezTo>
                    <a:pt x="56" y="245"/>
                    <a:pt x="56" y="245"/>
                    <a:pt x="56" y="245"/>
                  </a:cubicBezTo>
                  <a:cubicBezTo>
                    <a:pt x="54" y="244"/>
                    <a:pt x="54" y="243"/>
                    <a:pt x="54" y="242"/>
                  </a:cubicBezTo>
                  <a:cubicBezTo>
                    <a:pt x="54" y="241"/>
                    <a:pt x="54" y="240"/>
                    <a:pt x="53" y="240"/>
                  </a:cubicBezTo>
                  <a:cubicBezTo>
                    <a:pt x="53" y="238"/>
                    <a:pt x="52" y="237"/>
                    <a:pt x="52" y="236"/>
                  </a:cubicBezTo>
                  <a:cubicBezTo>
                    <a:pt x="51" y="235"/>
                    <a:pt x="51" y="235"/>
                    <a:pt x="50" y="235"/>
                  </a:cubicBezTo>
                  <a:cubicBezTo>
                    <a:pt x="50" y="235"/>
                    <a:pt x="50" y="234"/>
                    <a:pt x="50" y="234"/>
                  </a:cubicBezTo>
                  <a:cubicBezTo>
                    <a:pt x="50" y="233"/>
                    <a:pt x="50" y="233"/>
                    <a:pt x="50" y="232"/>
                  </a:cubicBezTo>
                  <a:cubicBezTo>
                    <a:pt x="50" y="232"/>
                    <a:pt x="50" y="232"/>
                    <a:pt x="50" y="232"/>
                  </a:cubicBezTo>
                  <a:cubicBezTo>
                    <a:pt x="50" y="231"/>
                    <a:pt x="50" y="231"/>
                    <a:pt x="50" y="231"/>
                  </a:cubicBezTo>
                  <a:cubicBezTo>
                    <a:pt x="50" y="230"/>
                    <a:pt x="50" y="230"/>
                    <a:pt x="51" y="229"/>
                  </a:cubicBezTo>
                  <a:cubicBezTo>
                    <a:pt x="51" y="229"/>
                    <a:pt x="52" y="228"/>
                    <a:pt x="52" y="227"/>
                  </a:cubicBezTo>
                  <a:cubicBezTo>
                    <a:pt x="52" y="227"/>
                    <a:pt x="52" y="227"/>
                    <a:pt x="52" y="227"/>
                  </a:cubicBezTo>
                  <a:cubicBezTo>
                    <a:pt x="52" y="227"/>
                    <a:pt x="52" y="227"/>
                    <a:pt x="52" y="227"/>
                  </a:cubicBezTo>
                  <a:cubicBezTo>
                    <a:pt x="52" y="226"/>
                    <a:pt x="52" y="224"/>
                    <a:pt x="53" y="223"/>
                  </a:cubicBezTo>
                  <a:cubicBezTo>
                    <a:pt x="53" y="222"/>
                    <a:pt x="53" y="222"/>
                    <a:pt x="53" y="222"/>
                  </a:cubicBezTo>
                  <a:cubicBezTo>
                    <a:pt x="52" y="221"/>
                    <a:pt x="52" y="219"/>
                    <a:pt x="53" y="218"/>
                  </a:cubicBezTo>
                  <a:cubicBezTo>
                    <a:pt x="53" y="218"/>
                    <a:pt x="54" y="218"/>
                    <a:pt x="54" y="218"/>
                  </a:cubicBezTo>
                  <a:cubicBezTo>
                    <a:pt x="55" y="216"/>
                    <a:pt x="55" y="214"/>
                    <a:pt x="55" y="213"/>
                  </a:cubicBezTo>
                  <a:cubicBezTo>
                    <a:pt x="55" y="212"/>
                    <a:pt x="55" y="211"/>
                    <a:pt x="55" y="210"/>
                  </a:cubicBezTo>
                  <a:cubicBezTo>
                    <a:pt x="55" y="209"/>
                    <a:pt x="55" y="209"/>
                    <a:pt x="55" y="209"/>
                  </a:cubicBezTo>
                  <a:cubicBezTo>
                    <a:pt x="55" y="209"/>
                    <a:pt x="55" y="209"/>
                    <a:pt x="55" y="209"/>
                  </a:cubicBezTo>
                  <a:cubicBezTo>
                    <a:pt x="56" y="208"/>
                    <a:pt x="56" y="205"/>
                    <a:pt x="56" y="204"/>
                  </a:cubicBezTo>
                  <a:cubicBezTo>
                    <a:pt x="56" y="203"/>
                    <a:pt x="56" y="201"/>
                    <a:pt x="56" y="199"/>
                  </a:cubicBezTo>
                  <a:cubicBezTo>
                    <a:pt x="57" y="198"/>
                    <a:pt x="56" y="197"/>
                    <a:pt x="56" y="194"/>
                  </a:cubicBezTo>
                  <a:cubicBezTo>
                    <a:pt x="56" y="193"/>
                    <a:pt x="56" y="193"/>
                    <a:pt x="56" y="193"/>
                  </a:cubicBezTo>
                  <a:cubicBezTo>
                    <a:pt x="56" y="191"/>
                    <a:pt x="56" y="190"/>
                    <a:pt x="56" y="190"/>
                  </a:cubicBezTo>
                  <a:cubicBezTo>
                    <a:pt x="56" y="190"/>
                    <a:pt x="57" y="189"/>
                    <a:pt x="56" y="189"/>
                  </a:cubicBezTo>
                  <a:cubicBezTo>
                    <a:pt x="56" y="187"/>
                    <a:pt x="56" y="186"/>
                    <a:pt x="56" y="185"/>
                  </a:cubicBezTo>
                  <a:cubicBezTo>
                    <a:pt x="58" y="183"/>
                    <a:pt x="56" y="181"/>
                    <a:pt x="56" y="179"/>
                  </a:cubicBezTo>
                  <a:cubicBezTo>
                    <a:pt x="55" y="177"/>
                    <a:pt x="55" y="176"/>
                    <a:pt x="55" y="175"/>
                  </a:cubicBezTo>
                  <a:cubicBezTo>
                    <a:pt x="55" y="175"/>
                    <a:pt x="55" y="175"/>
                    <a:pt x="55" y="175"/>
                  </a:cubicBezTo>
                  <a:cubicBezTo>
                    <a:pt x="55" y="174"/>
                    <a:pt x="55" y="173"/>
                    <a:pt x="55" y="172"/>
                  </a:cubicBezTo>
                  <a:cubicBezTo>
                    <a:pt x="55" y="172"/>
                    <a:pt x="54" y="171"/>
                    <a:pt x="54" y="170"/>
                  </a:cubicBezTo>
                  <a:cubicBezTo>
                    <a:pt x="54" y="170"/>
                    <a:pt x="54" y="169"/>
                    <a:pt x="54" y="169"/>
                  </a:cubicBezTo>
                  <a:cubicBezTo>
                    <a:pt x="54" y="167"/>
                    <a:pt x="55" y="166"/>
                    <a:pt x="53" y="165"/>
                  </a:cubicBezTo>
                  <a:cubicBezTo>
                    <a:pt x="53" y="165"/>
                    <a:pt x="53" y="164"/>
                    <a:pt x="52" y="164"/>
                  </a:cubicBezTo>
                  <a:cubicBezTo>
                    <a:pt x="52" y="163"/>
                    <a:pt x="52" y="163"/>
                    <a:pt x="52" y="161"/>
                  </a:cubicBezTo>
                  <a:cubicBezTo>
                    <a:pt x="52" y="161"/>
                    <a:pt x="51" y="161"/>
                    <a:pt x="51" y="160"/>
                  </a:cubicBezTo>
                  <a:cubicBezTo>
                    <a:pt x="50" y="159"/>
                    <a:pt x="50" y="159"/>
                    <a:pt x="50" y="158"/>
                  </a:cubicBezTo>
                  <a:cubicBezTo>
                    <a:pt x="50" y="158"/>
                    <a:pt x="50" y="157"/>
                    <a:pt x="50" y="156"/>
                  </a:cubicBezTo>
                  <a:cubicBezTo>
                    <a:pt x="50" y="154"/>
                    <a:pt x="49" y="153"/>
                    <a:pt x="48" y="152"/>
                  </a:cubicBezTo>
                  <a:cubicBezTo>
                    <a:pt x="48" y="150"/>
                    <a:pt x="47" y="149"/>
                    <a:pt x="46" y="148"/>
                  </a:cubicBezTo>
                  <a:cubicBezTo>
                    <a:pt x="46" y="148"/>
                    <a:pt x="45" y="148"/>
                    <a:pt x="45" y="148"/>
                  </a:cubicBezTo>
                  <a:cubicBezTo>
                    <a:pt x="45" y="147"/>
                    <a:pt x="45" y="147"/>
                    <a:pt x="44" y="147"/>
                  </a:cubicBezTo>
                  <a:cubicBezTo>
                    <a:pt x="44" y="145"/>
                    <a:pt x="43" y="144"/>
                    <a:pt x="42" y="144"/>
                  </a:cubicBezTo>
                  <a:cubicBezTo>
                    <a:pt x="42" y="143"/>
                    <a:pt x="41" y="143"/>
                    <a:pt x="41" y="142"/>
                  </a:cubicBezTo>
                  <a:cubicBezTo>
                    <a:pt x="40" y="142"/>
                    <a:pt x="39" y="141"/>
                    <a:pt x="39" y="140"/>
                  </a:cubicBezTo>
                  <a:cubicBezTo>
                    <a:pt x="39" y="140"/>
                    <a:pt x="39" y="140"/>
                    <a:pt x="39" y="140"/>
                  </a:cubicBezTo>
                  <a:cubicBezTo>
                    <a:pt x="37" y="139"/>
                    <a:pt x="37" y="139"/>
                    <a:pt x="36" y="138"/>
                  </a:cubicBezTo>
                  <a:cubicBezTo>
                    <a:pt x="36" y="138"/>
                    <a:pt x="35" y="137"/>
                    <a:pt x="35" y="137"/>
                  </a:cubicBezTo>
                  <a:cubicBezTo>
                    <a:pt x="35" y="137"/>
                    <a:pt x="35" y="137"/>
                    <a:pt x="34" y="137"/>
                  </a:cubicBezTo>
                  <a:cubicBezTo>
                    <a:pt x="34" y="137"/>
                    <a:pt x="34" y="137"/>
                    <a:pt x="33" y="137"/>
                  </a:cubicBezTo>
                  <a:cubicBezTo>
                    <a:pt x="33" y="136"/>
                    <a:pt x="31" y="136"/>
                    <a:pt x="31" y="136"/>
                  </a:cubicBezTo>
                  <a:cubicBezTo>
                    <a:pt x="31" y="136"/>
                    <a:pt x="31" y="136"/>
                    <a:pt x="31" y="136"/>
                  </a:cubicBezTo>
                  <a:cubicBezTo>
                    <a:pt x="31" y="135"/>
                    <a:pt x="30" y="135"/>
                    <a:pt x="30" y="135"/>
                  </a:cubicBezTo>
                  <a:cubicBezTo>
                    <a:pt x="30" y="134"/>
                    <a:pt x="29" y="134"/>
                    <a:pt x="29" y="135"/>
                  </a:cubicBezTo>
                  <a:cubicBezTo>
                    <a:pt x="29" y="135"/>
                    <a:pt x="28" y="135"/>
                    <a:pt x="28" y="135"/>
                  </a:cubicBezTo>
                  <a:cubicBezTo>
                    <a:pt x="28" y="134"/>
                    <a:pt x="28" y="134"/>
                    <a:pt x="28" y="134"/>
                  </a:cubicBezTo>
                  <a:cubicBezTo>
                    <a:pt x="27" y="134"/>
                    <a:pt x="27" y="134"/>
                    <a:pt x="26" y="133"/>
                  </a:cubicBezTo>
                  <a:cubicBezTo>
                    <a:pt x="26" y="133"/>
                    <a:pt x="26" y="133"/>
                    <a:pt x="26" y="133"/>
                  </a:cubicBezTo>
                  <a:cubicBezTo>
                    <a:pt x="26" y="132"/>
                    <a:pt x="25" y="133"/>
                    <a:pt x="24" y="133"/>
                  </a:cubicBezTo>
                  <a:cubicBezTo>
                    <a:pt x="24" y="133"/>
                    <a:pt x="24" y="134"/>
                    <a:pt x="24" y="134"/>
                  </a:cubicBezTo>
                  <a:cubicBezTo>
                    <a:pt x="24" y="134"/>
                    <a:pt x="24" y="134"/>
                    <a:pt x="24" y="134"/>
                  </a:cubicBezTo>
                  <a:cubicBezTo>
                    <a:pt x="24" y="134"/>
                    <a:pt x="23" y="134"/>
                    <a:pt x="23" y="134"/>
                  </a:cubicBezTo>
                  <a:cubicBezTo>
                    <a:pt x="23" y="135"/>
                    <a:pt x="22" y="135"/>
                    <a:pt x="20" y="135"/>
                  </a:cubicBezTo>
                  <a:cubicBezTo>
                    <a:pt x="20" y="135"/>
                    <a:pt x="19" y="135"/>
                    <a:pt x="19" y="135"/>
                  </a:cubicBezTo>
                  <a:cubicBezTo>
                    <a:pt x="18" y="135"/>
                    <a:pt x="17" y="135"/>
                    <a:pt x="15" y="137"/>
                  </a:cubicBezTo>
                  <a:cubicBezTo>
                    <a:pt x="15" y="137"/>
                    <a:pt x="14" y="138"/>
                    <a:pt x="14" y="138"/>
                  </a:cubicBezTo>
                  <a:cubicBezTo>
                    <a:pt x="14" y="138"/>
                    <a:pt x="14" y="138"/>
                    <a:pt x="13" y="139"/>
                  </a:cubicBezTo>
                  <a:cubicBezTo>
                    <a:pt x="13" y="139"/>
                    <a:pt x="12" y="140"/>
                    <a:pt x="11" y="141"/>
                  </a:cubicBezTo>
                  <a:cubicBezTo>
                    <a:pt x="11" y="141"/>
                    <a:pt x="11" y="140"/>
                    <a:pt x="11" y="139"/>
                  </a:cubicBezTo>
                  <a:cubicBezTo>
                    <a:pt x="11" y="139"/>
                    <a:pt x="11" y="139"/>
                    <a:pt x="11" y="138"/>
                  </a:cubicBezTo>
                  <a:cubicBezTo>
                    <a:pt x="11" y="137"/>
                    <a:pt x="12" y="137"/>
                    <a:pt x="12" y="136"/>
                  </a:cubicBezTo>
                  <a:cubicBezTo>
                    <a:pt x="12" y="136"/>
                    <a:pt x="12" y="136"/>
                    <a:pt x="12" y="135"/>
                  </a:cubicBezTo>
                  <a:cubicBezTo>
                    <a:pt x="11" y="134"/>
                    <a:pt x="11" y="133"/>
                    <a:pt x="11" y="133"/>
                  </a:cubicBezTo>
                  <a:cubicBezTo>
                    <a:pt x="12" y="132"/>
                    <a:pt x="12" y="132"/>
                    <a:pt x="12" y="132"/>
                  </a:cubicBezTo>
                  <a:cubicBezTo>
                    <a:pt x="13" y="131"/>
                    <a:pt x="13" y="129"/>
                    <a:pt x="13" y="127"/>
                  </a:cubicBezTo>
                  <a:cubicBezTo>
                    <a:pt x="13" y="126"/>
                    <a:pt x="13" y="125"/>
                    <a:pt x="13" y="124"/>
                  </a:cubicBezTo>
                  <a:cubicBezTo>
                    <a:pt x="13" y="123"/>
                    <a:pt x="13" y="123"/>
                    <a:pt x="13" y="123"/>
                  </a:cubicBezTo>
                  <a:cubicBezTo>
                    <a:pt x="13" y="123"/>
                    <a:pt x="13" y="123"/>
                    <a:pt x="13" y="123"/>
                  </a:cubicBezTo>
                  <a:cubicBezTo>
                    <a:pt x="13" y="121"/>
                    <a:pt x="13" y="121"/>
                    <a:pt x="13" y="120"/>
                  </a:cubicBezTo>
                  <a:cubicBezTo>
                    <a:pt x="14" y="119"/>
                    <a:pt x="14" y="119"/>
                    <a:pt x="14" y="119"/>
                  </a:cubicBezTo>
                  <a:cubicBezTo>
                    <a:pt x="14" y="118"/>
                    <a:pt x="14" y="118"/>
                    <a:pt x="14" y="118"/>
                  </a:cubicBezTo>
                  <a:cubicBezTo>
                    <a:pt x="14" y="118"/>
                    <a:pt x="14" y="118"/>
                    <a:pt x="14" y="118"/>
                  </a:cubicBezTo>
                  <a:cubicBezTo>
                    <a:pt x="13" y="116"/>
                    <a:pt x="13" y="116"/>
                    <a:pt x="14" y="115"/>
                  </a:cubicBezTo>
                  <a:cubicBezTo>
                    <a:pt x="15" y="113"/>
                    <a:pt x="15" y="110"/>
                    <a:pt x="15" y="109"/>
                  </a:cubicBezTo>
                  <a:cubicBezTo>
                    <a:pt x="15" y="109"/>
                    <a:pt x="15" y="108"/>
                    <a:pt x="15" y="108"/>
                  </a:cubicBezTo>
                  <a:cubicBezTo>
                    <a:pt x="15" y="107"/>
                    <a:pt x="15" y="106"/>
                    <a:pt x="15" y="105"/>
                  </a:cubicBezTo>
                  <a:cubicBezTo>
                    <a:pt x="15" y="104"/>
                    <a:pt x="15" y="103"/>
                    <a:pt x="15" y="103"/>
                  </a:cubicBezTo>
                  <a:cubicBezTo>
                    <a:pt x="15" y="102"/>
                    <a:pt x="16" y="102"/>
                    <a:pt x="16" y="101"/>
                  </a:cubicBezTo>
                  <a:cubicBezTo>
                    <a:pt x="16" y="100"/>
                    <a:pt x="16" y="98"/>
                    <a:pt x="16" y="97"/>
                  </a:cubicBezTo>
                  <a:cubicBezTo>
                    <a:pt x="16" y="96"/>
                    <a:pt x="16" y="95"/>
                    <a:pt x="17" y="93"/>
                  </a:cubicBezTo>
                  <a:cubicBezTo>
                    <a:pt x="17" y="91"/>
                    <a:pt x="17" y="90"/>
                    <a:pt x="17" y="89"/>
                  </a:cubicBezTo>
                  <a:cubicBezTo>
                    <a:pt x="17" y="89"/>
                    <a:pt x="17" y="88"/>
                    <a:pt x="17" y="88"/>
                  </a:cubicBezTo>
                  <a:cubicBezTo>
                    <a:pt x="17" y="87"/>
                    <a:pt x="17" y="87"/>
                    <a:pt x="17" y="86"/>
                  </a:cubicBezTo>
                  <a:cubicBezTo>
                    <a:pt x="18" y="86"/>
                    <a:pt x="18" y="86"/>
                    <a:pt x="17" y="86"/>
                  </a:cubicBezTo>
                  <a:cubicBezTo>
                    <a:pt x="17" y="84"/>
                    <a:pt x="17" y="83"/>
                    <a:pt x="18" y="82"/>
                  </a:cubicBezTo>
                  <a:cubicBezTo>
                    <a:pt x="18" y="81"/>
                    <a:pt x="18" y="80"/>
                    <a:pt x="18" y="80"/>
                  </a:cubicBezTo>
                  <a:cubicBezTo>
                    <a:pt x="18" y="79"/>
                    <a:pt x="18" y="78"/>
                    <a:pt x="19" y="78"/>
                  </a:cubicBezTo>
                  <a:cubicBezTo>
                    <a:pt x="19" y="77"/>
                    <a:pt x="19" y="76"/>
                    <a:pt x="19" y="75"/>
                  </a:cubicBezTo>
                  <a:cubicBezTo>
                    <a:pt x="20" y="73"/>
                    <a:pt x="20" y="71"/>
                    <a:pt x="19" y="70"/>
                  </a:cubicBezTo>
                  <a:cubicBezTo>
                    <a:pt x="19" y="70"/>
                    <a:pt x="19" y="70"/>
                    <a:pt x="19" y="70"/>
                  </a:cubicBezTo>
                  <a:cubicBezTo>
                    <a:pt x="20" y="69"/>
                    <a:pt x="20" y="68"/>
                    <a:pt x="20" y="67"/>
                  </a:cubicBezTo>
                  <a:cubicBezTo>
                    <a:pt x="20" y="66"/>
                    <a:pt x="20" y="64"/>
                    <a:pt x="20" y="63"/>
                  </a:cubicBezTo>
                  <a:cubicBezTo>
                    <a:pt x="21" y="62"/>
                    <a:pt x="21" y="61"/>
                    <a:pt x="20" y="60"/>
                  </a:cubicBezTo>
                  <a:cubicBezTo>
                    <a:pt x="20" y="59"/>
                    <a:pt x="20" y="59"/>
                    <a:pt x="20" y="59"/>
                  </a:cubicBezTo>
                  <a:cubicBezTo>
                    <a:pt x="21" y="59"/>
                    <a:pt x="21" y="58"/>
                    <a:pt x="21" y="58"/>
                  </a:cubicBezTo>
                  <a:cubicBezTo>
                    <a:pt x="21" y="58"/>
                    <a:pt x="21" y="57"/>
                    <a:pt x="21" y="56"/>
                  </a:cubicBezTo>
                  <a:cubicBezTo>
                    <a:pt x="21" y="56"/>
                    <a:pt x="21" y="55"/>
                    <a:pt x="21" y="54"/>
                  </a:cubicBezTo>
                  <a:cubicBezTo>
                    <a:pt x="21" y="53"/>
                    <a:pt x="21" y="53"/>
                    <a:pt x="21" y="53"/>
                  </a:cubicBezTo>
                  <a:cubicBezTo>
                    <a:pt x="21" y="52"/>
                    <a:pt x="22" y="50"/>
                    <a:pt x="22" y="49"/>
                  </a:cubicBezTo>
                  <a:cubicBezTo>
                    <a:pt x="22" y="49"/>
                    <a:pt x="23" y="49"/>
                    <a:pt x="22" y="48"/>
                  </a:cubicBezTo>
                  <a:cubicBezTo>
                    <a:pt x="22" y="48"/>
                    <a:pt x="22" y="48"/>
                    <a:pt x="23" y="47"/>
                  </a:cubicBezTo>
                  <a:cubicBezTo>
                    <a:pt x="23" y="46"/>
                    <a:pt x="23" y="45"/>
                    <a:pt x="23" y="44"/>
                  </a:cubicBezTo>
                  <a:cubicBezTo>
                    <a:pt x="23" y="44"/>
                    <a:pt x="23" y="43"/>
                    <a:pt x="24" y="43"/>
                  </a:cubicBezTo>
                  <a:cubicBezTo>
                    <a:pt x="24" y="42"/>
                    <a:pt x="25" y="41"/>
                    <a:pt x="24" y="40"/>
                  </a:cubicBezTo>
                  <a:cubicBezTo>
                    <a:pt x="24" y="40"/>
                    <a:pt x="23" y="39"/>
                    <a:pt x="23" y="39"/>
                  </a:cubicBezTo>
                  <a:cubicBezTo>
                    <a:pt x="23" y="39"/>
                    <a:pt x="23" y="38"/>
                    <a:pt x="23" y="37"/>
                  </a:cubicBezTo>
                  <a:cubicBezTo>
                    <a:pt x="23" y="37"/>
                    <a:pt x="24" y="36"/>
                    <a:pt x="24" y="36"/>
                  </a:cubicBezTo>
                  <a:cubicBezTo>
                    <a:pt x="24" y="35"/>
                    <a:pt x="24" y="34"/>
                    <a:pt x="24" y="33"/>
                  </a:cubicBezTo>
                  <a:cubicBezTo>
                    <a:pt x="24" y="32"/>
                    <a:pt x="24" y="31"/>
                    <a:pt x="24" y="30"/>
                  </a:cubicBezTo>
                  <a:cubicBezTo>
                    <a:pt x="25" y="29"/>
                    <a:pt x="25" y="28"/>
                    <a:pt x="25" y="26"/>
                  </a:cubicBezTo>
                  <a:cubicBezTo>
                    <a:pt x="25" y="26"/>
                    <a:pt x="25" y="25"/>
                    <a:pt x="25" y="24"/>
                  </a:cubicBezTo>
                  <a:cubicBezTo>
                    <a:pt x="25" y="24"/>
                    <a:pt x="25" y="24"/>
                    <a:pt x="25" y="24"/>
                  </a:cubicBezTo>
                  <a:cubicBezTo>
                    <a:pt x="26" y="23"/>
                    <a:pt x="26" y="22"/>
                    <a:pt x="26" y="21"/>
                  </a:cubicBezTo>
                  <a:cubicBezTo>
                    <a:pt x="26" y="20"/>
                    <a:pt x="26" y="19"/>
                    <a:pt x="26" y="18"/>
                  </a:cubicBezTo>
                  <a:cubicBezTo>
                    <a:pt x="27" y="18"/>
                    <a:pt x="27" y="17"/>
                    <a:pt x="27" y="17"/>
                  </a:cubicBezTo>
                  <a:cubicBezTo>
                    <a:pt x="28" y="15"/>
                    <a:pt x="28" y="15"/>
                    <a:pt x="27" y="13"/>
                  </a:cubicBezTo>
                  <a:cubicBezTo>
                    <a:pt x="27" y="13"/>
                    <a:pt x="27" y="13"/>
                    <a:pt x="27" y="13"/>
                  </a:cubicBezTo>
                  <a:cubicBezTo>
                    <a:pt x="28" y="12"/>
                    <a:pt x="28" y="10"/>
                    <a:pt x="28" y="10"/>
                  </a:cubicBezTo>
                  <a:cubicBezTo>
                    <a:pt x="28" y="9"/>
                    <a:pt x="28" y="9"/>
                    <a:pt x="27" y="9"/>
                  </a:cubicBezTo>
                  <a:cubicBezTo>
                    <a:pt x="28" y="9"/>
                    <a:pt x="28" y="8"/>
                    <a:pt x="29" y="8"/>
                  </a:cubicBezTo>
                  <a:cubicBezTo>
                    <a:pt x="29" y="8"/>
                    <a:pt x="29" y="7"/>
                    <a:pt x="29" y="7"/>
                  </a:cubicBezTo>
                  <a:cubicBezTo>
                    <a:pt x="29" y="7"/>
                    <a:pt x="29" y="7"/>
                    <a:pt x="29" y="7"/>
                  </a:cubicBezTo>
                  <a:cubicBezTo>
                    <a:pt x="29" y="7"/>
                    <a:pt x="29" y="7"/>
                    <a:pt x="30" y="7"/>
                  </a:cubicBezTo>
                  <a:cubicBezTo>
                    <a:pt x="31" y="8"/>
                    <a:pt x="32" y="8"/>
                    <a:pt x="33" y="10"/>
                  </a:cubicBezTo>
                  <a:cubicBezTo>
                    <a:pt x="33" y="11"/>
                    <a:pt x="34" y="11"/>
                    <a:pt x="35" y="12"/>
                  </a:cubicBezTo>
                  <a:cubicBezTo>
                    <a:pt x="35" y="12"/>
                    <a:pt x="36" y="13"/>
                    <a:pt x="36" y="14"/>
                  </a:cubicBezTo>
                  <a:cubicBezTo>
                    <a:pt x="36" y="16"/>
                    <a:pt x="36" y="19"/>
                    <a:pt x="38" y="20"/>
                  </a:cubicBezTo>
                  <a:cubicBezTo>
                    <a:pt x="38" y="21"/>
                    <a:pt x="39" y="22"/>
                    <a:pt x="39" y="22"/>
                  </a:cubicBezTo>
                  <a:cubicBezTo>
                    <a:pt x="40" y="23"/>
                    <a:pt x="40" y="24"/>
                    <a:pt x="40" y="25"/>
                  </a:cubicBezTo>
                  <a:cubicBezTo>
                    <a:pt x="40" y="26"/>
                    <a:pt x="40" y="30"/>
                    <a:pt x="42" y="31"/>
                  </a:cubicBezTo>
                  <a:cubicBezTo>
                    <a:pt x="42" y="32"/>
                    <a:pt x="43" y="33"/>
                    <a:pt x="43" y="34"/>
                  </a:cubicBezTo>
                  <a:cubicBezTo>
                    <a:pt x="43" y="35"/>
                    <a:pt x="43" y="36"/>
                    <a:pt x="43" y="37"/>
                  </a:cubicBezTo>
                  <a:cubicBezTo>
                    <a:pt x="44" y="39"/>
                    <a:pt x="44" y="40"/>
                    <a:pt x="45" y="41"/>
                  </a:cubicBezTo>
                  <a:cubicBezTo>
                    <a:pt x="45" y="41"/>
                    <a:pt x="45" y="42"/>
                    <a:pt x="45" y="42"/>
                  </a:cubicBezTo>
                  <a:cubicBezTo>
                    <a:pt x="45" y="43"/>
                    <a:pt x="45" y="43"/>
                    <a:pt x="45" y="43"/>
                  </a:cubicBezTo>
                  <a:cubicBezTo>
                    <a:pt x="46" y="44"/>
                    <a:pt x="46" y="45"/>
                    <a:pt x="47" y="46"/>
                  </a:cubicBezTo>
                  <a:cubicBezTo>
                    <a:pt x="47" y="47"/>
                    <a:pt x="47" y="47"/>
                    <a:pt x="47" y="49"/>
                  </a:cubicBezTo>
                  <a:cubicBezTo>
                    <a:pt x="48" y="50"/>
                    <a:pt x="48" y="50"/>
                    <a:pt x="48" y="51"/>
                  </a:cubicBezTo>
                  <a:cubicBezTo>
                    <a:pt x="48" y="52"/>
                    <a:pt x="48" y="53"/>
                    <a:pt x="49" y="54"/>
                  </a:cubicBezTo>
                  <a:cubicBezTo>
                    <a:pt x="49" y="56"/>
                    <a:pt x="50" y="58"/>
                    <a:pt x="51" y="59"/>
                  </a:cubicBezTo>
                  <a:cubicBezTo>
                    <a:pt x="51" y="59"/>
                    <a:pt x="51" y="59"/>
                    <a:pt x="52" y="60"/>
                  </a:cubicBezTo>
                  <a:cubicBezTo>
                    <a:pt x="52" y="60"/>
                    <a:pt x="52" y="60"/>
                    <a:pt x="52" y="60"/>
                  </a:cubicBezTo>
                  <a:cubicBezTo>
                    <a:pt x="52" y="60"/>
                    <a:pt x="53" y="61"/>
                    <a:pt x="53" y="62"/>
                  </a:cubicBezTo>
                  <a:cubicBezTo>
                    <a:pt x="53" y="63"/>
                    <a:pt x="53" y="64"/>
                    <a:pt x="54" y="65"/>
                  </a:cubicBezTo>
                  <a:cubicBezTo>
                    <a:pt x="54" y="67"/>
                    <a:pt x="55" y="68"/>
                    <a:pt x="55" y="70"/>
                  </a:cubicBezTo>
                  <a:cubicBezTo>
                    <a:pt x="55" y="70"/>
                    <a:pt x="56" y="70"/>
                    <a:pt x="56" y="71"/>
                  </a:cubicBezTo>
                  <a:cubicBezTo>
                    <a:pt x="57" y="73"/>
                    <a:pt x="58" y="75"/>
                    <a:pt x="58" y="76"/>
                  </a:cubicBezTo>
                  <a:cubicBezTo>
                    <a:pt x="58" y="78"/>
                    <a:pt x="60" y="81"/>
                    <a:pt x="61" y="82"/>
                  </a:cubicBezTo>
                  <a:cubicBezTo>
                    <a:pt x="61" y="84"/>
                    <a:pt x="62" y="86"/>
                    <a:pt x="63" y="87"/>
                  </a:cubicBezTo>
                  <a:cubicBezTo>
                    <a:pt x="63" y="87"/>
                    <a:pt x="64" y="89"/>
                    <a:pt x="64" y="89"/>
                  </a:cubicBezTo>
                  <a:cubicBezTo>
                    <a:pt x="64" y="89"/>
                    <a:pt x="64" y="89"/>
                    <a:pt x="64" y="89"/>
                  </a:cubicBezTo>
                  <a:cubicBezTo>
                    <a:pt x="64" y="91"/>
                    <a:pt x="64" y="93"/>
                    <a:pt x="66" y="94"/>
                  </a:cubicBezTo>
                  <a:cubicBezTo>
                    <a:pt x="66" y="95"/>
                    <a:pt x="67" y="97"/>
                    <a:pt x="68" y="98"/>
                  </a:cubicBezTo>
                  <a:cubicBezTo>
                    <a:pt x="69" y="100"/>
                    <a:pt x="70" y="102"/>
                    <a:pt x="71" y="104"/>
                  </a:cubicBezTo>
                  <a:cubicBezTo>
                    <a:pt x="72" y="106"/>
                    <a:pt x="72" y="106"/>
                    <a:pt x="72" y="106"/>
                  </a:cubicBezTo>
                  <a:cubicBezTo>
                    <a:pt x="73" y="109"/>
                    <a:pt x="75" y="112"/>
                    <a:pt x="76" y="114"/>
                  </a:cubicBezTo>
                  <a:cubicBezTo>
                    <a:pt x="77" y="115"/>
                    <a:pt x="77" y="117"/>
                    <a:pt x="78" y="118"/>
                  </a:cubicBezTo>
                  <a:cubicBezTo>
                    <a:pt x="79" y="119"/>
                    <a:pt x="79" y="119"/>
                    <a:pt x="79" y="119"/>
                  </a:cubicBezTo>
                  <a:cubicBezTo>
                    <a:pt x="80" y="121"/>
                    <a:pt x="81" y="123"/>
                    <a:pt x="82" y="125"/>
                  </a:cubicBezTo>
                  <a:cubicBezTo>
                    <a:pt x="82" y="125"/>
                    <a:pt x="82" y="125"/>
                    <a:pt x="82" y="125"/>
                  </a:cubicBezTo>
                  <a:cubicBezTo>
                    <a:pt x="82" y="125"/>
                    <a:pt x="82" y="126"/>
                    <a:pt x="83" y="126"/>
                  </a:cubicBezTo>
                  <a:cubicBezTo>
                    <a:pt x="84" y="127"/>
                    <a:pt x="85" y="128"/>
                    <a:pt x="85" y="130"/>
                  </a:cubicBezTo>
                  <a:cubicBezTo>
                    <a:pt x="85" y="130"/>
                    <a:pt x="85" y="130"/>
                    <a:pt x="85" y="130"/>
                  </a:cubicBezTo>
                  <a:cubicBezTo>
                    <a:pt x="87" y="132"/>
                    <a:pt x="87" y="133"/>
                    <a:pt x="87" y="134"/>
                  </a:cubicBezTo>
                  <a:cubicBezTo>
                    <a:pt x="87" y="135"/>
                    <a:pt x="87" y="135"/>
                    <a:pt x="88" y="135"/>
                  </a:cubicBezTo>
                  <a:cubicBezTo>
                    <a:pt x="88" y="137"/>
                    <a:pt x="89" y="139"/>
                    <a:pt x="91" y="141"/>
                  </a:cubicBezTo>
                  <a:cubicBezTo>
                    <a:pt x="92" y="142"/>
                    <a:pt x="92" y="143"/>
                    <a:pt x="94" y="145"/>
                  </a:cubicBezTo>
                  <a:cubicBezTo>
                    <a:pt x="94" y="146"/>
                    <a:pt x="94" y="146"/>
                    <a:pt x="94" y="146"/>
                  </a:cubicBezTo>
                  <a:cubicBezTo>
                    <a:pt x="95" y="146"/>
                    <a:pt x="97" y="149"/>
                    <a:pt x="97" y="150"/>
                  </a:cubicBezTo>
                  <a:cubicBezTo>
                    <a:pt x="97" y="150"/>
                    <a:pt x="97" y="150"/>
                    <a:pt x="97" y="151"/>
                  </a:cubicBezTo>
                  <a:cubicBezTo>
                    <a:pt x="97" y="151"/>
                    <a:pt x="98" y="152"/>
                    <a:pt x="98" y="153"/>
                  </a:cubicBezTo>
                  <a:cubicBezTo>
                    <a:pt x="99" y="153"/>
                    <a:pt x="100" y="154"/>
                    <a:pt x="100" y="155"/>
                  </a:cubicBezTo>
                  <a:cubicBezTo>
                    <a:pt x="100" y="155"/>
                    <a:pt x="100" y="156"/>
                    <a:pt x="100" y="156"/>
                  </a:cubicBezTo>
                  <a:cubicBezTo>
                    <a:pt x="101" y="157"/>
                    <a:pt x="102" y="159"/>
                    <a:pt x="103" y="160"/>
                  </a:cubicBezTo>
                  <a:cubicBezTo>
                    <a:pt x="103" y="161"/>
                    <a:pt x="104" y="162"/>
                    <a:pt x="105" y="163"/>
                  </a:cubicBezTo>
                  <a:cubicBezTo>
                    <a:pt x="105" y="164"/>
                    <a:pt x="106" y="165"/>
                    <a:pt x="106" y="165"/>
                  </a:cubicBezTo>
                  <a:cubicBezTo>
                    <a:pt x="106" y="166"/>
                    <a:pt x="106" y="166"/>
                    <a:pt x="107" y="166"/>
                  </a:cubicBezTo>
                  <a:cubicBezTo>
                    <a:pt x="107" y="167"/>
                    <a:pt x="108" y="168"/>
                    <a:pt x="108" y="168"/>
                  </a:cubicBezTo>
                  <a:cubicBezTo>
                    <a:pt x="108" y="169"/>
                    <a:pt x="108" y="169"/>
                    <a:pt x="109" y="169"/>
                  </a:cubicBezTo>
                  <a:cubicBezTo>
                    <a:pt x="109" y="171"/>
                    <a:pt x="110" y="172"/>
                    <a:pt x="110" y="172"/>
                  </a:cubicBezTo>
                  <a:cubicBezTo>
                    <a:pt x="111" y="173"/>
                    <a:pt x="111" y="173"/>
                    <a:pt x="111" y="173"/>
                  </a:cubicBezTo>
                  <a:cubicBezTo>
                    <a:pt x="111" y="173"/>
                    <a:pt x="111" y="174"/>
                    <a:pt x="112" y="174"/>
                  </a:cubicBezTo>
                  <a:cubicBezTo>
                    <a:pt x="113" y="174"/>
                    <a:pt x="113" y="176"/>
                    <a:pt x="113" y="176"/>
                  </a:cubicBezTo>
                  <a:cubicBezTo>
                    <a:pt x="113" y="177"/>
                    <a:pt x="113" y="177"/>
                    <a:pt x="113" y="177"/>
                  </a:cubicBezTo>
                  <a:cubicBezTo>
                    <a:pt x="114" y="178"/>
                    <a:pt x="115" y="179"/>
                    <a:pt x="115" y="180"/>
                  </a:cubicBezTo>
                  <a:cubicBezTo>
                    <a:pt x="116" y="180"/>
                    <a:pt x="116" y="180"/>
                    <a:pt x="116" y="180"/>
                  </a:cubicBezTo>
                  <a:cubicBezTo>
                    <a:pt x="116" y="181"/>
                    <a:pt x="116" y="181"/>
                    <a:pt x="116" y="181"/>
                  </a:cubicBezTo>
                  <a:cubicBezTo>
                    <a:pt x="116" y="182"/>
                    <a:pt x="117" y="182"/>
                    <a:pt x="118" y="183"/>
                  </a:cubicBezTo>
                  <a:cubicBezTo>
                    <a:pt x="118" y="184"/>
                    <a:pt x="118" y="184"/>
                    <a:pt x="118" y="184"/>
                  </a:cubicBezTo>
                  <a:cubicBezTo>
                    <a:pt x="118" y="186"/>
                    <a:pt x="120" y="187"/>
                    <a:pt x="121" y="188"/>
                  </a:cubicBezTo>
                  <a:cubicBezTo>
                    <a:pt x="121" y="188"/>
                    <a:pt x="121" y="188"/>
                    <a:pt x="121" y="188"/>
                  </a:cubicBezTo>
                  <a:cubicBezTo>
                    <a:pt x="121" y="189"/>
                    <a:pt x="122" y="190"/>
                    <a:pt x="123" y="191"/>
                  </a:cubicBezTo>
                  <a:cubicBezTo>
                    <a:pt x="123" y="191"/>
                    <a:pt x="124" y="192"/>
                    <a:pt x="124" y="192"/>
                  </a:cubicBezTo>
                  <a:cubicBezTo>
                    <a:pt x="124" y="193"/>
                    <a:pt x="124" y="196"/>
                    <a:pt x="127" y="196"/>
                  </a:cubicBezTo>
                  <a:cubicBezTo>
                    <a:pt x="128" y="199"/>
                    <a:pt x="129" y="201"/>
                    <a:pt x="131" y="201"/>
                  </a:cubicBezTo>
                  <a:cubicBezTo>
                    <a:pt x="131" y="202"/>
                    <a:pt x="133" y="204"/>
                    <a:pt x="133" y="205"/>
                  </a:cubicBezTo>
                  <a:cubicBezTo>
                    <a:pt x="133" y="205"/>
                    <a:pt x="134" y="206"/>
                    <a:pt x="134" y="206"/>
                  </a:cubicBezTo>
                  <a:cubicBezTo>
                    <a:pt x="134" y="208"/>
                    <a:pt x="136" y="209"/>
                    <a:pt x="137" y="210"/>
                  </a:cubicBezTo>
                  <a:cubicBezTo>
                    <a:pt x="137" y="210"/>
                    <a:pt x="137" y="210"/>
                    <a:pt x="137" y="211"/>
                  </a:cubicBezTo>
                  <a:cubicBezTo>
                    <a:pt x="137" y="211"/>
                    <a:pt x="137" y="211"/>
                    <a:pt x="137" y="211"/>
                  </a:cubicBezTo>
                  <a:cubicBezTo>
                    <a:pt x="139" y="213"/>
                    <a:pt x="140" y="215"/>
                    <a:pt x="141" y="216"/>
                  </a:cubicBezTo>
                  <a:cubicBezTo>
                    <a:pt x="143" y="219"/>
                    <a:pt x="145" y="221"/>
                    <a:pt x="146" y="222"/>
                  </a:cubicBezTo>
                  <a:cubicBezTo>
                    <a:pt x="147" y="223"/>
                    <a:pt x="148" y="224"/>
                    <a:pt x="148" y="225"/>
                  </a:cubicBezTo>
                  <a:cubicBezTo>
                    <a:pt x="148" y="225"/>
                    <a:pt x="149" y="226"/>
                    <a:pt x="149" y="226"/>
                  </a:cubicBezTo>
                  <a:cubicBezTo>
                    <a:pt x="149" y="227"/>
                    <a:pt x="150" y="228"/>
                    <a:pt x="150" y="229"/>
                  </a:cubicBezTo>
                  <a:cubicBezTo>
                    <a:pt x="151" y="230"/>
                    <a:pt x="152" y="231"/>
                    <a:pt x="153" y="232"/>
                  </a:cubicBezTo>
                  <a:cubicBezTo>
                    <a:pt x="153" y="232"/>
                    <a:pt x="153" y="232"/>
                    <a:pt x="154" y="232"/>
                  </a:cubicBezTo>
                  <a:cubicBezTo>
                    <a:pt x="154" y="233"/>
                    <a:pt x="154" y="234"/>
                    <a:pt x="155" y="234"/>
                  </a:cubicBezTo>
                  <a:cubicBezTo>
                    <a:pt x="155" y="235"/>
                    <a:pt x="156" y="236"/>
                    <a:pt x="157" y="237"/>
                  </a:cubicBezTo>
                  <a:cubicBezTo>
                    <a:pt x="157" y="239"/>
                    <a:pt x="158" y="240"/>
                    <a:pt x="159" y="240"/>
                  </a:cubicBezTo>
                  <a:cubicBezTo>
                    <a:pt x="159" y="240"/>
                    <a:pt x="159" y="240"/>
                    <a:pt x="159" y="240"/>
                  </a:cubicBezTo>
                  <a:cubicBezTo>
                    <a:pt x="160" y="240"/>
                    <a:pt x="160" y="241"/>
                    <a:pt x="161" y="242"/>
                  </a:cubicBezTo>
                  <a:cubicBezTo>
                    <a:pt x="162" y="243"/>
                    <a:pt x="162" y="243"/>
                    <a:pt x="163" y="244"/>
                  </a:cubicBezTo>
                  <a:cubicBezTo>
                    <a:pt x="162" y="244"/>
                    <a:pt x="162" y="245"/>
                    <a:pt x="162" y="245"/>
                  </a:cubicBezTo>
                  <a:cubicBezTo>
                    <a:pt x="163" y="246"/>
                    <a:pt x="163" y="247"/>
                    <a:pt x="165" y="247"/>
                  </a:cubicBezTo>
                  <a:cubicBezTo>
                    <a:pt x="165" y="248"/>
                    <a:pt x="165" y="249"/>
                    <a:pt x="166" y="249"/>
                  </a:cubicBezTo>
                  <a:cubicBezTo>
                    <a:pt x="166" y="249"/>
                    <a:pt x="166" y="249"/>
                    <a:pt x="166" y="249"/>
                  </a:cubicBezTo>
                  <a:cubicBezTo>
                    <a:pt x="167" y="250"/>
                    <a:pt x="167" y="251"/>
                    <a:pt x="168" y="251"/>
                  </a:cubicBezTo>
                  <a:cubicBezTo>
                    <a:pt x="168" y="251"/>
                    <a:pt x="169" y="252"/>
                    <a:pt x="169" y="252"/>
                  </a:cubicBezTo>
                  <a:cubicBezTo>
                    <a:pt x="169" y="252"/>
                    <a:pt x="169" y="252"/>
                    <a:pt x="169" y="252"/>
                  </a:cubicBezTo>
                  <a:cubicBezTo>
                    <a:pt x="169" y="252"/>
                    <a:pt x="169" y="252"/>
                    <a:pt x="169" y="252"/>
                  </a:cubicBezTo>
                  <a:cubicBezTo>
                    <a:pt x="169" y="253"/>
                    <a:pt x="169" y="255"/>
                    <a:pt x="171" y="255"/>
                  </a:cubicBezTo>
                  <a:cubicBezTo>
                    <a:pt x="171" y="255"/>
                    <a:pt x="171" y="255"/>
                    <a:pt x="171" y="255"/>
                  </a:cubicBezTo>
                  <a:cubicBezTo>
                    <a:pt x="172" y="255"/>
                    <a:pt x="172" y="256"/>
                    <a:pt x="173" y="256"/>
                  </a:cubicBezTo>
                  <a:cubicBezTo>
                    <a:pt x="173" y="257"/>
                    <a:pt x="173" y="257"/>
                    <a:pt x="173" y="257"/>
                  </a:cubicBezTo>
                  <a:cubicBezTo>
                    <a:pt x="174" y="257"/>
                    <a:pt x="174" y="258"/>
                    <a:pt x="175" y="259"/>
                  </a:cubicBezTo>
                  <a:cubicBezTo>
                    <a:pt x="175" y="260"/>
                    <a:pt x="175" y="260"/>
                    <a:pt x="175" y="260"/>
                  </a:cubicBezTo>
                  <a:cubicBezTo>
                    <a:pt x="176" y="260"/>
                    <a:pt x="176" y="261"/>
                    <a:pt x="177" y="262"/>
                  </a:cubicBezTo>
                  <a:cubicBezTo>
                    <a:pt x="178" y="262"/>
                    <a:pt x="178" y="263"/>
                    <a:pt x="178" y="263"/>
                  </a:cubicBezTo>
                  <a:cubicBezTo>
                    <a:pt x="178" y="263"/>
                    <a:pt x="178" y="264"/>
                    <a:pt x="179" y="264"/>
                  </a:cubicBezTo>
                  <a:cubicBezTo>
                    <a:pt x="179" y="264"/>
                    <a:pt x="179" y="265"/>
                    <a:pt x="179" y="265"/>
                  </a:cubicBezTo>
                  <a:cubicBezTo>
                    <a:pt x="179" y="265"/>
                    <a:pt x="180" y="266"/>
                    <a:pt x="181" y="266"/>
                  </a:cubicBezTo>
                  <a:cubicBezTo>
                    <a:pt x="181" y="268"/>
                    <a:pt x="182" y="269"/>
                    <a:pt x="183" y="270"/>
                  </a:cubicBezTo>
                  <a:cubicBezTo>
                    <a:pt x="184" y="270"/>
                    <a:pt x="184" y="270"/>
                    <a:pt x="184" y="270"/>
                  </a:cubicBezTo>
                  <a:cubicBezTo>
                    <a:pt x="184" y="272"/>
                    <a:pt x="185" y="272"/>
                    <a:pt x="186" y="273"/>
                  </a:cubicBezTo>
                  <a:cubicBezTo>
                    <a:pt x="186" y="273"/>
                    <a:pt x="187" y="274"/>
                    <a:pt x="187" y="274"/>
                  </a:cubicBezTo>
                  <a:cubicBezTo>
                    <a:pt x="188" y="275"/>
                    <a:pt x="189" y="276"/>
                    <a:pt x="189" y="276"/>
                  </a:cubicBezTo>
                  <a:cubicBezTo>
                    <a:pt x="190" y="277"/>
                    <a:pt x="190" y="277"/>
                    <a:pt x="190" y="278"/>
                  </a:cubicBezTo>
                  <a:cubicBezTo>
                    <a:pt x="190" y="278"/>
                    <a:pt x="191" y="278"/>
                    <a:pt x="191" y="278"/>
                  </a:cubicBezTo>
                  <a:cubicBezTo>
                    <a:pt x="193" y="280"/>
                    <a:pt x="193" y="280"/>
                    <a:pt x="194" y="282"/>
                  </a:cubicBezTo>
                  <a:cubicBezTo>
                    <a:pt x="194" y="282"/>
                    <a:pt x="194" y="282"/>
                    <a:pt x="194" y="282"/>
                  </a:cubicBezTo>
                  <a:cubicBezTo>
                    <a:pt x="194" y="283"/>
                    <a:pt x="195" y="284"/>
                    <a:pt x="196" y="285"/>
                  </a:cubicBezTo>
                  <a:cubicBezTo>
                    <a:pt x="197" y="286"/>
                    <a:pt x="197" y="287"/>
                    <a:pt x="198" y="287"/>
                  </a:cubicBezTo>
                  <a:cubicBezTo>
                    <a:pt x="198" y="287"/>
                    <a:pt x="199" y="288"/>
                    <a:pt x="199" y="288"/>
                  </a:cubicBezTo>
                  <a:cubicBezTo>
                    <a:pt x="199" y="288"/>
                    <a:pt x="199" y="288"/>
                    <a:pt x="199" y="288"/>
                  </a:cubicBezTo>
                  <a:cubicBezTo>
                    <a:pt x="199" y="288"/>
                    <a:pt x="200" y="288"/>
                    <a:pt x="200" y="289"/>
                  </a:cubicBezTo>
                  <a:cubicBezTo>
                    <a:pt x="200" y="289"/>
                    <a:pt x="200" y="290"/>
                    <a:pt x="201" y="291"/>
                  </a:cubicBezTo>
                  <a:cubicBezTo>
                    <a:pt x="202" y="291"/>
                    <a:pt x="202" y="291"/>
                    <a:pt x="202" y="291"/>
                  </a:cubicBezTo>
                  <a:cubicBezTo>
                    <a:pt x="202" y="292"/>
                    <a:pt x="203" y="293"/>
                    <a:pt x="204" y="294"/>
                  </a:cubicBezTo>
                  <a:cubicBezTo>
                    <a:pt x="204" y="294"/>
                    <a:pt x="205" y="294"/>
                    <a:pt x="205" y="294"/>
                  </a:cubicBezTo>
                  <a:cubicBezTo>
                    <a:pt x="205" y="295"/>
                    <a:pt x="205" y="295"/>
                    <a:pt x="206" y="296"/>
                  </a:cubicBezTo>
                  <a:cubicBezTo>
                    <a:pt x="207" y="298"/>
                    <a:pt x="208" y="299"/>
                    <a:pt x="209" y="299"/>
                  </a:cubicBezTo>
                  <a:cubicBezTo>
                    <a:pt x="209" y="300"/>
                    <a:pt x="210" y="300"/>
                    <a:pt x="211" y="301"/>
                  </a:cubicBezTo>
                  <a:cubicBezTo>
                    <a:pt x="211" y="301"/>
                    <a:pt x="211" y="301"/>
                    <a:pt x="211" y="302"/>
                  </a:cubicBezTo>
                  <a:cubicBezTo>
                    <a:pt x="211" y="302"/>
                    <a:pt x="212" y="302"/>
                    <a:pt x="212" y="302"/>
                  </a:cubicBezTo>
                  <a:cubicBezTo>
                    <a:pt x="213" y="303"/>
                    <a:pt x="213" y="303"/>
                    <a:pt x="213" y="303"/>
                  </a:cubicBezTo>
                  <a:cubicBezTo>
                    <a:pt x="213" y="304"/>
                    <a:pt x="214" y="304"/>
                    <a:pt x="214" y="305"/>
                  </a:cubicBezTo>
                  <a:cubicBezTo>
                    <a:pt x="214" y="305"/>
                    <a:pt x="214" y="305"/>
                    <a:pt x="214" y="305"/>
                  </a:cubicBezTo>
                  <a:cubicBezTo>
                    <a:pt x="215" y="305"/>
                    <a:pt x="215" y="305"/>
                    <a:pt x="215" y="306"/>
                  </a:cubicBezTo>
                  <a:cubicBezTo>
                    <a:pt x="215" y="306"/>
                    <a:pt x="215" y="307"/>
                    <a:pt x="216" y="307"/>
                  </a:cubicBezTo>
                  <a:cubicBezTo>
                    <a:pt x="216" y="308"/>
                    <a:pt x="217" y="308"/>
                    <a:pt x="217" y="309"/>
                  </a:cubicBezTo>
                  <a:cubicBezTo>
                    <a:pt x="218" y="309"/>
                    <a:pt x="218" y="309"/>
                    <a:pt x="218" y="310"/>
                  </a:cubicBezTo>
                  <a:cubicBezTo>
                    <a:pt x="218" y="310"/>
                    <a:pt x="218" y="310"/>
                    <a:pt x="219" y="310"/>
                  </a:cubicBezTo>
                  <a:cubicBezTo>
                    <a:pt x="219" y="310"/>
                    <a:pt x="219" y="310"/>
                    <a:pt x="219" y="310"/>
                  </a:cubicBezTo>
                  <a:cubicBezTo>
                    <a:pt x="220" y="311"/>
                    <a:pt x="220" y="312"/>
                    <a:pt x="221" y="312"/>
                  </a:cubicBezTo>
                  <a:cubicBezTo>
                    <a:pt x="222" y="313"/>
                    <a:pt x="222" y="313"/>
                    <a:pt x="222" y="314"/>
                  </a:cubicBezTo>
                  <a:cubicBezTo>
                    <a:pt x="222" y="314"/>
                    <a:pt x="223" y="314"/>
                    <a:pt x="223" y="314"/>
                  </a:cubicBezTo>
                  <a:cubicBezTo>
                    <a:pt x="223" y="314"/>
                    <a:pt x="223" y="314"/>
                    <a:pt x="223" y="315"/>
                  </a:cubicBezTo>
                  <a:cubicBezTo>
                    <a:pt x="224" y="315"/>
                    <a:pt x="225" y="316"/>
                    <a:pt x="225" y="316"/>
                  </a:cubicBezTo>
                  <a:cubicBezTo>
                    <a:pt x="226" y="317"/>
                    <a:pt x="226" y="317"/>
                    <a:pt x="226" y="317"/>
                  </a:cubicBezTo>
                  <a:cubicBezTo>
                    <a:pt x="226" y="317"/>
                    <a:pt x="227" y="318"/>
                    <a:pt x="227" y="318"/>
                  </a:cubicBezTo>
                  <a:cubicBezTo>
                    <a:pt x="227" y="319"/>
                    <a:pt x="227" y="319"/>
                    <a:pt x="228" y="319"/>
                  </a:cubicBezTo>
                  <a:cubicBezTo>
                    <a:pt x="228" y="319"/>
                    <a:pt x="228" y="320"/>
                    <a:pt x="228" y="320"/>
                  </a:cubicBezTo>
                  <a:cubicBezTo>
                    <a:pt x="229" y="321"/>
                    <a:pt x="229" y="321"/>
                    <a:pt x="229" y="321"/>
                  </a:cubicBezTo>
                  <a:cubicBezTo>
                    <a:pt x="230" y="322"/>
                    <a:pt x="231" y="323"/>
                    <a:pt x="231" y="323"/>
                  </a:cubicBezTo>
                  <a:cubicBezTo>
                    <a:pt x="231" y="324"/>
                    <a:pt x="231" y="324"/>
                    <a:pt x="231" y="324"/>
                  </a:cubicBezTo>
                  <a:cubicBezTo>
                    <a:pt x="232" y="324"/>
                    <a:pt x="232" y="324"/>
                    <a:pt x="232" y="324"/>
                  </a:cubicBezTo>
                  <a:cubicBezTo>
                    <a:pt x="233" y="324"/>
                    <a:pt x="233" y="324"/>
                    <a:pt x="233" y="325"/>
                  </a:cubicBezTo>
                  <a:cubicBezTo>
                    <a:pt x="233" y="325"/>
                    <a:pt x="234" y="326"/>
                    <a:pt x="234" y="326"/>
                  </a:cubicBezTo>
                  <a:cubicBezTo>
                    <a:pt x="234" y="327"/>
                    <a:pt x="235" y="328"/>
                    <a:pt x="237" y="329"/>
                  </a:cubicBezTo>
                  <a:cubicBezTo>
                    <a:pt x="238" y="330"/>
                    <a:pt x="239" y="331"/>
                    <a:pt x="239" y="332"/>
                  </a:cubicBezTo>
                  <a:cubicBezTo>
                    <a:pt x="240" y="332"/>
                    <a:pt x="240" y="332"/>
                    <a:pt x="240" y="333"/>
                  </a:cubicBezTo>
                  <a:cubicBezTo>
                    <a:pt x="241" y="335"/>
                    <a:pt x="242" y="336"/>
                    <a:pt x="244" y="337"/>
                  </a:cubicBezTo>
                  <a:cubicBezTo>
                    <a:pt x="244" y="337"/>
                    <a:pt x="244" y="337"/>
                    <a:pt x="244" y="337"/>
                  </a:cubicBezTo>
                  <a:cubicBezTo>
                    <a:pt x="245" y="339"/>
                    <a:pt x="247" y="341"/>
                    <a:pt x="249" y="342"/>
                  </a:cubicBezTo>
                  <a:cubicBezTo>
                    <a:pt x="251" y="344"/>
                    <a:pt x="252" y="345"/>
                    <a:pt x="252" y="345"/>
                  </a:cubicBezTo>
                  <a:cubicBezTo>
                    <a:pt x="253" y="346"/>
                    <a:pt x="253" y="346"/>
                    <a:pt x="254" y="347"/>
                  </a:cubicBezTo>
                  <a:cubicBezTo>
                    <a:pt x="254" y="348"/>
                    <a:pt x="255" y="348"/>
                    <a:pt x="255" y="349"/>
                  </a:cubicBezTo>
                  <a:cubicBezTo>
                    <a:pt x="256" y="349"/>
                    <a:pt x="257" y="350"/>
                    <a:pt x="257" y="351"/>
                  </a:cubicBezTo>
                  <a:cubicBezTo>
                    <a:pt x="258" y="353"/>
                    <a:pt x="260" y="355"/>
                    <a:pt x="262" y="356"/>
                  </a:cubicBezTo>
                  <a:cubicBezTo>
                    <a:pt x="262" y="356"/>
                    <a:pt x="263" y="357"/>
                    <a:pt x="263" y="357"/>
                  </a:cubicBezTo>
                  <a:cubicBezTo>
                    <a:pt x="264" y="357"/>
                    <a:pt x="265" y="358"/>
                    <a:pt x="266" y="360"/>
                  </a:cubicBezTo>
                  <a:cubicBezTo>
                    <a:pt x="266" y="360"/>
                    <a:pt x="267" y="361"/>
                    <a:pt x="269" y="363"/>
                  </a:cubicBezTo>
                  <a:cubicBezTo>
                    <a:pt x="270" y="364"/>
                    <a:pt x="271" y="365"/>
                    <a:pt x="271" y="365"/>
                  </a:cubicBezTo>
                  <a:cubicBezTo>
                    <a:pt x="271" y="365"/>
                    <a:pt x="271" y="365"/>
                    <a:pt x="271" y="365"/>
                  </a:cubicBezTo>
                  <a:cubicBezTo>
                    <a:pt x="272" y="366"/>
                    <a:pt x="272" y="366"/>
                    <a:pt x="272" y="366"/>
                  </a:cubicBezTo>
                  <a:cubicBezTo>
                    <a:pt x="273" y="367"/>
                    <a:pt x="273" y="367"/>
                    <a:pt x="275" y="369"/>
                  </a:cubicBezTo>
                  <a:cubicBezTo>
                    <a:pt x="275" y="370"/>
                    <a:pt x="275" y="370"/>
                    <a:pt x="276" y="370"/>
                  </a:cubicBezTo>
                  <a:cubicBezTo>
                    <a:pt x="277" y="371"/>
                    <a:pt x="278" y="371"/>
                    <a:pt x="280" y="374"/>
                  </a:cubicBezTo>
                  <a:cubicBezTo>
                    <a:pt x="280" y="374"/>
                    <a:pt x="280" y="374"/>
                    <a:pt x="280" y="374"/>
                  </a:cubicBezTo>
                  <a:cubicBezTo>
                    <a:pt x="281" y="375"/>
                    <a:pt x="282" y="376"/>
                    <a:pt x="282" y="377"/>
                  </a:cubicBezTo>
                  <a:cubicBezTo>
                    <a:pt x="283" y="378"/>
                    <a:pt x="283" y="378"/>
                    <a:pt x="284" y="379"/>
                  </a:cubicBezTo>
                  <a:cubicBezTo>
                    <a:pt x="285" y="380"/>
                    <a:pt x="287" y="382"/>
                    <a:pt x="288" y="383"/>
                  </a:cubicBezTo>
                  <a:cubicBezTo>
                    <a:pt x="289" y="384"/>
                    <a:pt x="289" y="384"/>
                    <a:pt x="291" y="386"/>
                  </a:cubicBezTo>
                  <a:cubicBezTo>
                    <a:pt x="291" y="386"/>
                    <a:pt x="292" y="387"/>
                    <a:pt x="293" y="387"/>
                  </a:cubicBezTo>
                  <a:cubicBezTo>
                    <a:pt x="293" y="388"/>
                    <a:pt x="293" y="388"/>
                    <a:pt x="294" y="388"/>
                  </a:cubicBezTo>
                  <a:cubicBezTo>
                    <a:pt x="294" y="389"/>
                    <a:pt x="296" y="391"/>
                    <a:pt x="297" y="392"/>
                  </a:cubicBezTo>
                  <a:cubicBezTo>
                    <a:pt x="299" y="395"/>
                    <a:pt x="299" y="395"/>
                    <a:pt x="300" y="396"/>
                  </a:cubicBezTo>
                  <a:cubicBezTo>
                    <a:pt x="301" y="396"/>
                    <a:pt x="301" y="396"/>
                    <a:pt x="302" y="397"/>
                  </a:cubicBezTo>
                  <a:cubicBezTo>
                    <a:pt x="302" y="397"/>
                    <a:pt x="302" y="397"/>
                    <a:pt x="302" y="397"/>
                  </a:cubicBezTo>
                  <a:cubicBezTo>
                    <a:pt x="303" y="397"/>
                    <a:pt x="303" y="397"/>
                    <a:pt x="304" y="397"/>
                  </a:cubicBezTo>
                  <a:cubicBezTo>
                    <a:pt x="304" y="397"/>
                    <a:pt x="304" y="397"/>
                    <a:pt x="304" y="398"/>
                  </a:cubicBezTo>
                  <a:cubicBezTo>
                    <a:pt x="304" y="399"/>
                    <a:pt x="305" y="400"/>
                    <a:pt x="305" y="400"/>
                  </a:cubicBezTo>
                  <a:cubicBezTo>
                    <a:pt x="306" y="401"/>
                    <a:pt x="306" y="401"/>
                    <a:pt x="306" y="401"/>
                  </a:cubicBezTo>
                  <a:cubicBezTo>
                    <a:pt x="307" y="403"/>
                    <a:pt x="309" y="404"/>
                    <a:pt x="310" y="405"/>
                  </a:cubicBezTo>
                  <a:cubicBezTo>
                    <a:pt x="310" y="406"/>
                    <a:pt x="311" y="406"/>
                    <a:pt x="311" y="406"/>
                  </a:cubicBezTo>
                  <a:cubicBezTo>
                    <a:pt x="311" y="406"/>
                    <a:pt x="311" y="406"/>
                    <a:pt x="312" y="406"/>
                  </a:cubicBezTo>
                  <a:cubicBezTo>
                    <a:pt x="312" y="406"/>
                    <a:pt x="313" y="407"/>
                    <a:pt x="313" y="408"/>
                  </a:cubicBezTo>
                  <a:cubicBezTo>
                    <a:pt x="313" y="409"/>
                    <a:pt x="313" y="409"/>
                    <a:pt x="313" y="409"/>
                  </a:cubicBezTo>
                  <a:cubicBezTo>
                    <a:pt x="314" y="410"/>
                    <a:pt x="314" y="410"/>
                    <a:pt x="316" y="411"/>
                  </a:cubicBezTo>
                  <a:cubicBezTo>
                    <a:pt x="316" y="411"/>
                    <a:pt x="317" y="412"/>
                    <a:pt x="317" y="412"/>
                  </a:cubicBezTo>
                  <a:cubicBezTo>
                    <a:pt x="317" y="413"/>
                    <a:pt x="317" y="413"/>
                    <a:pt x="317" y="413"/>
                  </a:cubicBezTo>
                  <a:cubicBezTo>
                    <a:pt x="318" y="413"/>
                    <a:pt x="318" y="413"/>
                    <a:pt x="319" y="414"/>
                  </a:cubicBezTo>
                  <a:cubicBezTo>
                    <a:pt x="319" y="414"/>
                    <a:pt x="319" y="414"/>
                    <a:pt x="320" y="414"/>
                  </a:cubicBezTo>
                  <a:cubicBezTo>
                    <a:pt x="320" y="416"/>
                    <a:pt x="321" y="417"/>
                    <a:pt x="322" y="417"/>
                  </a:cubicBezTo>
                  <a:cubicBezTo>
                    <a:pt x="323" y="419"/>
                    <a:pt x="324" y="420"/>
                    <a:pt x="324" y="420"/>
                  </a:cubicBezTo>
                  <a:cubicBezTo>
                    <a:pt x="325" y="421"/>
                    <a:pt x="325" y="421"/>
                    <a:pt x="326" y="422"/>
                  </a:cubicBezTo>
                  <a:cubicBezTo>
                    <a:pt x="327" y="423"/>
                    <a:pt x="328" y="424"/>
                    <a:pt x="329" y="424"/>
                  </a:cubicBezTo>
                  <a:cubicBezTo>
                    <a:pt x="329" y="425"/>
                    <a:pt x="329" y="425"/>
                    <a:pt x="329" y="425"/>
                  </a:cubicBezTo>
                  <a:cubicBezTo>
                    <a:pt x="329" y="425"/>
                    <a:pt x="330" y="426"/>
                    <a:pt x="331" y="426"/>
                  </a:cubicBezTo>
                  <a:cubicBezTo>
                    <a:pt x="331" y="426"/>
                    <a:pt x="331" y="426"/>
                    <a:pt x="331" y="426"/>
                  </a:cubicBezTo>
                  <a:cubicBezTo>
                    <a:pt x="331" y="427"/>
                    <a:pt x="331" y="427"/>
                    <a:pt x="332" y="427"/>
                  </a:cubicBezTo>
                  <a:cubicBezTo>
                    <a:pt x="332" y="427"/>
                    <a:pt x="332" y="427"/>
                    <a:pt x="332" y="427"/>
                  </a:cubicBezTo>
                  <a:cubicBezTo>
                    <a:pt x="332" y="427"/>
                    <a:pt x="332" y="427"/>
                    <a:pt x="332" y="427"/>
                  </a:cubicBezTo>
                  <a:cubicBezTo>
                    <a:pt x="333" y="428"/>
                    <a:pt x="333" y="428"/>
                    <a:pt x="334" y="429"/>
                  </a:cubicBezTo>
                  <a:cubicBezTo>
                    <a:pt x="334" y="429"/>
                    <a:pt x="334" y="429"/>
                    <a:pt x="335" y="429"/>
                  </a:cubicBezTo>
                  <a:cubicBezTo>
                    <a:pt x="335" y="429"/>
                    <a:pt x="335" y="430"/>
                    <a:pt x="335" y="430"/>
                  </a:cubicBezTo>
                  <a:cubicBezTo>
                    <a:pt x="335" y="430"/>
                    <a:pt x="335" y="430"/>
                    <a:pt x="336" y="430"/>
                  </a:cubicBezTo>
                  <a:cubicBezTo>
                    <a:pt x="336" y="430"/>
                    <a:pt x="336" y="430"/>
                    <a:pt x="336" y="431"/>
                  </a:cubicBezTo>
                  <a:cubicBezTo>
                    <a:pt x="336" y="431"/>
                    <a:pt x="336" y="431"/>
                    <a:pt x="336" y="431"/>
                  </a:cubicBezTo>
                  <a:cubicBezTo>
                    <a:pt x="336" y="432"/>
                    <a:pt x="337" y="432"/>
                    <a:pt x="337" y="432"/>
                  </a:cubicBezTo>
                  <a:cubicBezTo>
                    <a:pt x="337" y="432"/>
                    <a:pt x="337" y="432"/>
                    <a:pt x="337" y="432"/>
                  </a:cubicBezTo>
                  <a:cubicBezTo>
                    <a:pt x="338" y="433"/>
                    <a:pt x="338" y="433"/>
                    <a:pt x="338" y="433"/>
                  </a:cubicBezTo>
                  <a:cubicBezTo>
                    <a:pt x="339" y="433"/>
                    <a:pt x="339" y="434"/>
                    <a:pt x="339" y="434"/>
                  </a:cubicBezTo>
                  <a:cubicBezTo>
                    <a:pt x="339" y="435"/>
                    <a:pt x="340" y="435"/>
                    <a:pt x="341" y="435"/>
                  </a:cubicBezTo>
                  <a:cubicBezTo>
                    <a:pt x="341" y="435"/>
                    <a:pt x="341" y="435"/>
                    <a:pt x="341" y="435"/>
                  </a:cubicBezTo>
                  <a:cubicBezTo>
                    <a:pt x="341" y="436"/>
                    <a:pt x="341" y="436"/>
                    <a:pt x="342" y="437"/>
                  </a:cubicBezTo>
                  <a:cubicBezTo>
                    <a:pt x="342" y="437"/>
                    <a:pt x="343" y="437"/>
                    <a:pt x="343" y="438"/>
                  </a:cubicBezTo>
                  <a:cubicBezTo>
                    <a:pt x="343" y="438"/>
                    <a:pt x="343" y="438"/>
                    <a:pt x="344" y="439"/>
                  </a:cubicBezTo>
                  <a:cubicBezTo>
                    <a:pt x="345" y="439"/>
                    <a:pt x="345" y="439"/>
                    <a:pt x="345" y="439"/>
                  </a:cubicBezTo>
                  <a:cubicBezTo>
                    <a:pt x="345" y="440"/>
                    <a:pt x="345" y="440"/>
                    <a:pt x="345" y="440"/>
                  </a:cubicBezTo>
                  <a:cubicBezTo>
                    <a:pt x="346" y="441"/>
                    <a:pt x="347" y="441"/>
                    <a:pt x="347" y="442"/>
                  </a:cubicBezTo>
                  <a:cubicBezTo>
                    <a:pt x="347" y="442"/>
                    <a:pt x="347" y="442"/>
                    <a:pt x="347" y="442"/>
                  </a:cubicBezTo>
                  <a:cubicBezTo>
                    <a:pt x="347" y="442"/>
                    <a:pt x="347" y="442"/>
                    <a:pt x="347" y="442"/>
                  </a:cubicBezTo>
                  <a:cubicBezTo>
                    <a:pt x="348" y="443"/>
                    <a:pt x="349" y="444"/>
                    <a:pt x="350" y="445"/>
                  </a:cubicBezTo>
                  <a:cubicBezTo>
                    <a:pt x="350" y="445"/>
                    <a:pt x="350" y="445"/>
                    <a:pt x="350" y="445"/>
                  </a:cubicBezTo>
                  <a:cubicBezTo>
                    <a:pt x="350" y="445"/>
                    <a:pt x="350" y="446"/>
                    <a:pt x="351" y="446"/>
                  </a:cubicBezTo>
                  <a:cubicBezTo>
                    <a:pt x="351" y="446"/>
                    <a:pt x="351" y="446"/>
                    <a:pt x="351" y="446"/>
                  </a:cubicBezTo>
                  <a:cubicBezTo>
                    <a:pt x="351" y="447"/>
                    <a:pt x="352" y="447"/>
                    <a:pt x="352" y="447"/>
                  </a:cubicBezTo>
                  <a:cubicBezTo>
                    <a:pt x="352" y="447"/>
                    <a:pt x="353" y="447"/>
                    <a:pt x="353" y="448"/>
                  </a:cubicBezTo>
                  <a:cubicBezTo>
                    <a:pt x="353" y="448"/>
                    <a:pt x="353" y="448"/>
                    <a:pt x="354" y="448"/>
                  </a:cubicBezTo>
                  <a:cubicBezTo>
                    <a:pt x="354" y="448"/>
                    <a:pt x="354" y="449"/>
                    <a:pt x="355" y="449"/>
                  </a:cubicBezTo>
                  <a:cubicBezTo>
                    <a:pt x="355" y="449"/>
                    <a:pt x="355" y="449"/>
                    <a:pt x="355" y="450"/>
                  </a:cubicBezTo>
                  <a:cubicBezTo>
                    <a:pt x="356" y="451"/>
                    <a:pt x="357" y="452"/>
                    <a:pt x="358" y="452"/>
                  </a:cubicBezTo>
                  <a:cubicBezTo>
                    <a:pt x="359" y="452"/>
                    <a:pt x="360" y="452"/>
                    <a:pt x="360" y="453"/>
                  </a:cubicBezTo>
                  <a:cubicBezTo>
                    <a:pt x="360" y="453"/>
                    <a:pt x="361" y="453"/>
                    <a:pt x="360" y="454"/>
                  </a:cubicBezTo>
                  <a:cubicBezTo>
                    <a:pt x="360" y="454"/>
                    <a:pt x="361" y="455"/>
                    <a:pt x="361" y="455"/>
                  </a:cubicBezTo>
                  <a:cubicBezTo>
                    <a:pt x="362" y="455"/>
                    <a:pt x="362" y="456"/>
                    <a:pt x="362" y="456"/>
                  </a:cubicBezTo>
                  <a:cubicBezTo>
                    <a:pt x="363" y="457"/>
                    <a:pt x="364" y="458"/>
                    <a:pt x="365" y="459"/>
                  </a:cubicBezTo>
                  <a:cubicBezTo>
                    <a:pt x="365" y="459"/>
                    <a:pt x="365" y="459"/>
                    <a:pt x="366" y="459"/>
                  </a:cubicBezTo>
                  <a:cubicBezTo>
                    <a:pt x="366" y="459"/>
                    <a:pt x="367" y="459"/>
                    <a:pt x="368" y="461"/>
                  </a:cubicBezTo>
                  <a:cubicBezTo>
                    <a:pt x="368" y="462"/>
                    <a:pt x="368" y="462"/>
                    <a:pt x="368" y="463"/>
                  </a:cubicBezTo>
                  <a:cubicBezTo>
                    <a:pt x="369" y="464"/>
                    <a:pt x="370" y="465"/>
                    <a:pt x="371" y="465"/>
                  </a:cubicBezTo>
                  <a:cubicBezTo>
                    <a:pt x="372" y="465"/>
                    <a:pt x="372" y="466"/>
                    <a:pt x="372" y="466"/>
                  </a:cubicBezTo>
                  <a:cubicBezTo>
                    <a:pt x="372" y="466"/>
                    <a:pt x="373" y="467"/>
                    <a:pt x="374" y="467"/>
                  </a:cubicBezTo>
                  <a:cubicBezTo>
                    <a:pt x="374" y="467"/>
                    <a:pt x="374" y="467"/>
                    <a:pt x="374" y="467"/>
                  </a:cubicBezTo>
                  <a:cubicBezTo>
                    <a:pt x="375" y="468"/>
                    <a:pt x="375" y="468"/>
                    <a:pt x="375" y="468"/>
                  </a:cubicBezTo>
                  <a:cubicBezTo>
                    <a:pt x="376" y="469"/>
                    <a:pt x="376" y="470"/>
                    <a:pt x="376" y="470"/>
                  </a:cubicBezTo>
                  <a:cubicBezTo>
                    <a:pt x="377" y="470"/>
                    <a:pt x="377" y="470"/>
                    <a:pt x="377" y="470"/>
                  </a:cubicBezTo>
                  <a:cubicBezTo>
                    <a:pt x="378" y="471"/>
                    <a:pt x="378" y="471"/>
                    <a:pt x="378" y="471"/>
                  </a:cubicBezTo>
                  <a:cubicBezTo>
                    <a:pt x="378" y="471"/>
                    <a:pt x="378" y="471"/>
                    <a:pt x="378" y="471"/>
                  </a:cubicBezTo>
                  <a:cubicBezTo>
                    <a:pt x="378" y="471"/>
                    <a:pt x="378" y="472"/>
                    <a:pt x="379" y="472"/>
                  </a:cubicBezTo>
                  <a:cubicBezTo>
                    <a:pt x="379" y="473"/>
                    <a:pt x="380" y="473"/>
                    <a:pt x="381" y="474"/>
                  </a:cubicBezTo>
                  <a:cubicBezTo>
                    <a:pt x="381" y="474"/>
                    <a:pt x="381" y="474"/>
                    <a:pt x="381" y="474"/>
                  </a:cubicBezTo>
                  <a:cubicBezTo>
                    <a:pt x="381" y="474"/>
                    <a:pt x="381" y="474"/>
                    <a:pt x="381" y="474"/>
                  </a:cubicBezTo>
                  <a:cubicBezTo>
                    <a:pt x="382" y="475"/>
                    <a:pt x="382" y="475"/>
                    <a:pt x="383" y="475"/>
                  </a:cubicBezTo>
                  <a:cubicBezTo>
                    <a:pt x="383" y="475"/>
                    <a:pt x="383" y="474"/>
                    <a:pt x="383" y="474"/>
                  </a:cubicBezTo>
                  <a:cubicBezTo>
                    <a:pt x="383" y="475"/>
                    <a:pt x="383" y="475"/>
                    <a:pt x="383" y="475"/>
                  </a:cubicBezTo>
                  <a:cubicBezTo>
                    <a:pt x="383" y="476"/>
                    <a:pt x="383" y="476"/>
                    <a:pt x="384" y="477"/>
                  </a:cubicBezTo>
                  <a:cubicBezTo>
                    <a:pt x="385" y="478"/>
                    <a:pt x="385" y="478"/>
                    <a:pt x="386" y="478"/>
                  </a:cubicBezTo>
                  <a:cubicBezTo>
                    <a:pt x="387" y="479"/>
                    <a:pt x="387" y="479"/>
                    <a:pt x="388" y="480"/>
                  </a:cubicBezTo>
                  <a:cubicBezTo>
                    <a:pt x="390" y="483"/>
                    <a:pt x="390" y="484"/>
                    <a:pt x="393" y="485"/>
                  </a:cubicBezTo>
                  <a:cubicBezTo>
                    <a:pt x="394" y="486"/>
                    <a:pt x="394" y="486"/>
                    <a:pt x="395" y="487"/>
                  </a:cubicBezTo>
                  <a:cubicBezTo>
                    <a:pt x="395" y="487"/>
                    <a:pt x="396" y="488"/>
                    <a:pt x="397" y="488"/>
                  </a:cubicBezTo>
                  <a:cubicBezTo>
                    <a:pt x="397" y="488"/>
                    <a:pt x="397" y="489"/>
                    <a:pt x="397" y="489"/>
                  </a:cubicBezTo>
                  <a:cubicBezTo>
                    <a:pt x="398" y="490"/>
                    <a:pt x="399" y="491"/>
                    <a:pt x="400" y="491"/>
                  </a:cubicBezTo>
                  <a:cubicBezTo>
                    <a:pt x="400" y="491"/>
                    <a:pt x="401" y="491"/>
                    <a:pt x="401" y="492"/>
                  </a:cubicBezTo>
                  <a:cubicBezTo>
                    <a:pt x="401" y="492"/>
                    <a:pt x="401" y="492"/>
                    <a:pt x="402" y="493"/>
                  </a:cubicBezTo>
                  <a:cubicBezTo>
                    <a:pt x="402" y="493"/>
                    <a:pt x="402" y="493"/>
                    <a:pt x="402" y="493"/>
                  </a:cubicBezTo>
                  <a:cubicBezTo>
                    <a:pt x="402" y="494"/>
                    <a:pt x="403" y="495"/>
                    <a:pt x="404" y="495"/>
                  </a:cubicBezTo>
                  <a:cubicBezTo>
                    <a:pt x="405" y="495"/>
                    <a:pt x="405" y="496"/>
                    <a:pt x="405" y="496"/>
                  </a:cubicBezTo>
                  <a:cubicBezTo>
                    <a:pt x="406" y="496"/>
                    <a:pt x="406" y="496"/>
                    <a:pt x="406" y="496"/>
                  </a:cubicBezTo>
                  <a:cubicBezTo>
                    <a:pt x="406" y="496"/>
                    <a:pt x="406" y="496"/>
                    <a:pt x="406" y="497"/>
                  </a:cubicBezTo>
                  <a:cubicBezTo>
                    <a:pt x="406" y="497"/>
                    <a:pt x="407" y="498"/>
                    <a:pt x="409" y="499"/>
                  </a:cubicBezTo>
                  <a:cubicBezTo>
                    <a:pt x="409" y="499"/>
                    <a:pt x="409" y="499"/>
                    <a:pt x="409" y="499"/>
                  </a:cubicBezTo>
                  <a:cubicBezTo>
                    <a:pt x="409" y="499"/>
                    <a:pt x="410" y="500"/>
                    <a:pt x="410" y="500"/>
                  </a:cubicBezTo>
                  <a:cubicBezTo>
                    <a:pt x="411" y="502"/>
                    <a:pt x="412" y="503"/>
                    <a:pt x="414" y="503"/>
                  </a:cubicBezTo>
                  <a:cubicBezTo>
                    <a:pt x="415" y="503"/>
                    <a:pt x="415" y="503"/>
                    <a:pt x="415" y="503"/>
                  </a:cubicBezTo>
                  <a:cubicBezTo>
                    <a:pt x="415" y="503"/>
                    <a:pt x="415" y="503"/>
                    <a:pt x="415" y="503"/>
                  </a:cubicBezTo>
                  <a:cubicBezTo>
                    <a:pt x="415" y="504"/>
                    <a:pt x="415" y="504"/>
                    <a:pt x="415" y="504"/>
                  </a:cubicBezTo>
                  <a:cubicBezTo>
                    <a:pt x="415" y="504"/>
                    <a:pt x="415" y="505"/>
                    <a:pt x="416" y="505"/>
                  </a:cubicBezTo>
                  <a:cubicBezTo>
                    <a:pt x="416" y="505"/>
                    <a:pt x="416" y="505"/>
                    <a:pt x="417" y="505"/>
                  </a:cubicBezTo>
                  <a:cubicBezTo>
                    <a:pt x="417" y="506"/>
                    <a:pt x="417" y="506"/>
                    <a:pt x="418" y="506"/>
                  </a:cubicBezTo>
                  <a:cubicBezTo>
                    <a:pt x="418" y="507"/>
                    <a:pt x="419" y="508"/>
                    <a:pt x="420" y="509"/>
                  </a:cubicBezTo>
                  <a:cubicBezTo>
                    <a:pt x="421" y="509"/>
                    <a:pt x="421" y="509"/>
                    <a:pt x="421" y="509"/>
                  </a:cubicBezTo>
                  <a:cubicBezTo>
                    <a:pt x="421" y="509"/>
                    <a:pt x="421" y="509"/>
                    <a:pt x="421" y="509"/>
                  </a:cubicBezTo>
                  <a:cubicBezTo>
                    <a:pt x="422" y="510"/>
                    <a:pt x="422" y="510"/>
                    <a:pt x="423" y="510"/>
                  </a:cubicBezTo>
                  <a:cubicBezTo>
                    <a:pt x="424" y="511"/>
                    <a:pt x="424" y="511"/>
                    <a:pt x="424" y="511"/>
                  </a:cubicBezTo>
                  <a:cubicBezTo>
                    <a:pt x="424" y="511"/>
                    <a:pt x="424" y="511"/>
                    <a:pt x="425" y="512"/>
                  </a:cubicBezTo>
                  <a:cubicBezTo>
                    <a:pt x="425" y="512"/>
                    <a:pt x="425" y="512"/>
                    <a:pt x="425" y="512"/>
                  </a:cubicBezTo>
                  <a:cubicBezTo>
                    <a:pt x="426" y="512"/>
                    <a:pt x="426" y="513"/>
                    <a:pt x="427" y="514"/>
                  </a:cubicBezTo>
                  <a:cubicBezTo>
                    <a:pt x="427" y="514"/>
                    <a:pt x="427" y="514"/>
                    <a:pt x="427" y="514"/>
                  </a:cubicBezTo>
                  <a:cubicBezTo>
                    <a:pt x="427" y="514"/>
                    <a:pt x="428" y="514"/>
                    <a:pt x="428" y="515"/>
                  </a:cubicBezTo>
                  <a:cubicBezTo>
                    <a:pt x="428" y="515"/>
                    <a:pt x="428" y="515"/>
                    <a:pt x="429" y="516"/>
                  </a:cubicBezTo>
                  <a:cubicBezTo>
                    <a:pt x="430" y="517"/>
                    <a:pt x="431" y="518"/>
                    <a:pt x="431" y="518"/>
                  </a:cubicBezTo>
                  <a:cubicBezTo>
                    <a:pt x="432" y="519"/>
                    <a:pt x="432" y="519"/>
                    <a:pt x="432" y="519"/>
                  </a:cubicBezTo>
                  <a:cubicBezTo>
                    <a:pt x="433" y="520"/>
                    <a:pt x="433" y="520"/>
                    <a:pt x="434" y="520"/>
                  </a:cubicBezTo>
                  <a:cubicBezTo>
                    <a:pt x="434" y="521"/>
                    <a:pt x="435" y="521"/>
                    <a:pt x="435" y="522"/>
                  </a:cubicBezTo>
                  <a:cubicBezTo>
                    <a:pt x="436" y="523"/>
                    <a:pt x="438" y="523"/>
                    <a:pt x="439" y="524"/>
                  </a:cubicBezTo>
                  <a:cubicBezTo>
                    <a:pt x="439" y="524"/>
                    <a:pt x="440" y="524"/>
                    <a:pt x="442" y="526"/>
                  </a:cubicBezTo>
                  <a:cubicBezTo>
                    <a:pt x="444" y="528"/>
                    <a:pt x="445" y="529"/>
                    <a:pt x="446" y="529"/>
                  </a:cubicBezTo>
                  <a:cubicBezTo>
                    <a:pt x="447" y="530"/>
                    <a:pt x="447" y="530"/>
                    <a:pt x="448" y="531"/>
                  </a:cubicBezTo>
                  <a:cubicBezTo>
                    <a:pt x="450" y="531"/>
                    <a:pt x="452" y="532"/>
                    <a:pt x="452" y="534"/>
                  </a:cubicBezTo>
                  <a:cubicBezTo>
                    <a:pt x="452" y="534"/>
                    <a:pt x="452" y="534"/>
                    <a:pt x="452" y="534"/>
                  </a:cubicBezTo>
                  <a:cubicBezTo>
                    <a:pt x="453" y="535"/>
                    <a:pt x="454" y="535"/>
                    <a:pt x="454" y="535"/>
                  </a:cubicBezTo>
                  <a:cubicBezTo>
                    <a:pt x="455" y="536"/>
                    <a:pt x="456" y="536"/>
                    <a:pt x="457" y="538"/>
                  </a:cubicBezTo>
                  <a:cubicBezTo>
                    <a:pt x="458" y="538"/>
                    <a:pt x="458" y="538"/>
                    <a:pt x="458" y="538"/>
                  </a:cubicBezTo>
                  <a:cubicBezTo>
                    <a:pt x="460" y="538"/>
                    <a:pt x="460" y="539"/>
                    <a:pt x="461" y="540"/>
                  </a:cubicBezTo>
                  <a:cubicBezTo>
                    <a:pt x="462" y="541"/>
                    <a:pt x="462" y="541"/>
                    <a:pt x="463" y="542"/>
                  </a:cubicBezTo>
                  <a:cubicBezTo>
                    <a:pt x="463" y="542"/>
                    <a:pt x="463" y="542"/>
                    <a:pt x="464" y="542"/>
                  </a:cubicBezTo>
                  <a:cubicBezTo>
                    <a:pt x="464" y="542"/>
                    <a:pt x="466" y="543"/>
                    <a:pt x="467" y="545"/>
                  </a:cubicBezTo>
                  <a:cubicBezTo>
                    <a:pt x="467" y="545"/>
                    <a:pt x="467" y="545"/>
                    <a:pt x="467" y="545"/>
                  </a:cubicBezTo>
                  <a:cubicBezTo>
                    <a:pt x="468" y="545"/>
                    <a:pt x="469" y="546"/>
                    <a:pt x="469" y="546"/>
                  </a:cubicBezTo>
                  <a:cubicBezTo>
                    <a:pt x="471" y="547"/>
                    <a:pt x="472" y="548"/>
                    <a:pt x="473" y="549"/>
                  </a:cubicBezTo>
                  <a:cubicBezTo>
                    <a:pt x="473" y="549"/>
                    <a:pt x="474" y="549"/>
                    <a:pt x="474" y="549"/>
                  </a:cubicBezTo>
                  <a:cubicBezTo>
                    <a:pt x="474" y="549"/>
                    <a:pt x="475" y="550"/>
                    <a:pt x="475" y="550"/>
                  </a:cubicBezTo>
                  <a:cubicBezTo>
                    <a:pt x="476" y="551"/>
                    <a:pt x="477" y="552"/>
                    <a:pt x="478" y="552"/>
                  </a:cubicBezTo>
                  <a:cubicBezTo>
                    <a:pt x="478" y="552"/>
                    <a:pt x="479" y="553"/>
                    <a:pt x="479" y="553"/>
                  </a:cubicBezTo>
                  <a:cubicBezTo>
                    <a:pt x="480" y="554"/>
                    <a:pt x="481" y="554"/>
                    <a:pt x="482" y="555"/>
                  </a:cubicBezTo>
                  <a:cubicBezTo>
                    <a:pt x="482" y="555"/>
                    <a:pt x="483" y="555"/>
                    <a:pt x="483" y="555"/>
                  </a:cubicBezTo>
                  <a:cubicBezTo>
                    <a:pt x="483" y="555"/>
                    <a:pt x="484" y="556"/>
                    <a:pt x="484" y="556"/>
                  </a:cubicBezTo>
                  <a:cubicBezTo>
                    <a:pt x="485" y="557"/>
                    <a:pt x="486" y="557"/>
                    <a:pt x="487" y="558"/>
                  </a:cubicBezTo>
                  <a:cubicBezTo>
                    <a:pt x="487" y="558"/>
                    <a:pt x="487" y="558"/>
                    <a:pt x="488" y="558"/>
                  </a:cubicBezTo>
                  <a:cubicBezTo>
                    <a:pt x="488" y="559"/>
                    <a:pt x="488" y="559"/>
                    <a:pt x="489" y="559"/>
                  </a:cubicBezTo>
                  <a:cubicBezTo>
                    <a:pt x="490" y="560"/>
                    <a:pt x="491" y="561"/>
                    <a:pt x="492" y="562"/>
                  </a:cubicBezTo>
                  <a:cubicBezTo>
                    <a:pt x="492" y="562"/>
                    <a:pt x="493" y="562"/>
                    <a:pt x="494" y="563"/>
                  </a:cubicBezTo>
                  <a:cubicBezTo>
                    <a:pt x="495" y="563"/>
                    <a:pt x="496" y="564"/>
                    <a:pt x="497" y="564"/>
                  </a:cubicBezTo>
                  <a:cubicBezTo>
                    <a:pt x="497" y="565"/>
                    <a:pt x="497" y="565"/>
                    <a:pt x="497" y="565"/>
                  </a:cubicBezTo>
                  <a:cubicBezTo>
                    <a:pt x="498" y="565"/>
                    <a:pt x="499" y="566"/>
                    <a:pt x="500" y="567"/>
                  </a:cubicBezTo>
                  <a:cubicBezTo>
                    <a:pt x="501" y="567"/>
                    <a:pt x="501" y="568"/>
                    <a:pt x="502" y="568"/>
                  </a:cubicBezTo>
                  <a:cubicBezTo>
                    <a:pt x="503" y="569"/>
                    <a:pt x="505" y="571"/>
                    <a:pt x="507" y="572"/>
                  </a:cubicBezTo>
                  <a:cubicBezTo>
                    <a:pt x="508" y="572"/>
                    <a:pt x="508" y="572"/>
                    <a:pt x="508" y="572"/>
                  </a:cubicBezTo>
                  <a:cubicBezTo>
                    <a:pt x="509" y="573"/>
                    <a:pt x="509" y="573"/>
                    <a:pt x="510" y="574"/>
                  </a:cubicBezTo>
                  <a:cubicBezTo>
                    <a:pt x="510" y="574"/>
                    <a:pt x="510" y="574"/>
                    <a:pt x="510" y="574"/>
                  </a:cubicBezTo>
                  <a:cubicBezTo>
                    <a:pt x="511" y="574"/>
                    <a:pt x="511" y="575"/>
                    <a:pt x="511" y="575"/>
                  </a:cubicBezTo>
                  <a:cubicBezTo>
                    <a:pt x="512" y="576"/>
                    <a:pt x="513" y="577"/>
                    <a:pt x="514" y="577"/>
                  </a:cubicBezTo>
                  <a:cubicBezTo>
                    <a:pt x="515" y="578"/>
                    <a:pt x="517" y="579"/>
                    <a:pt x="518" y="579"/>
                  </a:cubicBezTo>
                  <a:cubicBezTo>
                    <a:pt x="518" y="579"/>
                    <a:pt x="518" y="579"/>
                    <a:pt x="518" y="579"/>
                  </a:cubicBezTo>
                  <a:cubicBezTo>
                    <a:pt x="520" y="580"/>
                    <a:pt x="521" y="580"/>
                    <a:pt x="521" y="581"/>
                  </a:cubicBezTo>
                  <a:cubicBezTo>
                    <a:pt x="521" y="581"/>
                    <a:pt x="521" y="582"/>
                    <a:pt x="522" y="582"/>
                  </a:cubicBezTo>
                  <a:cubicBezTo>
                    <a:pt x="524" y="583"/>
                    <a:pt x="524" y="583"/>
                    <a:pt x="525" y="584"/>
                  </a:cubicBezTo>
                  <a:cubicBezTo>
                    <a:pt x="525" y="584"/>
                    <a:pt x="525" y="584"/>
                    <a:pt x="525" y="584"/>
                  </a:cubicBezTo>
                  <a:cubicBezTo>
                    <a:pt x="526" y="584"/>
                    <a:pt x="526" y="584"/>
                    <a:pt x="526" y="584"/>
                  </a:cubicBezTo>
                  <a:cubicBezTo>
                    <a:pt x="526" y="584"/>
                    <a:pt x="527" y="584"/>
                    <a:pt x="527" y="584"/>
                  </a:cubicBezTo>
                  <a:cubicBezTo>
                    <a:pt x="527" y="584"/>
                    <a:pt x="528" y="584"/>
                    <a:pt x="529" y="586"/>
                  </a:cubicBezTo>
                  <a:cubicBezTo>
                    <a:pt x="529" y="587"/>
                    <a:pt x="530" y="587"/>
                    <a:pt x="531" y="588"/>
                  </a:cubicBezTo>
                  <a:cubicBezTo>
                    <a:pt x="532" y="588"/>
                    <a:pt x="532" y="588"/>
                    <a:pt x="533" y="588"/>
                  </a:cubicBezTo>
                  <a:cubicBezTo>
                    <a:pt x="533" y="589"/>
                    <a:pt x="533" y="589"/>
                    <a:pt x="533" y="589"/>
                  </a:cubicBezTo>
                  <a:cubicBezTo>
                    <a:pt x="533" y="589"/>
                    <a:pt x="534" y="590"/>
                    <a:pt x="534" y="589"/>
                  </a:cubicBezTo>
                  <a:cubicBezTo>
                    <a:pt x="534" y="589"/>
                    <a:pt x="534" y="590"/>
                    <a:pt x="535" y="590"/>
                  </a:cubicBezTo>
                  <a:cubicBezTo>
                    <a:pt x="535" y="590"/>
                    <a:pt x="536" y="591"/>
                    <a:pt x="537" y="592"/>
                  </a:cubicBezTo>
                  <a:cubicBezTo>
                    <a:pt x="537" y="592"/>
                    <a:pt x="537" y="592"/>
                    <a:pt x="537" y="592"/>
                  </a:cubicBezTo>
                  <a:cubicBezTo>
                    <a:pt x="539" y="593"/>
                    <a:pt x="540" y="594"/>
                    <a:pt x="542" y="595"/>
                  </a:cubicBezTo>
                  <a:cubicBezTo>
                    <a:pt x="543" y="596"/>
                    <a:pt x="544" y="596"/>
                    <a:pt x="545" y="596"/>
                  </a:cubicBezTo>
                  <a:cubicBezTo>
                    <a:pt x="546" y="596"/>
                    <a:pt x="546" y="596"/>
                    <a:pt x="546" y="597"/>
                  </a:cubicBezTo>
                  <a:cubicBezTo>
                    <a:pt x="546" y="597"/>
                    <a:pt x="547" y="598"/>
                    <a:pt x="547" y="598"/>
                  </a:cubicBezTo>
                  <a:cubicBezTo>
                    <a:pt x="547" y="598"/>
                    <a:pt x="547" y="598"/>
                    <a:pt x="548" y="598"/>
                  </a:cubicBezTo>
                  <a:cubicBezTo>
                    <a:pt x="548" y="598"/>
                    <a:pt x="549" y="598"/>
                    <a:pt x="550" y="599"/>
                  </a:cubicBezTo>
                  <a:cubicBezTo>
                    <a:pt x="550" y="600"/>
                    <a:pt x="551" y="601"/>
                    <a:pt x="551" y="601"/>
                  </a:cubicBezTo>
                  <a:cubicBezTo>
                    <a:pt x="552" y="602"/>
                    <a:pt x="554" y="603"/>
                    <a:pt x="555" y="602"/>
                  </a:cubicBezTo>
                  <a:cubicBezTo>
                    <a:pt x="555" y="602"/>
                    <a:pt x="555" y="603"/>
                    <a:pt x="555" y="603"/>
                  </a:cubicBezTo>
                  <a:cubicBezTo>
                    <a:pt x="556" y="603"/>
                    <a:pt x="556" y="603"/>
                    <a:pt x="559" y="604"/>
                  </a:cubicBezTo>
                  <a:cubicBezTo>
                    <a:pt x="559" y="605"/>
                    <a:pt x="559" y="605"/>
                    <a:pt x="559" y="605"/>
                  </a:cubicBezTo>
                  <a:cubicBezTo>
                    <a:pt x="560" y="604"/>
                    <a:pt x="560" y="604"/>
                    <a:pt x="561" y="605"/>
                  </a:cubicBezTo>
                  <a:cubicBezTo>
                    <a:pt x="561" y="606"/>
                    <a:pt x="562" y="606"/>
                    <a:pt x="562" y="607"/>
                  </a:cubicBezTo>
                  <a:cubicBezTo>
                    <a:pt x="563" y="607"/>
                    <a:pt x="563" y="607"/>
                    <a:pt x="563" y="607"/>
                  </a:cubicBezTo>
                  <a:cubicBezTo>
                    <a:pt x="564" y="606"/>
                    <a:pt x="566" y="607"/>
                    <a:pt x="570" y="611"/>
                  </a:cubicBezTo>
                  <a:cubicBezTo>
                    <a:pt x="573" y="612"/>
                    <a:pt x="574" y="613"/>
                    <a:pt x="576" y="614"/>
                  </a:cubicBezTo>
                  <a:cubicBezTo>
                    <a:pt x="578" y="615"/>
                    <a:pt x="578" y="615"/>
                    <a:pt x="578" y="615"/>
                  </a:cubicBezTo>
                  <a:cubicBezTo>
                    <a:pt x="579" y="616"/>
                    <a:pt x="580" y="616"/>
                    <a:pt x="581" y="616"/>
                  </a:cubicBezTo>
                  <a:cubicBezTo>
                    <a:pt x="584" y="616"/>
                    <a:pt x="585" y="617"/>
                    <a:pt x="585" y="618"/>
                  </a:cubicBezTo>
                  <a:cubicBezTo>
                    <a:pt x="585" y="618"/>
                    <a:pt x="585" y="619"/>
                    <a:pt x="585" y="619"/>
                  </a:cubicBezTo>
                  <a:cubicBezTo>
                    <a:pt x="586" y="619"/>
                    <a:pt x="586" y="619"/>
                    <a:pt x="587" y="620"/>
                  </a:cubicBezTo>
                  <a:cubicBezTo>
                    <a:pt x="588" y="621"/>
                    <a:pt x="590" y="622"/>
                    <a:pt x="592" y="622"/>
                  </a:cubicBezTo>
                  <a:cubicBezTo>
                    <a:pt x="593" y="624"/>
                    <a:pt x="594" y="624"/>
                    <a:pt x="596" y="624"/>
                  </a:cubicBezTo>
                  <a:cubicBezTo>
                    <a:pt x="598" y="626"/>
                    <a:pt x="599" y="626"/>
                    <a:pt x="600" y="626"/>
                  </a:cubicBezTo>
                  <a:cubicBezTo>
                    <a:pt x="601" y="627"/>
                    <a:pt x="601" y="627"/>
                    <a:pt x="602" y="627"/>
                  </a:cubicBezTo>
                  <a:cubicBezTo>
                    <a:pt x="603" y="628"/>
                    <a:pt x="604" y="628"/>
                    <a:pt x="605" y="628"/>
                  </a:cubicBezTo>
                  <a:cubicBezTo>
                    <a:pt x="605" y="629"/>
                    <a:pt x="606" y="629"/>
                    <a:pt x="606" y="628"/>
                  </a:cubicBezTo>
                  <a:cubicBezTo>
                    <a:pt x="606" y="628"/>
                    <a:pt x="607" y="629"/>
                    <a:pt x="608" y="630"/>
                  </a:cubicBezTo>
                  <a:cubicBezTo>
                    <a:pt x="609" y="630"/>
                    <a:pt x="610" y="631"/>
                    <a:pt x="611" y="631"/>
                  </a:cubicBezTo>
                  <a:cubicBezTo>
                    <a:pt x="611" y="631"/>
                    <a:pt x="611" y="631"/>
                    <a:pt x="611" y="631"/>
                  </a:cubicBezTo>
                  <a:cubicBezTo>
                    <a:pt x="612" y="631"/>
                    <a:pt x="615" y="633"/>
                    <a:pt x="615" y="633"/>
                  </a:cubicBezTo>
                  <a:cubicBezTo>
                    <a:pt x="615" y="633"/>
                    <a:pt x="616" y="634"/>
                    <a:pt x="616" y="634"/>
                  </a:cubicBezTo>
                  <a:cubicBezTo>
                    <a:pt x="617" y="634"/>
                    <a:pt x="618" y="635"/>
                    <a:pt x="618" y="635"/>
                  </a:cubicBezTo>
                  <a:cubicBezTo>
                    <a:pt x="619" y="636"/>
                    <a:pt x="620" y="636"/>
                    <a:pt x="622" y="636"/>
                  </a:cubicBezTo>
                  <a:cubicBezTo>
                    <a:pt x="622" y="636"/>
                    <a:pt x="622" y="636"/>
                    <a:pt x="622" y="636"/>
                  </a:cubicBezTo>
                  <a:cubicBezTo>
                    <a:pt x="624" y="635"/>
                    <a:pt x="624" y="635"/>
                    <a:pt x="625" y="637"/>
                  </a:cubicBezTo>
                  <a:cubicBezTo>
                    <a:pt x="626" y="637"/>
                    <a:pt x="626" y="638"/>
                    <a:pt x="627" y="638"/>
                  </a:cubicBezTo>
                  <a:cubicBezTo>
                    <a:pt x="627" y="638"/>
                    <a:pt x="627" y="638"/>
                    <a:pt x="628" y="638"/>
                  </a:cubicBezTo>
                  <a:cubicBezTo>
                    <a:pt x="629" y="638"/>
                    <a:pt x="631" y="639"/>
                    <a:pt x="632" y="641"/>
                  </a:cubicBezTo>
                  <a:cubicBezTo>
                    <a:pt x="633" y="641"/>
                    <a:pt x="634" y="641"/>
                    <a:pt x="635" y="642"/>
                  </a:cubicBezTo>
                  <a:cubicBezTo>
                    <a:pt x="636" y="642"/>
                    <a:pt x="637" y="642"/>
                    <a:pt x="638" y="642"/>
                  </a:cubicBezTo>
                  <a:cubicBezTo>
                    <a:pt x="639" y="643"/>
                    <a:pt x="640" y="644"/>
                    <a:pt x="642" y="645"/>
                  </a:cubicBezTo>
                  <a:cubicBezTo>
                    <a:pt x="643" y="645"/>
                    <a:pt x="643" y="645"/>
                    <a:pt x="643" y="645"/>
                  </a:cubicBezTo>
                  <a:cubicBezTo>
                    <a:pt x="644" y="645"/>
                    <a:pt x="644" y="645"/>
                    <a:pt x="644" y="645"/>
                  </a:cubicBezTo>
                  <a:cubicBezTo>
                    <a:pt x="644" y="645"/>
                    <a:pt x="645" y="646"/>
                    <a:pt x="646" y="646"/>
                  </a:cubicBezTo>
                  <a:cubicBezTo>
                    <a:pt x="647" y="647"/>
                    <a:pt x="648" y="648"/>
                    <a:pt x="650" y="648"/>
                  </a:cubicBezTo>
                  <a:cubicBezTo>
                    <a:pt x="650" y="648"/>
                    <a:pt x="650" y="648"/>
                    <a:pt x="650" y="648"/>
                  </a:cubicBezTo>
                  <a:cubicBezTo>
                    <a:pt x="651" y="648"/>
                    <a:pt x="651" y="648"/>
                    <a:pt x="651" y="648"/>
                  </a:cubicBezTo>
                  <a:cubicBezTo>
                    <a:pt x="652" y="648"/>
                    <a:pt x="654" y="649"/>
                    <a:pt x="654" y="649"/>
                  </a:cubicBezTo>
                  <a:cubicBezTo>
                    <a:pt x="654" y="649"/>
                    <a:pt x="654" y="649"/>
                    <a:pt x="655" y="650"/>
                  </a:cubicBezTo>
                  <a:cubicBezTo>
                    <a:pt x="656" y="650"/>
                    <a:pt x="658" y="651"/>
                    <a:pt x="659" y="651"/>
                  </a:cubicBezTo>
                  <a:cubicBezTo>
                    <a:pt x="660" y="652"/>
                    <a:pt x="660" y="652"/>
                    <a:pt x="660" y="652"/>
                  </a:cubicBezTo>
                  <a:cubicBezTo>
                    <a:pt x="662" y="652"/>
                    <a:pt x="664" y="653"/>
                    <a:pt x="666" y="654"/>
                  </a:cubicBezTo>
                  <a:cubicBezTo>
                    <a:pt x="668" y="655"/>
                    <a:pt x="670" y="655"/>
                    <a:pt x="671" y="656"/>
                  </a:cubicBezTo>
                  <a:cubicBezTo>
                    <a:pt x="673" y="657"/>
                    <a:pt x="675" y="657"/>
                    <a:pt x="677" y="658"/>
                  </a:cubicBezTo>
                  <a:cubicBezTo>
                    <a:pt x="679" y="659"/>
                    <a:pt x="681" y="660"/>
                    <a:pt x="683" y="660"/>
                  </a:cubicBezTo>
                  <a:cubicBezTo>
                    <a:pt x="684" y="661"/>
                    <a:pt x="685" y="661"/>
                    <a:pt x="686" y="661"/>
                  </a:cubicBezTo>
                  <a:cubicBezTo>
                    <a:pt x="687" y="661"/>
                    <a:pt x="687" y="661"/>
                    <a:pt x="688" y="662"/>
                  </a:cubicBezTo>
                  <a:cubicBezTo>
                    <a:pt x="689" y="662"/>
                    <a:pt x="689" y="662"/>
                    <a:pt x="690" y="661"/>
                  </a:cubicBezTo>
                  <a:cubicBezTo>
                    <a:pt x="690" y="661"/>
                    <a:pt x="690" y="662"/>
                    <a:pt x="690" y="662"/>
                  </a:cubicBezTo>
                  <a:cubicBezTo>
                    <a:pt x="691" y="662"/>
                    <a:pt x="692" y="663"/>
                    <a:pt x="694" y="663"/>
                  </a:cubicBezTo>
                  <a:cubicBezTo>
                    <a:pt x="697" y="664"/>
                    <a:pt x="697" y="664"/>
                    <a:pt x="698" y="664"/>
                  </a:cubicBezTo>
                  <a:cubicBezTo>
                    <a:pt x="698" y="664"/>
                    <a:pt x="698" y="664"/>
                    <a:pt x="699" y="664"/>
                  </a:cubicBezTo>
                  <a:cubicBezTo>
                    <a:pt x="699" y="664"/>
                    <a:pt x="699" y="664"/>
                    <a:pt x="699" y="664"/>
                  </a:cubicBezTo>
                  <a:cubicBezTo>
                    <a:pt x="699" y="664"/>
                    <a:pt x="699" y="664"/>
                    <a:pt x="699" y="664"/>
                  </a:cubicBezTo>
                  <a:cubicBezTo>
                    <a:pt x="699" y="665"/>
                    <a:pt x="699" y="666"/>
                    <a:pt x="699" y="666"/>
                  </a:cubicBezTo>
                  <a:cubicBezTo>
                    <a:pt x="700" y="667"/>
                    <a:pt x="701" y="667"/>
                    <a:pt x="702" y="667"/>
                  </a:cubicBezTo>
                  <a:cubicBezTo>
                    <a:pt x="702" y="667"/>
                    <a:pt x="702" y="667"/>
                    <a:pt x="702" y="667"/>
                  </a:cubicBezTo>
                  <a:cubicBezTo>
                    <a:pt x="702" y="667"/>
                    <a:pt x="702" y="667"/>
                    <a:pt x="702" y="667"/>
                  </a:cubicBezTo>
                  <a:cubicBezTo>
                    <a:pt x="703" y="667"/>
                    <a:pt x="703" y="667"/>
                    <a:pt x="703" y="667"/>
                  </a:cubicBezTo>
                  <a:cubicBezTo>
                    <a:pt x="703" y="667"/>
                    <a:pt x="703" y="667"/>
                    <a:pt x="704" y="667"/>
                  </a:cubicBezTo>
                  <a:cubicBezTo>
                    <a:pt x="705" y="666"/>
                    <a:pt x="705" y="666"/>
                    <a:pt x="705" y="666"/>
                  </a:cubicBezTo>
                  <a:cubicBezTo>
                    <a:pt x="705" y="666"/>
                    <a:pt x="706" y="667"/>
                    <a:pt x="706" y="667"/>
                  </a:cubicBezTo>
                  <a:cubicBezTo>
                    <a:pt x="706" y="668"/>
                    <a:pt x="706" y="668"/>
                    <a:pt x="707" y="668"/>
                  </a:cubicBezTo>
                  <a:cubicBezTo>
                    <a:pt x="708" y="668"/>
                    <a:pt x="709" y="668"/>
                    <a:pt x="709" y="668"/>
                  </a:cubicBezTo>
                  <a:cubicBezTo>
                    <a:pt x="709" y="668"/>
                    <a:pt x="709" y="668"/>
                    <a:pt x="709" y="668"/>
                  </a:cubicBezTo>
                  <a:cubicBezTo>
                    <a:pt x="709" y="668"/>
                    <a:pt x="710" y="668"/>
                    <a:pt x="711" y="669"/>
                  </a:cubicBezTo>
                  <a:cubicBezTo>
                    <a:pt x="712" y="669"/>
                    <a:pt x="714" y="669"/>
                    <a:pt x="714" y="669"/>
                  </a:cubicBezTo>
                  <a:cubicBezTo>
                    <a:pt x="715" y="669"/>
                    <a:pt x="715" y="670"/>
                    <a:pt x="715" y="670"/>
                  </a:cubicBezTo>
                  <a:cubicBezTo>
                    <a:pt x="715" y="670"/>
                    <a:pt x="716" y="670"/>
                    <a:pt x="716" y="670"/>
                  </a:cubicBezTo>
                  <a:cubicBezTo>
                    <a:pt x="716" y="670"/>
                    <a:pt x="717" y="670"/>
                    <a:pt x="717" y="669"/>
                  </a:cubicBezTo>
                  <a:cubicBezTo>
                    <a:pt x="717" y="669"/>
                    <a:pt x="717" y="669"/>
                    <a:pt x="717" y="669"/>
                  </a:cubicBezTo>
                  <a:cubicBezTo>
                    <a:pt x="717" y="669"/>
                    <a:pt x="718" y="669"/>
                    <a:pt x="718" y="670"/>
                  </a:cubicBezTo>
                  <a:cubicBezTo>
                    <a:pt x="719" y="671"/>
                    <a:pt x="719" y="671"/>
                    <a:pt x="719" y="671"/>
                  </a:cubicBezTo>
                  <a:cubicBezTo>
                    <a:pt x="720" y="671"/>
                    <a:pt x="721" y="671"/>
                    <a:pt x="722" y="671"/>
                  </a:cubicBezTo>
                  <a:cubicBezTo>
                    <a:pt x="722" y="671"/>
                    <a:pt x="722" y="671"/>
                    <a:pt x="722" y="671"/>
                  </a:cubicBezTo>
                  <a:cubicBezTo>
                    <a:pt x="722" y="671"/>
                    <a:pt x="722" y="671"/>
                    <a:pt x="722" y="671"/>
                  </a:cubicBezTo>
                  <a:cubicBezTo>
                    <a:pt x="722" y="671"/>
                    <a:pt x="723" y="672"/>
                    <a:pt x="723" y="672"/>
                  </a:cubicBezTo>
                  <a:cubicBezTo>
                    <a:pt x="723" y="672"/>
                    <a:pt x="724" y="672"/>
                    <a:pt x="724" y="672"/>
                  </a:cubicBezTo>
                  <a:cubicBezTo>
                    <a:pt x="725" y="672"/>
                    <a:pt x="725" y="673"/>
                    <a:pt x="727" y="673"/>
                  </a:cubicBezTo>
                  <a:cubicBezTo>
                    <a:pt x="728" y="673"/>
                    <a:pt x="729" y="673"/>
                    <a:pt x="730" y="673"/>
                  </a:cubicBezTo>
                  <a:cubicBezTo>
                    <a:pt x="731" y="673"/>
                    <a:pt x="731" y="673"/>
                    <a:pt x="731" y="674"/>
                  </a:cubicBezTo>
                  <a:cubicBezTo>
                    <a:pt x="732" y="674"/>
                    <a:pt x="732" y="674"/>
                    <a:pt x="732" y="674"/>
                  </a:cubicBezTo>
                  <a:cubicBezTo>
                    <a:pt x="732" y="674"/>
                    <a:pt x="732" y="675"/>
                    <a:pt x="733" y="675"/>
                  </a:cubicBezTo>
                  <a:cubicBezTo>
                    <a:pt x="733" y="675"/>
                    <a:pt x="734" y="676"/>
                    <a:pt x="734" y="676"/>
                  </a:cubicBezTo>
                  <a:cubicBezTo>
                    <a:pt x="735" y="676"/>
                    <a:pt x="735" y="676"/>
                    <a:pt x="736" y="675"/>
                  </a:cubicBezTo>
                  <a:cubicBezTo>
                    <a:pt x="736" y="675"/>
                    <a:pt x="736" y="674"/>
                    <a:pt x="736" y="674"/>
                  </a:cubicBezTo>
                  <a:cubicBezTo>
                    <a:pt x="736" y="675"/>
                    <a:pt x="736" y="675"/>
                    <a:pt x="737" y="675"/>
                  </a:cubicBezTo>
                  <a:cubicBezTo>
                    <a:pt x="737" y="675"/>
                    <a:pt x="737" y="676"/>
                    <a:pt x="738" y="675"/>
                  </a:cubicBezTo>
                  <a:cubicBezTo>
                    <a:pt x="738" y="675"/>
                    <a:pt x="739" y="676"/>
                    <a:pt x="740" y="676"/>
                  </a:cubicBezTo>
                  <a:cubicBezTo>
                    <a:pt x="741" y="677"/>
                    <a:pt x="741" y="677"/>
                    <a:pt x="741" y="677"/>
                  </a:cubicBezTo>
                  <a:cubicBezTo>
                    <a:pt x="742" y="677"/>
                    <a:pt x="742" y="677"/>
                    <a:pt x="742" y="677"/>
                  </a:cubicBezTo>
                  <a:cubicBezTo>
                    <a:pt x="745" y="678"/>
                    <a:pt x="747" y="678"/>
                    <a:pt x="748" y="680"/>
                  </a:cubicBezTo>
                  <a:cubicBezTo>
                    <a:pt x="749" y="681"/>
                    <a:pt x="750" y="681"/>
                    <a:pt x="751" y="681"/>
                  </a:cubicBezTo>
                  <a:cubicBezTo>
                    <a:pt x="752" y="681"/>
                    <a:pt x="752" y="681"/>
                    <a:pt x="752" y="681"/>
                  </a:cubicBezTo>
                  <a:cubicBezTo>
                    <a:pt x="754" y="682"/>
                    <a:pt x="755" y="682"/>
                    <a:pt x="756" y="683"/>
                  </a:cubicBezTo>
                  <a:cubicBezTo>
                    <a:pt x="756" y="683"/>
                    <a:pt x="756" y="683"/>
                    <a:pt x="757" y="684"/>
                  </a:cubicBezTo>
                  <a:cubicBezTo>
                    <a:pt x="758" y="685"/>
                    <a:pt x="759" y="686"/>
                    <a:pt x="761" y="686"/>
                  </a:cubicBezTo>
                  <a:cubicBezTo>
                    <a:pt x="761" y="686"/>
                    <a:pt x="762" y="686"/>
                    <a:pt x="762" y="686"/>
                  </a:cubicBezTo>
                  <a:cubicBezTo>
                    <a:pt x="762" y="686"/>
                    <a:pt x="763" y="686"/>
                    <a:pt x="763" y="686"/>
                  </a:cubicBezTo>
                  <a:cubicBezTo>
                    <a:pt x="764" y="686"/>
                    <a:pt x="764" y="685"/>
                    <a:pt x="764" y="685"/>
                  </a:cubicBezTo>
                  <a:cubicBezTo>
                    <a:pt x="764" y="685"/>
                    <a:pt x="765" y="685"/>
                    <a:pt x="765" y="687"/>
                  </a:cubicBezTo>
                  <a:cubicBezTo>
                    <a:pt x="765" y="687"/>
                    <a:pt x="765" y="687"/>
                    <a:pt x="765" y="688"/>
                  </a:cubicBezTo>
                  <a:cubicBezTo>
                    <a:pt x="765" y="689"/>
                    <a:pt x="767" y="690"/>
                    <a:pt x="769" y="690"/>
                  </a:cubicBezTo>
                  <a:cubicBezTo>
                    <a:pt x="770" y="690"/>
                    <a:pt x="771" y="691"/>
                    <a:pt x="772" y="691"/>
                  </a:cubicBezTo>
                  <a:cubicBezTo>
                    <a:pt x="772" y="691"/>
                    <a:pt x="772" y="691"/>
                    <a:pt x="772" y="691"/>
                  </a:cubicBezTo>
                  <a:cubicBezTo>
                    <a:pt x="773" y="691"/>
                    <a:pt x="774" y="691"/>
                    <a:pt x="775" y="692"/>
                  </a:cubicBezTo>
                  <a:cubicBezTo>
                    <a:pt x="775" y="692"/>
                    <a:pt x="776" y="692"/>
                    <a:pt x="776" y="693"/>
                  </a:cubicBezTo>
                  <a:cubicBezTo>
                    <a:pt x="776" y="693"/>
                    <a:pt x="776" y="693"/>
                    <a:pt x="776" y="693"/>
                  </a:cubicBezTo>
                  <a:cubicBezTo>
                    <a:pt x="777" y="694"/>
                    <a:pt x="779" y="696"/>
                    <a:pt x="781" y="696"/>
                  </a:cubicBezTo>
                  <a:cubicBezTo>
                    <a:pt x="781" y="697"/>
                    <a:pt x="782" y="697"/>
                    <a:pt x="783" y="697"/>
                  </a:cubicBezTo>
                  <a:cubicBezTo>
                    <a:pt x="783" y="697"/>
                    <a:pt x="783" y="697"/>
                    <a:pt x="783" y="698"/>
                  </a:cubicBezTo>
                  <a:cubicBezTo>
                    <a:pt x="783" y="698"/>
                    <a:pt x="784" y="698"/>
                    <a:pt x="784" y="698"/>
                  </a:cubicBezTo>
                  <a:cubicBezTo>
                    <a:pt x="785" y="698"/>
                    <a:pt x="785" y="698"/>
                    <a:pt x="786" y="698"/>
                  </a:cubicBezTo>
                  <a:cubicBezTo>
                    <a:pt x="786" y="698"/>
                    <a:pt x="786" y="698"/>
                    <a:pt x="786" y="698"/>
                  </a:cubicBezTo>
                  <a:cubicBezTo>
                    <a:pt x="785" y="698"/>
                    <a:pt x="785" y="698"/>
                    <a:pt x="785" y="699"/>
                  </a:cubicBezTo>
                  <a:cubicBezTo>
                    <a:pt x="785" y="699"/>
                    <a:pt x="786" y="700"/>
                    <a:pt x="786" y="700"/>
                  </a:cubicBezTo>
                  <a:cubicBezTo>
                    <a:pt x="788" y="700"/>
                    <a:pt x="790" y="701"/>
                    <a:pt x="790" y="702"/>
                  </a:cubicBezTo>
                  <a:cubicBezTo>
                    <a:pt x="790" y="704"/>
                    <a:pt x="791" y="706"/>
                    <a:pt x="793" y="706"/>
                  </a:cubicBezTo>
                  <a:cubicBezTo>
                    <a:pt x="793" y="706"/>
                    <a:pt x="794" y="706"/>
                    <a:pt x="794" y="705"/>
                  </a:cubicBezTo>
                  <a:cubicBezTo>
                    <a:pt x="795" y="705"/>
                    <a:pt x="795" y="705"/>
                    <a:pt x="795" y="705"/>
                  </a:cubicBezTo>
                  <a:cubicBezTo>
                    <a:pt x="795" y="706"/>
                    <a:pt x="796" y="706"/>
                    <a:pt x="796" y="706"/>
                  </a:cubicBezTo>
                  <a:cubicBezTo>
                    <a:pt x="796" y="706"/>
                    <a:pt x="796" y="706"/>
                    <a:pt x="796" y="706"/>
                  </a:cubicBezTo>
                  <a:cubicBezTo>
                    <a:pt x="797" y="706"/>
                    <a:pt x="797" y="706"/>
                    <a:pt x="797" y="706"/>
                  </a:cubicBezTo>
                  <a:cubicBezTo>
                    <a:pt x="799" y="707"/>
                    <a:pt x="800" y="707"/>
                    <a:pt x="800" y="709"/>
                  </a:cubicBezTo>
                  <a:cubicBezTo>
                    <a:pt x="800" y="710"/>
                    <a:pt x="801" y="711"/>
                    <a:pt x="802" y="712"/>
                  </a:cubicBezTo>
                  <a:cubicBezTo>
                    <a:pt x="802" y="712"/>
                    <a:pt x="802" y="712"/>
                    <a:pt x="802" y="712"/>
                  </a:cubicBezTo>
                  <a:cubicBezTo>
                    <a:pt x="804" y="714"/>
                    <a:pt x="805" y="714"/>
                    <a:pt x="806" y="713"/>
                  </a:cubicBezTo>
                  <a:cubicBezTo>
                    <a:pt x="807" y="714"/>
                    <a:pt x="807" y="714"/>
                    <a:pt x="808" y="715"/>
                  </a:cubicBezTo>
                  <a:cubicBezTo>
                    <a:pt x="808" y="716"/>
                    <a:pt x="808" y="717"/>
                    <a:pt x="810" y="717"/>
                  </a:cubicBezTo>
                  <a:cubicBezTo>
                    <a:pt x="810" y="717"/>
                    <a:pt x="810" y="717"/>
                    <a:pt x="811" y="717"/>
                  </a:cubicBezTo>
                  <a:cubicBezTo>
                    <a:pt x="811" y="717"/>
                    <a:pt x="812" y="718"/>
                    <a:pt x="812" y="719"/>
                  </a:cubicBezTo>
                  <a:cubicBezTo>
                    <a:pt x="813" y="720"/>
                    <a:pt x="814" y="721"/>
                    <a:pt x="815" y="721"/>
                  </a:cubicBezTo>
                  <a:cubicBezTo>
                    <a:pt x="817" y="722"/>
                    <a:pt x="817" y="722"/>
                    <a:pt x="817" y="722"/>
                  </a:cubicBezTo>
                  <a:cubicBezTo>
                    <a:pt x="817" y="722"/>
                    <a:pt x="817" y="723"/>
                    <a:pt x="817" y="723"/>
                  </a:cubicBezTo>
                  <a:cubicBezTo>
                    <a:pt x="817" y="724"/>
                    <a:pt x="817" y="724"/>
                    <a:pt x="818" y="724"/>
                  </a:cubicBezTo>
                  <a:cubicBezTo>
                    <a:pt x="818" y="725"/>
                    <a:pt x="818" y="725"/>
                    <a:pt x="819" y="725"/>
                  </a:cubicBezTo>
                  <a:cubicBezTo>
                    <a:pt x="819" y="725"/>
                    <a:pt x="819" y="726"/>
                    <a:pt x="819" y="726"/>
                  </a:cubicBezTo>
                  <a:cubicBezTo>
                    <a:pt x="820" y="726"/>
                    <a:pt x="820" y="727"/>
                    <a:pt x="821" y="728"/>
                  </a:cubicBezTo>
                  <a:cubicBezTo>
                    <a:pt x="821" y="728"/>
                    <a:pt x="821" y="728"/>
                    <a:pt x="822" y="728"/>
                  </a:cubicBezTo>
                  <a:cubicBezTo>
                    <a:pt x="822" y="729"/>
                    <a:pt x="823" y="729"/>
                    <a:pt x="825" y="730"/>
                  </a:cubicBezTo>
                  <a:cubicBezTo>
                    <a:pt x="826" y="730"/>
                    <a:pt x="828" y="731"/>
                    <a:pt x="828" y="732"/>
                  </a:cubicBezTo>
                  <a:cubicBezTo>
                    <a:pt x="828" y="732"/>
                    <a:pt x="829" y="732"/>
                    <a:pt x="829" y="733"/>
                  </a:cubicBezTo>
                  <a:cubicBezTo>
                    <a:pt x="829" y="733"/>
                    <a:pt x="829" y="734"/>
                    <a:pt x="829" y="734"/>
                  </a:cubicBezTo>
                  <a:cubicBezTo>
                    <a:pt x="830" y="735"/>
                    <a:pt x="830" y="735"/>
                    <a:pt x="831" y="736"/>
                  </a:cubicBezTo>
                  <a:cubicBezTo>
                    <a:pt x="832" y="737"/>
                    <a:pt x="832" y="737"/>
                    <a:pt x="833" y="738"/>
                  </a:cubicBezTo>
                  <a:cubicBezTo>
                    <a:pt x="834" y="739"/>
                    <a:pt x="835" y="740"/>
                    <a:pt x="836" y="741"/>
                  </a:cubicBezTo>
                  <a:cubicBezTo>
                    <a:pt x="836" y="742"/>
                    <a:pt x="837" y="742"/>
                    <a:pt x="837" y="742"/>
                  </a:cubicBezTo>
                  <a:cubicBezTo>
                    <a:pt x="838" y="743"/>
                    <a:pt x="839" y="744"/>
                    <a:pt x="839" y="744"/>
                  </a:cubicBezTo>
                  <a:cubicBezTo>
                    <a:pt x="839" y="744"/>
                    <a:pt x="839" y="744"/>
                    <a:pt x="840" y="745"/>
                  </a:cubicBezTo>
                  <a:cubicBezTo>
                    <a:pt x="840" y="746"/>
                    <a:pt x="841" y="746"/>
                    <a:pt x="842" y="746"/>
                  </a:cubicBezTo>
                  <a:cubicBezTo>
                    <a:pt x="842" y="747"/>
                    <a:pt x="843" y="747"/>
                    <a:pt x="843" y="748"/>
                  </a:cubicBezTo>
                  <a:cubicBezTo>
                    <a:pt x="843" y="748"/>
                    <a:pt x="843" y="748"/>
                    <a:pt x="843" y="749"/>
                  </a:cubicBezTo>
                  <a:cubicBezTo>
                    <a:pt x="843" y="749"/>
                    <a:pt x="844" y="749"/>
                    <a:pt x="844" y="750"/>
                  </a:cubicBezTo>
                  <a:cubicBezTo>
                    <a:pt x="845" y="751"/>
                    <a:pt x="846" y="752"/>
                    <a:pt x="847" y="753"/>
                  </a:cubicBezTo>
                  <a:cubicBezTo>
                    <a:pt x="847" y="753"/>
                    <a:pt x="847" y="753"/>
                    <a:pt x="847" y="753"/>
                  </a:cubicBezTo>
                  <a:cubicBezTo>
                    <a:pt x="849" y="754"/>
                    <a:pt x="849" y="754"/>
                    <a:pt x="849" y="755"/>
                  </a:cubicBezTo>
                  <a:cubicBezTo>
                    <a:pt x="849" y="756"/>
                    <a:pt x="850" y="756"/>
                    <a:pt x="850" y="756"/>
                  </a:cubicBezTo>
                  <a:cubicBezTo>
                    <a:pt x="851" y="757"/>
                    <a:pt x="851" y="758"/>
                    <a:pt x="852" y="758"/>
                  </a:cubicBezTo>
                  <a:cubicBezTo>
                    <a:pt x="852" y="759"/>
                    <a:pt x="853" y="759"/>
                    <a:pt x="854" y="760"/>
                  </a:cubicBezTo>
                  <a:cubicBezTo>
                    <a:pt x="854" y="760"/>
                    <a:pt x="854" y="761"/>
                    <a:pt x="854" y="761"/>
                  </a:cubicBezTo>
                  <a:cubicBezTo>
                    <a:pt x="855" y="762"/>
                    <a:pt x="855" y="764"/>
                    <a:pt x="856" y="764"/>
                  </a:cubicBezTo>
                  <a:cubicBezTo>
                    <a:pt x="857" y="765"/>
                    <a:pt x="858" y="766"/>
                    <a:pt x="859" y="768"/>
                  </a:cubicBezTo>
                  <a:cubicBezTo>
                    <a:pt x="859" y="768"/>
                    <a:pt x="859" y="768"/>
                    <a:pt x="859" y="768"/>
                  </a:cubicBezTo>
                  <a:cubicBezTo>
                    <a:pt x="861" y="769"/>
                    <a:pt x="862" y="771"/>
                    <a:pt x="862" y="771"/>
                  </a:cubicBezTo>
                  <a:cubicBezTo>
                    <a:pt x="862" y="771"/>
                    <a:pt x="863" y="772"/>
                    <a:pt x="863" y="772"/>
                  </a:cubicBezTo>
                  <a:cubicBezTo>
                    <a:pt x="864" y="773"/>
                    <a:pt x="866" y="775"/>
                    <a:pt x="867" y="776"/>
                  </a:cubicBezTo>
                  <a:cubicBezTo>
                    <a:pt x="867" y="776"/>
                    <a:pt x="867" y="776"/>
                    <a:pt x="868" y="776"/>
                  </a:cubicBezTo>
                  <a:cubicBezTo>
                    <a:pt x="868" y="776"/>
                    <a:pt x="869" y="777"/>
                    <a:pt x="869" y="779"/>
                  </a:cubicBezTo>
                  <a:cubicBezTo>
                    <a:pt x="869" y="780"/>
                    <a:pt x="869" y="780"/>
                    <a:pt x="869" y="780"/>
                  </a:cubicBezTo>
                  <a:cubicBezTo>
                    <a:pt x="870" y="780"/>
                    <a:pt x="870" y="780"/>
                    <a:pt x="870" y="781"/>
                  </a:cubicBezTo>
                  <a:cubicBezTo>
                    <a:pt x="870" y="782"/>
                    <a:pt x="871" y="783"/>
                    <a:pt x="872" y="784"/>
                  </a:cubicBezTo>
                  <a:cubicBezTo>
                    <a:pt x="872" y="784"/>
                    <a:pt x="872" y="784"/>
                    <a:pt x="872" y="784"/>
                  </a:cubicBezTo>
                  <a:cubicBezTo>
                    <a:pt x="875" y="785"/>
                    <a:pt x="875" y="786"/>
                    <a:pt x="875" y="787"/>
                  </a:cubicBezTo>
                  <a:cubicBezTo>
                    <a:pt x="875" y="788"/>
                    <a:pt x="875" y="788"/>
                    <a:pt x="875" y="788"/>
                  </a:cubicBezTo>
                  <a:cubicBezTo>
                    <a:pt x="876" y="789"/>
                    <a:pt x="877" y="790"/>
                    <a:pt x="877" y="791"/>
                  </a:cubicBezTo>
                  <a:cubicBezTo>
                    <a:pt x="878" y="791"/>
                    <a:pt x="878" y="792"/>
                    <a:pt x="878" y="792"/>
                  </a:cubicBezTo>
                  <a:cubicBezTo>
                    <a:pt x="879" y="793"/>
                    <a:pt x="880" y="795"/>
                    <a:pt x="881" y="797"/>
                  </a:cubicBezTo>
                  <a:cubicBezTo>
                    <a:pt x="882" y="798"/>
                    <a:pt x="883" y="799"/>
                    <a:pt x="884" y="799"/>
                  </a:cubicBezTo>
                  <a:cubicBezTo>
                    <a:pt x="885" y="801"/>
                    <a:pt x="887" y="803"/>
                    <a:pt x="887" y="805"/>
                  </a:cubicBezTo>
                  <a:cubicBezTo>
                    <a:pt x="887" y="807"/>
                    <a:pt x="889" y="809"/>
                    <a:pt x="890" y="810"/>
                  </a:cubicBezTo>
                  <a:cubicBezTo>
                    <a:pt x="891" y="811"/>
                    <a:pt x="892" y="812"/>
                    <a:pt x="892" y="814"/>
                  </a:cubicBezTo>
                  <a:cubicBezTo>
                    <a:pt x="892" y="814"/>
                    <a:pt x="893" y="814"/>
                    <a:pt x="893" y="814"/>
                  </a:cubicBezTo>
                  <a:cubicBezTo>
                    <a:pt x="893" y="815"/>
                    <a:pt x="894" y="816"/>
                    <a:pt x="894" y="816"/>
                  </a:cubicBezTo>
                  <a:cubicBezTo>
                    <a:pt x="896" y="818"/>
                    <a:pt x="898" y="821"/>
                    <a:pt x="898" y="822"/>
                  </a:cubicBezTo>
                  <a:cubicBezTo>
                    <a:pt x="898" y="823"/>
                    <a:pt x="898" y="823"/>
                    <a:pt x="898" y="823"/>
                  </a:cubicBezTo>
                  <a:cubicBezTo>
                    <a:pt x="898" y="825"/>
                    <a:pt x="899" y="826"/>
                    <a:pt x="900" y="828"/>
                  </a:cubicBezTo>
                  <a:cubicBezTo>
                    <a:pt x="901" y="829"/>
                    <a:pt x="903" y="831"/>
                    <a:pt x="903" y="832"/>
                  </a:cubicBezTo>
                  <a:cubicBezTo>
                    <a:pt x="903" y="832"/>
                    <a:pt x="903" y="832"/>
                    <a:pt x="903" y="832"/>
                  </a:cubicBezTo>
                  <a:cubicBezTo>
                    <a:pt x="903" y="833"/>
                    <a:pt x="903" y="834"/>
                    <a:pt x="903" y="835"/>
                  </a:cubicBezTo>
                  <a:cubicBezTo>
                    <a:pt x="904" y="838"/>
                    <a:pt x="905" y="841"/>
                    <a:pt x="908" y="842"/>
                  </a:cubicBezTo>
                  <a:cubicBezTo>
                    <a:pt x="908" y="843"/>
                    <a:pt x="908" y="844"/>
                    <a:pt x="908" y="844"/>
                  </a:cubicBezTo>
                  <a:cubicBezTo>
                    <a:pt x="910" y="847"/>
                    <a:pt x="910" y="849"/>
                    <a:pt x="912" y="851"/>
                  </a:cubicBezTo>
                  <a:cubicBezTo>
                    <a:pt x="913" y="853"/>
                    <a:pt x="913" y="855"/>
                    <a:pt x="914" y="856"/>
                  </a:cubicBezTo>
                  <a:cubicBezTo>
                    <a:pt x="914" y="858"/>
                    <a:pt x="915" y="859"/>
                    <a:pt x="915" y="860"/>
                  </a:cubicBezTo>
                  <a:cubicBezTo>
                    <a:pt x="916" y="861"/>
                    <a:pt x="916" y="861"/>
                    <a:pt x="916" y="862"/>
                  </a:cubicBezTo>
                  <a:cubicBezTo>
                    <a:pt x="918" y="864"/>
                    <a:pt x="918" y="865"/>
                    <a:pt x="919" y="868"/>
                  </a:cubicBezTo>
                  <a:cubicBezTo>
                    <a:pt x="918" y="871"/>
                    <a:pt x="919" y="873"/>
                    <a:pt x="920" y="875"/>
                  </a:cubicBezTo>
                  <a:cubicBezTo>
                    <a:pt x="921" y="876"/>
                    <a:pt x="921" y="876"/>
                    <a:pt x="921" y="877"/>
                  </a:cubicBezTo>
                  <a:cubicBezTo>
                    <a:pt x="921" y="881"/>
                    <a:pt x="922" y="884"/>
                    <a:pt x="924" y="887"/>
                  </a:cubicBezTo>
                  <a:cubicBezTo>
                    <a:pt x="925" y="887"/>
                    <a:pt x="925" y="888"/>
                    <a:pt x="925" y="888"/>
                  </a:cubicBezTo>
                  <a:cubicBezTo>
                    <a:pt x="925" y="889"/>
                    <a:pt x="926" y="890"/>
                    <a:pt x="926" y="891"/>
                  </a:cubicBezTo>
                  <a:cubicBezTo>
                    <a:pt x="926" y="891"/>
                    <a:pt x="926" y="891"/>
                    <a:pt x="926" y="891"/>
                  </a:cubicBezTo>
                  <a:cubicBezTo>
                    <a:pt x="926" y="892"/>
                    <a:pt x="926" y="893"/>
                    <a:pt x="926" y="894"/>
                  </a:cubicBezTo>
                  <a:cubicBezTo>
                    <a:pt x="926" y="894"/>
                    <a:pt x="926" y="895"/>
                    <a:pt x="927" y="895"/>
                  </a:cubicBezTo>
                  <a:cubicBezTo>
                    <a:pt x="926" y="897"/>
                    <a:pt x="926" y="899"/>
                    <a:pt x="928" y="900"/>
                  </a:cubicBezTo>
                  <a:cubicBezTo>
                    <a:pt x="928" y="901"/>
                    <a:pt x="928" y="901"/>
                    <a:pt x="928" y="901"/>
                  </a:cubicBezTo>
                  <a:cubicBezTo>
                    <a:pt x="928" y="901"/>
                    <a:pt x="928" y="901"/>
                    <a:pt x="928" y="902"/>
                  </a:cubicBezTo>
                  <a:cubicBezTo>
                    <a:pt x="928" y="902"/>
                    <a:pt x="928" y="902"/>
                    <a:pt x="928" y="903"/>
                  </a:cubicBezTo>
                  <a:cubicBezTo>
                    <a:pt x="928" y="903"/>
                    <a:pt x="928" y="903"/>
                    <a:pt x="928" y="903"/>
                  </a:cubicBezTo>
                  <a:cubicBezTo>
                    <a:pt x="928" y="903"/>
                    <a:pt x="928" y="903"/>
                    <a:pt x="928" y="904"/>
                  </a:cubicBezTo>
                  <a:cubicBezTo>
                    <a:pt x="928" y="904"/>
                    <a:pt x="927" y="906"/>
                    <a:pt x="928" y="907"/>
                  </a:cubicBezTo>
                  <a:cubicBezTo>
                    <a:pt x="928" y="907"/>
                    <a:pt x="929" y="908"/>
                    <a:pt x="930" y="908"/>
                  </a:cubicBezTo>
                  <a:cubicBezTo>
                    <a:pt x="930" y="908"/>
                    <a:pt x="930" y="908"/>
                    <a:pt x="930" y="908"/>
                  </a:cubicBezTo>
                  <a:cubicBezTo>
                    <a:pt x="930" y="909"/>
                    <a:pt x="930" y="909"/>
                    <a:pt x="930" y="910"/>
                  </a:cubicBezTo>
                  <a:cubicBezTo>
                    <a:pt x="930" y="910"/>
                    <a:pt x="930" y="910"/>
                    <a:pt x="930" y="911"/>
                  </a:cubicBezTo>
                  <a:cubicBezTo>
                    <a:pt x="930" y="911"/>
                    <a:pt x="930" y="911"/>
                    <a:pt x="930" y="911"/>
                  </a:cubicBezTo>
                  <a:cubicBezTo>
                    <a:pt x="930" y="912"/>
                    <a:pt x="930" y="912"/>
                    <a:pt x="930" y="912"/>
                  </a:cubicBezTo>
                  <a:cubicBezTo>
                    <a:pt x="930" y="912"/>
                    <a:pt x="929" y="914"/>
                    <a:pt x="930" y="915"/>
                  </a:cubicBezTo>
                  <a:cubicBezTo>
                    <a:pt x="930" y="916"/>
                    <a:pt x="930" y="918"/>
                    <a:pt x="931" y="919"/>
                  </a:cubicBezTo>
                  <a:cubicBezTo>
                    <a:pt x="931" y="920"/>
                    <a:pt x="931" y="921"/>
                    <a:pt x="931" y="922"/>
                  </a:cubicBezTo>
                  <a:cubicBezTo>
                    <a:pt x="931" y="922"/>
                    <a:pt x="931" y="923"/>
                    <a:pt x="931" y="923"/>
                  </a:cubicBezTo>
                  <a:cubicBezTo>
                    <a:pt x="931" y="923"/>
                    <a:pt x="931" y="924"/>
                    <a:pt x="931" y="924"/>
                  </a:cubicBezTo>
                  <a:cubicBezTo>
                    <a:pt x="931" y="925"/>
                    <a:pt x="931" y="925"/>
                    <a:pt x="931" y="927"/>
                  </a:cubicBezTo>
                  <a:cubicBezTo>
                    <a:pt x="932" y="928"/>
                    <a:pt x="932" y="928"/>
                    <a:pt x="931" y="929"/>
                  </a:cubicBezTo>
                  <a:cubicBezTo>
                    <a:pt x="931" y="929"/>
                    <a:pt x="931" y="930"/>
                    <a:pt x="931" y="931"/>
                  </a:cubicBezTo>
                  <a:cubicBezTo>
                    <a:pt x="932" y="931"/>
                    <a:pt x="932" y="931"/>
                    <a:pt x="932" y="931"/>
                  </a:cubicBezTo>
                  <a:cubicBezTo>
                    <a:pt x="932" y="932"/>
                    <a:pt x="932" y="933"/>
                    <a:pt x="932" y="933"/>
                  </a:cubicBezTo>
                  <a:cubicBezTo>
                    <a:pt x="931" y="934"/>
                    <a:pt x="931" y="935"/>
                    <a:pt x="931" y="936"/>
                  </a:cubicBezTo>
                  <a:cubicBezTo>
                    <a:pt x="931" y="935"/>
                    <a:pt x="930" y="935"/>
                    <a:pt x="930" y="935"/>
                  </a:cubicBezTo>
                  <a:cubicBezTo>
                    <a:pt x="929" y="935"/>
                    <a:pt x="929" y="935"/>
                    <a:pt x="929" y="935"/>
                  </a:cubicBezTo>
                  <a:cubicBezTo>
                    <a:pt x="929" y="934"/>
                    <a:pt x="929" y="934"/>
                    <a:pt x="928" y="934"/>
                  </a:cubicBezTo>
                  <a:cubicBezTo>
                    <a:pt x="928" y="934"/>
                    <a:pt x="928" y="934"/>
                    <a:pt x="927" y="933"/>
                  </a:cubicBezTo>
                  <a:cubicBezTo>
                    <a:pt x="926" y="933"/>
                    <a:pt x="926" y="932"/>
                    <a:pt x="925" y="932"/>
                  </a:cubicBezTo>
                  <a:cubicBezTo>
                    <a:pt x="925" y="930"/>
                    <a:pt x="922" y="930"/>
                    <a:pt x="921" y="929"/>
                  </a:cubicBezTo>
                  <a:cubicBezTo>
                    <a:pt x="920" y="929"/>
                    <a:pt x="920" y="929"/>
                    <a:pt x="920" y="929"/>
                  </a:cubicBezTo>
                  <a:cubicBezTo>
                    <a:pt x="920" y="929"/>
                    <a:pt x="919" y="929"/>
                    <a:pt x="919" y="929"/>
                  </a:cubicBezTo>
                  <a:cubicBezTo>
                    <a:pt x="918" y="930"/>
                    <a:pt x="916" y="929"/>
                    <a:pt x="915" y="928"/>
                  </a:cubicBezTo>
                  <a:cubicBezTo>
                    <a:pt x="915" y="927"/>
                    <a:pt x="915" y="927"/>
                    <a:pt x="915" y="927"/>
                  </a:cubicBezTo>
                  <a:cubicBezTo>
                    <a:pt x="914" y="926"/>
                    <a:pt x="913" y="925"/>
                    <a:pt x="912" y="925"/>
                  </a:cubicBezTo>
                  <a:cubicBezTo>
                    <a:pt x="911" y="925"/>
                    <a:pt x="911" y="925"/>
                    <a:pt x="910" y="923"/>
                  </a:cubicBezTo>
                  <a:cubicBezTo>
                    <a:pt x="910" y="923"/>
                    <a:pt x="909" y="923"/>
                    <a:pt x="909" y="923"/>
                  </a:cubicBezTo>
                  <a:cubicBezTo>
                    <a:pt x="909" y="923"/>
                    <a:pt x="909" y="923"/>
                    <a:pt x="909" y="923"/>
                  </a:cubicBezTo>
                  <a:cubicBezTo>
                    <a:pt x="908" y="922"/>
                    <a:pt x="905" y="921"/>
                    <a:pt x="904" y="919"/>
                  </a:cubicBezTo>
                  <a:cubicBezTo>
                    <a:pt x="903" y="919"/>
                    <a:pt x="902" y="918"/>
                    <a:pt x="902" y="918"/>
                  </a:cubicBezTo>
                  <a:cubicBezTo>
                    <a:pt x="900" y="916"/>
                    <a:pt x="899" y="915"/>
                    <a:pt x="898" y="915"/>
                  </a:cubicBezTo>
                  <a:cubicBezTo>
                    <a:pt x="897" y="915"/>
                    <a:pt x="896" y="915"/>
                    <a:pt x="896" y="915"/>
                  </a:cubicBezTo>
                  <a:cubicBezTo>
                    <a:pt x="896" y="915"/>
                    <a:pt x="896" y="916"/>
                    <a:pt x="895" y="916"/>
                  </a:cubicBezTo>
                  <a:cubicBezTo>
                    <a:pt x="895" y="915"/>
                    <a:pt x="894" y="915"/>
                    <a:pt x="894" y="914"/>
                  </a:cubicBezTo>
                  <a:cubicBezTo>
                    <a:pt x="894" y="914"/>
                    <a:pt x="894" y="914"/>
                    <a:pt x="893" y="913"/>
                  </a:cubicBezTo>
                  <a:cubicBezTo>
                    <a:pt x="892" y="913"/>
                    <a:pt x="891" y="913"/>
                    <a:pt x="891" y="913"/>
                  </a:cubicBezTo>
                  <a:cubicBezTo>
                    <a:pt x="891" y="912"/>
                    <a:pt x="891" y="912"/>
                    <a:pt x="891" y="912"/>
                  </a:cubicBezTo>
                  <a:cubicBezTo>
                    <a:pt x="890" y="912"/>
                    <a:pt x="890" y="911"/>
                    <a:pt x="889" y="911"/>
                  </a:cubicBezTo>
                  <a:cubicBezTo>
                    <a:pt x="889" y="911"/>
                    <a:pt x="889" y="911"/>
                    <a:pt x="889" y="911"/>
                  </a:cubicBezTo>
                  <a:cubicBezTo>
                    <a:pt x="889" y="911"/>
                    <a:pt x="889" y="912"/>
                    <a:pt x="889" y="912"/>
                  </a:cubicBezTo>
                  <a:cubicBezTo>
                    <a:pt x="889" y="912"/>
                    <a:pt x="888" y="911"/>
                    <a:pt x="888" y="911"/>
                  </a:cubicBezTo>
                  <a:cubicBezTo>
                    <a:pt x="888" y="910"/>
                    <a:pt x="887" y="909"/>
                    <a:pt x="886" y="909"/>
                  </a:cubicBezTo>
                  <a:cubicBezTo>
                    <a:pt x="886" y="909"/>
                    <a:pt x="886" y="909"/>
                    <a:pt x="885" y="910"/>
                  </a:cubicBezTo>
                  <a:cubicBezTo>
                    <a:pt x="885" y="909"/>
                    <a:pt x="884" y="907"/>
                    <a:pt x="883" y="907"/>
                  </a:cubicBezTo>
                  <a:cubicBezTo>
                    <a:pt x="882" y="907"/>
                    <a:pt x="882" y="907"/>
                    <a:pt x="881" y="906"/>
                  </a:cubicBezTo>
                  <a:cubicBezTo>
                    <a:pt x="881" y="905"/>
                    <a:pt x="880" y="904"/>
                    <a:pt x="878" y="904"/>
                  </a:cubicBezTo>
                  <a:cubicBezTo>
                    <a:pt x="878" y="904"/>
                    <a:pt x="878" y="904"/>
                    <a:pt x="877" y="905"/>
                  </a:cubicBezTo>
                  <a:cubicBezTo>
                    <a:pt x="877" y="905"/>
                    <a:pt x="877" y="904"/>
                    <a:pt x="876" y="904"/>
                  </a:cubicBezTo>
                  <a:cubicBezTo>
                    <a:pt x="876" y="903"/>
                    <a:pt x="874" y="901"/>
                    <a:pt x="872" y="901"/>
                  </a:cubicBezTo>
                  <a:cubicBezTo>
                    <a:pt x="871" y="901"/>
                    <a:pt x="870" y="901"/>
                    <a:pt x="870" y="901"/>
                  </a:cubicBezTo>
                  <a:cubicBezTo>
                    <a:pt x="870" y="900"/>
                    <a:pt x="870" y="900"/>
                    <a:pt x="870" y="900"/>
                  </a:cubicBezTo>
                  <a:cubicBezTo>
                    <a:pt x="868" y="898"/>
                    <a:pt x="868" y="898"/>
                    <a:pt x="868" y="898"/>
                  </a:cubicBezTo>
                  <a:cubicBezTo>
                    <a:pt x="867" y="898"/>
                    <a:pt x="867" y="898"/>
                    <a:pt x="867" y="898"/>
                  </a:cubicBezTo>
                  <a:cubicBezTo>
                    <a:pt x="867" y="898"/>
                    <a:pt x="867" y="898"/>
                    <a:pt x="866" y="898"/>
                  </a:cubicBezTo>
                  <a:cubicBezTo>
                    <a:pt x="863" y="898"/>
                    <a:pt x="863" y="897"/>
                    <a:pt x="863" y="896"/>
                  </a:cubicBezTo>
                  <a:cubicBezTo>
                    <a:pt x="863" y="895"/>
                    <a:pt x="862" y="895"/>
                    <a:pt x="862" y="895"/>
                  </a:cubicBezTo>
                  <a:cubicBezTo>
                    <a:pt x="861" y="895"/>
                    <a:pt x="860" y="894"/>
                    <a:pt x="860" y="893"/>
                  </a:cubicBezTo>
                  <a:cubicBezTo>
                    <a:pt x="859" y="892"/>
                    <a:pt x="858" y="892"/>
                    <a:pt x="857" y="892"/>
                  </a:cubicBezTo>
                  <a:cubicBezTo>
                    <a:pt x="857" y="892"/>
                    <a:pt x="857" y="892"/>
                    <a:pt x="857" y="892"/>
                  </a:cubicBezTo>
                  <a:cubicBezTo>
                    <a:pt x="855" y="891"/>
                    <a:pt x="854" y="890"/>
                    <a:pt x="852" y="889"/>
                  </a:cubicBezTo>
                  <a:cubicBezTo>
                    <a:pt x="852" y="889"/>
                    <a:pt x="852" y="889"/>
                    <a:pt x="852" y="889"/>
                  </a:cubicBezTo>
                  <a:cubicBezTo>
                    <a:pt x="851" y="889"/>
                    <a:pt x="850" y="888"/>
                    <a:pt x="850" y="888"/>
                  </a:cubicBezTo>
                  <a:cubicBezTo>
                    <a:pt x="849" y="887"/>
                    <a:pt x="848" y="887"/>
                    <a:pt x="847" y="886"/>
                  </a:cubicBezTo>
                  <a:cubicBezTo>
                    <a:pt x="847" y="886"/>
                    <a:pt x="847" y="886"/>
                    <a:pt x="846" y="886"/>
                  </a:cubicBezTo>
                  <a:cubicBezTo>
                    <a:pt x="846" y="886"/>
                    <a:pt x="844" y="885"/>
                    <a:pt x="842" y="883"/>
                  </a:cubicBezTo>
                  <a:cubicBezTo>
                    <a:pt x="842" y="883"/>
                    <a:pt x="842" y="883"/>
                    <a:pt x="841" y="883"/>
                  </a:cubicBezTo>
                  <a:cubicBezTo>
                    <a:pt x="841" y="883"/>
                    <a:pt x="841" y="883"/>
                    <a:pt x="841" y="883"/>
                  </a:cubicBezTo>
                  <a:cubicBezTo>
                    <a:pt x="840" y="883"/>
                    <a:pt x="839" y="882"/>
                    <a:pt x="839" y="882"/>
                  </a:cubicBezTo>
                  <a:cubicBezTo>
                    <a:pt x="839" y="882"/>
                    <a:pt x="839" y="881"/>
                    <a:pt x="839" y="881"/>
                  </a:cubicBezTo>
                  <a:cubicBezTo>
                    <a:pt x="838" y="881"/>
                    <a:pt x="838" y="881"/>
                    <a:pt x="837" y="881"/>
                  </a:cubicBezTo>
                  <a:cubicBezTo>
                    <a:pt x="837" y="881"/>
                    <a:pt x="837" y="881"/>
                    <a:pt x="837" y="881"/>
                  </a:cubicBezTo>
                  <a:cubicBezTo>
                    <a:pt x="837" y="880"/>
                    <a:pt x="836" y="880"/>
                    <a:pt x="836" y="880"/>
                  </a:cubicBezTo>
                  <a:cubicBezTo>
                    <a:pt x="836" y="879"/>
                    <a:pt x="836" y="878"/>
                    <a:pt x="836" y="878"/>
                  </a:cubicBezTo>
                  <a:cubicBezTo>
                    <a:pt x="835" y="877"/>
                    <a:pt x="834" y="876"/>
                    <a:pt x="831" y="877"/>
                  </a:cubicBezTo>
                  <a:cubicBezTo>
                    <a:pt x="831" y="877"/>
                    <a:pt x="831" y="877"/>
                    <a:pt x="830" y="877"/>
                  </a:cubicBezTo>
                  <a:cubicBezTo>
                    <a:pt x="830" y="877"/>
                    <a:pt x="830" y="877"/>
                    <a:pt x="830" y="876"/>
                  </a:cubicBezTo>
                  <a:cubicBezTo>
                    <a:pt x="830" y="876"/>
                    <a:pt x="829" y="876"/>
                    <a:pt x="829" y="876"/>
                  </a:cubicBezTo>
                  <a:cubicBezTo>
                    <a:pt x="829" y="876"/>
                    <a:pt x="829" y="875"/>
                    <a:pt x="829" y="875"/>
                  </a:cubicBezTo>
                  <a:cubicBezTo>
                    <a:pt x="828" y="875"/>
                    <a:pt x="827" y="874"/>
                    <a:pt x="826" y="874"/>
                  </a:cubicBezTo>
                  <a:cubicBezTo>
                    <a:pt x="826" y="874"/>
                    <a:pt x="826" y="874"/>
                    <a:pt x="826" y="874"/>
                  </a:cubicBezTo>
                  <a:cubicBezTo>
                    <a:pt x="825" y="872"/>
                    <a:pt x="824" y="871"/>
                    <a:pt x="823" y="871"/>
                  </a:cubicBezTo>
                  <a:cubicBezTo>
                    <a:pt x="822" y="869"/>
                    <a:pt x="821" y="868"/>
                    <a:pt x="820" y="868"/>
                  </a:cubicBezTo>
                  <a:cubicBezTo>
                    <a:pt x="820" y="868"/>
                    <a:pt x="819" y="869"/>
                    <a:pt x="819" y="869"/>
                  </a:cubicBezTo>
                  <a:cubicBezTo>
                    <a:pt x="819" y="869"/>
                    <a:pt x="818" y="869"/>
                    <a:pt x="818" y="869"/>
                  </a:cubicBezTo>
                  <a:cubicBezTo>
                    <a:pt x="817" y="869"/>
                    <a:pt x="816" y="868"/>
                    <a:pt x="815" y="868"/>
                  </a:cubicBezTo>
                  <a:cubicBezTo>
                    <a:pt x="815" y="867"/>
                    <a:pt x="815" y="867"/>
                    <a:pt x="815" y="867"/>
                  </a:cubicBezTo>
                  <a:cubicBezTo>
                    <a:pt x="815" y="867"/>
                    <a:pt x="814" y="867"/>
                    <a:pt x="814" y="867"/>
                  </a:cubicBezTo>
                  <a:cubicBezTo>
                    <a:pt x="814" y="867"/>
                    <a:pt x="814" y="867"/>
                    <a:pt x="814" y="867"/>
                  </a:cubicBezTo>
                  <a:cubicBezTo>
                    <a:pt x="814" y="865"/>
                    <a:pt x="814" y="864"/>
                    <a:pt x="814" y="861"/>
                  </a:cubicBezTo>
                  <a:cubicBezTo>
                    <a:pt x="814" y="861"/>
                    <a:pt x="814" y="861"/>
                    <a:pt x="814" y="861"/>
                  </a:cubicBezTo>
                  <a:cubicBezTo>
                    <a:pt x="815" y="858"/>
                    <a:pt x="814" y="857"/>
                    <a:pt x="814" y="856"/>
                  </a:cubicBezTo>
                  <a:cubicBezTo>
                    <a:pt x="814" y="856"/>
                    <a:pt x="814" y="856"/>
                    <a:pt x="814" y="855"/>
                  </a:cubicBezTo>
                  <a:cubicBezTo>
                    <a:pt x="815" y="855"/>
                    <a:pt x="815" y="854"/>
                    <a:pt x="815" y="852"/>
                  </a:cubicBezTo>
                  <a:cubicBezTo>
                    <a:pt x="815" y="851"/>
                    <a:pt x="815" y="850"/>
                    <a:pt x="814" y="849"/>
                  </a:cubicBezTo>
                  <a:cubicBezTo>
                    <a:pt x="814" y="849"/>
                    <a:pt x="814" y="849"/>
                    <a:pt x="814" y="849"/>
                  </a:cubicBezTo>
                  <a:cubicBezTo>
                    <a:pt x="815" y="848"/>
                    <a:pt x="814" y="848"/>
                    <a:pt x="814" y="847"/>
                  </a:cubicBezTo>
                  <a:cubicBezTo>
                    <a:pt x="814" y="846"/>
                    <a:pt x="814" y="846"/>
                    <a:pt x="814" y="845"/>
                  </a:cubicBezTo>
                  <a:cubicBezTo>
                    <a:pt x="814" y="844"/>
                    <a:pt x="813" y="844"/>
                    <a:pt x="813" y="844"/>
                  </a:cubicBezTo>
                  <a:cubicBezTo>
                    <a:pt x="813" y="843"/>
                    <a:pt x="813" y="843"/>
                    <a:pt x="813" y="843"/>
                  </a:cubicBezTo>
                  <a:cubicBezTo>
                    <a:pt x="813" y="842"/>
                    <a:pt x="813" y="841"/>
                    <a:pt x="813" y="840"/>
                  </a:cubicBezTo>
                  <a:cubicBezTo>
                    <a:pt x="812" y="840"/>
                    <a:pt x="812" y="840"/>
                    <a:pt x="812" y="839"/>
                  </a:cubicBezTo>
                  <a:cubicBezTo>
                    <a:pt x="812" y="839"/>
                    <a:pt x="811" y="839"/>
                    <a:pt x="811" y="839"/>
                  </a:cubicBezTo>
                  <a:cubicBezTo>
                    <a:pt x="811" y="839"/>
                    <a:pt x="811" y="838"/>
                    <a:pt x="812" y="838"/>
                  </a:cubicBezTo>
                  <a:cubicBezTo>
                    <a:pt x="812" y="838"/>
                    <a:pt x="812" y="837"/>
                    <a:pt x="812" y="837"/>
                  </a:cubicBezTo>
                  <a:cubicBezTo>
                    <a:pt x="812" y="836"/>
                    <a:pt x="812" y="836"/>
                    <a:pt x="812" y="836"/>
                  </a:cubicBezTo>
                  <a:cubicBezTo>
                    <a:pt x="812" y="835"/>
                    <a:pt x="812" y="834"/>
                    <a:pt x="811" y="833"/>
                  </a:cubicBezTo>
                  <a:cubicBezTo>
                    <a:pt x="811" y="833"/>
                    <a:pt x="811" y="833"/>
                    <a:pt x="811" y="833"/>
                  </a:cubicBezTo>
                  <a:cubicBezTo>
                    <a:pt x="811" y="832"/>
                    <a:pt x="811" y="831"/>
                    <a:pt x="811" y="830"/>
                  </a:cubicBezTo>
                  <a:cubicBezTo>
                    <a:pt x="811" y="830"/>
                    <a:pt x="811" y="829"/>
                    <a:pt x="810" y="829"/>
                  </a:cubicBezTo>
                  <a:cubicBezTo>
                    <a:pt x="810" y="828"/>
                    <a:pt x="810" y="826"/>
                    <a:pt x="809" y="825"/>
                  </a:cubicBezTo>
                  <a:cubicBezTo>
                    <a:pt x="809" y="825"/>
                    <a:pt x="809" y="825"/>
                    <a:pt x="809" y="825"/>
                  </a:cubicBezTo>
                  <a:cubicBezTo>
                    <a:pt x="809" y="825"/>
                    <a:pt x="809" y="824"/>
                    <a:pt x="809" y="824"/>
                  </a:cubicBezTo>
                  <a:cubicBezTo>
                    <a:pt x="809" y="823"/>
                    <a:pt x="809" y="822"/>
                    <a:pt x="809" y="822"/>
                  </a:cubicBezTo>
                  <a:cubicBezTo>
                    <a:pt x="809" y="821"/>
                    <a:pt x="809" y="821"/>
                    <a:pt x="809" y="821"/>
                  </a:cubicBezTo>
                  <a:cubicBezTo>
                    <a:pt x="809" y="820"/>
                    <a:pt x="808" y="819"/>
                    <a:pt x="807" y="818"/>
                  </a:cubicBezTo>
                  <a:cubicBezTo>
                    <a:pt x="807" y="818"/>
                    <a:pt x="807" y="818"/>
                    <a:pt x="807" y="818"/>
                  </a:cubicBezTo>
                  <a:cubicBezTo>
                    <a:pt x="806" y="817"/>
                    <a:pt x="806" y="816"/>
                    <a:pt x="806" y="816"/>
                  </a:cubicBezTo>
                  <a:cubicBezTo>
                    <a:pt x="805" y="815"/>
                    <a:pt x="805" y="815"/>
                    <a:pt x="805" y="815"/>
                  </a:cubicBezTo>
                  <a:cubicBezTo>
                    <a:pt x="805" y="815"/>
                    <a:pt x="805" y="815"/>
                    <a:pt x="805" y="814"/>
                  </a:cubicBezTo>
                  <a:cubicBezTo>
                    <a:pt x="805" y="814"/>
                    <a:pt x="805" y="813"/>
                    <a:pt x="805" y="813"/>
                  </a:cubicBezTo>
                  <a:cubicBezTo>
                    <a:pt x="805" y="813"/>
                    <a:pt x="805" y="812"/>
                    <a:pt x="804" y="811"/>
                  </a:cubicBezTo>
                  <a:cubicBezTo>
                    <a:pt x="804" y="809"/>
                    <a:pt x="804" y="809"/>
                    <a:pt x="803" y="808"/>
                  </a:cubicBezTo>
                  <a:cubicBezTo>
                    <a:pt x="803" y="808"/>
                    <a:pt x="803" y="808"/>
                    <a:pt x="802" y="808"/>
                  </a:cubicBezTo>
                  <a:cubicBezTo>
                    <a:pt x="803" y="807"/>
                    <a:pt x="802" y="806"/>
                    <a:pt x="800" y="804"/>
                  </a:cubicBezTo>
                  <a:cubicBezTo>
                    <a:pt x="799" y="803"/>
                    <a:pt x="798" y="803"/>
                    <a:pt x="798" y="803"/>
                  </a:cubicBezTo>
                  <a:cubicBezTo>
                    <a:pt x="797" y="802"/>
                    <a:pt x="797" y="802"/>
                    <a:pt x="797" y="802"/>
                  </a:cubicBezTo>
                  <a:cubicBezTo>
                    <a:pt x="797" y="801"/>
                    <a:pt x="797" y="801"/>
                    <a:pt x="797" y="801"/>
                  </a:cubicBezTo>
                  <a:cubicBezTo>
                    <a:pt x="796" y="800"/>
                    <a:pt x="796" y="799"/>
                    <a:pt x="796" y="799"/>
                  </a:cubicBezTo>
                  <a:cubicBezTo>
                    <a:pt x="796" y="798"/>
                    <a:pt x="796" y="798"/>
                    <a:pt x="796" y="798"/>
                  </a:cubicBezTo>
                  <a:cubicBezTo>
                    <a:pt x="796" y="798"/>
                    <a:pt x="796" y="798"/>
                    <a:pt x="796" y="798"/>
                  </a:cubicBezTo>
                  <a:cubicBezTo>
                    <a:pt x="795" y="795"/>
                    <a:pt x="794" y="795"/>
                    <a:pt x="792" y="792"/>
                  </a:cubicBezTo>
                  <a:cubicBezTo>
                    <a:pt x="791" y="792"/>
                    <a:pt x="791" y="792"/>
                    <a:pt x="791" y="792"/>
                  </a:cubicBezTo>
                  <a:cubicBezTo>
                    <a:pt x="791" y="791"/>
                    <a:pt x="790" y="791"/>
                    <a:pt x="790" y="791"/>
                  </a:cubicBezTo>
                  <a:cubicBezTo>
                    <a:pt x="790" y="790"/>
                    <a:pt x="789" y="790"/>
                    <a:pt x="787" y="789"/>
                  </a:cubicBezTo>
                  <a:cubicBezTo>
                    <a:pt x="786" y="789"/>
                    <a:pt x="786" y="788"/>
                    <a:pt x="785" y="787"/>
                  </a:cubicBezTo>
                  <a:cubicBezTo>
                    <a:pt x="785" y="787"/>
                    <a:pt x="785" y="787"/>
                    <a:pt x="785" y="787"/>
                  </a:cubicBezTo>
                  <a:cubicBezTo>
                    <a:pt x="783" y="784"/>
                    <a:pt x="780" y="783"/>
                    <a:pt x="780" y="783"/>
                  </a:cubicBezTo>
                  <a:cubicBezTo>
                    <a:pt x="780" y="783"/>
                    <a:pt x="779" y="783"/>
                    <a:pt x="779" y="784"/>
                  </a:cubicBezTo>
                  <a:cubicBezTo>
                    <a:pt x="779" y="784"/>
                    <a:pt x="779" y="784"/>
                    <a:pt x="779" y="784"/>
                  </a:cubicBezTo>
                  <a:cubicBezTo>
                    <a:pt x="778" y="784"/>
                    <a:pt x="778" y="783"/>
                    <a:pt x="778" y="783"/>
                  </a:cubicBezTo>
                  <a:cubicBezTo>
                    <a:pt x="778" y="783"/>
                    <a:pt x="778" y="783"/>
                    <a:pt x="778" y="782"/>
                  </a:cubicBezTo>
                  <a:cubicBezTo>
                    <a:pt x="775" y="781"/>
                    <a:pt x="774" y="781"/>
                    <a:pt x="773" y="781"/>
                  </a:cubicBezTo>
                  <a:cubicBezTo>
                    <a:pt x="773" y="781"/>
                    <a:pt x="772" y="781"/>
                    <a:pt x="772" y="781"/>
                  </a:cubicBezTo>
                  <a:cubicBezTo>
                    <a:pt x="772" y="781"/>
                    <a:pt x="772" y="781"/>
                    <a:pt x="772" y="781"/>
                  </a:cubicBezTo>
                  <a:cubicBezTo>
                    <a:pt x="772" y="781"/>
                    <a:pt x="771" y="780"/>
                    <a:pt x="770" y="780"/>
                  </a:cubicBezTo>
                  <a:cubicBezTo>
                    <a:pt x="770" y="780"/>
                    <a:pt x="770" y="780"/>
                    <a:pt x="769" y="780"/>
                  </a:cubicBezTo>
                  <a:cubicBezTo>
                    <a:pt x="769" y="780"/>
                    <a:pt x="769" y="780"/>
                    <a:pt x="769" y="780"/>
                  </a:cubicBezTo>
                  <a:cubicBezTo>
                    <a:pt x="768" y="781"/>
                    <a:pt x="768" y="781"/>
                    <a:pt x="767" y="781"/>
                  </a:cubicBezTo>
                  <a:cubicBezTo>
                    <a:pt x="767" y="781"/>
                    <a:pt x="767" y="781"/>
                    <a:pt x="767" y="781"/>
                  </a:cubicBezTo>
                  <a:cubicBezTo>
                    <a:pt x="767" y="781"/>
                    <a:pt x="767" y="781"/>
                    <a:pt x="767" y="781"/>
                  </a:cubicBezTo>
                  <a:cubicBezTo>
                    <a:pt x="767" y="780"/>
                    <a:pt x="766" y="780"/>
                    <a:pt x="765" y="780"/>
                  </a:cubicBezTo>
                  <a:close/>
                  <a:moveTo>
                    <a:pt x="157" y="366"/>
                  </a:moveTo>
                  <a:cubicBezTo>
                    <a:pt x="157" y="366"/>
                    <a:pt x="157" y="366"/>
                    <a:pt x="157" y="366"/>
                  </a:cubicBezTo>
                  <a:cubicBezTo>
                    <a:pt x="157" y="366"/>
                    <a:pt x="157" y="366"/>
                    <a:pt x="157" y="366"/>
                  </a:cubicBezTo>
                  <a:close/>
                  <a:moveTo>
                    <a:pt x="693" y="757"/>
                  </a:moveTo>
                  <a:cubicBezTo>
                    <a:pt x="693" y="757"/>
                    <a:pt x="693" y="757"/>
                    <a:pt x="693" y="757"/>
                  </a:cubicBezTo>
                  <a:cubicBezTo>
                    <a:pt x="693" y="757"/>
                    <a:pt x="693" y="757"/>
                    <a:pt x="693" y="75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81" name="Freeform 8"/>
            <p:cNvSpPr>
              <a:spLocks noEditPoints="1"/>
            </p:cNvSpPr>
            <p:nvPr/>
          </p:nvSpPr>
          <p:spPr bwMode="auto">
            <a:xfrm>
              <a:off x="4393" y="3270"/>
              <a:ext cx="681" cy="552"/>
            </a:xfrm>
            <a:custGeom>
              <a:avLst/>
              <a:gdLst>
                <a:gd name="T0" fmla="*/ 20 w 288"/>
                <a:gd name="T1" fmla="*/ 82 h 234"/>
                <a:gd name="T2" fmla="*/ 44 w 288"/>
                <a:gd name="T3" fmla="*/ 68 h 234"/>
                <a:gd name="T4" fmla="*/ 94 w 288"/>
                <a:gd name="T5" fmla="*/ 40 h 234"/>
                <a:gd name="T6" fmla="*/ 133 w 288"/>
                <a:gd name="T7" fmla="*/ 18 h 234"/>
                <a:gd name="T8" fmla="*/ 168 w 288"/>
                <a:gd name="T9" fmla="*/ 5 h 234"/>
                <a:gd name="T10" fmla="*/ 185 w 288"/>
                <a:gd name="T11" fmla="*/ 22 h 234"/>
                <a:gd name="T12" fmla="*/ 203 w 288"/>
                <a:gd name="T13" fmla="*/ 42 h 234"/>
                <a:gd name="T14" fmla="*/ 244 w 288"/>
                <a:gd name="T15" fmla="*/ 85 h 234"/>
                <a:gd name="T16" fmla="*/ 271 w 288"/>
                <a:gd name="T17" fmla="*/ 113 h 234"/>
                <a:gd name="T18" fmla="*/ 285 w 288"/>
                <a:gd name="T19" fmla="*/ 132 h 234"/>
                <a:gd name="T20" fmla="*/ 261 w 288"/>
                <a:gd name="T21" fmla="*/ 146 h 234"/>
                <a:gd name="T22" fmla="*/ 227 w 288"/>
                <a:gd name="T23" fmla="*/ 166 h 234"/>
                <a:gd name="T24" fmla="*/ 210 w 288"/>
                <a:gd name="T25" fmla="*/ 161 h 234"/>
                <a:gd name="T26" fmla="*/ 185 w 288"/>
                <a:gd name="T27" fmla="*/ 134 h 234"/>
                <a:gd name="T28" fmla="*/ 158 w 288"/>
                <a:gd name="T29" fmla="*/ 103 h 234"/>
                <a:gd name="T30" fmla="*/ 148 w 288"/>
                <a:gd name="T31" fmla="*/ 100 h 234"/>
                <a:gd name="T32" fmla="*/ 122 w 288"/>
                <a:gd name="T33" fmla="*/ 117 h 234"/>
                <a:gd name="T34" fmla="*/ 123 w 288"/>
                <a:gd name="T35" fmla="*/ 120 h 234"/>
                <a:gd name="T36" fmla="*/ 149 w 288"/>
                <a:gd name="T37" fmla="*/ 154 h 234"/>
                <a:gd name="T38" fmla="*/ 169 w 288"/>
                <a:gd name="T39" fmla="*/ 180 h 234"/>
                <a:gd name="T40" fmla="*/ 175 w 288"/>
                <a:gd name="T41" fmla="*/ 193 h 234"/>
                <a:gd name="T42" fmla="*/ 143 w 288"/>
                <a:gd name="T43" fmla="*/ 213 h 234"/>
                <a:gd name="T44" fmla="*/ 115 w 288"/>
                <a:gd name="T45" fmla="*/ 231 h 234"/>
                <a:gd name="T46" fmla="*/ 103 w 288"/>
                <a:gd name="T47" fmla="*/ 227 h 234"/>
                <a:gd name="T48" fmla="*/ 86 w 288"/>
                <a:gd name="T49" fmla="*/ 206 h 234"/>
                <a:gd name="T50" fmla="*/ 64 w 288"/>
                <a:gd name="T51" fmla="*/ 178 h 234"/>
                <a:gd name="T52" fmla="*/ 41 w 288"/>
                <a:gd name="T53" fmla="*/ 149 h 234"/>
                <a:gd name="T54" fmla="*/ 19 w 288"/>
                <a:gd name="T55" fmla="*/ 121 h 234"/>
                <a:gd name="T56" fmla="*/ 3 w 288"/>
                <a:gd name="T57" fmla="*/ 99 h 234"/>
                <a:gd name="T58" fmla="*/ 11 w 288"/>
                <a:gd name="T59" fmla="*/ 100 h 234"/>
                <a:gd name="T60" fmla="*/ 36 w 288"/>
                <a:gd name="T61" fmla="*/ 130 h 234"/>
                <a:gd name="T62" fmla="*/ 59 w 288"/>
                <a:gd name="T63" fmla="*/ 159 h 234"/>
                <a:gd name="T64" fmla="*/ 89 w 288"/>
                <a:gd name="T65" fmla="*/ 194 h 234"/>
                <a:gd name="T66" fmla="*/ 108 w 288"/>
                <a:gd name="T67" fmla="*/ 218 h 234"/>
                <a:gd name="T68" fmla="*/ 109 w 288"/>
                <a:gd name="T69" fmla="*/ 221 h 234"/>
                <a:gd name="T70" fmla="*/ 133 w 288"/>
                <a:gd name="T71" fmla="*/ 209 h 234"/>
                <a:gd name="T72" fmla="*/ 157 w 288"/>
                <a:gd name="T73" fmla="*/ 194 h 234"/>
                <a:gd name="T74" fmla="*/ 169 w 288"/>
                <a:gd name="T75" fmla="*/ 190 h 234"/>
                <a:gd name="T76" fmla="*/ 152 w 288"/>
                <a:gd name="T77" fmla="*/ 169 h 234"/>
                <a:gd name="T78" fmla="*/ 136 w 288"/>
                <a:gd name="T79" fmla="*/ 149 h 234"/>
                <a:gd name="T80" fmla="*/ 116 w 288"/>
                <a:gd name="T81" fmla="*/ 126 h 234"/>
                <a:gd name="T82" fmla="*/ 111 w 288"/>
                <a:gd name="T83" fmla="*/ 112 h 234"/>
                <a:gd name="T84" fmla="*/ 135 w 288"/>
                <a:gd name="T85" fmla="*/ 99 h 234"/>
                <a:gd name="T86" fmla="*/ 155 w 288"/>
                <a:gd name="T87" fmla="*/ 91 h 234"/>
                <a:gd name="T88" fmla="*/ 175 w 288"/>
                <a:gd name="T89" fmla="*/ 112 h 234"/>
                <a:gd name="T90" fmla="*/ 206 w 288"/>
                <a:gd name="T91" fmla="*/ 146 h 234"/>
                <a:gd name="T92" fmla="*/ 218 w 288"/>
                <a:gd name="T93" fmla="*/ 162 h 234"/>
                <a:gd name="T94" fmla="*/ 237 w 288"/>
                <a:gd name="T95" fmla="*/ 150 h 234"/>
                <a:gd name="T96" fmla="*/ 268 w 288"/>
                <a:gd name="T97" fmla="*/ 134 h 234"/>
                <a:gd name="T98" fmla="*/ 277 w 288"/>
                <a:gd name="T99" fmla="*/ 128 h 234"/>
                <a:gd name="T100" fmla="*/ 252 w 288"/>
                <a:gd name="T101" fmla="*/ 102 h 234"/>
                <a:gd name="T102" fmla="*/ 218 w 288"/>
                <a:gd name="T103" fmla="*/ 69 h 234"/>
                <a:gd name="T104" fmla="*/ 195 w 288"/>
                <a:gd name="T105" fmla="*/ 46 h 234"/>
                <a:gd name="T106" fmla="*/ 178 w 288"/>
                <a:gd name="T107" fmla="*/ 29 h 234"/>
                <a:gd name="T108" fmla="*/ 161 w 288"/>
                <a:gd name="T109" fmla="*/ 12 h 234"/>
                <a:gd name="T110" fmla="*/ 151 w 288"/>
                <a:gd name="T111" fmla="*/ 18 h 234"/>
                <a:gd name="T112" fmla="*/ 121 w 288"/>
                <a:gd name="T113" fmla="*/ 34 h 234"/>
                <a:gd name="T114" fmla="*/ 69 w 288"/>
                <a:gd name="T115" fmla="*/ 62 h 234"/>
                <a:gd name="T116" fmla="*/ 43 w 288"/>
                <a:gd name="T117" fmla="*/ 76 h 234"/>
                <a:gd name="T118" fmla="*/ 16 w 288"/>
                <a:gd name="T119"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34">
                  <a:moveTo>
                    <a:pt x="2" y="92"/>
                  </a:moveTo>
                  <a:cubicBezTo>
                    <a:pt x="2" y="92"/>
                    <a:pt x="2" y="93"/>
                    <a:pt x="4" y="91"/>
                  </a:cubicBezTo>
                  <a:cubicBezTo>
                    <a:pt x="4" y="90"/>
                    <a:pt x="7" y="90"/>
                    <a:pt x="7" y="89"/>
                  </a:cubicBezTo>
                  <a:cubicBezTo>
                    <a:pt x="9" y="88"/>
                    <a:pt x="8" y="89"/>
                    <a:pt x="10" y="87"/>
                  </a:cubicBezTo>
                  <a:cubicBezTo>
                    <a:pt x="12" y="85"/>
                    <a:pt x="11" y="87"/>
                    <a:pt x="15" y="85"/>
                  </a:cubicBezTo>
                  <a:cubicBezTo>
                    <a:pt x="18" y="83"/>
                    <a:pt x="17" y="81"/>
                    <a:pt x="20" y="82"/>
                  </a:cubicBezTo>
                  <a:cubicBezTo>
                    <a:pt x="24" y="82"/>
                    <a:pt x="23" y="78"/>
                    <a:pt x="26" y="79"/>
                  </a:cubicBezTo>
                  <a:cubicBezTo>
                    <a:pt x="27" y="79"/>
                    <a:pt x="28" y="78"/>
                    <a:pt x="29" y="77"/>
                  </a:cubicBezTo>
                  <a:cubicBezTo>
                    <a:pt x="29" y="77"/>
                    <a:pt x="31" y="75"/>
                    <a:pt x="33" y="75"/>
                  </a:cubicBezTo>
                  <a:cubicBezTo>
                    <a:pt x="34" y="73"/>
                    <a:pt x="36" y="73"/>
                    <a:pt x="37" y="72"/>
                  </a:cubicBezTo>
                  <a:cubicBezTo>
                    <a:pt x="39" y="70"/>
                    <a:pt x="39" y="71"/>
                    <a:pt x="40" y="70"/>
                  </a:cubicBezTo>
                  <a:cubicBezTo>
                    <a:pt x="41" y="69"/>
                    <a:pt x="44" y="68"/>
                    <a:pt x="44" y="68"/>
                  </a:cubicBezTo>
                  <a:cubicBezTo>
                    <a:pt x="45" y="68"/>
                    <a:pt x="46" y="67"/>
                    <a:pt x="48" y="66"/>
                  </a:cubicBezTo>
                  <a:cubicBezTo>
                    <a:pt x="51" y="66"/>
                    <a:pt x="52" y="62"/>
                    <a:pt x="56" y="62"/>
                  </a:cubicBezTo>
                  <a:cubicBezTo>
                    <a:pt x="60" y="63"/>
                    <a:pt x="60" y="59"/>
                    <a:pt x="64" y="57"/>
                  </a:cubicBezTo>
                  <a:cubicBezTo>
                    <a:pt x="67" y="56"/>
                    <a:pt x="69" y="54"/>
                    <a:pt x="72" y="53"/>
                  </a:cubicBezTo>
                  <a:cubicBezTo>
                    <a:pt x="74" y="51"/>
                    <a:pt x="77" y="51"/>
                    <a:pt x="79" y="48"/>
                  </a:cubicBezTo>
                  <a:cubicBezTo>
                    <a:pt x="84" y="46"/>
                    <a:pt x="89" y="44"/>
                    <a:pt x="94" y="40"/>
                  </a:cubicBezTo>
                  <a:cubicBezTo>
                    <a:pt x="97" y="39"/>
                    <a:pt x="99" y="37"/>
                    <a:pt x="102" y="36"/>
                  </a:cubicBezTo>
                  <a:cubicBezTo>
                    <a:pt x="103" y="35"/>
                    <a:pt x="104" y="34"/>
                    <a:pt x="105" y="34"/>
                  </a:cubicBezTo>
                  <a:cubicBezTo>
                    <a:pt x="107" y="33"/>
                    <a:pt x="109" y="33"/>
                    <a:pt x="109" y="32"/>
                  </a:cubicBezTo>
                  <a:cubicBezTo>
                    <a:pt x="114" y="30"/>
                    <a:pt x="118" y="29"/>
                    <a:pt x="117" y="27"/>
                  </a:cubicBezTo>
                  <a:cubicBezTo>
                    <a:pt x="122" y="25"/>
                    <a:pt x="121" y="23"/>
                    <a:pt x="125" y="22"/>
                  </a:cubicBezTo>
                  <a:cubicBezTo>
                    <a:pt x="129" y="21"/>
                    <a:pt x="130" y="20"/>
                    <a:pt x="133" y="18"/>
                  </a:cubicBezTo>
                  <a:cubicBezTo>
                    <a:pt x="135" y="17"/>
                    <a:pt x="137" y="16"/>
                    <a:pt x="139" y="14"/>
                  </a:cubicBezTo>
                  <a:cubicBezTo>
                    <a:pt x="144" y="12"/>
                    <a:pt x="147" y="9"/>
                    <a:pt x="150" y="8"/>
                  </a:cubicBezTo>
                  <a:cubicBezTo>
                    <a:pt x="155" y="5"/>
                    <a:pt x="158" y="7"/>
                    <a:pt x="158" y="4"/>
                  </a:cubicBezTo>
                  <a:cubicBezTo>
                    <a:pt x="163" y="3"/>
                    <a:pt x="160" y="3"/>
                    <a:pt x="160" y="3"/>
                  </a:cubicBezTo>
                  <a:cubicBezTo>
                    <a:pt x="165" y="1"/>
                    <a:pt x="165" y="5"/>
                    <a:pt x="166" y="3"/>
                  </a:cubicBezTo>
                  <a:cubicBezTo>
                    <a:pt x="165" y="0"/>
                    <a:pt x="167" y="5"/>
                    <a:pt x="168" y="5"/>
                  </a:cubicBezTo>
                  <a:cubicBezTo>
                    <a:pt x="170" y="8"/>
                    <a:pt x="170" y="9"/>
                    <a:pt x="170" y="8"/>
                  </a:cubicBezTo>
                  <a:cubicBezTo>
                    <a:pt x="171" y="9"/>
                    <a:pt x="172" y="10"/>
                    <a:pt x="174" y="11"/>
                  </a:cubicBezTo>
                  <a:cubicBezTo>
                    <a:pt x="172" y="13"/>
                    <a:pt x="176" y="14"/>
                    <a:pt x="177" y="15"/>
                  </a:cubicBezTo>
                  <a:cubicBezTo>
                    <a:pt x="179" y="15"/>
                    <a:pt x="180" y="16"/>
                    <a:pt x="180" y="17"/>
                  </a:cubicBezTo>
                  <a:cubicBezTo>
                    <a:pt x="180" y="18"/>
                    <a:pt x="182" y="18"/>
                    <a:pt x="182" y="20"/>
                  </a:cubicBezTo>
                  <a:cubicBezTo>
                    <a:pt x="183" y="20"/>
                    <a:pt x="184" y="21"/>
                    <a:pt x="185" y="22"/>
                  </a:cubicBezTo>
                  <a:cubicBezTo>
                    <a:pt x="186" y="24"/>
                    <a:pt x="187" y="24"/>
                    <a:pt x="187" y="26"/>
                  </a:cubicBezTo>
                  <a:cubicBezTo>
                    <a:pt x="190" y="25"/>
                    <a:pt x="188" y="27"/>
                    <a:pt x="190" y="29"/>
                  </a:cubicBezTo>
                  <a:cubicBezTo>
                    <a:pt x="190" y="29"/>
                    <a:pt x="192" y="33"/>
                    <a:pt x="193" y="31"/>
                  </a:cubicBezTo>
                  <a:cubicBezTo>
                    <a:pt x="193" y="32"/>
                    <a:pt x="195" y="33"/>
                    <a:pt x="198" y="37"/>
                  </a:cubicBezTo>
                  <a:cubicBezTo>
                    <a:pt x="198" y="36"/>
                    <a:pt x="199" y="37"/>
                    <a:pt x="200" y="38"/>
                  </a:cubicBezTo>
                  <a:cubicBezTo>
                    <a:pt x="201" y="39"/>
                    <a:pt x="201" y="43"/>
                    <a:pt x="203" y="42"/>
                  </a:cubicBezTo>
                  <a:cubicBezTo>
                    <a:pt x="207" y="45"/>
                    <a:pt x="210" y="50"/>
                    <a:pt x="214" y="53"/>
                  </a:cubicBezTo>
                  <a:cubicBezTo>
                    <a:pt x="216" y="55"/>
                    <a:pt x="217" y="56"/>
                    <a:pt x="219" y="59"/>
                  </a:cubicBezTo>
                  <a:cubicBezTo>
                    <a:pt x="222" y="62"/>
                    <a:pt x="225" y="64"/>
                    <a:pt x="225" y="65"/>
                  </a:cubicBezTo>
                  <a:cubicBezTo>
                    <a:pt x="228" y="67"/>
                    <a:pt x="230" y="70"/>
                    <a:pt x="232" y="72"/>
                  </a:cubicBezTo>
                  <a:cubicBezTo>
                    <a:pt x="232" y="74"/>
                    <a:pt x="236" y="76"/>
                    <a:pt x="238" y="78"/>
                  </a:cubicBezTo>
                  <a:cubicBezTo>
                    <a:pt x="240" y="81"/>
                    <a:pt x="242" y="83"/>
                    <a:pt x="244" y="85"/>
                  </a:cubicBezTo>
                  <a:cubicBezTo>
                    <a:pt x="245" y="86"/>
                    <a:pt x="246" y="87"/>
                    <a:pt x="247" y="88"/>
                  </a:cubicBezTo>
                  <a:cubicBezTo>
                    <a:pt x="250" y="88"/>
                    <a:pt x="248" y="92"/>
                    <a:pt x="250" y="91"/>
                  </a:cubicBezTo>
                  <a:cubicBezTo>
                    <a:pt x="251" y="93"/>
                    <a:pt x="252" y="95"/>
                    <a:pt x="255" y="97"/>
                  </a:cubicBezTo>
                  <a:cubicBezTo>
                    <a:pt x="257" y="99"/>
                    <a:pt x="260" y="100"/>
                    <a:pt x="261" y="103"/>
                  </a:cubicBezTo>
                  <a:cubicBezTo>
                    <a:pt x="264" y="105"/>
                    <a:pt x="265" y="106"/>
                    <a:pt x="267" y="108"/>
                  </a:cubicBezTo>
                  <a:cubicBezTo>
                    <a:pt x="268" y="110"/>
                    <a:pt x="269" y="112"/>
                    <a:pt x="271" y="113"/>
                  </a:cubicBezTo>
                  <a:cubicBezTo>
                    <a:pt x="273" y="115"/>
                    <a:pt x="276" y="117"/>
                    <a:pt x="277" y="119"/>
                  </a:cubicBezTo>
                  <a:cubicBezTo>
                    <a:pt x="279" y="120"/>
                    <a:pt x="282" y="122"/>
                    <a:pt x="282" y="124"/>
                  </a:cubicBezTo>
                  <a:cubicBezTo>
                    <a:pt x="285" y="126"/>
                    <a:pt x="284" y="130"/>
                    <a:pt x="285" y="128"/>
                  </a:cubicBezTo>
                  <a:cubicBezTo>
                    <a:pt x="288" y="128"/>
                    <a:pt x="286" y="132"/>
                    <a:pt x="285" y="132"/>
                  </a:cubicBezTo>
                  <a:cubicBezTo>
                    <a:pt x="285" y="133"/>
                    <a:pt x="286" y="134"/>
                    <a:pt x="285" y="132"/>
                  </a:cubicBezTo>
                  <a:cubicBezTo>
                    <a:pt x="285" y="130"/>
                    <a:pt x="285" y="133"/>
                    <a:pt x="285" y="132"/>
                  </a:cubicBezTo>
                  <a:cubicBezTo>
                    <a:pt x="287" y="132"/>
                    <a:pt x="284" y="132"/>
                    <a:pt x="280" y="135"/>
                  </a:cubicBezTo>
                  <a:cubicBezTo>
                    <a:pt x="283" y="138"/>
                    <a:pt x="278" y="137"/>
                    <a:pt x="275" y="138"/>
                  </a:cubicBezTo>
                  <a:cubicBezTo>
                    <a:pt x="274" y="138"/>
                    <a:pt x="273" y="139"/>
                    <a:pt x="272" y="139"/>
                  </a:cubicBezTo>
                  <a:cubicBezTo>
                    <a:pt x="271" y="141"/>
                    <a:pt x="269" y="141"/>
                    <a:pt x="268" y="142"/>
                  </a:cubicBezTo>
                  <a:cubicBezTo>
                    <a:pt x="267" y="142"/>
                    <a:pt x="265" y="142"/>
                    <a:pt x="264" y="144"/>
                  </a:cubicBezTo>
                  <a:cubicBezTo>
                    <a:pt x="262" y="145"/>
                    <a:pt x="261" y="147"/>
                    <a:pt x="261" y="146"/>
                  </a:cubicBezTo>
                  <a:cubicBezTo>
                    <a:pt x="260" y="147"/>
                    <a:pt x="258" y="148"/>
                    <a:pt x="257" y="148"/>
                  </a:cubicBezTo>
                  <a:cubicBezTo>
                    <a:pt x="256" y="149"/>
                    <a:pt x="254" y="150"/>
                    <a:pt x="253" y="151"/>
                  </a:cubicBezTo>
                  <a:cubicBezTo>
                    <a:pt x="248" y="154"/>
                    <a:pt x="247" y="155"/>
                    <a:pt x="241" y="157"/>
                  </a:cubicBezTo>
                  <a:cubicBezTo>
                    <a:pt x="239" y="158"/>
                    <a:pt x="238" y="160"/>
                    <a:pt x="236" y="161"/>
                  </a:cubicBezTo>
                  <a:cubicBezTo>
                    <a:pt x="234" y="162"/>
                    <a:pt x="233" y="166"/>
                    <a:pt x="231" y="163"/>
                  </a:cubicBezTo>
                  <a:cubicBezTo>
                    <a:pt x="233" y="164"/>
                    <a:pt x="227" y="165"/>
                    <a:pt x="227" y="166"/>
                  </a:cubicBezTo>
                  <a:cubicBezTo>
                    <a:pt x="226" y="167"/>
                    <a:pt x="224" y="169"/>
                    <a:pt x="224" y="167"/>
                  </a:cubicBezTo>
                  <a:cubicBezTo>
                    <a:pt x="226" y="169"/>
                    <a:pt x="224" y="166"/>
                    <a:pt x="221" y="169"/>
                  </a:cubicBezTo>
                  <a:cubicBezTo>
                    <a:pt x="219" y="170"/>
                    <a:pt x="216" y="171"/>
                    <a:pt x="215" y="168"/>
                  </a:cubicBezTo>
                  <a:cubicBezTo>
                    <a:pt x="217" y="169"/>
                    <a:pt x="216" y="164"/>
                    <a:pt x="215" y="168"/>
                  </a:cubicBezTo>
                  <a:cubicBezTo>
                    <a:pt x="216" y="167"/>
                    <a:pt x="217" y="166"/>
                    <a:pt x="212" y="165"/>
                  </a:cubicBezTo>
                  <a:cubicBezTo>
                    <a:pt x="212" y="164"/>
                    <a:pt x="210" y="165"/>
                    <a:pt x="210" y="161"/>
                  </a:cubicBezTo>
                  <a:cubicBezTo>
                    <a:pt x="211" y="158"/>
                    <a:pt x="209" y="158"/>
                    <a:pt x="208" y="158"/>
                  </a:cubicBezTo>
                  <a:cubicBezTo>
                    <a:pt x="207" y="157"/>
                    <a:pt x="206" y="156"/>
                    <a:pt x="205" y="157"/>
                  </a:cubicBezTo>
                  <a:cubicBezTo>
                    <a:pt x="204" y="154"/>
                    <a:pt x="201" y="152"/>
                    <a:pt x="200" y="151"/>
                  </a:cubicBezTo>
                  <a:cubicBezTo>
                    <a:pt x="199" y="150"/>
                    <a:pt x="198" y="149"/>
                    <a:pt x="197" y="148"/>
                  </a:cubicBezTo>
                  <a:cubicBezTo>
                    <a:pt x="197" y="147"/>
                    <a:pt x="196" y="146"/>
                    <a:pt x="195" y="145"/>
                  </a:cubicBezTo>
                  <a:cubicBezTo>
                    <a:pt x="190" y="144"/>
                    <a:pt x="188" y="136"/>
                    <a:pt x="185" y="134"/>
                  </a:cubicBezTo>
                  <a:cubicBezTo>
                    <a:pt x="182" y="131"/>
                    <a:pt x="181" y="130"/>
                    <a:pt x="179" y="128"/>
                  </a:cubicBezTo>
                  <a:cubicBezTo>
                    <a:pt x="176" y="125"/>
                    <a:pt x="178" y="123"/>
                    <a:pt x="175" y="122"/>
                  </a:cubicBezTo>
                  <a:cubicBezTo>
                    <a:pt x="174" y="121"/>
                    <a:pt x="173" y="119"/>
                    <a:pt x="171" y="117"/>
                  </a:cubicBezTo>
                  <a:cubicBezTo>
                    <a:pt x="170" y="116"/>
                    <a:pt x="167" y="114"/>
                    <a:pt x="166" y="112"/>
                  </a:cubicBezTo>
                  <a:cubicBezTo>
                    <a:pt x="165" y="112"/>
                    <a:pt x="163" y="111"/>
                    <a:pt x="161" y="107"/>
                  </a:cubicBezTo>
                  <a:cubicBezTo>
                    <a:pt x="161" y="107"/>
                    <a:pt x="158" y="103"/>
                    <a:pt x="158" y="103"/>
                  </a:cubicBezTo>
                  <a:cubicBezTo>
                    <a:pt x="156" y="102"/>
                    <a:pt x="157" y="103"/>
                    <a:pt x="155" y="100"/>
                  </a:cubicBezTo>
                  <a:cubicBezTo>
                    <a:pt x="154" y="99"/>
                    <a:pt x="151" y="100"/>
                    <a:pt x="152" y="97"/>
                  </a:cubicBezTo>
                  <a:cubicBezTo>
                    <a:pt x="150" y="95"/>
                    <a:pt x="150" y="95"/>
                    <a:pt x="151" y="95"/>
                  </a:cubicBezTo>
                  <a:cubicBezTo>
                    <a:pt x="150" y="97"/>
                    <a:pt x="155" y="95"/>
                    <a:pt x="154" y="96"/>
                  </a:cubicBezTo>
                  <a:cubicBezTo>
                    <a:pt x="155" y="96"/>
                    <a:pt x="154" y="95"/>
                    <a:pt x="152" y="96"/>
                  </a:cubicBezTo>
                  <a:cubicBezTo>
                    <a:pt x="152" y="97"/>
                    <a:pt x="151" y="97"/>
                    <a:pt x="148" y="100"/>
                  </a:cubicBezTo>
                  <a:cubicBezTo>
                    <a:pt x="147" y="101"/>
                    <a:pt x="144" y="103"/>
                    <a:pt x="142" y="104"/>
                  </a:cubicBezTo>
                  <a:cubicBezTo>
                    <a:pt x="141" y="104"/>
                    <a:pt x="141" y="106"/>
                    <a:pt x="139" y="106"/>
                  </a:cubicBezTo>
                  <a:cubicBezTo>
                    <a:pt x="138" y="106"/>
                    <a:pt x="136" y="106"/>
                    <a:pt x="135" y="108"/>
                  </a:cubicBezTo>
                  <a:cubicBezTo>
                    <a:pt x="134" y="109"/>
                    <a:pt x="132" y="110"/>
                    <a:pt x="131" y="111"/>
                  </a:cubicBezTo>
                  <a:cubicBezTo>
                    <a:pt x="129" y="113"/>
                    <a:pt x="128" y="114"/>
                    <a:pt x="126" y="114"/>
                  </a:cubicBezTo>
                  <a:cubicBezTo>
                    <a:pt x="124" y="116"/>
                    <a:pt x="124" y="117"/>
                    <a:pt x="122" y="117"/>
                  </a:cubicBezTo>
                  <a:cubicBezTo>
                    <a:pt x="119" y="117"/>
                    <a:pt x="120" y="120"/>
                    <a:pt x="119" y="119"/>
                  </a:cubicBezTo>
                  <a:cubicBezTo>
                    <a:pt x="117" y="119"/>
                    <a:pt x="117" y="123"/>
                    <a:pt x="116" y="121"/>
                  </a:cubicBezTo>
                  <a:cubicBezTo>
                    <a:pt x="115" y="123"/>
                    <a:pt x="117" y="119"/>
                    <a:pt x="117" y="117"/>
                  </a:cubicBezTo>
                  <a:cubicBezTo>
                    <a:pt x="120" y="114"/>
                    <a:pt x="116" y="111"/>
                    <a:pt x="118" y="113"/>
                  </a:cubicBezTo>
                  <a:cubicBezTo>
                    <a:pt x="120" y="113"/>
                    <a:pt x="117" y="113"/>
                    <a:pt x="120" y="117"/>
                  </a:cubicBezTo>
                  <a:cubicBezTo>
                    <a:pt x="119" y="119"/>
                    <a:pt x="123" y="118"/>
                    <a:pt x="123" y="120"/>
                  </a:cubicBezTo>
                  <a:cubicBezTo>
                    <a:pt x="124" y="122"/>
                    <a:pt x="126" y="123"/>
                    <a:pt x="127" y="125"/>
                  </a:cubicBezTo>
                  <a:cubicBezTo>
                    <a:pt x="128" y="127"/>
                    <a:pt x="128" y="130"/>
                    <a:pt x="131" y="131"/>
                  </a:cubicBezTo>
                  <a:cubicBezTo>
                    <a:pt x="131" y="136"/>
                    <a:pt x="133" y="135"/>
                    <a:pt x="136" y="137"/>
                  </a:cubicBezTo>
                  <a:cubicBezTo>
                    <a:pt x="137" y="140"/>
                    <a:pt x="141" y="141"/>
                    <a:pt x="141" y="144"/>
                  </a:cubicBezTo>
                  <a:cubicBezTo>
                    <a:pt x="142" y="145"/>
                    <a:pt x="144" y="148"/>
                    <a:pt x="145" y="149"/>
                  </a:cubicBezTo>
                  <a:cubicBezTo>
                    <a:pt x="146" y="150"/>
                    <a:pt x="147" y="153"/>
                    <a:pt x="149" y="154"/>
                  </a:cubicBezTo>
                  <a:cubicBezTo>
                    <a:pt x="151" y="155"/>
                    <a:pt x="151" y="155"/>
                    <a:pt x="152" y="156"/>
                  </a:cubicBezTo>
                  <a:cubicBezTo>
                    <a:pt x="153" y="156"/>
                    <a:pt x="152" y="158"/>
                    <a:pt x="154" y="160"/>
                  </a:cubicBezTo>
                  <a:cubicBezTo>
                    <a:pt x="155" y="161"/>
                    <a:pt x="157" y="164"/>
                    <a:pt x="158" y="166"/>
                  </a:cubicBezTo>
                  <a:cubicBezTo>
                    <a:pt x="162" y="167"/>
                    <a:pt x="160" y="170"/>
                    <a:pt x="162" y="171"/>
                  </a:cubicBezTo>
                  <a:cubicBezTo>
                    <a:pt x="163" y="172"/>
                    <a:pt x="166" y="174"/>
                    <a:pt x="166" y="176"/>
                  </a:cubicBezTo>
                  <a:cubicBezTo>
                    <a:pt x="168" y="177"/>
                    <a:pt x="170" y="178"/>
                    <a:pt x="169" y="180"/>
                  </a:cubicBezTo>
                  <a:cubicBezTo>
                    <a:pt x="171" y="181"/>
                    <a:pt x="173" y="183"/>
                    <a:pt x="172" y="184"/>
                  </a:cubicBezTo>
                  <a:cubicBezTo>
                    <a:pt x="174" y="185"/>
                    <a:pt x="174" y="183"/>
                    <a:pt x="174" y="186"/>
                  </a:cubicBezTo>
                  <a:cubicBezTo>
                    <a:pt x="174" y="187"/>
                    <a:pt x="175" y="188"/>
                    <a:pt x="176" y="188"/>
                  </a:cubicBezTo>
                  <a:cubicBezTo>
                    <a:pt x="178" y="190"/>
                    <a:pt x="177" y="192"/>
                    <a:pt x="175" y="192"/>
                  </a:cubicBezTo>
                  <a:cubicBezTo>
                    <a:pt x="175" y="191"/>
                    <a:pt x="174" y="191"/>
                    <a:pt x="175" y="193"/>
                  </a:cubicBezTo>
                  <a:cubicBezTo>
                    <a:pt x="174" y="191"/>
                    <a:pt x="175" y="190"/>
                    <a:pt x="175" y="193"/>
                  </a:cubicBezTo>
                  <a:cubicBezTo>
                    <a:pt x="174" y="193"/>
                    <a:pt x="170" y="192"/>
                    <a:pt x="170" y="196"/>
                  </a:cubicBezTo>
                  <a:cubicBezTo>
                    <a:pt x="169" y="193"/>
                    <a:pt x="166" y="199"/>
                    <a:pt x="164" y="199"/>
                  </a:cubicBezTo>
                  <a:cubicBezTo>
                    <a:pt x="162" y="201"/>
                    <a:pt x="158" y="200"/>
                    <a:pt x="159" y="203"/>
                  </a:cubicBezTo>
                  <a:cubicBezTo>
                    <a:pt x="156" y="205"/>
                    <a:pt x="154" y="209"/>
                    <a:pt x="151" y="208"/>
                  </a:cubicBezTo>
                  <a:cubicBezTo>
                    <a:pt x="150" y="208"/>
                    <a:pt x="149" y="209"/>
                    <a:pt x="147" y="210"/>
                  </a:cubicBezTo>
                  <a:cubicBezTo>
                    <a:pt x="146" y="213"/>
                    <a:pt x="144" y="211"/>
                    <a:pt x="143" y="213"/>
                  </a:cubicBezTo>
                  <a:cubicBezTo>
                    <a:pt x="142" y="213"/>
                    <a:pt x="140" y="215"/>
                    <a:pt x="137" y="216"/>
                  </a:cubicBezTo>
                  <a:cubicBezTo>
                    <a:pt x="136" y="215"/>
                    <a:pt x="132" y="220"/>
                    <a:pt x="132" y="220"/>
                  </a:cubicBezTo>
                  <a:cubicBezTo>
                    <a:pt x="130" y="221"/>
                    <a:pt x="129" y="224"/>
                    <a:pt x="127" y="223"/>
                  </a:cubicBezTo>
                  <a:cubicBezTo>
                    <a:pt x="125" y="222"/>
                    <a:pt x="122" y="225"/>
                    <a:pt x="122" y="226"/>
                  </a:cubicBezTo>
                  <a:cubicBezTo>
                    <a:pt x="122" y="228"/>
                    <a:pt x="120" y="228"/>
                    <a:pt x="118" y="229"/>
                  </a:cubicBezTo>
                  <a:cubicBezTo>
                    <a:pt x="116" y="230"/>
                    <a:pt x="116" y="230"/>
                    <a:pt x="115" y="231"/>
                  </a:cubicBezTo>
                  <a:cubicBezTo>
                    <a:pt x="113" y="232"/>
                    <a:pt x="112" y="234"/>
                    <a:pt x="112" y="232"/>
                  </a:cubicBezTo>
                  <a:cubicBezTo>
                    <a:pt x="108" y="234"/>
                    <a:pt x="112" y="234"/>
                    <a:pt x="108" y="233"/>
                  </a:cubicBezTo>
                  <a:cubicBezTo>
                    <a:pt x="110" y="230"/>
                    <a:pt x="108" y="231"/>
                    <a:pt x="105" y="231"/>
                  </a:cubicBezTo>
                  <a:cubicBezTo>
                    <a:pt x="106" y="229"/>
                    <a:pt x="103" y="233"/>
                    <a:pt x="105" y="231"/>
                  </a:cubicBezTo>
                  <a:cubicBezTo>
                    <a:pt x="104" y="231"/>
                    <a:pt x="105" y="233"/>
                    <a:pt x="104" y="229"/>
                  </a:cubicBezTo>
                  <a:cubicBezTo>
                    <a:pt x="106" y="229"/>
                    <a:pt x="103" y="228"/>
                    <a:pt x="103" y="227"/>
                  </a:cubicBezTo>
                  <a:cubicBezTo>
                    <a:pt x="102" y="229"/>
                    <a:pt x="101" y="226"/>
                    <a:pt x="100" y="224"/>
                  </a:cubicBezTo>
                  <a:cubicBezTo>
                    <a:pt x="99" y="226"/>
                    <a:pt x="97" y="222"/>
                    <a:pt x="97" y="221"/>
                  </a:cubicBezTo>
                  <a:cubicBezTo>
                    <a:pt x="96" y="219"/>
                    <a:pt x="95" y="218"/>
                    <a:pt x="94" y="216"/>
                  </a:cubicBezTo>
                  <a:cubicBezTo>
                    <a:pt x="92" y="217"/>
                    <a:pt x="95" y="211"/>
                    <a:pt x="91" y="213"/>
                  </a:cubicBezTo>
                  <a:cubicBezTo>
                    <a:pt x="88" y="214"/>
                    <a:pt x="90" y="211"/>
                    <a:pt x="88" y="209"/>
                  </a:cubicBezTo>
                  <a:cubicBezTo>
                    <a:pt x="87" y="210"/>
                    <a:pt x="87" y="205"/>
                    <a:pt x="86" y="206"/>
                  </a:cubicBezTo>
                  <a:cubicBezTo>
                    <a:pt x="84" y="206"/>
                    <a:pt x="82" y="204"/>
                    <a:pt x="82" y="201"/>
                  </a:cubicBezTo>
                  <a:cubicBezTo>
                    <a:pt x="78" y="200"/>
                    <a:pt x="78" y="198"/>
                    <a:pt x="78" y="197"/>
                  </a:cubicBezTo>
                  <a:cubicBezTo>
                    <a:pt x="78" y="196"/>
                    <a:pt x="74" y="193"/>
                    <a:pt x="74" y="192"/>
                  </a:cubicBezTo>
                  <a:cubicBezTo>
                    <a:pt x="71" y="191"/>
                    <a:pt x="73" y="190"/>
                    <a:pt x="71" y="187"/>
                  </a:cubicBezTo>
                  <a:cubicBezTo>
                    <a:pt x="71" y="185"/>
                    <a:pt x="69" y="182"/>
                    <a:pt x="67" y="182"/>
                  </a:cubicBezTo>
                  <a:cubicBezTo>
                    <a:pt x="66" y="182"/>
                    <a:pt x="67" y="179"/>
                    <a:pt x="64" y="178"/>
                  </a:cubicBezTo>
                  <a:cubicBezTo>
                    <a:pt x="61" y="174"/>
                    <a:pt x="60" y="174"/>
                    <a:pt x="61" y="174"/>
                  </a:cubicBezTo>
                  <a:cubicBezTo>
                    <a:pt x="57" y="170"/>
                    <a:pt x="57" y="167"/>
                    <a:pt x="54" y="165"/>
                  </a:cubicBezTo>
                  <a:cubicBezTo>
                    <a:pt x="54" y="164"/>
                    <a:pt x="53" y="163"/>
                    <a:pt x="52" y="162"/>
                  </a:cubicBezTo>
                  <a:cubicBezTo>
                    <a:pt x="51" y="161"/>
                    <a:pt x="49" y="160"/>
                    <a:pt x="48" y="157"/>
                  </a:cubicBezTo>
                  <a:cubicBezTo>
                    <a:pt x="45" y="154"/>
                    <a:pt x="43" y="153"/>
                    <a:pt x="45" y="153"/>
                  </a:cubicBezTo>
                  <a:cubicBezTo>
                    <a:pt x="43" y="152"/>
                    <a:pt x="42" y="151"/>
                    <a:pt x="41" y="149"/>
                  </a:cubicBezTo>
                  <a:cubicBezTo>
                    <a:pt x="42" y="146"/>
                    <a:pt x="40" y="147"/>
                    <a:pt x="38" y="145"/>
                  </a:cubicBezTo>
                  <a:cubicBezTo>
                    <a:pt x="36" y="145"/>
                    <a:pt x="37" y="143"/>
                    <a:pt x="35" y="141"/>
                  </a:cubicBezTo>
                  <a:cubicBezTo>
                    <a:pt x="35" y="139"/>
                    <a:pt x="33" y="137"/>
                    <a:pt x="30" y="134"/>
                  </a:cubicBezTo>
                  <a:cubicBezTo>
                    <a:pt x="29" y="133"/>
                    <a:pt x="28" y="131"/>
                    <a:pt x="27" y="130"/>
                  </a:cubicBezTo>
                  <a:cubicBezTo>
                    <a:pt x="25" y="129"/>
                    <a:pt x="26" y="128"/>
                    <a:pt x="24" y="127"/>
                  </a:cubicBezTo>
                  <a:cubicBezTo>
                    <a:pt x="23" y="124"/>
                    <a:pt x="20" y="122"/>
                    <a:pt x="19" y="121"/>
                  </a:cubicBezTo>
                  <a:cubicBezTo>
                    <a:pt x="18" y="121"/>
                    <a:pt x="17" y="119"/>
                    <a:pt x="16" y="118"/>
                  </a:cubicBezTo>
                  <a:cubicBezTo>
                    <a:pt x="15" y="117"/>
                    <a:pt x="16" y="115"/>
                    <a:pt x="15" y="115"/>
                  </a:cubicBezTo>
                  <a:cubicBezTo>
                    <a:pt x="12" y="114"/>
                    <a:pt x="13" y="113"/>
                    <a:pt x="11" y="109"/>
                  </a:cubicBezTo>
                  <a:cubicBezTo>
                    <a:pt x="11" y="107"/>
                    <a:pt x="10" y="106"/>
                    <a:pt x="7" y="105"/>
                  </a:cubicBezTo>
                  <a:cubicBezTo>
                    <a:pt x="5" y="104"/>
                    <a:pt x="5" y="102"/>
                    <a:pt x="5" y="102"/>
                  </a:cubicBezTo>
                  <a:cubicBezTo>
                    <a:pt x="4" y="100"/>
                    <a:pt x="3" y="100"/>
                    <a:pt x="3" y="99"/>
                  </a:cubicBezTo>
                  <a:cubicBezTo>
                    <a:pt x="2" y="97"/>
                    <a:pt x="1" y="98"/>
                    <a:pt x="1" y="97"/>
                  </a:cubicBezTo>
                  <a:cubicBezTo>
                    <a:pt x="0" y="97"/>
                    <a:pt x="0" y="93"/>
                    <a:pt x="1" y="93"/>
                  </a:cubicBezTo>
                  <a:cubicBezTo>
                    <a:pt x="2" y="92"/>
                    <a:pt x="2" y="94"/>
                    <a:pt x="2" y="92"/>
                  </a:cubicBezTo>
                  <a:close/>
                  <a:moveTo>
                    <a:pt x="7" y="96"/>
                  </a:moveTo>
                  <a:cubicBezTo>
                    <a:pt x="8" y="94"/>
                    <a:pt x="7" y="96"/>
                    <a:pt x="9" y="98"/>
                  </a:cubicBezTo>
                  <a:cubicBezTo>
                    <a:pt x="11" y="99"/>
                    <a:pt x="9" y="100"/>
                    <a:pt x="11" y="100"/>
                  </a:cubicBezTo>
                  <a:cubicBezTo>
                    <a:pt x="11" y="102"/>
                    <a:pt x="15" y="102"/>
                    <a:pt x="14" y="104"/>
                  </a:cubicBezTo>
                  <a:cubicBezTo>
                    <a:pt x="16" y="105"/>
                    <a:pt x="16" y="108"/>
                    <a:pt x="18" y="108"/>
                  </a:cubicBezTo>
                  <a:cubicBezTo>
                    <a:pt x="19" y="109"/>
                    <a:pt x="21" y="112"/>
                    <a:pt x="22" y="113"/>
                  </a:cubicBezTo>
                  <a:cubicBezTo>
                    <a:pt x="23" y="114"/>
                    <a:pt x="26" y="116"/>
                    <a:pt x="26" y="118"/>
                  </a:cubicBezTo>
                  <a:cubicBezTo>
                    <a:pt x="28" y="121"/>
                    <a:pt x="30" y="123"/>
                    <a:pt x="31" y="125"/>
                  </a:cubicBezTo>
                  <a:cubicBezTo>
                    <a:pt x="33" y="127"/>
                    <a:pt x="34" y="128"/>
                    <a:pt x="36" y="130"/>
                  </a:cubicBezTo>
                  <a:cubicBezTo>
                    <a:pt x="37" y="132"/>
                    <a:pt x="37" y="132"/>
                    <a:pt x="40" y="135"/>
                  </a:cubicBezTo>
                  <a:cubicBezTo>
                    <a:pt x="39" y="139"/>
                    <a:pt x="43" y="141"/>
                    <a:pt x="45" y="141"/>
                  </a:cubicBezTo>
                  <a:cubicBezTo>
                    <a:pt x="45" y="142"/>
                    <a:pt x="48" y="142"/>
                    <a:pt x="48" y="145"/>
                  </a:cubicBezTo>
                  <a:cubicBezTo>
                    <a:pt x="50" y="146"/>
                    <a:pt x="49" y="148"/>
                    <a:pt x="52" y="150"/>
                  </a:cubicBezTo>
                  <a:cubicBezTo>
                    <a:pt x="52" y="151"/>
                    <a:pt x="55" y="153"/>
                    <a:pt x="56" y="155"/>
                  </a:cubicBezTo>
                  <a:cubicBezTo>
                    <a:pt x="58" y="156"/>
                    <a:pt x="58" y="158"/>
                    <a:pt x="59" y="159"/>
                  </a:cubicBezTo>
                  <a:cubicBezTo>
                    <a:pt x="63" y="161"/>
                    <a:pt x="64" y="163"/>
                    <a:pt x="67" y="167"/>
                  </a:cubicBezTo>
                  <a:cubicBezTo>
                    <a:pt x="70" y="167"/>
                    <a:pt x="70" y="170"/>
                    <a:pt x="70" y="172"/>
                  </a:cubicBezTo>
                  <a:cubicBezTo>
                    <a:pt x="72" y="174"/>
                    <a:pt x="73" y="175"/>
                    <a:pt x="74" y="176"/>
                  </a:cubicBezTo>
                  <a:cubicBezTo>
                    <a:pt x="76" y="180"/>
                    <a:pt x="79" y="183"/>
                    <a:pt x="81" y="185"/>
                  </a:cubicBezTo>
                  <a:cubicBezTo>
                    <a:pt x="84" y="187"/>
                    <a:pt x="84" y="187"/>
                    <a:pt x="85" y="189"/>
                  </a:cubicBezTo>
                  <a:cubicBezTo>
                    <a:pt x="86" y="188"/>
                    <a:pt x="86" y="191"/>
                    <a:pt x="89" y="194"/>
                  </a:cubicBezTo>
                  <a:cubicBezTo>
                    <a:pt x="89" y="197"/>
                    <a:pt x="91" y="199"/>
                    <a:pt x="92" y="199"/>
                  </a:cubicBezTo>
                  <a:cubicBezTo>
                    <a:pt x="95" y="200"/>
                    <a:pt x="96" y="203"/>
                    <a:pt x="96" y="202"/>
                  </a:cubicBezTo>
                  <a:cubicBezTo>
                    <a:pt x="95" y="204"/>
                    <a:pt x="98" y="207"/>
                    <a:pt x="99" y="206"/>
                  </a:cubicBezTo>
                  <a:cubicBezTo>
                    <a:pt x="101" y="207"/>
                    <a:pt x="102" y="210"/>
                    <a:pt x="102" y="210"/>
                  </a:cubicBezTo>
                  <a:cubicBezTo>
                    <a:pt x="103" y="210"/>
                    <a:pt x="104" y="212"/>
                    <a:pt x="105" y="214"/>
                  </a:cubicBezTo>
                  <a:cubicBezTo>
                    <a:pt x="107" y="216"/>
                    <a:pt x="107" y="218"/>
                    <a:pt x="108" y="218"/>
                  </a:cubicBezTo>
                  <a:cubicBezTo>
                    <a:pt x="110" y="219"/>
                    <a:pt x="111" y="220"/>
                    <a:pt x="112" y="221"/>
                  </a:cubicBezTo>
                  <a:cubicBezTo>
                    <a:pt x="113" y="221"/>
                    <a:pt x="113" y="221"/>
                    <a:pt x="112" y="223"/>
                  </a:cubicBezTo>
                  <a:cubicBezTo>
                    <a:pt x="113" y="225"/>
                    <a:pt x="113" y="224"/>
                    <a:pt x="114" y="224"/>
                  </a:cubicBezTo>
                  <a:cubicBezTo>
                    <a:pt x="113" y="227"/>
                    <a:pt x="113" y="225"/>
                    <a:pt x="110" y="224"/>
                  </a:cubicBezTo>
                  <a:cubicBezTo>
                    <a:pt x="110" y="227"/>
                    <a:pt x="109" y="226"/>
                    <a:pt x="107" y="223"/>
                  </a:cubicBezTo>
                  <a:cubicBezTo>
                    <a:pt x="111" y="222"/>
                    <a:pt x="107" y="221"/>
                    <a:pt x="109" y="221"/>
                  </a:cubicBezTo>
                  <a:cubicBezTo>
                    <a:pt x="110" y="222"/>
                    <a:pt x="112" y="222"/>
                    <a:pt x="113" y="220"/>
                  </a:cubicBezTo>
                  <a:cubicBezTo>
                    <a:pt x="113" y="219"/>
                    <a:pt x="116" y="219"/>
                    <a:pt x="117" y="217"/>
                  </a:cubicBezTo>
                  <a:cubicBezTo>
                    <a:pt x="118" y="216"/>
                    <a:pt x="119" y="215"/>
                    <a:pt x="121" y="215"/>
                  </a:cubicBezTo>
                  <a:cubicBezTo>
                    <a:pt x="121" y="213"/>
                    <a:pt x="122" y="212"/>
                    <a:pt x="124" y="212"/>
                  </a:cubicBezTo>
                  <a:cubicBezTo>
                    <a:pt x="125" y="212"/>
                    <a:pt x="126" y="212"/>
                    <a:pt x="127" y="212"/>
                  </a:cubicBezTo>
                  <a:cubicBezTo>
                    <a:pt x="131" y="211"/>
                    <a:pt x="132" y="210"/>
                    <a:pt x="133" y="209"/>
                  </a:cubicBezTo>
                  <a:cubicBezTo>
                    <a:pt x="134" y="208"/>
                    <a:pt x="137" y="206"/>
                    <a:pt x="139" y="205"/>
                  </a:cubicBezTo>
                  <a:cubicBezTo>
                    <a:pt x="141" y="206"/>
                    <a:pt x="140" y="203"/>
                    <a:pt x="143" y="203"/>
                  </a:cubicBezTo>
                  <a:cubicBezTo>
                    <a:pt x="145" y="202"/>
                    <a:pt x="146" y="202"/>
                    <a:pt x="147" y="201"/>
                  </a:cubicBezTo>
                  <a:cubicBezTo>
                    <a:pt x="149" y="200"/>
                    <a:pt x="150" y="200"/>
                    <a:pt x="151" y="199"/>
                  </a:cubicBezTo>
                  <a:cubicBezTo>
                    <a:pt x="154" y="197"/>
                    <a:pt x="155" y="196"/>
                    <a:pt x="155" y="197"/>
                  </a:cubicBezTo>
                  <a:cubicBezTo>
                    <a:pt x="156" y="194"/>
                    <a:pt x="160" y="195"/>
                    <a:pt x="157" y="194"/>
                  </a:cubicBezTo>
                  <a:cubicBezTo>
                    <a:pt x="159" y="193"/>
                    <a:pt x="158" y="193"/>
                    <a:pt x="161" y="192"/>
                  </a:cubicBezTo>
                  <a:cubicBezTo>
                    <a:pt x="159" y="193"/>
                    <a:pt x="168" y="192"/>
                    <a:pt x="167" y="190"/>
                  </a:cubicBezTo>
                  <a:cubicBezTo>
                    <a:pt x="169" y="188"/>
                    <a:pt x="170" y="187"/>
                    <a:pt x="171" y="186"/>
                  </a:cubicBezTo>
                  <a:cubicBezTo>
                    <a:pt x="172" y="186"/>
                    <a:pt x="172" y="187"/>
                    <a:pt x="172" y="188"/>
                  </a:cubicBezTo>
                  <a:cubicBezTo>
                    <a:pt x="172" y="187"/>
                    <a:pt x="169" y="191"/>
                    <a:pt x="171" y="192"/>
                  </a:cubicBezTo>
                  <a:cubicBezTo>
                    <a:pt x="172" y="194"/>
                    <a:pt x="170" y="191"/>
                    <a:pt x="169" y="190"/>
                  </a:cubicBezTo>
                  <a:cubicBezTo>
                    <a:pt x="167" y="190"/>
                    <a:pt x="168" y="188"/>
                    <a:pt x="166" y="187"/>
                  </a:cubicBezTo>
                  <a:cubicBezTo>
                    <a:pt x="166" y="184"/>
                    <a:pt x="163" y="184"/>
                    <a:pt x="164" y="183"/>
                  </a:cubicBezTo>
                  <a:cubicBezTo>
                    <a:pt x="163" y="183"/>
                    <a:pt x="162" y="181"/>
                    <a:pt x="161" y="179"/>
                  </a:cubicBezTo>
                  <a:cubicBezTo>
                    <a:pt x="159" y="177"/>
                    <a:pt x="159" y="178"/>
                    <a:pt x="156" y="174"/>
                  </a:cubicBezTo>
                  <a:cubicBezTo>
                    <a:pt x="157" y="173"/>
                    <a:pt x="155" y="171"/>
                    <a:pt x="155" y="171"/>
                  </a:cubicBezTo>
                  <a:cubicBezTo>
                    <a:pt x="154" y="169"/>
                    <a:pt x="153" y="169"/>
                    <a:pt x="152" y="169"/>
                  </a:cubicBezTo>
                  <a:cubicBezTo>
                    <a:pt x="151" y="166"/>
                    <a:pt x="150" y="165"/>
                    <a:pt x="147" y="163"/>
                  </a:cubicBezTo>
                  <a:cubicBezTo>
                    <a:pt x="146" y="162"/>
                    <a:pt x="147" y="161"/>
                    <a:pt x="145" y="160"/>
                  </a:cubicBezTo>
                  <a:cubicBezTo>
                    <a:pt x="144" y="159"/>
                    <a:pt x="143" y="158"/>
                    <a:pt x="142" y="158"/>
                  </a:cubicBezTo>
                  <a:cubicBezTo>
                    <a:pt x="142" y="157"/>
                    <a:pt x="141" y="156"/>
                    <a:pt x="140" y="155"/>
                  </a:cubicBezTo>
                  <a:cubicBezTo>
                    <a:pt x="139" y="154"/>
                    <a:pt x="138" y="153"/>
                    <a:pt x="137" y="152"/>
                  </a:cubicBezTo>
                  <a:cubicBezTo>
                    <a:pt x="136" y="149"/>
                    <a:pt x="137" y="149"/>
                    <a:pt x="136" y="149"/>
                  </a:cubicBezTo>
                  <a:cubicBezTo>
                    <a:pt x="136" y="150"/>
                    <a:pt x="134" y="147"/>
                    <a:pt x="132" y="146"/>
                  </a:cubicBezTo>
                  <a:cubicBezTo>
                    <a:pt x="132" y="145"/>
                    <a:pt x="132" y="144"/>
                    <a:pt x="131" y="143"/>
                  </a:cubicBezTo>
                  <a:cubicBezTo>
                    <a:pt x="130" y="143"/>
                    <a:pt x="129" y="142"/>
                    <a:pt x="128" y="141"/>
                  </a:cubicBezTo>
                  <a:cubicBezTo>
                    <a:pt x="126" y="137"/>
                    <a:pt x="125" y="137"/>
                    <a:pt x="124" y="136"/>
                  </a:cubicBezTo>
                  <a:cubicBezTo>
                    <a:pt x="122" y="135"/>
                    <a:pt x="121" y="132"/>
                    <a:pt x="119" y="131"/>
                  </a:cubicBezTo>
                  <a:cubicBezTo>
                    <a:pt x="117" y="129"/>
                    <a:pt x="118" y="128"/>
                    <a:pt x="116" y="126"/>
                  </a:cubicBezTo>
                  <a:cubicBezTo>
                    <a:pt x="115" y="125"/>
                    <a:pt x="114" y="124"/>
                    <a:pt x="113" y="123"/>
                  </a:cubicBezTo>
                  <a:cubicBezTo>
                    <a:pt x="113" y="119"/>
                    <a:pt x="108" y="121"/>
                    <a:pt x="110" y="120"/>
                  </a:cubicBezTo>
                  <a:cubicBezTo>
                    <a:pt x="111" y="118"/>
                    <a:pt x="110" y="118"/>
                    <a:pt x="110" y="119"/>
                  </a:cubicBezTo>
                  <a:cubicBezTo>
                    <a:pt x="107" y="116"/>
                    <a:pt x="110" y="119"/>
                    <a:pt x="109" y="116"/>
                  </a:cubicBezTo>
                  <a:cubicBezTo>
                    <a:pt x="108" y="115"/>
                    <a:pt x="112" y="113"/>
                    <a:pt x="110" y="113"/>
                  </a:cubicBezTo>
                  <a:cubicBezTo>
                    <a:pt x="110" y="113"/>
                    <a:pt x="110" y="113"/>
                    <a:pt x="111" y="112"/>
                  </a:cubicBezTo>
                  <a:cubicBezTo>
                    <a:pt x="109" y="112"/>
                    <a:pt x="113" y="113"/>
                    <a:pt x="114" y="111"/>
                  </a:cubicBezTo>
                  <a:cubicBezTo>
                    <a:pt x="113" y="110"/>
                    <a:pt x="118" y="109"/>
                    <a:pt x="117" y="109"/>
                  </a:cubicBezTo>
                  <a:cubicBezTo>
                    <a:pt x="118" y="108"/>
                    <a:pt x="120" y="106"/>
                    <a:pt x="122" y="107"/>
                  </a:cubicBezTo>
                  <a:cubicBezTo>
                    <a:pt x="121" y="107"/>
                    <a:pt x="124" y="106"/>
                    <a:pt x="125" y="104"/>
                  </a:cubicBezTo>
                  <a:cubicBezTo>
                    <a:pt x="127" y="104"/>
                    <a:pt x="129" y="103"/>
                    <a:pt x="131" y="101"/>
                  </a:cubicBezTo>
                  <a:cubicBezTo>
                    <a:pt x="131" y="101"/>
                    <a:pt x="132" y="97"/>
                    <a:pt x="135" y="99"/>
                  </a:cubicBezTo>
                  <a:cubicBezTo>
                    <a:pt x="139" y="100"/>
                    <a:pt x="138" y="98"/>
                    <a:pt x="138" y="97"/>
                  </a:cubicBezTo>
                  <a:cubicBezTo>
                    <a:pt x="144" y="96"/>
                    <a:pt x="145" y="92"/>
                    <a:pt x="145" y="94"/>
                  </a:cubicBezTo>
                  <a:cubicBezTo>
                    <a:pt x="143" y="93"/>
                    <a:pt x="145" y="94"/>
                    <a:pt x="150" y="92"/>
                  </a:cubicBezTo>
                  <a:cubicBezTo>
                    <a:pt x="149" y="91"/>
                    <a:pt x="152" y="88"/>
                    <a:pt x="151" y="91"/>
                  </a:cubicBezTo>
                  <a:cubicBezTo>
                    <a:pt x="153" y="91"/>
                    <a:pt x="153" y="91"/>
                    <a:pt x="151" y="91"/>
                  </a:cubicBezTo>
                  <a:cubicBezTo>
                    <a:pt x="151" y="90"/>
                    <a:pt x="154" y="90"/>
                    <a:pt x="155" y="91"/>
                  </a:cubicBezTo>
                  <a:cubicBezTo>
                    <a:pt x="157" y="92"/>
                    <a:pt x="158" y="91"/>
                    <a:pt x="157" y="93"/>
                  </a:cubicBezTo>
                  <a:cubicBezTo>
                    <a:pt x="158" y="91"/>
                    <a:pt x="160" y="94"/>
                    <a:pt x="160" y="96"/>
                  </a:cubicBezTo>
                  <a:cubicBezTo>
                    <a:pt x="160" y="99"/>
                    <a:pt x="162" y="100"/>
                    <a:pt x="162" y="99"/>
                  </a:cubicBezTo>
                  <a:cubicBezTo>
                    <a:pt x="163" y="102"/>
                    <a:pt x="164" y="102"/>
                    <a:pt x="166" y="103"/>
                  </a:cubicBezTo>
                  <a:cubicBezTo>
                    <a:pt x="165" y="103"/>
                    <a:pt x="168" y="105"/>
                    <a:pt x="170" y="107"/>
                  </a:cubicBezTo>
                  <a:cubicBezTo>
                    <a:pt x="176" y="108"/>
                    <a:pt x="171" y="109"/>
                    <a:pt x="175" y="112"/>
                  </a:cubicBezTo>
                  <a:cubicBezTo>
                    <a:pt x="176" y="114"/>
                    <a:pt x="178" y="116"/>
                    <a:pt x="180" y="117"/>
                  </a:cubicBezTo>
                  <a:cubicBezTo>
                    <a:pt x="182" y="119"/>
                    <a:pt x="181" y="120"/>
                    <a:pt x="185" y="124"/>
                  </a:cubicBezTo>
                  <a:cubicBezTo>
                    <a:pt x="187" y="126"/>
                    <a:pt x="189" y="128"/>
                    <a:pt x="191" y="128"/>
                  </a:cubicBezTo>
                  <a:cubicBezTo>
                    <a:pt x="196" y="133"/>
                    <a:pt x="197" y="135"/>
                    <a:pt x="201" y="139"/>
                  </a:cubicBezTo>
                  <a:cubicBezTo>
                    <a:pt x="200" y="140"/>
                    <a:pt x="203" y="139"/>
                    <a:pt x="204" y="142"/>
                  </a:cubicBezTo>
                  <a:cubicBezTo>
                    <a:pt x="205" y="144"/>
                    <a:pt x="206" y="145"/>
                    <a:pt x="206" y="146"/>
                  </a:cubicBezTo>
                  <a:cubicBezTo>
                    <a:pt x="207" y="147"/>
                    <a:pt x="208" y="148"/>
                    <a:pt x="209" y="149"/>
                  </a:cubicBezTo>
                  <a:cubicBezTo>
                    <a:pt x="210" y="150"/>
                    <a:pt x="211" y="150"/>
                    <a:pt x="212" y="150"/>
                  </a:cubicBezTo>
                  <a:cubicBezTo>
                    <a:pt x="213" y="152"/>
                    <a:pt x="216" y="150"/>
                    <a:pt x="216" y="155"/>
                  </a:cubicBezTo>
                  <a:cubicBezTo>
                    <a:pt x="214" y="154"/>
                    <a:pt x="222" y="159"/>
                    <a:pt x="220" y="158"/>
                  </a:cubicBezTo>
                  <a:cubicBezTo>
                    <a:pt x="221" y="161"/>
                    <a:pt x="223" y="158"/>
                    <a:pt x="223" y="161"/>
                  </a:cubicBezTo>
                  <a:cubicBezTo>
                    <a:pt x="219" y="162"/>
                    <a:pt x="218" y="163"/>
                    <a:pt x="218" y="162"/>
                  </a:cubicBezTo>
                  <a:cubicBezTo>
                    <a:pt x="217" y="162"/>
                    <a:pt x="215" y="162"/>
                    <a:pt x="216" y="160"/>
                  </a:cubicBezTo>
                  <a:cubicBezTo>
                    <a:pt x="217" y="163"/>
                    <a:pt x="223" y="157"/>
                    <a:pt x="219" y="159"/>
                  </a:cubicBezTo>
                  <a:cubicBezTo>
                    <a:pt x="221" y="159"/>
                    <a:pt x="224" y="157"/>
                    <a:pt x="222" y="157"/>
                  </a:cubicBezTo>
                  <a:cubicBezTo>
                    <a:pt x="225" y="155"/>
                    <a:pt x="226" y="159"/>
                    <a:pt x="227" y="155"/>
                  </a:cubicBezTo>
                  <a:cubicBezTo>
                    <a:pt x="227" y="155"/>
                    <a:pt x="232" y="153"/>
                    <a:pt x="232" y="153"/>
                  </a:cubicBezTo>
                  <a:cubicBezTo>
                    <a:pt x="234" y="152"/>
                    <a:pt x="236" y="151"/>
                    <a:pt x="237" y="150"/>
                  </a:cubicBezTo>
                  <a:cubicBezTo>
                    <a:pt x="240" y="150"/>
                    <a:pt x="247" y="145"/>
                    <a:pt x="249" y="144"/>
                  </a:cubicBezTo>
                  <a:cubicBezTo>
                    <a:pt x="251" y="143"/>
                    <a:pt x="252" y="142"/>
                    <a:pt x="253" y="142"/>
                  </a:cubicBezTo>
                  <a:cubicBezTo>
                    <a:pt x="255" y="141"/>
                    <a:pt x="256" y="140"/>
                    <a:pt x="257" y="140"/>
                  </a:cubicBezTo>
                  <a:cubicBezTo>
                    <a:pt x="259" y="139"/>
                    <a:pt x="260" y="138"/>
                    <a:pt x="261" y="138"/>
                  </a:cubicBezTo>
                  <a:cubicBezTo>
                    <a:pt x="262" y="137"/>
                    <a:pt x="264" y="137"/>
                    <a:pt x="265" y="136"/>
                  </a:cubicBezTo>
                  <a:cubicBezTo>
                    <a:pt x="265" y="134"/>
                    <a:pt x="267" y="134"/>
                    <a:pt x="268" y="134"/>
                  </a:cubicBezTo>
                  <a:cubicBezTo>
                    <a:pt x="269" y="134"/>
                    <a:pt x="272" y="134"/>
                    <a:pt x="271" y="133"/>
                  </a:cubicBezTo>
                  <a:cubicBezTo>
                    <a:pt x="271" y="135"/>
                    <a:pt x="273" y="134"/>
                    <a:pt x="275" y="132"/>
                  </a:cubicBezTo>
                  <a:cubicBezTo>
                    <a:pt x="277" y="132"/>
                    <a:pt x="277" y="131"/>
                    <a:pt x="277" y="130"/>
                  </a:cubicBezTo>
                  <a:cubicBezTo>
                    <a:pt x="279" y="125"/>
                    <a:pt x="284" y="128"/>
                    <a:pt x="282" y="127"/>
                  </a:cubicBezTo>
                  <a:cubicBezTo>
                    <a:pt x="283" y="128"/>
                    <a:pt x="279" y="131"/>
                    <a:pt x="281" y="132"/>
                  </a:cubicBezTo>
                  <a:cubicBezTo>
                    <a:pt x="280" y="131"/>
                    <a:pt x="277" y="131"/>
                    <a:pt x="277" y="128"/>
                  </a:cubicBezTo>
                  <a:cubicBezTo>
                    <a:pt x="275" y="128"/>
                    <a:pt x="277" y="124"/>
                    <a:pt x="273" y="124"/>
                  </a:cubicBezTo>
                  <a:cubicBezTo>
                    <a:pt x="272" y="122"/>
                    <a:pt x="271" y="121"/>
                    <a:pt x="271" y="121"/>
                  </a:cubicBezTo>
                  <a:cubicBezTo>
                    <a:pt x="270" y="120"/>
                    <a:pt x="269" y="119"/>
                    <a:pt x="267" y="118"/>
                  </a:cubicBezTo>
                  <a:cubicBezTo>
                    <a:pt x="264" y="115"/>
                    <a:pt x="265" y="115"/>
                    <a:pt x="263" y="113"/>
                  </a:cubicBezTo>
                  <a:cubicBezTo>
                    <a:pt x="261" y="112"/>
                    <a:pt x="259" y="110"/>
                    <a:pt x="257" y="108"/>
                  </a:cubicBezTo>
                  <a:cubicBezTo>
                    <a:pt x="257" y="107"/>
                    <a:pt x="254" y="104"/>
                    <a:pt x="252" y="102"/>
                  </a:cubicBezTo>
                  <a:cubicBezTo>
                    <a:pt x="250" y="100"/>
                    <a:pt x="248" y="98"/>
                    <a:pt x="246" y="97"/>
                  </a:cubicBezTo>
                  <a:cubicBezTo>
                    <a:pt x="245" y="92"/>
                    <a:pt x="242" y="93"/>
                    <a:pt x="240" y="91"/>
                  </a:cubicBezTo>
                  <a:cubicBezTo>
                    <a:pt x="238" y="89"/>
                    <a:pt x="236" y="86"/>
                    <a:pt x="234" y="85"/>
                  </a:cubicBezTo>
                  <a:cubicBezTo>
                    <a:pt x="231" y="84"/>
                    <a:pt x="231" y="80"/>
                    <a:pt x="228" y="78"/>
                  </a:cubicBezTo>
                  <a:cubicBezTo>
                    <a:pt x="227" y="76"/>
                    <a:pt x="221" y="74"/>
                    <a:pt x="221" y="72"/>
                  </a:cubicBezTo>
                  <a:cubicBezTo>
                    <a:pt x="219" y="71"/>
                    <a:pt x="219" y="70"/>
                    <a:pt x="218" y="69"/>
                  </a:cubicBezTo>
                  <a:cubicBezTo>
                    <a:pt x="218" y="69"/>
                    <a:pt x="217" y="67"/>
                    <a:pt x="215" y="65"/>
                  </a:cubicBezTo>
                  <a:cubicBezTo>
                    <a:pt x="212" y="64"/>
                    <a:pt x="210" y="59"/>
                    <a:pt x="208" y="59"/>
                  </a:cubicBezTo>
                  <a:cubicBezTo>
                    <a:pt x="208" y="58"/>
                    <a:pt x="207" y="56"/>
                    <a:pt x="206" y="55"/>
                  </a:cubicBezTo>
                  <a:cubicBezTo>
                    <a:pt x="205" y="54"/>
                    <a:pt x="204" y="54"/>
                    <a:pt x="203" y="53"/>
                  </a:cubicBezTo>
                  <a:cubicBezTo>
                    <a:pt x="202" y="50"/>
                    <a:pt x="199" y="51"/>
                    <a:pt x="197" y="48"/>
                  </a:cubicBezTo>
                  <a:cubicBezTo>
                    <a:pt x="195" y="47"/>
                    <a:pt x="196" y="47"/>
                    <a:pt x="195" y="46"/>
                  </a:cubicBezTo>
                  <a:cubicBezTo>
                    <a:pt x="193" y="45"/>
                    <a:pt x="194" y="44"/>
                    <a:pt x="192" y="42"/>
                  </a:cubicBezTo>
                  <a:cubicBezTo>
                    <a:pt x="190" y="42"/>
                    <a:pt x="189" y="41"/>
                    <a:pt x="188" y="40"/>
                  </a:cubicBezTo>
                  <a:cubicBezTo>
                    <a:pt x="187" y="39"/>
                    <a:pt x="187" y="38"/>
                    <a:pt x="187" y="37"/>
                  </a:cubicBezTo>
                  <a:cubicBezTo>
                    <a:pt x="188" y="36"/>
                    <a:pt x="186" y="35"/>
                    <a:pt x="184" y="35"/>
                  </a:cubicBezTo>
                  <a:cubicBezTo>
                    <a:pt x="182" y="34"/>
                    <a:pt x="182" y="33"/>
                    <a:pt x="181" y="32"/>
                  </a:cubicBezTo>
                  <a:cubicBezTo>
                    <a:pt x="182" y="29"/>
                    <a:pt x="178" y="29"/>
                    <a:pt x="178" y="29"/>
                  </a:cubicBezTo>
                  <a:cubicBezTo>
                    <a:pt x="177" y="27"/>
                    <a:pt x="176" y="26"/>
                    <a:pt x="176" y="26"/>
                  </a:cubicBezTo>
                  <a:cubicBezTo>
                    <a:pt x="171" y="24"/>
                    <a:pt x="173" y="26"/>
                    <a:pt x="172" y="23"/>
                  </a:cubicBezTo>
                  <a:cubicBezTo>
                    <a:pt x="172" y="22"/>
                    <a:pt x="170" y="23"/>
                    <a:pt x="171" y="22"/>
                  </a:cubicBezTo>
                  <a:cubicBezTo>
                    <a:pt x="171" y="20"/>
                    <a:pt x="170" y="22"/>
                    <a:pt x="167" y="18"/>
                  </a:cubicBezTo>
                  <a:cubicBezTo>
                    <a:pt x="165" y="17"/>
                    <a:pt x="162" y="16"/>
                    <a:pt x="164" y="14"/>
                  </a:cubicBezTo>
                  <a:cubicBezTo>
                    <a:pt x="164" y="14"/>
                    <a:pt x="164" y="9"/>
                    <a:pt x="161" y="12"/>
                  </a:cubicBezTo>
                  <a:cubicBezTo>
                    <a:pt x="160" y="7"/>
                    <a:pt x="157" y="8"/>
                    <a:pt x="159" y="10"/>
                  </a:cubicBezTo>
                  <a:cubicBezTo>
                    <a:pt x="158" y="15"/>
                    <a:pt x="161" y="13"/>
                    <a:pt x="165" y="11"/>
                  </a:cubicBezTo>
                  <a:cubicBezTo>
                    <a:pt x="164" y="12"/>
                    <a:pt x="162" y="12"/>
                    <a:pt x="162" y="12"/>
                  </a:cubicBezTo>
                  <a:cubicBezTo>
                    <a:pt x="160" y="11"/>
                    <a:pt x="161" y="11"/>
                    <a:pt x="159" y="14"/>
                  </a:cubicBezTo>
                  <a:cubicBezTo>
                    <a:pt x="157" y="15"/>
                    <a:pt x="160" y="16"/>
                    <a:pt x="155" y="16"/>
                  </a:cubicBezTo>
                  <a:cubicBezTo>
                    <a:pt x="155" y="18"/>
                    <a:pt x="153" y="17"/>
                    <a:pt x="151" y="18"/>
                  </a:cubicBezTo>
                  <a:cubicBezTo>
                    <a:pt x="151" y="18"/>
                    <a:pt x="148" y="20"/>
                    <a:pt x="148" y="20"/>
                  </a:cubicBezTo>
                  <a:cubicBezTo>
                    <a:pt x="147" y="21"/>
                    <a:pt x="145" y="21"/>
                    <a:pt x="144" y="22"/>
                  </a:cubicBezTo>
                  <a:cubicBezTo>
                    <a:pt x="142" y="22"/>
                    <a:pt x="139" y="24"/>
                    <a:pt x="137" y="26"/>
                  </a:cubicBezTo>
                  <a:cubicBezTo>
                    <a:pt x="136" y="26"/>
                    <a:pt x="135" y="27"/>
                    <a:pt x="134" y="27"/>
                  </a:cubicBezTo>
                  <a:cubicBezTo>
                    <a:pt x="132" y="28"/>
                    <a:pt x="131" y="29"/>
                    <a:pt x="130" y="30"/>
                  </a:cubicBezTo>
                  <a:cubicBezTo>
                    <a:pt x="127" y="32"/>
                    <a:pt x="126" y="32"/>
                    <a:pt x="121" y="34"/>
                  </a:cubicBezTo>
                  <a:cubicBezTo>
                    <a:pt x="117" y="35"/>
                    <a:pt x="115" y="39"/>
                    <a:pt x="114" y="38"/>
                  </a:cubicBezTo>
                  <a:cubicBezTo>
                    <a:pt x="112" y="40"/>
                    <a:pt x="112" y="41"/>
                    <a:pt x="110" y="41"/>
                  </a:cubicBezTo>
                  <a:cubicBezTo>
                    <a:pt x="109" y="42"/>
                    <a:pt x="107" y="43"/>
                    <a:pt x="107" y="42"/>
                  </a:cubicBezTo>
                  <a:cubicBezTo>
                    <a:pt x="104" y="43"/>
                    <a:pt x="102" y="45"/>
                    <a:pt x="99" y="46"/>
                  </a:cubicBezTo>
                  <a:cubicBezTo>
                    <a:pt x="95" y="49"/>
                    <a:pt x="89" y="51"/>
                    <a:pt x="84" y="54"/>
                  </a:cubicBezTo>
                  <a:cubicBezTo>
                    <a:pt x="79" y="57"/>
                    <a:pt x="74" y="60"/>
                    <a:pt x="69" y="62"/>
                  </a:cubicBezTo>
                  <a:cubicBezTo>
                    <a:pt x="68" y="63"/>
                    <a:pt x="67" y="64"/>
                    <a:pt x="66" y="64"/>
                  </a:cubicBezTo>
                  <a:cubicBezTo>
                    <a:pt x="64" y="65"/>
                    <a:pt x="63" y="66"/>
                    <a:pt x="61" y="67"/>
                  </a:cubicBezTo>
                  <a:cubicBezTo>
                    <a:pt x="59" y="68"/>
                    <a:pt x="55" y="69"/>
                    <a:pt x="53" y="71"/>
                  </a:cubicBezTo>
                  <a:cubicBezTo>
                    <a:pt x="52" y="71"/>
                    <a:pt x="51" y="72"/>
                    <a:pt x="50" y="73"/>
                  </a:cubicBezTo>
                  <a:cubicBezTo>
                    <a:pt x="49" y="74"/>
                    <a:pt x="48" y="75"/>
                    <a:pt x="47" y="75"/>
                  </a:cubicBezTo>
                  <a:cubicBezTo>
                    <a:pt x="45" y="76"/>
                    <a:pt x="44" y="76"/>
                    <a:pt x="43" y="76"/>
                  </a:cubicBezTo>
                  <a:cubicBezTo>
                    <a:pt x="42" y="76"/>
                    <a:pt x="40" y="77"/>
                    <a:pt x="39" y="79"/>
                  </a:cubicBezTo>
                  <a:cubicBezTo>
                    <a:pt x="37" y="80"/>
                    <a:pt x="36" y="80"/>
                    <a:pt x="35" y="80"/>
                  </a:cubicBezTo>
                  <a:cubicBezTo>
                    <a:pt x="34" y="81"/>
                    <a:pt x="32" y="82"/>
                    <a:pt x="32" y="82"/>
                  </a:cubicBezTo>
                  <a:cubicBezTo>
                    <a:pt x="28" y="83"/>
                    <a:pt x="27" y="84"/>
                    <a:pt x="26" y="86"/>
                  </a:cubicBezTo>
                  <a:cubicBezTo>
                    <a:pt x="22" y="88"/>
                    <a:pt x="23" y="87"/>
                    <a:pt x="21" y="89"/>
                  </a:cubicBezTo>
                  <a:cubicBezTo>
                    <a:pt x="19" y="87"/>
                    <a:pt x="19" y="91"/>
                    <a:pt x="16" y="91"/>
                  </a:cubicBezTo>
                  <a:cubicBezTo>
                    <a:pt x="14" y="93"/>
                    <a:pt x="14" y="93"/>
                    <a:pt x="12" y="93"/>
                  </a:cubicBezTo>
                  <a:cubicBezTo>
                    <a:pt x="10" y="95"/>
                    <a:pt x="9" y="94"/>
                    <a:pt x="10" y="94"/>
                  </a:cubicBezTo>
                  <a:cubicBezTo>
                    <a:pt x="8" y="95"/>
                    <a:pt x="6" y="96"/>
                    <a:pt x="7" y="9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82" name="Freeform 9"/>
            <p:cNvSpPr>
              <a:spLocks noEditPoints="1"/>
            </p:cNvSpPr>
            <p:nvPr/>
          </p:nvSpPr>
          <p:spPr bwMode="auto">
            <a:xfrm>
              <a:off x="2329" y="2303"/>
              <a:ext cx="109" cy="229"/>
            </a:xfrm>
            <a:custGeom>
              <a:avLst/>
              <a:gdLst>
                <a:gd name="T0" fmla="*/ 46 w 46"/>
                <a:gd name="T1" fmla="*/ 52 h 97"/>
                <a:gd name="T2" fmla="*/ 45 w 46"/>
                <a:gd name="T3" fmla="*/ 60 h 97"/>
                <a:gd name="T4" fmla="*/ 44 w 46"/>
                <a:gd name="T5" fmla="*/ 70 h 97"/>
                <a:gd name="T6" fmla="*/ 41 w 46"/>
                <a:gd name="T7" fmla="*/ 77 h 97"/>
                <a:gd name="T8" fmla="*/ 39 w 46"/>
                <a:gd name="T9" fmla="*/ 84 h 97"/>
                <a:gd name="T10" fmla="*/ 34 w 46"/>
                <a:gd name="T11" fmla="*/ 90 h 97"/>
                <a:gd name="T12" fmla="*/ 27 w 46"/>
                <a:gd name="T13" fmla="*/ 94 h 97"/>
                <a:gd name="T14" fmla="*/ 18 w 46"/>
                <a:gd name="T15" fmla="*/ 94 h 97"/>
                <a:gd name="T16" fmla="*/ 12 w 46"/>
                <a:gd name="T17" fmla="*/ 90 h 97"/>
                <a:gd name="T18" fmla="*/ 7 w 46"/>
                <a:gd name="T19" fmla="*/ 84 h 97"/>
                <a:gd name="T20" fmla="*/ 5 w 46"/>
                <a:gd name="T21" fmla="*/ 77 h 97"/>
                <a:gd name="T22" fmla="*/ 3 w 46"/>
                <a:gd name="T23" fmla="*/ 69 h 97"/>
                <a:gd name="T24" fmla="*/ 1 w 46"/>
                <a:gd name="T25" fmla="*/ 61 h 97"/>
                <a:gd name="T26" fmla="*/ 0 w 46"/>
                <a:gd name="T27" fmla="*/ 52 h 97"/>
                <a:gd name="T28" fmla="*/ 1 w 46"/>
                <a:gd name="T29" fmla="*/ 42 h 97"/>
                <a:gd name="T30" fmla="*/ 2 w 46"/>
                <a:gd name="T31" fmla="*/ 34 h 97"/>
                <a:gd name="T32" fmla="*/ 3 w 46"/>
                <a:gd name="T33" fmla="*/ 25 h 97"/>
                <a:gd name="T34" fmla="*/ 7 w 46"/>
                <a:gd name="T35" fmla="*/ 14 h 97"/>
                <a:gd name="T36" fmla="*/ 11 w 46"/>
                <a:gd name="T37" fmla="*/ 8 h 97"/>
                <a:gd name="T38" fmla="*/ 16 w 46"/>
                <a:gd name="T39" fmla="*/ 3 h 97"/>
                <a:gd name="T40" fmla="*/ 23 w 46"/>
                <a:gd name="T41" fmla="*/ 1 h 97"/>
                <a:gd name="T42" fmla="*/ 30 w 46"/>
                <a:gd name="T43" fmla="*/ 3 h 97"/>
                <a:gd name="T44" fmla="*/ 35 w 46"/>
                <a:gd name="T45" fmla="*/ 8 h 97"/>
                <a:gd name="T46" fmla="*/ 39 w 46"/>
                <a:gd name="T47" fmla="*/ 14 h 97"/>
                <a:gd name="T48" fmla="*/ 43 w 46"/>
                <a:gd name="T49" fmla="*/ 25 h 97"/>
                <a:gd name="T50" fmla="*/ 45 w 46"/>
                <a:gd name="T51" fmla="*/ 34 h 97"/>
                <a:gd name="T52" fmla="*/ 46 w 46"/>
                <a:gd name="T53" fmla="*/ 43 h 97"/>
                <a:gd name="T54" fmla="*/ 46 w 46"/>
                <a:gd name="T55" fmla="*/ 47 h 97"/>
                <a:gd name="T56" fmla="*/ 39 w 46"/>
                <a:gd name="T57" fmla="*/ 42 h 97"/>
                <a:gd name="T58" fmla="*/ 39 w 46"/>
                <a:gd name="T59" fmla="*/ 34 h 97"/>
                <a:gd name="T60" fmla="*/ 37 w 46"/>
                <a:gd name="T61" fmla="*/ 26 h 97"/>
                <a:gd name="T62" fmla="*/ 34 w 46"/>
                <a:gd name="T63" fmla="*/ 16 h 97"/>
                <a:gd name="T64" fmla="*/ 28 w 46"/>
                <a:gd name="T65" fmla="*/ 6 h 97"/>
                <a:gd name="T66" fmla="*/ 18 w 46"/>
                <a:gd name="T67" fmla="*/ 6 h 97"/>
                <a:gd name="T68" fmla="*/ 11 w 46"/>
                <a:gd name="T69" fmla="*/ 16 h 97"/>
                <a:gd name="T70" fmla="*/ 8 w 46"/>
                <a:gd name="T71" fmla="*/ 26 h 97"/>
                <a:gd name="T72" fmla="*/ 6 w 46"/>
                <a:gd name="T73" fmla="*/ 39 h 97"/>
                <a:gd name="T74" fmla="*/ 6 w 46"/>
                <a:gd name="T75" fmla="*/ 47 h 97"/>
                <a:gd name="T76" fmla="*/ 6 w 46"/>
                <a:gd name="T77" fmla="*/ 56 h 97"/>
                <a:gd name="T78" fmla="*/ 8 w 46"/>
                <a:gd name="T79" fmla="*/ 64 h 97"/>
                <a:gd name="T80" fmla="*/ 10 w 46"/>
                <a:gd name="T81" fmla="*/ 72 h 97"/>
                <a:gd name="T82" fmla="*/ 15 w 46"/>
                <a:gd name="T83" fmla="*/ 83 h 97"/>
                <a:gd name="T84" fmla="*/ 23 w 46"/>
                <a:gd name="T85" fmla="*/ 88 h 97"/>
                <a:gd name="T86" fmla="*/ 30 w 46"/>
                <a:gd name="T87" fmla="*/ 83 h 97"/>
                <a:gd name="T88" fmla="*/ 35 w 46"/>
                <a:gd name="T89" fmla="*/ 72 h 97"/>
                <a:gd name="T90" fmla="*/ 37 w 46"/>
                <a:gd name="T91" fmla="*/ 64 h 97"/>
                <a:gd name="T92" fmla="*/ 39 w 46"/>
                <a:gd name="T93" fmla="*/ 55 h 97"/>
                <a:gd name="T94" fmla="*/ 39 w 46"/>
                <a:gd name="T95"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6" h="97">
                  <a:moveTo>
                    <a:pt x="46" y="47"/>
                  </a:moveTo>
                  <a:cubicBezTo>
                    <a:pt x="46" y="48"/>
                    <a:pt x="46" y="50"/>
                    <a:pt x="46" y="52"/>
                  </a:cubicBezTo>
                  <a:cubicBezTo>
                    <a:pt x="46" y="53"/>
                    <a:pt x="45" y="55"/>
                    <a:pt x="46" y="56"/>
                  </a:cubicBezTo>
                  <a:cubicBezTo>
                    <a:pt x="45" y="58"/>
                    <a:pt x="44" y="59"/>
                    <a:pt x="45" y="60"/>
                  </a:cubicBezTo>
                  <a:cubicBezTo>
                    <a:pt x="45" y="63"/>
                    <a:pt x="43" y="64"/>
                    <a:pt x="44" y="65"/>
                  </a:cubicBezTo>
                  <a:cubicBezTo>
                    <a:pt x="43" y="66"/>
                    <a:pt x="43" y="67"/>
                    <a:pt x="44" y="70"/>
                  </a:cubicBezTo>
                  <a:cubicBezTo>
                    <a:pt x="42" y="72"/>
                    <a:pt x="43" y="72"/>
                    <a:pt x="42" y="74"/>
                  </a:cubicBezTo>
                  <a:cubicBezTo>
                    <a:pt x="43" y="74"/>
                    <a:pt x="42" y="76"/>
                    <a:pt x="41" y="77"/>
                  </a:cubicBezTo>
                  <a:cubicBezTo>
                    <a:pt x="40" y="78"/>
                    <a:pt x="41" y="79"/>
                    <a:pt x="40" y="81"/>
                  </a:cubicBezTo>
                  <a:cubicBezTo>
                    <a:pt x="38" y="82"/>
                    <a:pt x="39" y="84"/>
                    <a:pt x="39" y="84"/>
                  </a:cubicBezTo>
                  <a:cubicBezTo>
                    <a:pt x="38" y="87"/>
                    <a:pt x="36" y="84"/>
                    <a:pt x="36" y="87"/>
                  </a:cubicBezTo>
                  <a:cubicBezTo>
                    <a:pt x="37" y="87"/>
                    <a:pt x="34" y="88"/>
                    <a:pt x="34" y="90"/>
                  </a:cubicBezTo>
                  <a:cubicBezTo>
                    <a:pt x="33" y="89"/>
                    <a:pt x="32" y="90"/>
                    <a:pt x="31" y="92"/>
                  </a:cubicBezTo>
                  <a:cubicBezTo>
                    <a:pt x="29" y="93"/>
                    <a:pt x="28" y="94"/>
                    <a:pt x="27" y="94"/>
                  </a:cubicBezTo>
                  <a:cubicBezTo>
                    <a:pt x="27" y="96"/>
                    <a:pt x="25" y="97"/>
                    <a:pt x="23" y="95"/>
                  </a:cubicBezTo>
                  <a:cubicBezTo>
                    <a:pt x="23" y="96"/>
                    <a:pt x="19" y="94"/>
                    <a:pt x="18" y="94"/>
                  </a:cubicBezTo>
                  <a:cubicBezTo>
                    <a:pt x="18" y="94"/>
                    <a:pt x="15" y="93"/>
                    <a:pt x="15" y="92"/>
                  </a:cubicBezTo>
                  <a:cubicBezTo>
                    <a:pt x="14" y="91"/>
                    <a:pt x="13" y="91"/>
                    <a:pt x="12" y="90"/>
                  </a:cubicBezTo>
                  <a:cubicBezTo>
                    <a:pt x="10" y="89"/>
                    <a:pt x="10" y="87"/>
                    <a:pt x="9" y="87"/>
                  </a:cubicBezTo>
                  <a:cubicBezTo>
                    <a:pt x="8" y="86"/>
                    <a:pt x="8" y="85"/>
                    <a:pt x="7" y="84"/>
                  </a:cubicBezTo>
                  <a:cubicBezTo>
                    <a:pt x="7" y="82"/>
                    <a:pt x="7" y="81"/>
                    <a:pt x="6" y="80"/>
                  </a:cubicBezTo>
                  <a:cubicBezTo>
                    <a:pt x="6" y="79"/>
                    <a:pt x="5" y="78"/>
                    <a:pt x="5" y="77"/>
                  </a:cubicBezTo>
                  <a:cubicBezTo>
                    <a:pt x="6" y="75"/>
                    <a:pt x="4" y="74"/>
                    <a:pt x="4" y="74"/>
                  </a:cubicBezTo>
                  <a:cubicBezTo>
                    <a:pt x="4" y="71"/>
                    <a:pt x="1" y="71"/>
                    <a:pt x="3" y="69"/>
                  </a:cubicBezTo>
                  <a:cubicBezTo>
                    <a:pt x="2" y="68"/>
                    <a:pt x="4" y="66"/>
                    <a:pt x="2" y="65"/>
                  </a:cubicBezTo>
                  <a:cubicBezTo>
                    <a:pt x="1" y="63"/>
                    <a:pt x="2" y="60"/>
                    <a:pt x="1" y="61"/>
                  </a:cubicBezTo>
                  <a:cubicBezTo>
                    <a:pt x="1" y="58"/>
                    <a:pt x="1" y="59"/>
                    <a:pt x="1" y="56"/>
                  </a:cubicBezTo>
                  <a:cubicBezTo>
                    <a:pt x="0" y="55"/>
                    <a:pt x="0" y="53"/>
                    <a:pt x="0" y="52"/>
                  </a:cubicBezTo>
                  <a:cubicBezTo>
                    <a:pt x="0" y="50"/>
                    <a:pt x="1" y="49"/>
                    <a:pt x="0" y="47"/>
                  </a:cubicBezTo>
                  <a:cubicBezTo>
                    <a:pt x="1" y="46"/>
                    <a:pt x="0" y="44"/>
                    <a:pt x="1" y="42"/>
                  </a:cubicBezTo>
                  <a:cubicBezTo>
                    <a:pt x="2" y="41"/>
                    <a:pt x="2" y="39"/>
                    <a:pt x="1" y="38"/>
                  </a:cubicBezTo>
                  <a:cubicBezTo>
                    <a:pt x="2" y="38"/>
                    <a:pt x="2" y="35"/>
                    <a:pt x="2" y="34"/>
                  </a:cubicBezTo>
                  <a:cubicBezTo>
                    <a:pt x="2" y="33"/>
                    <a:pt x="1" y="30"/>
                    <a:pt x="2" y="29"/>
                  </a:cubicBezTo>
                  <a:cubicBezTo>
                    <a:pt x="3" y="28"/>
                    <a:pt x="3" y="26"/>
                    <a:pt x="3" y="25"/>
                  </a:cubicBezTo>
                  <a:cubicBezTo>
                    <a:pt x="5" y="23"/>
                    <a:pt x="4" y="22"/>
                    <a:pt x="5" y="21"/>
                  </a:cubicBezTo>
                  <a:cubicBezTo>
                    <a:pt x="5" y="19"/>
                    <a:pt x="7" y="16"/>
                    <a:pt x="7" y="14"/>
                  </a:cubicBezTo>
                  <a:cubicBezTo>
                    <a:pt x="8" y="13"/>
                    <a:pt x="8" y="12"/>
                    <a:pt x="8" y="11"/>
                  </a:cubicBezTo>
                  <a:cubicBezTo>
                    <a:pt x="10" y="10"/>
                    <a:pt x="9" y="10"/>
                    <a:pt x="11" y="8"/>
                  </a:cubicBezTo>
                  <a:cubicBezTo>
                    <a:pt x="11" y="7"/>
                    <a:pt x="11" y="7"/>
                    <a:pt x="13" y="6"/>
                  </a:cubicBezTo>
                  <a:cubicBezTo>
                    <a:pt x="14" y="6"/>
                    <a:pt x="17" y="5"/>
                    <a:pt x="16" y="3"/>
                  </a:cubicBezTo>
                  <a:cubicBezTo>
                    <a:pt x="17" y="3"/>
                    <a:pt x="17" y="1"/>
                    <a:pt x="18" y="1"/>
                  </a:cubicBezTo>
                  <a:cubicBezTo>
                    <a:pt x="22" y="1"/>
                    <a:pt x="23" y="0"/>
                    <a:pt x="23" y="1"/>
                  </a:cubicBezTo>
                  <a:cubicBezTo>
                    <a:pt x="25" y="2"/>
                    <a:pt x="26" y="1"/>
                    <a:pt x="27" y="1"/>
                  </a:cubicBezTo>
                  <a:cubicBezTo>
                    <a:pt x="27" y="1"/>
                    <a:pt x="30" y="0"/>
                    <a:pt x="30" y="3"/>
                  </a:cubicBezTo>
                  <a:cubicBezTo>
                    <a:pt x="32" y="4"/>
                    <a:pt x="34" y="4"/>
                    <a:pt x="33" y="5"/>
                  </a:cubicBezTo>
                  <a:cubicBezTo>
                    <a:pt x="34" y="6"/>
                    <a:pt x="34" y="5"/>
                    <a:pt x="35" y="8"/>
                  </a:cubicBezTo>
                  <a:cubicBezTo>
                    <a:pt x="36" y="10"/>
                    <a:pt x="36" y="13"/>
                    <a:pt x="36" y="12"/>
                  </a:cubicBezTo>
                  <a:cubicBezTo>
                    <a:pt x="38" y="13"/>
                    <a:pt x="37" y="14"/>
                    <a:pt x="39" y="14"/>
                  </a:cubicBezTo>
                  <a:cubicBezTo>
                    <a:pt x="40" y="17"/>
                    <a:pt x="42" y="18"/>
                    <a:pt x="41" y="20"/>
                  </a:cubicBezTo>
                  <a:cubicBezTo>
                    <a:pt x="40" y="22"/>
                    <a:pt x="43" y="24"/>
                    <a:pt x="43" y="25"/>
                  </a:cubicBezTo>
                  <a:cubicBezTo>
                    <a:pt x="44" y="26"/>
                    <a:pt x="44" y="27"/>
                    <a:pt x="44" y="29"/>
                  </a:cubicBezTo>
                  <a:cubicBezTo>
                    <a:pt x="44" y="31"/>
                    <a:pt x="45" y="32"/>
                    <a:pt x="45" y="34"/>
                  </a:cubicBezTo>
                  <a:cubicBezTo>
                    <a:pt x="45" y="35"/>
                    <a:pt x="44" y="36"/>
                    <a:pt x="45" y="38"/>
                  </a:cubicBezTo>
                  <a:cubicBezTo>
                    <a:pt x="46" y="40"/>
                    <a:pt x="46" y="42"/>
                    <a:pt x="46" y="43"/>
                  </a:cubicBezTo>
                  <a:cubicBezTo>
                    <a:pt x="46" y="44"/>
                    <a:pt x="46" y="46"/>
                    <a:pt x="46" y="47"/>
                  </a:cubicBezTo>
                  <a:cubicBezTo>
                    <a:pt x="46" y="47"/>
                    <a:pt x="45" y="48"/>
                    <a:pt x="46" y="47"/>
                  </a:cubicBezTo>
                  <a:close/>
                  <a:moveTo>
                    <a:pt x="39" y="47"/>
                  </a:moveTo>
                  <a:cubicBezTo>
                    <a:pt x="40" y="44"/>
                    <a:pt x="39" y="44"/>
                    <a:pt x="39" y="42"/>
                  </a:cubicBezTo>
                  <a:cubicBezTo>
                    <a:pt x="39" y="41"/>
                    <a:pt x="38" y="40"/>
                    <a:pt x="39" y="39"/>
                  </a:cubicBezTo>
                  <a:cubicBezTo>
                    <a:pt x="39" y="38"/>
                    <a:pt x="38" y="37"/>
                    <a:pt x="39" y="34"/>
                  </a:cubicBezTo>
                  <a:cubicBezTo>
                    <a:pt x="38" y="34"/>
                    <a:pt x="39" y="33"/>
                    <a:pt x="38" y="30"/>
                  </a:cubicBezTo>
                  <a:cubicBezTo>
                    <a:pt x="38" y="30"/>
                    <a:pt x="37" y="25"/>
                    <a:pt x="37" y="26"/>
                  </a:cubicBezTo>
                  <a:cubicBezTo>
                    <a:pt x="36" y="24"/>
                    <a:pt x="39" y="23"/>
                    <a:pt x="36" y="22"/>
                  </a:cubicBezTo>
                  <a:cubicBezTo>
                    <a:pt x="36" y="20"/>
                    <a:pt x="35" y="17"/>
                    <a:pt x="34" y="16"/>
                  </a:cubicBezTo>
                  <a:cubicBezTo>
                    <a:pt x="33" y="15"/>
                    <a:pt x="33" y="13"/>
                    <a:pt x="32" y="11"/>
                  </a:cubicBezTo>
                  <a:cubicBezTo>
                    <a:pt x="31" y="8"/>
                    <a:pt x="29" y="9"/>
                    <a:pt x="28" y="6"/>
                  </a:cubicBezTo>
                  <a:cubicBezTo>
                    <a:pt x="28" y="5"/>
                    <a:pt x="24" y="3"/>
                    <a:pt x="23" y="4"/>
                  </a:cubicBezTo>
                  <a:cubicBezTo>
                    <a:pt x="22" y="4"/>
                    <a:pt x="19" y="5"/>
                    <a:pt x="18" y="6"/>
                  </a:cubicBezTo>
                  <a:cubicBezTo>
                    <a:pt x="16" y="8"/>
                    <a:pt x="14" y="8"/>
                    <a:pt x="14" y="11"/>
                  </a:cubicBezTo>
                  <a:cubicBezTo>
                    <a:pt x="13" y="11"/>
                    <a:pt x="13" y="14"/>
                    <a:pt x="11" y="16"/>
                  </a:cubicBezTo>
                  <a:cubicBezTo>
                    <a:pt x="11" y="18"/>
                    <a:pt x="9" y="19"/>
                    <a:pt x="9" y="22"/>
                  </a:cubicBezTo>
                  <a:cubicBezTo>
                    <a:pt x="8" y="25"/>
                    <a:pt x="8" y="26"/>
                    <a:pt x="8" y="26"/>
                  </a:cubicBezTo>
                  <a:cubicBezTo>
                    <a:pt x="7" y="27"/>
                    <a:pt x="7" y="29"/>
                    <a:pt x="7" y="30"/>
                  </a:cubicBezTo>
                  <a:cubicBezTo>
                    <a:pt x="7" y="32"/>
                    <a:pt x="4" y="35"/>
                    <a:pt x="6" y="39"/>
                  </a:cubicBezTo>
                  <a:cubicBezTo>
                    <a:pt x="5" y="39"/>
                    <a:pt x="5" y="42"/>
                    <a:pt x="6" y="43"/>
                  </a:cubicBezTo>
                  <a:cubicBezTo>
                    <a:pt x="7" y="45"/>
                    <a:pt x="5" y="46"/>
                    <a:pt x="6" y="47"/>
                  </a:cubicBezTo>
                  <a:cubicBezTo>
                    <a:pt x="5" y="48"/>
                    <a:pt x="6" y="50"/>
                    <a:pt x="6" y="51"/>
                  </a:cubicBezTo>
                  <a:cubicBezTo>
                    <a:pt x="6" y="54"/>
                    <a:pt x="6" y="55"/>
                    <a:pt x="6" y="56"/>
                  </a:cubicBezTo>
                  <a:cubicBezTo>
                    <a:pt x="6" y="57"/>
                    <a:pt x="6" y="58"/>
                    <a:pt x="7" y="60"/>
                  </a:cubicBezTo>
                  <a:cubicBezTo>
                    <a:pt x="6" y="61"/>
                    <a:pt x="7" y="64"/>
                    <a:pt x="8" y="64"/>
                  </a:cubicBezTo>
                  <a:cubicBezTo>
                    <a:pt x="8" y="66"/>
                    <a:pt x="8" y="66"/>
                    <a:pt x="9" y="68"/>
                  </a:cubicBezTo>
                  <a:cubicBezTo>
                    <a:pt x="10" y="69"/>
                    <a:pt x="10" y="71"/>
                    <a:pt x="10" y="72"/>
                  </a:cubicBezTo>
                  <a:cubicBezTo>
                    <a:pt x="11" y="75"/>
                    <a:pt x="11" y="76"/>
                    <a:pt x="12" y="78"/>
                  </a:cubicBezTo>
                  <a:cubicBezTo>
                    <a:pt x="13" y="79"/>
                    <a:pt x="14" y="81"/>
                    <a:pt x="15" y="83"/>
                  </a:cubicBezTo>
                  <a:cubicBezTo>
                    <a:pt x="16" y="85"/>
                    <a:pt x="17" y="86"/>
                    <a:pt x="19" y="87"/>
                  </a:cubicBezTo>
                  <a:cubicBezTo>
                    <a:pt x="20" y="88"/>
                    <a:pt x="22" y="88"/>
                    <a:pt x="23" y="88"/>
                  </a:cubicBezTo>
                  <a:cubicBezTo>
                    <a:pt x="23" y="88"/>
                    <a:pt x="26" y="87"/>
                    <a:pt x="27" y="86"/>
                  </a:cubicBezTo>
                  <a:cubicBezTo>
                    <a:pt x="26" y="86"/>
                    <a:pt x="29" y="84"/>
                    <a:pt x="30" y="83"/>
                  </a:cubicBezTo>
                  <a:cubicBezTo>
                    <a:pt x="31" y="81"/>
                    <a:pt x="33" y="79"/>
                    <a:pt x="33" y="77"/>
                  </a:cubicBezTo>
                  <a:cubicBezTo>
                    <a:pt x="33" y="76"/>
                    <a:pt x="35" y="74"/>
                    <a:pt x="35" y="72"/>
                  </a:cubicBezTo>
                  <a:cubicBezTo>
                    <a:pt x="35" y="71"/>
                    <a:pt x="37" y="69"/>
                    <a:pt x="37" y="68"/>
                  </a:cubicBezTo>
                  <a:cubicBezTo>
                    <a:pt x="38" y="66"/>
                    <a:pt x="38" y="66"/>
                    <a:pt x="37" y="64"/>
                  </a:cubicBezTo>
                  <a:cubicBezTo>
                    <a:pt x="39" y="62"/>
                    <a:pt x="39" y="61"/>
                    <a:pt x="39" y="60"/>
                  </a:cubicBezTo>
                  <a:cubicBezTo>
                    <a:pt x="38" y="58"/>
                    <a:pt x="39" y="58"/>
                    <a:pt x="39" y="55"/>
                  </a:cubicBezTo>
                  <a:cubicBezTo>
                    <a:pt x="39" y="53"/>
                    <a:pt x="39" y="53"/>
                    <a:pt x="39" y="51"/>
                  </a:cubicBezTo>
                  <a:cubicBezTo>
                    <a:pt x="39" y="49"/>
                    <a:pt x="38" y="48"/>
                    <a:pt x="39" y="47"/>
                  </a:cubicBezTo>
                  <a:cubicBezTo>
                    <a:pt x="38" y="48"/>
                    <a:pt x="38" y="48"/>
                    <a:pt x="39" y="4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83" name="Freeform 10"/>
            <p:cNvSpPr>
              <a:spLocks noEditPoints="1"/>
            </p:cNvSpPr>
            <p:nvPr/>
          </p:nvSpPr>
          <p:spPr bwMode="auto">
            <a:xfrm>
              <a:off x="2516" y="2622"/>
              <a:ext cx="122" cy="222"/>
            </a:xfrm>
            <a:custGeom>
              <a:avLst/>
              <a:gdLst>
                <a:gd name="T0" fmla="*/ 51 w 52"/>
                <a:gd name="T1" fmla="*/ 53 h 94"/>
                <a:gd name="T2" fmla="*/ 49 w 52"/>
                <a:gd name="T3" fmla="*/ 66 h 94"/>
                <a:gd name="T4" fmla="*/ 44 w 52"/>
                <a:gd name="T5" fmla="*/ 78 h 94"/>
                <a:gd name="T6" fmla="*/ 37 w 52"/>
                <a:gd name="T7" fmla="*/ 87 h 94"/>
                <a:gd name="T8" fmla="*/ 31 w 52"/>
                <a:gd name="T9" fmla="*/ 92 h 94"/>
                <a:gd name="T10" fmla="*/ 24 w 52"/>
                <a:gd name="T11" fmla="*/ 94 h 94"/>
                <a:gd name="T12" fmla="*/ 18 w 52"/>
                <a:gd name="T13" fmla="*/ 92 h 94"/>
                <a:gd name="T14" fmla="*/ 12 w 52"/>
                <a:gd name="T15" fmla="*/ 88 h 94"/>
                <a:gd name="T16" fmla="*/ 8 w 52"/>
                <a:gd name="T17" fmla="*/ 84 h 94"/>
                <a:gd name="T18" fmla="*/ 4 w 52"/>
                <a:gd name="T19" fmla="*/ 75 h 94"/>
                <a:gd name="T20" fmla="*/ 2 w 52"/>
                <a:gd name="T21" fmla="*/ 67 h 94"/>
                <a:gd name="T22" fmla="*/ 1 w 52"/>
                <a:gd name="T23" fmla="*/ 60 h 94"/>
                <a:gd name="T24" fmla="*/ 1 w 52"/>
                <a:gd name="T25" fmla="*/ 53 h 94"/>
                <a:gd name="T26" fmla="*/ 2 w 52"/>
                <a:gd name="T27" fmla="*/ 44 h 94"/>
                <a:gd name="T28" fmla="*/ 3 w 52"/>
                <a:gd name="T29" fmla="*/ 37 h 94"/>
                <a:gd name="T30" fmla="*/ 5 w 52"/>
                <a:gd name="T31" fmla="*/ 29 h 94"/>
                <a:gd name="T32" fmla="*/ 8 w 52"/>
                <a:gd name="T33" fmla="*/ 20 h 94"/>
                <a:gd name="T34" fmla="*/ 11 w 52"/>
                <a:gd name="T35" fmla="*/ 14 h 94"/>
                <a:gd name="T36" fmla="*/ 15 w 52"/>
                <a:gd name="T37" fmla="*/ 8 h 94"/>
                <a:gd name="T38" fmla="*/ 23 w 52"/>
                <a:gd name="T39" fmla="*/ 2 h 94"/>
                <a:gd name="T40" fmla="*/ 34 w 52"/>
                <a:gd name="T41" fmla="*/ 1 h 94"/>
                <a:gd name="T42" fmla="*/ 42 w 52"/>
                <a:gd name="T43" fmla="*/ 8 h 94"/>
                <a:gd name="T44" fmla="*/ 48 w 52"/>
                <a:gd name="T45" fmla="*/ 21 h 94"/>
                <a:gd name="T46" fmla="*/ 52 w 52"/>
                <a:gd name="T47" fmla="*/ 34 h 94"/>
                <a:gd name="T48" fmla="*/ 52 w 52"/>
                <a:gd name="T49" fmla="*/ 48 h 94"/>
                <a:gd name="T50" fmla="*/ 45 w 52"/>
                <a:gd name="T51" fmla="*/ 39 h 94"/>
                <a:gd name="T52" fmla="*/ 44 w 52"/>
                <a:gd name="T53" fmla="*/ 26 h 94"/>
                <a:gd name="T54" fmla="*/ 39 w 52"/>
                <a:gd name="T55" fmla="*/ 10 h 94"/>
                <a:gd name="T56" fmla="*/ 27 w 52"/>
                <a:gd name="T57" fmla="*/ 5 h 94"/>
                <a:gd name="T58" fmla="*/ 19 w 52"/>
                <a:gd name="T59" fmla="*/ 8 h 94"/>
                <a:gd name="T60" fmla="*/ 15 w 52"/>
                <a:gd name="T61" fmla="*/ 13 h 94"/>
                <a:gd name="T62" fmla="*/ 12 w 52"/>
                <a:gd name="T63" fmla="*/ 19 h 94"/>
                <a:gd name="T64" fmla="*/ 9 w 52"/>
                <a:gd name="T65" fmla="*/ 28 h 94"/>
                <a:gd name="T66" fmla="*/ 7 w 52"/>
                <a:gd name="T67" fmla="*/ 38 h 94"/>
                <a:gd name="T68" fmla="*/ 6 w 52"/>
                <a:gd name="T69" fmla="*/ 46 h 94"/>
                <a:gd name="T70" fmla="*/ 6 w 52"/>
                <a:gd name="T71" fmla="*/ 53 h 94"/>
                <a:gd name="T72" fmla="*/ 7 w 52"/>
                <a:gd name="T73" fmla="*/ 59 h 94"/>
                <a:gd name="T74" fmla="*/ 8 w 52"/>
                <a:gd name="T75" fmla="*/ 65 h 94"/>
                <a:gd name="T76" fmla="*/ 10 w 52"/>
                <a:gd name="T77" fmla="*/ 72 h 94"/>
                <a:gd name="T78" fmla="*/ 15 w 52"/>
                <a:gd name="T79" fmla="*/ 80 h 94"/>
                <a:gd name="T80" fmla="*/ 21 w 52"/>
                <a:gd name="T81" fmla="*/ 85 h 94"/>
                <a:gd name="T82" fmla="*/ 27 w 52"/>
                <a:gd name="T83" fmla="*/ 84 h 94"/>
                <a:gd name="T84" fmla="*/ 33 w 52"/>
                <a:gd name="T85" fmla="*/ 79 h 94"/>
                <a:gd name="T86" fmla="*/ 37 w 52"/>
                <a:gd name="T87" fmla="*/ 71 h 94"/>
                <a:gd name="T88" fmla="*/ 42 w 52"/>
                <a:gd name="T89" fmla="*/ 60 h 94"/>
                <a:gd name="T90" fmla="*/ 44 w 52"/>
                <a:gd name="T91" fmla="*/ 4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94">
                  <a:moveTo>
                    <a:pt x="52" y="48"/>
                  </a:moveTo>
                  <a:cubicBezTo>
                    <a:pt x="52" y="47"/>
                    <a:pt x="51" y="47"/>
                    <a:pt x="52" y="48"/>
                  </a:cubicBezTo>
                  <a:cubicBezTo>
                    <a:pt x="52" y="50"/>
                    <a:pt x="52" y="50"/>
                    <a:pt x="51" y="53"/>
                  </a:cubicBezTo>
                  <a:cubicBezTo>
                    <a:pt x="52" y="55"/>
                    <a:pt x="50" y="56"/>
                    <a:pt x="51" y="57"/>
                  </a:cubicBezTo>
                  <a:cubicBezTo>
                    <a:pt x="50" y="58"/>
                    <a:pt x="50" y="60"/>
                    <a:pt x="50" y="61"/>
                  </a:cubicBezTo>
                  <a:cubicBezTo>
                    <a:pt x="49" y="63"/>
                    <a:pt x="48" y="64"/>
                    <a:pt x="49" y="66"/>
                  </a:cubicBezTo>
                  <a:cubicBezTo>
                    <a:pt x="48" y="69"/>
                    <a:pt x="48" y="69"/>
                    <a:pt x="47" y="71"/>
                  </a:cubicBezTo>
                  <a:cubicBezTo>
                    <a:pt x="46" y="71"/>
                    <a:pt x="46" y="73"/>
                    <a:pt x="45" y="75"/>
                  </a:cubicBezTo>
                  <a:cubicBezTo>
                    <a:pt x="45" y="77"/>
                    <a:pt x="44" y="78"/>
                    <a:pt x="44" y="78"/>
                  </a:cubicBezTo>
                  <a:cubicBezTo>
                    <a:pt x="45" y="80"/>
                    <a:pt x="43" y="81"/>
                    <a:pt x="42" y="81"/>
                  </a:cubicBezTo>
                  <a:cubicBezTo>
                    <a:pt x="40" y="83"/>
                    <a:pt x="39" y="84"/>
                    <a:pt x="40" y="85"/>
                  </a:cubicBezTo>
                  <a:cubicBezTo>
                    <a:pt x="40" y="86"/>
                    <a:pt x="38" y="88"/>
                    <a:pt x="37" y="87"/>
                  </a:cubicBezTo>
                  <a:cubicBezTo>
                    <a:pt x="37" y="88"/>
                    <a:pt x="35" y="89"/>
                    <a:pt x="34" y="90"/>
                  </a:cubicBezTo>
                  <a:cubicBezTo>
                    <a:pt x="33" y="90"/>
                    <a:pt x="33" y="90"/>
                    <a:pt x="32" y="91"/>
                  </a:cubicBezTo>
                  <a:cubicBezTo>
                    <a:pt x="32" y="91"/>
                    <a:pt x="31" y="91"/>
                    <a:pt x="31" y="92"/>
                  </a:cubicBezTo>
                  <a:cubicBezTo>
                    <a:pt x="30" y="92"/>
                    <a:pt x="29" y="92"/>
                    <a:pt x="29" y="92"/>
                  </a:cubicBezTo>
                  <a:cubicBezTo>
                    <a:pt x="28" y="93"/>
                    <a:pt x="27" y="93"/>
                    <a:pt x="26" y="93"/>
                  </a:cubicBezTo>
                  <a:cubicBezTo>
                    <a:pt x="25" y="94"/>
                    <a:pt x="24" y="94"/>
                    <a:pt x="24" y="94"/>
                  </a:cubicBezTo>
                  <a:cubicBezTo>
                    <a:pt x="23" y="94"/>
                    <a:pt x="23" y="93"/>
                    <a:pt x="22" y="93"/>
                  </a:cubicBezTo>
                  <a:cubicBezTo>
                    <a:pt x="22" y="94"/>
                    <a:pt x="22" y="93"/>
                    <a:pt x="20" y="93"/>
                  </a:cubicBezTo>
                  <a:cubicBezTo>
                    <a:pt x="18" y="92"/>
                    <a:pt x="19" y="91"/>
                    <a:pt x="18" y="92"/>
                  </a:cubicBezTo>
                  <a:cubicBezTo>
                    <a:pt x="16" y="93"/>
                    <a:pt x="16" y="91"/>
                    <a:pt x="15" y="91"/>
                  </a:cubicBezTo>
                  <a:cubicBezTo>
                    <a:pt x="16" y="90"/>
                    <a:pt x="15" y="89"/>
                    <a:pt x="14" y="90"/>
                  </a:cubicBezTo>
                  <a:cubicBezTo>
                    <a:pt x="13" y="89"/>
                    <a:pt x="12" y="89"/>
                    <a:pt x="12" y="88"/>
                  </a:cubicBezTo>
                  <a:cubicBezTo>
                    <a:pt x="12" y="89"/>
                    <a:pt x="12" y="87"/>
                    <a:pt x="11" y="87"/>
                  </a:cubicBezTo>
                  <a:cubicBezTo>
                    <a:pt x="10" y="87"/>
                    <a:pt x="10" y="86"/>
                    <a:pt x="9" y="86"/>
                  </a:cubicBezTo>
                  <a:cubicBezTo>
                    <a:pt x="10" y="85"/>
                    <a:pt x="8" y="84"/>
                    <a:pt x="8" y="84"/>
                  </a:cubicBezTo>
                  <a:cubicBezTo>
                    <a:pt x="8" y="85"/>
                    <a:pt x="7" y="83"/>
                    <a:pt x="6" y="81"/>
                  </a:cubicBezTo>
                  <a:cubicBezTo>
                    <a:pt x="5" y="80"/>
                    <a:pt x="5" y="79"/>
                    <a:pt x="5" y="78"/>
                  </a:cubicBezTo>
                  <a:cubicBezTo>
                    <a:pt x="4" y="77"/>
                    <a:pt x="4" y="76"/>
                    <a:pt x="4" y="75"/>
                  </a:cubicBezTo>
                  <a:cubicBezTo>
                    <a:pt x="4" y="73"/>
                    <a:pt x="3" y="72"/>
                    <a:pt x="3" y="71"/>
                  </a:cubicBezTo>
                  <a:cubicBezTo>
                    <a:pt x="2" y="70"/>
                    <a:pt x="2" y="69"/>
                    <a:pt x="2" y="69"/>
                  </a:cubicBezTo>
                  <a:cubicBezTo>
                    <a:pt x="1" y="69"/>
                    <a:pt x="3" y="67"/>
                    <a:pt x="2" y="67"/>
                  </a:cubicBezTo>
                  <a:cubicBezTo>
                    <a:pt x="4" y="67"/>
                    <a:pt x="3" y="65"/>
                    <a:pt x="2" y="64"/>
                  </a:cubicBezTo>
                  <a:cubicBezTo>
                    <a:pt x="2" y="64"/>
                    <a:pt x="2" y="62"/>
                    <a:pt x="1" y="62"/>
                  </a:cubicBezTo>
                  <a:cubicBezTo>
                    <a:pt x="2" y="61"/>
                    <a:pt x="2" y="60"/>
                    <a:pt x="1" y="60"/>
                  </a:cubicBezTo>
                  <a:cubicBezTo>
                    <a:pt x="2" y="58"/>
                    <a:pt x="1" y="58"/>
                    <a:pt x="1" y="57"/>
                  </a:cubicBezTo>
                  <a:cubicBezTo>
                    <a:pt x="1" y="56"/>
                    <a:pt x="0" y="55"/>
                    <a:pt x="1" y="55"/>
                  </a:cubicBezTo>
                  <a:cubicBezTo>
                    <a:pt x="2" y="54"/>
                    <a:pt x="0" y="52"/>
                    <a:pt x="1" y="53"/>
                  </a:cubicBezTo>
                  <a:cubicBezTo>
                    <a:pt x="1" y="51"/>
                    <a:pt x="0" y="51"/>
                    <a:pt x="1" y="50"/>
                  </a:cubicBezTo>
                  <a:cubicBezTo>
                    <a:pt x="1" y="49"/>
                    <a:pt x="1" y="48"/>
                    <a:pt x="1" y="47"/>
                  </a:cubicBezTo>
                  <a:cubicBezTo>
                    <a:pt x="1" y="46"/>
                    <a:pt x="2" y="45"/>
                    <a:pt x="2" y="44"/>
                  </a:cubicBezTo>
                  <a:cubicBezTo>
                    <a:pt x="4" y="43"/>
                    <a:pt x="2" y="43"/>
                    <a:pt x="2" y="42"/>
                  </a:cubicBezTo>
                  <a:cubicBezTo>
                    <a:pt x="2" y="41"/>
                    <a:pt x="3" y="39"/>
                    <a:pt x="2" y="39"/>
                  </a:cubicBezTo>
                  <a:cubicBezTo>
                    <a:pt x="3" y="39"/>
                    <a:pt x="2" y="37"/>
                    <a:pt x="3" y="37"/>
                  </a:cubicBezTo>
                  <a:cubicBezTo>
                    <a:pt x="3" y="36"/>
                    <a:pt x="3" y="35"/>
                    <a:pt x="3" y="35"/>
                  </a:cubicBezTo>
                  <a:cubicBezTo>
                    <a:pt x="4" y="33"/>
                    <a:pt x="4" y="32"/>
                    <a:pt x="4" y="32"/>
                  </a:cubicBezTo>
                  <a:cubicBezTo>
                    <a:pt x="4" y="30"/>
                    <a:pt x="5" y="30"/>
                    <a:pt x="5" y="29"/>
                  </a:cubicBezTo>
                  <a:cubicBezTo>
                    <a:pt x="4" y="27"/>
                    <a:pt x="5" y="27"/>
                    <a:pt x="6" y="26"/>
                  </a:cubicBezTo>
                  <a:cubicBezTo>
                    <a:pt x="7" y="24"/>
                    <a:pt x="7" y="25"/>
                    <a:pt x="7" y="23"/>
                  </a:cubicBezTo>
                  <a:cubicBezTo>
                    <a:pt x="6" y="21"/>
                    <a:pt x="7" y="22"/>
                    <a:pt x="8" y="20"/>
                  </a:cubicBezTo>
                  <a:cubicBezTo>
                    <a:pt x="8" y="19"/>
                    <a:pt x="9" y="18"/>
                    <a:pt x="9" y="18"/>
                  </a:cubicBezTo>
                  <a:cubicBezTo>
                    <a:pt x="9" y="17"/>
                    <a:pt x="10" y="16"/>
                    <a:pt x="10" y="15"/>
                  </a:cubicBezTo>
                  <a:cubicBezTo>
                    <a:pt x="10" y="15"/>
                    <a:pt x="12" y="15"/>
                    <a:pt x="11" y="14"/>
                  </a:cubicBezTo>
                  <a:cubicBezTo>
                    <a:pt x="11" y="13"/>
                    <a:pt x="13" y="12"/>
                    <a:pt x="12" y="12"/>
                  </a:cubicBezTo>
                  <a:cubicBezTo>
                    <a:pt x="14" y="11"/>
                    <a:pt x="13" y="11"/>
                    <a:pt x="14" y="10"/>
                  </a:cubicBezTo>
                  <a:cubicBezTo>
                    <a:pt x="14" y="8"/>
                    <a:pt x="15" y="8"/>
                    <a:pt x="15" y="8"/>
                  </a:cubicBezTo>
                  <a:cubicBezTo>
                    <a:pt x="15" y="7"/>
                    <a:pt x="16" y="6"/>
                    <a:pt x="17" y="6"/>
                  </a:cubicBezTo>
                  <a:cubicBezTo>
                    <a:pt x="18" y="5"/>
                    <a:pt x="19" y="5"/>
                    <a:pt x="20" y="4"/>
                  </a:cubicBezTo>
                  <a:cubicBezTo>
                    <a:pt x="20" y="5"/>
                    <a:pt x="22" y="3"/>
                    <a:pt x="23" y="2"/>
                  </a:cubicBezTo>
                  <a:cubicBezTo>
                    <a:pt x="24" y="1"/>
                    <a:pt x="26" y="1"/>
                    <a:pt x="26" y="1"/>
                  </a:cubicBezTo>
                  <a:cubicBezTo>
                    <a:pt x="29" y="1"/>
                    <a:pt x="28" y="0"/>
                    <a:pt x="30" y="1"/>
                  </a:cubicBezTo>
                  <a:cubicBezTo>
                    <a:pt x="31" y="2"/>
                    <a:pt x="31" y="2"/>
                    <a:pt x="34" y="1"/>
                  </a:cubicBezTo>
                  <a:cubicBezTo>
                    <a:pt x="34" y="2"/>
                    <a:pt x="36" y="3"/>
                    <a:pt x="37" y="3"/>
                  </a:cubicBezTo>
                  <a:cubicBezTo>
                    <a:pt x="38" y="3"/>
                    <a:pt x="38" y="5"/>
                    <a:pt x="40" y="6"/>
                  </a:cubicBezTo>
                  <a:cubicBezTo>
                    <a:pt x="40" y="7"/>
                    <a:pt x="41" y="8"/>
                    <a:pt x="42" y="8"/>
                  </a:cubicBezTo>
                  <a:cubicBezTo>
                    <a:pt x="44" y="10"/>
                    <a:pt x="43" y="10"/>
                    <a:pt x="44" y="11"/>
                  </a:cubicBezTo>
                  <a:cubicBezTo>
                    <a:pt x="45" y="12"/>
                    <a:pt x="45" y="13"/>
                    <a:pt x="46" y="14"/>
                  </a:cubicBezTo>
                  <a:cubicBezTo>
                    <a:pt x="46" y="16"/>
                    <a:pt x="48" y="18"/>
                    <a:pt x="48" y="21"/>
                  </a:cubicBezTo>
                  <a:cubicBezTo>
                    <a:pt x="48" y="22"/>
                    <a:pt x="49" y="24"/>
                    <a:pt x="50" y="25"/>
                  </a:cubicBezTo>
                  <a:cubicBezTo>
                    <a:pt x="50" y="26"/>
                    <a:pt x="50" y="27"/>
                    <a:pt x="51" y="30"/>
                  </a:cubicBezTo>
                  <a:cubicBezTo>
                    <a:pt x="51" y="31"/>
                    <a:pt x="51" y="32"/>
                    <a:pt x="52" y="34"/>
                  </a:cubicBezTo>
                  <a:cubicBezTo>
                    <a:pt x="50" y="36"/>
                    <a:pt x="52" y="37"/>
                    <a:pt x="52" y="39"/>
                  </a:cubicBezTo>
                  <a:cubicBezTo>
                    <a:pt x="52" y="40"/>
                    <a:pt x="52" y="43"/>
                    <a:pt x="52" y="44"/>
                  </a:cubicBezTo>
                  <a:cubicBezTo>
                    <a:pt x="52" y="45"/>
                    <a:pt x="51" y="47"/>
                    <a:pt x="52" y="48"/>
                  </a:cubicBezTo>
                  <a:close/>
                  <a:moveTo>
                    <a:pt x="44" y="47"/>
                  </a:moveTo>
                  <a:cubicBezTo>
                    <a:pt x="45" y="45"/>
                    <a:pt x="44" y="44"/>
                    <a:pt x="45" y="43"/>
                  </a:cubicBezTo>
                  <a:cubicBezTo>
                    <a:pt x="45" y="41"/>
                    <a:pt x="45" y="39"/>
                    <a:pt x="45" y="39"/>
                  </a:cubicBezTo>
                  <a:cubicBezTo>
                    <a:pt x="44" y="37"/>
                    <a:pt x="44" y="36"/>
                    <a:pt x="45" y="35"/>
                  </a:cubicBezTo>
                  <a:cubicBezTo>
                    <a:pt x="44" y="33"/>
                    <a:pt x="45" y="33"/>
                    <a:pt x="45" y="30"/>
                  </a:cubicBezTo>
                  <a:cubicBezTo>
                    <a:pt x="44" y="30"/>
                    <a:pt x="44" y="27"/>
                    <a:pt x="44" y="26"/>
                  </a:cubicBezTo>
                  <a:cubicBezTo>
                    <a:pt x="43" y="24"/>
                    <a:pt x="44" y="24"/>
                    <a:pt x="43" y="22"/>
                  </a:cubicBezTo>
                  <a:cubicBezTo>
                    <a:pt x="42" y="19"/>
                    <a:pt x="43" y="18"/>
                    <a:pt x="42" y="16"/>
                  </a:cubicBezTo>
                  <a:cubicBezTo>
                    <a:pt x="41" y="15"/>
                    <a:pt x="41" y="11"/>
                    <a:pt x="39" y="10"/>
                  </a:cubicBezTo>
                  <a:cubicBezTo>
                    <a:pt x="37" y="8"/>
                    <a:pt x="37" y="8"/>
                    <a:pt x="35" y="6"/>
                  </a:cubicBezTo>
                  <a:cubicBezTo>
                    <a:pt x="33" y="5"/>
                    <a:pt x="32" y="4"/>
                    <a:pt x="30" y="4"/>
                  </a:cubicBezTo>
                  <a:cubicBezTo>
                    <a:pt x="28" y="4"/>
                    <a:pt x="27" y="4"/>
                    <a:pt x="27" y="5"/>
                  </a:cubicBezTo>
                  <a:cubicBezTo>
                    <a:pt x="26" y="5"/>
                    <a:pt x="25" y="5"/>
                    <a:pt x="24" y="5"/>
                  </a:cubicBezTo>
                  <a:cubicBezTo>
                    <a:pt x="23" y="6"/>
                    <a:pt x="22" y="6"/>
                    <a:pt x="21" y="6"/>
                  </a:cubicBezTo>
                  <a:cubicBezTo>
                    <a:pt x="21" y="7"/>
                    <a:pt x="19" y="7"/>
                    <a:pt x="19" y="8"/>
                  </a:cubicBezTo>
                  <a:cubicBezTo>
                    <a:pt x="18" y="8"/>
                    <a:pt x="18" y="9"/>
                    <a:pt x="18" y="10"/>
                  </a:cubicBezTo>
                  <a:cubicBezTo>
                    <a:pt x="17" y="11"/>
                    <a:pt x="17" y="11"/>
                    <a:pt x="16" y="12"/>
                  </a:cubicBezTo>
                  <a:cubicBezTo>
                    <a:pt x="16" y="13"/>
                    <a:pt x="15" y="12"/>
                    <a:pt x="15" y="13"/>
                  </a:cubicBezTo>
                  <a:cubicBezTo>
                    <a:pt x="14" y="14"/>
                    <a:pt x="14" y="15"/>
                    <a:pt x="14" y="15"/>
                  </a:cubicBezTo>
                  <a:cubicBezTo>
                    <a:pt x="14" y="16"/>
                    <a:pt x="14" y="16"/>
                    <a:pt x="13" y="17"/>
                  </a:cubicBezTo>
                  <a:cubicBezTo>
                    <a:pt x="13" y="17"/>
                    <a:pt x="13" y="19"/>
                    <a:pt x="12" y="19"/>
                  </a:cubicBezTo>
                  <a:cubicBezTo>
                    <a:pt x="11" y="20"/>
                    <a:pt x="11" y="21"/>
                    <a:pt x="11" y="22"/>
                  </a:cubicBezTo>
                  <a:cubicBezTo>
                    <a:pt x="10" y="23"/>
                    <a:pt x="11" y="23"/>
                    <a:pt x="10" y="25"/>
                  </a:cubicBezTo>
                  <a:cubicBezTo>
                    <a:pt x="9" y="27"/>
                    <a:pt x="9" y="27"/>
                    <a:pt x="9" y="28"/>
                  </a:cubicBezTo>
                  <a:cubicBezTo>
                    <a:pt x="9" y="29"/>
                    <a:pt x="8" y="31"/>
                    <a:pt x="8" y="31"/>
                  </a:cubicBezTo>
                  <a:cubicBezTo>
                    <a:pt x="8" y="32"/>
                    <a:pt x="7" y="34"/>
                    <a:pt x="7" y="35"/>
                  </a:cubicBezTo>
                  <a:cubicBezTo>
                    <a:pt x="7" y="36"/>
                    <a:pt x="7" y="37"/>
                    <a:pt x="7" y="38"/>
                  </a:cubicBezTo>
                  <a:cubicBezTo>
                    <a:pt x="7" y="39"/>
                    <a:pt x="7" y="39"/>
                    <a:pt x="6" y="41"/>
                  </a:cubicBezTo>
                  <a:cubicBezTo>
                    <a:pt x="6" y="42"/>
                    <a:pt x="5" y="44"/>
                    <a:pt x="6" y="44"/>
                  </a:cubicBezTo>
                  <a:cubicBezTo>
                    <a:pt x="5" y="45"/>
                    <a:pt x="6" y="46"/>
                    <a:pt x="6" y="46"/>
                  </a:cubicBezTo>
                  <a:cubicBezTo>
                    <a:pt x="6" y="48"/>
                    <a:pt x="7" y="49"/>
                    <a:pt x="6" y="48"/>
                  </a:cubicBezTo>
                  <a:cubicBezTo>
                    <a:pt x="6" y="50"/>
                    <a:pt x="7" y="51"/>
                    <a:pt x="6" y="50"/>
                  </a:cubicBezTo>
                  <a:cubicBezTo>
                    <a:pt x="5" y="52"/>
                    <a:pt x="6" y="51"/>
                    <a:pt x="6" y="53"/>
                  </a:cubicBezTo>
                  <a:cubicBezTo>
                    <a:pt x="6" y="54"/>
                    <a:pt x="7" y="54"/>
                    <a:pt x="7" y="55"/>
                  </a:cubicBezTo>
                  <a:cubicBezTo>
                    <a:pt x="7" y="56"/>
                    <a:pt x="7" y="56"/>
                    <a:pt x="7" y="57"/>
                  </a:cubicBezTo>
                  <a:cubicBezTo>
                    <a:pt x="6" y="58"/>
                    <a:pt x="7" y="58"/>
                    <a:pt x="7" y="59"/>
                  </a:cubicBezTo>
                  <a:cubicBezTo>
                    <a:pt x="6" y="59"/>
                    <a:pt x="7" y="60"/>
                    <a:pt x="7" y="61"/>
                  </a:cubicBezTo>
                  <a:cubicBezTo>
                    <a:pt x="7" y="61"/>
                    <a:pt x="6" y="62"/>
                    <a:pt x="7" y="63"/>
                  </a:cubicBezTo>
                  <a:cubicBezTo>
                    <a:pt x="8" y="63"/>
                    <a:pt x="8" y="65"/>
                    <a:pt x="8" y="65"/>
                  </a:cubicBezTo>
                  <a:cubicBezTo>
                    <a:pt x="8" y="67"/>
                    <a:pt x="8" y="68"/>
                    <a:pt x="9" y="67"/>
                  </a:cubicBezTo>
                  <a:cubicBezTo>
                    <a:pt x="8" y="67"/>
                    <a:pt x="9" y="68"/>
                    <a:pt x="9" y="69"/>
                  </a:cubicBezTo>
                  <a:cubicBezTo>
                    <a:pt x="9" y="71"/>
                    <a:pt x="9" y="70"/>
                    <a:pt x="10" y="72"/>
                  </a:cubicBezTo>
                  <a:cubicBezTo>
                    <a:pt x="9" y="73"/>
                    <a:pt x="12" y="73"/>
                    <a:pt x="12" y="75"/>
                  </a:cubicBezTo>
                  <a:cubicBezTo>
                    <a:pt x="13" y="75"/>
                    <a:pt x="12" y="77"/>
                    <a:pt x="13" y="77"/>
                  </a:cubicBezTo>
                  <a:cubicBezTo>
                    <a:pt x="12" y="78"/>
                    <a:pt x="15" y="79"/>
                    <a:pt x="15" y="80"/>
                  </a:cubicBezTo>
                  <a:cubicBezTo>
                    <a:pt x="16" y="80"/>
                    <a:pt x="15" y="82"/>
                    <a:pt x="17" y="82"/>
                  </a:cubicBezTo>
                  <a:cubicBezTo>
                    <a:pt x="16" y="82"/>
                    <a:pt x="19" y="84"/>
                    <a:pt x="18" y="84"/>
                  </a:cubicBezTo>
                  <a:cubicBezTo>
                    <a:pt x="17" y="86"/>
                    <a:pt x="19" y="85"/>
                    <a:pt x="21" y="85"/>
                  </a:cubicBezTo>
                  <a:cubicBezTo>
                    <a:pt x="21" y="85"/>
                    <a:pt x="20" y="84"/>
                    <a:pt x="23" y="85"/>
                  </a:cubicBezTo>
                  <a:cubicBezTo>
                    <a:pt x="23" y="86"/>
                    <a:pt x="23" y="83"/>
                    <a:pt x="25" y="85"/>
                  </a:cubicBezTo>
                  <a:cubicBezTo>
                    <a:pt x="26" y="85"/>
                    <a:pt x="26" y="85"/>
                    <a:pt x="27" y="84"/>
                  </a:cubicBezTo>
                  <a:cubicBezTo>
                    <a:pt x="28" y="84"/>
                    <a:pt x="28" y="84"/>
                    <a:pt x="29" y="83"/>
                  </a:cubicBezTo>
                  <a:cubicBezTo>
                    <a:pt x="30" y="83"/>
                    <a:pt x="31" y="80"/>
                    <a:pt x="31" y="81"/>
                  </a:cubicBezTo>
                  <a:cubicBezTo>
                    <a:pt x="32" y="79"/>
                    <a:pt x="32" y="80"/>
                    <a:pt x="33" y="79"/>
                  </a:cubicBezTo>
                  <a:cubicBezTo>
                    <a:pt x="34" y="79"/>
                    <a:pt x="34" y="77"/>
                    <a:pt x="35" y="76"/>
                  </a:cubicBezTo>
                  <a:cubicBezTo>
                    <a:pt x="35" y="76"/>
                    <a:pt x="36" y="75"/>
                    <a:pt x="37" y="74"/>
                  </a:cubicBezTo>
                  <a:cubicBezTo>
                    <a:pt x="37" y="73"/>
                    <a:pt x="37" y="72"/>
                    <a:pt x="37" y="71"/>
                  </a:cubicBezTo>
                  <a:cubicBezTo>
                    <a:pt x="36" y="70"/>
                    <a:pt x="38" y="69"/>
                    <a:pt x="39" y="67"/>
                  </a:cubicBezTo>
                  <a:cubicBezTo>
                    <a:pt x="39" y="65"/>
                    <a:pt x="40" y="64"/>
                    <a:pt x="41" y="64"/>
                  </a:cubicBezTo>
                  <a:cubicBezTo>
                    <a:pt x="41" y="63"/>
                    <a:pt x="41" y="61"/>
                    <a:pt x="42" y="60"/>
                  </a:cubicBezTo>
                  <a:cubicBezTo>
                    <a:pt x="42" y="59"/>
                    <a:pt x="42" y="57"/>
                    <a:pt x="43" y="56"/>
                  </a:cubicBezTo>
                  <a:cubicBezTo>
                    <a:pt x="44" y="54"/>
                    <a:pt x="45" y="54"/>
                    <a:pt x="44" y="51"/>
                  </a:cubicBezTo>
                  <a:cubicBezTo>
                    <a:pt x="43" y="51"/>
                    <a:pt x="45" y="50"/>
                    <a:pt x="44" y="4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3" name="Freeform 11"/>
            <p:cNvSpPr>
              <a:spLocks noEditPoints="1"/>
            </p:cNvSpPr>
            <p:nvPr/>
          </p:nvSpPr>
          <p:spPr bwMode="auto">
            <a:xfrm>
              <a:off x="2676" y="2807"/>
              <a:ext cx="149" cy="252"/>
            </a:xfrm>
            <a:custGeom>
              <a:avLst/>
              <a:gdLst>
                <a:gd name="T0" fmla="*/ 60 w 63"/>
                <a:gd name="T1" fmla="*/ 65 h 107"/>
                <a:gd name="T2" fmla="*/ 55 w 63"/>
                <a:gd name="T3" fmla="*/ 80 h 107"/>
                <a:gd name="T4" fmla="*/ 48 w 63"/>
                <a:gd name="T5" fmla="*/ 92 h 107"/>
                <a:gd name="T6" fmla="*/ 38 w 63"/>
                <a:gd name="T7" fmla="*/ 100 h 107"/>
                <a:gd name="T8" fmla="*/ 25 w 63"/>
                <a:gd name="T9" fmla="*/ 104 h 107"/>
                <a:gd name="T10" fmla="*/ 12 w 63"/>
                <a:gd name="T11" fmla="*/ 98 h 107"/>
                <a:gd name="T12" fmla="*/ 8 w 63"/>
                <a:gd name="T13" fmla="*/ 93 h 107"/>
                <a:gd name="T14" fmla="*/ 6 w 63"/>
                <a:gd name="T15" fmla="*/ 87 h 107"/>
                <a:gd name="T16" fmla="*/ 3 w 63"/>
                <a:gd name="T17" fmla="*/ 81 h 107"/>
                <a:gd name="T18" fmla="*/ 1 w 63"/>
                <a:gd name="T19" fmla="*/ 74 h 107"/>
                <a:gd name="T20" fmla="*/ 1 w 63"/>
                <a:gd name="T21" fmla="*/ 66 h 107"/>
                <a:gd name="T22" fmla="*/ 1 w 63"/>
                <a:gd name="T23" fmla="*/ 59 h 107"/>
                <a:gd name="T24" fmla="*/ 1 w 63"/>
                <a:gd name="T25" fmla="*/ 51 h 107"/>
                <a:gd name="T26" fmla="*/ 2 w 63"/>
                <a:gd name="T27" fmla="*/ 44 h 107"/>
                <a:gd name="T28" fmla="*/ 4 w 63"/>
                <a:gd name="T29" fmla="*/ 36 h 107"/>
                <a:gd name="T30" fmla="*/ 6 w 63"/>
                <a:gd name="T31" fmla="*/ 29 h 107"/>
                <a:gd name="T32" fmla="*/ 10 w 63"/>
                <a:gd name="T33" fmla="*/ 20 h 107"/>
                <a:gd name="T34" fmla="*/ 14 w 63"/>
                <a:gd name="T35" fmla="*/ 13 h 107"/>
                <a:gd name="T36" fmla="*/ 19 w 63"/>
                <a:gd name="T37" fmla="*/ 7 h 107"/>
                <a:gd name="T38" fmla="*/ 24 w 63"/>
                <a:gd name="T39" fmla="*/ 4 h 107"/>
                <a:gd name="T40" fmla="*/ 29 w 63"/>
                <a:gd name="T41" fmla="*/ 1 h 107"/>
                <a:gd name="T42" fmla="*/ 35 w 63"/>
                <a:gd name="T43" fmla="*/ 1 h 107"/>
                <a:gd name="T44" fmla="*/ 42 w 63"/>
                <a:gd name="T45" fmla="*/ 3 h 107"/>
                <a:gd name="T46" fmla="*/ 51 w 63"/>
                <a:gd name="T47" fmla="*/ 11 h 107"/>
                <a:gd name="T48" fmla="*/ 57 w 63"/>
                <a:gd name="T49" fmla="*/ 22 h 107"/>
                <a:gd name="T50" fmla="*/ 61 w 63"/>
                <a:gd name="T51" fmla="*/ 38 h 107"/>
                <a:gd name="T52" fmla="*/ 62 w 63"/>
                <a:gd name="T53" fmla="*/ 54 h 107"/>
                <a:gd name="T54" fmla="*/ 48 w 63"/>
                <a:gd name="T55" fmla="*/ 49 h 107"/>
                <a:gd name="T56" fmla="*/ 49 w 63"/>
                <a:gd name="T57" fmla="*/ 34 h 107"/>
                <a:gd name="T58" fmla="*/ 46 w 63"/>
                <a:gd name="T59" fmla="*/ 19 h 107"/>
                <a:gd name="T60" fmla="*/ 42 w 63"/>
                <a:gd name="T61" fmla="*/ 8 h 107"/>
                <a:gd name="T62" fmla="*/ 33 w 63"/>
                <a:gd name="T63" fmla="*/ 5 h 107"/>
                <a:gd name="T64" fmla="*/ 27 w 63"/>
                <a:gd name="T65" fmla="*/ 6 h 107"/>
                <a:gd name="T66" fmla="*/ 21 w 63"/>
                <a:gd name="T67" fmla="*/ 10 h 107"/>
                <a:gd name="T68" fmla="*/ 15 w 63"/>
                <a:gd name="T69" fmla="*/ 18 h 107"/>
                <a:gd name="T70" fmla="*/ 10 w 63"/>
                <a:gd name="T71" fmla="*/ 29 h 107"/>
                <a:gd name="T72" fmla="*/ 8 w 63"/>
                <a:gd name="T73" fmla="*/ 35 h 107"/>
                <a:gd name="T74" fmla="*/ 7 w 63"/>
                <a:gd name="T75" fmla="*/ 42 h 107"/>
                <a:gd name="T76" fmla="*/ 6 w 63"/>
                <a:gd name="T77" fmla="*/ 49 h 107"/>
                <a:gd name="T78" fmla="*/ 6 w 63"/>
                <a:gd name="T79" fmla="*/ 57 h 107"/>
                <a:gd name="T80" fmla="*/ 6 w 63"/>
                <a:gd name="T81" fmla="*/ 64 h 107"/>
                <a:gd name="T82" fmla="*/ 7 w 63"/>
                <a:gd name="T83" fmla="*/ 71 h 107"/>
                <a:gd name="T84" fmla="*/ 9 w 63"/>
                <a:gd name="T85" fmla="*/ 78 h 107"/>
                <a:gd name="T86" fmla="*/ 13 w 63"/>
                <a:gd name="T87" fmla="*/ 86 h 107"/>
                <a:gd name="T88" fmla="*/ 18 w 63"/>
                <a:gd name="T89" fmla="*/ 92 h 107"/>
                <a:gd name="T90" fmla="*/ 26 w 63"/>
                <a:gd name="T91" fmla="*/ 95 h 107"/>
                <a:gd name="T92" fmla="*/ 39 w 63"/>
                <a:gd name="T93" fmla="*/ 85 h 107"/>
                <a:gd name="T94" fmla="*/ 45 w 63"/>
                <a:gd name="T95" fmla="*/ 71 h 107"/>
                <a:gd name="T96" fmla="*/ 48 w 63"/>
                <a:gd name="T97" fmla="*/ 5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 h="107">
                  <a:moveTo>
                    <a:pt x="62" y="54"/>
                  </a:moveTo>
                  <a:cubicBezTo>
                    <a:pt x="61" y="56"/>
                    <a:pt x="61" y="58"/>
                    <a:pt x="61" y="59"/>
                  </a:cubicBezTo>
                  <a:cubicBezTo>
                    <a:pt x="62" y="61"/>
                    <a:pt x="62" y="62"/>
                    <a:pt x="60" y="65"/>
                  </a:cubicBezTo>
                  <a:cubicBezTo>
                    <a:pt x="61" y="66"/>
                    <a:pt x="59" y="68"/>
                    <a:pt x="59" y="69"/>
                  </a:cubicBezTo>
                  <a:cubicBezTo>
                    <a:pt x="58" y="72"/>
                    <a:pt x="57" y="73"/>
                    <a:pt x="57" y="75"/>
                  </a:cubicBezTo>
                  <a:cubicBezTo>
                    <a:pt x="55" y="75"/>
                    <a:pt x="55" y="77"/>
                    <a:pt x="55" y="80"/>
                  </a:cubicBezTo>
                  <a:cubicBezTo>
                    <a:pt x="54" y="80"/>
                    <a:pt x="54" y="84"/>
                    <a:pt x="52" y="85"/>
                  </a:cubicBezTo>
                  <a:cubicBezTo>
                    <a:pt x="52" y="86"/>
                    <a:pt x="51" y="87"/>
                    <a:pt x="50" y="88"/>
                  </a:cubicBezTo>
                  <a:cubicBezTo>
                    <a:pt x="50" y="91"/>
                    <a:pt x="49" y="92"/>
                    <a:pt x="48" y="92"/>
                  </a:cubicBezTo>
                  <a:cubicBezTo>
                    <a:pt x="47" y="93"/>
                    <a:pt x="43" y="93"/>
                    <a:pt x="45" y="95"/>
                  </a:cubicBezTo>
                  <a:cubicBezTo>
                    <a:pt x="44" y="95"/>
                    <a:pt x="42" y="96"/>
                    <a:pt x="42" y="98"/>
                  </a:cubicBezTo>
                  <a:cubicBezTo>
                    <a:pt x="39" y="98"/>
                    <a:pt x="39" y="101"/>
                    <a:pt x="38" y="100"/>
                  </a:cubicBezTo>
                  <a:cubicBezTo>
                    <a:pt x="38" y="100"/>
                    <a:pt x="35" y="104"/>
                    <a:pt x="34" y="102"/>
                  </a:cubicBezTo>
                  <a:cubicBezTo>
                    <a:pt x="30" y="104"/>
                    <a:pt x="32" y="103"/>
                    <a:pt x="29" y="104"/>
                  </a:cubicBezTo>
                  <a:cubicBezTo>
                    <a:pt x="30" y="107"/>
                    <a:pt x="26" y="105"/>
                    <a:pt x="25" y="104"/>
                  </a:cubicBezTo>
                  <a:cubicBezTo>
                    <a:pt x="22" y="103"/>
                    <a:pt x="22" y="104"/>
                    <a:pt x="20" y="103"/>
                  </a:cubicBezTo>
                  <a:cubicBezTo>
                    <a:pt x="19" y="100"/>
                    <a:pt x="18" y="103"/>
                    <a:pt x="16" y="100"/>
                  </a:cubicBezTo>
                  <a:cubicBezTo>
                    <a:pt x="15" y="99"/>
                    <a:pt x="16" y="100"/>
                    <a:pt x="12" y="98"/>
                  </a:cubicBezTo>
                  <a:cubicBezTo>
                    <a:pt x="13" y="97"/>
                    <a:pt x="12" y="96"/>
                    <a:pt x="12" y="95"/>
                  </a:cubicBezTo>
                  <a:cubicBezTo>
                    <a:pt x="11" y="95"/>
                    <a:pt x="10" y="94"/>
                    <a:pt x="10" y="94"/>
                  </a:cubicBezTo>
                  <a:cubicBezTo>
                    <a:pt x="9" y="94"/>
                    <a:pt x="9" y="94"/>
                    <a:pt x="8" y="93"/>
                  </a:cubicBezTo>
                  <a:cubicBezTo>
                    <a:pt x="8" y="93"/>
                    <a:pt x="8" y="92"/>
                    <a:pt x="7" y="91"/>
                  </a:cubicBezTo>
                  <a:cubicBezTo>
                    <a:pt x="8" y="90"/>
                    <a:pt x="7" y="90"/>
                    <a:pt x="7" y="89"/>
                  </a:cubicBezTo>
                  <a:cubicBezTo>
                    <a:pt x="7" y="88"/>
                    <a:pt x="6" y="89"/>
                    <a:pt x="6" y="87"/>
                  </a:cubicBezTo>
                  <a:cubicBezTo>
                    <a:pt x="5" y="86"/>
                    <a:pt x="5" y="85"/>
                    <a:pt x="5" y="85"/>
                  </a:cubicBezTo>
                  <a:cubicBezTo>
                    <a:pt x="6" y="84"/>
                    <a:pt x="4" y="84"/>
                    <a:pt x="4" y="83"/>
                  </a:cubicBezTo>
                  <a:cubicBezTo>
                    <a:pt x="4" y="82"/>
                    <a:pt x="3" y="82"/>
                    <a:pt x="3" y="81"/>
                  </a:cubicBezTo>
                  <a:cubicBezTo>
                    <a:pt x="3" y="80"/>
                    <a:pt x="3" y="79"/>
                    <a:pt x="3" y="80"/>
                  </a:cubicBezTo>
                  <a:cubicBezTo>
                    <a:pt x="3" y="80"/>
                    <a:pt x="3" y="79"/>
                    <a:pt x="2" y="78"/>
                  </a:cubicBezTo>
                  <a:cubicBezTo>
                    <a:pt x="2" y="77"/>
                    <a:pt x="1" y="75"/>
                    <a:pt x="1" y="74"/>
                  </a:cubicBezTo>
                  <a:cubicBezTo>
                    <a:pt x="1" y="74"/>
                    <a:pt x="1" y="74"/>
                    <a:pt x="1" y="72"/>
                  </a:cubicBezTo>
                  <a:cubicBezTo>
                    <a:pt x="0" y="72"/>
                    <a:pt x="0" y="69"/>
                    <a:pt x="1" y="69"/>
                  </a:cubicBezTo>
                  <a:cubicBezTo>
                    <a:pt x="1" y="69"/>
                    <a:pt x="1" y="67"/>
                    <a:pt x="1" y="66"/>
                  </a:cubicBezTo>
                  <a:cubicBezTo>
                    <a:pt x="1" y="64"/>
                    <a:pt x="1" y="65"/>
                    <a:pt x="1" y="64"/>
                  </a:cubicBezTo>
                  <a:cubicBezTo>
                    <a:pt x="0" y="65"/>
                    <a:pt x="2" y="63"/>
                    <a:pt x="1" y="62"/>
                  </a:cubicBezTo>
                  <a:cubicBezTo>
                    <a:pt x="2" y="61"/>
                    <a:pt x="0" y="60"/>
                    <a:pt x="1" y="59"/>
                  </a:cubicBezTo>
                  <a:cubicBezTo>
                    <a:pt x="1" y="57"/>
                    <a:pt x="0" y="57"/>
                    <a:pt x="1" y="57"/>
                  </a:cubicBezTo>
                  <a:cubicBezTo>
                    <a:pt x="0" y="56"/>
                    <a:pt x="0" y="55"/>
                    <a:pt x="1" y="54"/>
                  </a:cubicBezTo>
                  <a:cubicBezTo>
                    <a:pt x="0" y="53"/>
                    <a:pt x="0" y="52"/>
                    <a:pt x="1" y="51"/>
                  </a:cubicBezTo>
                  <a:cubicBezTo>
                    <a:pt x="1" y="50"/>
                    <a:pt x="2" y="50"/>
                    <a:pt x="1" y="49"/>
                  </a:cubicBezTo>
                  <a:cubicBezTo>
                    <a:pt x="0" y="47"/>
                    <a:pt x="2" y="47"/>
                    <a:pt x="2" y="46"/>
                  </a:cubicBezTo>
                  <a:cubicBezTo>
                    <a:pt x="0" y="44"/>
                    <a:pt x="4" y="43"/>
                    <a:pt x="2" y="44"/>
                  </a:cubicBezTo>
                  <a:cubicBezTo>
                    <a:pt x="1" y="42"/>
                    <a:pt x="2" y="42"/>
                    <a:pt x="2" y="41"/>
                  </a:cubicBezTo>
                  <a:cubicBezTo>
                    <a:pt x="3" y="41"/>
                    <a:pt x="3" y="41"/>
                    <a:pt x="3" y="39"/>
                  </a:cubicBezTo>
                  <a:cubicBezTo>
                    <a:pt x="5" y="38"/>
                    <a:pt x="4" y="36"/>
                    <a:pt x="4" y="36"/>
                  </a:cubicBezTo>
                  <a:cubicBezTo>
                    <a:pt x="5" y="36"/>
                    <a:pt x="4" y="35"/>
                    <a:pt x="4" y="33"/>
                  </a:cubicBezTo>
                  <a:cubicBezTo>
                    <a:pt x="3" y="32"/>
                    <a:pt x="8" y="32"/>
                    <a:pt x="6" y="31"/>
                  </a:cubicBezTo>
                  <a:cubicBezTo>
                    <a:pt x="5" y="30"/>
                    <a:pt x="7" y="31"/>
                    <a:pt x="6" y="29"/>
                  </a:cubicBezTo>
                  <a:cubicBezTo>
                    <a:pt x="6" y="28"/>
                    <a:pt x="6" y="28"/>
                    <a:pt x="7" y="27"/>
                  </a:cubicBezTo>
                  <a:cubicBezTo>
                    <a:pt x="7" y="26"/>
                    <a:pt x="7" y="25"/>
                    <a:pt x="7" y="24"/>
                  </a:cubicBezTo>
                  <a:cubicBezTo>
                    <a:pt x="8" y="22"/>
                    <a:pt x="7" y="23"/>
                    <a:pt x="10" y="20"/>
                  </a:cubicBezTo>
                  <a:cubicBezTo>
                    <a:pt x="10" y="19"/>
                    <a:pt x="11" y="18"/>
                    <a:pt x="11" y="17"/>
                  </a:cubicBezTo>
                  <a:cubicBezTo>
                    <a:pt x="11" y="15"/>
                    <a:pt x="12" y="15"/>
                    <a:pt x="12" y="14"/>
                  </a:cubicBezTo>
                  <a:cubicBezTo>
                    <a:pt x="12" y="14"/>
                    <a:pt x="13" y="13"/>
                    <a:pt x="14" y="13"/>
                  </a:cubicBezTo>
                  <a:cubicBezTo>
                    <a:pt x="14" y="12"/>
                    <a:pt x="14" y="12"/>
                    <a:pt x="16" y="10"/>
                  </a:cubicBezTo>
                  <a:cubicBezTo>
                    <a:pt x="16" y="9"/>
                    <a:pt x="16" y="8"/>
                    <a:pt x="17" y="8"/>
                  </a:cubicBezTo>
                  <a:cubicBezTo>
                    <a:pt x="17" y="7"/>
                    <a:pt x="18" y="6"/>
                    <a:pt x="19" y="7"/>
                  </a:cubicBezTo>
                  <a:cubicBezTo>
                    <a:pt x="19" y="8"/>
                    <a:pt x="20" y="5"/>
                    <a:pt x="20" y="6"/>
                  </a:cubicBezTo>
                  <a:cubicBezTo>
                    <a:pt x="21" y="4"/>
                    <a:pt x="21" y="5"/>
                    <a:pt x="22" y="5"/>
                  </a:cubicBezTo>
                  <a:cubicBezTo>
                    <a:pt x="24" y="4"/>
                    <a:pt x="24" y="6"/>
                    <a:pt x="24" y="4"/>
                  </a:cubicBezTo>
                  <a:cubicBezTo>
                    <a:pt x="23" y="2"/>
                    <a:pt x="25" y="3"/>
                    <a:pt x="25" y="2"/>
                  </a:cubicBezTo>
                  <a:cubicBezTo>
                    <a:pt x="26" y="1"/>
                    <a:pt x="26" y="2"/>
                    <a:pt x="27" y="2"/>
                  </a:cubicBezTo>
                  <a:cubicBezTo>
                    <a:pt x="29" y="1"/>
                    <a:pt x="30" y="1"/>
                    <a:pt x="29" y="1"/>
                  </a:cubicBezTo>
                  <a:cubicBezTo>
                    <a:pt x="29" y="1"/>
                    <a:pt x="30" y="2"/>
                    <a:pt x="31" y="0"/>
                  </a:cubicBezTo>
                  <a:cubicBezTo>
                    <a:pt x="31" y="1"/>
                    <a:pt x="33" y="0"/>
                    <a:pt x="34" y="1"/>
                  </a:cubicBezTo>
                  <a:cubicBezTo>
                    <a:pt x="34" y="1"/>
                    <a:pt x="34" y="1"/>
                    <a:pt x="35" y="1"/>
                  </a:cubicBezTo>
                  <a:cubicBezTo>
                    <a:pt x="36" y="1"/>
                    <a:pt x="37" y="1"/>
                    <a:pt x="38" y="1"/>
                  </a:cubicBezTo>
                  <a:cubicBezTo>
                    <a:pt x="38" y="2"/>
                    <a:pt x="38" y="2"/>
                    <a:pt x="39" y="3"/>
                  </a:cubicBezTo>
                  <a:cubicBezTo>
                    <a:pt x="40" y="3"/>
                    <a:pt x="41" y="3"/>
                    <a:pt x="42" y="3"/>
                  </a:cubicBezTo>
                  <a:cubicBezTo>
                    <a:pt x="42" y="3"/>
                    <a:pt x="44" y="4"/>
                    <a:pt x="45" y="5"/>
                  </a:cubicBezTo>
                  <a:cubicBezTo>
                    <a:pt x="47" y="6"/>
                    <a:pt x="49" y="6"/>
                    <a:pt x="48" y="8"/>
                  </a:cubicBezTo>
                  <a:cubicBezTo>
                    <a:pt x="51" y="10"/>
                    <a:pt x="50" y="10"/>
                    <a:pt x="51" y="11"/>
                  </a:cubicBezTo>
                  <a:cubicBezTo>
                    <a:pt x="53" y="13"/>
                    <a:pt x="53" y="16"/>
                    <a:pt x="53" y="15"/>
                  </a:cubicBezTo>
                  <a:cubicBezTo>
                    <a:pt x="53" y="18"/>
                    <a:pt x="54" y="18"/>
                    <a:pt x="55" y="19"/>
                  </a:cubicBezTo>
                  <a:cubicBezTo>
                    <a:pt x="54" y="20"/>
                    <a:pt x="56" y="21"/>
                    <a:pt x="57" y="22"/>
                  </a:cubicBezTo>
                  <a:cubicBezTo>
                    <a:pt x="58" y="25"/>
                    <a:pt x="58" y="25"/>
                    <a:pt x="59" y="28"/>
                  </a:cubicBezTo>
                  <a:cubicBezTo>
                    <a:pt x="60" y="29"/>
                    <a:pt x="60" y="32"/>
                    <a:pt x="60" y="33"/>
                  </a:cubicBezTo>
                  <a:cubicBezTo>
                    <a:pt x="60" y="34"/>
                    <a:pt x="61" y="36"/>
                    <a:pt x="61" y="38"/>
                  </a:cubicBezTo>
                  <a:cubicBezTo>
                    <a:pt x="62" y="39"/>
                    <a:pt x="61" y="43"/>
                    <a:pt x="62" y="43"/>
                  </a:cubicBezTo>
                  <a:cubicBezTo>
                    <a:pt x="62" y="45"/>
                    <a:pt x="63" y="47"/>
                    <a:pt x="62" y="49"/>
                  </a:cubicBezTo>
                  <a:cubicBezTo>
                    <a:pt x="62" y="50"/>
                    <a:pt x="61" y="52"/>
                    <a:pt x="62" y="54"/>
                  </a:cubicBezTo>
                  <a:cubicBezTo>
                    <a:pt x="62" y="53"/>
                    <a:pt x="61" y="54"/>
                    <a:pt x="62" y="54"/>
                  </a:cubicBezTo>
                  <a:close/>
                  <a:moveTo>
                    <a:pt x="48" y="53"/>
                  </a:moveTo>
                  <a:cubicBezTo>
                    <a:pt x="48" y="51"/>
                    <a:pt x="48" y="51"/>
                    <a:pt x="48" y="49"/>
                  </a:cubicBezTo>
                  <a:cubicBezTo>
                    <a:pt x="50" y="47"/>
                    <a:pt x="49" y="48"/>
                    <a:pt x="49" y="44"/>
                  </a:cubicBezTo>
                  <a:cubicBezTo>
                    <a:pt x="50" y="43"/>
                    <a:pt x="49" y="40"/>
                    <a:pt x="49" y="39"/>
                  </a:cubicBezTo>
                  <a:cubicBezTo>
                    <a:pt x="49" y="37"/>
                    <a:pt x="49" y="35"/>
                    <a:pt x="49" y="34"/>
                  </a:cubicBezTo>
                  <a:cubicBezTo>
                    <a:pt x="50" y="33"/>
                    <a:pt x="48" y="31"/>
                    <a:pt x="48" y="30"/>
                  </a:cubicBezTo>
                  <a:cubicBezTo>
                    <a:pt x="47" y="29"/>
                    <a:pt x="47" y="25"/>
                    <a:pt x="48" y="25"/>
                  </a:cubicBezTo>
                  <a:cubicBezTo>
                    <a:pt x="49" y="22"/>
                    <a:pt x="47" y="19"/>
                    <a:pt x="46" y="19"/>
                  </a:cubicBezTo>
                  <a:cubicBezTo>
                    <a:pt x="45" y="19"/>
                    <a:pt x="44" y="17"/>
                    <a:pt x="43" y="16"/>
                  </a:cubicBezTo>
                  <a:cubicBezTo>
                    <a:pt x="42" y="15"/>
                    <a:pt x="43" y="13"/>
                    <a:pt x="43" y="13"/>
                  </a:cubicBezTo>
                  <a:cubicBezTo>
                    <a:pt x="43" y="11"/>
                    <a:pt x="43" y="9"/>
                    <a:pt x="42" y="8"/>
                  </a:cubicBezTo>
                  <a:cubicBezTo>
                    <a:pt x="41" y="7"/>
                    <a:pt x="40" y="7"/>
                    <a:pt x="39" y="8"/>
                  </a:cubicBezTo>
                  <a:cubicBezTo>
                    <a:pt x="38" y="7"/>
                    <a:pt x="37" y="6"/>
                    <a:pt x="36" y="6"/>
                  </a:cubicBezTo>
                  <a:cubicBezTo>
                    <a:pt x="36" y="6"/>
                    <a:pt x="34" y="6"/>
                    <a:pt x="33" y="5"/>
                  </a:cubicBezTo>
                  <a:cubicBezTo>
                    <a:pt x="32" y="5"/>
                    <a:pt x="32" y="5"/>
                    <a:pt x="31" y="5"/>
                  </a:cubicBezTo>
                  <a:cubicBezTo>
                    <a:pt x="31" y="6"/>
                    <a:pt x="30" y="4"/>
                    <a:pt x="29" y="5"/>
                  </a:cubicBezTo>
                  <a:cubicBezTo>
                    <a:pt x="27" y="6"/>
                    <a:pt x="26" y="7"/>
                    <a:pt x="27" y="6"/>
                  </a:cubicBezTo>
                  <a:cubicBezTo>
                    <a:pt x="26" y="7"/>
                    <a:pt x="26" y="6"/>
                    <a:pt x="25" y="7"/>
                  </a:cubicBezTo>
                  <a:cubicBezTo>
                    <a:pt x="24" y="7"/>
                    <a:pt x="24" y="8"/>
                    <a:pt x="23" y="8"/>
                  </a:cubicBezTo>
                  <a:cubicBezTo>
                    <a:pt x="23" y="8"/>
                    <a:pt x="22" y="10"/>
                    <a:pt x="21" y="10"/>
                  </a:cubicBezTo>
                  <a:cubicBezTo>
                    <a:pt x="21" y="11"/>
                    <a:pt x="19" y="11"/>
                    <a:pt x="19" y="12"/>
                  </a:cubicBezTo>
                  <a:cubicBezTo>
                    <a:pt x="18" y="13"/>
                    <a:pt x="18" y="14"/>
                    <a:pt x="17" y="15"/>
                  </a:cubicBezTo>
                  <a:cubicBezTo>
                    <a:pt x="16" y="16"/>
                    <a:pt x="15" y="17"/>
                    <a:pt x="15" y="18"/>
                  </a:cubicBezTo>
                  <a:cubicBezTo>
                    <a:pt x="14" y="19"/>
                    <a:pt x="13" y="20"/>
                    <a:pt x="13" y="21"/>
                  </a:cubicBezTo>
                  <a:cubicBezTo>
                    <a:pt x="12" y="23"/>
                    <a:pt x="12" y="24"/>
                    <a:pt x="11" y="26"/>
                  </a:cubicBezTo>
                  <a:cubicBezTo>
                    <a:pt x="11" y="27"/>
                    <a:pt x="10" y="28"/>
                    <a:pt x="10" y="29"/>
                  </a:cubicBezTo>
                  <a:cubicBezTo>
                    <a:pt x="9" y="29"/>
                    <a:pt x="10" y="31"/>
                    <a:pt x="9" y="30"/>
                  </a:cubicBezTo>
                  <a:cubicBezTo>
                    <a:pt x="9" y="30"/>
                    <a:pt x="8" y="29"/>
                    <a:pt x="8" y="33"/>
                  </a:cubicBezTo>
                  <a:cubicBezTo>
                    <a:pt x="7" y="32"/>
                    <a:pt x="8" y="35"/>
                    <a:pt x="8" y="35"/>
                  </a:cubicBezTo>
                  <a:cubicBezTo>
                    <a:pt x="7" y="37"/>
                    <a:pt x="8" y="36"/>
                    <a:pt x="7" y="37"/>
                  </a:cubicBezTo>
                  <a:cubicBezTo>
                    <a:pt x="7" y="36"/>
                    <a:pt x="9" y="40"/>
                    <a:pt x="7" y="40"/>
                  </a:cubicBezTo>
                  <a:cubicBezTo>
                    <a:pt x="7" y="41"/>
                    <a:pt x="8" y="42"/>
                    <a:pt x="7" y="42"/>
                  </a:cubicBezTo>
                  <a:cubicBezTo>
                    <a:pt x="7" y="44"/>
                    <a:pt x="6" y="43"/>
                    <a:pt x="6" y="44"/>
                  </a:cubicBezTo>
                  <a:cubicBezTo>
                    <a:pt x="6" y="47"/>
                    <a:pt x="6" y="48"/>
                    <a:pt x="6" y="47"/>
                  </a:cubicBezTo>
                  <a:cubicBezTo>
                    <a:pt x="4" y="48"/>
                    <a:pt x="8" y="47"/>
                    <a:pt x="6" y="49"/>
                  </a:cubicBezTo>
                  <a:cubicBezTo>
                    <a:pt x="5" y="50"/>
                    <a:pt x="6" y="52"/>
                    <a:pt x="5" y="52"/>
                  </a:cubicBezTo>
                  <a:cubicBezTo>
                    <a:pt x="6" y="52"/>
                    <a:pt x="6" y="54"/>
                    <a:pt x="6" y="54"/>
                  </a:cubicBezTo>
                  <a:cubicBezTo>
                    <a:pt x="7" y="53"/>
                    <a:pt x="6" y="57"/>
                    <a:pt x="6" y="57"/>
                  </a:cubicBezTo>
                  <a:cubicBezTo>
                    <a:pt x="5" y="58"/>
                    <a:pt x="6" y="59"/>
                    <a:pt x="6" y="59"/>
                  </a:cubicBezTo>
                  <a:cubicBezTo>
                    <a:pt x="5" y="60"/>
                    <a:pt x="5" y="61"/>
                    <a:pt x="5" y="61"/>
                  </a:cubicBezTo>
                  <a:cubicBezTo>
                    <a:pt x="5" y="62"/>
                    <a:pt x="6" y="62"/>
                    <a:pt x="6" y="64"/>
                  </a:cubicBezTo>
                  <a:cubicBezTo>
                    <a:pt x="6" y="64"/>
                    <a:pt x="5" y="65"/>
                    <a:pt x="6" y="66"/>
                  </a:cubicBezTo>
                  <a:cubicBezTo>
                    <a:pt x="7" y="67"/>
                    <a:pt x="7" y="67"/>
                    <a:pt x="7" y="68"/>
                  </a:cubicBezTo>
                  <a:cubicBezTo>
                    <a:pt x="7" y="70"/>
                    <a:pt x="7" y="71"/>
                    <a:pt x="7" y="71"/>
                  </a:cubicBezTo>
                  <a:cubicBezTo>
                    <a:pt x="7" y="72"/>
                    <a:pt x="8" y="74"/>
                    <a:pt x="8" y="73"/>
                  </a:cubicBezTo>
                  <a:cubicBezTo>
                    <a:pt x="6" y="73"/>
                    <a:pt x="9" y="73"/>
                    <a:pt x="9" y="75"/>
                  </a:cubicBezTo>
                  <a:cubicBezTo>
                    <a:pt x="10" y="76"/>
                    <a:pt x="10" y="77"/>
                    <a:pt x="9" y="78"/>
                  </a:cubicBezTo>
                  <a:cubicBezTo>
                    <a:pt x="10" y="80"/>
                    <a:pt x="11" y="80"/>
                    <a:pt x="11" y="81"/>
                  </a:cubicBezTo>
                  <a:cubicBezTo>
                    <a:pt x="11" y="82"/>
                    <a:pt x="13" y="81"/>
                    <a:pt x="12" y="84"/>
                  </a:cubicBezTo>
                  <a:cubicBezTo>
                    <a:pt x="12" y="84"/>
                    <a:pt x="11" y="85"/>
                    <a:pt x="13" y="86"/>
                  </a:cubicBezTo>
                  <a:cubicBezTo>
                    <a:pt x="13" y="88"/>
                    <a:pt x="13" y="86"/>
                    <a:pt x="14" y="87"/>
                  </a:cubicBezTo>
                  <a:cubicBezTo>
                    <a:pt x="15" y="87"/>
                    <a:pt x="15" y="89"/>
                    <a:pt x="16" y="89"/>
                  </a:cubicBezTo>
                  <a:cubicBezTo>
                    <a:pt x="16" y="91"/>
                    <a:pt x="18" y="91"/>
                    <a:pt x="18" y="92"/>
                  </a:cubicBezTo>
                  <a:cubicBezTo>
                    <a:pt x="19" y="94"/>
                    <a:pt x="20" y="94"/>
                    <a:pt x="20" y="93"/>
                  </a:cubicBezTo>
                  <a:cubicBezTo>
                    <a:pt x="21" y="94"/>
                    <a:pt x="22" y="95"/>
                    <a:pt x="23" y="94"/>
                  </a:cubicBezTo>
                  <a:cubicBezTo>
                    <a:pt x="24" y="95"/>
                    <a:pt x="25" y="95"/>
                    <a:pt x="26" y="95"/>
                  </a:cubicBezTo>
                  <a:cubicBezTo>
                    <a:pt x="26" y="93"/>
                    <a:pt x="31" y="94"/>
                    <a:pt x="31" y="94"/>
                  </a:cubicBezTo>
                  <a:cubicBezTo>
                    <a:pt x="33" y="94"/>
                    <a:pt x="33" y="91"/>
                    <a:pt x="35" y="90"/>
                  </a:cubicBezTo>
                  <a:cubicBezTo>
                    <a:pt x="36" y="89"/>
                    <a:pt x="37" y="88"/>
                    <a:pt x="39" y="85"/>
                  </a:cubicBezTo>
                  <a:cubicBezTo>
                    <a:pt x="40" y="84"/>
                    <a:pt x="42" y="81"/>
                    <a:pt x="42" y="79"/>
                  </a:cubicBezTo>
                  <a:cubicBezTo>
                    <a:pt x="42" y="79"/>
                    <a:pt x="44" y="77"/>
                    <a:pt x="44" y="75"/>
                  </a:cubicBezTo>
                  <a:cubicBezTo>
                    <a:pt x="45" y="75"/>
                    <a:pt x="45" y="71"/>
                    <a:pt x="45" y="71"/>
                  </a:cubicBezTo>
                  <a:cubicBezTo>
                    <a:pt x="45" y="70"/>
                    <a:pt x="46" y="69"/>
                    <a:pt x="46" y="67"/>
                  </a:cubicBezTo>
                  <a:cubicBezTo>
                    <a:pt x="47" y="66"/>
                    <a:pt x="47" y="64"/>
                    <a:pt x="47" y="62"/>
                  </a:cubicBezTo>
                  <a:cubicBezTo>
                    <a:pt x="49" y="60"/>
                    <a:pt x="48" y="60"/>
                    <a:pt x="48" y="58"/>
                  </a:cubicBezTo>
                  <a:cubicBezTo>
                    <a:pt x="46" y="57"/>
                    <a:pt x="49" y="52"/>
                    <a:pt x="48" y="53"/>
                  </a:cubicBezTo>
                  <a:cubicBezTo>
                    <a:pt x="47" y="52"/>
                    <a:pt x="49" y="53"/>
                    <a:pt x="48" y="53"/>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4" name="Freeform 12"/>
            <p:cNvSpPr>
              <a:spLocks noEditPoints="1"/>
            </p:cNvSpPr>
            <p:nvPr/>
          </p:nvSpPr>
          <p:spPr bwMode="auto">
            <a:xfrm>
              <a:off x="3165" y="3262"/>
              <a:ext cx="147" cy="260"/>
            </a:xfrm>
            <a:custGeom>
              <a:avLst/>
              <a:gdLst>
                <a:gd name="T0" fmla="*/ 62 w 62"/>
                <a:gd name="T1" fmla="*/ 51 h 110"/>
                <a:gd name="T2" fmla="*/ 60 w 62"/>
                <a:gd name="T3" fmla="*/ 41 h 110"/>
                <a:gd name="T4" fmla="*/ 58 w 62"/>
                <a:gd name="T5" fmla="*/ 25 h 110"/>
                <a:gd name="T6" fmla="*/ 45 w 62"/>
                <a:gd name="T7" fmla="*/ 4 h 110"/>
                <a:gd name="T8" fmla="*/ 31 w 62"/>
                <a:gd name="T9" fmla="*/ 1 h 110"/>
                <a:gd name="T10" fmla="*/ 20 w 62"/>
                <a:gd name="T11" fmla="*/ 7 h 110"/>
                <a:gd name="T12" fmla="*/ 14 w 62"/>
                <a:gd name="T13" fmla="*/ 14 h 110"/>
                <a:gd name="T14" fmla="*/ 12 w 62"/>
                <a:gd name="T15" fmla="*/ 16 h 110"/>
                <a:gd name="T16" fmla="*/ 11 w 62"/>
                <a:gd name="T17" fmla="*/ 20 h 110"/>
                <a:gd name="T18" fmla="*/ 8 w 62"/>
                <a:gd name="T19" fmla="*/ 26 h 110"/>
                <a:gd name="T20" fmla="*/ 5 w 62"/>
                <a:gd name="T21" fmla="*/ 34 h 110"/>
                <a:gd name="T22" fmla="*/ 2 w 62"/>
                <a:gd name="T23" fmla="*/ 52 h 110"/>
                <a:gd name="T24" fmla="*/ 1 w 62"/>
                <a:gd name="T25" fmla="*/ 60 h 110"/>
                <a:gd name="T26" fmla="*/ 2 w 62"/>
                <a:gd name="T27" fmla="*/ 67 h 110"/>
                <a:gd name="T28" fmla="*/ 2 w 62"/>
                <a:gd name="T29" fmla="*/ 71 h 110"/>
                <a:gd name="T30" fmla="*/ 2 w 62"/>
                <a:gd name="T31" fmla="*/ 77 h 110"/>
                <a:gd name="T32" fmla="*/ 3 w 62"/>
                <a:gd name="T33" fmla="*/ 82 h 110"/>
                <a:gd name="T34" fmla="*/ 4 w 62"/>
                <a:gd name="T35" fmla="*/ 88 h 110"/>
                <a:gd name="T36" fmla="*/ 8 w 62"/>
                <a:gd name="T37" fmla="*/ 93 h 110"/>
                <a:gd name="T38" fmla="*/ 12 w 62"/>
                <a:gd name="T39" fmla="*/ 100 h 110"/>
                <a:gd name="T40" fmla="*/ 16 w 62"/>
                <a:gd name="T41" fmla="*/ 107 h 110"/>
                <a:gd name="T42" fmla="*/ 21 w 62"/>
                <a:gd name="T43" fmla="*/ 109 h 110"/>
                <a:gd name="T44" fmla="*/ 26 w 62"/>
                <a:gd name="T45" fmla="*/ 110 h 110"/>
                <a:gd name="T46" fmla="*/ 31 w 62"/>
                <a:gd name="T47" fmla="*/ 109 h 110"/>
                <a:gd name="T48" fmla="*/ 41 w 62"/>
                <a:gd name="T49" fmla="*/ 106 h 110"/>
                <a:gd name="T50" fmla="*/ 47 w 62"/>
                <a:gd name="T51" fmla="*/ 99 h 110"/>
                <a:gd name="T52" fmla="*/ 55 w 62"/>
                <a:gd name="T53" fmla="*/ 85 h 110"/>
                <a:gd name="T54" fmla="*/ 58 w 62"/>
                <a:gd name="T55" fmla="*/ 78 h 110"/>
                <a:gd name="T56" fmla="*/ 60 w 62"/>
                <a:gd name="T57" fmla="*/ 67 h 110"/>
                <a:gd name="T58" fmla="*/ 61 w 62"/>
                <a:gd name="T59" fmla="*/ 57 h 110"/>
                <a:gd name="T60" fmla="*/ 52 w 62"/>
                <a:gd name="T61" fmla="*/ 62 h 110"/>
                <a:gd name="T62" fmla="*/ 50 w 62"/>
                <a:gd name="T63" fmla="*/ 71 h 110"/>
                <a:gd name="T64" fmla="*/ 45 w 62"/>
                <a:gd name="T65" fmla="*/ 84 h 110"/>
                <a:gd name="T66" fmla="*/ 38 w 62"/>
                <a:gd name="T67" fmla="*/ 94 h 110"/>
                <a:gd name="T68" fmla="*/ 28 w 62"/>
                <a:gd name="T69" fmla="*/ 101 h 110"/>
                <a:gd name="T70" fmla="*/ 21 w 62"/>
                <a:gd name="T71" fmla="*/ 97 h 110"/>
                <a:gd name="T72" fmla="*/ 15 w 62"/>
                <a:gd name="T73" fmla="*/ 89 h 110"/>
                <a:gd name="T74" fmla="*/ 14 w 62"/>
                <a:gd name="T75" fmla="*/ 85 h 110"/>
                <a:gd name="T76" fmla="*/ 10 w 62"/>
                <a:gd name="T77" fmla="*/ 72 h 110"/>
                <a:gd name="T78" fmla="*/ 10 w 62"/>
                <a:gd name="T79" fmla="*/ 54 h 110"/>
                <a:gd name="T80" fmla="*/ 12 w 62"/>
                <a:gd name="T81" fmla="*/ 35 h 110"/>
                <a:gd name="T82" fmla="*/ 24 w 62"/>
                <a:gd name="T83" fmla="*/ 12 h 110"/>
                <a:gd name="T84" fmla="*/ 29 w 62"/>
                <a:gd name="T85" fmla="*/ 8 h 110"/>
                <a:gd name="T86" fmla="*/ 40 w 62"/>
                <a:gd name="T87" fmla="*/ 9 h 110"/>
                <a:gd name="T88" fmla="*/ 47 w 62"/>
                <a:gd name="T89" fmla="*/ 17 h 110"/>
                <a:gd name="T90" fmla="*/ 49 w 62"/>
                <a:gd name="T91" fmla="*/ 23 h 110"/>
                <a:gd name="T92" fmla="*/ 51 w 62"/>
                <a:gd name="T93" fmla="*/ 30 h 110"/>
                <a:gd name="T94" fmla="*/ 52 w 62"/>
                <a:gd name="T95" fmla="*/ 33 h 110"/>
                <a:gd name="T96" fmla="*/ 52 w 62"/>
                <a:gd name="T97" fmla="*/ 39 h 110"/>
                <a:gd name="T98" fmla="*/ 52 w 62"/>
                <a:gd name="T99" fmla="*/ 45 h 110"/>
                <a:gd name="T100" fmla="*/ 54 w 62"/>
                <a:gd name="T101" fmla="*/ 50 h 110"/>
                <a:gd name="T102" fmla="*/ 54 w 62"/>
                <a:gd name="T103"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 h="110">
                  <a:moveTo>
                    <a:pt x="61" y="57"/>
                  </a:moveTo>
                  <a:cubicBezTo>
                    <a:pt x="62" y="56"/>
                    <a:pt x="62" y="56"/>
                    <a:pt x="62" y="56"/>
                  </a:cubicBezTo>
                  <a:cubicBezTo>
                    <a:pt x="61" y="56"/>
                    <a:pt x="61" y="56"/>
                    <a:pt x="61" y="56"/>
                  </a:cubicBezTo>
                  <a:cubicBezTo>
                    <a:pt x="61" y="56"/>
                    <a:pt x="61" y="55"/>
                    <a:pt x="61" y="54"/>
                  </a:cubicBezTo>
                  <a:cubicBezTo>
                    <a:pt x="61" y="53"/>
                    <a:pt x="62" y="52"/>
                    <a:pt x="62" y="51"/>
                  </a:cubicBezTo>
                  <a:cubicBezTo>
                    <a:pt x="62" y="49"/>
                    <a:pt x="62" y="48"/>
                    <a:pt x="61" y="47"/>
                  </a:cubicBezTo>
                  <a:cubicBezTo>
                    <a:pt x="61" y="47"/>
                    <a:pt x="61" y="47"/>
                    <a:pt x="61" y="46"/>
                  </a:cubicBezTo>
                  <a:cubicBezTo>
                    <a:pt x="61" y="46"/>
                    <a:pt x="61" y="46"/>
                    <a:pt x="61" y="46"/>
                  </a:cubicBezTo>
                  <a:cubicBezTo>
                    <a:pt x="61" y="46"/>
                    <a:pt x="61" y="46"/>
                    <a:pt x="61" y="46"/>
                  </a:cubicBezTo>
                  <a:cubicBezTo>
                    <a:pt x="61" y="45"/>
                    <a:pt x="60" y="43"/>
                    <a:pt x="60" y="41"/>
                  </a:cubicBezTo>
                  <a:cubicBezTo>
                    <a:pt x="60" y="41"/>
                    <a:pt x="60" y="41"/>
                    <a:pt x="60" y="41"/>
                  </a:cubicBezTo>
                  <a:cubicBezTo>
                    <a:pt x="61" y="39"/>
                    <a:pt x="61" y="39"/>
                    <a:pt x="61" y="37"/>
                  </a:cubicBezTo>
                  <a:cubicBezTo>
                    <a:pt x="61" y="37"/>
                    <a:pt x="60" y="36"/>
                    <a:pt x="60" y="36"/>
                  </a:cubicBezTo>
                  <a:cubicBezTo>
                    <a:pt x="60" y="34"/>
                    <a:pt x="60" y="32"/>
                    <a:pt x="59" y="30"/>
                  </a:cubicBezTo>
                  <a:cubicBezTo>
                    <a:pt x="59" y="29"/>
                    <a:pt x="59" y="27"/>
                    <a:pt x="58" y="25"/>
                  </a:cubicBezTo>
                  <a:cubicBezTo>
                    <a:pt x="57" y="22"/>
                    <a:pt x="56" y="20"/>
                    <a:pt x="55" y="17"/>
                  </a:cubicBezTo>
                  <a:cubicBezTo>
                    <a:pt x="54" y="15"/>
                    <a:pt x="53" y="12"/>
                    <a:pt x="51" y="10"/>
                  </a:cubicBezTo>
                  <a:cubicBezTo>
                    <a:pt x="51" y="8"/>
                    <a:pt x="50" y="7"/>
                    <a:pt x="48" y="6"/>
                  </a:cubicBezTo>
                  <a:cubicBezTo>
                    <a:pt x="47" y="6"/>
                    <a:pt x="46" y="5"/>
                    <a:pt x="45" y="4"/>
                  </a:cubicBezTo>
                  <a:cubicBezTo>
                    <a:pt x="45" y="4"/>
                    <a:pt x="45" y="4"/>
                    <a:pt x="45" y="4"/>
                  </a:cubicBezTo>
                  <a:cubicBezTo>
                    <a:pt x="44" y="3"/>
                    <a:pt x="43" y="3"/>
                    <a:pt x="42" y="2"/>
                  </a:cubicBezTo>
                  <a:cubicBezTo>
                    <a:pt x="41" y="2"/>
                    <a:pt x="41" y="2"/>
                    <a:pt x="40" y="2"/>
                  </a:cubicBezTo>
                  <a:cubicBezTo>
                    <a:pt x="39" y="1"/>
                    <a:pt x="37" y="0"/>
                    <a:pt x="36" y="0"/>
                  </a:cubicBezTo>
                  <a:cubicBezTo>
                    <a:pt x="35" y="0"/>
                    <a:pt x="34" y="0"/>
                    <a:pt x="34" y="0"/>
                  </a:cubicBezTo>
                  <a:cubicBezTo>
                    <a:pt x="32" y="0"/>
                    <a:pt x="32" y="0"/>
                    <a:pt x="31" y="1"/>
                  </a:cubicBezTo>
                  <a:cubicBezTo>
                    <a:pt x="30" y="1"/>
                    <a:pt x="30" y="1"/>
                    <a:pt x="30" y="1"/>
                  </a:cubicBezTo>
                  <a:cubicBezTo>
                    <a:pt x="28" y="1"/>
                    <a:pt x="27" y="1"/>
                    <a:pt x="26" y="1"/>
                  </a:cubicBezTo>
                  <a:cubicBezTo>
                    <a:pt x="26" y="2"/>
                    <a:pt x="26" y="2"/>
                    <a:pt x="26" y="2"/>
                  </a:cubicBezTo>
                  <a:cubicBezTo>
                    <a:pt x="25" y="3"/>
                    <a:pt x="24" y="3"/>
                    <a:pt x="23" y="5"/>
                  </a:cubicBezTo>
                  <a:cubicBezTo>
                    <a:pt x="22" y="5"/>
                    <a:pt x="21" y="6"/>
                    <a:pt x="20" y="7"/>
                  </a:cubicBezTo>
                  <a:cubicBezTo>
                    <a:pt x="19" y="7"/>
                    <a:pt x="19" y="8"/>
                    <a:pt x="18" y="8"/>
                  </a:cubicBezTo>
                  <a:cubicBezTo>
                    <a:pt x="18" y="9"/>
                    <a:pt x="17" y="10"/>
                    <a:pt x="17" y="11"/>
                  </a:cubicBezTo>
                  <a:cubicBezTo>
                    <a:pt x="16" y="11"/>
                    <a:pt x="15" y="12"/>
                    <a:pt x="15" y="12"/>
                  </a:cubicBezTo>
                  <a:cubicBezTo>
                    <a:pt x="15" y="12"/>
                    <a:pt x="15" y="13"/>
                    <a:pt x="15" y="13"/>
                  </a:cubicBezTo>
                  <a:cubicBezTo>
                    <a:pt x="14" y="13"/>
                    <a:pt x="14" y="14"/>
                    <a:pt x="14" y="14"/>
                  </a:cubicBezTo>
                  <a:cubicBezTo>
                    <a:pt x="14" y="14"/>
                    <a:pt x="14" y="14"/>
                    <a:pt x="14" y="14"/>
                  </a:cubicBezTo>
                  <a:cubicBezTo>
                    <a:pt x="14" y="14"/>
                    <a:pt x="14" y="14"/>
                    <a:pt x="14" y="14"/>
                  </a:cubicBezTo>
                  <a:cubicBezTo>
                    <a:pt x="14" y="14"/>
                    <a:pt x="14" y="14"/>
                    <a:pt x="13" y="15"/>
                  </a:cubicBezTo>
                  <a:cubicBezTo>
                    <a:pt x="13" y="15"/>
                    <a:pt x="13" y="15"/>
                    <a:pt x="13" y="15"/>
                  </a:cubicBezTo>
                  <a:cubicBezTo>
                    <a:pt x="12" y="16"/>
                    <a:pt x="12" y="16"/>
                    <a:pt x="12" y="16"/>
                  </a:cubicBezTo>
                  <a:cubicBezTo>
                    <a:pt x="12" y="16"/>
                    <a:pt x="12" y="17"/>
                    <a:pt x="12" y="17"/>
                  </a:cubicBezTo>
                  <a:cubicBezTo>
                    <a:pt x="12" y="17"/>
                    <a:pt x="12" y="17"/>
                    <a:pt x="12" y="17"/>
                  </a:cubicBezTo>
                  <a:cubicBezTo>
                    <a:pt x="12" y="18"/>
                    <a:pt x="12" y="18"/>
                    <a:pt x="12" y="18"/>
                  </a:cubicBezTo>
                  <a:cubicBezTo>
                    <a:pt x="11" y="18"/>
                    <a:pt x="11" y="18"/>
                    <a:pt x="11" y="19"/>
                  </a:cubicBezTo>
                  <a:cubicBezTo>
                    <a:pt x="11" y="20"/>
                    <a:pt x="11" y="20"/>
                    <a:pt x="11" y="20"/>
                  </a:cubicBezTo>
                  <a:cubicBezTo>
                    <a:pt x="11" y="20"/>
                    <a:pt x="11" y="20"/>
                    <a:pt x="11" y="20"/>
                  </a:cubicBezTo>
                  <a:cubicBezTo>
                    <a:pt x="11" y="20"/>
                    <a:pt x="10" y="20"/>
                    <a:pt x="10" y="21"/>
                  </a:cubicBezTo>
                  <a:cubicBezTo>
                    <a:pt x="10" y="21"/>
                    <a:pt x="8" y="23"/>
                    <a:pt x="9" y="24"/>
                  </a:cubicBezTo>
                  <a:cubicBezTo>
                    <a:pt x="9" y="24"/>
                    <a:pt x="8" y="25"/>
                    <a:pt x="8" y="25"/>
                  </a:cubicBezTo>
                  <a:cubicBezTo>
                    <a:pt x="8" y="25"/>
                    <a:pt x="8" y="26"/>
                    <a:pt x="8" y="26"/>
                  </a:cubicBezTo>
                  <a:cubicBezTo>
                    <a:pt x="8" y="26"/>
                    <a:pt x="8" y="27"/>
                    <a:pt x="7" y="27"/>
                  </a:cubicBezTo>
                  <a:cubicBezTo>
                    <a:pt x="7" y="28"/>
                    <a:pt x="7" y="28"/>
                    <a:pt x="7" y="28"/>
                  </a:cubicBezTo>
                  <a:cubicBezTo>
                    <a:pt x="7" y="29"/>
                    <a:pt x="7" y="29"/>
                    <a:pt x="7" y="29"/>
                  </a:cubicBezTo>
                  <a:cubicBezTo>
                    <a:pt x="6" y="30"/>
                    <a:pt x="6" y="31"/>
                    <a:pt x="6" y="31"/>
                  </a:cubicBezTo>
                  <a:cubicBezTo>
                    <a:pt x="5" y="32"/>
                    <a:pt x="5" y="33"/>
                    <a:pt x="5" y="34"/>
                  </a:cubicBezTo>
                  <a:cubicBezTo>
                    <a:pt x="5" y="35"/>
                    <a:pt x="5" y="36"/>
                    <a:pt x="5" y="36"/>
                  </a:cubicBezTo>
                  <a:cubicBezTo>
                    <a:pt x="5" y="38"/>
                    <a:pt x="4" y="39"/>
                    <a:pt x="3" y="41"/>
                  </a:cubicBezTo>
                  <a:cubicBezTo>
                    <a:pt x="3" y="41"/>
                    <a:pt x="3" y="41"/>
                    <a:pt x="3" y="41"/>
                  </a:cubicBezTo>
                  <a:cubicBezTo>
                    <a:pt x="3" y="45"/>
                    <a:pt x="2" y="48"/>
                    <a:pt x="2" y="51"/>
                  </a:cubicBezTo>
                  <a:cubicBezTo>
                    <a:pt x="2" y="52"/>
                    <a:pt x="2" y="52"/>
                    <a:pt x="2" y="52"/>
                  </a:cubicBezTo>
                  <a:cubicBezTo>
                    <a:pt x="1" y="54"/>
                    <a:pt x="1" y="56"/>
                    <a:pt x="1" y="57"/>
                  </a:cubicBezTo>
                  <a:cubicBezTo>
                    <a:pt x="1" y="58"/>
                    <a:pt x="1" y="58"/>
                    <a:pt x="1" y="58"/>
                  </a:cubicBezTo>
                  <a:cubicBezTo>
                    <a:pt x="1" y="59"/>
                    <a:pt x="1" y="60"/>
                    <a:pt x="1" y="60"/>
                  </a:cubicBezTo>
                  <a:cubicBezTo>
                    <a:pt x="1" y="60"/>
                    <a:pt x="1" y="60"/>
                    <a:pt x="1" y="60"/>
                  </a:cubicBezTo>
                  <a:cubicBezTo>
                    <a:pt x="1" y="60"/>
                    <a:pt x="1" y="60"/>
                    <a:pt x="1" y="60"/>
                  </a:cubicBezTo>
                  <a:cubicBezTo>
                    <a:pt x="1" y="61"/>
                    <a:pt x="1" y="62"/>
                    <a:pt x="1" y="63"/>
                  </a:cubicBezTo>
                  <a:cubicBezTo>
                    <a:pt x="1" y="63"/>
                    <a:pt x="0" y="64"/>
                    <a:pt x="1" y="65"/>
                  </a:cubicBezTo>
                  <a:cubicBezTo>
                    <a:pt x="1" y="66"/>
                    <a:pt x="1" y="66"/>
                    <a:pt x="1" y="67"/>
                  </a:cubicBezTo>
                  <a:cubicBezTo>
                    <a:pt x="1" y="67"/>
                    <a:pt x="2" y="67"/>
                    <a:pt x="2" y="67"/>
                  </a:cubicBezTo>
                  <a:cubicBezTo>
                    <a:pt x="2" y="67"/>
                    <a:pt x="2" y="67"/>
                    <a:pt x="2" y="67"/>
                  </a:cubicBezTo>
                  <a:cubicBezTo>
                    <a:pt x="1" y="68"/>
                    <a:pt x="1" y="68"/>
                    <a:pt x="1" y="68"/>
                  </a:cubicBezTo>
                  <a:cubicBezTo>
                    <a:pt x="1" y="69"/>
                    <a:pt x="1" y="69"/>
                    <a:pt x="2" y="69"/>
                  </a:cubicBezTo>
                  <a:cubicBezTo>
                    <a:pt x="2" y="69"/>
                    <a:pt x="2" y="69"/>
                    <a:pt x="1" y="70"/>
                  </a:cubicBezTo>
                  <a:cubicBezTo>
                    <a:pt x="1" y="71"/>
                    <a:pt x="1" y="71"/>
                    <a:pt x="1" y="71"/>
                  </a:cubicBezTo>
                  <a:cubicBezTo>
                    <a:pt x="2" y="71"/>
                    <a:pt x="2" y="71"/>
                    <a:pt x="2" y="71"/>
                  </a:cubicBezTo>
                  <a:cubicBezTo>
                    <a:pt x="2" y="71"/>
                    <a:pt x="2" y="72"/>
                    <a:pt x="2" y="72"/>
                  </a:cubicBezTo>
                  <a:cubicBezTo>
                    <a:pt x="2" y="72"/>
                    <a:pt x="2" y="73"/>
                    <a:pt x="2" y="73"/>
                  </a:cubicBezTo>
                  <a:cubicBezTo>
                    <a:pt x="2" y="73"/>
                    <a:pt x="2" y="73"/>
                    <a:pt x="2" y="73"/>
                  </a:cubicBezTo>
                  <a:cubicBezTo>
                    <a:pt x="1" y="73"/>
                    <a:pt x="1" y="74"/>
                    <a:pt x="2" y="76"/>
                  </a:cubicBezTo>
                  <a:cubicBezTo>
                    <a:pt x="3" y="77"/>
                    <a:pt x="3" y="77"/>
                    <a:pt x="2" y="77"/>
                  </a:cubicBezTo>
                  <a:cubicBezTo>
                    <a:pt x="2" y="77"/>
                    <a:pt x="2" y="78"/>
                    <a:pt x="2" y="78"/>
                  </a:cubicBezTo>
                  <a:cubicBezTo>
                    <a:pt x="2" y="78"/>
                    <a:pt x="2" y="79"/>
                    <a:pt x="3" y="79"/>
                  </a:cubicBezTo>
                  <a:cubicBezTo>
                    <a:pt x="2" y="80"/>
                    <a:pt x="3" y="80"/>
                    <a:pt x="3" y="81"/>
                  </a:cubicBezTo>
                  <a:cubicBezTo>
                    <a:pt x="3" y="81"/>
                    <a:pt x="3" y="81"/>
                    <a:pt x="3" y="81"/>
                  </a:cubicBezTo>
                  <a:cubicBezTo>
                    <a:pt x="3" y="82"/>
                    <a:pt x="3" y="82"/>
                    <a:pt x="3" y="82"/>
                  </a:cubicBezTo>
                  <a:cubicBezTo>
                    <a:pt x="4" y="82"/>
                    <a:pt x="4" y="82"/>
                    <a:pt x="4" y="82"/>
                  </a:cubicBezTo>
                  <a:cubicBezTo>
                    <a:pt x="4" y="82"/>
                    <a:pt x="4" y="82"/>
                    <a:pt x="4" y="82"/>
                  </a:cubicBezTo>
                  <a:cubicBezTo>
                    <a:pt x="4" y="83"/>
                    <a:pt x="4" y="83"/>
                    <a:pt x="4" y="84"/>
                  </a:cubicBezTo>
                  <a:cubicBezTo>
                    <a:pt x="3" y="85"/>
                    <a:pt x="3" y="87"/>
                    <a:pt x="4" y="88"/>
                  </a:cubicBezTo>
                  <a:cubicBezTo>
                    <a:pt x="4" y="88"/>
                    <a:pt x="4" y="88"/>
                    <a:pt x="4" y="88"/>
                  </a:cubicBezTo>
                  <a:cubicBezTo>
                    <a:pt x="5" y="88"/>
                    <a:pt x="5" y="89"/>
                    <a:pt x="5" y="90"/>
                  </a:cubicBezTo>
                  <a:cubicBezTo>
                    <a:pt x="6" y="90"/>
                    <a:pt x="6" y="91"/>
                    <a:pt x="7" y="92"/>
                  </a:cubicBezTo>
                  <a:cubicBezTo>
                    <a:pt x="7" y="92"/>
                    <a:pt x="7" y="92"/>
                    <a:pt x="7" y="92"/>
                  </a:cubicBezTo>
                  <a:cubicBezTo>
                    <a:pt x="7" y="92"/>
                    <a:pt x="7" y="92"/>
                    <a:pt x="7" y="92"/>
                  </a:cubicBezTo>
                  <a:cubicBezTo>
                    <a:pt x="7" y="93"/>
                    <a:pt x="8" y="93"/>
                    <a:pt x="8" y="93"/>
                  </a:cubicBezTo>
                  <a:cubicBezTo>
                    <a:pt x="9" y="93"/>
                    <a:pt x="9" y="93"/>
                    <a:pt x="9" y="95"/>
                  </a:cubicBezTo>
                  <a:cubicBezTo>
                    <a:pt x="8" y="96"/>
                    <a:pt x="9" y="97"/>
                    <a:pt x="9" y="97"/>
                  </a:cubicBezTo>
                  <a:cubicBezTo>
                    <a:pt x="10" y="98"/>
                    <a:pt x="10" y="98"/>
                    <a:pt x="11" y="99"/>
                  </a:cubicBezTo>
                  <a:cubicBezTo>
                    <a:pt x="11" y="101"/>
                    <a:pt x="11" y="101"/>
                    <a:pt x="11" y="101"/>
                  </a:cubicBezTo>
                  <a:cubicBezTo>
                    <a:pt x="12" y="100"/>
                    <a:pt x="12" y="100"/>
                    <a:pt x="12" y="100"/>
                  </a:cubicBezTo>
                  <a:cubicBezTo>
                    <a:pt x="12" y="100"/>
                    <a:pt x="12" y="100"/>
                    <a:pt x="12" y="99"/>
                  </a:cubicBezTo>
                  <a:cubicBezTo>
                    <a:pt x="12" y="100"/>
                    <a:pt x="12" y="100"/>
                    <a:pt x="12" y="100"/>
                  </a:cubicBezTo>
                  <a:cubicBezTo>
                    <a:pt x="12" y="101"/>
                    <a:pt x="13" y="102"/>
                    <a:pt x="13" y="103"/>
                  </a:cubicBezTo>
                  <a:cubicBezTo>
                    <a:pt x="13" y="104"/>
                    <a:pt x="14" y="105"/>
                    <a:pt x="14" y="106"/>
                  </a:cubicBezTo>
                  <a:cubicBezTo>
                    <a:pt x="15" y="107"/>
                    <a:pt x="16" y="107"/>
                    <a:pt x="16" y="107"/>
                  </a:cubicBezTo>
                  <a:cubicBezTo>
                    <a:pt x="16" y="107"/>
                    <a:pt x="17" y="107"/>
                    <a:pt x="17" y="107"/>
                  </a:cubicBezTo>
                  <a:cubicBezTo>
                    <a:pt x="18" y="108"/>
                    <a:pt x="18" y="109"/>
                    <a:pt x="19" y="109"/>
                  </a:cubicBezTo>
                  <a:cubicBezTo>
                    <a:pt x="20" y="109"/>
                    <a:pt x="20" y="109"/>
                    <a:pt x="20" y="109"/>
                  </a:cubicBezTo>
                  <a:cubicBezTo>
                    <a:pt x="20" y="109"/>
                    <a:pt x="20" y="108"/>
                    <a:pt x="21" y="108"/>
                  </a:cubicBezTo>
                  <a:cubicBezTo>
                    <a:pt x="21" y="108"/>
                    <a:pt x="21" y="109"/>
                    <a:pt x="21" y="109"/>
                  </a:cubicBezTo>
                  <a:cubicBezTo>
                    <a:pt x="21" y="110"/>
                    <a:pt x="23" y="110"/>
                    <a:pt x="23" y="110"/>
                  </a:cubicBezTo>
                  <a:cubicBezTo>
                    <a:pt x="24" y="110"/>
                    <a:pt x="24" y="110"/>
                    <a:pt x="24" y="110"/>
                  </a:cubicBezTo>
                  <a:cubicBezTo>
                    <a:pt x="25" y="110"/>
                    <a:pt x="25" y="110"/>
                    <a:pt x="25" y="110"/>
                  </a:cubicBezTo>
                  <a:cubicBezTo>
                    <a:pt x="26" y="110"/>
                    <a:pt x="26" y="110"/>
                    <a:pt x="26" y="110"/>
                  </a:cubicBezTo>
                  <a:cubicBezTo>
                    <a:pt x="26" y="110"/>
                    <a:pt x="26" y="110"/>
                    <a:pt x="26" y="110"/>
                  </a:cubicBezTo>
                  <a:cubicBezTo>
                    <a:pt x="26" y="110"/>
                    <a:pt x="26" y="110"/>
                    <a:pt x="26" y="110"/>
                  </a:cubicBezTo>
                  <a:cubicBezTo>
                    <a:pt x="27" y="110"/>
                    <a:pt x="27" y="110"/>
                    <a:pt x="27" y="110"/>
                  </a:cubicBezTo>
                  <a:cubicBezTo>
                    <a:pt x="27" y="110"/>
                    <a:pt x="27" y="110"/>
                    <a:pt x="28" y="109"/>
                  </a:cubicBezTo>
                  <a:cubicBezTo>
                    <a:pt x="29" y="109"/>
                    <a:pt x="29" y="108"/>
                    <a:pt x="30" y="108"/>
                  </a:cubicBezTo>
                  <a:cubicBezTo>
                    <a:pt x="30" y="108"/>
                    <a:pt x="31" y="108"/>
                    <a:pt x="31" y="109"/>
                  </a:cubicBezTo>
                  <a:cubicBezTo>
                    <a:pt x="31" y="110"/>
                    <a:pt x="31" y="110"/>
                    <a:pt x="31" y="110"/>
                  </a:cubicBezTo>
                  <a:cubicBezTo>
                    <a:pt x="32" y="110"/>
                    <a:pt x="32" y="110"/>
                    <a:pt x="32" y="110"/>
                  </a:cubicBezTo>
                  <a:cubicBezTo>
                    <a:pt x="36" y="108"/>
                    <a:pt x="37" y="108"/>
                    <a:pt x="37" y="108"/>
                  </a:cubicBezTo>
                  <a:cubicBezTo>
                    <a:pt x="37" y="107"/>
                    <a:pt x="38" y="107"/>
                    <a:pt x="38" y="107"/>
                  </a:cubicBezTo>
                  <a:cubicBezTo>
                    <a:pt x="39" y="107"/>
                    <a:pt x="40" y="107"/>
                    <a:pt x="41" y="106"/>
                  </a:cubicBezTo>
                  <a:cubicBezTo>
                    <a:pt x="41" y="105"/>
                    <a:pt x="42" y="104"/>
                    <a:pt x="42" y="104"/>
                  </a:cubicBezTo>
                  <a:cubicBezTo>
                    <a:pt x="43" y="103"/>
                    <a:pt x="43" y="103"/>
                    <a:pt x="44" y="103"/>
                  </a:cubicBezTo>
                  <a:cubicBezTo>
                    <a:pt x="44" y="103"/>
                    <a:pt x="44" y="103"/>
                    <a:pt x="44" y="103"/>
                  </a:cubicBezTo>
                  <a:cubicBezTo>
                    <a:pt x="45" y="102"/>
                    <a:pt x="45" y="101"/>
                    <a:pt x="46" y="101"/>
                  </a:cubicBezTo>
                  <a:cubicBezTo>
                    <a:pt x="46" y="100"/>
                    <a:pt x="46" y="100"/>
                    <a:pt x="47" y="99"/>
                  </a:cubicBezTo>
                  <a:cubicBezTo>
                    <a:pt x="48" y="98"/>
                    <a:pt x="49" y="97"/>
                    <a:pt x="49" y="96"/>
                  </a:cubicBezTo>
                  <a:cubicBezTo>
                    <a:pt x="50" y="95"/>
                    <a:pt x="51" y="93"/>
                    <a:pt x="52" y="92"/>
                  </a:cubicBezTo>
                  <a:cubicBezTo>
                    <a:pt x="52" y="91"/>
                    <a:pt x="53" y="90"/>
                    <a:pt x="53" y="89"/>
                  </a:cubicBezTo>
                  <a:cubicBezTo>
                    <a:pt x="54" y="87"/>
                    <a:pt x="54" y="86"/>
                    <a:pt x="54" y="86"/>
                  </a:cubicBezTo>
                  <a:cubicBezTo>
                    <a:pt x="54" y="85"/>
                    <a:pt x="54" y="85"/>
                    <a:pt x="55" y="85"/>
                  </a:cubicBezTo>
                  <a:cubicBezTo>
                    <a:pt x="55" y="85"/>
                    <a:pt x="55" y="84"/>
                    <a:pt x="55" y="84"/>
                  </a:cubicBezTo>
                  <a:cubicBezTo>
                    <a:pt x="55" y="83"/>
                    <a:pt x="55" y="83"/>
                    <a:pt x="56" y="82"/>
                  </a:cubicBezTo>
                  <a:cubicBezTo>
                    <a:pt x="57" y="82"/>
                    <a:pt x="58" y="82"/>
                    <a:pt x="58" y="81"/>
                  </a:cubicBezTo>
                  <a:cubicBezTo>
                    <a:pt x="59" y="80"/>
                    <a:pt x="58" y="79"/>
                    <a:pt x="58" y="78"/>
                  </a:cubicBezTo>
                  <a:cubicBezTo>
                    <a:pt x="58" y="78"/>
                    <a:pt x="58" y="78"/>
                    <a:pt x="58" y="78"/>
                  </a:cubicBezTo>
                  <a:cubicBezTo>
                    <a:pt x="58" y="77"/>
                    <a:pt x="58" y="76"/>
                    <a:pt x="58" y="74"/>
                  </a:cubicBezTo>
                  <a:cubicBezTo>
                    <a:pt x="58" y="74"/>
                    <a:pt x="58" y="74"/>
                    <a:pt x="58" y="74"/>
                  </a:cubicBezTo>
                  <a:cubicBezTo>
                    <a:pt x="57" y="73"/>
                    <a:pt x="59" y="69"/>
                    <a:pt x="60" y="68"/>
                  </a:cubicBezTo>
                  <a:cubicBezTo>
                    <a:pt x="60" y="68"/>
                    <a:pt x="60" y="68"/>
                    <a:pt x="60" y="68"/>
                  </a:cubicBezTo>
                  <a:cubicBezTo>
                    <a:pt x="60" y="67"/>
                    <a:pt x="60" y="67"/>
                    <a:pt x="60" y="67"/>
                  </a:cubicBezTo>
                  <a:cubicBezTo>
                    <a:pt x="60" y="66"/>
                    <a:pt x="60" y="65"/>
                    <a:pt x="60" y="64"/>
                  </a:cubicBezTo>
                  <a:cubicBezTo>
                    <a:pt x="60" y="64"/>
                    <a:pt x="61" y="63"/>
                    <a:pt x="61" y="63"/>
                  </a:cubicBezTo>
                  <a:cubicBezTo>
                    <a:pt x="61" y="62"/>
                    <a:pt x="61" y="61"/>
                    <a:pt x="61" y="60"/>
                  </a:cubicBezTo>
                  <a:cubicBezTo>
                    <a:pt x="61" y="59"/>
                    <a:pt x="61" y="58"/>
                    <a:pt x="61" y="58"/>
                  </a:cubicBezTo>
                  <a:cubicBezTo>
                    <a:pt x="61" y="57"/>
                    <a:pt x="61" y="57"/>
                    <a:pt x="61" y="57"/>
                  </a:cubicBezTo>
                  <a:cubicBezTo>
                    <a:pt x="61" y="57"/>
                    <a:pt x="61" y="57"/>
                    <a:pt x="61" y="57"/>
                  </a:cubicBezTo>
                  <a:cubicBezTo>
                    <a:pt x="62" y="57"/>
                    <a:pt x="62" y="57"/>
                    <a:pt x="62" y="57"/>
                  </a:cubicBezTo>
                  <a:lnTo>
                    <a:pt x="61" y="57"/>
                  </a:lnTo>
                  <a:close/>
                  <a:moveTo>
                    <a:pt x="51" y="61"/>
                  </a:moveTo>
                  <a:cubicBezTo>
                    <a:pt x="51" y="61"/>
                    <a:pt x="51" y="61"/>
                    <a:pt x="52" y="62"/>
                  </a:cubicBezTo>
                  <a:cubicBezTo>
                    <a:pt x="51" y="62"/>
                    <a:pt x="51" y="63"/>
                    <a:pt x="51" y="63"/>
                  </a:cubicBezTo>
                  <a:cubicBezTo>
                    <a:pt x="50" y="64"/>
                    <a:pt x="50" y="65"/>
                    <a:pt x="51" y="66"/>
                  </a:cubicBezTo>
                  <a:cubicBezTo>
                    <a:pt x="50" y="67"/>
                    <a:pt x="50" y="68"/>
                    <a:pt x="50" y="69"/>
                  </a:cubicBezTo>
                  <a:cubicBezTo>
                    <a:pt x="50" y="69"/>
                    <a:pt x="50" y="70"/>
                    <a:pt x="50" y="70"/>
                  </a:cubicBezTo>
                  <a:cubicBezTo>
                    <a:pt x="50" y="71"/>
                    <a:pt x="50" y="71"/>
                    <a:pt x="50" y="71"/>
                  </a:cubicBezTo>
                  <a:cubicBezTo>
                    <a:pt x="50" y="73"/>
                    <a:pt x="49" y="73"/>
                    <a:pt x="48" y="75"/>
                  </a:cubicBezTo>
                  <a:cubicBezTo>
                    <a:pt x="47" y="76"/>
                    <a:pt x="46" y="79"/>
                    <a:pt x="47" y="81"/>
                  </a:cubicBezTo>
                  <a:cubicBezTo>
                    <a:pt x="46" y="81"/>
                    <a:pt x="46" y="82"/>
                    <a:pt x="46" y="82"/>
                  </a:cubicBezTo>
                  <a:cubicBezTo>
                    <a:pt x="46" y="83"/>
                    <a:pt x="46" y="84"/>
                    <a:pt x="46" y="84"/>
                  </a:cubicBezTo>
                  <a:cubicBezTo>
                    <a:pt x="46" y="84"/>
                    <a:pt x="46" y="84"/>
                    <a:pt x="45" y="84"/>
                  </a:cubicBezTo>
                  <a:cubicBezTo>
                    <a:pt x="45" y="84"/>
                    <a:pt x="44" y="84"/>
                    <a:pt x="44" y="84"/>
                  </a:cubicBezTo>
                  <a:cubicBezTo>
                    <a:pt x="43" y="85"/>
                    <a:pt x="43" y="85"/>
                    <a:pt x="43" y="86"/>
                  </a:cubicBezTo>
                  <a:cubicBezTo>
                    <a:pt x="43" y="87"/>
                    <a:pt x="44" y="87"/>
                    <a:pt x="43" y="88"/>
                  </a:cubicBezTo>
                  <a:cubicBezTo>
                    <a:pt x="43" y="89"/>
                    <a:pt x="43" y="89"/>
                    <a:pt x="41" y="90"/>
                  </a:cubicBezTo>
                  <a:cubicBezTo>
                    <a:pt x="39" y="92"/>
                    <a:pt x="39" y="93"/>
                    <a:pt x="38" y="94"/>
                  </a:cubicBezTo>
                  <a:cubicBezTo>
                    <a:pt x="38" y="95"/>
                    <a:pt x="38" y="95"/>
                    <a:pt x="37" y="96"/>
                  </a:cubicBezTo>
                  <a:cubicBezTo>
                    <a:pt x="35" y="97"/>
                    <a:pt x="34" y="98"/>
                    <a:pt x="32" y="99"/>
                  </a:cubicBezTo>
                  <a:cubicBezTo>
                    <a:pt x="32" y="99"/>
                    <a:pt x="32" y="99"/>
                    <a:pt x="32" y="99"/>
                  </a:cubicBezTo>
                  <a:cubicBezTo>
                    <a:pt x="31" y="100"/>
                    <a:pt x="30" y="101"/>
                    <a:pt x="29" y="101"/>
                  </a:cubicBezTo>
                  <a:cubicBezTo>
                    <a:pt x="28" y="101"/>
                    <a:pt x="28" y="101"/>
                    <a:pt x="28" y="101"/>
                  </a:cubicBezTo>
                  <a:cubicBezTo>
                    <a:pt x="28" y="101"/>
                    <a:pt x="28" y="101"/>
                    <a:pt x="28" y="101"/>
                  </a:cubicBezTo>
                  <a:cubicBezTo>
                    <a:pt x="26" y="99"/>
                    <a:pt x="25" y="99"/>
                    <a:pt x="24" y="99"/>
                  </a:cubicBezTo>
                  <a:cubicBezTo>
                    <a:pt x="24" y="99"/>
                    <a:pt x="23" y="99"/>
                    <a:pt x="22" y="99"/>
                  </a:cubicBezTo>
                  <a:cubicBezTo>
                    <a:pt x="22" y="98"/>
                    <a:pt x="22" y="98"/>
                    <a:pt x="22" y="98"/>
                  </a:cubicBezTo>
                  <a:cubicBezTo>
                    <a:pt x="22" y="98"/>
                    <a:pt x="21" y="98"/>
                    <a:pt x="21" y="97"/>
                  </a:cubicBezTo>
                  <a:cubicBezTo>
                    <a:pt x="20" y="96"/>
                    <a:pt x="19" y="95"/>
                    <a:pt x="18" y="94"/>
                  </a:cubicBezTo>
                  <a:cubicBezTo>
                    <a:pt x="18" y="93"/>
                    <a:pt x="18" y="92"/>
                    <a:pt x="18" y="91"/>
                  </a:cubicBezTo>
                  <a:cubicBezTo>
                    <a:pt x="17" y="91"/>
                    <a:pt x="17" y="91"/>
                    <a:pt x="16" y="91"/>
                  </a:cubicBezTo>
                  <a:cubicBezTo>
                    <a:pt x="16" y="91"/>
                    <a:pt x="16" y="91"/>
                    <a:pt x="16" y="91"/>
                  </a:cubicBezTo>
                  <a:cubicBezTo>
                    <a:pt x="16" y="91"/>
                    <a:pt x="15" y="90"/>
                    <a:pt x="15" y="89"/>
                  </a:cubicBezTo>
                  <a:cubicBezTo>
                    <a:pt x="15" y="89"/>
                    <a:pt x="15" y="89"/>
                    <a:pt x="15" y="89"/>
                  </a:cubicBezTo>
                  <a:cubicBezTo>
                    <a:pt x="15" y="89"/>
                    <a:pt x="15" y="89"/>
                    <a:pt x="15" y="89"/>
                  </a:cubicBezTo>
                  <a:cubicBezTo>
                    <a:pt x="15" y="88"/>
                    <a:pt x="15" y="88"/>
                    <a:pt x="15" y="88"/>
                  </a:cubicBezTo>
                  <a:cubicBezTo>
                    <a:pt x="15" y="88"/>
                    <a:pt x="15" y="87"/>
                    <a:pt x="14" y="87"/>
                  </a:cubicBezTo>
                  <a:cubicBezTo>
                    <a:pt x="14" y="86"/>
                    <a:pt x="14" y="86"/>
                    <a:pt x="14" y="85"/>
                  </a:cubicBezTo>
                  <a:cubicBezTo>
                    <a:pt x="14" y="84"/>
                    <a:pt x="14" y="83"/>
                    <a:pt x="12" y="82"/>
                  </a:cubicBezTo>
                  <a:cubicBezTo>
                    <a:pt x="12" y="80"/>
                    <a:pt x="11" y="79"/>
                    <a:pt x="11" y="77"/>
                  </a:cubicBezTo>
                  <a:cubicBezTo>
                    <a:pt x="11" y="77"/>
                    <a:pt x="11" y="77"/>
                    <a:pt x="11" y="76"/>
                  </a:cubicBezTo>
                  <a:cubicBezTo>
                    <a:pt x="11" y="76"/>
                    <a:pt x="11" y="75"/>
                    <a:pt x="11" y="75"/>
                  </a:cubicBezTo>
                  <a:cubicBezTo>
                    <a:pt x="11" y="74"/>
                    <a:pt x="11" y="73"/>
                    <a:pt x="10" y="72"/>
                  </a:cubicBezTo>
                  <a:cubicBezTo>
                    <a:pt x="10" y="70"/>
                    <a:pt x="10" y="68"/>
                    <a:pt x="10" y="67"/>
                  </a:cubicBezTo>
                  <a:cubicBezTo>
                    <a:pt x="10" y="67"/>
                    <a:pt x="10" y="66"/>
                    <a:pt x="9" y="65"/>
                  </a:cubicBezTo>
                  <a:cubicBezTo>
                    <a:pt x="9" y="65"/>
                    <a:pt x="9" y="64"/>
                    <a:pt x="9" y="63"/>
                  </a:cubicBezTo>
                  <a:cubicBezTo>
                    <a:pt x="10" y="61"/>
                    <a:pt x="10" y="59"/>
                    <a:pt x="10" y="57"/>
                  </a:cubicBezTo>
                  <a:cubicBezTo>
                    <a:pt x="10" y="56"/>
                    <a:pt x="10" y="55"/>
                    <a:pt x="10" y="54"/>
                  </a:cubicBezTo>
                  <a:cubicBezTo>
                    <a:pt x="10" y="53"/>
                    <a:pt x="10" y="53"/>
                    <a:pt x="10" y="53"/>
                  </a:cubicBezTo>
                  <a:cubicBezTo>
                    <a:pt x="10" y="51"/>
                    <a:pt x="10" y="50"/>
                    <a:pt x="10" y="48"/>
                  </a:cubicBezTo>
                  <a:cubicBezTo>
                    <a:pt x="10" y="46"/>
                    <a:pt x="10" y="44"/>
                    <a:pt x="11" y="43"/>
                  </a:cubicBezTo>
                  <a:cubicBezTo>
                    <a:pt x="11" y="43"/>
                    <a:pt x="11" y="43"/>
                    <a:pt x="11" y="43"/>
                  </a:cubicBezTo>
                  <a:cubicBezTo>
                    <a:pt x="11" y="40"/>
                    <a:pt x="11" y="38"/>
                    <a:pt x="12" y="35"/>
                  </a:cubicBezTo>
                  <a:cubicBezTo>
                    <a:pt x="13" y="35"/>
                    <a:pt x="13" y="34"/>
                    <a:pt x="13" y="33"/>
                  </a:cubicBezTo>
                  <a:cubicBezTo>
                    <a:pt x="14" y="30"/>
                    <a:pt x="15" y="27"/>
                    <a:pt x="16" y="24"/>
                  </a:cubicBezTo>
                  <a:cubicBezTo>
                    <a:pt x="18" y="22"/>
                    <a:pt x="19" y="20"/>
                    <a:pt x="20" y="18"/>
                  </a:cubicBezTo>
                  <a:cubicBezTo>
                    <a:pt x="20" y="17"/>
                    <a:pt x="21" y="17"/>
                    <a:pt x="21" y="16"/>
                  </a:cubicBezTo>
                  <a:cubicBezTo>
                    <a:pt x="22" y="15"/>
                    <a:pt x="24" y="14"/>
                    <a:pt x="24" y="12"/>
                  </a:cubicBezTo>
                  <a:cubicBezTo>
                    <a:pt x="25" y="12"/>
                    <a:pt x="25" y="12"/>
                    <a:pt x="25" y="11"/>
                  </a:cubicBezTo>
                  <a:cubicBezTo>
                    <a:pt x="26" y="11"/>
                    <a:pt x="26" y="11"/>
                    <a:pt x="27" y="11"/>
                  </a:cubicBezTo>
                  <a:cubicBezTo>
                    <a:pt x="27" y="11"/>
                    <a:pt x="27" y="11"/>
                    <a:pt x="27" y="11"/>
                  </a:cubicBezTo>
                  <a:cubicBezTo>
                    <a:pt x="27" y="11"/>
                    <a:pt x="27" y="11"/>
                    <a:pt x="27" y="11"/>
                  </a:cubicBezTo>
                  <a:cubicBezTo>
                    <a:pt x="29" y="9"/>
                    <a:pt x="29" y="9"/>
                    <a:pt x="29" y="8"/>
                  </a:cubicBezTo>
                  <a:cubicBezTo>
                    <a:pt x="31" y="8"/>
                    <a:pt x="33" y="8"/>
                    <a:pt x="34" y="7"/>
                  </a:cubicBezTo>
                  <a:cubicBezTo>
                    <a:pt x="35" y="7"/>
                    <a:pt x="35" y="7"/>
                    <a:pt x="35" y="7"/>
                  </a:cubicBezTo>
                  <a:cubicBezTo>
                    <a:pt x="36" y="8"/>
                    <a:pt x="36" y="8"/>
                    <a:pt x="37" y="8"/>
                  </a:cubicBezTo>
                  <a:cubicBezTo>
                    <a:pt x="38" y="8"/>
                    <a:pt x="40" y="8"/>
                    <a:pt x="40" y="9"/>
                  </a:cubicBezTo>
                  <a:cubicBezTo>
                    <a:pt x="40" y="9"/>
                    <a:pt x="40" y="9"/>
                    <a:pt x="40" y="9"/>
                  </a:cubicBezTo>
                  <a:cubicBezTo>
                    <a:pt x="41" y="10"/>
                    <a:pt x="41" y="10"/>
                    <a:pt x="41" y="10"/>
                  </a:cubicBezTo>
                  <a:cubicBezTo>
                    <a:pt x="42" y="10"/>
                    <a:pt x="42" y="10"/>
                    <a:pt x="43" y="11"/>
                  </a:cubicBezTo>
                  <a:cubicBezTo>
                    <a:pt x="43" y="12"/>
                    <a:pt x="43" y="12"/>
                    <a:pt x="43" y="12"/>
                  </a:cubicBezTo>
                  <a:cubicBezTo>
                    <a:pt x="43" y="12"/>
                    <a:pt x="44" y="14"/>
                    <a:pt x="45" y="14"/>
                  </a:cubicBezTo>
                  <a:cubicBezTo>
                    <a:pt x="46" y="15"/>
                    <a:pt x="47" y="16"/>
                    <a:pt x="47" y="17"/>
                  </a:cubicBezTo>
                  <a:cubicBezTo>
                    <a:pt x="47" y="18"/>
                    <a:pt x="48" y="20"/>
                    <a:pt x="48" y="20"/>
                  </a:cubicBezTo>
                  <a:cubicBezTo>
                    <a:pt x="48" y="20"/>
                    <a:pt x="48" y="20"/>
                    <a:pt x="48" y="20"/>
                  </a:cubicBezTo>
                  <a:cubicBezTo>
                    <a:pt x="48" y="21"/>
                    <a:pt x="48" y="21"/>
                    <a:pt x="49" y="22"/>
                  </a:cubicBezTo>
                  <a:cubicBezTo>
                    <a:pt x="49" y="22"/>
                    <a:pt x="49" y="23"/>
                    <a:pt x="50" y="23"/>
                  </a:cubicBezTo>
                  <a:cubicBezTo>
                    <a:pt x="49" y="23"/>
                    <a:pt x="49" y="23"/>
                    <a:pt x="49" y="23"/>
                  </a:cubicBezTo>
                  <a:cubicBezTo>
                    <a:pt x="49" y="23"/>
                    <a:pt x="49" y="23"/>
                    <a:pt x="49" y="23"/>
                  </a:cubicBezTo>
                  <a:cubicBezTo>
                    <a:pt x="50" y="25"/>
                    <a:pt x="50" y="26"/>
                    <a:pt x="50" y="26"/>
                  </a:cubicBezTo>
                  <a:cubicBezTo>
                    <a:pt x="50" y="26"/>
                    <a:pt x="50" y="27"/>
                    <a:pt x="50" y="27"/>
                  </a:cubicBezTo>
                  <a:cubicBezTo>
                    <a:pt x="50" y="27"/>
                    <a:pt x="50" y="28"/>
                    <a:pt x="51" y="30"/>
                  </a:cubicBezTo>
                  <a:cubicBezTo>
                    <a:pt x="51" y="30"/>
                    <a:pt x="51" y="30"/>
                    <a:pt x="51" y="30"/>
                  </a:cubicBezTo>
                  <a:cubicBezTo>
                    <a:pt x="51" y="30"/>
                    <a:pt x="51" y="30"/>
                    <a:pt x="51" y="30"/>
                  </a:cubicBezTo>
                  <a:cubicBezTo>
                    <a:pt x="52" y="30"/>
                    <a:pt x="52" y="31"/>
                    <a:pt x="52" y="31"/>
                  </a:cubicBezTo>
                  <a:cubicBezTo>
                    <a:pt x="52" y="31"/>
                    <a:pt x="52" y="31"/>
                    <a:pt x="52" y="31"/>
                  </a:cubicBezTo>
                  <a:cubicBezTo>
                    <a:pt x="52" y="32"/>
                    <a:pt x="52" y="32"/>
                    <a:pt x="52" y="32"/>
                  </a:cubicBezTo>
                  <a:cubicBezTo>
                    <a:pt x="51" y="32"/>
                    <a:pt x="51" y="33"/>
                    <a:pt x="52" y="33"/>
                  </a:cubicBezTo>
                  <a:cubicBezTo>
                    <a:pt x="52" y="33"/>
                    <a:pt x="52" y="33"/>
                    <a:pt x="52" y="34"/>
                  </a:cubicBezTo>
                  <a:cubicBezTo>
                    <a:pt x="51" y="35"/>
                    <a:pt x="52" y="35"/>
                    <a:pt x="52" y="36"/>
                  </a:cubicBezTo>
                  <a:cubicBezTo>
                    <a:pt x="52" y="36"/>
                    <a:pt x="52" y="36"/>
                    <a:pt x="52" y="37"/>
                  </a:cubicBezTo>
                  <a:cubicBezTo>
                    <a:pt x="52" y="37"/>
                    <a:pt x="52" y="38"/>
                    <a:pt x="52" y="39"/>
                  </a:cubicBezTo>
                  <a:cubicBezTo>
                    <a:pt x="52" y="39"/>
                    <a:pt x="52" y="39"/>
                    <a:pt x="52" y="39"/>
                  </a:cubicBezTo>
                  <a:cubicBezTo>
                    <a:pt x="53" y="40"/>
                    <a:pt x="53" y="40"/>
                    <a:pt x="53" y="40"/>
                  </a:cubicBezTo>
                  <a:cubicBezTo>
                    <a:pt x="53" y="40"/>
                    <a:pt x="53" y="40"/>
                    <a:pt x="52" y="41"/>
                  </a:cubicBezTo>
                  <a:cubicBezTo>
                    <a:pt x="52" y="41"/>
                    <a:pt x="52" y="41"/>
                    <a:pt x="52" y="41"/>
                  </a:cubicBezTo>
                  <a:cubicBezTo>
                    <a:pt x="52" y="43"/>
                    <a:pt x="52" y="44"/>
                    <a:pt x="52" y="44"/>
                  </a:cubicBezTo>
                  <a:cubicBezTo>
                    <a:pt x="52" y="44"/>
                    <a:pt x="52" y="45"/>
                    <a:pt x="52" y="45"/>
                  </a:cubicBezTo>
                  <a:cubicBezTo>
                    <a:pt x="52" y="45"/>
                    <a:pt x="52" y="45"/>
                    <a:pt x="52" y="45"/>
                  </a:cubicBezTo>
                  <a:cubicBezTo>
                    <a:pt x="52" y="45"/>
                    <a:pt x="52" y="45"/>
                    <a:pt x="52" y="45"/>
                  </a:cubicBezTo>
                  <a:cubicBezTo>
                    <a:pt x="53" y="46"/>
                    <a:pt x="53" y="46"/>
                    <a:pt x="53" y="46"/>
                  </a:cubicBezTo>
                  <a:cubicBezTo>
                    <a:pt x="53" y="48"/>
                    <a:pt x="53" y="49"/>
                    <a:pt x="53" y="49"/>
                  </a:cubicBezTo>
                  <a:cubicBezTo>
                    <a:pt x="53" y="49"/>
                    <a:pt x="53" y="50"/>
                    <a:pt x="54" y="50"/>
                  </a:cubicBezTo>
                  <a:cubicBezTo>
                    <a:pt x="54" y="51"/>
                    <a:pt x="54" y="51"/>
                    <a:pt x="53" y="52"/>
                  </a:cubicBezTo>
                  <a:cubicBezTo>
                    <a:pt x="53" y="52"/>
                    <a:pt x="53" y="52"/>
                    <a:pt x="53" y="52"/>
                  </a:cubicBezTo>
                  <a:cubicBezTo>
                    <a:pt x="53" y="53"/>
                    <a:pt x="53" y="53"/>
                    <a:pt x="54" y="55"/>
                  </a:cubicBezTo>
                  <a:cubicBezTo>
                    <a:pt x="54" y="55"/>
                    <a:pt x="54" y="56"/>
                    <a:pt x="54" y="56"/>
                  </a:cubicBezTo>
                  <a:cubicBezTo>
                    <a:pt x="54" y="56"/>
                    <a:pt x="54" y="56"/>
                    <a:pt x="54" y="56"/>
                  </a:cubicBezTo>
                  <a:cubicBezTo>
                    <a:pt x="54" y="56"/>
                    <a:pt x="53" y="56"/>
                    <a:pt x="53" y="56"/>
                  </a:cubicBezTo>
                  <a:cubicBezTo>
                    <a:pt x="53" y="56"/>
                    <a:pt x="53" y="56"/>
                    <a:pt x="53" y="56"/>
                  </a:cubicBezTo>
                  <a:cubicBezTo>
                    <a:pt x="52" y="56"/>
                    <a:pt x="52" y="56"/>
                    <a:pt x="52" y="56"/>
                  </a:cubicBezTo>
                  <a:cubicBezTo>
                    <a:pt x="51" y="59"/>
                    <a:pt x="51" y="60"/>
                    <a:pt x="51" y="6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5" name="Freeform 13"/>
            <p:cNvSpPr>
              <a:spLocks noEditPoints="1"/>
            </p:cNvSpPr>
            <p:nvPr/>
          </p:nvSpPr>
          <p:spPr bwMode="auto">
            <a:xfrm>
              <a:off x="4060" y="3123"/>
              <a:ext cx="825" cy="430"/>
            </a:xfrm>
            <a:custGeom>
              <a:avLst/>
              <a:gdLst>
                <a:gd name="T0" fmla="*/ 330 w 349"/>
                <a:gd name="T1" fmla="*/ 7 h 182"/>
                <a:gd name="T2" fmla="*/ 301 w 349"/>
                <a:gd name="T3" fmla="*/ 23 h 182"/>
                <a:gd name="T4" fmla="*/ 265 w 349"/>
                <a:gd name="T5" fmla="*/ 41 h 182"/>
                <a:gd name="T6" fmla="*/ 254 w 349"/>
                <a:gd name="T7" fmla="*/ 47 h 182"/>
                <a:gd name="T8" fmla="*/ 222 w 349"/>
                <a:gd name="T9" fmla="*/ 64 h 182"/>
                <a:gd name="T10" fmla="*/ 187 w 349"/>
                <a:gd name="T11" fmla="*/ 80 h 182"/>
                <a:gd name="T12" fmla="*/ 178 w 349"/>
                <a:gd name="T13" fmla="*/ 86 h 182"/>
                <a:gd name="T14" fmla="*/ 160 w 349"/>
                <a:gd name="T15" fmla="*/ 97 h 182"/>
                <a:gd name="T16" fmla="*/ 135 w 349"/>
                <a:gd name="T17" fmla="*/ 110 h 182"/>
                <a:gd name="T18" fmla="*/ 116 w 349"/>
                <a:gd name="T19" fmla="*/ 119 h 182"/>
                <a:gd name="T20" fmla="*/ 99 w 349"/>
                <a:gd name="T21" fmla="*/ 128 h 182"/>
                <a:gd name="T22" fmla="*/ 83 w 349"/>
                <a:gd name="T23" fmla="*/ 136 h 182"/>
                <a:gd name="T24" fmla="*/ 62 w 349"/>
                <a:gd name="T25" fmla="*/ 148 h 182"/>
                <a:gd name="T26" fmla="*/ 49 w 349"/>
                <a:gd name="T27" fmla="*/ 155 h 182"/>
                <a:gd name="T28" fmla="*/ 36 w 349"/>
                <a:gd name="T29" fmla="*/ 162 h 182"/>
                <a:gd name="T30" fmla="*/ 28 w 349"/>
                <a:gd name="T31" fmla="*/ 161 h 182"/>
                <a:gd name="T32" fmla="*/ 31 w 349"/>
                <a:gd name="T33" fmla="*/ 147 h 182"/>
                <a:gd name="T34" fmla="*/ 28 w 349"/>
                <a:gd name="T35" fmla="*/ 134 h 182"/>
                <a:gd name="T36" fmla="*/ 27 w 349"/>
                <a:gd name="T37" fmla="*/ 124 h 182"/>
                <a:gd name="T38" fmla="*/ 23 w 349"/>
                <a:gd name="T39" fmla="*/ 114 h 182"/>
                <a:gd name="T40" fmla="*/ 37 w 349"/>
                <a:gd name="T41" fmla="*/ 108 h 182"/>
                <a:gd name="T42" fmla="*/ 71 w 349"/>
                <a:gd name="T43" fmla="*/ 91 h 182"/>
                <a:gd name="T44" fmla="*/ 98 w 349"/>
                <a:gd name="T45" fmla="*/ 78 h 182"/>
                <a:gd name="T46" fmla="*/ 135 w 349"/>
                <a:gd name="T47" fmla="*/ 62 h 182"/>
                <a:gd name="T48" fmla="*/ 157 w 349"/>
                <a:gd name="T49" fmla="*/ 51 h 182"/>
                <a:gd name="T50" fmla="*/ 167 w 349"/>
                <a:gd name="T51" fmla="*/ 46 h 182"/>
                <a:gd name="T52" fmla="*/ 163 w 349"/>
                <a:gd name="T53" fmla="*/ 40 h 182"/>
                <a:gd name="T54" fmla="*/ 148 w 349"/>
                <a:gd name="T55" fmla="*/ 47 h 182"/>
                <a:gd name="T56" fmla="*/ 115 w 349"/>
                <a:gd name="T57" fmla="*/ 63 h 182"/>
                <a:gd name="T58" fmla="*/ 83 w 349"/>
                <a:gd name="T59" fmla="*/ 79 h 182"/>
                <a:gd name="T60" fmla="*/ 59 w 349"/>
                <a:gd name="T61" fmla="*/ 91 h 182"/>
                <a:gd name="T62" fmla="*/ 29 w 349"/>
                <a:gd name="T63" fmla="*/ 105 h 182"/>
                <a:gd name="T64" fmla="*/ 18 w 349"/>
                <a:gd name="T65" fmla="*/ 111 h 182"/>
                <a:gd name="T66" fmla="*/ 6 w 349"/>
                <a:gd name="T67" fmla="*/ 120 h 182"/>
                <a:gd name="T68" fmla="*/ 2 w 349"/>
                <a:gd name="T69" fmla="*/ 132 h 182"/>
                <a:gd name="T70" fmla="*/ 1 w 349"/>
                <a:gd name="T71" fmla="*/ 148 h 182"/>
                <a:gd name="T72" fmla="*/ 1 w 349"/>
                <a:gd name="T73" fmla="*/ 159 h 182"/>
                <a:gd name="T74" fmla="*/ 6 w 349"/>
                <a:gd name="T75" fmla="*/ 176 h 182"/>
                <a:gd name="T76" fmla="*/ 29 w 349"/>
                <a:gd name="T77" fmla="*/ 178 h 182"/>
                <a:gd name="T78" fmla="*/ 51 w 349"/>
                <a:gd name="T79" fmla="*/ 165 h 182"/>
                <a:gd name="T80" fmla="*/ 68 w 349"/>
                <a:gd name="T81" fmla="*/ 157 h 182"/>
                <a:gd name="T82" fmla="*/ 89 w 349"/>
                <a:gd name="T83" fmla="*/ 144 h 182"/>
                <a:gd name="T84" fmla="*/ 116 w 349"/>
                <a:gd name="T85" fmla="*/ 131 h 182"/>
                <a:gd name="T86" fmla="*/ 142 w 349"/>
                <a:gd name="T87" fmla="*/ 117 h 182"/>
                <a:gd name="T88" fmla="*/ 174 w 349"/>
                <a:gd name="T89" fmla="*/ 100 h 182"/>
                <a:gd name="T90" fmla="*/ 186 w 349"/>
                <a:gd name="T91" fmla="*/ 94 h 182"/>
                <a:gd name="T92" fmla="*/ 211 w 349"/>
                <a:gd name="T93" fmla="*/ 81 h 182"/>
                <a:gd name="T94" fmla="*/ 257 w 349"/>
                <a:gd name="T95" fmla="*/ 57 h 182"/>
                <a:gd name="T96" fmla="*/ 267 w 349"/>
                <a:gd name="T97" fmla="*/ 51 h 182"/>
                <a:gd name="T98" fmla="*/ 302 w 349"/>
                <a:gd name="T99" fmla="*/ 32 h 182"/>
                <a:gd name="T100" fmla="*/ 344 w 349"/>
                <a:gd name="T101" fmla="*/ 10 h 182"/>
                <a:gd name="T102" fmla="*/ 6 w 349"/>
                <a:gd name="T103" fmla="*/ 134 h 182"/>
                <a:gd name="T104" fmla="*/ 11 w 349"/>
                <a:gd name="T105" fmla="*/ 121 h 182"/>
                <a:gd name="T106" fmla="*/ 17 w 349"/>
                <a:gd name="T107" fmla="*/ 127 h 182"/>
                <a:gd name="T108" fmla="*/ 19 w 349"/>
                <a:gd name="T109" fmla="*/ 134 h 182"/>
                <a:gd name="T110" fmla="*/ 19 w 349"/>
                <a:gd name="T111" fmla="*/ 146 h 182"/>
                <a:gd name="T112" fmla="*/ 19 w 349"/>
                <a:gd name="T113" fmla="*/ 151 h 182"/>
                <a:gd name="T114" fmla="*/ 17 w 349"/>
                <a:gd name="T115" fmla="*/ 165 h 182"/>
                <a:gd name="T116" fmla="*/ 11 w 349"/>
                <a:gd name="T117" fmla="*/ 168 h 182"/>
                <a:gd name="T118" fmla="*/ 8 w 349"/>
                <a:gd name="T119" fmla="*/ 163 h 182"/>
                <a:gd name="T120" fmla="*/ 7 w 349"/>
                <a:gd name="T121"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9" h="182">
                  <a:moveTo>
                    <a:pt x="349" y="3"/>
                  </a:moveTo>
                  <a:cubicBezTo>
                    <a:pt x="349" y="2"/>
                    <a:pt x="348" y="2"/>
                    <a:pt x="348" y="2"/>
                  </a:cubicBezTo>
                  <a:cubicBezTo>
                    <a:pt x="348" y="2"/>
                    <a:pt x="347" y="2"/>
                    <a:pt x="347" y="1"/>
                  </a:cubicBezTo>
                  <a:cubicBezTo>
                    <a:pt x="346" y="1"/>
                    <a:pt x="344" y="0"/>
                    <a:pt x="343" y="1"/>
                  </a:cubicBezTo>
                  <a:cubicBezTo>
                    <a:pt x="343" y="1"/>
                    <a:pt x="342" y="1"/>
                    <a:pt x="342" y="1"/>
                  </a:cubicBezTo>
                  <a:cubicBezTo>
                    <a:pt x="341" y="2"/>
                    <a:pt x="341" y="2"/>
                    <a:pt x="340" y="3"/>
                  </a:cubicBezTo>
                  <a:cubicBezTo>
                    <a:pt x="338" y="3"/>
                    <a:pt x="337" y="4"/>
                    <a:pt x="336" y="5"/>
                  </a:cubicBezTo>
                  <a:cubicBezTo>
                    <a:pt x="334" y="6"/>
                    <a:pt x="333" y="7"/>
                    <a:pt x="330" y="7"/>
                  </a:cubicBezTo>
                  <a:cubicBezTo>
                    <a:pt x="329" y="8"/>
                    <a:pt x="326" y="9"/>
                    <a:pt x="324" y="11"/>
                  </a:cubicBezTo>
                  <a:cubicBezTo>
                    <a:pt x="323" y="11"/>
                    <a:pt x="323" y="11"/>
                    <a:pt x="322" y="12"/>
                  </a:cubicBezTo>
                  <a:cubicBezTo>
                    <a:pt x="321" y="13"/>
                    <a:pt x="319" y="14"/>
                    <a:pt x="317" y="14"/>
                  </a:cubicBezTo>
                  <a:cubicBezTo>
                    <a:pt x="317" y="14"/>
                    <a:pt x="317" y="14"/>
                    <a:pt x="317" y="14"/>
                  </a:cubicBezTo>
                  <a:cubicBezTo>
                    <a:pt x="317" y="15"/>
                    <a:pt x="317" y="15"/>
                    <a:pt x="317" y="15"/>
                  </a:cubicBezTo>
                  <a:cubicBezTo>
                    <a:pt x="315" y="16"/>
                    <a:pt x="313" y="17"/>
                    <a:pt x="311" y="18"/>
                  </a:cubicBezTo>
                  <a:cubicBezTo>
                    <a:pt x="309" y="20"/>
                    <a:pt x="307" y="20"/>
                    <a:pt x="305" y="21"/>
                  </a:cubicBezTo>
                  <a:cubicBezTo>
                    <a:pt x="302" y="21"/>
                    <a:pt x="302" y="21"/>
                    <a:pt x="301" y="23"/>
                  </a:cubicBezTo>
                  <a:cubicBezTo>
                    <a:pt x="300" y="23"/>
                    <a:pt x="299" y="24"/>
                    <a:pt x="298" y="25"/>
                  </a:cubicBezTo>
                  <a:cubicBezTo>
                    <a:pt x="297" y="25"/>
                    <a:pt x="297" y="25"/>
                    <a:pt x="297" y="25"/>
                  </a:cubicBezTo>
                  <a:cubicBezTo>
                    <a:pt x="297" y="26"/>
                    <a:pt x="296" y="26"/>
                    <a:pt x="295" y="26"/>
                  </a:cubicBezTo>
                  <a:cubicBezTo>
                    <a:pt x="294" y="26"/>
                    <a:pt x="293" y="27"/>
                    <a:pt x="292" y="27"/>
                  </a:cubicBezTo>
                  <a:cubicBezTo>
                    <a:pt x="286" y="30"/>
                    <a:pt x="282" y="32"/>
                    <a:pt x="276" y="36"/>
                  </a:cubicBezTo>
                  <a:cubicBezTo>
                    <a:pt x="275" y="36"/>
                    <a:pt x="275" y="36"/>
                    <a:pt x="274" y="37"/>
                  </a:cubicBezTo>
                  <a:cubicBezTo>
                    <a:pt x="273" y="37"/>
                    <a:pt x="272" y="38"/>
                    <a:pt x="270" y="39"/>
                  </a:cubicBezTo>
                  <a:cubicBezTo>
                    <a:pt x="267" y="39"/>
                    <a:pt x="266" y="40"/>
                    <a:pt x="265" y="41"/>
                  </a:cubicBezTo>
                  <a:cubicBezTo>
                    <a:pt x="265" y="41"/>
                    <a:pt x="265" y="41"/>
                    <a:pt x="265" y="41"/>
                  </a:cubicBezTo>
                  <a:cubicBezTo>
                    <a:pt x="263" y="40"/>
                    <a:pt x="261" y="41"/>
                    <a:pt x="260" y="43"/>
                  </a:cubicBezTo>
                  <a:cubicBezTo>
                    <a:pt x="260" y="43"/>
                    <a:pt x="260" y="44"/>
                    <a:pt x="260" y="44"/>
                  </a:cubicBezTo>
                  <a:cubicBezTo>
                    <a:pt x="260" y="44"/>
                    <a:pt x="260" y="44"/>
                    <a:pt x="260" y="44"/>
                  </a:cubicBezTo>
                  <a:cubicBezTo>
                    <a:pt x="259" y="44"/>
                    <a:pt x="258" y="45"/>
                    <a:pt x="257" y="45"/>
                  </a:cubicBezTo>
                  <a:cubicBezTo>
                    <a:pt x="257" y="45"/>
                    <a:pt x="257" y="46"/>
                    <a:pt x="257" y="46"/>
                  </a:cubicBezTo>
                  <a:cubicBezTo>
                    <a:pt x="257" y="46"/>
                    <a:pt x="257" y="46"/>
                    <a:pt x="256" y="46"/>
                  </a:cubicBezTo>
                  <a:cubicBezTo>
                    <a:pt x="256" y="46"/>
                    <a:pt x="255" y="46"/>
                    <a:pt x="254" y="47"/>
                  </a:cubicBezTo>
                  <a:cubicBezTo>
                    <a:pt x="252" y="47"/>
                    <a:pt x="250" y="48"/>
                    <a:pt x="248" y="51"/>
                  </a:cubicBezTo>
                  <a:cubicBezTo>
                    <a:pt x="247" y="51"/>
                    <a:pt x="247" y="51"/>
                    <a:pt x="247" y="51"/>
                  </a:cubicBezTo>
                  <a:cubicBezTo>
                    <a:pt x="247" y="53"/>
                    <a:pt x="245" y="53"/>
                    <a:pt x="243" y="53"/>
                  </a:cubicBezTo>
                  <a:cubicBezTo>
                    <a:pt x="242" y="53"/>
                    <a:pt x="242" y="53"/>
                    <a:pt x="242" y="53"/>
                  </a:cubicBezTo>
                  <a:cubicBezTo>
                    <a:pt x="240" y="53"/>
                    <a:pt x="238" y="54"/>
                    <a:pt x="236" y="56"/>
                  </a:cubicBezTo>
                  <a:cubicBezTo>
                    <a:pt x="236" y="56"/>
                    <a:pt x="235" y="57"/>
                    <a:pt x="235" y="57"/>
                  </a:cubicBezTo>
                  <a:cubicBezTo>
                    <a:pt x="232" y="59"/>
                    <a:pt x="229" y="60"/>
                    <a:pt x="227" y="62"/>
                  </a:cubicBezTo>
                  <a:cubicBezTo>
                    <a:pt x="225" y="62"/>
                    <a:pt x="224" y="63"/>
                    <a:pt x="222" y="64"/>
                  </a:cubicBezTo>
                  <a:cubicBezTo>
                    <a:pt x="209" y="71"/>
                    <a:pt x="209" y="71"/>
                    <a:pt x="209" y="71"/>
                  </a:cubicBezTo>
                  <a:cubicBezTo>
                    <a:pt x="209" y="71"/>
                    <a:pt x="209" y="71"/>
                    <a:pt x="209" y="71"/>
                  </a:cubicBezTo>
                  <a:cubicBezTo>
                    <a:pt x="207" y="73"/>
                    <a:pt x="205" y="74"/>
                    <a:pt x="203" y="75"/>
                  </a:cubicBezTo>
                  <a:cubicBezTo>
                    <a:pt x="202" y="75"/>
                    <a:pt x="202" y="75"/>
                    <a:pt x="201" y="75"/>
                  </a:cubicBezTo>
                  <a:cubicBezTo>
                    <a:pt x="200" y="76"/>
                    <a:pt x="199" y="76"/>
                    <a:pt x="198" y="77"/>
                  </a:cubicBezTo>
                  <a:cubicBezTo>
                    <a:pt x="196" y="76"/>
                    <a:pt x="193" y="78"/>
                    <a:pt x="192" y="79"/>
                  </a:cubicBezTo>
                  <a:cubicBezTo>
                    <a:pt x="191" y="79"/>
                    <a:pt x="191" y="79"/>
                    <a:pt x="190" y="79"/>
                  </a:cubicBezTo>
                  <a:cubicBezTo>
                    <a:pt x="189" y="79"/>
                    <a:pt x="188" y="79"/>
                    <a:pt x="187" y="80"/>
                  </a:cubicBezTo>
                  <a:cubicBezTo>
                    <a:pt x="187" y="81"/>
                    <a:pt x="187" y="82"/>
                    <a:pt x="187" y="83"/>
                  </a:cubicBezTo>
                  <a:cubicBezTo>
                    <a:pt x="186" y="83"/>
                    <a:pt x="186" y="84"/>
                    <a:pt x="185" y="84"/>
                  </a:cubicBezTo>
                  <a:cubicBezTo>
                    <a:pt x="185" y="84"/>
                    <a:pt x="185" y="84"/>
                    <a:pt x="185" y="84"/>
                  </a:cubicBezTo>
                  <a:cubicBezTo>
                    <a:pt x="185" y="84"/>
                    <a:pt x="185" y="84"/>
                    <a:pt x="184" y="84"/>
                  </a:cubicBezTo>
                  <a:cubicBezTo>
                    <a:pt x="183" y="84"/>
                    <a:pt x="181" y="84"/>
                    <a:pt x="180" y="85"/>
                  </a:cubicBezTo>
                  <a:cubicBezTo>
                    <a:pt x="180" y="85"/>
                    <a:pt x="180" y="86"/>
                    <a:pt x="180" y="86"/>
                  </a:cubicBezTo>
                  <a:cubicBezTo>
                    <a:pt x="180" y="86"/>
                    <a:pt x="180" y="86"/>
                    <a:pt x="180" y="86"/>
                  </a:cubicBezTo>
                  <a:cubicBezTo>
                    <a:pt x="179" y="86"/>
                    <a:pt x="178" y="86"/>
                    <a:pt x="178" y="86"/>
                  </a:cubicBezTo>
                  <a:cubicBezTo>
                    <a:pt x="178" y="87"/>
                    <a:pt x="178" y="87"/>
                    <a:pt x="178" y="88"/>
                  </a:cubicBezTo>
                  <a:cubicBezTo>
                    <a:pt x="178" y="88"/>
                    <a:pt x="177" y="88"/>
                    <a:pt x="177" y="88"/>
                  </a:cubicBezTo>
                  <a:cubicBezTo>
                    <a:pt x="177" y="88"/>
                    <a:pt x="176" y="88"/>
                    <a:pt x="175" y="89"/>
                  </a:cubicBezTo>
                  <a:cubicBezTo>
                    <a:pt x="173" y="89"/>
                    <a:pt x="172" y="90"/>
                    <a:pt x="171" y="91"/>
                  </a:cubicBezTo>
                  <a:cubicBezTo>
                    <a:pt x="169" y="92"/>
                    <a:pt x="169" y="92"/>
                    <a:pt x="169" y="92"/>
                  </a:cubicBezTo>
                  <a:cubicBezTo>
                    <a:pt x="168" y="92"/>
                    <a:pt x="167" y="93"/>
                    <a:pt x="166" y="93"/>
                  </a:cubicBezTo>
                  <a:cubicBezTo>
                    <a:pt x="165" y="94"/>
                    <a:pt x="165" y="94"/>
                    <a:pt x="165" y="94"/>
                  </a:cubicBezTo>
                  <a:cubicBezTo>
                    <a:pt x="164" y="95"/>
                    <a:pt x="162" y="96"/>
                    <a:pt x="160" y="97"/>
                  </a:cubicBezTo>
                  <a:cubicBezTo>
                    <a:pt x="158" y="98"/>
                    <a:pt x="156" y="98"/>
                    <a:pt x="154" y="99"/>
                  </a:cubicBezTo>
                  <a:cubicBezTo>
                    <a:pt x="153" y="100"/>
                    <a:pt x="152" y="101"/>
                    <a:pt x="150" y="102"/>
                  </a:cubicBezTo>
                  <a:cubicBezTo>
                    <a:pt x="150" y="103"/>
                    <a:pt x="149" y="103"/>
                    <a:pt x="149" y="103"/>
                  </a:cubicBezTo>
                  <a:cubicBezTo>
                    <a:pt x="147" y="105"/>
                    <a:pt x="145" y="106"/>
                    <a:pt x="143" y="106"/>
                  </a:cubicBezTo>
                  <a:cubicBezTo>
                    <a:pt x="143" y="106"/>
                    <a:pt x="143" y="106"/>
                    <a:pt x="143" y="106"/>
                  </a:cubicBezTo>
                  <a:cubicBezTo>
                    <a:pt x="142" y="106"/>
                    <a:pt x="141" y="106"/>
                    <a:pt x="141" y="107"/>
                  </a:cubicBezTo>
                  <a:cubicBezTo>
                    <a:pt x="141" y="108"/>
                    <a:pt x="139" y="108"/>
                    <a:pt x="137" y="108"/>
                  </a:cubicBezTo>
                  <a:cubicBezTo>
                    <a:pt x="136" y="109"/>
                    <a:pt x="135" y="109"/>
                    <a:pt x="135" y="110"/>
                  </a:cubicBezTo>
                  <a:cubicBezTo>
                    <a:pt x="135" y="110"/>
                    <a:pt x="134" y="110"/>
                    <a:pt x="134" y="110"/>
                  </a:cubicBezTo>
                  <a:cubicBezTo>
                    <a:pt x="134" y="113"/>
                    <a:pt x="133" y="113"/>
                    <a:pt x="132" y="113"/>
                  </a:cubicBezTo>
                  <a:cubicBezTo>
                    <a:pt x="132" y="113"/>
                    <a:pt x="131" y="113"/>
                    <a:pt x="131" y="113"/>
                  </a:cubicBezTo>
                  <a:cubicBezTo>
                    <a:pt x="130" y="113"/>
                    <a:pt x="129" y="113"/>
                    <a:pt x="129" y="113"/>
                  </a:cubicBezTo>
                  <a:cubicBezTo>
                    <a:pt x="128" y="113"/>
                    <a:pt x="128" y="113"/>
                    <a:pt x="128" y="113"/>
                  </a:cubicBezTo>
                  <a:cubicBezTo>
                    <a:pt x="127" y="115"/>
                    <a:pt x="125" y="115"/>
                    <a:pt x="123" y="116"/>
                  </a:cubicBezTo>
                  <a:cubicBezTo>
                    <a:pt x="123" y="116"/>
                    <a:pt x="123" y="116"/>
                    <a:pt x="123" y="116"/>
                  </a:cubicBezTo>
                  <a:cubicBezTo>
                    <a:pt x="121" y="117"/>
                    <a:pt x="118" y="118"/>
                    <a:pt x="116" y="119"/>
                  </a:cubicBezTo>
                  <a:cubicBezTo>
                    <a:pt x="115" y="119"/>
                    <a:pt x="114" y="120"/>
                    <a:pt x="113" y="121"/>
                  </a:cubicBezTo>
                  <a:cubicBezTo>
                    <a:pt x="113" y="122"/>
                    <a:pt x="112" y="122"/>
                    <a:pt x="112" y="122"/>
                  </a:cubicBezTo>
                  <a:cubicBezTo>
                    <a:pt x="112" y="122"/>
                    <a:pt x="112" y="122"/>
                    <a:pt x="112" y="122"/>
                  </a:cubicBezTo>
                  <a:cubicBezTo>
                    <a:pt x="111" y="122"/>
                    <a:pt x="110" y="121"/>
                    <a:pt x="109" y="121"/>
                  </a:cubicBezTo>
                  <a:cubicBezTo>
                    <a:pt x="107" y="121"/>
                    <a:pt x="105" y="122"/>
                    <a:pt x="105" y="124"/>
                  </a:cubicBezTo>
                  <a:cubicBezTo>
                    <a:pt x="105" y="124"/>
                    <a:pt x="105" y="125"/>
                    <a:pt x="105" y="126"/>
                  </a:cubicBezTo>
                  <a:cubicBezTo>
                    <a:pt x="102" y="128"/>
                    <a:pt x="100" y="128"/>
                    <a:pt x="100" y="128"/>
                  </a:cubicBezTo>
                  <a:cubicBezTo>
                    <a:pt x="99" y="128"/>
                    <a:pt x="99" y="128"/>
                    <a:pt x="99" y="128"/>
                  </a:cubicBezTo>
                  <a:cubicBezTo>
                    <a:pt x="98" y="128"/>
                    <a:pt x="97" y="129"/>
                    <a:pt x="97" y="129"/>
                  </a:cubicBezTo>
                  <a:cubicBezTo>
                    <a:pt x="97" y="129"/>
                    <a:pt x="97" y="130"/>
                    <a:pt x="97" y="130"/>
                  </a:cubicBezTo>
                  <a:cubicBezTo>
                    <a:pt x="97" y="130"/>
                    <a:pt x="97" y="130"/>
                    <a:pt x="96" y="130"/>
                  </a:cubicBezTo>
                  <a:cubicBezTo>
                    <a:pt x="96" y="130"/>
                    <a:pt x="96" y="130"/>
                    <a:pt x="96" y="130"/>
                  </a:cubicBezTo>
                  <a:cubicBezTo>
                    <a:pt x="96" y="130"/>
                    <a:pt x="95" y="130"/>
                    <a:pt x="95" y="131"/>
                  </a:cubicBezTo>
                  <a:cubicBezTo>
                    <a:pt x="94" y="131"/>
                    <a:pt x="94" y="131"/>
                    <a:pt x="94" y="131"/>
                  </a:cubicBezTo>
                  <a:cubicBezTo>
                    <a:pt x="93" y="132"/>
                    <a:pt x="91" y="132"/>
                    <a:pt x="90" y="133"/>
                  </a:cubicBezTo>
                  <a:cubicBezTo>
                    <a:pt x="87" y="133"/>
                    <a:pt x="85" y="135"/>
                    <a:pt x="83" y="136"/>
                  </a:cubicBezTo>
                  <a:cubicBezTo>
                    <a:pt x="82" y="137"/>
                    <a:pt x="81" y="138"/>
                    <a:pt x="80" y="139"/>
                  </a:cubicBezTo>
                  <a:cubicBezTo>
                    <a:pt x="79" y="139"/>
                    <a:pt x="78" y="139"/>
                    <a:pt x="78" y="139"/>
                  </a:cubicBezTo>
                  <a:cubicBezTo>
                    <a:pt x="76" y="140"/>
                    <a:pt x="75" y="141"/>
                    <a:pt x="74" y="141"/>
                  </a:cubicBezTo>
                  <a:cubicBezTo>
                    <a:pt x="73" y="141"/>
                    <a:pt x="73" y="141"/>
                    <a:pt x="73" y="141"/>
                  </a:cubicBezTo>
                  <a:cubicBezTo>
                    <a:pt x="72" y="143"/>
                    <a:pt x="71" y="143"/>
                    <a:pt x="69" y="144"/>
                  </a:cubicBezTo>
                  <a:cubicBezTo>
                    <a:pt x="69" y="144"/>
                    <a:pt x="68" y="144"/>
                    <a:pt x="68" y="144"/>
                  </a:cubicBezTo>
                  <a:cubicBezTo>
                    <a:pt x="64" y="144"/>
                    <a:pt x="63" y="146"/>
                    <a:pt x="63" y="147"/>
                  </a:cubicBezTo>
                  <a:cubicBezTo>
                    <a:pt x="63" y="148"/>
                    <a:pt x="63" y="148"/>
                    <a:pt x="62" y="148"/>
                  </a:cubicBezTo>
                  <a:cubicBezTo>
                    <a:pt x="62" y="148"/>
                    <a:pt x="62" y="148"/>
                    <a:pt x="62" y="149"/>
                  </a:cubicBezTo>
                  <a:cubicBezTo>
                    <a:pt x="62" y="149"/>
                    <a:pt x="62" y="149"/>
                    <a:pt x="62" y="150"/>
                  </a:cubicBezTo>
                  <a:cubicBezTo>
                    <a:pt x="62" y="150"/>
                    <a:pt x="61" y="150"/>
                    <a:pt x="60" y="150"/>
                  </a:cubicBezTo>
                  <a:cubicBezTo>
                    <a:pt x="60" y="150"/>
                    <a:pt x="60" y="149"/>
                    <a:pt x="59" y="149"/>
                  </a:cubicBezTo>
                  <a:cubicBezTo>
                    <a:pt x="56" y="150"/>
                    <a:pt x="55" y="151"/>
                    <a:pt x="54" y="152"/>
                  </a:cubicBezTo>
                  <a:cubicBezTo>
                    <a:pt x="54" y="152"/>
                    <a:pt x="54" y="152"/>
                    <a:pt x="54" y="152"/>
                  </a:cubicBezTo>
                  <a:cubicBezTo>
                    <a:pt x="54" y="152"/>
                    <a:pt x="53" y="152"/>
                    <a:pt x="53" y="153"/>
                  </a:cubicBezTo>
                  <a:cubicBezTo>
                    <a:pt x="52" y="153"/>
                    <a:pt x="51" y="153"/>
                    <a:pt x="49" y="155"/>
                  </a:cubicBezTo>
                  <a:cubicBezTo>
                    <a:pt x="49" y="155"/>
                    <a:pt x="48" y="156"/>
                    <a:pt x="47" y="156"/>
                  </a:cubicBezTo>
                  <a:cubicBezTo>
                    <a:pt x="46" y="156"/>
                    <a:pt x="45" y="156"/>
                    <a:pt x="44" y="157"/>
                  </a:cubicBezTo>
                  <a:cubicBezTo>
                    <a:pt x="44" y="157"/>
                    <a:pt x="44" y="157"/>
                    <a:pt x="44" y="158"/>
                  </a:cubicBezTo>
                  <a:cubicBezTo>
                    <a:pt x="44" y="159"/>
                    <a:pt x="43" y="158"/>
                    <a:pt x="43" y="158"/>
                  </a:cubicBezTo>
                  <a:cubicBezTo>
                    <a:pt x="42" y="158"/>
                    <a:pt x="40" y="158"/>
                    <a:pt x="39" y="159"/>
                  </a:cubicBezTo>
                  <a:cubicBezTo>
                    <a:pt x="39" y="159"/>
                    <a:pt x="39" y="159"/>
                    <a:pt x="39" y="160"/>
                  </a:cubicBezTo>
                  <a:cubicBezTo>
                    <a:pt x="38" y="161"/>
                    <a:pt x="37" y="162"/>
                    <a:pt x="36" y="162"/>
                  </a:cubicBezTo>
                  <a:cubicBezTo>
                    <a:pt x="36" y="162"/>
                    <a:pt x="36" y="162"/>
                    <a:pt x="36" y="162"/>
                  </a:cubicBezTo>
                  <a:cubicBezTo>
                    <a:pt x="35" y="162"/>
                    <a:pt x="35" y="162"/>
                    <a:pt x="34" y="162"/>
                  </a:cubicBezTo>
                  <a:cubicBezTo>
                    <a:pt x="34" y="163"/>
                    <a:pt x="34" y="163"/>
                    <a:pt x="34" y="163"/>
                  </a:cubicBezTo>
                  <a:cubicBezTo>
                    <a:pt x="33" y="163"/>
                    <a:pt x="32" y="164"/>
                    <a:pt x="31" y="164"/>
                  </a:cubicBezTo>
                  <a:cubicBezTo>
                    <a:pt x="31" y="165"/>
                    <a:pt x="30" y="165"/>
                    <a:pt x="30" y="165"/>
                  </a:cubicBezTo>
                  <a:cubicBezTo>
                    <a:pt x="30" y="165"/>
                    <a:pt x="29" y="165"/>
                    <a:pt x="29" y="165"/>
                  </a:cubicBezTo>
                  <a:cubicBezTo>
                    <a:pt x="29" y="165"/>
                    <a:pt x="29" y="165"/>
                    <a:pt x="29" y="164"/>
                  </a:cubicBezTo>
                  <a:cubicBezTo>
                    <a:pt x="29" y="164"/>
                    <a:pt x="29" y="164"/>
                    <a:pt x="28" y="164"/>
                  </a:cubicBezTo>
                  <a:cubicBezTo>
                    <a:pt x="27" y="162"/>
                    <a:pt x="28" y="162"/>
                    <a:pt x="28" y="161"/>
                  </a:cubicBezTo>
                  <a:cubicBezTo>
                    <a:pt x="29" y="161"/>
                    <a:pt x="29" y="161"/>
                    <a:pt x="29" y="161"/>
                  </a:cubicBezTo>
                  <a:cubicBezTo>
                    <a:pt x="29" y="161"/>
                    <a:pt x="29" y="160"/>
                    <a:pt x="29" y="160"/>
                  </a:cubicBezTo>
                  <a:cubicBezTo>
                    <a:pt x="30" y="158"/>
                    <a:pt x="31" y="157"/>
                    <a:pt x="31" y="156"/>
                  </a:cubicBezTo>
                  <a:cubicBezTo>
                    <a:pt x="31" y="155"/>
                    <a:pt x="31" y="154"/>
                    <a:pt x="31" y="154"/>
                  </a:cubicBezTo>
                  <a:cubicBezTo>
                    <a:pt x="32" y="152"/>
                    <a:pt x="32" y="151"/>
                    <a:pt x="30" y="150"/>
                  </a:cubicBezTo>
                  <a:cubicBezTo>
                    <a:pt x="30" y="150"/>
                    <a:pt x="30" y="149"/>
                    <a:pt x="30" y="149"/>
                  </a:cubicBezTo>
                  <a:cubicBezTo>
                    <a:pt x="30" y="149"/>
                    <a:pt x="30" y="149"/>
                    <a:pt x="30" y="149"/>
                  </a:cubicBezTo>
                  <a:cubicBezTo>
                    <a:pt x="30" y="148"/>
                    <a:pt x="31" y="148"/>
                    <a:pt x="31" y="147"/>
                  </a:cubicBezTo>
                  <a:cubicBezTo>
                    <a:pt x="31" y="146"/>
                    <a:pt x="31" y="145"/>
                    <a:pt x="31" y="145"/>
                  </a:cubicBezTo>
                  <a:cubicBezTo>
                    <a:pt x="31" y="145"/>
                    <a:pt x="31" y="144"/>
                    <a:pt x="31" y="144"/>
                  </a:cubicBezTo>
                  <a:cubicBezTo>
                    <a:pt x="31" y="144"/>
                    <a:pt x="31" y="143"/>
                    <a:pt x="30" y="142"/>
                  </a:cubicBezTo>
                  <a:cubicBezTo>
                    <a:pt x="30" y="142"/>
                    <a:pt x="30" y="141"/>
                    <a:pt x="30" y="141"/>
                  </a:cubicBezTo>
                  <a:cubicBezTo>
                    <a:pt x="30" y="141"/>
                    <a:pt x="29" y="140"/>
                    <a:pt x="29" y="139"/>
                  </a:cubicBezTo>
                  <a:cubicBezTo>
                    <a:pt x="29" y="139"/>
                    <a:pt x="29" y="139"/>
                    <a:pt x="30" y="139"/>
                  </a:cubicBezTo>
                  <a:cubicBezTo>
                    <a:pt x="30" y="138"/>
                    <a:pt x="30" y="138"/>
                    <a:pt x="30" y="138"/>
                  </a:cubicBezTo>
                  <a:cubicBezTo>
                    <a:pt x="30" y="136"/>
                    <a:pt x="29" y="135"/>
                    <a:pt x="28" y="134"/>
                  </a:cubicBezTo>
                  <a:cubicBezTo>
                    <a:pt x="29" y="134"/>
                    <a:pt x="29" y="134"/>
                    <a:pt x="29" y="134"/>
                  </a:cubicBezTo>
                  <a:cubicBezTo>
                    <a:pt x="29" y="133"/>
                    <a:pt x="29" y="133"/>
                    <a:pt x="29" y="133"/>
                  </a:cubicBezTo>
                  <a:cubicBezTo>
                    <a:pt x="29" y="133"/>
                    <a:pt x="29" y="132"/>
                    <a:pt x="28" y="132"/>
                  </a:cubicBezTo>
                  <a:cubicBezTo>
                    <a:pt x="28" y="132"/>
                    <a:pt x="28" y="131"/>
                    <a:pt x="28" y="130"/>
                  </a:cubicBezTo>
                  <a:cubicBezTo>
                    <a:pt x="28" y="129"/>
                    <a:pt x="28" y="129"/>
                    <a:pt x="28" y="128"/>
                  </a:cubicBezTo>
                  <a:cubicBezTo>
                    <a:pt x="28" y="128"/>
                    <a:pt x="28" y="128"/>
                    <a:pt x="28" y="128"/>
                  </a:cubicBezTo>
                  <a:cubicBezTo>
                    <a:pt x="28" y="127"/>
                    <a:pt x="28" y="126"/>
                    <a:pt x="28" y="125"/>
                  </a:cubicBezTo>
                  <a:cubicBezTo>
                    <a:pt x="28" y="125"/>
                    <a:pt x="27" y="124"/>
                    <a:pt x="27" y="124"/>
                  </a:cubicBezTo>
                  <a:cubicBezTo>
                    <a:pt x="27" y="124"/>
                    <a:pt x="27" y="124"/>
                    <a:pt x="27" y="124"/>
                  </a:cubicBezTo>
                  <a:cubicBezTo>
                    <a:pt x="27" y="123"/>
                    <a:pt x="26" y="123"/>
                    <a:pt x="26" y="123"/>
                  </a:cubicBezTo>
                  <a:cubicBezTo>
                    <a:pt x="25" y="122"/>
                    <a:pt x="25" y="122"/>
                    <a:pt x="24" y="120"/>
                  </a:cubicBezTo>
                  <a:cubicBezTo>
                    <a:pt x="24" y="120"/>
                    <a:pt x="24" y="120"/>
                    <a:pt x="24" y="120"/>
                  </a:cubicBezTo>
                  <a:cubicBezTo>
                    <a:pt x="24" y="117"/>
                    <a:pt x="23" y="116"/>
                    <a:pt x="21" y="116"/>
                  </a:cubicBezTo>
                  <a:cubicBezTo>
                    <a:pt x="21" y="116"/>
                    <a:pt x="21" y="115"/>
                    <a:pt x="21" y="115"/>
                  </a:cubicBezTo>
                  <a:cubicBezTo>
                    <a:pt x="22" y="115"/>
                    <a:pt x="22" y="115"/>
                    <a:pt x="22" y="114"/>
                  </a:cubicBezTo>
                  <a:cubicBezTo>
                    <a:pt x="22" y="114"/>
                    <a:pt x="22" y="114"/>
                    <a:pt x="23" y="114"/>
                  </a:cubicBezTo>
                  <a:cubicBezTo>
                    <a:pt x="23" y="114"/>
                    <a:pt x="23" y="114"/>
                    <a:pt x="23" y="114"/>
                  </a:cubicBezTo>
                  <a:cubicBezTo>
                    <a:pt x="23" y="113"/>
                    <a:pt x="24" y="113"/>
                    <a:pt x="24" y="113"/>
                  </a:cubicBezTo>
                  <a:cubicBezTo>
                    <a:pt x="24" y="113"/>
                    <a:pt x="25" y="113"/>
                    <a:pt x="25" y="113"/>
                  </a:cubicBezTo>
                  <a:cubicBezTo>
                    <a:pt x="25" y="113"/>
                    <a:pt x="26" y="113"/>
                    <a:pt x="26" y="113"/>
                  </a:cubicBezTo>
                  <a:cubicBezTo>
                    <a:pt x="28" y="111"/>
                    <a:pt x="30" y="111"/>
                    <a:pt x="30" y="111"/>
                  </a:cubicBezTo>
                  <a:cubicBezTo>
                    <a:pt x="30" y="111"/>
                    <a:pt x="31" y="111"/>
                    <a:pt x="31" y="111"/>
                  </a:cubicBezTo>
                  <a:cubicBezTo>
                    <a:pt x="31" y="111"/>
                    <a:pt x="32" y="110"/>
                    <a:pt x="33" y="110"/>
                  </a:cubicBezTo>
                  <a:cubicBezTo>
                    <a:pt x="35" y="109"/>
                    <a:pt x="36" y="109"/>
                    <a:pt x="37" y="108"/>
                  </a:cubicBezTo>
                  <a:cubicBezTo>
                    <a:pt x="41" y="107"/>
                    <a:pt x="45" y="105"/>
                    <a:pt x="48" y="103"/>
                  </a:cubicBezTo>
                  <a:cubicBezTo>
                    <a:pt x="51" y="102"/>
                    <a:pt x="53" y="101"/>
                    <a:pt x="55" y="100"/>
                  </a:cubicBezTo>
                  <a:cubicBezTo>
                    <a:pt x="56" y="100"/>
                    <a:pt x="57" y="98"/>
                    <a:pt x="58" y="97"/>
                  </a:cubicBezTo>
                  <a:cubicBezTo>
                    <a:pt x="58" y="96"/>
                    <a:pt x="59" y="96"/>
                    <a:pt x="59" y="96"/>
                  </a:cubicBezTo>
                  <a:cubicBezTo>
                    <a:pt x="59" y="96"/>
                    <a:pt x="59" y="96"/>
                    <a:pt x="60" y="96"/>
                  </a:cubicBezTo>
                  <a:cubicBezTo>
                    <a:pt x="60" y="97"/>
                    <a:pt x="61" y="97"/>
                    <a:pt x="62" y="96"/>
                  </a:cubicBezTo>
                  <a:cubicBezTo>
                    <a:pt x="63" y="94"/>
                    <a:pt x="66" y="93"/>
                    <a:pt x="68" y="92"/>
                  </a:cubicBezTo>
                  <a:cubicBezTo>
                    <a:pt x="69" y="92"/>
                    <a:pt x="70" y="92"/>
                    <a:pt x="71" y="91"/>
                  </a:cubicBezTo>
                  <a:cubicBezTo>
                    <a:pt x="72" y="91"/>
                    <a:pt x="74" y="91"/>
                    <a:pt x="75" y="90"/>
                  </a:cubicBezTo>
                  <a:cubicBezTo>
                    <a:pt x="78" y="90"/>
                    <a:pt x="79" y="88"/>
                    <a:pt x="81" y="87"/>
                  </a:cubicBezTo>
                  <a:cubicBezTo>
                    <a:pt x="81" y="87"/>
                    <a:pt x="81" y="86"/>
                    <a:pt x="82" y="86"/>
                  </a:cubicBezTo>
                  <a:cubicBezTo>
                    <a:pt x="82" y="86"/>
                    <a:pt x="82" y="86"/>
                    <a:pt x="83" y="86"/>
                  </a:cubicBezTo>
                  <a:cubicBezTo>
                    <a:pt x="86" y="83"/>
                    <a:pt x="87" y="83"/>
                    <a:pt x="89" y="83"/>
                  </a:cubicBezTo>
                  <a:cubicBezTo>
                    <a:pt x="89" y="83"/>
                    <a:pt x="89" y="83"/>
                    <a:pt x="90" y="83"/>
                  </a:cubicBezTo>
                  <a:cubicBezTo>
                    <a:pt x="90" y="83"/>
                    <a:pt x="90" y="83"/>
                    <a:pt x="90" y="83"/>
                  </a:cubicBezTo>
                  <a:cubicBezTo>
                    <a:pt x="93" y="81"/>
                    <a:pt x="96" y="79"/>
                    <a:pt x="98" y="78"/>
                  </a:cubicBezTo>
                  <a:cubicBezTo>
                    <a:pt x="101" y="76"/>
                    <a:pt x="105" y="75"/>
                    <a:pt x="107" y="75"/>
                  </a:cubicBezTo>
                  <a:cubicBezTo>
                    <a:pt x="107" y="75"/>
                    <a:pt x="107" y="75"/>
                    <a:pt x="107" y="75"/>
                  </a:cubicBezTo>
                  <a:cubicBezTo>
                    <a:pt x="107" y="75"/>
                    <a:pt x="107" y="75"/>
                    <a:pt x="107" y="75"/>
                  </a:cubicBezTo>
                  <a:cubicBezTo>
                    <a:pt x="111" y="74"/>
                    <a:pt x="114" y="72"/>
                    <a:pt x="116" y="71"/>
                  </a:cubicBezTo>
                  <a:cubicBezTo>
                    <a:pt x="118" y="69"/>
                    <a:pt x="119" y="68"/>
                    <a:pt x="123" y="67"/>
                  </a:cubicBezTo>
                  <a:cubicBezTo>
                    <a:pt x="125" y="66"/>
                    <a:pt x="126" y="66"/>
                    <a:pt x="127" y="65"/>
                  </a:cubicBezTo>
                  <a:cubicBezTo>
                    <a:pt x="129" y="65"/>
                    <a:pt x="130" y="64"/>
                    <a:pt x="131" y="63"/>
                  </a:cubicBezTo>
                  <a:cubicBezTo>
                    <a:pt x="133" y="63"/>
                    <a:pt x="134" y="63"/>
                    <a:pt x="135" y="62"/>
                  </a:cubicBezTo>
                  <a:cubicBezTo>
                    <a:pt x="136" y="61"/>
                    <a:pt x="137" y="61"/>
                    <a:pt x="137" y="61"/>
                  </a:cubicBezTo>
                  <a:cubicBezTo>
                    <a:pt x="138" y="60"/>
                    <a:pt x="138" y="60"/>
                    <a:pt x="138" y="60"/>
                  </a:cubicBezTo>
                  <a:cubicBezTo>
                    <a:pt x="141" y="60"/>
                    <a:pt x="143" y="59"/>
                    <a:pt x="144" y="59"/>
                  </a:cubicBezTo>
                  <a:cubicBezTo>
                    <a:pt x="144" y="58"/>
                    <a:pt x="144" y="58"/>
                    <a:pt x="145" y="58"/>
                  </a:cubicBezTo>
                  <a:cubicBezTo>
                    <a:pt x="145" y="58"/>
                    <a:pt x="145" y="58"/>
                    <a:pt x="145" y="58"/>
                  </a:cubicBezTo>
                  <a:cubicBezTo>
                    <a:pt x="146" y="58"/>
                    <a:pt x="150" y="57"/>
                    <a:pt x="151" y="54"/>
                  </a:cubicBezTo>
                  <a:cubicBezTo>
                    <a:pt x="152" y="54"/>
                    <a:pt x="153" y="53"/>
                    <a:pt x="154" y="53"/>
                  </a:cubicBezTo>
                  <a:cubicBezTo>
                    <a:pt x="155" y="52"/>
                    <a:pt x="156" y="51"/>
                    <a:pt x="157" y="51"/>
                  </a:cubicBezTo>
                  <a:cubicBezTo>
                    <a:pt x="157" y="51"/>
                    <a:pt x="157" y="51"/>
                    <a:pt x="157" y="51"/>
                  </a:cubicBezTo>
                  <a:cubicBezTo>
                    <a:pt x="158" y="50"/>
                    <a:pt x="160" y="50"/>
                    <a:pt x="161" y="49"/>
                  </a:cubicBezTo>
                  <a:cubicBezTo>
                    <a:pt x="161" y="49"/>
                    <a:pt x="161" y="49"/>
                    <a:pt x="161" y="49"/>
                  </a:cubicBezTo>
                  <a:cubicBezTo>
                    <a:pt x="162" y="49"/>
                    <a:pt x="162" y="49"/>
                    <a:pt x="162" y="49"/>
                  </a:cubicBezTo>
                  <a:cubicBezTo>
                    <a:pt x="163" y="48"/>
                    <a:pt x="164" y="48"/>
                    <a:pt x="165" y="47"/>
                  </a:cubicBezTo>
                  <a:cubicBezTo>
                    <a:pt x="166" y="47"/>
                    <a:pt x="167" y="46"/>
                    <a:pt x="167" y="46"/>
                  </a:cubicBezTo>
                  <a:cubicBezTo>
                    <a:pt x="167" y="46"/>
                    <a:pt x="167" y="46"/>
                    <a:pt x="167" y="46"/>
                  </a:cubicBezTo>
                  <a:cubicBezTo>
                    <a:pt x="167" y="46"/>
                    <a:pt x="167" y="46"/>
                    <a:pt x="167" y="46"/>
                  </a:cubicBezTo>
                  <a:cubicBezTo>
                    <a:pt x="168" y="46"/>
                    <a:pt x="168" y="46"/>
                    <a:pt x="168" y="46"/>
                  </a:cubicBezTo>
                  <a:cubicBezTo>
                    <a:pt x="169" y="46"/>
                    <a:pt x="171" y="45"/>
                    <a:pt x="171" y="44"/>
                  </a:cubicBezTo>
                  <a:cubicBezTo>
                    <a:pt x="172" y="44"/>
                    <a:pt x="172" y="44"/>
                    <a:pt x="173" y="43"/>
                  </a:cubicBezTo>
                  <a:cubicBezTo>
                    <a:pt x="173" y="42"/>
                    <a:pt x="173" y="41"/>
                    <a:pt x="172" y="39"/>
                  </a:cubicBezTo>
                  <a:cubicBezTo>
                    <a:pt x="172" y="38"/>
                    <a:pt x="170" y="37"/>
                    <a:pt x="167" y="37"/>
                  </a:cubicBezTo>
                  <a:cubicBezTo>
                    <a:pt x="167" y="37"/>
                    <a:pt x="167" y="38"/>
                    <a:pt x="166" y="38"/>
                  </a:cubicBezTo>
                  <a:cubicBezTo>
                    <a:pt x="166" y="38"/>
                    <a:pt x="166" y="38"/>
                    <a:pt x="165" y="38"/>
                  </a:cubicBezTo>
                  <a:cubicBezTo>
                    <a:pt x="164" y="39"/>
                    <a:pt x="164" y="39"/>
                    <a:pt x="163" y="40"/>
                  </a:cubicBezTo>
                  <a:cubicBezTo>
                    <a:pt x="163" y="40"/>
                    <a:pt x="162" y="40"/>
                    <a:pt x="162" y="40"/>
                  </a:cubicBezTo>
                  <a:cubicBezTo>
                    <a:pt x="160" y="41"/>
                    <a:pt x="159" y="42"/>
                    <a:pt x="158" y="42"/>
                  </a:cubicBezTo>
                  <a:cubicBezTo>
                    <a:pt x="158" y="42"/>
                    <a:pt x="158" y="42"/>
                    <a:pt x="158" y="42"/>
                  </a:cubicBezTo>
                  <a:cubicBezTo>
                    <a:pt x="158" y="42"/>
                    <a:pt x="157" y="42"/>
                    <a:pt x="157" y="42"/>
                  </a:cubicBezTo>
                  <a:cubicBezTo>
                    <a:pt x="156" y="43"/>
                    <a:pt x="155" y="43"/>
                    <a:pt x="154" y="44"/>
                  </a:cubicBezTo>
                  <a:cubicBezTo>
                    <a:pt x="154" y="43"/>
                    <a:pt x="154" y="43"/>
                    <a:pt x="153" y="43"/>
                  </a:cubicBezTo>
                  <a:cubicBezTo>
                    <a:pt x="153" y="43"/>
                    <a:pt x="152" y="44"/>
                    <a:pt x="151" y="45"/>
                  </a:cubicBezTo>
                  <a:cubicBezTo>
                    <a:pt x="151" y="45"/>
                    <a:pt x="150" y="46"/>
                    <a:pt x="148" y="47"/>
                  </a:cubicBezTo>
                  <a:cubicBezTo>
                    <a:pt x="146" y="46"/>
                    <a:pt x="143" y="49"/>
                    <a:pt x="142" y="51"/>
                  </a:cubicBezTo>
                  <a:cubicBezTo>
                    <a:pt x="141" y="52"/>
                    <a:pt x="140" y="52"/>
                    <a:pt x="139" y="52"/>
                  </a:cubicBezTo>
                  <a:cubicBezTo>
                    <a:pt x="137" y="52"/>
                    <a:pt x="136" y="52"/>
                    <a:pt x="135" y="54"/>
                  </a:cubicBezTo>
                  <a:cubicBezTo>
                    <a:pt x="134" y="55"/>
                    <a:pt x="133" y="56"/>
                    <a:pt x="132" y="56"/>
                  </a:cubicBezTo>
                  <a:cubicBezTo>
                    <a:pt x="131" y="56"/>
                    <a:pt x="131" y="56"/>
                    <a:pt x="130" y="56"/>
                  </a:cubicBezTo>
                  <a:cubicBezTo>
                    <a:pt x="130" y="56"/>
                    <a:pt x="129" y="56"/>
                    <a:pt x="128" y="57"/>
                  </a:cubicBezTo>
                  <a:cubicBezTo>
                    <a:pt x="124" y="58"/>
                    <a:pt x="121" y="60"/>
                    <a:pt x="120" y="60"/>
                  </a:cubicBezTo>
                  <a:cubicBezTo>
                    <a:pt x="119" y="61"/>
                    <a:pt x="118" y="61"/>
                    <a:pt x="115" y="63"/>
                  </a:cubicBezTo>
                  <a:cubicBezTo>
                    <a:pt x="113" y="64"/>
                    <a:pt x="113" y="64"/>
                    <a:pt x="113" y="64"/>
                  </a:cubicBezTo>
                  <a:cubicBezTo>
                    <a:pt x="111" y="65"/>
                    <a:pt x="107" y="67"/>
                    <a:pt x="105" y="68"/>
                  </a:cubicBezTo>
                  <a:cubicBezTo>
                    <a:pt x="105" y="67"/>
                    <a:pt x="104" y="67"/>
                    <a:pt x="104" y="67"/>
                  </a:cubicBezTo>
                  <a:cubicBezTo>
                    <a:pt x="103" y="67"/>
                    <a:pt x="102" y="68"/>
                    <a:pt x="101" y="69"/>
                  </a:cubicBezTo>
                  <a:cubicBezTo>
                    <a:pt x="100" y="71"/>
                    <a:pt x="98" y="72"/>
                    <a:pt x="97" y="73"/>
                  </a:cubicBezTo>
                  <a:cubicBezTo>
                    <a:pt x="97" y="73"/>
                    <a:pt x="97" y="73"/>
                    <a:pt x="97" y="73"/>
                  </a:cubicBezTo>
                  <a:cubicBezTo>
                    <a:pt x="95" y="74"/>
                    <a:pt x="92" y="75"/>
                    <a:pt x="87" y="76"/>
                  </a:cubicBezTo>
                  <a:cubicBezTo>
                    <a:pt x="85" y="77"/>
                    <a:pt x="84" y="78"/>
                    <a:pt x="83" y="79"/>
                  </a:cubicBezTo>
                  <a:cubicBezTo>
                    <a:pt x="82" y="80"/>
                    <a:pt x="81" y="80"/>
                    <a:pt x="81" y="80"/>
                  </a:cubicBezTo>
                  <a:cubicBezTo>
                    <a:pt x="81" y="80"/>
                    <a:pt x="81" y="80"/>
                    <a:pt x="81" y="80"/>
                  </a:cubicBezTo>
                  <a:cubicBezTo>
                    <a:pt x="81" y="80"/>
                    <a:pt x="80" y="80"/>
                    <a:pt x="80" y="80"/>
                  </a:cubicBezTo>
                  <a:cubicBezTo>
                    <a:pt x="80" y="80"/>
                    <a:pt x="79" y="80"/>
                    <a:pt x="79" y="81"/>
                  </a:cubicBezTo>
                  <a:cubicBezTo>
                    <a:pt x="79" y="81"/>
                    <a:pt x="77" y="83"/>
                    <a:pt x="73" y="84"/>
                  </a:cubicBezTo>
                  <a:cubicBezTo>
                    <a:pt x="73" y="84"/>
                    <a:pt x="73" y="84"/>
                    <a:pt x="72" y="84"/>
                  </a:cubicBezTo>
                  <a:cubicBezTo>
                    <a:pt x="71" y="85"/>
                    <a:pt x="68" y="87"/>
                    <a:pt x="66" y="88"/>
                  </a:cubicBezTo>
                  <a:cubicBezTo>
                    <a:pt x="64" y="90"/>
                    <a:pt x="61" y="91"/>
                    <a:pt x="59" y="91"/>
                  </a:cubicBezTo>
                  <a:cubicBezTo>
                    <a:pt x="59" y="90"/>
                    <a:pt x="59" y="90"/>
                    <a:pt x="58" y="91"/>
                  </a:cubicBezTo>
                  <a:cubicBezTo>
                    <a:pt x="58" y="91"/>
                    <a:pt x="58" y="91"/>
                    <a:pt x="58" y="91"/>
                  </a:cubicBezTo>
                  <a:cubicBezTo>
                    <a:pt x="57" y="91"/>
                    <a:pt x="56" y="92"/>
                    <a:pt x="52" y="94"/>
                  </a:cubicBezTo>
                  <a:cubicBezTo>
                    <a:pt x="50" y="94"/>
                    <a:pt x="48" y="95"/>
                    <a:pt x="45" y="97"/>
                  </a:cubicBezTo>
                  <a:cubicBezTo>
                    <a:pt x="43" y="99"/>
                    <a:pt x="41" y="99"/>
                    <a:pt x="39" y="100"/>
                  </a:cubicBezTo>
                  <a:cubicBezTo>
                    <a:pt x="38" y="101"/>
                    <a:pt x="36" y="101"/>
                    <a:pt x="34" y="103"/>
                  </a:cubicBezTo>
                  <a:cubicBezTo>
                    <a:pt x="33" y="103"/>
                    <a:pt x="32" y="103"/>
                    <a:pt x="31" y="104"/>
                  </a:cubicBezTo>
                  <a:cubicBezTo>
                    <a:pt x="31" y="105"/>
                    <a:pt x="30" y="105"/>
                    <a:pt x="29" y="105"/>
                  </a:cubicBezTo>
                  <a:cubicBezTo>
                    <a:pt x="29" y="105"/>
                    <a:pt x="29" y="105"/>
                    <a:pt x="29" y="105"/>
                  </a:cubicBezTo>
                  <a:cubicBezTo>
                    <a:pt x="28" y="105"/>
                    <a:pt x="28" y="105"/>
                    <a:pt x="28" y="105"/>
                  </a:cubicBezTo>
                  <a:cubicBezTo>
                    <a:pt x="26" y="105"/>
                    <a:pt x="24" y="105"/>
                    <a:pt x="23" y="106"/>
                  </a:cubicBezTo>
                  <a:cubicBezTo>
                    <a:pt x="23" y="107"/>
                    <a:pt x="22" y="108"/>
                    <a:pt x="22" y="109"/>
                  </a:cubicBezTo>
                  <a:cubicBezTo>
                    <a:pt x="22" y="109"/>
                    <a:pt x="21" y="109"/>
                    <a:pt x="20" y="109"/>
                  </a:cubicBezTo>
                  <a:cubicBezTo>
                    <a:pt x="20" y="109"/>
                    <a:pt x="20" y="109"/>
                    <a:pt x="20" y="109"/>
                  </a:cubicBezTo>
                  <a:cubicBezTo>
                    <a:pt x="19" y="109"/>
                    <a:pt x="19" y="110"/>
                    <a:pt x="19" y="110"/>
                  </a:cubicBezTo>
                  <a:cubicBezTo>
                    <a:pt x="19" y="110"/>
                    <a:pt x="18" y="111"/>
                    <a:pt x="18" y="111"/>
                  </a:cubicBezTo>
                  <a:cubicBezTo>
                    <a:pt x="18" y="111"/>
                    <a:pt x="18" y="111"/>
                    <a:pt x="18" y="111"/>
                  </a:cubicBezTo>
                  <a:cubicBezTo>
                    <a:pt x="18" y="111"/>
                    <a:pt x="17" y="111"/>
                    <a:pt x="17" y="111"/>
                  </a:cubicBezTo>
                  <a:cubicBezTo>
                    <a:pt x="17" y="111"/>
                    <a:pt x="16" y="111"/>
                    <a:pt x="16" y="111"/>
                  </a:cubicBezTo>
                  <a:cubicBezTo>
                    <a:pt x="15" y="111"/>
                    <a:pt x="14" y="111"/>
                    <a:pt x="14" y="112"/>
                  </a:cubicBezTo>
                  <a:cubicBezTo>
                    <a:pt x="12" y="111"/>
                    <a:pt x="10" y="113"/>
                    <a:pt x="9" y="115"/>
                  </a:cubicBezTo>
                  <a:cubicBezTo>
                    <a:pt x="8" y="116"/>
                    <a:pt x="8" y="116"/>
                    <a:pt x="8" y="116"/>
                  </a:cubicBezTo>
                  <a:cubicBezTo>
                    <a:pt x="7" y="117"/>
                    <a:pt x="7" y="118"/>
                    <a:pt x="6" y="119"/>
                  </a:cubicBezTo>
                  <a:cubicBezTo>
                    <a:pt x="6" y="119"/>
                    <a:pt x="6" y="120"/>
                    <a:pt x="6" y="120"/>
                  </a:cubicBezTo>
                  <a:cubicBezTo>
                    <a:pt x="6" y="120"/>
                    <a:pt x="6" y="120"/>
                    <a:pt x="7" y="120"/>
                  </a:cubicBezTo>
                  <a:cubicBezTo>
                    <a:pt x="6" y="121"/>
                    <a:pt x="5" y="122"/>
                    <a:pt x="4" y="123"/>
                  </a:cubicBezTo>
                  <a:cubicBezTo>
                    <a:pt x="4" y="123"/>
                    <a:pt x="4" y="125"/>
                    <a:pt x="4" y="125"/>
                  </a:cubicBezTo>
                  <a:cubicBezTo>
                    <a:pt x="4" y="126"/>
                    <a:pt x="4" y="127"/>
                    <a:pt x="4" y="127"/>
                  </a:cubicBezTo>
                  <a:cubicBezTo>
                    <a:pt x="3" y="127"/>
                    <a:pt x="3" y="127"/>
                    <a:pt x="3" y="128"/>
                  </a:cubicBezTo>
                  <a:cubicBezTo>
                    <a:pt x="3" y="128"/>
                    <a:pt x="3" y="129"/>
                    <a:pt x="4" y="129"/>
                  </a:cubicBezTo>
                  <a:cubicBezTo>
                    <a:pt x="4" y="129"/>
                    <a:pt x="3" y="130"/>
                    <a:pt x="2" y="131"/>
                  </a:cubicBezTo>
                  <a:cubicBezTo>
                    <a:pt x="2" y="131"/>
                    <a:pt x="2" y="132"/>
                    <a:pt x="2" y="132"/>
                  </a:cubicBezTo>
                  <a:cubicBezTo>
                    <a:pt x="2" y="132"/>
                    <a:pt x="2" y="133"/>
                    <a:pt x="2" y="133"/>
                  </a:cubicBezTo>
                  <a:cubicBezTo>
                    <a:pt x="3" y="133"/>
                    <a:pt x="3" y="134"/>
                    <a:pt x="3" y="134"/>
                  </a:cubicBezTo>
                  <a:cubicBezTo>
                    <a:pt x="3" y="134"/>
                    <a:pt x="3" y="135"/>
                    <a:pt x="2" y="135"/>
                  </a:cubicBezTo>
                  <a:cubicBezTo>
                    <a:pt x="2" y="136"/>
                    <a:pt x="1" y="136"/>
                    <a:pt x="2" y="137"/>
                  </a:cubicBezTo>
                  <a:cubicBezTo>
                    <a:pt x="1" y="137"/>
                    <a:pt x="1" y="138"/>
                    <a:pt x="1" y="140"/>
                  </a:cubicBezTo>
                  <a:cubicBezTo>
                    <a:pt x="0" y="141"/>
                    <a:pt x="0" y="142"/>
                    <a:pt x="0" y="144"/>
                  </a:cubicBezTo>
                  <a:cubicBezTo>
                    <a:pt x="0" y="144"/>
                    <a:pt x="0" y="146"/>
                    <a:pt x="1" y="146"/>
                  </a:cubicBezTo>
                  <a:cubicBezTo>
                    <a:pt x="2" y="146"/>
                    <a:pt x="2" y="147"/>
                    <a:pt x="1" y="148"/>
                  </a:cubicBezTo>
                  <a:cubicBezTo>
                    <a:pt x="1" y="148"/>
                    <a:pt x="1" y="149"/>
                    <a:pt x="1" y="149"/>
                  </a:cubicBezTo>
                  <a:cubicBezTo>
                    <a:pt x="0" y="150"/>
                    <a:pt x="1" y="151"/>
                    <a:pt x="1" y="151"/>
                  </a:cubicBezTo>
                  <a:cubicBezTo>
                    <a:pt x="2" y="152"/>
                    <a:pt x="1" y="152"/>
                    <a:pt x="1" y="153"/>
                  </a:cubicBezTo>
                  <a:cubicBezTo>
                    <a:pt x="1" y="153"/>
                    <a:pt x="1" y="153"/>
                    <a:pt x="1" y="154"/>
                  </a:cubicBezTo>
                  <a:cubicBezTo>
                    <a:pt x="1" y="155"/>
                    <a:pt x="1" y="156"/>
                    <a:pt x="1" y="156"/>
                  </a:cubicBezTo>
                  <a:cubicBezTo>
                    <a:pt x="1" y="157"/>
                    <a:pt x="1" y="157"/>
                    <a:pt x="1" y="157"/>
                  </a:cubicBezTo>
                  <a:cubicBezTo>
                    <a:pt x="1" y="157"/>
                    <a:pt x="1" y="157"/>
                    <a:pt x="1" y="157"/>
                  </a:cubicBezTo>
                  <a:cubicBezTo>
                    <a:pt x="1" y="158"/>
                    <a:pt x="1" y="158"/>
                    <a:pt x="1" y="159"/>
                  </a:cubicBezTo>
                  <a:cubicBezTo>
                    <a:pt x="1" y="159"/>
                    <a:pt x="1" y="159"/>
                    <a:pt x="1" y="160"/>
                  </a:cubicBezTo>
                  <a:cubicBezTo>
                    <a:pt x="1" y="160"/>
                    <a:pt x="1" y="161"/>
                    <a:pt x="1" y="162"/>
                  </a:cubicBezTo>
                  <a:cubicBezTo>
                    <a:pt x="1" y="165"/>
                    <a:pt x="2" y="166"/>
                    <a:pt x="2" y="167"/>
                  </a:cubicBezTo>
                  <a:cubicBezTo>
                    <a:pt x="2" y="167"/>
                    <a:pt x="2" y="167"/>
                    <a:pt x="2" y="167"/>
                  </a:cubicBezTo>
                  <a:cubicBezTo>
                    <a:pt x="3" y="168"/>
                    <a:pt x="3" y="169"/>
                    <a:pt x="3" y="170"/>
                  </a:cubicBezTo>
                  <a:cubicBezTo>
                    <a:pt x="3" y="170"/>
                    <a:pt x="3" y="171"/>
                    <a:pt x="4" y="171"/>
                  </a:cubicBezTo>
                  <a:cubicBezTo>
                    <a:pt x="3" y="173"/>
                    <a:pt x="4" y="173"/>
                    <a:pt x="5" y="174"/>
                  </a:cubicBezTo>
                  <a:cubicBezTo>
                    <a:pt x="5" y="175"/>
                    <a:pt x="6" y="175"/>
                    <a:pt x="6" y="176"/>
                  </a:cubicBezTo>
                  <a:cubicBezTo>
                    <a:pt x="6" y="176"/>
                    <a:pt x="7" y="177"/>
                    <a:pt x="7" y="178"/>
                  </a:cubicBezTo>
                  <a:cubicBezTo>
                    <a:pt x="8" y="180"/>
                    <a:pt x="10" y="181"/>
                    <a:pt x="13" y="180"/>
                  </a:cubicBezTo>
                  <a:cubicBezTo>
                    <a:pt x="13" y="180"/>
                    <a:pt x="13" y="180"/>
                    <a:pt x="14" y="180"/>
                  </a:cubicBezTo>
                  <a:cubicBezTo>
                    <a:pt x="15" y="181"/>
                    <a:pt x="16" y="182"/>
                    <a:pt x="17" y="182"/>
                  </a:cubicBezTo>
                  <a:cubicBezTo>
                    <a:pt x="17" y="182"/>
                    <a:pt x="18" y="182"/>
                    <a:pt x="18" y="182"/>
                  </a:cubicBezTo>
                  <a:cubicBezTo>
                    <a:pt x="19" y="182"/>
                    <a:pt x="19" y="181"/>
                    <a:pt x="20" y="181"/>
                  </a:cubicBezTo>
                  <a:cubicBezTo>
                    <a:pt x="21" y="181"/>
                    <a:pt x="23" y="180"/>
                    <a:pt x="23" y="180"/>
                  </a:cubicBezTo>
                  <a:cubicBezTo>
                    <a:pt x="27" y="181"/>
                    <a:pt x="29" y="180"/>
                    <a:pt x="29" y="178"/>
                  </a:cubicBezTo>
                  <a:cubicBezTo>
                    <a:pt x="32" y="178"/>
                    <a:pt x="34" y="177"/>
                    <a:pt x="35" y="176"/>
                  </a:cubicBezTo>
                  <a:cubicBezTo>
                    <a:pt x="35" y="176"/>
                    <a:pt x="35" y="176"/>
                    <a:pt x="35" y="176"/>
                  </a:cubicBezTo>
                  <a:cubicBezTo>
                    <a:pt x="38" y="176"/>
                    <a:pt x="39" y="174"/>
                    <a:pt x="40" y="172"/>
                  </a:cubicBezTo>
                  <a:cubicBezTo>
                    <a:pt x="43" y="169"/>
                    <a:pt x="43" y="170"/>
                    <a:pt x="44" y="169"/>
                  </a:cubicBezTo>
                  <a:cubicBezTo>
                    <a:pt x="47" y="169"/>
                    <a:pt x="48" y="168"/>
                    <a:pt x="48" y="167"/>
                  </a:cubicBezTo>
                  <a:cubicBezTo>
                    <a:pt x="49" y="167"/>
                    <a:pt x="49" y="167"/>
                    <a:pt x="49" y="167"/>
                  </a:cubicBezTo>
                  <a:cubicBezTo>
                    <a:pt x="50" y="167"/>
                    <a:pt x="50" y="166"/>
                    <a:pt x="50" y="166"/>
                  </a:cubicBezTo>
                  <a:cubicBezTo>
                    <a:pt x="50" y="165"/>
                    <a:pt x="51" y="165"/>
                    <a:pt x="51" y="165"/>
                  </a:cubicBezTo>
                  <a:cubicBezTo>
                    <a:pt x="51" y="165"/>
                    <a:pt x="51" y="165"/>
                    <a:pt x="51" y="165"/>
                  </a:cubicBezTo>
                  <a:cubicBezTo>
                    <a:pt x="52" y="165"/>
                    <a:pt x="52" y="165"/>
                    <a:pt x="52" y="165"/>
                  </a:cubicBezTo>
                  <a:cubicBezTo>
                    <a:pt x="53" y="165"/>
                    <a:pt x="54" y="165"/>
                    <a:pt x="55" y="164"/>
                  </a:cubicBezTo>
                  <a:cubicBezTo>
                    <a:pt x="56" y="163"/>
                    <a:pt x="57" y="162"/>
                    <a:pt x="58" y="162"/>
                  </a:cubicBezTo>
                  <a:cubicBezTo>
                    <a:pt x="59" y="162"/>
                    <a:pt x="59" y="161"/>
                    <a:pt x="60" y="161"/>
                  </a:cubicBezTo>
                  <a:cubicBezTo>
                    <a:pt x="61" y="161"/>
                    <a:pt x="63" y="160"/>
                    <a:pt x="64" y="159"/>
                  </a:cubicBezTo>
                  <a:cubicBezTo>
                    <a:pt x="64" y="159"/>
                    <a:pt x="65" y="159"/>
                    <a:pt x="67" y="158"/>
                  </a:cubicBezTo>
                  <a:cubicBezTo>
                    <a:pt x="67" y="158"/>
                    <a:pt x="67" y="157"/>
                    <a:pt x="68" y="157"/>
                  </a:cubicBezTo>
                  <a:cubicBezTo>
                    <a:pt x="69" y="158"/>
                    <a:pt x="70" y="157"/>
                    <a:pt x="71" y="156"/>
                  </a:cubicBezTo>
                  <a:cubicBezTo>
                    <a:pt x="72" y="155"/>
                    <a:pt x="72" y="155"/>
                    <a:pt x="73" y="154"/>
                  </a:cubicBezTo>
                  <a:cubicBezTo>
                    <a:pt x="74" y="153"/>
                    <a:pt x="75" y="153"/>
                    <a:pt x="76" y="153"/>
                  </a:cubicBezTo>
                  <a:cubicBezTo>
                    <a:pt x="76" y="153"/>
                    <a:pt x="77" y="153"/>
                    <a:pt x="78" y="152"/>
                  </a:cubicBezTo>
                  <a:cubicBezTo>
                    <a:pt x="79" y="152"/>
                    <a:pt x="81" y="151"/>
                    <a:pt x="82" y="150"/>
                  </a:cubicBezTo>
                  <a:cubicBezTo>
                    <a:pt x="83" y="149"/>
                    <a:pt x="83" y="149"/>
                    <a:pt x="84" y="148"/>
                  </a:cubicBezTo>
                  <a:cubicBezTo>
                    <a:pt x="85" y="148"/>
                    <a:pt x="85" y="148"/>
                    <a:pt x="85" y="148"/>
                  </a:cubicBezTo>
                  <a:cubicBezTo>
                    <a:pt x="86" y="146"/>
                    <a:pt x="87" y="145"/>
                    <a:pt x="89" y="144"/>
                  </a:cubicBezTo>
                  <a:cubicBezTo>
                    <a:pt x="91" y="143"/>
                    <a:pt x="92" y="143"/>
                    <a:pt x="94" y="143"/>
                  </a:cubicBezTo>
                  <a:cubicBezTo>
                    <a:pt x="94" y="143"/>
                    <a:pt x="95" y="143"/>
                    <a:pt x="95" y="143"/>
                  </a:cubicBezTo>
                  <a:cubicBezTo>
                    <a:pt x="99" y="140"/>
                    <a:pt x="99" y="140"/>
                    <a:pt x="99" y="140"/>
                  </a:cubicBezTo>
                  <a:cubicBezTo>
                    <a:pt x="100" y="140"/>
                    <a:pt x="100" y="140"/>
                    <a:pt x="101" y="139"/>
                  </a:cubicBezTo>
                  <a:cubicBezTo>
                    <a:pt x="102" y="140"/>
                    <a:pt x="104" y="139"/>
                    <a:pt x="104" y="138"/>
                  </a:cubicBezTo>
                  <a:cubicBezTo>
                    <a:pt x="106" y="137"/>
                    <a:pt x="107" y="136"/>
                    <a:pt x="108" y="136"/>
                  </a:cubicBezTo>
                  <a:cubicBezTo>
                    <a:pt x="109" y="135"/>
                    <a:pt x="110" y="135"/>
                    <a:pt x="110" y="134"/>
                  </a:cubicBezTo>
                  <a:cubicBezTo>
                    <a:pt x="112" y="135"/>
                    <a:pt x="115" y="134"/>
                    <a:pt x="116" y="131"/>
                  </a:cubicBezTo>
                  <a:cubicBezTo>
                    <a:pt x="117" y="131"/>
                    <a:pt x="117" y="131"/>
                    <a:pt x="118" y="130"/>
                  </a:cubicBezTo>
                  <a:cubicBezTo>
                    <a:pt x="119" y="130"/>
                    <a:pt x="119" y="129"/>
                    <a:pt x="121" y="128"/>
                  </a:cubicBezTo>
                  <a:cubicBezTo>
                    <a:pt x="122" y="128"/>
                    <a:pt x="123" y="128"/>
                    <a:pt x="124" y="127"/>
                  </a:cubicBezTo>
                  <a:cubicBezTo>
                    <a:pt x="125" y="127"/>
                    <a:pt x="126" y="127"/>
                    <a:pt x="127" y="127"/>
                  </a:cubicBezTo>
                  <a:cubicBezTo>
                    <a:pt x="129" y="126"/>
                    <a:pt x="132" y="125"/>
                    <a:pt x="133" y="122"/>
                  </a:cubicBezTo>
                  <a:cubicBezTo>
                    <a:pt x="134" y="123"/>
                    <a:pt x="134" y="123"/>
                    <a:pt x="134" y="123"/>
                  </a:cubicBezTo>
                  <a:cubicBezTo>
                    <a:pt x="137" y="123"/>
                    <a:pt x="139" y="120"/>
                    <a:pt x="140" y="118"/>
                  </a:cubicBezTo>
                  <a:cubicBezTo>
                    <a:pt x="141" y="118"/>
                    <a:pt x="142" y="117"/>
                    <a:pt x="142" y="117"/>
                  </a:cubicBezTo>
                  <a:cubicBezTo>
                    <a:pt x="144" y="116"/>
                    <a:pt x="145" y="115"/>
                    <a:pt x="146" y="115"/>
                  </a:cubicBezTo>
                  <a:cubicBezTo>
                    <a:pt x="146" y="115"/>
                    <a:pt x="146" y="115"/>
                    <a:pt x="146" y="115"/>
                  </a:cubicBezTo>
                  <a:cubicBezTo>
                    <a:pt x="148" y="114"/>
                    <a:pt x="150" y="114"/>
                    <a:pt x="151" y="113"/>
                  </a:cubicBezTo>
                  <a:cubicBezTo>
                    <a:pt x="152" y="113"/>
                    <a:pt x="153" y="113"/>
                    <a:pt x="154" y="113"/>
                  </a:cubicBezTo>
                  <a:cubicBezTo>
                    <a:pt x="156" y="112"/>
                    <a:pt x="158" y="111"/>
                    <a:pt x="160" y="108"/>
                  </a:cubicBezTo>
                  <a:cubicBezTo>
                    <a:pt x="162" y="107"/>
                    <a:pt x="165" y="105"/>
                    <a:pt x="167" y="104"/>
                  </a:cubicBezTo>
                  <a:cubicBezTo>
                    <a:pt x="169" y="103"/>
                    <a:pt x="170" y="103"/>
                    <a:pt x="170" y="102"/>
                  </a:cubicBezTo>
                  <a:cubicBezTo>
                    <a:pt x="172" y="102"/>
                    <a:pt x="173" y="101"/>
                    <a:pt x="174" y="100"/>
                  </a:cubicBezTo>
                  <a:cubicBezTo>
                    <a:pt x="176" y="99"/>
                    <a:pt x="176" y="99"/>
                    <a:pt x="176" y="99"/>
                  </a:cubicBezTo>
                  <a:cubicBezTo>
                    <a:pt x="177" y="99"/>
                    <a:pt x="178" y="98"/>
                    <a:pt x="179" y="98"/>
                  </a:cubicBezTo>
                  <a:cubicBezTo>
                    <a:pt x="180" y="97"/>
                    <a:pt x="180" y="97"/>
                    <a:pt x="180" y="97"/>
                  </a:cubicBezTo>
                  <a:cubicBezTo>
                    <a:pt x="181" y="96"/>
                    <a:pt x="181" y="95"/>
                    <a:pt x="182" y="95"/>
                  </a:cubicBezTo>
                  <a:cubicBezTo>
                    <a:pt x="182" y="95"/>
                    <a:pt x="182" y="95"/>
                    <a:pt x="182" y="95"/>
                  </a:cubicBezTo>
                  <a:cubicBezTo>
                    <a:pt x="182" y="96"/>
                    <a:pt x="182" y="96"/>
                    <a:pt x="183" y="96"/>
                  </a:cubicBezTo>
                  <a:cubicBezTo>
                    <a:pt x="184" y="96"/>
                    <a:pt x="184" y="96"/>
                    <a:pt x="185" y="95"/>
                  </a:cubicBezTo>
                  <a:cubicBezTo>
                    <a:pt x="185" y="95"/>
                    <a:pt x="185" y="94"/>
                    <a:pt x="186" y="94"/>
                  </a:cubicBezTo>
                  <a:cubicBezTo>
                    <a:pt x="187" y="94"/>
                    <a:pt x="189" y="93"/>
                    <a:pt x="190" y="92"/>
                  </a:cubicBezTo>
                  <a:cubicBezTo>
                    <a:pt x="191" y="91"/>
                    <a:pt x="191" y="91"/>
                    <a:pt x="192" y="91"/>
                  </a:cubicBezTo>
                  <a:cubicBezTo>
                    <a:pt x="192" y="91"/>
                    <a:pt x="192" y="91"/>
                    <a:pt x="192" y="91"/>
                  </a:cubicBezTo>
                  <a:cubicBezTo>
                    <a:pt x="193" y="91"/>
                    <a:pt x="193" y="90"/>
                    <a:pt x="193" y="90"/>
                  </a:cubicBezTo>
                  <a:cubicBezTo>
                    <a:pt x="194" y="88"/>
                    <a:pt x="194" y="88"/>
                    <a:pt x="195" y="88"/>
                  </a:cubicBezTo>
                  <a:cubicBezTo>
                    <a:pt x="196" y="88"/>
                    <a:pt x="197" y="88"/>
                    <a:pt x="198" y="87"/>
                  </a:cubicBezTo>
                  <a:cubicBezTo>
                    <a:pt x="199" y="86"/>
                    <a:pt x="201" y="85"/>
                    <a:pt x="203" y="85"/>
                  </a:cubicBezTo>
                  <a:cubicBezTo>
                    <a:pt x="206" y="85"/>
                    <a:pt x="209" y="83"/>
                    <a:pt x="211" y="81"/>
                  </a:cubicBezTo>
                  <a:cubicBezTo>
                    <a:pt x="213" y="80"/>
                    <a:pt x="214" y="79"/>
                    <a:pt x="215" y="78"/>
                  </a:cubicBezTo>
                  <a:cubicBezTo>
                    <a:pt x="229" y="71"/>
                    <a:pt x="229" y="71"/>
                    <a:pt x="229" y="71"/>
                  </a:cubicBezTo>
                  <a:cubicBezTo>
                    <a:pt x="230" y="71"/>
                    <a:pt x="232" y="70"/>
                    <a:pt x="233" y="69"/>
                  </a:cubicBezTo>
                  <a:cubicBezTo>
                    <a:pt x="236" y="68"/>
                    <a:pt x="239" y="66"/>
                    <a:pt x="241" y="65"/>
                  </a:cubicBezTo>
                  <a:cubicBezTo>
                    <a:pt x="242" y="65"/>
                    <a:pt x="242" y="65"/>
                    <a:pt x="242" y="65"/>
                  </a:cubicBezTo>
                  <a:cubicBezTo>
                    <a:pt x="246" y="62"/>
                    <a:pt x="249" y="60"/>
                    <a:pt x="252" y="59"/>
                  </a:cubicBezTo>
                  <a:cubicBezTo>
                    <a:pt x="253" y="58"/>
                    <a:pt x="253" y="58"/>
                    <a:pt x="254" y="58"/>
                  </a:cubicBezTo>
                  <a:cubicBezTo>
                    <a:pt x="255" y="58"/>
                    <a:pt x="256" y="58"/>
                    <a:pt x="257" y="57"/>
                  </a:cubicBezTo>
                  <a:cubicBezTo>
                    <a:pt x="258" y="57"/>
                    <a:pt x="258" y="56"/>
                    <a:pt x="259" y="56"/>
                  </a:cubicBezTo>
                  <a:cubicBezTo>
                    <a:pt x="259" y="55"/>
                    <a:pt x="260" y="54"/>
                    <a:pt x="261" y="54"/>
                  </a:cubicBezTo>
                  <a:cubicBezTo>
                    <a:pt x="262" y="54"/>
                    <a:pt x="262" y="54"/>
                    <a:pt x="262" y="54"/>
                  </a:cubicBezTo>
                  <a:cubicBezTo>
                    <a:pt x="262" y="54"/>
                    <a:pt x="262" y="54"/>
                    <a:pt x="263" y="54"/>
                  </a:cubicBezTo>
                  <a:cubicBezTo>
                    <a:pt x="263" y="54"/>
                    <a:pt x="264" y="54"/>
                    <a:pt x="264" y="54"/>
                  </a:cubicBezTo>
                  <a:cubicBezTo>
                    <a:pt x="265" y="54"/>
                    <a:pt x="265" y="54"/>
                    <a:pt x="266" y="53"/>
                  </a:cubicBezTo>
                  <a:cubicBezTo>
                    <a:pt x="266" y="53"/>
                    <a:pt x="266" y="52"/>
                    <a:pt x="266" y="52"/>
                  </a:cubicBezTo>
                  <a:cubicBezTo>
                    <a:pt x="266" y="52"/>
                    <a:pt x="267" y="51"/>
                    <a:pt x="267" y="51"/>
                  </a:cubicBezTo>
                  <a:cubicBezTo>
                    <a:pt x="267" y="51"/>
                    <a:pt x="268" y="50"/>
                    <a:pt x="269" y="50"/>
                  </a:cubicBezTo>
                  <a:cubicBezTo>
                    <a:pt x="271" y="49"/>
                    <a:pt x="273" y="48"/>
                    <a:pt x="276" y="46"/>
                  </a:cubicBezTo>
                  <a:cubicBezTo>
                    <a:pt x="277" y="45"/>
                    <a:pt x="279" y="44"/>
                    <a:pt x="281" y="44"/>
                  </a:cubicBezTo>
                  <a:cubicBezTo>
                    <a:pt x="282" y="43"/>
                    <a:pt x="284" y="42"/>
                    <a:pt x="285" y="41"/>
                  </a:cubicBezTo>
                  <a:cubicBezTo>
                    <a:pt x="289" y="39"/>
                    <a:pt x="292" y="38"/>
                    <a:pt x="296" y="36"/>
                  </a:cubicBezTo>
                  <a:cubicBezTo>
                    <a:pt x="298" y="35"/>
                    <a:pt x="299" y="34"/>
                    <a:pt x="300" y="33"/>
                  </a:cubicBezTo>
                  <a:cubicBezTo>
                    <a:pt x="301" y="33"/>
                    <a:pt x="301" y="32"/>
                    <a:pt x="301" y="32"/>
                  </a:cubicBezTo>
                  <a:cubicBezTo>
                    <a:pt x="302" y="32"/>
                    <a:pt x="302" y="32"/>
                    <a:pt x="302" y="32"/>
                  </a:cubicBezTo>
                  <a:cubicBezTo>
                    <a:pt x="303" y="32"/>
                    <a:pt x="304" y="31"/>
                    <a:pt x="305" y="31"/>
                  </a:cubicBezTo>
                  <a:cubicBezTo>
                    <a:pt x="306" y="30"/>
                    <a:pt x="307" y="29"/>
                    <a:pt x="308" y="29"/>
                  </a:cubicBezTo>
                  <a:cubicBezTo>
                    <a:pt x="312" y="28"/>
                    <a:pt x="315" y="26"/>
                    <a:pt x="318" y="24"/>
                  </a:cubicBezTo>
                  <a:cubicBezTo>
                    <a:pt x="319" y="23"/>
                    <a:pt x="320" y="22"/>
                    <a:pt x="321" y="22"/>
                  </a:cubicBezTo>
                  <a:cubicBezTo>
                    <a:pt x="334" y="15"/>
                    <a:pt x="334" y="15"/>
                    <a:pt x="334" y="15"/>
                  </a:cubicBezTo>
                  <a:cubicBezTo>
                    <a:pt x="335" y="14"/>
                    <a:pt x="335" y="14"/>
                    <a:pt x="335" y="14"/>
                  </a:cubicBezTo>
                  <a:cubicBezTo>
                    <a:pt x="337" y="13"/>
                    <a:pt x="338" y="12"/>
                    <a:pt x="339" y="12"/>
                  </a:cubicBezTo>
                  <a:cubicBezTo>
                    <a:pt x="339" y="12"/>
                    <a:pt x="343" y="11"/>
                    <a:pt x="344" y="10"/>
                  </a:cubicBezTo>
                  <a:cubicBezTo>
                    <a:pt x="345" y="9"/>
                    <a:pt x="345" y="8"/>
                    <a:pt x="346" y="8"/>
                  </a:cubicBezTo>
                  <a:cubicBezTo>
                    <a:pt x="346" y="8"/>
                    <a:pt x="346" y="8"/>
                    <a:pt x="347" y="8"/>
                  </a:cubicBezTo>
                  <a:cubicBezTo>
                    <a:pt x="347" y="8"/>
                    <a:pt x="347" y="8"/>
                    <a:pt x="348" y="7"/>
                  </a:cubicBezTo>
                  <a:cubicBezTo>
                    <a:pt x="348" y="6"/>
                    <a:pt x="348" y="5"/>
                    <a:pt x="348" y="5"/>
                  </a:cubicBezTo>
                  <a:cubicBezTo>
                    <a:pt x="348" y="5"/>
                    <a:pt x="348" y="4"/>
                    <a:pt x="349" y="4"/>
                  </a:cubicBezTo>
                  <a:cubicBezTo>
                    <a:pt x="349" y="3"/>
                    <a:pt x="349" y="3"/>
                    <a:pt x="349" y="3"/>
                  </a:cubicBezTo>
                  <a:close/>
                  <a:moveTo>
                    <a:pt x="6" y="137"/>
                  </a:moveTo>
                  <a:cubicBezTo>
                    <a:pt x="7" y="136"/>
                    <a:pt x="7" y="134"/>
                    <a:pt x="6" y="134"/>
                  </a:cubicBezTo>
                  <a:cubicBezTo>
                    <a:pt x="6" y="134"/>
                    <a:pt x="6" y="134"/>
                    <a:pt x="6" y="134"/>
                  </a:cubicBezTo>
                  <a:cubicBezTo>
                    <a:pt x="6" y="134"/>
                    <a:pt x="6" y="133"/>
                    <a:pt x="6" y="133"/>
                  </a:cubicBezTo>
                  <a:cubicBezTo>
                    <a:pt x="7" y="133"/>
                    <a:pt x="7" y="132"/>
                    <a:pt x="7" y="132"/>
                  </a:cubicBezTo>
                  <a:cubicBezTo>
                    <a:pt x="7" y="131"/>
                    <a:pt x="7" y="131"/>
                    <a:pt x="7" y="131"/>
                  </a:cubicBezTo>
                  <a:cubicBezTo>
                    <a:pt x="7" y="130"/>
                    <a:pt x="7" y="130"/>
                    <a:pt x="8" y="129"/>
                  </a:cubicBezTo>
                  <a:cubicBezTo>
                    <a:pt x="8" y="129"/>
                    <a:pt x="10" y="128"/>
                    <a:pt x="10" y="126"/>
                  </a:cubicBezTo>
                  <a:cubicBezTo>
                    <a:pt x="10" y="126"/>
                    <a:pt x="10" y="125"/>
                    <a:pt x="9" y="124"/>
                  </a:cubicBezTo>
                  <a:cubicBezTo>
                    <a:pt x="10" y="124"/>
                    <a:pt x="11" y="123"/>
                    <a:pt x="11" y="121"/>
                  </a:cubicBezTo>
                  <a:cubicBezTo>
                    <a:pt x="11" y="120"/>
                    <a:pt x="13" y="119"/>
                    <a:pt x="14" y="119"/>
                  </a:cubicBezTo>
                  <a:cubicBezTo>
                    <a:pt x="14" y="119"/>
                    <a:pt x="15" y="119"/>
                    <a:pt x="15" y="119"/>
                  </a:cubicBezTo>
                  <a:cubicBezTo>
                    <a:pt x="15" y="119"/>
                    <a:pt x="15" y="119"/>
                    <a:pt x="15" y="119"/>
                  </a:cubicBezTo>
                  <a:cubicBezTo>
                    <a:pt x="16" y="119"/>
                    <a:pt x="16" y="119"/>
                    <a:pt x="16" y="119"/>
                  </a:cubicBezTo>
                  <a:cubicBezTo>
                    <a:pt x="16" y="119"/>
                    <a:pt x="16" y="120"/>
                    <a:pt x="16" y="120"/>
                  </a:cubicBezTo>
                  <a:cubicBezTo>
                    <a:pt x="16" y="121"/>
                    <a:pt x="16" y="122"/>
                    <a:pt x="17" y="123"/>
                  </a:cubicBezTo>
                  <a:cubicBezTo>
                    <a:pt x="17" y="124"/>
                    <a:pt x="17" y="124"/>
                    <a:pt x="16" y="125"/>
                  </a:cubicBezTo>
                  <a:cubicBezTo>
                    <a:pt x="16" y="125"/>
                    <a:pt x="16" y="126"/>
                    <a:pt x="17" y="127"/>
                  </a:cubicBezTo>
                  <a:cubicBezTo>
                    <a:pt x="18" y="127"/>
                    <a:pt x="18" y="127"/>
                    <a:pt x="18" y="127"/>
                  </a:cubicBezTo>
                  <a:cubicBezTo>
                    <a:pt x="18" y="128"/>
                    <a:pt x="19" y="129"/>
                    <a:pt x="19" y="129"/>
                  </a:cubicBezTo>
                  <a:cubicBezTo>
                    <a:pt x="19" y="129"/>
                    <a:pt x="19" y="129"/>
                    <a:pt x="19" y="129"/>
                  </a:cubicBezTo>
                  <a:cubicBezTo>
                    <a:pt x="19" y="131"/>
                    <a:pt x="19" y="131"/>
                    <a:pt x="19" y="131"/>
                  </a:cubicBezTo>
                  <a:cubicBezTo>
                    <a:pt x="19" y="131"/>
                    <a:pt x="19" y="131"/>
                    <a:pt x="19" y="132"/>
                  </a:cubicBezTo>
                  <a:cubicBezTo>
                    <a:pt x="21" y="132"/>
                    <a:pt x="22" y="133"/>
                    <a:pt x="22" y="133"/>
                  </a:cubicBezTo>
                  <a:cubicBezTo>
                    <a:pt x="22" y="133"/>
                    <a:pt x="21" y="133"/>
                    <a:pt x="21" y="133"/>
                  </a:cubicBezTo>
                  <a:cubicBezTo>
                    <a:pt x="20" y="133"/>
                    <a:pt x="19" y="134"/>
                    <a:pt x="19" y="134"/>
                  </a:cubicBezTo>
                  <a:cubicBezTo>
                    <a:pt x="19" y="135"/>
                    <a:pt x="19" y="135"/>
                    <a:pt x="19" y="135"/>
                  </a:cubicBezTo>
                  <a:cubicBezTo>
                    <a:pt x="19" y="136"/>
                    <a:pt x="19" y="137"/>
                    <a:pt x="19" y="137"/>
                  </a:cubicBezTo>
                  <a:cubicBezTo>
                    <a:pt x="19" y="138"/>
                    <a:pt x="19" y="138"/>
                    <a:pt x="19" y="139"/>
                  </a:cubicBezTo>
                  <a:cubicBezTo>
                    <a:pt x="19" y="139"/>
                    <a:pt x="19" y="139"/>
                    <a:pt x="19" y="139"/>
                  </a:cubicBezTo>
                  <a:cubicBezTo>
                    <a:pt x="19" y="139"/>
                    <a:pt x="19" y="139"/>
                    <a:pt x="19" y="139"/>
                  </a:cubicBezTo>
                  <a:cubicBezTo>
                    <a:pt x="19" y="141"/>
                    <a:pt x="18" y="142"/>
                    <a:pt x="19" y="143"/>
                  </a:cubicBezTo>
                  <a:cubicBezTo>
                    <a:pt x="19" y="143"/>
                    <a:pt x="19" y="143"/>
                    <a:pt x="19" y="144"/>
                  </a:cubicBezTo>
                  <a:cubicBezTo>
                    <a:pt x="19" y="144"/>
                    <a:pt x="19" y="146"/>
                    <a:pt x="19" y="146"/>
                  </a:cubicBezTo>
                  <a:cubicBezTo>
                    <a:pt x="19" y="146"/>
                    <a:pt x="19" y="147"/>
                    <a:pt x="19" y="147"/>
                  </a:cubicBezTo>
                  <a:cubicBezTo>
                    <a:pt x="19" y="147"/>
                    <a:pt x="19" y="147"/>
                    <a:pt x="19" y="147"/>
                  </a:cubicBezTo>
                  <a:cubicBezTo>
                    <a:pt x="19" y="147"/>
                    <a:pt x="20" y="148"/>
                    <a:pt x="20" y="148"/>
                  </a:cubicBezTo>
                  <a:cubicBezTo>
                    <a:pt x="20" y="149"/>
                    <a:pt x="20" y="149"/>
                    <a:pt x="20" y="149"/>
                  </a:cubicBezTo>
                  <a:cubicBezTo>
                    <a:pt x="20" y="149"/>
                    <a:pt x="19" y="149"/>
                    <a:pt x="19" y="150"/>
                  </a:cubicBezTo>
                  <a:cubicBezTo>
                    <a:pt x="19" y="150"/>
                    <a:pt x="19" y="150"/>
                    <a:pt x="19" y="151"/>
                  </a:cubicBezTo>
                  <a:cubicBezTo>
                    <a:pt x="19" y="151"/>
                    <a:pt x="19" y="151"/>
                    <a:pt x="19" y="151"/>
                  </a:cubicBezTo>
                  <a:cubicBezTo>
                    <a:pt x="19" y="151"/>
                    <a:pt x="19" y="151"/>
                    <a:pt x="19" y="151"/>
                  </a:cubicBezTo>
                  <a:cubicBezTo>
                    <a:pt x="19" y="152"/>
                    <a:pt x="19" y="154"/>
                    <a:pt x="19" y="154"/>
                  </a:cubicBezTo>
                  <a:cubicBezTo>
                    <a:pt x="19" y="154"/>
                    <a:pt x="19" y="154"/>
                    <a:pt x="19" y="154"/>
                  </a:cubicBezTo>
                  <a:cubicBezTo>
                    <a:pt x="18" y="156"/>
                    <a:pt x="18" y="157"/>
                    <a:pt x="18" y="159"/>
                  </a:cubicBezTo>
                  <a:cubicBezTo>
                    <a:pt x="18" y="159"/>
                    <a:pt x="18" y="159"/>
                    <a:pt x="18" y="159"/>
                  </a:cubicBezTo>
                  <a:cubicBezTo>
                    <a:pt x="19" y="160"/>
                    <a:pt x="19" y="160"/>
                    <a:pt x="18" y="160"/>
                  </a:cubicBezTo>
                  <a:cubicBezTo>
                    <a:pt x="18" y="161"/>
                    <a:pt x="17" y="161"/>
                    <a:pt x="17" y="162"/>
                  </a:cubicBezTo>
                  <a:cubicBezTo>
                    <a:pt x="17" y="162"/>
                    <a:pt x="17" y="162"/>
                    <a:pt x="18" y="163"/>
                  </a:cubicBezTo>
                  <a:cubicBezTo>
                    <a:pt x="18" y="163"/>
                    <a:pt x="17" y="164"/>
                    <a:pt x="17" y="165"/>
                  </a:cubicBezTo>
                  <a:cubicBezTo>
                    <a:pt x="17" y="165"/>
                    <a:pt x="17" y="165"/>
                    <a:pt x="17" y="166"/>
                  </a:cubicBezTo>
                  <a:cubicBezTo>
                    <a:pt x="17" y="167"/>
                    <a:pt x="16" y="168"/>
                    <a:pt x="16" y="168"/>
                  </a:cubicBezTo>
                  <a:cubicBezTo>
                    <a:pt x="16" y="169"/>
                    <a:pt x="15" y="169"/>
                    <a:pt x="15" y="169"/>
                  </a:cubicBezTo>
                  <a:cubicBezTo>
                    <a:pt x="15" y="169"/>
                    <a:pt x="15" y="170"/>
                    <a:pt x="15" y="170"/>
                  </a:cubicBezTo>
                  <a:cubicBezTo>
                    <a:pt x="14" y="171"/>
                    <a:pt x="14" y="171"/>
                    <a:pt x="14" y="171"/>
                  </a:cubicBezTo>
                  <a:cubicBezTo>
                    <a:pt x="14" y="171"/>
                    <a:pt x="14" y="171"/>
                    <a:pt x="14" y="171"/>
                  </a:cubicBezTo>
                  <a:cubicBezTo>
                    <a:pt x="14" y="171"/>
                    <a:pt x="13" y="171"/>
                    <a:pt x="13" y="171"/>
                  </a:cubicBezTo>
                  <a:cubicBezTo>
                    <a:pt x="13" y="171"/>
                    <a:pt x="11" y="169"/>
                    <a:pt x="11" y="168"/>
                  </a:cubicBezTo>
                  <a:cubicBezTo>
                    <a:pt x="11" y="168"/>
                    <a:pt x="11" y="168"/>
                    <a:pt x="11" y="168"/>
                  </a:cubicBezTo>
                  <a:cubicBezTo>
                    <a:pt x="10" y="167"/>
                    <a:pt x="10" y="167"/>
                    <a:pt x="10" y="167"/>
                  </a:cubicBezTo>
                  <a:cubicBezTo>
                    <a:pt x="9" y="167"/>
                    <a:pt x="9" y="167"/>
                    <a:pt x="9" y="167"/>
                  </a:cubicBezTo>
                  <a:cubicBezTo>
                    <a:pt x="9" y="167"/>
                    <a:pt x="9" y="167"/>
                    <a:pt x="9" y="167"/>
                  </a:cubicBezTo>
                  <a:cubicBezTo>
                    <a:pt x="9" y="167"/>
                    <a:pt x="9" y="166"/>
                    <a:pt x="9" y="165"/>
                  </a:cubicBezTo>
                  <a:cubicBezTo>
                    <a:pt x="9" y="165"/>
                    <a:pt x="9" y="164"/>
                    <a:pt x="9" y="164"/>
                  </a:cubicBezTo>
                  <a:cubicBezTo>
                    <a:pt x="9" y="164"/>
                    <a:pt x="8" y="164"/>
                    <a:pt x="8" y="164"/>
                  </a:cubicBezTo>
                  <a:cubicBezTo>
                    <a:pt x="8" y="163"/>
                    <a:pt x="8" y="163"/>
                    <a:pt x="8" y="163"/>
                  </a:cubicBezTo>
                  <a:cubicBezTo>
                    <a:pt x="8" y="162"/>
                    <a:pt x="8" y="161"/>
                    <a:pt x="8" y="161"/>
                  </a:cubicBezTo>
                  <a:cubicBezTo>
                    <a:pt x="8" y="161"/>
                    <a:pt x="8" y="160"/>
                    <a:pt x="8" y="160"/>
                  </a:cubicBezTo>
                  <a:cubicBezTo>
                    <a:pt x="5" y="159"/>
                    <a:pt x="6" y="156"/>
                    <a:pt x="6" y="153"/>
                  </a:cubicBezTo>
                  <a:cubicBezTo>
                    <a:pt x="7" y="153"/>
                    <a:pt x="7" y="153"/>
                    <a:pt x="7" y="153"/>
                  </a:cubicBezTo>
                  <a:cubicBezTo>
                    <a:pt x="7" y="151"/>
                    <a:pt x="7" y="150"/>
                    <a:pt x="7" y="149"/>
                  </a:cubicBezTo>
                  <a:cubicBezTo>
                    <a:pt x="7" y="148"/>
                    <a:pt x="7" y="146"/>
                    <a:pt x="6" y="145"/>
                  </a:cubicBezTo>
                  <a:cubicBezTo>
                    <a:pt x="6" y="144"/>
                    <a:pt x="6" y="143"/>
                    <a:pt x="6" y="142"/>
                  </a:cubicBezTo>
                  <a:cubicBezTo>
                    <a:pt x="7" y="141"/>
                    <a:pt x="7" y="140"/>
                    <a:pt x="7" y="140"/>
                  </a:cubicBezTo>
                  <a:cubicBezTo>
                    <a:pt x="7" y="140"/>
                    <a:pt x="6" y="139"/>
                    <a:pt x="6" y="139"/>
                  </a:cubicBezTo>
                  <a:cubicBezTo>
                    <a:pt x="6" y="139"/>
                    <a:pt x="6" y="139"/>
                    <a:pt x="6" y="139"/>
                  </a:cubicBezTo>
                  <a:cubicBezTo>
                    <a:pt x="6" y="139"/>
                    <a:pt x="6" y="139"/>
                    <a:pt x="6" y="13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6" name="Freeform 14"/>
            <p:cNvSpPr>
              <a:spLocks/>
            </p:cNvSpPr>
            <p:nvPr/>
          </p:nvSpPr>
          <p:spPr bwMode="auto">
            <a:xfrm>
              <a:off x="4540" y="3071"/>
              <a:ext cx="215" cy="114"/>
            </a:xfrm>
            <a:custGeom>
              <a:avLst/>
              <a:gdLst>
                <a:gd name="T0" fmla="*/ 6 w 91"/>
                <a:gd name="T1" fmla="*/ 48 h 48"/>
                <a:gd name="T2" fmla="*/ 10 w 91"/>
                <a:gd name="T3" fmla="*/ 47 h 48"/>
                <a:gd name="T4" fmla="*/ 13 w 91"/>
                <a:gd name="T5" fmla="*/ 46 h 48"/>
                <a:gd name="T6" fmla="*/ 16 w 91"/>
                <a:gd name="T7" fmla="*/ 44 h 48"/>
                <a:gd name="T8" fmla="*/ 16 w 91"/>
                <a:gd name="T9" fmla="*/ 43 h 48"/>
                <a:gd name="T10" fmla="*/ 19 w 91"/>
                <a:gd name="T11" fmla="*/ 43 h 48"/>
                <a:gd name="T12" fmla="*/ 28 w 91"/>
                <a:gd name="T13" fmla="*/ 38 h 48"/>
                <a:gd name="T14" fmla="*/ 33 w 91"/>
                <a:gd name="T15" fmla="*/ 37 h 48"/>
                <a:gd name="T16" fmla="*/ 39 w 91"/>
                <a:gd name="T17" fmla="*/ 33 h 48"/>
                <a:gd name="T18" fmla="*/ 43 w 91"/>
                <a:gd name="T19" fmla="*/ 31 h 48"/>
                <a:gd name="T20" fmla="*/ 49 w 91"/>
                <a:gd name="T21" fmla="*/ 29 h 48"/>
                <a:gd name="T22" fmla="*/ 53 w 91"/>
                <a:gd name="T23" fmla="*/ 26 h 48"/>
                <a:gd name="T24" fmla="*/ 59 w 91"/>
                <a:gd name="T25" fmla="*/ 24 h 48"/>
                <a:gd name="T26" fmla="*/ 61 w 91"/>
                <a:gd name="T27" fmla="*/ 23 h 48"/>
                <a:gd name="T28" fmla="*/ 66 w 91"/>
                <a:gd name="T29" fmla="*/ 20 h 48"/>
                <a:gd name="T30" fmla="*/ 69 w 91"/>
                <a:gd name="T31" fmla="*/ 19 h 48"/>
                <a:gd name="T32" fmla="*/ 70 w 91"/>
                <a:gd name="T33" fmla="*/ 18 h 48"/>
                <a:gd name="T34" fmla="*/ 74 w 91"/>
                <a:gd name="T35" fmla="*/ 16 h 48"/>
                <a:gd name="T36" fmla="*/ 74 w 91"/>
                <a:gd name="T37" fmla="*/ 16 h 48"/>
                <a:gd name="T38" fmla="*/ 85 w 91"/>
                <a:gd name="T39" fmla="*/ 11 h 48"/>
                <a:gd name="T40" fmla="*/ 90 w 91"/>
                <a:gd name="T41" fmla="*/ 9 h 48"/>
                <a:gd name="T42" fmla="*/ 91 w 91"/>
                <a:gd name="T43" fmla="*/ 4 h 48"/>
                <a:gd name="T44" fmla="*/ 80 w 91"/>
                <a:gd name="T45" fmla="*/ 3 h 48"/>
                <a:gd name="T46" fmla="*/ 80 w 91"/>
                <a:gd name="T47" fmla="*/ 3 h 48"/>
                <a:gd name="T48" fmla="*/ 70 w 91"/>
                <a:gd name="T49" fmla="*/ 8 h 48"/>
                <a:gd name="T50" fmla="*/ 64 w 91"/>
                <a:gd name="T51" fmla="*/ 12 h 48"/>
                <a:gd name="T52" fmla="*/ 60 w 91"/>
                <a:gd name="T53" fmla="*/ 13 h 48"/>
                <a:gd name="T54" fmla="*/ 54 w 91"/>
                <a:gd name="T55" fmla="*/ 16 h 48"/>
                <a:gd name="T56" fmla="*/ 46 w 91"/>
                <a:gd name="T57" fmla="*/ 20 h 48"/>
                <a:gd name="T58" fmla="*/ 44 w 91"/>
                <a:gd name="T59" fmla="*/ 21 h 48"/>
                <a:gd name="T60" fmla="*/ 40 w 91"/>
                <a:gd name="T61" fmla="*/ 23 h 48"/>
                <a:gd name="T62" fmla="*/ 39 w 91"/>
                <a:gd name="T63" fmla="*/ 23 h 48"/>
                <a:gd name="T64" fmla="*/ 36 w 91"/>
                <a:gd name="T65" fmla="*/ 25 h 48"/>
                <a:gd name="T66" fmla="*/ 34 w 91"/>
                <a:gd name="T67" fmla="*/ 26 h 48"/>
                <a:gd name="T68" fmla="*/ 28 w 91"/>
                <a:gd name="T69" fmla="*/ 29 h 48"/>
                <a:gd name="T70" fmla="*/ 24 w 91"/>
                <a:gd name="T71" fmla="*/ 31 h 48"/>
                <a:gd name="T72" fmla="*/ 18 w 91"/>
                <a:gd name="T73" fmla="*/ 34 h 48"/>
                <a:gd name="T74" fmla="*/ 18 w 91"/>
                <a:gd name="T75" fmla="*/ 34 h 48"/>
                <a:gd name="T76" fmla="*/ 9 w 91"/>
                <a:gd name="T77" fmla="*/ 38 h 48"/>
                <a:gd name="T78" fmla="*/ 3 w 91"/>
                <a:gd name="T79" fmla="*/ 41 h 48"/>
                <a:gd name="T80" fmla="*/ 5 w 91"/>
                <a:gd name="T8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 h="48">
                  <a:moveTo>
                    <a:pt x="5" y="48"/>
                  </a:moveTo>
                  <a:cubicBezTo>
                    <a:pt x="6" y="48"/>
                    <a:pt x="6" y="48"/>
                    <a:pt x="6" y="48"/>
                  </a:cubicBezTo>
                  <a:cubicBezTo>
                    <a:pt x="6" y="48"/>
                    <a:pt x="7" y="48"/>
                    <a:pt x="7" y="48"/>
                  </a:cubicBezTo>
                  <a:cubicBezTo>
                    <a:pt x="8" y="48"/>
                    <a:pt x="9" y="47"/>
                    <a:pt x="10" y="47"/>
                  </a:cubicBezTo>
                  <a:cubicBezTo>
                    <a:pt x="12" y="46"/>
                    <a:pt x="12" y="46"/>
                    <a:pt x="12" y="46"/>
                  </a:cubicBezTo>
                  <a:cubicBezTo>
                    <a:pt x="12" y="46"/>
                    <a:pt x="12" y="46"/>
                    <a:pt x="13" y="46"/>
                  </a:cubicBezTo>
                  <a:cubicBezTo>
                    <a:pt x="13" y="46"/>
                    <a:pt x="15" y="45"/>
                    <a:pt x="15" y="44"/>
                  </a:cubicBezTo>
                  <a:cubicBezTo>
                    <a:pt x="16" y="44"/>
                    <a:pt x="16" y="44"/>
                    <a:pt x="16" y="44"/>
                  </a:cubicBezTo>
                  <a:cubicBezTo>
                    <a:pt x="16" y="44"/>
                    <a:pt x="16" y="43"/>
                    <a:pt x="16" y="43"/>
                  </a:cubicBezTo>
                  <a:cubicBezTo>
                    <a:pt x="16" y="43"/>
                    <a:pt x="16" y="43"/>
                    <a:pt x="16" y="43"/>
                  </a:cubicBezTo>
                  <a:cubicBezTo>
                    <a:pt x="17" y="44"/>
                    <a:pt x="17" y="44"/>
                    <a:pt x="18" y="44"/>
                  </a:cubicBezTo>
                  <a:cubicBezTo>
                    <a:pt x="19" y="44"/>
                    <a:pt x="19" y="43"/>
                    <a:pt x="19" y="43"/>
                  </a:cubicBezTo>
                  <a:cubicBezTo>
                    <a:pt x="20" y="42"/>
                    <a:pt x="21" y="41"/>
                    <a:pt x="22" y="40"/>
                  </a:cubicBezTo>
                  <a:cubicBezTo>
                    <a:pt x="24" y="40"/>
                    <a:pt x="26" y="39"/>
                    <a:pt x="28" y="38"/>
                  </a:cubicBezTo>
                  <a:cubicBezTo>
                    <a:pt x="30" y="37"/>
                    <a:pt x="31" y="37"/>
                    <a:pt x="32" y="37"/>
                  </a:cubicBezTo>
                  <a:cubicBezTo>
                    <a:pt x="32" y="37"/>
                    <a:pt x="32" y="37"/>
                    <a:pt x="33" y="37"/>
                  </a:cubicBezTo>
                  <a:cubicBezTo>
                    <a:pt x="35" y="36"/>
                    <a:pt x="36" y="35"/>
                    <a:pt x="38" y="34"/>
                  </a:cubicBezTo>
                  <a:cubicBezTo>
                    <a:pt x="39" y="33"/>
                    <a:pt x="39" y="33"/>
                    <a:pt x="39" y="33"/>
                  </a:cubicBezTo>
                  <a:cubicBezTo>
                    <a:pt x="40" y="32"/>
                    <a:pt x="41" y="32"/>
                    <a:pt x="43" y="31"/>
                  </a:cubicBezTo>
                  <a:cubicBezTo>
                    <a:pt x="43" y="31"/>
                    <a:pt x="43" y="31"/>
                    <a:pt x="43" y="31"/>
                  </a:cubicBezTo>
                  <a:cubicBezTo>
                    <a:pt x="45" y="30"/>
                    <a:pt x="46" y="30"/>
                    <a:pt x="47" y="30"/>
                  </a:cubicBezTo>
                  <a:cubicBezTo>
                    <a:pt x="47" y="29"/>
                    <a:pt x="48" y="29"/>
                    <a:pt x="49" y="29"/>
                  </a:cubicBezTo>
                  <a:cubicBezTo>
                    <a:pt x="49" y="29"/>
                    <a:pt x="49" y="29"/>
                    <a:pt x="49" y="29"/>
                  </a:cubicBezTo>
                  <a:cubicBezTo>
                    <a:pt x="51" y="28"/>
                    <a:pt x="51" y="28"/>
                    <a:pt x="53" y="26"/>
                  </a:cubicBezTo>
                  <a:cubicBezTo>
                    <a:pt x="55" y="27"/>
                    <a:pt x="56" y="26"/>
                    <a:pt x="58" y="25"/>
                  </a:cubicBezTo>
                  <a:cubicBezTo>
                    <a:pt x="58" y="25"/>
                    <a:pt x="59" y="25"/>
                    <a:pt x="59" y="24"/>
                  </a:cubicBezTo>
                  <a:cubicBezTo>
                    <a:pt x="59" y="24"/>
                    <a:pt x="59" y="24"/>
                    <a:pt x="59" y="24"/>
                  </a:cubicBezTo>
                  <a:cubicBezTo>
                    <a:pt x="60" y="23"/>
                    <a:pt x="60" y="23"/>
                    <a:pt x="61" y="23"/>
                  </a:cubicBezTo>
                  <a:cubicBezTo>
                    <a:pt x="62" y="23"/>
                    <a:pt x="63" y="22"/>
                    <a:pt x="64" y="21"/>
                  </a:cubicBezTo>
                  <a:cubicBezTo>
                    <a:pt x="64" y="21"/>
                    <a:pt x="65" y="21"/>
                    <a:pt x="66" y="20"/>
                  </a:cubicBezTo>
                  <a:cubicBezTo>
                    <a:pt x="66" y="20"/>
                    <a:pt x="68" y="19"/>
                    <a:pt x="68" y="19"/>
                  </a:cubicBezTo>
                  <a:cubicBezTo>
                    <a:pt x="68" y="19"/>
                    <a:pt x="69" y="19"/>
                    <a:pt x="69" y="19"/>
                  </a:cubicBezTo>
                  <a:cubicBezTo>
                    <a:pt x="69" y="19"/>
                    <a:pt x="70" y="19"/>
                    <a:pt x="70" y="18"/>
                  </a:cubicBezTo>
                  <a:cubicBezTo>
                    <a:pt x="70" y="18"/>
                    <a:pt x="70" y="18"/>
                    <a:pt x="70" y="18"/>
                  </a:cubicBezTo>
                  <a:cubicBezTo>
                    <a:pt x="70" y="18"/>
                    <a:pt x="70" y="18"/>
                    <a:pt x="70" y="18"/>
                  </a:cubicBezTo>
                  <a:cubicBezTo>
                    <a:pt x="70" y="17"/>
                    <a:pt x="72" y="16"/>
                    <a:pt x="74" y="16"/>
                  </a:cubicBezTo>
                  <a:cubicBezTo>
                    <a:pt x="74" y="16"/>
                    <a:pt x="74" y="16"/>
                    <a:pt x="74" y="16"/>
                  </a:cubicBezTo>
                  <a:cubicBezTo>
                    <a:pt x="74" y="16"/>
                    <a:pt x="74" y="16"/>
                    <a:pt x="74" y="16"/>
                  </a:cubicBezTo>
                  <a:cubicBezTo>
                    <a:pt x="80" y="14"/>
                    <a:pt x="80" y="14"/>
                    <a:pt x="80" y="14"/>
                  </a:cubicBezTo>
                  <a:cubicBezTo>
                    <a:pt x="81" y="13"/>
                    <a:pt x="83" y="12"/>
                    <a:pt x="85" y="11"/>
                  </a:cubicBezTo>
                  <a:cubicBezTo>
                    <a:pt x="86" y="11"/>
                    <a:pt x="87" y="11"/>
                    <a:pt x="87" y="11"/>
                  </a:cubicBezTo>
                  <a:cubicBezTo>
                    <a:pt x="89" y="10"/>
                    <a:pt x="89" y="10"/>
                    <a:pt x="90" y="9"/>
                  </a:cubicBezTo>
                  <a:cubicBezTo>
                    <a:pt x="91" y="9"/>
                    <a:pt x="91" y="5"/>
                    <a:pt x="91" y="5"/>
                  </a:cubicBezTo>
                  <a:cubicBezTo>
                    <a:pt x="91" y="4"/>
                    <a:pt x="91" y="4"/>
                    <a:pt x="91" y="4"/>
                  </a:cubicBezTo>
                  <a:cubicBezTo>
                    <a:pt x="91" y="1"/>
                    <a:pt x="88" y="0"/>
                    <a:pt x="86" y="1"/>
                  </a:cubicBezTo>
                  <a:cubicBezTo>
                    <a:pt x="84" y="1"/>
                    <a:pt x="81" y="2"/>
                    <a:pt x="80" y="3"/>
                  </a:cubicBezTo>
                  <a:cubicBezTo>
                    <a:pt x="80" y="3"/>
                    <a:pt x="80" y="3"/>
                    <a:pt x="80" y="3"/>
                  </a:cubicBezTo>
                  <a:cubicBezTo>
                    <a:pt x="80" y="3"/>
                    <a:pt x="80" y="3"/>
                    <a:pt x="80" y="3"/>
                  </a:cubicBezTo>
                  <a:cubicBezTo>
                    <a:pt x="78" y="4"/>
                    <a:pt x="77" y="4"/>
                    <a:pt x="76" y="5"/>
                  </a:cubicBezTo>
                  <a:cubicBezTo>
                    <a:pt x="74" y="6"/>
                    <a:pt x="71" y="7"/>
                    <a:pt x="70" y="8"/>
                  </a:cubicBezTo>
                  <a:cubicBezTo>
                    <a:pt x="69" y="8"/>
                    <a:pt x="67" y="9"/>
                    <a:pt x="65" y="11"/>
                  </a:cubicBezTo>
                  <a:cubicBezTo>
                    <a:pt x="65" y="11"/>
                    <a:pt x="64" y="11"/>
                    <a:pt x="64" y="12"/>
                  </a:cubicBezTo>
                  <a:cubicBezTo>
                    <a:pt x="63" y="12"/>
                    <a:pt x="62" y="13"/>
                    <a:pt x="60" y="13"/>
                  </a:cubicBezTo>
                  <a:cubicBezTo>
                    <a:pt x="60" y="13"/>
                    <a:pt x="60" y="13"/>
                    <a:pt x="60" y="13"/>
                  </a:cubicBezTo>
                  <a:cubicBezTo>
                    <a:pt x="59" y="14"/>
                    <a:pt x="59" y="14"/>
                    <a:pt x="59" y="14"/>
                  </a:cubicBezTo>
                  <a:cubicBezTo>
                    <a:pt x="57" y="15"/>
                    <a:pt x="56" y="15"/>
                    <a:pt x="54" y="16"/>
                  </a:cubicBezTo>
                  <a:cubicBezTo>
                    <a:pt x="50" y="17"/>
                    <a:pt x="49" y="18"/>
                    <a:pt x="49" y="19"/>
                  </a:cubicBezTo>
                  <a:cubicBezTo>
                    <a:pt x="48" y="19"/>
                    <a:pt x="47" y="20"/>
                    <a:pt x="46" y="20"/>
                  </a:cubicBezTo>
                  <a:cubicBezTo>
                    <a:pt x="46" y="20"/>
                    <a:pt x="46" y="20"/>
                    <a:pt x="46" y="20"/>
                  </a:cubicBezTo>
                  <a:cubicBezTo>
                    <a:pt x="45" y="20"/>
                    <a:pt x="45" y="20"/>
                    <a:pt x="44" y="21"/>
                  </a:cubicBezTo>
                  <a:cubicBezTo>
                    <a:pt x="43" y="21"/>
                    <a:pt x="41" y="22"/>
                    <a:pt x="41" y="23"/>
                  </a:cubicBezTo>
                  <a:cubicBezTo>
                    <a:pt x="40" y="23"/>
                    <a:pt x="40" y="23"/>
                    <a:pt x="40" y="23"/>
                  </a:cubicBezTo>
                  <a:cubicBezTo>
                    <a:pt x="40" y="23"/>
                    <a:pt x="40" y="23"/>
                    <a:pt x="40" y="23"/>
                  </a:cubicBezTo>
                  <a:cubicBezTo>
                    <a:pt x="40" y="23"/>
                    <a:pt x="40" y="23"/>
                    <a:pt x="39" y="23"/>
                  </a:cubicBezTo>
                  <a:cubicBezTo>
                    <a:pt x="37" y="24"/>
                    <a:pt x="37" y="24"/>
                    <a:pt x="36" y="24"/>
                  </a:cubicBezTo>
                  <a:cubicBezTo>
                    <a:pt x="36" y="24"/>
                    <a:pt x="36" y="25"/>
                    <a:pt x="36" y="25"/>
                  </a:cubicBezTo>
                  <a:cubicBezTo>
                    <a:pt x="35" y="25"/>
                    <a:pt x="35" y="25"/>
                    <a:pt x="35" y="25"/>
                  </a:cubicBezTo>
                  <a:cubicBezTo>
                    <a:pt x="35" y="25"/>
                    <a:pt x="34" y="26"/>
                    <a:pt x="34" y="26"/>
                  </a:cubicBezTo>
                  <a:cubicBezTo>
                    <a:pt x="33" y="26"/>
                    <a:pt x="32" y="26"/>
                    <a:pt x="32" y="27"/>
                  </a:cubicBezTo>
                  <a:cubicBezTo>
                    <a:pt x="30" y="27"/>
                    <a:pt x="28" y="28"/>
                    <a:pt x="28" y="29"/>
                  </a:cubicBezTo>
                  <a:cubicBezTo>
                    <a:pt x="28" y="29"/>
                    <a:pt x="28" y="29"/>
                    <a:pt x="27" y="29"/>
                  </a:cubicBezTo>
                  <a:cubicBezTo>
                    <a:pt x="27" y="29"/>
                    <a:pt x="25" y="29"/>
                    <a:pt x="24" y="31"/>
                  </a:cubicBezTo>
                  <a:cubicBezTo>
                    <a:pt x="24" y="31"/>
                    <a:pt x="23" y="31"/>
                    <a:pt x="23" y="31"/>
                  </a:cubicBezTo>
                  <a:cubicBezTo>
                    <a:pt x="22" y="31"/>
                    <a:pt x="19" y="31"/>
                    <a:pt x="18" y="34"/>
                  </a:cubicBezTo>
                  <a:cubicBezTo>
                    <a:pt x="18" y="34"/>
                    <a:pt x="18" y="34"/>
                    <a:pt x="18" y="34"/>
                  </a:cubicBezTo>
                  <a:cubicBezTo>
                    <a:pt x="18" y="34"/>
                    <a:pt x="18" y="34"/>
                    <a:pt x="18" y="34"/>
                  </a:cubicBezTo>
                  <a:cubicBezTo>
                    <a:pt x="17" y="34"/>
                    <a:pt x="15" y="34"/>
                    <a:pt x="13" y="36"/>
                  </a:cubicBezTo>
                  <a:cubicBezTo>
                    <a:pt x="11" y="37"/>
                    <a:pt x="10" y="37"/>
                    <a:pt x="9" y="38"/>
                  </a:cubicBezTo>
                  <a:cubicBezTo>
                    <a:pt x="9" y="38"/>
                    <a:pt x="9" y="38"/>
                    <a:pt x="8" y="38"/>
                  </a:cubicBezTo>
                  <a:cubicBezTo>
                    <a:pt x="3" y="41"/>
                    <a:pt x="3" y="41"/>
                    <a:pt x="3" y="41"/>
                  </a:cubicBezTo>
                  <a:cubicBezTo>
                    <a:pt x="1" y="42"/>
                    <a:pt x="0" y="44"/>
                    <a:pt x="1" y="46"/>
                  </a:cubicBezTo>
                  <a:cubicBezTo>
                    <a:pt x="2" y="48"/>
                    <a:pt x="4" y="48"/>
                    <a:pt x="5" y="48"/>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7" name="Freeform 15"/>
            <p:cNvSpPr>
              <a:spLocks/>
            </p:cNvSpPr>
            <p:nvPr/>
          </p:nvSpPr>
          <p:spPr bwMode="auto">
            <a:xfrm>
              <a:off x="5147" y="3718"/>
              <a:ext cx="479" cy="211"/>
            </a:xfrm>
            <a:custGeom>
              <a:avLst/>
              <a:gdLst>
                <a:gd name="T0" fmla="*/ 16 w 203"/>
                <a:gd name="T1" fmla="*/ 39 h 89"/>
                <a:gd name="T2" fmla="*/ 33 w 203"/>
                <a:gd name="T3" fmla="*/ 42 h 89"/>
                <a:gd name="T4" fmla="*/ 44 w 203"/>
                <a:gd name="T5" fmla="*/ 45 h 89"/>
                <a:gd name="T6" fmla="*/ 55 w 203"/>
                <a:gd name="T7" fmla="*/ 49 h 89"/>
                <a:gd name="T8" fmla="*/ 69 w 203"/>
                <a:gd name="T9" fmla="*/ 52 h 89"/>
                <a:gd name="T10" fmla="*/ 83 w 203"/>
                <a:gd name="T11" fmla="*/ 57 h 89"/>
                <a:gd name="T12" fmla="*/ 97 w 203"/>
                <a:gd name="T13" fmla="*/ 61 h 89"/>
                <a:gd name="T14" fmla="*/ 119 w 203"/>
                <a:gd name="T15" fmla="*/ 67 h 89"/>
                <a:gd name="T16" fmla="*/ 132 w 203"/>
                <a:gd name="T17" fmla="*/ 71 h 89"/>
                <a:gd name="T18" fmla="*/ 147 w 203"/>
                <a:gd name="T19" fmla="*/ 75 h 89"/>
                <a:gd name="T20" fmla="*/ 159 w 203"/>
                <a:gd name="T21" fmla="*/ 77 h 89"/>
                <a:gd name="T22" fmla="*/ 171 w 203"/>
                <a:gd name="T23" fmla="*/ 79 h 89"/>
                <a:gd name="T24" fmla="*/ 186 w 203"/>
                <a:gd name="T25" fmla="*/ 74 h 89"/>
                <a:gd name="T26" fmla="*/ 194 w 203"/>
                <a:gd name="T27" fmla="*/ 61 h 89"/>
                <a:gd name="T28" fmla="*/ 188 w 203"/>
                <a:gd name="T29" fmla="*/ 50 h 89"/>
                <a:gd name="T30" fmla="*/ 178 w 203"/>
                <a:gd name="T31" fmla="*/ 45 h 89"/>
                <a:gd name="T32" fmla="*/ 161 w 203"/>
                <a:gd name="T33" fmla="*/ 41 h 89"/>
                <a:gd name="T34" fmla="*/ 143 w 203"/>
                <a:gd name="T35" fmla="*/ 36 h 89"/>
                <a:gd name="T36" fmla="*/ 124 w 203"/>
                <a:gd name="T37" fmla="*/ 30 h 89"/>
                <a:gd name="T38" fmla="*/ 92 w 203"/>
                <a:gd name="T39" fmla="*/ 25 h 89"/>
                <a:gd name="T40" fmla="*/ 73 w 203"/>
                <a:gd name="T41" fmla="*/ 21 h 89"/>
                <a:gd name="T42" fmla="*/ 58 w 203"/>
                <a:gd name="T43" fmla="*/ 17 h 89"/>
                <a:gd name="T44" fmla="*/ 46 w 203"/>
                <a:gd name="T45" fmla="*/ 14 h 89"/>
                <a:gd name="T46" fmla="*/ 38 w 203"/>
                <a:gd name="T47" fmla="*/ 6 h 89"/>
                <a:gd name="T48" fmla="*/ 48 w 203"/>
                <a:gd name="T49" fmla="*/ 4 h 89"/>
                <a:gd name="T50" fmla="*/ 60 w 203"/>
                <a:gd name="T51" fmla="*/ 6 h 89"/>
                <a:gd name="T52" fmla="*/ 72 w 203"/>
                <a:gd name="T53" fmla="*/ 9 h 89"/>
                <a:gd name="T54" fmla="*/ 83 w 203"/>
                <a:gd name="T55" fmla="*/ 12 h 89"/>
                <a:gd name="T56" fmla="*/ 105 w 203"/>
                <a:gd name="T57" fmla="*/ 18 h 89"/>
                <a:gd name="T58" fmla="*/ 126 w 203"/>
                <a:gd name="T59" fmla="*/ 24 h 89"/>
                <a:gd name="T60" fmla="*/ 139 w 203"/>
                <a:gd name="T61" fmla="*/ 28 h 89"/>
                <a:gd name="T62" fmla="*/ 158 w 203"/>
                <a:gd name="T63" fmla="*/ 33 h 89"/>
                <a:gd name="T64" fmla="*/ 176 w 203"/>
                <a:gd name="T65" fmla="*/ 38 h 89"/>
                <a:gd name="T66" fmla="*/ 192 w 203"/>
                <a:gd name="T67" fmla="*/ 44 h 89"/>
                <a:gd name="T68" fmla="*/ 198 w 203"/>
                <a:gd name="T69" fmla="*/ 51 h 89"/>
                <a:gd name="T70" fmla="*/ 201 w 203"/>
                <a:gd name="T71" fmla="*/ 62 h 89"/>
                <a:gd name="T72" fmla="*/ 195 w 203"/>
                <a:gd name="T73" fmla="*/ 75 h 89"/>
                <a:gd name="T74" fmla="*/ 179 w 203"/>
                <a:gd name="T75" fmla="*/ 86 h 89"/>
                <a:gd name="T76" fmla="*/ 160 w 203"/>
                <a:gd name="T77" fmla="*/ 87 h 89"/>
                <a:gd name="T78" fmla="*/ 149 w 203"/>
                <a:gd name="T79" fmla="*/ 84 h 89"/>
                <a:gd name="T80" fmla="*/ 134 w 203"/>
                <a:gd name="T81" fmla="*/ 81 h 89"/>
                <a:gd name="T82" fmla="*/ 116 w 203"/>
                <a:gd name="T83" fmla="*/ 78 h 89"/>
                <a:gd name="T84" fmla="*/ 94 w 203"/>
                <a:gd name="T85" fmla="*/ 72 h 89"/>
                <a:gd name="T86" fmla="*/ 79 w 203"/>
                <a:gd name="T87" fmla="*/ 68 h 89"/>
                <a:gd name="T88" fmla="*/ 65 w 203"/>
                <a:gd name="T89" fmla="*/ 65 h 89"/>
                <a:gd name="T90" fmla="*/ 52 w 203"/>
                <a:gd name="T91" fmla="*/ 62 h 89"/>
                <a:gd name="T92" fmla="*/ 40 w 203"/>
                <a:gd name="T93" fmla="*/ 58 h 89"/>
                <a:gd name="T94" fmla="*/ 30 w 203"/>
                <a:gd name="T95" fmla="*/ 56 h 89"/>
                <a:gd name="T96" fmla="*/ 13 w 203"/>
                <a:gd name="T97" fmla="*/ 50 h 89"/>
                <a:gd name="T98" fmla="*/ 3 w 203"/>
                <a:gd name="T99"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3" h="89">
                  <a:moveTo>
                    <a:pt x="4" y="38"/>
                  </a:moveTo>
                  <a:cubicBezTo>
                    <a:pt x="6" y="39"/>
                    <a:pt x="8" y="39"/>
                    <a:pt x="10" y="38"/>
                  </a:cubicBezTo>
                  <a:cubicBezTo>
                    <a:pt x="12" y="36"/>
                    <a:pt x="15" y="39"/>
                    <a:pt x="16" y="39"/>
                  </a:cubicBezTo>
                  <a:cubicBezTo>
                    <a:pt x="17" y="39"/>
                    <a:pt x="22" y="39"/>
                    <a:pt x="22" y="40"/>
                  </a:cubicBezTo>
                  <a:cubicBezTo>
                    <a:pt x="24" y="41"/>
                    <a:pt x="26" y="41"/>
                    <a:pt x="28" y="41"/>
                  </a:cubicBezTo>
                  <a:cubicBezTo>
                    <a:pt x="30" y="42"/>
                    <a:pt x="33" y="43"/>
                    <a:pt x="33" y="42"/>
                  </a:cubicBezTo>
                  <a:cubicBezTo>
                    <a:pt x="35" y="40"/>
                    <a:pt x="35" y="43"/>
                    <a:pt x="36" y="43"/>
                  </a:cubicBezTo>
                  <a:cubicBezTo>
                    <a:pt x="38" y="46"/>
                    <a:pt x="38" y="43"/>
                    <a:pt x="40" y="44"/>
                  </a:cubicBezTo>
                  <a:cubicBezTo>
                    <a:pt x="42" y="46"/>
                    <a:pt x="37" y="44"/>
                    <a:pt x="44" y="45"/>
                  </a:cubicBezTo>
                  <a:cubicBezTo>
                    <a:pt x="44" y="47"/>
                    <a:pt x="46" y="44"/>
                    <a:pt x="47" y="47"/>
                  </a:cubicBezTo>
                  <a:cubicBezTo>
                    <a:pt x="49" y="45"/>
                    <a:pt x="51" y="42"/>
                    <a:pt x="51" y="48"/>
                  </a:cubicBezTo>
                  <a:cubicBezTo>
                    <a:pt x="51" y="46"/>
                    <a:pt x="53" y="47"/>
                    <a:pt x="55" y="49"/>
                  </a:cubicBezTo>
                  <a:cubicBezTo>
                    <a:pt x="55" y="50"/>
                    <a:pt x="55" y="50"/>
                    <a:pt x="58" y="50"/>
                  </a:cubicBezTo>
                  <a:cubicBezTo>
                    <a:pt x="60" y="50"/>
                    <a:pt x="61" y="50"/>
                    <a:pt x="63" y="51"/>
                  </a:cubicBezTo>
                  <a:cubicBezTo>
                    <a:pt x="65" y="49"/>
                    <a:pt x="65" y="53"/>
                    <a:pt x="69" y="52"/>
                  </a:cubicBezTo>
                  <a:cubicBezTo>
                    <a:pt x="68" y="52"/>
                    <a:pt x="74" y="55"/>
                    <a:pt x="74" y="54"/>
                  </a:cubicBezTo>
                  <a:cubicBezTo>
                    <a:pt x="76" y="57"/>
                    <a:pt x="77" y="55"/>
                    <a:pt x="78" y="56"/>
                  </a:cubicBezTo>
                  <a:cubicBezTo>
                    <a:pt x="80" y="56"/>
                    <a:pt x="81" y="55"/>
                    <a:pt x="83" y="57"/>
                  </a:cubicBezTo>
                  <a:cubicBezTo>
                    <a:pt x="86" y="59"/>
                    <a:pt x="90" y="58"/>
                    <a:pt x="90" y="59"/>
                  </a:cubicBezTo>
                  <a:cubicBezTo>
                    <a:pt x="93" y="59"/>
                    <a:pt x="94" y="59"/>
                    <a:pt x="95" y="60"/>
                  </a:cubicBezTo>
                  <a:cubicBezTo>
                    <a:pt x="97" y="61"/>
                    <a:pt x="97" y="61"/>
                    <a:pt x="97" y="61"/>
                  </a:cubicBezTo>
                  <a:cubicBezTo>
                    <a:pt x="102" y="60"/>
                    <a:pt x="104" y="61"/>
                    <a:pt x="106" y="63"/>
                  </a:cubicBezTo>
                  <a:cubicBezTo>
                    <a:pt x="108" y="65"/>
                    <a:pt x="111" y="66"/>
                    <a:pt x="114" y="66"/>
                  </a:cubicBezTo>
                  <a:cubicBezTo>
                    <a:pt x="115" y="68"/>
                    <a:pt x="116" y="64"/>
                    <a:pt x="119" y="67"/>
                  </a:cubicBezTo>
                  <a:cubicBezTo>
                    <a:pt x="121" y="67"/>
                    <a:pt x="121" y="68"/>
                    <a:pt x="123" y="68"/>
                  </a:cubicBezTo>
                  <a:cubicBezTo>
                    <a:pt x="125" y="69"/>
                    <a:pt x="127" y="69"/>
                    <a:pt x="128" y="69"/>
                  </a:cubicBezTo>
                  <a:cubicBezTo>
                    <a:pt x="129" y="69"/>
                    <a:pt x="130" y="69"/>
                    <a:pt x="132" y="71"/>
                  </a:cubicBezTo>
                  <a:cubicBezTo>
                    <a:pt x="133" y="73"/>
                    <a:pt x="136" y="72"/>
                    <a:pt x="137" y="72"/>
                  </a:cubicBezTo>
                  <a:cubicBezTo>
                    <a:pt x="138" y="74"/>
                    <a:pt x="143" y="73"/>
                    <a:pt x="143" y="74"/>
                  </a:cubicBezTo>
                  <a:cubicBezTo>
                    <a:pt x="143" y="72"/>
                    <a:pt x="144" y="75"/>
                    <a:pt x="147" y="75"/>
                  </a:cubicBezTo>
                  <a:cubicBezTo>
                    <a:pt x="148" y="74"/>
                    <a:pt x="150" y="74"/>
                    <a:pt x="151" y="76"/>
                  </a:cubicBezTo>
                  <a:cubicBezTo>
                    <a:pt x="153" y="76"/>
                    <a:pt x="152" y="79"/>
                    <a:pt x="156" y="77"/>
                  </a:cubicBezTo>
                  <a:cubicBezTo>
                    <a:pt x="159" y="80"/>
                    <a:pt x="160" y="81"/>
                    <a:pt x="159" y="77"/>
                  </a:cubicBezTo>
                  <a:cubicBezTo>
                    <a:pt x="161" y="79"/>
                    <a:pt x="161" y="78"/>
                    <a:pt x="162" y="78"/>
                  </a:cubicBezTo>
                  <a:cubicBezTo>
                    <a:pt x="163" y="79"/>
                    <a:pt x="165" y="79"/>
                    <a:pt x="166" y="79"/>
                  </a:cubicBezTo>
                  <a:cubicBezTo>
                    <a:pt x="170" y="78"/>
                    <a:pt x="170" y="78"/>
                    <a:pt x="171" y="79"/>
                  </a:cubicBezTo>
                  <a:cubicBezTo>
                    <a:pt x="174" y="82"/>
                    <a:pt x="174" y="79"/>
                    <a:pt x="176" y="79"/>
                  </a:cubicBezTo>
                  <a:cubicBezTo>
                    <a:pt x="178" y="77"/>
                    <a:pt x="180" y="78"/>
                    <a:pt x="181" y="77"/>
                  </a:cubicBezTo>
                  <a:cubicBezTo>
                    <a:pt x="184" y="77"/>
                    <a:pt x="183" y="74"/>
                    <a:pt x="186" y="74"/>
                  </a:cubicBezTo>
                  <a:cubicBezTo>
                    <a:pt x="187" y="75"/>
                    <a:pt x="192" y="74"/>
                    <a:pt x="190" y="70"/>
                  </a:cubicBezTo>
                  <a:cubicBezTo>
                    <a:pt x="196" y="70"/>
                    <a:pt x="191" y="64"/>
                    <a:pt x="193" y="66"/>
                  </a:cubicBezTo>
                  <a:cubicBezTo>
                    <a:pt x="199" y="65"/>
                    <a:pt x="194" y="63"/>
                    <a:pt x="194" y="61"/>
                  </a:cubicBezTo>
                  <a:cubicBezTo>
                    <a:pt x="193" y="56"/>
                    <a:pt x="192" y="58"/>
                    <a:pt x="194" y="57"/>
                  </a:cubicBezTo>
                  <a:cubicBezTo>
                    <a:pt x="198" y="57"/>
                    <a:pt x="196" y="52"/>
                    <a:pt x="192" y="53"/>
                  </a:cubicBezTo>
                  <a:cubicBezTo>
                    <a:pt x="190" y="52"/>
                    <a:pt x="189" y="54"/>
                    <a:pt x="188" y="50"/>
                  </a:cubicBezTo>
                  <a:cubicBezTo>
                    <a:pt x="187" y="52"/>
                    <a:pt x="186" y="45"/>
                    <a:pt x="183" y="47"/>
                  </a:cubicBezTo>
                  <a:cubicBezTo>
                    <a:pt x="183" y="46"/>
                    <a:pt x="182" y="45"/>
                    <a:pt x="181" y="44"/>
                  </a:cubicBezTo>
                  <a:cubicBezTo>
                    <a:pt x="180" y="44"/>
                    <a:pt x="178" y="45"/>
                    <a:pt x="178" y="45"/>
                  </a:cubicBezTo>
                  <a:cubicBezTo>
                    <a:pt x="180" y="43"/>
                    <a:pt x="176" y="43"/>
                    <a:pt x="172" y="44"/>
                  </a:cubicBezTo>
                  <a:cubicBezTo>
                    <a:pt x="170" y="43"/>
                    <a:pt x="167" y="42"/>
                    <a:pt x="166" y="42"/>
                  </a:cubicBezTo>
                  <a:cubicBezTo>
                    <a:pt x="162" y="42"/>
                    <a:pt x="163" y="40"/>
                    <a:pt x="161" y="41"/>
                  </a:cubicBezTo>
                  <a:cubicBezTo>
                    <a:pt x="158" y="41"/>
                    <a:pt x="157" y="40"/>
                    <a:pt x="155" y="39"/>
                  </a:cubicBezTo>
                  <a:cubicBezTo>
                    <a:pt x="152" y="39"/>
                    <a:pt x="150" y="39"/>
                    <a:pt x="148" y="39"/>
                  </a:cubicBezTo>
                  <a:cubicBezTo>
                    <a:pt x="146" y="39"/>
                    <a:pt x="144" y="38"/>
                    <a:pt x="143" y="36"/>
                  </a:cubicBezTo>
                  <a:cubicBezTo>
                    <a:pt x="140" y="36"/>
                    <a:pt x="137" y="36"/>
                    <a:pt x="131" y="34"/>
                  </a:cubicBezTo>
                  <a:cubicBezTo>
                    <a:pt x="133" y="30"/>
                    <a:pt x="130" y="30"/>
                    <a:pt x="128" y="33"/>
                  </a:cubicBezTo>
                  <a:cubicBezTo>
                    <a:pt x="127" y="31"/>
                    <a:pt x="125" y="30"/>
                    <a:pt x="124" y="30"/>
                  </a:cubicBezTo>
                  <a:cubicBezTo>
                    <a:pt x="122" y="29"/>
                    <a:pt x="121" y="29"/>
                    <a:pt x="119" y="31"/>
                  </a:cubicBezTo>
                  <a:cubicBezTo>
                    <a:pt x="116" y="31"/>
                    <a:pt x="112" y="29"/>
                    <a:pt x="108" y="28"/>
                  </a:cubicBezTo>
                  <a:cubicBezTo>
                    <a:pt x="102" y="27"/>
                    <a:pt x="95" y="27"/>
                    <a:pt x="92" y="25"/>
                  </a:cubicBezTo>
                  <a:cubicBezTo>
                    <a:pt x="88" y="24"/>
                    <a:pt x="84" y="24"/>
                    <a:pt x="85" y="23"/>
                  </a:cubicBezTo>
                  <a:cubicBezTo>
                    <a:pt x="84" y="24"/>
                    <a:pt x="82" y="24"/>
                    <a:pt x="79" y="22"/>
                  </a:cubicBezTo>
                  <a:cubicBezTo>
                    <a:pt x="77" y="22"/>
                    <a:pt x="74" y="22"/>
                    <a:pt x="73" y="21"/>
                  </a:cubicBezTo>
                  <a:cubicBezTo>
                    <a:pt x="71" y="20"/>
                    <a:pt x="69" y="20"/>
                    <a:pt x="68" y="19"/>
                  </a:cubicBezTo>
                  <a:cubicBezTo>
                    <a:pt x="63" y="20"/>
                    <a:pt x="61" y="17"/>
                    <a:pt x="61" y="18"/>
                  </a:cubicBezTo>
                  <a:cubicBezTo>
                    <a:pt x="60" y="17"/>
                    <a:pt x="58" y="17"/>
                    <a:pt x="58" y="17"/>
                  </a:cubicBezTo>
                  <a:cubicBezTo>
                    <a:pt x="56" y="18"/>
                    <a:pt x="55" y="17"/>
                    <a:pt x="54" y="16"/>
                  </a:cubicBezTo>
                  <a:cubicBezTo>
                    <a:pt x="52" y="17"/>
                    <a:pt x="52" y="15"/>
                    <a:pt x="50" y="15"/>
                  </a:cubicBezTo>
                  <a:cubicBezTo>
                    <a:pt x="49" y="14"/>
                    <a:pt x="48" y="15"/>
                    <a:pt x="46" y="14"/>
                  </a:cubicBezTo>
                  <a:cubicBezTo>
                    <a:pt x="44" y="13"/>
                    <a:pt x="44" y="10"/>
                    <a:pt x="42" y="11"/>
                  </a:cubicBezTo>
                  <a:cubicBezTo>
                    <a:pt x="42" y="11"/>
                    <a:pt x="41" y="11"/>
                    <a:pt x="39" y="10"/>
                  </a:cubicBezTo>
                  <a:cubicBezTo>
                    <a:pt x="38" y="13"/>
                    <a:pt x="35" y="6"/>
                    <a:pt x="38" y="6"/>
                  </a:cubicBezTo>
                  <a:cubicBezTo>
                    <a:pt x="40" y="8"/>
                    <a:pt x="37" y="0"/>
                    <a:pt x="40" y="4"/>
                  </a:cubicBezTo>
                  <a:cubicBezTo>
                    <a:pt x="41" y="4"/>
                    <a:pt x="43" y="2"/>
                    <a:pt x="44" y="4"/>
                  </a:cubicBezTo>
                  <a:cubicBezTo>
                    <a:pt x="44" y="3"/>
                    <a:pt x="45" y="2"/>
                    <a:pt x="48" y="4"/>
                  </a:cubicBezTo>
                  <a:cubicBezTo>
                    <a:pt x="52" y="7"/>
                    <a:pt x="53" y="3"/>
                    <a:pt x="52" y="5"/>
                  </a:cubicBezTo>
                  <a:cubicBezTo>
                    <a:pt x="54" y="5"/>
                    <a:pt x="57" y="6"/>
                    <a:pt x="56" y="5"/>
                  </a:cubicBezTo>
                  <a:cubicBezTo>
                    <a:pt x="57" y="7"/>
                    <a:pt x="61" y="6"/>
                    <a:pt x="60" y="6"/>
                  </a:cubicBezTo>
                  <a:cubicBezTo>
                    <a:pt x="62" y="6"/>
                    <a:pt x="64" y="11"/>
                    <a:pt x="64" y="7"/>
                  </a:cubicBezTo>
                  <a:cubicBezTo>
                    <a:pt x="65" y="9"/>
                    <a:pt x="67" y="10"/>
                    <a:pt x="68" y="9"/>
                  </a:cubicBezTo>
                  <a:cubicBezTo>
                    <a:pt x="69" y="9"/>
                    <a:pt x="71" y="9"/>
                    <a:pt x="72" y="9"/>
                  </a:cubicBezTo>
                  <a:cubicBezTo>
                    <a:pt x="73" y="10"/>
                    <a:pt x="74" y="10"/>
                    <a:pt x="76" y="10"/>
                  </a:cubicBezTo>
                  <a:cubicBezTo>
                    <a:pt x="77" y="11"/>
                    <a:pt x="78" y="10"/>
                    <a:pt x="79" y="11"/>
                  </a:cubicBezTo>
                  <a:cubicBezTo>
                    <a:pt x="80" y="10"/>
                    <a:pt x="82" y="9"/>
                    <a:pt x="83" y="12"/>
                  </a:cubicBezTo>
                  <a:cubicBezTo>
                    <a:pt x="86" y="13"/>
                    <a:pt x="85" y="12"/>
                    <a:pt x="87" y="13"/>
                  </a:cubicBezTo>
                  <a:cubicBezTo>
                    <a:pt x="92" y="14"/>
                    <a:pt x="95" y="16"/>
                    <a:pt x="99" y="16"/>
                  </a:cubicBezTo>
                  <a:cubicBezTo>
                    <a:pt x="101" y="17"/>
                    <a:pt x="103" y="17"/>
                    <a:pt x="105" y="18"/>
                  </a:cubicBezTo>
                  <a:cubicBezTo>
                    <a:pt x="107" y="18"/>
                    <a:pt x="108" y="19"/>
                    <a:pt x="110" y="19"/>
                  </a:cubicBezTo>
                  <a:cubicBezTo>
                    <a:pt x="118" y="21"/>
                    <a:pt x="113" y="21"/>
                    <a:pt x="118" y="22"/>
                  </a:cubicBezTo>
                  <a:cubicBezTo>
                    <a:pt x="119" y="25"/>
                    <a:pt x="121" y="23"/>
                    <a:pt x="126" y="24"/>
                  </a:cubicBezTo>
                  <a:cubicBezTo>
                    <a:pt x="126" y="23"/>
                    <a:pt x="127" y="24"/>
                    <a:pt x="129" y="24"/>
                  </a:cubicBezTo>
                  <a:cubicBezTo>
                    <a:pt x="134" y="25"/>
                    <a:pt x="132" y="24"/>
                    <a:pt x="134" y="26"/>
                  </a:cubicBezTo>
                  <a:cubicBezTo>
                    <a:pt x="136" y="27"/>
                    <a:pt x="137" y="26"/>
                    <a:pt x="139" y="28"/>
                  </a:cubicBezTo>
                  <a:cubicBezTo>
                    <a:pt x="140" y="28"/>
                    <a:pt x="146" y="31"/>
                    <a:pt x="145" y="29"/>
                  </a:cubicBezTo>
                  <a:cubicBezTo>
                    <a:pt x="149" y="32"/>
                    <a:pt x="152" y="29"/>
                    <a:pt x="154" y="32"/>
                  </a:cubicBezTo>
                  <a:cubicBezTo>
                    <a:pt x="155" y="32"/>
                    <a:pt x="157" y="33"/>
                    <a:pt x="158" y="33"/>
                  </a:cubicBezTo>
                  <a:cubicBezTo>
                    <a:pt x="159" y="33"/>
                    <a:pt x="160" y="35"/>
                    <a:pt x="162" y="34"/>
                  </a:cubicBezTo>
                  <a:cubicBezTo>
                    <a:pt x="165" y="34"/>
                    <a:pt x="169" y="38"/>
                    <a:pt x="171" y="37"/>
                  </a:cubicBezTo>
                  <a:cubicBezTo>
                    <a:pt x="173" y="37"/>
                    <a:pt x="174" y="37"/>
                    <a:pt x="176" y="38"/>
                  </a:cubicBezTo>
                  <a:cubicBezTo>
                    <a:pt x="177" y="38"/>
                    <a:pt x="179" y="39"/>
                    <a:pt x="180" y="39"/>
                  </a:cubicBezTo>
                  <a:cubicBezTo>
                    <a:pt x="182" y="39"/>
                    <a:pt x="185" y="42"/>
                    <a:pt x="186" y="41"/>
                  </a:cubicBezTo>
                  <a:cubicBezTo>
                    <a:pt x="186" y="43"/>
                    <a:pt x="188" y="44"/>
                    <a:pt x="192" y="44"/>
                  </a:cubicBezTo>
                  <a:cubicBezTo>
                    <a:pt x="193" y="45"/>
                    <a:pt x="193" y="44"/>
                    <a:pt x="196" y="45"/>
                  </a:cubicBezTo>
                  <a:cubicBezTo>
                    <a:pt x="198" y="46"/>
                    <a:pt x="197" y="46"/>
                    <a:pt x="197" y="49"/>
                  </a:cubicBezTo>
                  <a:cubicBezTo>
                    <a:pt x="198" y="47"/>
                    <a:pt x="199" y="48"/>
                    <a:pt x="198" y="51"/>
                  </a:cubicBezTo>
                  <a:cubicBezTo>
                    <a:pt x="199" y="53"/>
                    <a:pt x="197" y="55"/>
                    <a:pt x="200" y="55"/>
                  </a:cubicBezTo>
                  <a:cubicBezTo>
                    <a:pt x="200" y="58"/>
                    <a:pt x="202" y="59"/>
                    <a:pt x="201" y="59"/>
                  </a:cubicBezTo>
                  <a:cubicBezTo>
                    <a:pt x="202" y="59"/>
                    <a:pt x="200" y="60"/>
                    <a:pt x="201" y="62"/>
                  </a:cubicBezTo>
                  <a:cubicBezTo>
                    <a:pt x="201" y="65"/>
                    <a:pt x="203" y="64"/>
                    <a:pt x="200" y="66"/>
                  </a:cubicBezTo>
                  <a:cubicBezTo>
                    <a:pt x="199" y="67"/>
                    <a:pt x="201" y="68"/>
                    <a:pt x="199" y="69"/>
                  </a:cubicBezTo>
                  <a:cubicBezTo>
                    <a:pt x="199" y="72"/>
                    <a:pt x="196" y="76"/>
                    <a:pt x="195" y="75"/>
                  </a:cubicBezTo>
                  <a:cubicBezTo>
                    <a:pt x="194" y="77"/>
                    <a:pt x="193" y="80"/>
                    <a:pt x="190" y="79"/>
                  </a:cubicBezTo>
                  <a:cubicBezTo>
                    <a:pt x="190" y="79"/>
                    <a:pt x="186" y="81"/>
                    <a:pt x="185" y="83"/>
                  </a:cubicBezTo>
                  <a:cubicBezTo>
                    <a:pt x="182" y="86"/>
                    <a:pt x="180" y="85"/>
                    <a:pt x="179" y="86"/>
                  </a:cubicBezTo>
                  <a:cubicBezTo>
                    <a:pt x="177" y="89"/>
                    <a:pt x="174" y="86"/>
                    <a:pt x="172" y="87"/>
                  </a:cubicBezTo>
                  <a:cubicBezTo>
                    <a:pt x="169" y="86"/>
                    <a:pt x="167" y="88"/>
                    <a:pt x="165" y="87"/>
                  </a:cubicBezTo>
                  <a:cubicBezTo>
                    <a:pt x="163" y="86"/>
                    <a:pt x="162" y="86"/>
                    <a:pt x="160" y="87"/>
                  </a:cubicBezTo>
                  <a:cubicBezTo>
                    <a:pt x="162" y="85"/>
                    <a:pt x="158" y="85"/>
                    <a:pt x="157" y="86"/>
                  </a:cubicBezTo>
                  <a:cubicBezTo>
                    <a:pt x="157" y="83"/>
                    <a:pt x="155" y="87"/>
                    <a:pt x="153" y="85"/>
                  </a:cubicBezTo>
                  <a:cubicBezTo>
                    <a:pt x="153" y="85"/>
                    <a:pt x="149" y="84"/>
                    <a:pt x="149" y="84"/>
                  </a:cubicBezTo>
                  <a:cubicBezTo>
                    <a:pt x="147" y="84"/>
                    <a:pt x="147" y="84"/>
                    <a:pt x="145" y="84"/>
                  </a:cubicBezTo>
                  <a:cubicBezTo>
                    <a:pt x="143" y="84"/>
                    <a:pt x="144" y="83"/>
                    <a:pt x="141" y="83"/>
                  </a:cubicBezTo>
                  <a:cubicBezTo>
                    <a:pt x="137" y="80"/>
                    <a:pt x="136" y="82"/>
                    <a:pt x="134" y="81"/>
                  </a:cubicBezTo>
                  <a:cubicBezTo>
                    <a:pt x="132" y="82"/>
                    <a:pt x="131" y="81"/>
                    <a:pt x="129" y="80"/>
                  </a:cubicBezTo>
                  <a:cubicBezTo>
                    <a:pt x="126" y="77"/>
                    <a:pt x="124" y="78"/>
                    <a:pt x="121" y="78"/>
                  </a:cubicBezTo>
                  <a:cubicBezTo>
                    <a:pt x="119" y="79"/>
                    <a:pt x="118" y="78"/>
                    <a:pt x="116" y="78"/>
                  </a:cubicBezTo>
                  <a:cubicBezTo>
                    <a:pt x="115" y="77"/>
                    <a:pt x="114" y="77"/>
                    <a:pt x="112" y="76"/>
                  </a:cubicBezTo>
                  <a:cubicBezTo>
                    <a:pt x="106" y="76"/>
                    <a:pt x="107" y="76"/>
                    <a:pt x="103" y="74"/>
                  </a:cubicBezTo>
                  <a:cubicBezTo>
                    <a:pt x="101" y="75"/>
                    <a:pt x="98" y="74"/>
                    <a:pt x="94" y="72"/>
                  </a:cubicBezTo>
                  <a:cubicBezTo>
                    <a:pt x="92" y="72"/>
                    <a:pt x="90" y="71"/>
                    <a:pt x="88" y="71"/>
                  </a:cubicBezTo>
                  <a:cubicBezTo>
                    <a:pt x="88" y="68"/>
                    <a:pt x="82" y="68"/>
                    <a:pt x="83" y="69"/>
                  </a:cubicBezTo>
                  <a:cubicBezTo>
                    <a:pt x="81" y="70"/>
                    <a:pt x="80" y="69"/>
                    <a:pt x="79" y="68"/>
                  </a:cubicBezTo>
                  <a:cubicBezTo>
                    <a:pt x="76" y="67"/>
                    <a:pt x="77" y="68"/>
                    <a:pt x="74" y="67"/>
                  </a:cubicBezTo>
                  <a:cubicBezTo>
                    <a:pt x="73" y="66"/>
                    <a:pt x="72" y="66"/>
                    <a:pt x="69" y="66"/>
                  </a:cubicBezTo>
                  <a:cubicBezTo>
                    <a:pt x="66" y="66"/>
                    <a:pt x="63" y="64"/>
                    <a:pt x="65" y="65"/>
                  </a:cubicBezTo>
                  <a:cubicBezTo>
                    <a:pt x="64" y="67"/>
                    <a:pt x="61" y="64"/>
                    <a:pt x="61" y="64"/>
                  </a:cubicBezTo>
                  <a:cubicBezTo>
                    <a:pt x="58" y="63"/>
                    <a:pt x="57" y="64"/>
                    <a:pt x="56" y="63"/>
                  </a:cubicBezTo>
                  <a:cubicBezTo>
                    <a:pt x="55" y="62"/>
                    <a:pt x="52" y="64"/>
                    <a:pt x="52" y="62"/>
                  </a:cubicBezTo>
                  <a:cubicBezTo>
                    <a:pt x="51" y="63"/>
                    <a:pt x="46" y="62"/>
                    <a:pt x="48" y="60"/>
                  </a:cubicBezTo>
                  <a:cubicBezTo>
                    <a:pt x="47" y="60"/>
                    <a:pt x="45" y="61"/>
                    <a:pt x="44" y="59"/>
                  </a:cubicBezTo>
                  <a:cubicBezTo>
                    <a:pt x="41" y="62"/>
                    <a:pt x="43" y="56"/>
                    <a:pt x="40" y="58"/>
                  </a:cubicBezTo>
                  <a:cubicBezTo>
                    <a:pt x="38" y="54"/>
                    <a:pt x="37" y="61"/>
                    <a:pt x="36" y="57"/>
                  </a:cubicBezTo>
                  <a:cubicBezTo>
                    <a:pt x="37" y="59"/>
                    <a:pt x="35" y="57"/>
                    <a:pt x="32" y="56"/>
                  </a:cubicBezTo>
                  <a:cubicBezTo>
                    <a:pt x="31" y="57"/>
                    <a:pt x="31" y="56"/>
                    <a:pt x="30" y="56"/>
                  </a:cubicBezTo>
                  <a:cubicBezTo>
                    <a:pt x="29" y="55"/>
                    <a:pt x="27" y="56"/>
                    <a:pt x="25" y="54"/>
                  </a:cubicBezTo>
                  <a:cubicBezTo>
                    <a:pt x="20" y="53"/>
                    <a:pt x="19" y="53"/>
                    <a:pt x="19" y="52"/>
                  </a:cubicBezTo>
                  <a:cubicBezTo>
                    <a:pt x="16" y="49"/>
                    <a:pt x="15" y="51"/>
                    <a:pt x="13" y="50"/>
                  </a:cubicBezTo>
                  <a:cubicBezTo>
                    <a:pt x="12" y="49"/>
                    <a:pt x="10" y="49"/>
                    <a:pt x="9" y="48"/>
                  </a:cubicBezTo>
                  <a:cubicBezTo>
                    <a:pt x="8" y="48"/>
                    <a:pt x="6" y="47"/>
                    <a:pt x="6" y="46"/>
                  </a:cubicBezTo>
                  <a:cubicBezTo>
                    <a:pt x="4" y="45"/>
                    <a:pt x="6" y="45"/>
                    <a:pt x="3" y="44"/>
                  </a:cubicBezTo>
                  <a:cubicBezTo>
                    <a:pt x="1" y="44"/>
                    <a:pt x="0" y="40"/>
                    <a:pt x="2" y="40"/>
                  </a:cubicBezTo>
                  <a:cubicBezTo>
                    <a:pt x="2" y="40"/>
                    <a:pt x="3" y="39"/>
                    <a:pt x="4" y="38"/>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8" name="Freeform 16"/>
            <p:cNvSpPr>
              <a:spLocks/>
            </p:cNvSpPr>
            <p:nvPr/>
          </p:nvSpPr>
          <p:spPr bwMode="auto">
            <a:xfrm>
              <a:off x="2015" y="-246"/>
              <a:ext cx="3644" cy="4815"/>
            </a:xfrm>
            <a:custGeom>
              <a:avLst/>
              <a:gdLst>
                <a:gd name="T0" fmla="*/ 435 w 1543"/>
                <a:gd name="T1" fmla="*/ 395 h 2038"/>
                <a:gd name="T2" fmla="*/ 720 w 1543"/>
                <a:gd name="T3" fmla="*/ 193 h 2038"/>
                <a:gd name="T4" fmla="*/ 1107 w 1543"/>
                <a:gd name="T5" fmla="*/ 200 h 2038"/>
                <a:gd name="T6" fmla="*/ 1420 w 1543"/>
                <a:gd name="T7" fmla="*/ 426 h 2038"/>
                <a:gd name="T8" fmla="*/ 1488 w 1543"/>
                <a:gd name="T9" fmla="*/ 787 h 2038"/>
                <a:gd name="T10" fmla="*/ 1272 w 1543"/>
                <a:gd name="T11" fmla="*/ 1082 h 2038"/>
                <a:gd name="T12" fmla="*/ 1458 w 1543"/>
                <a:gd name="T13" fmla="*/ 940 h 2038"/>
                <a:gd name="T14" fmla="*/ 1526 w 1543"/>
                <a:gd name="T15" fmla="*/ 559 h 2038"/>
                <a:gd name="T16" fmla="*/ 1357 w 1543"/>
                <a:gd name="T17" fmla="*/ 211 h 2038"/>
                <a:gd name="T18" fmla="*/ 958 w 1543"/>
                <a:gd name="T19" fmla="*/ 50 h 2038"/>
                <a:gd name="T20" fmla="*/ 576 w 1543"/>
                <a:gd name="T21" fmla="*/ 79 h 2038"/>
                <a:gd name="T22" fmla="*/ 246 w 1543"/>
                <a:gd name="T23" fmla="*/ 291 h 2038"/>
                <a:gd name="T24" fmla="*/ 77 w 1543"/>
                <a:gd name="T25" fmla="*/ 658 h 2038"/>
                <a:gd name="T26" fmla="*/ 95 w 1543"/>
                <a:gd name="T27" fmla="*/ 1034 h 2038"/>
                <a:gd name="T28" fmla="*/ 253 w 1543"/>
                <a:gd name="T29" fmla="*/ 1368 h 2038"/>
                <a:gd name="T30" fmla="*/ 464 w 1543"/>
                <a:gd name="T31" fmla="*/ 1583 h 2038"/>
                <a:gd name="T32" fmla="*/ 746 w 1543"/>
                <a:gd name="T33" fmla="*/ 1778 h 2038"/>
                <a:gd name="T34" fmla="*/ 1048 w 1543"/>
                <a:gd name="T35" fmla="*/ 1927 h 2038"/>
                <a:gd name="T36" fmla="*/ 1144 w 1543"/>
                <a:gd name="T37" fmla="*/ 2020 h 2038"/>
                <a:gd name="T38" fmla="*/ 855 w 1543"/>
                <a:gd name="T39" fmla="*/ 1908 h 2038"/>
                <a:gd name="T40" fmla="*/ 609 w 1543"/>
                <a:gd name="T41" fmla="*/ 1769 h 2038"/>
                <a:gd name="T42" fmla="*/ 406 w 1543"/>
                <a:gd name="T43" fmla="*/ 1613 h 2038"/>
                <a:gd name="T44" fmla="*/ 234 w 1543"/>
                <a:gd name="T45" fmla="*/ 1434 h 2038"/>
                <a:gd name="T46" fmla="*/ 84 w 1543"/>
                <a:gd name="T47" fmla="*/ 1195 h 2038"/>
                <a:gd name="T48" fmla="*/ 7 w 1543"/>
                <a:gd name="T49" fmla="*/ 827 h 2038"/>
                <a:gd name="T50" fmla="*/ 65 w 1543"/>
                <a:gd name="T51" fmla="*/ 478 h 2038"/>
                <a:gd name="T52" fmla="*/ 294 w 1543"/>
                <a:gd name="T53" fmla="*/ 195 h 2038"/>
                <a:gd name="T54" fmla="*/ 649 w 1543"/>
                <a:gd name="T55" fmla="*/ 24 h 2038"/>
                <a:gd name="T56" fmla="*/ 1087 w 1543"/>
                <a:gd name="T57" fmla="*/ 37 h 2038"/>
                <a:gd name="T58" fmla="*/ 1434 w 1543"/>
                <a:gd name="T59" fmla="*/ 259 h 2038"/>
                <a:gd name="T60" fmla="*/ 1540 w 1543"/>
                <a:gd name="T61" fmla="*/ 615 h 2038"/>
                <a:gd name="T62" fmla="*/ 1460 w 1543"/>
                <a:gd name="T63" fmla="*/ 953 h 2038"/>
                <a:gd name="T64" fmla="*/ 1528 w 1543"/>
                <a:gd name="T65" fmla="*/ 685 h 2038"/>
                <a:gd name="T66" fmla="*/ 1455 w 1543"/>
                <a:gd name="T67" fmla="*/ 301 h 2038"/>
                <a:gd name="T68" fmla="*/ 1149 w 1543"/>
                <a:gd name="T69" fmla="*/ 66 h 2038"/>
                <a:gd name="T70" fmla="*/ 714 w 1543"/>
                <a:gd name="T71" fmla="*/ 20 h 2038"/>
                <a:gd name="T72" fmla="*/ 353 w 1543"/>
                <a:gd name="T73" fmla="*/ 158 h 2038"/>
                <a:gd name="T74" fmla="*/ 103 w 1543"/>
                <a:gd name="T75" fmla="*/ 434 h 2038"/>
                <a:gd name="T76" fmla="*/ 20 w 1543"/>
                <a:gd name="T77" fmla="*/ 816 h 2038"/>
                <a:gd name="T78" fmla="*/ 90 w 1543"/>
                <a:gd name="T79" fmla="*/ 1186 h 2038"/>
                <a:gd name="T80" fmla="*/ 245 w 1543"/>
                <a:gd name="T81" fmla="*/ 1429 h 2038"/>
                <a:gd name="T82" fmla="*/ 415 w 1543"/>
                <a:gd name="T83" fmla="*/ 1603 h 2038"/>
                <a:gd name="T84" fmla="*/ 678 w 1543"/>
                <a:gd name="T85" fmla="*/ 1797 h 2038"/>
                <a:gd name="T86" fmla="*/ 918 w 1543"/>
                <a:gd name="T87" fmla="*/ 1927 h 2038"/>
                <a:gd name="T88" fmla="*/ 1234 w 1543"/>
                <a:gd name="T89" fmla="*/ 2030 h 2038"/>
                <a:gd name="T90" fmla="*/ 881 w 1543"/>
                <a:gd name="T91" fmla="*/ 1864 h 2038"/>
                <a:gd name="T92" fmla="*/ 617 w 1543"/>
                <a:gd name="T93" fmla="*/ 1719 h 2038"/>
                <a:gd name="T94" fmla="*/ 397 w 1543"/>
                <a:gd name="T95" fmla="*/ 1545 h 2038"/>
                <a:gd name="T96" fmla="*/ 190 w 1543"/>
                <a:gd name="T97" fmla="*/ 1295 h 2038"/>
                <a:gd name="T98" fmla="*/ 67 w 1543"/>
                <a:gd name="T99" fmla="*/ 922 h 2038"/>
                <a:gd name="T100" fmla="*/ 85 w 1543"/>
                <a:gd name="T101" fmla="*/ 554 h 2038"/>
                <a:gd name="T102" fmla="*/ 303 w 1543"/>
                <a:gd name="T103" fmla="*/ 226 h 2038"/>
                <a:gd name="T104" fmla="*/ 664 w 1543"/>
                <a:gd name="T105" fmla="*/ 46 h 2038"/>
                <a:gd name="T106" fmla="*/ 1059 w 1543"/>
                <a:gd name="T107" fmla="*/ 58 h 2038"/>
                <a:gd name="T108" fmla="*/ 1407 w 1543"/>
                <a:gd name="T109" fmla="*/ 248 h 2038"/>
                <a:gd name="T110" fmla="*/ 1531 w 1543"/>
                <a:gd name="T111" fmla="*/ 605 h 2038"/>
                <a:gd name="T112" fmla="*/ 1450 w 1543"/>
                <a:gd name="T113" fmla="*/ 970 h 2038"/>
                <a:gd name="T114" fmla="*/ 1305 w 1543"/>
                <a:gd name="T115" fmla="*/ 1067 h 2038"/>
                <a:gd name="T116" fmla="*/ 1482 w 1543"/>
                <a:gd name="T117" fmla="*/ 761 h 2038"/>
                <a:gd name="T118" fmla="*/ 1377 w 1543"/>
                <a:gd name="T119" fmla="*/ 393 h 2038"/>
                <a:gd name="T120" fmla="*/ 1042 w 1543"/>
                <a:gd name="T121" fmla="*/ 190 h 2038"/>
                <a:gd name="T122" fmla="*/ 675 w 1543"/>
                <a:gd name="T123" fmla="*/ 213 h 2038"/>
                <a:gd name="T124" fmla="*/ 423 w 1543"/>
                <a:gd name="T125" fmla="*/ 429 h 2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43" h="2038">
                  <a:moveTo>
                    <a:pt x="346" y="711"/>
                  </a:moveTo>
                  <a:cubicBezTo>
                    <a:pt x="348" y="709"/>
                    <a:pt x="347" y="710"/>
                    <a:pt x="345" y="707"/>
                  </a:cubicBezTo>
                  <a:cubicBezTo>
                    <a:pt x="345" y="704"/>
                    <a:pt x="346" y="703"/>
                    <a:pt x="345" y="702"/>
                  </a:cubicBezTo>
                  <a:cubicBezTo>
                    <a:pt x="344" y="700"/>
                    <a:pt x="344" y="700"/>
                    <a:pt x="344" y="698"/>
                  </a:cubicBezTo>
                  <a:cubicBezTo>
                    <a:pt x="345" y="696"/>
                    <a:pt x="343" y="696"/>
                    <a:pt x="345" y="693"/>
                  </a:cubicBezTo>
                  <a:cubicBezTo>
                    <a:pt x="345" y="691"/>
                    <a:pt x="345" y="689"/>
                    <a:pt x="345" y="689"/>
                  </a:cubicBezTo>
                  <a:cubicBezTo>
                    <a:pt x="345" y="686"/>
                    <a:pt x="346" y="686"/>
                    <a:pt x="345" y="684"/>
                  </a:cubicBezTo>
                  <a:cubicBezTo>
                    <a:pt x="344" y="681"/>
                    <a:pt x="344" y="681"/>
                    <a:pt x="345" y="679"/>
                  </a:cubicBezTo>
                  <a:cubicBezTo>
                    <a:pt x="343" y="680"/>
                    <a:pt x="344" y="677"/>
                    <a:pt x="345" y="675"/>
                  </a:cubicBezTo>
                  <a:cubicBezTo>
                    <a:pt x="346" y="674"/>
                    <a:pt x="344" y="671"/>
                    <a:pt x="345" y="670"/>
                  </a:cubicBezTo>
                  <a:cubicBezTo>
                    <a:pt x="344" y="667"/>
                    <a:pt x="344" y="664"/>
                    <a:pt x="345" y="666"/>
                  </a:cubicBezTo>
                  <a:cubicBezTo>
                    <a:pt x="344" y="667"/>
                    <a:pt x="345" y="664"/>
                    <a:pt x="346" y="660"/>
                  </a:cubicBezTo>
                  <a:cubicBezTo>
                    <a:pt x="349" y="659"/>
                    <a:pt x="344" y="658"/>
                    <a:pt x="346" y="657"/>
                  </a:cubicBezTo>
                  <a:cubicBezTo>
                    <a:pt x="346" y="655"/>
                    <a:pt x="343" y="656"/>
                    <a:pt x="346" y="652"/>
                  </a:cubicBezTo>
                  <a:cubicBezTo>
                    <a:pt x="346" y="648"/>
                    <a:pt x="345" y="651"/>
                    <a:pt x="346" y="648"/>
                  </a:cubicBezTo>
                  <a:cubicBezTo>
                    <a:pt x="350" y="647"/>
                    <a:pt x="347" y="647"/>
                    <a:pt x="347" y="643"/>
                  </a:cubicBezTo>
                  <a:cubicBezTo>
                    <a:pt x="344" y="640"/>
                    <a:pt x="345" y="640"/>
                    <a:pt x="347" y="639"/>
                  </a:cubicBezTo>
                  <a:cubicBezTo>
                    <a:pt x="348" y="635"/>
                    <a:pt x="346" y="637"/>
                    <a:pt x="348" y="633"/>
                  </a:cubicBezTo>
                  <a:cubicBezTo>
                    <a:pt x="348" y="629"/>
                    <a:pt x="348" y="631"/>
                    <a:pt x="349" y="627"/>
                  </a:cubicBezTo>
                  <a:cubicBezTo>
                    <a:pt x="349" y="622"/>
                    <a:pt x="346" y="626"/>
                    <a:pt x="349" y="621"/>
                  </a:cubicBezTo>
                  <a:cubicBezTo>
                    <a:pt x="348" y="618"/>
                    <a:pt x="348" y="620"/>
                    <a:pt x="350" y="615"/>
                  </a:cubicBezTo>
                  <a:cubicBezTo>
                    <a:pt x="349" y="611"/>
                    <a:pt x="351" y="610"/>
                    <a:pt x="351" y="609"/>
                  </a:cubicBezTo>
                  <a:cubicBezTo>
                    <a:pt x="353" y="606"/>
                    <a:pt x="352" y="606"/>
                    <a:pt x="352" y="603"/>
                  </a:cubicBezTo>
                  <a:cubicBezTo>
                    <a:pt x="354" y="602"/>
                    <a:pt x="353" y="600"/>
                    <a:pt x="353" y="597"/>
                  </a:cubicBezTo>
                  <a:cubicBezTo>
                    <a:pt x="352" y="594"/>
                    <a:pt x="354" y="595"/>
                    <a:pt x="355" y="591"/>
                  </a:cubicBezTo>
                  <a:cubicBezTo>
                    <a:pt x="357" y="589"/>
                    <a:pt x="353" y="587"/>
                    <a:pt x="356" y="584"/>
                  </a:cubicBezTo>
                  <a:cubicBezTo>
                    <a:pt x="357" y="580"/>
                    <a:pt x="357" y="578"/>
                    <a:pt x="358" y="576"/>
                  </a:cubicBezTo>
                  <a:cubicBezTo>
                    <a:pt x="359" y="570"/>
                    <a:pt x="359" y="570"/>
                    <a:pt x="360" y="568"/>
                  </a:cubicBezTo>
                  <a:cubicBezTo>
                    <a:pt x="362" y="566"/>
                    <a:pt x="362" y="563"/>
                    <a:pt x="362" y="562"/>
                  </a:cubicBezTo>
                  <a:cubicBezTo>
                    <a:pt x="363" y="560"/>
                    <a:pt x="363" y="558"/>
                    <a:pt x="363" y="555"/>
                  </a:cubicBezTo>
                  <a:cubicBezTo>
                    <a:pt x="363" y="553"/>
                    <a:pt x="364" y="553"/>
                    <a:pt x="365" y="549"/>
                  </a:cubicBezTo>
                  <a:cubicBezTo>
                    <a:pt x="368" y="548"/>
                    <a:pt x="366" y="545"/>
                    <a:pt x="367" y="543"/>
                  </a:cubicBezTo>
                  <a:cubicBezTo>
                    <a:pt x="366" y="541"/>
                    <a:pt x="369" y="537"/>
                    <a:pt x="369" y="537"/>
                  </a:cubicBezTo>
                  <a:cubicBezTo>
                    <a:pt x="368" y="533"/>
                    <a:pt x="371" y="536"/>
                    <a:pt x="371" y="530"/>
                  </a:cubicBezTo>
                  <a:cubicBezTo>
                    <a:pt x="372" y="527"/>
                    <a:pt x="373" y="526"/>
                    <a:pt x="373" y="525"/>
                  </a:cubicBezTo>
                  <a:cubicBezTo>
                    <a:pt x="374" y="522"/>
                    <a:pt x="373" y="520"/>
                    <a:pt x="375" y="518"/>
                  </a:cubicBezTo>
                  <a:cubicBezTo>
                    <a:pt x="378" y="517"/>
                    <a:pt x="377" y="513"/>
                    <a:pt x="377" y="512"/>
                  </a:cubicBezTo>
                  <a:cubicBezTo>
                    <a:pt x="376" y="510"/>
                    <a:pt x="376" y="511"/>
                    <a:pt x="379" y="509"/>
                  </a:cubicBezTo>
                  <a:cubicBezTo>
                    <a:pt x="382" y="507"/>
                    <a:pt x="380" y="505"/>
                    <a:pt x="380" y="506"/>
                  </a:cubicBezTo>
                  <a:cubicBezTo>
                    <a:pt x="378" y="505"/>
                    <a:pt x="383" y="500"/>
                    <a:pt x="382" y="500"/>
                  </a:cubicBezTo>
                  <a:cubicBezTo>
                    <a:pt x="384" y="498"/>
                    <a:pt x="382" y="496"/>
                    <a:pt x="384" y="493"/>
                  </a:cubicBezTo>
                  <a:cubicBezTo>
                    <a:pt x="386" y="491"/>
                    <a:pt x="385" y="490"/>
                    <a:pt x="387" y="488"/>
                  </a:cubicBezTo>
                  <a:cubicBezTo>
                    <a:pt x="387" y="486"/>
                    <a:pt x="388" y="483"/>
                    <a:pt x="389" y="483"/>
                  </a:cubicBezTo>
                  <a:cubicBezTo>
                    <a:pt x="389" y="482"/>
                    <a:pt x="391" y="483"/>
                    <a:pt x="391" y="479"/>
                  </a:cubicBezTo>
                  <a:cubicBezTo>
                    <a:pt x="390" y="478"/>
                    <a:pt x="394" y="476"/>
                    <a:pt x="393" y="473"/>
                  </a:cubicBezTo>
                  <a:cubicBezTo>
                    <a:pt x="394" y="474"/>
                    <a:pt x="394" y="472"/>
                    <a:pt x="394" y="469"/>
                  </a:cubicBezTo>
                  <a:cubicBezTo>
                    <a:pt x="398" y="469"/>
                    <a:pt x="397" y="465"/>
                    <a:pt x="397" y="464"/>
                  </a:cubicBezTo>
                  <a:cubicBezTo>
                    <a:pt x="399" y="462"/>
                    <a:pt x="399" y="463"/>
                    <a:pt x="400" y="459"/>
                  </a:cubicBezTo>
                  <a:cubicBezTo>
                    <a:pt x="402" y="456"/>
                    <a:pt x="402" y="456"/>
                    <a:pt x="402" y="454"/>
                  </a:cubicBezTo>
                  <a:cubicBezTo>
                    <a:pt x="404" y="451"/>
                    <a:pt x="402" y="450"/>
                    <a:pt x="404" y="450"/>
                  </a:cubicBezTo>
                  <a:cubicBezTo>
                    <a:pt x="404" y="448"/>
                    <a:pt x="404" y="448"/>
                    <a:pt x="405" y="447"/>
                  </a:cubicBezTo>
                  <a:cubicBezTo>
                    <a:pt x="406" y="446"/>
                    <a:pt x="406" y="445"/>
                    <a:pt x="407" y="444"/>
                  </a:cubicBezTo>
                  <a:cubicBezTo>
                    <a:pt x="407" y="443"/>
                    <a:pt x="407" y="442"/>
                    <a:pt x="408" y="441"/>
                  </a:cubicBezTo>
                  <a:cubicBezTo>
                    <a:pt x="409" y="440"/>
                    <a:pt x="410" y="439"/>
                    <a:pt x="410" y="437"/>
                  </a:cubicBezTo>
                  <a:cubicBezTo>
                    <a:pt x="411" y="437"/>
                    <a:pt x="411" y="435"/>
                    <a:pt x="412" y="434"/>
                  </a:cubicBezTo>
                  <a:cubicBezTo>
                    <a:pt x="412" y="434"/>
                    <a:pt x="413" y="432"/>
                    <a:pt x="413" y="432"/>
                  </a:cubicBezTo>
                  <a:cubicBezTo>
                    <a:pt x="414" y="431"/>
                    <a:pt x="415" y="430"/>
                    <a:pt x="415" y="429"/>
                  </a:cubicBezTo>
                  <a:cubicBezTo>
                    <a:pt x="415" y="427"/>
                    <a:pt x="414" y="427"/>
                    <a:pt x="416" y="426"/>
                  </a:cubicBezTo>
                  <a:cubicBezTo>
                    <a:pt x="417" y="425"/>
                    <a:pt x="418" y="424"/>
                    <a:pt x="418" y="423"/>
                  </a:cubicBezTo>
                  <a:cubicBezTo>
                    <a:pt x="420" y="422"/>
                    <a:pt x="419" y="422"/>
                    <a:pt x="420" y="420"/>
                  </a:cubicBezTo>
                  <a:cubicBezTo>
                    <a:pt x="422" y="419"/>
                    <a:pt x="420" y="420"/>
                    <a:pt x="421" y="417"/>
                  </a:cubicBezTo>
                  <a:cubicBezTo>
                    <a:pt x="421" y="415"/>
                    <a:pt x="422" y="416"/>
                    <a:pt x="423" y="414"/>
                  </a:cubicBezTo>
                  <a:cubicBezTo>
                    <a:pt x="423" y="415"/>
                    <a:pt x="425" y="415"/>
                    <a:pt x="425" y="412"/>
                  </a:cubicBezTo>
                  <a:cubicBezTo>
                    <a:pt x="426" y="412"/>
                    <a:pt x="424" y="410"/>
                    <a:pt x="426" y="409"/>
                  </a:cubicBezTo>
                  <a:cubicBezTo>
                    <a:pt x="429" y="407"/>
                    <a:pt x="427" y="406"/>
                    <a:pt x="428" y="406"/>
                  </a:cubicBezTo>
                  <a:cubicBezTo>
                    <a:pt x="428" y="403"/>
                    <a:pt x="430" y="404"/>
                    <a:pt x="430" y="403"/>
                  </a:cubicBezTo>
                  <a:cubicBezTo>
                    <a:pt x="430" y="402"/>
                    <a:pt x="431" y="401"/>
                    <a:pt x="431" y="400"/>
                  </a:cubicBezTo>
                  <a:cubicBezTo>
                    <a:pt x="433" y="401"/>
                    <a:pt x="434" y="399"/>
                    <a:pt x="433" y="398"/>
                  </a:cubicBezTo>
                  <a:cubicBezTo>
                    <a:pt x="435" y="396"/>
                    <a:pt x="434" y="396"/>
                    <a:pt x="435" y="395"/>
                  </a:cubicBezTo>
                  <a:cubicBezTo>
                    <a:pt x="435" y="394"/>
                    <a:pt x="439" y="395"/>
                    <a:pt x="437" y="392"/>
                  </a:cubicBezTo>
                  <a:cubicBezTo>
                    <a:pt x="437" y="391"/>
                    <a:pt x="440" y="390"/>
                    <a:pt x="439" y="390"/>
                  </a:cubicBezTo>
                  <a:cubicBezTo>
                    <a:pt x="438" y="388"/>
                    <a:pt x="439" y="387"/>
                    <a:pt x="440" y="387"/>
                  </a:cubicBezTo>
                  <a:cubicBezTo>
                    <a:pt x="440" y="386"/>
                    <a:pt x="440" y="384"/>
                    <a:pt x="442" y="384"/>
                  </a:cubicBezTo>
                  <a:cubicBezTo>
                    <a:pt x="443" y="384"/>
                    <a:pt x="442" y="383"/>
                    <a:pt x="444" y="382"/>
                  </a:cubicBezTo>
                  <a:cubicBezTo>
                    <a:pt x="446" y="381"/>
                    <a:pt x="445" y="379"/>
                    <a:pt x="446" y="379"/>
                  </a:cubicBezTo>
                  <a:cubicBezTo>
                    <a:pt x="448" y="378"/>
                    <a:pt x="450" y="374"/>
                    <a:pt x="450" y="374"/>
                  </a:cubicBezTo>
                  <a:cubicBezTo>
                    <a:pt x="448" y="373"/>
                    <a:pt x="454" y="371"/>
                    <a:pt x="454" y="368"/>
                  </a:cubicBezTo>
                  <a:cubicBezTo>
                    <a:pt x="458" y="367"/>
                    <a:pt x="456" y="366"/>
                    <a:pt x="457" y="364"/>
                  </a:cubicBezTo>
                  <a:cubicBezTo>
                    <a:pt x="457" y="364"/>
                    <a:pt x="459" y="360"/>
                    <a:pt x="460" y="360"/>
                  </a:cubicBezTo>
                  <a:cubicBezTo>
                    <a:pt x="463" y="360"/>
                    <a:pt x="462" y="357"/>
                    <a:pt x="464" y="356"/>
                  </a:cubicBezTo>
                  <a:cubicBezTo>
                    <a:pt x="466" y="353"/>
                    <a:pt x="464" y="353"/>
                    <a:pt x="467" y="351"/>
                  </a:cubicBezTo>
                  <a:cubicBezTo>
                    <a:pt x="468" y="350"/>
                    <a:pt x="467" y="347"/>
                    <a:pt x="471" y="347"/>
                  </a:cubicBezTo>
                  <a:cubicBezTo>
                    <a:pt x="471" y="346"/>
                    <a:pt x="473" y="345"/>
                    <a:pt x="474" y="343"/>
                  </a:cubicBezTo>
                  <a:cubicBezTo>
                    <a:pt x="477" y="344"/>
                    <a:pt x="478" y="340"/>
                    <a:pt x="478" y="339"/>
                  </a:cubicBezTo>
                  <a:cubicBezTo>
                    <a:pt x="479" y="338"/>
                    <a:pt x="481" y="336"/>
                    <a:pt x="482" y="335"/>
                  </a:cubicBezTo>
                  <a:cubicBezTo>
                    <a:pt x="481" y="335"/>
                    <a:pt x="483" y="333"/>
                    <a:pt x="486" y="331"/>
                  </a:cubicBezTo>
                  <a:cubicBezTo>
                    <a:pt x="486" y="329"/>
                    <a:pt x="491" y="325"/>
                    <a:pt x="489" y="327"/>
                  </a:cubicBezTo>
                  <a:cubicBezTo>
                    <a:pt x="492" y="325"/>
                    <a:pt x="492" y="325"/>
                    <a:pt x="493" y="323"/>
                  </a:cubicBezTo>
                  <a:cubicBezTo>
                    <a:pt x="497" y="325"/>
                    <a:pt x="496" y="318"/>
                    <a:pt x="497" y="319"/>
                  </a:cubicBezTo>
                  <a:cubicBezTo>
                    <a:pt x="499" y="320"/>
                    <a:pt x="495" y="316"/>
                    <a:pt x="501" y="315"/>
                  </a:cubicBezTo>
                  <a:cubicBezTo>
                    <a:pt x="504" y="314"/>
                    <a:pt x="508" y="312"/>
                    <a:pt x="506" y="310"/>
                  </a:cubicBezTo>
                  <a:cubicBezTo>
                    <a:pt x="508" y="310"/>
                    <a:pt x="511" y="308"/>
                    <a:pt x="511" y="306"/>
                  </a:cubicBezTo>
                  <a:cubicBezTo>
                    <a:pt x="512" y="308"/>
                    <a:pt x="515" y="301"/>
                    <a:pt x="516" y="302"/>
                  </a:cubicBezTo>
                  <a:cubicBezTo>
                    <a:pt x="516" y="301"/>
                    <a:pt x="520" y="300"/>
                    <a:pt x="519" y="299"/>
                  </a:cubicBezTo>
                  <a:cubicBezTo>
                    <a:pt x="521" y="298"/>
                    <a:pt x="522" y="296"/>
                    <a:pt x="522" y="296"/>
                  </a:cubicBezTo>
                  <a:cubicBezTo>
                    <a:pt x="524" y="293"/>
                    <a:pt x="527" y="293"/>
                    <a:pt x="529" y="290"/>
                  </a:cubicBezTo>
                  <a:cubicBezTo>
                    <a:pt x="529" y="291"/>
                    <a:pt x="532" y="289"/>
                    <a:pt x="533" y="288"/>
                  </a:cubicBezTo>
                  <a:cubicBezTo>
                    <a:pt x="534" y="286"/>
                    <a:pt x="535" y="285"/>
                    <a:pt x="535" y="285"/>
                  </a:cubicBezTo>
                  <a:cubicBezTo>
                    <a:pt x="537" y="285"/>
                    <a:pt x="536" y="285"/>
                    <a:pt x="539" y="283"/>
                  </a:cubicBezTo>
                  <a:cubicBezTo>
                    <a:pt x="540" y="282"/>
                    <a:pt x="541" y="282"/>
                    <a:pt x="542" y="280"/>
                  </a:cubicBezTo>
                  <a:cubicBezTo>
                    <a:pt x="544" y="279"/>
                    <a:pt x="543" y="277"/>
                    <a:pt x="546" y="277"/>
                  </a:cubicBezTo>
                  <a:cubicBezTo>
                    <a:pt x="548" y="277"/>
                    <a:pt x="547" y="275"/>
                    <a:pt x="549" y="275"/>
                  </a:cubicBezTo>
                  <a:cubicBezTo>
                    <a:pt x="550" y="274"/>
                    <a:pt x="551" y="273"/>
                    <a:pt x="553" y="272"/>
                  </a:cubicBezTo>
                  <a:cubicBezTo>
                    <a:pt x="555" y="272"/>
                    <a:pt x="556" y="270"/>
                    <a:pt x="558" y="269"/>
                  </a:cubicBezTo>
                  <a:cubicBezTo>
                    <a:pt x="559" y="269"/>
                    <a:pt x="558" y="268"/>
                    <a:pt x="562" y="266"/>
                  </a:cubicBezTo>
                  <a:cubicBezTo>
                    <a:pt x="563" y="264"/>
                    <a:pt x="564" y="265"/>
                    <a:pt x="567" y="263"/>
                  </a:cubicBezTo>
                  <a:cubicBezTo>
                    <a:pt x="569" y="261"/>
                    <a:pt x="569" y="262"/>
                    <a:pt x="571" y="260"/>
                  </a:cubicBezTo>
                  <a:cubicBezTo>
                    <a:pt x="568" y="259"/>
                    <a:pt x="573" y="259"/>
                    <a:pt x="576" y="257"/>
                  </a:cubicBezTo>
                  <a:cubicBezTo>
                    <a:pt x="577" y="257"/>
                    <a:pt x="579" y="261"/>
                    <a:pt x="580" y="254"/>
                  </a:cubicBezTo>
                  <a:cubicBezTo>
                    <a:pt x="582" y="254"/>
                    <a:pt x="582" y="251"/>
                    <a:pt x="585" y="251"/>
                  </a:cubicBezTo>
                  <a:cubicBezTo>
                    <a:pt x="587" y="250"/>
                    <a:pt x="585" y="250"/>
                    <a:pt x="589" y="249"/>
                  </a:cubicBezTo>
                  <a:cubicBezTo>
                    <a:pt x="590" y="249"/>
                    <a:pt x="591" y="249"/>
                    <a:pt x="594" y="246"/>
                  </a:cubicBezTo>
                  <a:cubicBezTo>
                    <a:pt x="596" y="244"/>
                    <a:pt x="597" y="244"/>
                    <a:pt x="598" y="243"/>
                  </a:cubicBezTo>
                  <a:cubicBezTo>
                    <a:pt x="600" y="242"/>
                    <a:pt x="601" y="243"/>
                    <a:pt x="603" y="241"/>
                  </a:cubicBezTo>
                  <a:cubicBezTo>
                    <a:pt x="605" y="240"/>
                    <a:pt x="607" y="240"/>
                    <a:pt x="608" y="239"/>
                  </a:cubicBezTo>
                  <a:cubicBezTo>
                    <a:pt x="610" y="238"/>
                    <a:pt x="612" y="238"/>
                    <a:pt x="613" y="236"/>
                  </a:cubicBezTo>
                  <a:cubicBezTo>
                    <a:pt x="613" y="235"/>
                    <a:pt x="616" y="235"/>
                    <a:pt x="617" y="234"/>
                  </a:cubicBezTo>
                  <a:cubicBezTo>
                    <a:pt x="618" y="233"/>
                    <a:pt x="620" y="233"/>
                    <a:pt x="621" y="232"/>
                  </a:cubicBezTo>
                  <a:cubicBezTo>
                    <a:pt x="623" y="232"/>
                    <a:pt x="626" y="229"/>
                    <a:pt x="626" y="230"/>
                  </a:cubicBezTo>
                  <a:cubicBezTo>
                    <a:pt x="625" y="228"/>
                    <a:pt x="627" y="229"/>
                    <a:pt x="630" y="228"/>
                  </a:cubicBezTo>
                  <a:cubicBezTo>
                    <a:pt x="632" y="225"/>
                    <a:pt x="633" y="226"/>
                    <a:pt x="634" y="226"/>
                  </a:cubicBezTo>
                  <a:cubicBezTo>
                    <a:pt x="636" y="223"/>
                    <a:pt x="641" y="224"/>
                    <a:pt x="638" y="224"/>
                  </a:cubicBezTo>
                  <a:cubicBezTo>
                    <a:pt x="639" y="222"/>
                    <a:pt x="636" y="220"/>
                    <a:pt x="642" y="222"/>
                  </a:cubicBezTo>
                  <a:cubicBezTo>
                    <a:pt x="647" y="218"/>
                    <a:pt x="646" y="221"/>
                    <a:pt x="647" y="220"/>
                  </a:cubicBezTo>
                  <a:cubicBezTo>
                    <a:pt x="646" y="219"/>
                    <a:pt x="649" y="220"/>
                    <a:pt x="651" y="218"/>
                  </a:cubicBezTo>
                  <a:cubicBezTo>
                    <a:pt x="653" y="219"/>
                    <a:pt x="652" y="216"/>
                    <a:pt x="655" y="216"/>
                  </a:cubicBezTo>
                  <a:cubicBezTo>
                    <a:pt x="657" y="218"/>
                    <a:pt x="658" y="216"/>
                    <a:pt x="660" y="215"/>
                  </a:cubicBezTo>
                  <a:cubicBezTo>
                    <a:pt x="662" y="217"/>
                    <a:pt x="662" y="215"/>
                    <a:pt x="664" y="213"/>
                  </a:cubicBezTo>
                  <a:cubicBezTo>
                    <a:pt x="668" y="211"/>
                    <a:pt x="670" y="213"/>
                    <a:pt x="673" y="209"/>
                  </a:cubicBezTo>
                  <a:cubicBezTo>
                    <a:pt x="674" y="208"/>
                    <a:pt x="676" y="209"/>
                    <a:pt x="678" y="207"/>
                  </a:cubicBezTo>
                  <a:cubicBezTo>
                    <a:pt x="679" y="206"/>
                    <a:pt x="682" y="208"/>
                    <a:pt x="683" y="206"/>
                  </a:cubicBezTo>
                  <a:cubicBezTo>
                    <a:pt x="686" y="205"/>
                    <a:pt x="687" y="204"/>
                    <a:pt x="689" y="205"/>
                  </a:cubicBezTo>
                  <a:cubicBezTo>
                    <a:pt x="690" y="203"/>
                    <a:pt x="692" y="203"/>
                    <a:pt x="694" y="202"/>
                  </a:cubicBezTo>
                  <a:cubicBezTo>
                    <a:pt x="694" y="202"/>
                    <a:pt x="697" y="200"/>
                    <a:pt x="699" y="200"/>
                  </a:cubicBezTo>
                  <a:cubicBezTo>
                    <a:pt x="700" y="198"/>
                    <a:pt x="701" y="200"/>
                    <a:pt x="704" y="199"/>
                  </a:cubicBezTo>
                  <a:cubicBezTo>
                    <a:pt x="706" y="200"/>
                    <a:pt x="709" y="199"/>
                    <a:pt x="710" y="197"/>
                  </a:cubicBezTo>
                  <a:cubicBezTo>
                    <a:pt x="711" y="194"/>
                    <a:pt x="715" y="198"/>
                    <a:pt x="715" y="196"/>
                  </a:cubicBezTo>
                  <a:cubicBezTo>
                    <a:pt x="717" y="193"/>
                    <a:pt x="717" y="192"/>
                    <a:pt x="720" y="193"/>
                  </a:cubicBezTo>
                  <a:cubicBezTo>
                    <a:pt x="720" y="194"/>
                    <a:pt x="723" y="196"/>
                    <a:pt x="725" y="193"/>
                  </a:cubicBezTo>
                  <a:cubicBezTo>
                    <a:pt x="727" y="193"/>
                    <a:pt x="730" y="191"/>
                    <a:pt x="730" y="192"/>
                  </a:cubicBezTo>
                  <a:cubicBezTo>
                    <a:pt x="730" y="192"/>
                    <a:pt x="735" y="191"/>
                    <a:pt x="736" y="190"/>
                  </a:cubicBezTo>
                  <a:cubicBezTo>
                    <a:pt x="736" y="189"/>
                    <a:pt x="740" y="191"/>
                    <a:pt x="741" y="189"/>
                  </a:cubicBezTo>
                  <a:cubicBezTo>
                    <a:pt x="743" y="188"/>
                    <a:pt x="745" y="185"/>
                    <a:pt x="747" y="187"/>
                  </a:cubicBezTo>
                  <a:cubicBezTo>
                    <a:pt x="745" y="188"/>
                    <a:pt x="749" y="186"/>
                    <a:pt x="750" y="186"/>
                  </a:cubicBezTo>
                  <a:cubicBezTo>
                    <a:pt x="752" y="186"/>
                    <a:pt x="753" y="188"/>
                    <a:pt x="754" y="186"/>
                  </a:cubicBezTo>
                  <a:cubicBezTo>
                    <a:pt x="755" y="185"/>
                    <a:pt x="756" y="187"/>
                    <a:pt x="757" y="185"/>
                  </a:cubicBezTo>
                  <a:cubicBezTo>
                    <a:pt x="758" y="184"/>
                    <a:pt x="758" y="184"/>
                    <a:pt x="761" y="184"/>
                  </a:cubicBezTo>
                  <a:cubicBezTo>
                    <a:pt x="762" y="182"/>
                    <a:pt x="763" y="184"/>
                    <a:pt x="765" y="183"/>
                  </a:cubicBezTo>
                  <a:cubicBezTo>
                    <a:pt x="765" y="183"/>
                    <a:pt x="767" y="184"/>
                    <a:pt x="768" y="183"/>
                  </a:cubicBezTo>
                  <a:cubicBezTo>
                    <a:pt x="771" y="182"/>
                    <a:pt x="771" y="184"/>
                    <a:pt x="774" y="182"/>
                  </a:cubicBezTo>
                  <a:cubicBezTo>
                    <a:pt x="777" y="179"/>
                    <a:pt x="778" y="182"/>
                    <a:pt x="779" y="181"/>
                  </a:cubicBezTo>
                  <a:cubicBezTo>
                    <a:pt x="782" y="179"/>
                    <a:pt x="781" y="180"/>
                    <a:pt x="784" y="179"/>
                  </a:cubicBezTo>
                  <a:cubicBezTo>
                    <a:pt x="788" y="179"/>
                    <a:pt x="790" y="179"/>
                    <a:pt x="790" y="179"/>
                  </a:cubicBezTo>
                  <a:cubicBezTo>
                    <a:pt x="792" y="178"/>
                    <a:pt x="793" y="178"/>
                    <a:pt x="796" y="178"/>
                  </a:cubicBezTo>
                  <a:cubicBezTo>
                    <a:pt x="797" y="179"/>
                    <a:pt x="799" y="176"/>
                    <a:pt x="801" y="177"/>
                  </a:cubicBezTo>
                  <a:cubicBezTo>
                    <a:pt x="805" y="180"/>
                    <a:pt x="803" y="179"/>
                    <a:pt x="806" y="176"/>
                  </a:cubicBezTo>
                  <a:cubicBezTo>
                    <a:pt x="808" y="175"/>
                    <a:pt x="810" y="175"/>
                    <a:pt x="812" y="176"/>
                  </a:cubicBezTo>
                  <a:cubicBezTo>
                    <a:pt x="811" y="176"/>
                    <a:pt x="816" y="176"/>
                    <a:pt x="817" y="175"/>
                  </a:cubicBezTo>
                  <a:cubicBezTo>
                    <a:pt x="818" y="175"/>
                    <a:pt x="821" y="175"/>
                    <a:pt x="823" y="174"/>
                  </a:cubicBezTo>
                  <a:cubicBezTo>
                    <a:pt x="824" y="172"/>
                    <a:pt x="826" y="173"/>
                    <a:pt x="828" y="174"/>
                  </a:cubicBezTo>
                  <a:cubicBezTo>
                    <a:pt x="830" y="174"/>
                    <a:pt x="831" y="173"/>
                    <a:pt x="834" y="173"/>
                  </a:cubicBezTo>
                  <a:cubicBezTo>
                    <a:pt x="836" y="173"/>
                    <a:pt x="838" y="173"/>
                    <a:pt x="839" y="172"/>
                  </a:cubicBezTo>
                  <a:cubicBezTo>
                    <a:pt x="839" y="172"/>
                    <a:pt x="843" y="173"/>
                    <a:pt x="845" y="172"/>
                  </a:cubicBezTo>
                  <a:cubicBezTo>
                    <a:pt x="848" y="174"/>
                    <a:pt x="848" y="171"/>
                    <a:pt x="850" y="171"/>
                  </a:cubicBezTo>
                  <a:cubicBezTo>
                    <a:pt x="852" y="172"/>
                    <a:pt x="855" y="168"/>
                    <a:pt x="856" y="171"/>
                  </a:cubicBezTo>
                  <a:cubicBezTo>
                    <a:pt x="857" y="172"/>
                    <a:pt x="857" y="169"/>
                    <a:pt x="861" y="170"/>
                  </a:cubicBezTo>
                  <a:cubicBezTo>
                    <a:pt x="863" y="169"/>
                    <a:pt x="863" y="171"/>
                    <a:pt x="867" y="170"/>
                  </a:cubicBezTo>
                  <a:cubicBezTo>
                    <a:pt x="865" y="169"/>
                    <a:pt x="869" y="169"/>
                    <a:pt x="872" y="170"/>
                  </a:cubicBezTo>
                  <a:cubicBezTo>
                    <a:pt x="874" y="169"/>
                    <a:pt x="875" y="169"/>
                    <a:pt x="878" y="170"/>
                  </a:cubicBezTo>
                  <a:cubicBezTo>
                    <a:pt x="880" y="169"/>
                    <a:pt x="880" y="171"/>
                    <a:pt x="883" y="170"/>
                  </a:cubicBezTo>
                  <a:cubicBezTo>
                    <a:pt x="887" y="172"/>
                    <a:pt x="887" y="169"/>
                    <a:pt x="889" y="169"/>
                  </a:cubicBezTo>
                  <a:cubicBezTo>
                    <a:pt x="891" y="170"/>
                    <a:pt x="894" y="169"/>
                    <a:pt x="894" y="169"/>
                  </a:cubicBezTo>
                  <a:cubicBezTo>
                    <a:pt x="897" y="168"/>
                    <a:pt x="898" y="168"/>
                    <a:pt x="900" y="169"/>
                  </a:cubicBezTo>
                  <a:cubicBezTo>
                    <a:pt x="900" y="168"/>
                    <a:pt x="904" y="168"/>
                    <a:pt x="906" y="169"/>
                  </a:cubicBezTo>
                  <a:cubicBezTo>
                    <a:pt x="908" y="169"/>
                    <a:pt x="910" y="169"/>
                    <a:pt x="912" y="169"/>
                  </a:cubicBezTo>
                  <a:cubicBezTo>
                    <a:pt x="916" y="170"/>
                    <a:pt x="916" y="168"/>
                    <a:pt x="918" y="169"/>
                  </a:cubicBezTo>
                  <a:cubicBezTo>
                    <a:pt x="921" y="168"/>
                    <a:pt x="924" y="169"/>
                    <a:pt x="924" y="169"/>
                  </a:cubicBezTo>
                  <a:cubicBezTo>
                    <a:pt x="927" y="170"/>
                    <a:pt x="929" y="171"/>
                    <a:pt x="931" y="169"/>
                  </a:cubicBezTo>
                  <a:cubicBezTo>
                    <a:pt x="933" y="168"/>
                    <a:pt x="934" y="169"/>
                    <a:pt x="936" y="169"/>
                  </a:cubicBezTo>
                  <a:cubicBezTo>
                    <a:pt x="938" y="169"/>
                    <a:pt x="943" y="169"/>
                    <a:pt x="942" y="170"/>
                  </a:cubicBezTo>
                  <a:cubicBezTo>
                    <a:pt x="944" y="170"/>
                    <a:pt x="947" y="167"/>
                    <a:pt x="948" y="170"/>
                  </a:cubicBezTo>
                  <a:cubicBezTo>
                    <a:pt x="949" y="167"/>
                    <a:pt x="953" y="170"/>
                    <a:pt x="954" y="170"/>
                  </a:cubicBezTo>
                  <a:cubicBezTo>
                    <a:pt x="953" y="173"/>
                    <a:pt x="957" y="170"/>
                    <a:pt x="960" y="170"/>
                  </a:cubicBezTo>
                  <a:cubicBezTo>
                    <a:pt x="960" y="171"/>
                    <a:pt x="963" y="171"/>
                    <a:pt x="966" y="170"/>
                  </a:cubicBezTo>
                  <a:cubicBezTo>
                    <a:pt x="969" y="170"/>
                    <a:pt x="969" y="170"/>
                    <a:pt x="972" y="171"/>
                  </a:cubicBezTo>
                  <a:cubicBezTo>
                    <a:pt x="973" y="171"/>
                    <a:pt x="976" y="171"/>
                    <a:pt x="978" y="172"/>
                  </a:cubicBezTo>
                  <a:cubicBezTo>
                    <a:pt x="980" y="173"/>
                    <a:pt x="982" y="172"/>
                    <a:pt x="984" y="172"/>
                  </a:cubicBezTo>
                  <a:cubicBezTo>
                    <a:pt x="985" y="172"/>
                    <a:pt x="987" y="172"/>
                    <a:pt x="990" y="173"/>
                  </a:cubicBezTo>
                  <a:cubicBezTo>
                    <a:pt x="990" y="173"/>
                    <a:pt x="993" y="172"/>
                    <a:pt x="996" y="174"/>
                  </a:cubicBezTo>
                  <a:cubicBezTo>
                    <a:pt x="999" y="176"/>
                    <a:pt x="1000" y="175"/>
                    <a:pt x="1001" y="174"/>
                  </a:cubicBezTo>
                  <a:cubicBezTo>
                    <a:pt x="1002" y="176"/>
                    <a:pt x="1004" y="175"/>
                    <a:pt x="1008" y="175"/>
                  </a:cubicBezTo>
                  <a:cubicBezTo>
                    <a:pt x="1010" y="176"/>
                    <a:pt x="1011" y="176"/>
                    <a:pt x="1014" y="176"/>
                  </a:cubicBezTo>
                  <a:cubicBezTo>
                    <a:pt x="1015" y="176"/>
                    <a:pt x="1019" y="176"/>
                    <a:pt x="1019" y="177"/>
                  </a:cubicBezTo>
                  <a:cubicBezTo>
                    <a:pt x="1021" y="178"/>
                    <a:pt x="1024" y="178"/>
                    <a:pt x="1025" y="179"/>
                  </a:cubicBezTo>
                  <a:cubicBezTo>
                    <a:pt x="1026" y="179"/>
                    <a:pt x="1028" y="182"/>
                    <a:pt x="1031" y="180"/>
                  </a:cubicBezTo>
                  <a:cubicBezTo>
                    <a:pt x="1034" y="181"/>
                    <a:pt x="1034" y="182"/>
                    <a:pt x="1037" y="181"/>
                  </a:cubicBezTo>
                  <a:cubicBezTo>
                    <a:pt x="1038" y="183"/>
                    <a:pt x="1041" y="184"/>
                    <a:pt x="1044" y="182"/>
                  </a:cubicBezTo>
                  <a:cubicBezTo>
                    <a:pt x="1045" y="183"/>
                    <a:pt x="1048" y="181"/>
                    <a:pt x="1050" y="184"/>
                  </a:cubicBezTo>
                  <a:cubicBezTo>
                    <a:pt x="1049" y="186"/>
                    <a:pt x="1055" y="184"/>
                    <a:pt x="1057" y="186"/>
                  </a:cubicBezTo>
                  <a:cubicBezTo>
                    <a:pt x="1061" y="186"/>
                    <a:pt x="1061" y="184"/>
                    <a:pt x="1063" y="187"/>
                  </a:cubicBezTo>
                  <a:cubicBezTo>
                    <a:pt x="1065" y="186"/>
                    <a:pt x="1068" y="187"/>
                    <a:pt x="1069" y="189"/>
                  </a:cubicBezTo>
                  <a:cubicBezTo>
                    <a:pt x="1071" y="188"/>
                    <a:pt x="1074" y="189"/>
                    <a:pt x="1075" y="191"/>
                  </a:cubicBezTo>
                  <a:cubicBezTo>
                    <a:pt x="1075" y="191"/>
                    <a:pt x="1083" y="192"/>
                    <a:pt x="1082" y="192"/>
                  </a:cubicBezTo>
                  <a:cubicBezTo>
                    <a:pt x="1084" y="193"/>
                    <a:pt x="1084" y="192"/>
                    <a:pt x="1088" y="194"/>
                  </a:cubicBezTo>
                  <a:cubicBezTo>
                    <a:pt x="1090" y="193"/>
                    <a:pt x="1092" y="198"/>
                    <a:pt x="1094" y="196"/>
                  </a:cubicBezTo>
                  <a:cubicBezTo>
                    <a:pt x="1097" y="198"/>
                    <a:pt x="1097" y="197"/>
                    <a:pt x="1101" y="198"/>
                  </a:cubicBezTo>
                  <a:cubicBezTo>
                    <a:pt x="1101" y="200"/>
                    <a:pt x="1103" y="197"/>
                    <a:pt x="1107" y="200"/>
                  </a:cubicBezTo>
                  <a:cubicBezTo>
                    <a:pt x="1110" y="199"/>
                    <a:pt x="1111" y="200"/>
                    <a:pt x="1113" y="202"/>
                  </a:cubicBezTo>
                  <a:cubicBezTo>
                    <a:pt x="1113" y="203"/>
                    <a:pt x="1116" y="204"/>
                    <a:pt x="1119" y="205"/>
                  </a:cubicBezTo>
                  <a:cubicBezTo>
                    <a:pt x="1122" y="206"/>
                    <a:pt x="1122" y="208"/>
                    <a:pt x="1125" y="207"/>
                  </a:cubicBezTo>
                  <a:cubicBezTo>
                    <a:pt x="1127" y="207"/>
                    <a:pt x="1129" y="208"/>
                    <a:pt x="1131" y="209"/>
                  </a:cubicBezTo>
                  <a:cubicBezTo>
                    <a:pt x="1131" y="213"/>
                    <a:pt x="1136" y="211"/>
                    <a:pt x="1137" y="211"/>
                  </a:cubicBezTo>
                  <a:cubicBezTo>
                    <a:pt x="1138" y="210"/>
                    <a:pt x="1140" y="212"/>
                    <a:pt x="1140" y="213"/>
                  </a:cubicBezTo>
                  <a:cubicBezTo>
                    <a:pt x="1140" y="212"/>
                    <a:pt x="1143" y="213"/>
                    <a:pt x="1143" y="214"/>
                  </a:cubicBezTo>
                  <a:cubicBezTo>
                    <a:pt x="1144" y="215"/>
                    <a:pt x="1147" y="215"/>
                    <a:pt x="1150" y="216"/>
                  </a:cubicBezTo>
                  <a:cubicBezTo>
                    <a:pt x="1151" y="216"/>
                    <a:pt x="1153" y="219"/>
                    <a:pt x="1156" y="219"/>
                  </a:cubicBezTo>
                  <a:cubicBezTo>
                    <a:pt x="1157" y="218"/>
                    <a:pt x="1158" y="222"/>
                    <a:pt x="1162" y="221"/>
                  </a:cubicBezTo>
                  <a:cubicBezTo>
                    <a:pt x="1164" y="223"/>
                    <a:pt x="1167" y="225"/>
                    <a:pt x="1168" y="224"/>
                  </a:cubicBezTo>
                  <a:cubicBezTo>
                    <a:pt x="1170" y="224"/>
                    <a:pt x="1171" y="227"/>
                    <a:pt x="1172" y="226"/>
                  </a:cubicBezTo>
                  <a:cubicBezTo>
                    <a:pt x="1175" y="227"/>
                    <a:pt x="1176" y="227"/>
                    <a:pt x="1176" y="228"/>
                  </a:cubicBezTo>
                  <a:cubicBezTo>
                    <a:pt x="1176" y="231"/>
                    <a:pt x="1177" y="228"/>
                    <a:pt x="1180" y="230"/>
                  </a:cubicBezTo>
                  <a:cubicBezTo>
                    <a:pt x="1180" y="229"/>
                    <a:pt x="1182" y="232"/>
                    <a:pt x="1185" y="232"/>
                  </a:cubicBezTo>
                  <a:cubicBezTo>
                    <a:pt x="1187" y="233"/>
                    <a:pt x="1186" y="234"/>
                    <a:pt x="1189" y="234"/>
                  </a:cubicBezTo>
                  <a:cubicBezTo>
                    <a:pt x="1188" y="236"/>
                    <a:pt x="1193" y="237"/>
                    <a:pt x="1194" y="236"/>
                  </a:cubicBezTo>
                  <a:cubicBezTo>
                    <a:pt x="1196" y="235"/>
                    <a:pt x="1197" y="239"/>
                    <a:pt x="1199" y="239"/>
                  </a:cubicBezTo>
                  <a:cubicBezTo>
                    <a:pt x="1199" y="240"/>
                    <a:pt x="1201" y="240"/>
                    <a:pt x="1203" y="241"/>
                  </a:cubicBezTo>
                  <a:cubicBezTo>
                    <a:pt x="1206" y="242"/>
                    <a:pt x="1207" y="242"/>
                    <a:pt x="1209" y="244"/>
                  </a:cubicBezTo>
                  <a:cubicBezTo>
                    <a:pt x="1210" y="246"/>
                    <a:pt x="1211" y="247"/>
                    <a:pt x="1214" y="247"/>
                  </a:cubicBezTo>
                  <a:cubicBezTo>
                    <a:pt x="1220" y="247"/>
                    <a:pt x="1219" y="251"/>
                    <a:pt x="1220" y="250"/>
                  </a:cubicBezTo>
                  <a:cubicBezTo>
                    <a:pt x="1223" y="251"/>
                    <a:pt x="1221" y="251"/>
                    <a:pt x="1226" y="253"/>
                  </a:cubicBezTo>
                  <a:cubicBezTo>
                    <a:pt x="1228" y="254"/>
                    <a:pt x="1232" y="254"/>
                    <a:pt x="1232" y="256"/>
                  </a:cubicBezTo>
                  <a:cubicBezTo>
                    <a:pt x="1231" y="256"/>
                    <a:pt x="1236" y="259"/>
                    <a:pt x="1237" y="260"/>
                  </a:cubicBezTo>
                  <a:cubicBezTo>
                    <a:pt x="1237" y="259"/>
                    <a:pt x="1243" y="263"/>
                    <a:pt x="1243" y="263"/>
                  </a:cubicBezTo>
                  <a:cubicBezTo>
                    <a:pt x="1242" y="266"/>
                    <a:pt x="1248" y="270"/>
                    <a:pt x="1248" y="266"/>
                  </a:cubicBezTo>
                  <a:cubicBezTo>
                    <a:pt x="1250" y="267"/>
                    <a:pt x="1252" y="269"/>
                    <a:pt x="1253" y="269"/>
                  </a:cubicBezTo>
                  <a:cubicBezTo>
                    <a:pt x="1256" y="268"/>
                    <a:pt x="1255" y="270"/>
                    <a:pt x="1257" y="272"/>
                  </a:cubicBezTo>
                  <a:cubicBezTo>
                    <a:pt x="1259" y="272"/>
                    <a:pt x="1259" y="274"/>
                    <a:pt x="1262" y="275"/>
                  </a:cubicBezTo>
                  <a:cubicBezTo>
                    <a:pt x="1266" y="276"/>
                    <a:pt x="1265" y="275"/>
                    <a:pt x="1266" y="278"/>
                  </a:cubicBezTo>
                  <a:cubicBezTo>
                    <a:pt x="1267" y="278"/>
                    <a:pt x="1271" y="277"/>
                    <a:pt x="1270" y="280"/>
                  </a:cubicBezTo>
                  <a:cubicBezTo>
                    <a:pt x="1271" y="280"/>
                    <a:pt x="1272" y="281"/>
                    <a:pt x="1275" y="284"/>
                  </a:cubicBezTo>
                  <a:cubicBezTo>
                    <a:pt x="1276" y="286"/>
                    <a:pt x="1279" y="288"/>
                    <a:pt x="1279" y="287"/>
                  </a:cubicBezTo>
                  <a:cubicBezTo>
                    <a:pt x="1278" y="287"/>
                    <a:pt x="1281" y="289"/>
                    <a:pt x="1283" y="290"/>
                  </a:cubicBezTo>
                  <a:cubicBezTo>
                    <a:pt x="1286" y="290"/>
                    <a:pt x="1288" y="290"/>
                    <a:pt x="1288" y="293"/>
                  </a:cubicBezTo>
                  <a:cubicBezTo>
                    <a:pt x="1289" y="294"/>
                    <a:pt x="1291" y="295"/>
                    <a:pt x="1292" y="296"/>
                  </a:cubicBezTo>
                  <a:cubicBezTo>
                    <a:pt x="1294" y="296"/>
                    <a:pt x="1295" y="297"/>
                    <a:pt x="1296" y="299"/>
                  </a:cubicBezTo>
                  <a:cubicBezTo>
                    <a:pt x="1297" y="300"/>
                    <a:pt x="1298" y="301"/>
                    <a:pt x="1300" y="301"/>
                  </a:cubicBezTo>
                  <a:cubicBezTo>
                    <a:pt x="1301" y="303"/>
                    <a:pt x="1301" y="304"/>
                    <a:pt x="1303" y="304"/>
                  </a:cubicBezTo>
                  <a:cubicBezTo>
                    <a:pt x="1304" y="309"/>
                    <a:pt x="1306" y="308"/>
                    <a:pt x="1307" y="307"/>
                  </a:cubicBezTo>
                  <a:cubicBezTo>
                    <a:pt x="1311" y="308"/>
                    <a:pt x="1310" y="311"/>
                    <a:pt x="1312" y="310"/>
                  </a:cubicBezTo>
                  <a:cubicBezTo>
                    <a:pt x="1314" y="312"/>
                    <a:pt x="1310" y="314"/>
                    <a:pt x="1315" y="314"/>
                  </a:cubicBezTo>
                  <a:cubicBezTo>
                    <a:pt x="1316" y="315"/>
                    <a:pt x="1319" y="316"/>
                    <a:pt x="1319" y="317"/>
                  </a:cubicBezTo>
                  <a:cubicBezTo>
                    <a:pt x="1320" y="318"/>
                    <a:pt x="1322" y="320"/>
                    <a:pt x="1323" y="320"/>
                  </a:cubicBezTo>
                  <a:cubicBezTo>
                    <a:pt x="1325" y="322"/>
                    <a:pt x="1327" y="324"/>
                    <a:pt x="1328" y="324"/>
                  </a:cubicBezTo>
                  <a:cubicBezTo>
                    <a:pt x="1334" y="323"/>
                    <a:pt x="1331" y="329"/>
                    <a:pt x="1333" y="328"/>
                  </a:cubicBezTo>
                  <a:cubicBezTo>
                    <a:pt x="1333" y="331"/>
                    <a:pt x="1334" y="330"/>
                    <a:pt x="1337" y="332"/>
                  </a:cubicBezTo>
                  <a:cubicBezTo>
                    <a:pt x="1337" y="333"/>
                    <a:pt x="1340" y="338"/>
                    <a:pt x="1343" y="337"/>
                  </a:cubicBezTo>
                  <a:cubicBezTo>
                    <a:pt x="1343" y="339"/>
                    <a:pt x="1348" y="339"/>
                    <a:pt x="1347" y="342"/>
                  </a:cubicBezTo>
                  <a:cubicBezTo>
                    <a:pt x="1349" y="341"/>
                    <a:pt x="1352" y="344"/>
                    <a:pt x="1352" y="346"/>
                  </a:cubicBezTo>
                  <a:cubicBezTo>
                    <a:pt x="1352" y="345"/>
                    <a:pt x="1357" y="349"/>
                    <a:pt x="1357" y="351"/>
                  </a:cubicBezTo>
                  <a:cubicBezTo>
                    <a:pt x="1358" y="353"/>
                    <a:pt x="1361" y="355"/>
                    <a:pt x="1362" y="355"/>
                  </a:cubicBezTo>
                  <a:cubicBezTo>
                    <a:pt x="1361" y="358"/>
                    <a:pt x="1364" y="358"/>
                    <a:pt x="1366" y="360"/>
                  </a:cubicBezTo>
                  <a:cubicBezTo>
                    <a:pt x="1370" y="363"/>
                    <a:pt x="1369" y="362"/>
                    <a:pt x="1371" y="365"/>
                  </a:cubicBezTo>
                  <a:cubicBezTo>
                    <a:pt x="1371" y="367"/>
                    <a:pt x="1373" y="367"/>
                    <a:pt x="1375" y="369"/>
                  </a:cubicBezTo>
                  <a:cubicBezTo>
                    <a:pt x="1377" y="372"/>
                    <a:pt x="1377" y="373"/>
                    <a:pt x="1380" y="374"/>
                  </a:cubicBezTo>
                  <a:cubicBezTo>
                    <a:pt x="1383" y="376"/>
                    <a:pt x="1382" y="376"/>
                    <a:pt x="1383" y="377"/>
                  </a:cubicBezTo>
                  <a:cubicBezTo>
                    <a:pt x="1383" y="377"/>
                    <a:pt x="1384" y="381"/>
                    <a:pt x="1385" y="381"/>
                  </a:cubicBezTo>
                  <a:cubicBezTo>
                    <a:pt x="1389" y="382"/>
                    <a:pt x="1388" y="383"/>
                    <a:pt x="1388" y="384"/>
                  </a:cubicBezTo>
                  <a:cubicBezTo>
                    <a:pt x="1390" y="385"/>
                    <a:pt x="1389" y="385"/>
                    <a:pt x="1391" y="387"/>
                  </a:cubicBezTo>
                  <a:cubicBezTo>
                    <a:pt x="1391" y="386"/>
                    <a:pt x="1394" y="393"/>
                    <a:pt x="1394" y="391"/>
                  </a:cubicBezTo>
                  <a:cubicBezTo>
                    <a:pt x="1394" y="393"/>
                    <a:pt x="1397" y="393"/>
                    <a:pt x="1397" y="394"/>
                  </a:cubicBezTo>
                  <a:cubicBezTo>
                    <a:pt x="1398" y="400"/>
                    <a:pt x="1399" y="395"/>
                    <a:pt x="1401" y="399"/>
                  </a:cubicBezTo>
                  <a:cubicBezTo>
                    <a:pt x="1402" y="402"/>
                    <a:pt x="1402" y="404"/>
                    <a:pt x="1405" y="405"/>
                  </a:cubicBezTo>
                  <a:cubicBezTo>
                    <a:pt x="1407" y="407"/>
                    <a:pt x="1406" y="407"/>
                    <a:pt x="1409" y="410"/>
                  </a:cubicBezTo>
                  <a:cubicBezTo>
                    <a:pt x="1411" y="412"/>
                    <a:pt x="1409" y="413"/>
                    <a:pt x="1413" y="415"/>
                  </a:cubicBezTo>
                  <a:cubicBezTo>
                    <a:pt x="1413" y="420"/>
                    <a:pt x="1416" y="420"/>
                    <a:pt x="1416" y="420"/>
                  </a:cubicBezTo>
                  <a:cubicBezTo>
                    <a:pt x="1416" y="421"/>
                    <a:pt x="1418" y="423"/>
                    <a:pt x="1420" y="426"/>
                  </a:cubicBezTo>
                  <a:cubicBezTo>
                    <a:pt x="1422" y="426"/>
                    <a:pt x="1422" y="428"/>
                    <a:pt x="1424" y="431"/>
                  </a:cubicBezTo>
                  <a:cubicBezTo>
                    <a:pt x="1427" y="435"/>
                    <a:pt x="1429" y="435"/>
                    <a:pt x="1428" y="437"/>
                  </a:cubicBezTo>
                  <a:cubicBezTo>
                    <a:pt x="1428" y="435"/>
                    <a:pt x="1431" y="442"/>
                    <a:pt x="1431" y="443"/>
                  </a:cubicBezTo>
                  <a:cubicBezTo>
                    <a:pt x="1431" y="445"/>
                    <a:pt x="1434" y="450"/>
                    <a:pt x="1435" y="448"/>
                  </a:cubicBezTo>
                  <a:cubicBezTo>
                    <a:pt x="1437" y="452"/>
                    <a:pt x="1438" y="452"/>
                    <a:pt x="1438" y="454"/>
                  </a:cubicBezTo>
                  <a:cubicBezTo>
                    <a:pt x="1439" y="459"/>
                    <a:pt x="1439" y="455"/>
                    <a:pt x="1441" y="459"/>
                  </a:cubicBezTo>
                  <a:cubicBezTo>
                    <a:pt x="1439" y="460"/>
                    <a:pt x="1443" y="463"/>
                    <a:pt x="1444" y="464"/>
                  </a:cubicBezTo>
                  <a:cubicBezTo>
                    <a:pt x="1444" y="464"/>
                    <a:pt x="1447" y="468"/>
                    <a:pt x="1446" y="469"/>
                  </a:cubicBezTo>
                  <a:cubicBezTo>
                    <a:pt x="1445" y="469"/>
                    <a:pt x="1447" y="472"/>
                    <a:pt x="1449" y="474"/>
                  </a:cubicBezTo>
                  <a:cubicBezTo>
                    <a:pt x="1451" y="475"/>
                    <a:pt x="1452" y="476"/>
                    <a:pt x="1452" y="479"/>
                  </a:cubicBezTo>
                  <a:cubicBezTo>
                    <a:pt x="1453" y="478"/>
                    <a:pt x="1451" y="482"/>
                    <a:pt x="1454" y="483"/>
                  </a:cubicBezTo>
                  <a:cubicBezTo>
                    <a:pt x="1454" y="486"/>
                    <a:pt x="1452" y="485"/>
                    <a:pt x="1456" y="488"/>
                  </a:cubicBezTo>
                  <a:cubicBezTo>
                    <a:pt x="1458" y="491"/>
                    <a:pt x="1456" y="492"/>
                    <a:pt x="1458" y="493"/>
                  </a:cubicBezTo>
                  <a:cubicBezTo>
                    <a:pt x="1461" y="494"/>
                    <a:pt x="1457" y="498"/>
                    <a:pt x="1461" y="498"/>
                  </a:cubicBezTo>
                  <a:cubicBezTo>
                    <a:pt x="1462" y="501"/>
                    <a:pt x="1460" y="502"/>
                    <a:pt x="1463" y="504"/>
                  </a:cubicBezTo>
                  <a:cubicBezTo>
                    <a:pt x="1462" y="505"/>
                    <a:pt x="1470" y="509"/>
                    <a:pt x="1465" y="509"/>
                  </a:cubicBezTo>
                  <a:cubicBezTo>
                    <a:pt x="1466" y="509"/>
                    <a:pt x="1469" y="511"/>
                    <a:pt x="1468" y="514"/>
                  </a:cubicBezTo>
                  <a:cubicBezTo>
                    <a:pt x="1468" y="516"/>
                    <a:pt x="1470" y="516"/>
                    <a:pt x="1469" y="519"/>
                  </a:cubicBezTo>
                  <a:cubicBezTo>
                    <a:pt x="1470" y="521"/>
                    <a:pt x="1474" y="526"/>
                    <a:pt x="1471" y="524"/>
                  </a:cubicBezTo>
                  <a:cubicBezTo>
                    <a:pt x="1475" y="526"/>
                    <a:pt x="1475" y="528"/>
                    <a:pt x="1473" y="530"/>
                  </a:cubicBezTo>
                  <a:cubicBezTo>
                    <a:pt x="1473" y="532"/>
                    <a:pt x="1476" y="532"/>
                    <a:pt x="1475" y="535"/>
                  </a:cubicBezTo>
                  <a:cubicBezTo>
                    <a:pt x="1475" y="535"/>
                    <a:pt x="1475" y="540"/>
                    <a:pt x="1477" y="541"/>
                  </a:cubicBezTo>
                  <a:cubicBezTo>
                    <a:pt x="1479" y="541"/>
                    <a:pt x="1480" y="548"/>
                    <a:pt x="1479" y="547"/>
                  </a:cubicBezTo>
                  <a:cubicBezTo>
                    <a:pt x="1479" y="552"/>
                    <a:pt x="1481" y="551"/>
                    <a:pt x="1480" y="552"/>
                  </a:cubicBezTo>
                  <a:cubicBezTo>
                    <a:pt x="1482" y="553"/>
                    <a:pt x="1482" y="558"/>
                    <a:pt x="1482" y="558"/>
                  </a:cubicBezTo>
                  <a:cubicBezTo>
                    <a:pt x="1487" y="562"/>
                    <a:pt x="1484" y="558"/>
                    <a:pt x="1483" y="563"/>
                  </a:cubicBezTo>
                  <a:cubicBezTo>
                    <a:pt x="1486" y="564"/>
                    <a:pt x="1481" y="566"/>
                    <a:pt x="1485" y="569"/>
                  </a:cubicBezTo>
                  <a:cubicBezTo>
                    <a:pt x="1485" y="575"/>
                    <a:pt x="1480" y="569"/>
                    <a:pt x="1486" y="575"/>
                  </a:cubicBezTo>
                  <a:cubicBezTo>
                    <a:pt x="1484" y="578"/>
                    <a:pt x="1487" y="578"/>
                    <a:pt x="1487" y="581"/>
                  </a:cubicBezTo>
                  <a:cubicBezTo>
                    <a:pt x="1487" y="583"/>
                    <a:pt x="1486" y="584"/>
                    <a:pt x="1489" y="586"/>
                  </a:cubicBezTo>
                  <a:cubicBezTo>
                    <a:pt x="1490" y="587"/>
                    <a:pt x="1487" y="589"/>
                    <a:pt x="1489" y="590"/>
                  </a:cubicBezTo>
                  <a:cubicBezTo>
                    <a:pt x="1488" y="593"/>
                    <a:pt x="1493" y="592"/>
                    <a:pt x="1490" y="595"/>
                  </a:cubicBezTo>
                  <a:cubicBezTo>
                    <a:pt x="1497" y="596"/>
                    <a:pt x="1493" y="597"/>
                    <a:pt x="1491" y="599"/>
                  </a:cubicBezTo>
                  <a:cubicBezTo>
                    <a:pt x="1491" y="602"/>
                    <a:pt x="1495" y="605"/>
                    <a:pt x="1492" y="604"/>
                  </a:cubicBezTo>
                  <a:cubicBezTo>
                    <a:pt x="1494" y="605"/>
                    <a:pt x="1490" y="609"/>
                    <a:pt x="1492" y="608"/>
                  </a:cubicBezTo>
                  <a:cubicBezTo>
                    <a:pt x="1492" y="608"/>
                    <a:pt x="1494" y="609"/>
                    <a:pt x="1493" y="612"/>
                  </a:cubicBezTo>
                  <a:cubicBezTo>
                    <a:pt x="1494" y="614"/>
                    <a:pt x="1494" y="615"/>
                    <a:pt x="1493" y="617"/>
                  </a:cubicBezTo>
                  <a:cubicBezTo>
                    <a:pt x="1493" y="617"/>
                    <a:pt x="1494" y="621"/>
                    <a:pt x="1494" y="621"/>
                  </a:cubicBezTo>
                  <a:cubicBezTo>
                    <a:pt x="1493" y="623"/>
                    <a:pt x="1495" y="626"/>
                    <a:pt x="1495" y="628"/>
                  </a:cubicBezTo>
                  <a:cubicBezTo>
                    <a:pt x="1494" y="629"/>
                    <a:pt x="1495" y="631"/>
                    <a:pt x="1495" y="634"/>
                  </a:cubicBezTo>
                  <a:cubicBezTo>
                    <a:pt x="1495" y="636"/>
                    <a:pt x="1495" y="638"/>
                    <a:pt x="1495" y="638"/>
                  </a:cubicBezTo>
                  <a:cubicBezTo>
                    <a:pt x="1497" y="640"/>
                    <a:pt x="1495" y="641"/>
                    <a:pt x="1496" y="641"/>
                  </a:cubicBezTo>
                  <a:cubicBezTo>
                    <a:pt x="1496" y="643"/>
                    <a:pt x="1497" y="647"/>
                    <a:pt x="1496" y="647"/>
                  </a:cubicBezTo>
                  <a:cubicBezTo>
                    <a:pt x="1497" y="649"/>
                    <a:pt x="1495" y="651"/>
                    <a:pt x="1496" y="654"/>
                  </a:cubicBezTo>
                  <a:cubicBezTo>
                    <a:pt x="1496" y="656"/>
                    <a:pt x="1497" y="657"/>
                    <a:pt x="1497" y="660"/>
                  </a:cubicBezTo>
                  <a:cubicBezTo>
                    <a:pt x="1498" y="661"/>
                    <a:pt x="1497" y="663"/>
                    <a:pt x="1497" y="665"/>
                  </a:cubicBezTo>
                  <a:cubicBezTo>
                    <a:pt x="1497" y="667"/>
                    <a:pt x="1496" y="669"/>
                    <a:pt x="1497" y="669"/>
                  </a:cubicBezTo>
                  <a:cubicBezTo>
                    <a:pt x="1497" y="670"/>
                    <a:pt x="1496" y="671"/>
                    <a:pt x="1497" y="673"/>
                  </a:cubicBezTo>
                  <a:cubicBezTo>
                    <a:pt x="1497" y="674"/>
                    <a:pt x="1499" y="677"/>
                    <a:pt x="1497" y="678"/>
                  </a:cubicBezTo>
                  <a:cubicBezTo>
                    <a:pt x="1497" y="678"/>
                    <a:pt x="1496" y="678"/>
                    <a:pt x="1497" y="681"/>
                  </a:cubicBezTo>
                  <a:cubicBezTo>
                    <a:pt x="1498" y="683"/>
                    <a:pt x="1496" y="684"/>
                    <a:pt x="1496" y="686"/>
                  </a:cubicBezTo>
                  <a:cubicBezTo>
                    <a:pt x="1496" y="688"/>
                    <a:pt x="1496" y="692"/>
                    <a:pt x="1496" y="693"/>
                  </a:cubicBezTo>
                  <a:cubicBezTo>
                    <a:pt x="1498" y="694"/>
                    <a:pt x="1495" y="698"/>
                    <a:pt x="1496" y="700"/>
                  </a:cubicBezTo>
                  <a:cubicBezTo>
                    <a:pt x="1498" y="700"/>
                    <a:pt x="1496" y="703"/>
                    <a:pt x="1497" y="706"/>
                  </a:cubicBezTo>
                  <a:cubicBezTo>
                    <a:pt x="1496" y="707"/>
                    <a:pt x="1496" y="709"/>
                    <a:pt x="1496" y="709"/>
                  </a:cubicBezTo>
                  <a:cubicBezTo>
                    <a:pt x="1495" y="711"/>
                    <a:pt x="1498" y="710"/>
                    <a:pt x="1496" y="713"/>
                  </a:cubicBezTo>
                  <a:cubicBezTo>
                    <a:pt x="1496" y="716"/>
                    <a:pt x="1496" y="717"/>
                    <a:pt x="1495" y="719"/>
                  </a:cubicBezTo>
                  <a:cubicBezTo>
                    <a:pt x="1494" y="720"/>
                    <a:pt x="1495" y="724"/>
                    <a:pt x="1495" y="726"/>
                  </a:cubicBezTo>
                  <a:cubicBezTo>
                    <a:pt x="1496" y="727"/>
                    <a:pt x="1492" y="730"/>
                    <a:pt x="1495" y="732"/>
                  </a:cubicBezTo>
                  <a:cubicBezTo>
                    <a:pt x="1491" y="734"/>
                    <a:pt x="1496" y="735"/>
                    <a:pt x="1494" y="739"/>
                  </a:cubicBezTo>
                  <a:cubicBezTo>
                    <a:pt x="1495" y="741"/>
                    <a:pt x="1495" y="744"/>
                    <a:pt x="1494" y="744"/>
                  </a:cubicBezTo>
                  <a:cubicBezTo>
                    <a:pt x="1494" y="747"/>
                    <a:pt x="1495" y="746"/>
                    <a:pt x="1493" y="749"/>
                  </a:cubicBezTo>
                  <a:cubicBezTo>
                    <a:pt x="1495" y="751"/>
                    <a:pt x="1494" y="755"/>
                    <a:pt x="1493" y="755"/>
                  </a:cubicBezTo>
                  <a:cubicBezTo>
                    <a:pt x="1490" y="755"/>
                    <a:pt x="1491" y="757"/>
                    <a:pt x="1492" y="760"/>
                  </a:cubicBezTo>
                  <a:cubicBezTo>
                    <a:pt x="1490" y="762"/>
                    <a:pt x="1491" y="764"/>
                    <a:pt x="1491" y="765"/>
                  </a:cubicBezTo>
                  <a:cubicBezTo>
                    <a:pt x="1493" y="767"/>
                    <a:pt x="1490" y="770"/>
                    <a:pt x="1491" y="771"/>
                  </a:cubicBezTo>
                  <a:cubicBezTo>
                    <a:pt x="1489" y="775"/>
                    <a:pt x="1490" y="772"/>
                    <a:pt x="1490" y="776"/>
                  </a:cubicBezTo>
                  <a:cubicBezTo>
                    <a:pt x="1489" y="778"/>
                    <a:pt x="1491" y="780"/>
                    <a:pt x="1489" y="782"/>
                  </a:cubicBezTo>
                  <a:cubicBezTo>
                    <a:pt x="1489" y="785"/>
                    <a:pt x="1490" y="785"/>
                    <a:pt x="1488" y="787"/>
                  </a:cubicBezTo>
                  <a:cubicBezTo>
                    <a:pt x="1487" y="789"/>
                    <a:pt x="1489" y="792"/>
                    <a:pt x="1488" y="793"/>
                  </a:cubicBezTo>
                  <a:cubicBezTo>
                    <a:pt x="1488" y="795"/>
                    <a:pt x="1487" y="795"/>
                    <a:pt x="1487" y="798"/>
                  </a:cubicBezTo>
                  <a:cubicBezTo>
                    <a:pt x="1485" y="799"/>
                    <a:pt x="1487" y="802"/>
                    <a:pt x="1486" y="803"/>
                  </a:cubicBezTo>
                  <a:cubicBezTo>
                    <a:pt x="1485" y="806"/>
                    <a:pt x="1487" y="807"/>
                    <a:pt x="1485" y="809"/>
                  </a:cubicBezTo>
                  <a:cubicBezTo>
                    <a:pt x="1485" y="812"/>
                    <a:pt x="1484" y="813"/>
                    <a:pt x="1484" y="814"/>
                  </a:cubicBezTo>
                  <a:cubicBezTo>
                    <a:pt x="1482" y="818"/>
                    <a:pt x="1483" y="818"/>
                    <a:pt x="1483" y="820"/>
                  </a:cubicBezTo>
                  <a:cubicBezTo>
                    <a:pt x="1480" y="823"/>
                    <a:pt x="1483" y="822"/>
                    <a:pt x="1482" y="825"/>
                  </a:cubicBezTo>
                  <a:cubicBezTo>
                    <a:pt x="1482" y="825"/>
                    <a:pt x="1482" y="828"/>
                    <a:pt x="1480" y="830"/>
                  </a:cubicBezTo>
                  <a:cubicBezTo>
                    <a:pt x="1480" y="832"/>
                    <a:pt x="1480" y="834"/>
                    <a:pt x="1479" y="836"/>
                  </a:cubicBezTo>
                  <a:cubicBezTo>
                    <a:pt x="1479" y="838"/>
                    <a:pt x="1478" y="840"/>
                    <a:pt x="1478" y="842"/>
                  </a:cubicBezTo>
                  <a:cubicBezTo>
                    <a:pt x="1477" y="844"/>
                    <a:pt x="1478" y="844"/>
                    <a:pt x="1476" y="847"/>
                  </a:cubicBezTo>
                  <a:cubicBezTo>
                    <a:pt x="1476" y="848"/>
                    <a:pt x="1476" y="850"/>
                    <a:pt x="1475" y="853"/>
                  </a:cubicBezTo>
                  <a:cubicBezTo>
                    <a:pt x="1475" y="855"/>
                    <a:pt x="1474" y="857"/>
                    <a:pt x="1473" y="858"/>
                  </a:cubicBezTo>
                  <a:cubicBezTo>
                    <a:pt x="1471" y="859"/>
                    <a:pt x="1473" y="861"/>
                    <a:pt x="1472" y="862"/>
                  </a:cubicBezTo>
                  <a:cubicBezTo>
                    <a:pt x="1470" y="863"/>
                    <a:pt x="1471" y="865"/>
                    <a:pt x="1471" y="865"/>
                  </a:cubicBezTo>
                  <a:cubicBezTo>
                    <a:pt x="1470" y="868"/>
                    <a:pt x="1471" y="868"/>
                    <a:pt x="1470" y="869"/>
                  </a:cubicBezTo>
                  <a:cubicBezTo>
                    <a:pt x="1469" y="871"/>
                    <a:pt x="1470" y="870"/>
                    <a:pt x="1469" y="872"/>
                  </a:cubicBezTo>
                  <a:cubicBezTo>
                    <a:pt x="1467" y="875"/>
                    <a:pt x="1470" y="874"/>
                    <a:pt x="1468" y="876"/>
                  </a:cubicBezTo>
                  <a:cubicBezTo>
                    <a:pt x="1466" y="875"/>
                    <a:pt x="1470" y="879"/>
                    <a:pt x="1467" y="879"/>
                  </a:cubicBezTo>
                  <a:cubicBezTo>
                    <a:pt x="1465" y="882"/>
                    <a:pt x="1466" y="887"/>
                    <a:pt x="1465" y="886"/>
                  </a:cubicBezTo>
                  <a:cubicBezTo>
                    <a:pt x="1466" y="888"/>
                    <a:pt x="1462" y="889"/>
                    <a:pt x="1463" y="892"/>
                  </a:cubicBezTo>
                  <a:cubicBezTo>
                    <a:pt x="1465" y="893"/>
                    <a:pt x="1460" y="897"/>
                    <a:pt x="1461" y="898"/>
                  </a:cubicBezTo>
                  <a:cubicBezTo>
                    <a:pt x="1457" y="897"/>
                    <a:pt x="1459" y="904"/>
                    <a:pt x="1458" y="904"/>
                  </a:cubicBezTo>
                  <a:cubicBezTo>
                    <a:pt x="1458" y="904"/>
                    <a:pt x="1454" y="912"/>
                    <a:pt x="1455" y="910"/>
                  </a:cubicBezTo>
                  <a:cubicBezTo>
                    <a:pt x="1453" y="914"/>
                    <a:pt x="1456" y="913"/>
                    <a:pt x="1453" y="916"/>
                  </a:cubicBezTo>
                  <a:cubicBezTo>
                    <a:pt x="1453" y="918"/>
                    <a:pt x="1451" y="919"/>
                    <a:pt x="1450" y="922"/>
                  </a:cubicBezTo>
                  <a:cubicBezTo>
                    <a:pt x="1449" y="924"/>
                    <a:pt x="1449" y="928"/>
                    <a:pt x="1447" y="928"/>
                  </a:cubicBezTo>
                  <a:cubicBezTo>
                    <a:pt x="1445" y="930"/>
                    <a:pt x="1445" y="931"/>
                    <a:pt x="1444" y="934"/>
                  </a:cubicBezTo>
                  <a:cubicBezTo>
                    <a:pt x="1446" y="937"/>
                    <a:pt x="1442" y="937"/>
                    <a:pt x="1441" y="940"/>
                  </a:cubicBezTo>
                  <a:cubicBezTo>
                    <a:pt x="1439" y="942"/>
                    <a:pt x="1439" y="940"/>
                    <a:pt x="1439" y="944"/>
                  </a:cubicBezTo>
                  <a:cubicBezTo>
                    <a:pt x="1439" y="947"/>
                    <a:pt x="1436" y="948"/>
                    <a:pt x="1436" y="949"/>
                  </a:cubicBezTo>
                  <a:cubicBezTo>
                    <a:pt x="1437" y="952"/>
                    <a:pt x="1434" y="953"/>
                    <a:pt x="1433" y="954"/>
                  </a:cubicBezTo>
                  <a:cubicBezTo>
                    <a:pt x="1432" y="957"/>
                    <a:pt x="1432" y="955"/>
                    <a:pt x="1430" y="959"/>
                  </a:cubicBezTo>
                  <a:cubicBezTo>
                    <a:pt x="1427" y="960"/>
                    <a:pt x="1431" y="960"/>
                    <a:pt x="1428" y="965"/>
                  </a:cubicBezTo>
                  <a:cubicBezTo>
                    <a:pt x="1425" y="966"/>
                    <a:pt x="1426" y="967"/>
                    <a:pt x="1424" y="969"/>
                  </a:cubicBezTo>
                  <a:cubicBezTo>
                    <a:pt x="1425" y="971"/>
                    <a:pt x="1423" y="971"/>
                    <a:pt x="1421" y="973"/>
                  </a:cubicBezTo>
                  <a:cubicBezTo>
                    <a:pt x="1421" y="975"/>
                    <a:pt x="1419" y="977"/>
                    <a:pt x="1418" y="978"/>
                  </a:cubicBezTo>
                  <a:cubicBezTo>
                    <a:pt x="1417" y="979"/>
                    <a:pt x="1415" y="980"/>
                    <a:pt x="1415" y="983"/>
                  </a:cubicBezTo>
                  <a:cubicBezTo>
                    <a:pt x="1413" y="984"/>
                    <a:pt x="1410" y="986"/>
                    <a:pt x="1411" y="987"/>
                  </a:cubicBezTo>
                  <a:cubicBezTo>
                    <a:pt x="1411" y="988"/>
                    <a:pt x="1412" y="990"/>
                    <a:pt x="1408" y="991"/>
                  </a:cubicBezTo>
                  <a:cubicBezTo>
                    <a:pt x="1404" y="990"/>
                    <a:pt x="1406" y="993"/>
                    <a:pt x="1404" y="996"/>
                  </a:cubicBezTo>
                  <a:cubicBezTo>
                    <a:pt x="1406" y="998"/>
                    <a:pt x="1403" y="999"/>
                    <a:pt x="1401" y="1000"/>
                  </a:cubicBezTo>
                  <a:cubicBezTo>
                    <a:pt x="1402" y="1002"/>
                    <a:pt x="1403" y="1002"/>
                    <a:pt x="1397" y="1004"/>
                  </a:cubicBezTo>
                  <a:cubicBezTo>
                    <a:pt x="1398" y="1007"/>
                    <a:pt x="1396" y="1007"/>
                    <a:pt x="1393" y="1009"/>
                  </a:cubicBezTo>
                  <a:cubicBezTo>
                    <a:pt x="1391" y="1008"/>
                    <a:pt x="1391" y="1013"/>
                    <a:pt x="1388" y="1013"/>
                  </a:cubicBezTo>
                  <a:cubicBezTo>
                    <a:pt x="1386" y="1013"/>
                    <a:pt x="1384" y="1015"/>
                    <a:pt x="1384" y="1018"/>
                  </a:cubicBezTo>
                  <a:cubicBezTo>
                    <a:pt x="1381" y="1019"/>
                    <a:pt x="1380" y="1023"/>
                    <a:pt x="1379" y="1023"/>
                  </a:cubicBezTo>
                  <a:cubicBezTo>
                    <a:pt x="1378" y="1026"/>
                    <a:pt x="1379" y="1026"/>
                    <a:pt x="1374" y="1027"/>
                  </a:cubicBezTo>
                  <a:cubicBezTo>
                    <a:pt x="1372" y="1028"/>
                    <a:pt x="1370" y="1027"/>
                    <a:pt x="1369" y="1031"/>
                  </a:cubicBezTo>
                  <a:cubicBezTo>
                    <a:pt x="1365" y="1035"/>
                    <a:pt x="1369" y="1031"/>
                    <a:pt x="1364" y="1035"/>
                  </a:cubicBezTo>
                  <a:cubicBezTo>
                    <a:pt x="1363" y="1038"/>
                    <a:pt x="1360" y="1038"/>
                    <a:pt x="1359" y="1039"/>
                  </a:cubicBezTo>
                  <a:cubicBezTo>
                    <a:pt x="1357" y="1044"/>
                    <a:pt x="1356" y="1043"/>
                    <a:pt x="1353" y="1043"/>
                  </a:cubicBezTo>
                  <a:cubicBezTo>
                    <a:pt x="1348" y="1046"/>
                    <a:pt x="1350" y="1045"/>
                    <a:pt x="1348" y="1047"/>
                  </a:cubicBezTo>
                  <a:cubicBezTo>
                    <a:pt x="1346" y="1049"/>
                    <a:pt x="1347" y="1050"/>
                    <a:pt x="1345" y="1049"/>
                  </a:cubicBezTo>
                  <a:cubicBezTo>
                    <a:pt x="1345" y="1053"/>
                    <a:pt x="1344" y="1051"/>
                    <a:pt x="1341" y="1051"/>
                  </a:cubicBezTo>
                  <a:cubicBezTo>
                    <a:pt x="1341" y="1050"/>
                    <a:pt x="1341" y="1052"/>
                    <a:pt x="1338" y="1053"/>
                  </a:cubicBezTo>
                  <a:cubicBezTo>
                    <a:pt x="1335" y="1054"/>
                    <a:pt x="1336" y="1055"/>
                    <a:pt x="1335" y="1055"/>
                  </a:cubicBezTo>
                  <a:cubicBezTo>
                    <a:pt x="1335" y="1058"/>
                    <a:pt x="1331" y="1058"/>
                    <a:pt x="1331" y="1057"/>
                  </a:cubicBezTo>
                  <a:cubicBezTo>
                    <a:pt x="1329" y="1057"/>
                    <a:pt x="1329" y="1058"/>
                    <a:pt x="1328" y="1059"/>
                  </a:cubicBezTo>
                  <a:cubicBezTo>
                    <a:pt x="1325" y="1059"/>
                    <a:pt x="1325" y="1063"/>
                    <a:pt x="1322" y="1062"/>
                  </a:cubicBezTo>
                  <a:cubicBezTo>
                    <a:pt x="1321" y="1063"/>
                    <a:pt x="1319" y="1064"/>
                    <a:pt x="1317" y="1065"/>
                  </a:cubicBezTo>
                  <a:cubicBezTo>
                    <a:pt x="1316" y="1065"/>
                    <a:pt x="1314" y="1066"/>
                    <a:pt x="1311" y="1067"/>
                  </a:cubicBezTo>
                  <a:cubicBezTo>
                    <a:pt x="1309" y="1068"/>
                    <a:pt x="1309" y="1071"/>
                    <a:pt x="1306" y="1070"/>
                  </a:cubicBezTo>
                  <a:cubicBezTo>
                    <a:pt x="1303" y="1069"/>
                    <a:pt x="1300" y="1073"/>
                    <a:pt x="1301" y="1072"/>
                  </a:cubicBezTo>
                  <a:cubicBezTo>
                    <a:pt x="1299" y="1072"/>
                    <a:pt x="1297" y="1071"/>
                    <a:pt x="1295" y="1074"/>
                  </a:cubicBezTo>
                  <a:cubicBezTo>
                    <a:pt x="1291" y="1075"/>
                    <a:pt x="1293" y="1075"/>
                    <a:pt x="1290" y="1076"/>
                  </a:cubicBezTo>
                  <a:cubicBezTo>
                    <a:pt x="1288" y="1077"/>
                    <a:pt x="1286" y="1081"/>
                    <a:pt x="1284" y="1078"/>
                  </a:cubicBezTo>
                  <a:cubicBezTo>
                    <a:pt x="1283" y="1077"/>
                    <a:pt x="1279" y="1081"/>
                    <a:pt x="1278" y="1080"/>
                  </a:cubicBezTo>
                  <a:cubicBezTo>
                    <a:pt x="1274" y="1079"/>
                    <a:pt x="1274" y="1082"/>
                    <a:pt x="1272" y="1082"/>
                  </a:cubicBezTo>
                  <a:cubicBezTo>
                    <a:pt x="1270" y="1081"/>
                    <a:pt x="1269" y="1084"/>
                    <a:pt x="1266" y="1083"/>
                  </a:cubicBezTo>
                  <a:cubicBezTo>
                    <a:pt x="1266" y="1086"/>
                    <a:pt x="1264" y="1081"/>
                    <a:pt x="1261" y="1085"/>
                  </a:cubicBezTo>
                  <a:cubicBezTo>
                    <a:pt x="1262" y="1085"/>
                    <a:pt x="1255" y="1086"/>
                    <a:pt x="1255" y="1086"/>
                  </a:cubicBezTo>
                  <a:cubicBezTo>
                    <a:pt x="1253" y="1086"/>
                    <a:pt x="1248" y="1089"/>
                    <a:pt x="1249" y="1087"/>
                  </a:cubicBezTo>
                  <a:cubicBezTo>
                    <a:pt x="1248" y="1088"/>
                    <a:pt x="1246" y="1088"/>
                    <a:pt x="1243" y="1088"/>
                  </a:cubicBezTo>
                  <a:cubicBezTo>
                    <a:pt x="1241" y="1090"/>
                    <a:pt x="1239" y="1089"/>
                    <a:pt x="1237" y="1089"/>
                  </a:cubicBezTo>
                  <a:cubicBezTo>
                    <a:pt x="1235" y="1089"/>
                    <a:pt x="1234" y="1090"/>
                    <a:pt x="1231" y="1090"/>
                  </a:cubicBezTo>
                  <a:cubicBezTo>
                    <a:pt x="1228" y="1089"/>
                    <a:pt x="1228" y="1087"/>
                    <a:pt x="1225" y="1090"/>
                  </a:cubicBezTo>
                  <a:cubicBezTo>
                    <a:pt x="1224" y="1091"/>
                    <a:pt x="1219" y="1091"/>
                    <a:pt x="1219" y="1090"/>
                  </a:cubicBezTo>
                  <a:cubicBezTo>
                    <a:pt x="1214" y="1093"/>
                    <a:pt x="1216" y="1093"/>
                    <a:pt x="1213" y="1090"/>
                  </a:cubicBezTo>
                  <a:cubicBezTo>
                    <a:pt x="1212" y="1088"/>
                    <a:pt x="1212" y="1090"/>
                    <a:pt x="1213" y="1090"/>
                  </a:cubicBezTo>
                  <a:cubicBezTo>
                    <a:pt x="1213" y="1091"/>
                    <a:pt x="1215" y="1090"/>
                    <a:pt x="1214" y="1089"/>
                  </a:cubicBezTo>
                  <a:cubicBezTo>
                    <a:pt x="1217" y="1088"/>
                    <a:pt x="1213" y="1090"/>
                    <a:pt x="1218" y="1089"/>
                  </a:cubicBezTo>
                  <a:cubicBezTo>
                    <a:pt x="1223" y="1091"/>
                    <a:pt x="1223" y="1087"/>
                    <a:pt x="1223" y="1089"/>
                  </a:cubicBezTo>
                  <a:cubicBezTo>
                    <a:pt x="1222" y="1092"/>
                    <a:pt x="1226" y="1088"/>
                    <a:pt x="1227" y="1089"/>
                  </a:cubicBezTo>
                  <a:cubicBezTo>
                    <a:pt x="1230" y="1088"/>
                    <a:pt x="1234" y="1088"/>
                    <a:pt x="1232" y="1089"/>
                  </a:cubicBezTo>
                  <a:cubicBezTo>
                    <a:pt x="1233" y="1090"/>
                    <a:pt x="1235" y="1089"/>
                    <a:pt x="1236" y="1089"/>
                  </a:cubicBezTo>
                  <a:cubicBezTo>
                    <a:pt x="1238" y="1088"/>
                    <a:pt x="1239" y="1088"/>
                    <a:pt x="1241" y="1088"/>
                  </a:cubicBezTo>
                  <a:cubicBezTo>
                    <a:pt x="1243" y="1087"/>
                    <a:pt x="1243" y="1087"/>
                    <a:pt x="1245" y="1088"/>
                  </a:cubicBezTo>
                  <a:cubicBezTo>
                    <a:pt x="1246" y="1088"/>
                    <a:pt x="1247" y="1088"/>
                    <a:pt x="1250" y="1088"/>
                  </a:cubicBezTo>
                  <a:cubicBezTo>
                    <a:pt x="1252" y="1086"/>
                    <a:pt x="1252" y="1087"/>
                    <a:pt x="1254" y="1087"/>
                  </a:cubicBezTo>
                  <a:cubicBezTo>
                    <a:pt x="1258" y="1088"/>
                    <a:pt x="1258" y="1086"/>
                    <a:pt x="1259" y="1086"/>
                  </a:cubicBezTo>
                  <a:cubicBezTo>
                    <a:pt x="1261" y="1083"/>
                    <a:pt x="1259" y="1087"/>
                    <a:pt x="1263" y="1086"/>
                  </a:cubicBezTo>
                  <a:cubicBezTo>
                    <a:pt x="1266" y="1087"/>
                    <a:pt x="1266" y="1084"/>
                    <a:pt x="1268" y="1085"/>
                  </a:cubicBezTo>
                  <a:cubicBezTo>
                    <a:pt x="1271" y="1083"/>
                    <a:pt x="1271" y="1086"/>
                    <a:pt x="1272" y="1084"/>
                  </a:cubicBezTo>
                  <a:cubicBezTo>
                    <a:pt x="1274" y="1081"/>
                    <a:pt x="1274" y="1079"/>
                    <a:pt x="1276" y="1083"/>
                  </a:cubicBezTo>
                  <a:cubicBezTo>
                    <a:pt x="1277" y="1082"/>
                    <a:pt x="1279" y="1081"/>
                    <a:pt x="1281" y="1082"/>
                  </a:cubicBezTo>
                  <a:cubicBezTo>
                    <a:pt x="1281" y="1083"/>
                    <a:pt x="1286" y="1078"/>
                    <a:pt x="1285" y="1081"/>
                  </a:cubicBezTo>
                  <a:cubicBezTo>
                    <a:pt x="1287" y="1079"/>
                    <a:pt x="1288" y="1080"/>
                    <a:pt x="1291" y="1079"/>
                  </a:cubicBezTo>
                  <a:cubicBezTo>
                    <a:pt x="1292" y="1078"/>
                    <a:pt x="1296" y="1079"/>
                    <a:pt x="1297" y="1077"/>
                  </a:cubicBezTo>
                  <a:cubicBezTo>
                    <a:pt x="1300" y="1076"/>
                    <a:pt x="1301" y="1075"/>
                    <a:pt x="1302" y="1075"/>
                  </a:cubicBezTo>
                  <a:cubicBezTo>
                    <a:pt x="1306" y="1076"/>
                    <a:pt x="1306" y="1073"/>
                    <a:pt x="1308" y="1073"/>
                  </a:cubicBezTo>
                  <a:cubicBezTo>
                    <a:pt x="1311" y="1072"/>
                    <a:pt x="1313" y="1071"/>
                    <a:pt x="1314" y="1071"/>
                  </a:cubicBezTo>
                  <a:cubicBezTo>
                    <a:pt x="1317" y="1070"/>
                    <a:pt x="1319" y="1071"/>
                    <a:pt x="1319" y="1069"/>
                  </a:cubicBezTo>
                  <a:cubicBezTo>
                    <a:pt x="1320" y="1068"/>
                    <a:pt x="1322" y="1067"/>
                    <a:pt x="1325" y="1066"/>
                  </a:cubicBezTo>
                  <a:cubicBezTo>
                    <a:pt x="1327" y="1066"/>
                    <a:pt x="1329" y="1062"/>
                    <a:pt x="1330" y="1064"/>
                  </a:cubicBezTo>
                  <a:cubicBezTo>
                    <a:pt x="1332" y="1062"/>
                    <a:pt x="1332" y="1062"/>
                    <a:pt x="1334" y="1062"/>
                  </a:cubicBezTo>
                  <a:cubicBezTo>
                    <a:pt x="1336" y="1063"/>
                    <a:pt x="1336" y="1060"/>
                    <a:pt x="1337" y="1060"/>
                  </a:cubicBezTo>
                  <a:cubicBezTo>
                    <a:pt x="1339" y="1058"/>
                    <a:pt x="1342" y="1059"/>
                    <a:pt x="1341" y="1059"/>
                  </a:cubicBezTo>
                  <a:cubicBezTo>
                    <a:pt x="1343" y="1055"/>
                    <a:pt x="1343" y="1059"/>
                    <a:pt x="1344" y="1056"/>
                  </a:cubicBezTo>
                  <a:cubicBezTo>
                    <a:pt x="1346" y="1052"/>
                    <a:pt x="1345" y="1054"/>
                    <a:pt x="1348" y="1054"/>
                  </a:cubicBezTo>
                  <a:cubicBezTo>
                    <a:pt x="1349" y="1054"/>
                    <a:pt x="1350" y="1055"/>
                    <a:pt x="1351" y="1052"/>
                  </a:cubicBezTo>
                  <a:cubicBezTo>
                    <a:pt x="1351" y="1051"/>
                    <a:pt x="1354" y="1048"/>
                    <a:pt x="1356" y="1049"/>
                  </a:cubicBezTo>
                  <a:cubicBezTo>
                    <a:pt x="1359" y="1048"/>
                    <a:pt x="1358" y="1046"/>
                    <a:pt x="1361" y="1046"/>
                  </a:cubicBezTo>
                  <a:cubicBezTo>
                    <a:pt x="1363" y="1046"/>
                    <a:pt x="1365" y="1043"/>
                    <a:pt x="1366" y="1043"/>
                  </a:cubicBezTo>
                  <a:cubicBezTo>
                    <a:pt x="1368" y="1042"/>
                    <a:pt x="1369" y="1040"/>
                    <a:pt x="1371" y="1039"/>
                  </a:cubicBezTo>
                  <a:cubicBezTo>
                    <a:pt x="1369" y="1038"/>
                    <a:pt x="1369" y="1038"/>
                    <a:pt x="1376" y="1036"/>
                  </a:cubicBezTo>
                  <a:cubicBezTo>
                    <a:pt x="1376" y="1037"/>
                    <a:pt x="1380" y="1035"/>
                    <a:pt x="1381" y="1032"/>
                  </a:cubicBezTo>
                  <a:cubicBezTo>
                    <a:pt x="1381" y="1029"/>
                    <a:pt x="1384" y="1033"/>
                    <a:pt x="1385" y="1028"/>
                  </a:cubicBezTo>
                  <a:cubicBezTo>
                    <a:pt x="1386" y="1025"/>
                    <a:pt x="1388" y="1026"/>
                    <a:pt x="1390" y="1024"/>
                  </a:cubicBezTo>
                  <a:cubicBezTo>
                    <a:pt x="1389" y="1023"/>
                    <a:pt x="1396" y="1024"/>
                    <a:pt x="1394" y="1020"/>
                  </a:cubicBezTo>
                  <a:cubicBezTo>
                    <a:pt x="1400" y="1019"/>
                    <a:pt x="1397" y="1015"/>
                    <a:pt x="1399" y="1016"/>
                  </a:cubicBezTo>
                  <a:cubicBezTo>
                    <a:pt x="1402" y="1016"/>
                    <a:pt x="1401" y="1015"/>
                    <a:pt x="1403" y="1013"/>
                  </a:cubicBezTo>
                  <a:cubicBezTo>
                    <a:pt x="1401" y="1013"/>
                    <a:pt x="1405" y="1005"/>
                    <a:pt x="1407" y="1008"/>
                  </a:cubicBezTo>
                  <a:cubicBezTo>
                    <a:pt x="1410" y="1003"/>
                    <a:pt x="1410" y="1006"/>
                    <a:pt x="1411" y="1004"/>
                  </a:cubicBezTo>
                  <a:cubicBezTo>
                    <a:pt x="1415" y="1001"/>
                    <a:pt x="1416" y="997"/>
                    <a:pt x="1416" y="999"/>
                  </a:cubicBezTo>
                  <a:cubicBezTo>
                    <a:pt x="1417" y="995"/>
                    <a:pt x="1421" y="999"/>
                    <a:pt x="1419" y="995"/>
                  </a:cubicBezTo>
                  <a:cubicBezTo>
                    <a:pt x="1419" y="992"/>
                    <a:pt x="1427" y="993"/>
                    <a:pt x="1423" y="990"/>
                  </a:cubicBezTo>
                  <a:cubicBezTo>
                    <a:pt x="1424" y="989"/>
                    <a:pt x="1428" y="988"/>
                    <a:pt x="1427" y="986"/>
                  </a:cubicBezTo>
                  <a:cubicBezTo>
                    <a:pt x="1431" y="983"/>
                    <a:pt x="1428" y="981"/>
                    <a:pt x="1431" y="981"/>
                  </a:cubicBezTo>
                  <a:cubicBezTo>
                    <a:pt x="1436" y="980"/>
                    <a:pt x="1435" y="975"/>
                    <a:pt x="1436" y="974"/>
                  </a:cubicBezTo>
                  <a:cubicBezTo>
                    <a:pt x="1438" y="974"/>
                    <a:pt x="1438" y="970"/>
                    <a:pt x="1439" y="970"/>
                  </a:cubicBezTo>
                  <a:cubicBezTo>
                    <a:pt x="1440" y="969"/>
                    <a:pt x="1442" y="969"/>
                    <a:pt x="1442" y="967"/>
                  </a:cubicBezTo>
                  <a:cubicBezTo>
                    <a:pt x="1442" y="966"/>
                    <a:pt x="1443" y="964"/>
                    <a:pt x="1444" y="963"/>
                  </a:cubicBezTo>
                  <a:cubicBezTo>
                    <a:pt x="1446" y="961"/>
                    <a:pt x="1445" y="962"/>
                    <a:pt x="1447" y="959"/>
                  </a:cubicBezTo>
                  <a:cubicBezTo>
                    <a:pt x="1446" y="958"/>
                    <a:pt x="1448" y="958"/>
                    <a:pt x="1449" y="955"/>
                  </a:cubicBezTo>
                  <a:cubicBezTo>
                    <a:pt x="1449" y="950"/>
                    <a:pt x="1449" y="953"/>
                    <a:pt x="1451" y="952"/>
                  </a:cubicBezTo>
                  <a:cubicBezTo>
                    <a:pt x="1451" y="948"/>
                    <a:pt x="1452" y="948"/>
                    <a:pt x="1455" y="946"/>
                  </a:cubicBezTo>
                  <a:cubicBezTo>
                    <a:pt x="1454" y="943"/>
                    <a:pt x="1456" y="943"/>
                    <a:pt x="1458" y="940"/>
                  </a:cubicBezTo>
                  <a:cubicBezTo>
                    <a:pt x="1461" y="936"/>
                    <a:pt x="1461" y="934"/>
                    <a:pt x="1461" y="935"/>
                  </a:cubicBezTo>
                  <a:cubicBezTo>
                    <a:pt x="1461" y="932"/>
                    <a:pt x="1465" y="931"/>
                    <a:pt x="1464" y="929"/>
                  </a:cubicBezTo>
                  <a:cubicBezTo>
                    <a:pt x="1466" y="928"/>
                    <a:pt x="1466" y="924"/>
                    <a:pt x="1467" y="923"/>
                  </a:cubicBezTo>
                  <a:cubicBezTo>
                    <a:pt x="1469" y="920"/>
                    <a:pt x="1470" y="918"/>
                    <a:pt x="1470" y="917"/>
                  </a:cubicBezTo>
                  <a:cubicBezTo>
                    <a:pt x="1471" y="915"/>
                    <a:pt x="1472" y="911"/>
                    <a:pt x="1473" y="911"/>
                  </a:cubicBezTo>
                  <a:cubicBezTo>
                    <a:pt x="1476" y="911"/>
                    <a:pt x="1475" y="908"/>
                    <a:pt x="1476" y="905"/>
                  </a:cubicBezTo>
                  <a:cubicBezTo>
                    <a:pt x="1475" y="905"/>
                    <a:pt x="1479" y="901"/>
                    <a:pt x="1478" y="900"/>
                  </a:cubicBezTo>
                  <a:cubicBezTo>
                    <a:pt x="1479" y="897"/>
                    <a:pt x="1482" y="895"/>
                    <a:pt x="1481" y="893"/>
                  </a:cubicBezTo>
                  <a:cubicBezTo>
                    <a:pt x="1481" y="890"/>
                    <a:pt x="1483" y="887"/>
                    <a:pt x="1483" y="887"/>
                  </a:cubicBezTo>
                  <a:cubicBezTo>
                    <a:pt x="1485" y="885"/>
                    <a:pt x="1485" y="882"/>
                    <a:pt x="1486" y="881"/>
                  </a:cubicBezTo>
                  <a:cubicBezTo>
                    <a:pt x="1486" y="878"/>
                    <a:pt x="1487" y="878"/>
                    <a:pt x="1488" y="876"/>
                  </a:cubicBezTo>
                  <a:cubicBezTo>
                    <a:pt x="1488" y="875"/>
                    <a:pt x="1489" y="873"/>
                    <a:pt x="1489" y="871"/>
                  </a:cubicBezTo>
                  <a:cubicBezTo>
                    <a:pt x="1491" y="869"/>
                    <a:pt x="1490" y="867"/>
                    <a:pt x="1492" y="865"/>
                  </a:cubicBezTo>
                  <a:cubicBezTo>
                    <a:pt x="1493" y="864"/>
                    <a:pt x="1493" y="862"/>
                    <a:pt x="1493" y="860"/>
                  </a:cubicBezTo>
                  <a:cubicBezTo>
                    <a:pt x="1494" y="858"/>
                    <a:pt x="1494" y="857"/>
                    <a:pt x="1495" y="855"/>
                  </a:cubicBezTo>
                  <a:cubicBezTo>
                    <a:pt x="1494" y="852"/>
                    <a:pt x="1496" y="852"/>
                    <a:pt x="1496" y="850"/>
                  </a:cubicBezTo>
                  <a:cubicBezTo>
                    <a:pt x="1497" y="847"/>
                    <a:pt x="1496" y="846"/>
                    <a:pt x="1498" y="844"/>
                  </a:cubicBezTo>
                  <a:cubicBezTo>
                    <a:pt x="1500" y="844"/>
                    <a:pt x="1499" y="842"/>
                    <a:pt x="1499" y="839"/>
                  </a:cubicBezTo>
                  <a:cubicBezTo>
                    <a:pt x="1502" y="838"/>
                    <a:pt x="1499" y="836"/>
                    <a:pt x="1500" y="836"/>
                  </a:cubicBezTo>
                  <a:cubicBezTo>
                    <a:pt x="1501" y="835"/>
                    <a:pt x="1500" y="835"/>
                    <a:pt x="1501" y="832"/>
                  </a:cubicBezTo>
                  <a:cubicBezTo>
                    <a:pt x="1501" y="832"/>
                    <a:pt x="1503" y="830"/>
                    <a:pt x="1502" y="828"/>
                  </a:cubicBezTo>
                  <a:cubicBezTo>
                    <a:pt x="1503" y="826"/>
                    <a:pt x="1502" y="826"/>
                    <a:pt x="1503" y="825"/>
                  </a:cubicBezTo>
                  <a:cubicBezTo>
                    <a:pt x="1504" y="824"/>
                    <a:pt x="1505" y="823"/>
                    <a:pt x="1504" y="822"/>
                  </a:cubicBezTo>
                  <a:cubicBezTo>
                    <a:pt x="1505" y="819"/>
                    <a:pt x="1504" y="819"/>
                    <a:pt x="1505" y="818"/>
                  </a:cubicBezTo>
                  <a:cubicBezTo>
                    <a:pt x="1506" y="815"/>
                    <a:pt x="1506" y="814"/>
                    <a:pt x="1507" y="812"/>
                  </a:cubicBezTo>
                  <a:cubicBezTo>
                    <a:pt x="1508" y="809"/>
                    <a:pt x="1506" y="808"/>
                    <a:pt x="1508" y="805"/>
                  </a:cubicBezTo>
                  <a:cubicBezTo>
                    <a:pt x="1509" y="803"/>
                    <a:pt x="1509" y="802"/>
                    <a:pt x="1509" y="799"/>
                  </a:cubicBezTo>
                  <a:cubicBezTo>
                    <a:pt x="1511" y="796"/>
                    <a:pt x="1510" y="795"/>
                    <a:pt x="1511" y="792"/>
                  </a:cubicBezTo>
                  <a:cubicBezTo>
                    <a:pt x="1511" y="791"/>
                    <a:pt x="1511" y="789"/>
                    <a:pt x="1512" y="788"/>
                  </a:cubicBezTo>
                  <a:cubicBezTo>
                    <a:pt x="1512" y="788"/>
                    <a:pt x="1512" y="786"/>
                    <a:pt x="1513" y="786"/>
                  </a:cubicBezTo>
                  <a:cubicBezTo>
                    <a:pt x="1514" y="783"/>
                    <a:pt x="1514" y="782"/>
                    <a:pt x="1513" y="779"/>
                  </a:cubicBezTo>
                  <a:cubicBezTo>
                    <a:pt x="1512" y="777"/>
                    <a:pt x="1515" y="774"/>
                    <a:pt x="1515" y="773"/>
                  </a:cubicBezTo>
                  <a:cubicBezTo>
                    <a:pt x="1516" y="770"/>
                    <a:pt x="1515" y="770"/>
                    <a:pt x="1516" y="766"/>
                  </a:cubicBezTo>
                  <a:cubicBezTo>
                    <a:pt x="1516" y="764"/>
                    <a:pt x="1516" y="763"/>
                    <a:pt x="1517" y="761"/>
                  </a:cubicBezTo>
                  <a:cubicBezTo>
                    <a:pt x="1517" y="759"/>
                    <a:pt x="1518" y="757"/>
                    <a:pt x="1517" y="755"/>
                  </a:cubicBezTo>
                  <a:cubicBezTo>
                    <a:pt x="1516" y="751"/>
                    <a:pt x="1519" y="751"/>
                    <a:pt x="1518" y="749"/>
                  </a:cubicBezTo>
                  <a:cubicBezTo>
                    <a:pt x="1519" y="749"/>
                    <a:pt x="1519" y="746"/>
                    <a:pt x="1519" y="743"/>
                  </a:cubicBezTo>
                  <a:cubicBezTo>
                    <a:pt x="1520" y="742"/>
                    <a:pt x="1519" y="739"/>
                    <a:pt x="1520" y="738"/>
                  </a:cubicBezTo>
                  <a:cubicBezTo>
                    <a:pt x="1521" y="736"/>
                    <a:pt x="1519" y="734"/>
                    <a:pt x="1520" y="732"/>
                  </a:cubicBezTo>
                  <a:cubicBezTo>
                    <a:pt x="1519" y="730"/>
                    <a:pt x="1520" y="728"/>
                    <a:pt x="1521" y="726"/>
                  </a:cubicBezTo>
                  <a:cubicBezTo>
                    <a:pt x="1521" y="724"/>
                    <a:pt x="1521" y="723"/>
                    <a:pt x="1522" y="721"/>
                  </a:cubicBezTo>
                  <a:cubicBezTo>
                    <a:pt x="1521" y="718"/>
                    <a:pt x="1524" y="713"/>
                    <a:pt x="1523" y="709"/>
                  </a:cubicBezTo>
                  <a:cubicBezTo>
                    <a:pt x="1523" y="707"/>
                    <a:pt x="1524" y="705"/>
                    <a:pt x="1524" y="703"/>
                  </a:cubicBezTo>
                  <a:cubicBezTo>
                    <a:pt x="1524" y="701"/>
                    <a:pt x="1524" y="699"/>
                    <a:pt x="1524" y="698"/>
                  </a:cubicBezTo>
                  <a:cubicBezTo>
                    <a:pt x="1525" y="696"/>
                    <a:pt x="1525" y="693"/>
                    <a:pt x="1525" y="692"/>
                  </a:cubicBezTo>
                  <a:cubicBezTo>
                    <a:pt x="1527" y="691"/>
                    <a:pt x="1524" y="686"/>
                    <a:pt x="1525" y="686"/>
                  </a:cubicBezTo>
                  <a:cubicBezTo>
                    <a:pt x="1525" y="684"/>
                    <a:pt x="1527" y="683"/>
                    <a:pt x="1525" y="680"/>
                  </a:cubicBezTo>
                  <a:cubicBezTo>
                    <a:pt x="1525" y="678"/>
                    <a:pt x="1528" y="676"/>
                    <a:pt x="1526" y="674"/>
                  </a:cubicBezTo>
                  <a:cubicBezTo>
                    <a:pt x="1526" y="673"/>
                    <a:pt x="1524" y="672"/>
                    <a:pt x="1526" y="668"/>
                  </a:cubicBezTo>
                  <a:cubicBezTo>
                    <a:pt x="1526" y="668"/>
                    <a:pt x="1527" y="664"/>
                    <a:pt x="1526" y="662"/>
                  </a:cubicBezTo>
                  <a:cubicBezTo>
                    <a:pt x="1527" y="660"/>
                    <a:pt x="1528" y="658"/>
                    <a:pt x="1526" y="656"/>
                  </a:cubicBezTo>
                  <a:cubicBezTo>
                    <a:pt x="1528" y="656"/>
                    <a:pt x="1526" y="653"/>
                    <a:pt x="1527" y="650"/>
                  </a:cubicBezTo>
                  <a:cubicBezTo>
                    <a:pt x="1526" y="649"/>
                    <a:pt x="1528" y="649"/>
                    <a:pt x="1527" y="644"/>
                  </a:cubicBezTo>
                  <a:cubicBezTo>
                    <a:pt x="1528" y="642"/>
                    <a:pt x="1527" y="639"/>
                    <a:pt x="1527" y="638"/>
                  </a:cubicBezTo>
                  <a:cubicBezTo>
                    <a:pt x="1526" y="636"/>
                    <a:pt x="1526" y="633"/>
                    <a:pt x="1527" y="632"/>
                  </a:cubicBezTo>
                  <a:cubicBezTo>
                    <a:pt x="1529" y="630"/>
                    <a:pt x="1526" y="628"/>
                    <a:pt x="1527" y="626"/>
                  </a:cubicBezTo>
                  <a:cubicBezTo>
                    <a:pt x="1529" y="624"/>
                    <a:pt x="1528" y="621"/>
                    <a:pt x="1527" y="620"/>
                  </a:cubicBezTo>
                  <a:cubicBezTo>
                    <a:pt x="1529" y="618"/>
                    <a:pt x="1527" y="616"/>
                    <a:pt x="1527" y="614"/>
                  </a:cubicBezTo>
                  <a:cubicBezTo>
                    <a:pt x="1527" y="611"/>
                    <a:pt x="1526" y="610"/>
                    <a:pt x="1527" y="608"/>
                  </a:cubicBezTo>
                  <a:cubicBezTo>
                    <a:pt x="1529" y="605"/>
                    <a:pt x="1526" y="602"/>
                    <a:pt x="1527" y="602"/>
                  </a:cubicBezTo>
                  <a:cubicBezTo>
                    <a:pt x="1527" y="600"/>
                    <a:pt x="1529" y="598"/>
                    <a:pt x="1527" y="598"/>
                  </a:cubicBezTo>
                  <a:cubicBezTo>
                    <a:pt x="1529" y="596"/>
                    <a:pt x="1526" y="597"/>
                    <a:pt x="1527" y="594"/>
                  </a:cubicBezTo>
                  <a:cubicBezTo>
                    <a:pt x="1527" y="594"/>
                    <a:pt x="1528" y="590"/>
                    <a:pt x="1527" y="590"/>
                  </a:cubicBezTo>
                  <a:cubicBezTo>
                    <a:pt x="1528" y="589"/>
                    <a:pt x="1528" y="589"/>
                    <a:pt x="1527" y="586"/>
                  </a:cubicBezTo>
                  <a:cubicBezTo>
                    <a:pt x="1526" y="583"/>
                    <a:pt x="1526" y="583"/>
                    <a:pt x="1527" y="582"/>
                  </a:cubicBezTo>
                  <a:cubicBezTo>
                    <a:pt x="1528" y="580"/>
                    <a:pt x="1528" y="581"/>
                    <a:pt x="1527" y="578"/>
                  </a:cubicBezTo>
                  <a:cubicBezTo>
                    <a:pt x="1523" y="576"/>
                    <a:pt x="1527" y="572"/>
                    <a:pt x="1527" y="571"/>
                  </a:cubicBezTo>
                  <a:cubicBezTo>
                    <a:pt x="1527" y="569"/>
                    <a:pt x="1525" y="568"/>
                    <a:pt x="1527" y="565"/>
                  </a:cubicBezTo>
                  <a:cubicBezTo>
                    <a:pt x="1525" y="564"/>
                    <a:pt x="1528" y="562"/>
                    <a:pt x="1526" y="559"/>
                  </a:cubicBezTo>
                  <a:cubicBezTo>
                    <a:pt x="1527" y="559"/>
                    <a:pt x="1526" y="555"/>
                    <a:pt x="1526" y="553"/>
                  </a:cubicBezTo>
                  <a:cubicBezTo>
                    <a:pt x="1525" y="550"/>
                    <a:pt x="1527" y="548"/>
                    <a:pt x="1526" y="547"/>
                  </a:cubicBezTo>
                  <a:cubicBezTo>
                    <a:pt x="1526" y="544"/>
                    <a:pt x="1525" y="542"/>
                    <a:pt x="1525" y="541"/>
                  </a:cubicBezTo>
                  <a:cubicBezTo>
                    <a:pt x="1525" y="540"/>
                    <a:pt x="1525" y="537"/>
                    <a:pt x="1525" y="535"/>
                  </a:cubicBezTo>
                  <a:cubicBezTo>
                    <a:pt x="1524" y="532"/>
                    <a:pt x="1523" y="531"/>
                    <a:pt x="1524" y="529"/>
                  </a:cubicBezTo>
                  <a:cubicBezTo>
                    <a:pt x="1525" y="528"/>
                    <a:pt x="1523" y="526"/>
                    <a:pt x="1524" y="525"/>
                  </a:cubicBezTo>
                  <a:cubicBezTo>
                    <a:pt x="1523" y="525"/>
                    <a:pt x="1523" y="523"/>
                    <a:pt x="1523" y="521"/>
                  </a:cubicBezTo>
                  <a:cubicBezTo>
                    <a:pt x="1524" y="520"/>
                    <a:pt x="1523" y="519"/>
                    <a:pt x="1523" y="518"/>
                  </a:cubicBezTo>
                  <a:cubicBezTo>
                    <a:pt x="1523" y="517"/>
                    <a:pt x="1522" y="515"/>
                    <a:pt x="1522" y="514"/>
                  </a:cubicBezTo>
                  <a:cubicBezTo>
                    <a:pt x="1521" y="513"/>
                    <a:pt x="1522" y="511"/>
                    <a:pt x="1522" y="510"/>
                  </a:cubicBezTo>
                  <a:cubicBezTo>
                    <a:pt x="1521" y="509"/>
                    <a:pt x="1521" y="507"/>
                    <a:pt x="1521" y="506"/>
                  </a:cubicBezTo>
                  <a:cubicBezTo>
                    <a:pt x="1521" y="504"/>
                    <a:pt x="1521" y="503"/>
                    <a:pt x="1520" y="500"/>
                  </a:cubicBezTo>
                  <a:cubicBezTo>
                    <a:pt x="1519" y="498"/>
                    <a:pt x="1520" y="496"/>
                    <a:pt x="1519" y="494"/>
                  </a:cubicBezTo>
                  <a:cubicBezTo>
                    <a:pt x="1519" y="493"/>
                    <a:pt x="1519" y="490"/>
                    <a:pt x="1518" y="488"/>
                  </a:cubicBezTo>
                  <a:cubicBezTo>
                    <a:pt x="1518" y="486"/>
                    <a:pt x="1518" y="485"/>
                    <a:pt x="1517" y="483"/>
                  </a:cubicBezTo>
                  <a:cubicBezTo>
                    <a:pt x="1517" y="481"/>
                    <a:pt x="1516" y="478"/>
                    <a:pt x="1516" y="477"/>
                  </a:cubicBezTo>
                  <a:cubicBezTo>
                    <a:pt x="1515" y="476"/>
                    <a:pt x="1516" y="473"/>
                    <a:pt x="1515" y="471"/>
                  </a:cubicBezTo>
                  <a:cubicBezTo>
                    <a:pt x="1514" y="467"/>
                    <a:pt x="1513" y="468"/>
                    <a:pt x="1514" y="466"/>
                  </a:cubicBezTo>
                  <a:cubicBezTo>
                    <a:pt x="1512" y="464"/>
                    <a:pt x="1514" y="460"/>
                    <a:pt x="1512" y="460"/>
                  </a:cubicBezTo>
                  <a:cubicBezTo>
                    <a:pt x="1511" y="457"/>
                    <a:pt x="1511" y="456"/>
                    <a:pt x="1511" y="454"/>
                  </a:cubicBezTo>
                  <a:cubicBezTo>
                    <a:pt x="1508" y="450"/>
                    <a:pt x="1508" y="449"/>
                    <a:pt x="1509" y="448"/>
                  </a:cubicBezTo>
                  <a:cubicBezTo>
                    <a:pt x="1507" y="446"/>
                    <a:pt x="1507" y="444"/>
                    <a:pt x="1508" y="443"/>
                  </a:cubicBezTo>
                  <a:cubicBezTo>
                    <a:pt x="1507" y="439"/>
                    <a:pt x="1506" y="439"/>
                    <a:pt x="1506" y="437"/>
                  </a:cubicBezTo>
                  <a:cubicBezTo>
                    <a:pt x="1505" y="438"/>
                    <a:pt x="1506" y="433"/>
                    <a:pt x="1504" y="432"/>
                  </a:cubicBezTo>
                  <a:cubicBezTo>
                    <a:pt x="1506" y="432"/>
                    <a:pt x="1503" y="429"/>
                    <a:pt x="1503" y="426"/>
                  </a:cubicBezTo>
                  <a:cubicBezTo>
                    <a:pt x="1502" y="426"/>
                    <a:pt x="1501" y="423"/>
                    <a:pt x="1501" y="420"/>
                  </a:cubicBezTo>
                  <a:cubicBezTo>
                    <a:pt x="1500" y="416"/>
                    <a:pt x="1499" y="416"/>
                    <a:pt x="1498" y="414"/>
                  </a:cubicBezTo>
                  <a:cubicBezTo>
                    <a:pt x="1498" y="411"/>
                    <a:pt x="1497" y="407"/>
                    <a:pt x="1496" y="407"/>
                  </a:cubicBezTo>
                  <a:cubicBezTo>
                    <a:pt x="1497" y="405"/>
                    <a:pt x="1496" y="403"/>
                    <a:pt x="1494" y="401"/>
                  </a:cubicBezTo>
                  <a:cubicBezTo>
                    <a:pt x="1493" y="399"/>
                    <a:pt x="1492" y="397"/>
                    <a:pt x="1491" y="395"/>
                  </a:cubicBezTo>
                  <a:cubicBezTo>
                    <a:pt x="1494" y="392"/>
                    <a:pt x="1492" y="395"/>
                    <a:pt x="1489" y="389"/>
                  </a:cubicBezTo>
                  <a:cubicBezTo>
                    <a:pt x="1489" y="386"/>
                    <a:pt x="1485" y="386"/>
                    <a:pt x="1487" y="384"/>
                  </a:cubicBezTo>
                  <a:cubicBezTo>
                    <a:pt x="1488" y="384"/>
                    <a:pt x="1484" y="382"/>
                    <a:pt x="1484" y="378"/>
                  </a:cubicBezTo>
                  <a:cubicBezTo>
                    <a:pt x="1486" y="379"/>
                    <a:pt x="1479" y="375"/>
                    <a:pt x="1482" y="373"/>
                  </a:cubicBezTo>
                  <a:cubicBezTo>
                    <a:pt x="1480" y="371"/>
                    <a:pt x="1478" y="370"/>
                    <a:pt x="1480" y="368"/>
                  </a:cubicBezTo>
                  <a:cubicBezTo>
                    <a:pt x="1477" y="365"/>
                    <a:pt x="1477" y="366"/>
                    <a:pt x="1478" y="363"/>
                  </a:cubicBezTo>
                  <a:cubicBezTo>
                    <a:pt x="1478" y="361"/>
                    <a:pt x="1475" y="359"/>
                    <a:pt x="1474" y="358"/>
                  </a:cubicBezTo>
                  <a:cubicBezTo>
                    <a:pt x="1476" y="356"/>
                    <a:pt x="1474" y="355"/>
                    <a:pt x="1472" y="353"/>
                  </a:cubicBezTo>
                  <a:cubicBezTo>
                    <a:pt x="1471" y="351"/>
                    <a:pt x="1470" y="348"/>
                    <a:pt x="1469" y="347"/>
                  </a:cubicBezTo>
                  <a:cubicBezTo>
                    <a:pt x="1469" y="344"/>
                    <a:pt x="1466" y="343"/>
                    <a:pt x="1466" y="342"/>
                  </a:cubicBezTo>
                  <a:cubicBezTo>
                    <a:pt x="1469" y="341"/>
                    <a:pt x="1465" y="339"/>
                    <a:pt x="1463" y="337"/>
                  </a:cubicBezTo>
                  <a:cubicBezTo>
                    <a:pt x="1465" y="334"/>
                    <a:pt x="1459" y="333"/>
                    <a:pt x="1461" y="332"/>
                  </a:cubicBezTo>
                  <a:cubicBezTo>
                    <a:pt x="1460" y="332"/>
                    <a:pt x="1457" y="330"/>
                    <a:pt x="1458" y="327"/>
                  </a:cubicBezTo>
                  <a:cubicBezTo>
                    <a:pt x="1457" y="324"/>
                    <a:pt x="1453" y="323"/>
                    <a:pt x="1454" y="322"/>
                  </a:cubicBezTo>
                  <a:cubicBezTo>
                    <a:pt x="1451" y="319"/>
                    <a:pt x="1451" y="319"/>
                    <a:pt x="1451" y="318"/>
                  </a:cubicBezTo>
                  <a:cubicBezTo>
                    <a:pt x="1450" y="316"/>
                    <a:pt x="1451" y="311"/>
                    <a:pt x="1448" y="313"/>
                  </a:cubicBezTo>
                  <a:cubicBezTo>
                    <a:pt x="1451" y="310"/>
                    <a:pt x="1445" y="310"/>
                    <a:pt x="1445" y="308"/>
                  </a:cubicBezTo>
                  <a:cubicBezTo>
                    <a:pt x="1444" y="306"/>
                    <a:pt x="1442" y="305"/>
                    <a:pt x="1441" y="303"/>
                  </a:cubicBezTo>
                  <a:cubicBezTo>
                    <a:pt x="1440" y="301"/>
                    <a:pt x="1440" y="300"/>
                    <a:pt x="1437" y="297"/>
                  </a:cubicBezTo>
                  <a:cubicBezTo>
                    <a:pt x="1435" y="294"/>
                    <a:pt x="1437" y="295"/>
                    <a:pt x="1434" y="292"/>
                  </a:cubicBezTo>
                  <a:cubicBezTo>
                    <a:pt x="1433" y="291"/>
                    <a:pt x="1431" y="289"/>
                    <a:pt x="1430" y="287"/>
                  </a:cubicBezTo>
                  <a:cubicBezTo>
                    <a:pt x="1424" y="283"/>
                    <a:pt x="1425" y="283"/>
                    <a:pt x="1426" y="282"/>
                  </a:cubicBezTo>
                  <a:cubicBezTo>
                    <a:pt x="1423" y="279"/>
                    <a:pt x="1423" y="280"/>
                    <a:pt x="1421" y="276"/>
                  </a:cubicBezTo>
                  <a:cubicBezTo>
                    <a:pt x="1420" y="279"/>
                    <a:pt x="1415" y="274"/>
                    <a:pt x="1417" y="271"/>
                  </a:cubicBezTo>
                  <a:cubicBezTo>
                    <a:pt x="1415" y="270"/>
                    <a:pt x="1412" y="269"/>
                    <a:pt x="1413" y="266"/>
                  </a:cubicBezTo>
                  <a:cubicBezTo>
                    <a:pt x="1413" y="267"/>
                    <a:pt x="1410" y="261"/>
                    <a:pt x="1409" y="262"/>
                  </a:cubicBezTo>
                  <a:cubicBezTo>
                    <a:pt x="1408" y="263"/>
                    <a:pt x="1405" y="260"/>
                    <a:pt x="1405" y="258"/>
                  </a:cubicBezTo>
                  <a:cubicBezTo>
                    <a:pt x="1405" y="257"/>
                    <a:pt x="1401" y="255"/>
                    <a:pt x="1402" y="254"/>
                  </a:cubicBezTo>
                  <a:cubicBezTo>
                    <a:pt x="1401" y="256"/>
                    <a:pt x="1401" y="250"/>
                    <a:pt x="1398" y="250"/>
                  </a:cubicBezTo>
                  <a:cubicBezTo>
                    <a:pt x="1395" y="249"/>
                    <a:pt x="1392" y="249"/>
                    <a:pt x="1394" y="246"/>
                  </a:cubicBezTo>
                  <a:cubicBezTo>
                    <a:pt x="1392" y="245"/>
                    <a:pt x="1390" y="241"/>
                    <a:pt x="1390" y="242"/>
                  </a:cubicBezTo>
                  <a:cubicBezTo>
                    <a:pt x="1390" y="239"/>
                    <a:pt x="1387" y="238"/>
                    <a:pt x="1386" y="238"/>
                  </a:cubicBezTo>
                  <a:cubicBezTo>
                    <a:pt x="1383" y="236"/>
                    <a:pt x="1382" y="239"/>
                    <a:pt x="1382" y="234"/>
                  </a:cubicBezTo>
                  <a:cubicBezTo>
                    <a:pt x="1382" y="233"/>
                    <a:pt x="1377" y="230"/>
                    <a:pt x="1378" y="230"/>
                  </a:cubicBezTo>
                  <a:cubicBezTo>
                    <a:pt x="1376" y="227"/>
                    <a:pt x="1375" y="228"/>
                    <a:pt x="1374" y="226"/>
                  </a:cubicBezTo>
                  <a:cubicBezTo>
                    <a:pt x="1375" y="224"/>
                    <a:pt x="1371" y="225"/>
                    <a:pt x="1370" y="222"/>
                  </a:cubicBezTo>
                  <a:cubicBezTo>
                    <a:pt x="1371" y="222"/>
                    <a:pt x="1365" y="219"/>
                    <a:pt x="1365" y="218"/>
                  </a:cubicBezTo>
                  <a:cubicBezTo>
                    <a:pt x="1363" y="217"/>
                    <a:pt x="1362" y="215"/>
                    <a:pt x="1361" y="215"/>
                  </a:cubicBezTo>
                  <a:cubicBezTo>
                    <a:pt x="1362" y="216"/>
                    <a:pt x="1359" y="212"/>
                    <a:pt x="1357" y="211"/>
                  </a:cubicBezTo>
                  <a:cubicBezTo>
                    <a:pt x="1353" y="209"/>
                    <a:pt x="1351" y="210"/>
                    <a:pt x="1352" y="207"/>
                  </a:cubicBezTo>
                  <a:cubicBezTo>
                    <a:pt x="1351" y="207"/>
                    <a:pt x="1348" y="203"/>
                    <a:pt x="1347" y="203"/>
                  </a:cubicBezTo>
                  <a:cubicBezTo>
                    <a:pt x="1345" y="203"/>
                    <a:pt x="1343" y="200"/>
                    <a:pt x="1342" y="199"/>
                  </a:cubicBezTo>
                  <a:cubicBezTo>
                    <a:pt x="1341" y="196"/>
                    <a:pt x="1334" y="197"/>
                    <a:pt x="1336" y="195"/>
                  </a:cubicBezTo>
                  <a:cubicBezTo>
                    <a:pt x="1336" y="194"/>
                    <a:pt x="1331" y="189"/>
                    <a:pt x="1331" y="191"/>
                  </a:cubicBezTo>
                  <a:cubicBezTo>
                    <a:pt x="1333" y="188"/>
                    <a:pt x="1331" y="186"/>
                    <a:pt x="1326" y="187"/>
                  </a:cubicBezTo>
                  <a:cubicBezTo>
                    <a:pt x="1324" y="183"/>
                    <a:pt x="1323" y="185"/>
                    <a:pt x="1321" y="183"/>
                  </a:cubicBezTo>
                  <a:cubicBezTo>
                    <a:pt x="1318" y="181"/>
                    <a:pt x="1318" y="176"/>
                    <a:pt x="1315" y="179"/>
                  </a:cubicBezTo>
                  <a:cubicBezTo>
                    <a:pt x="1314" y="176"/>
                    <a:pt x="1309" y="176"/>
                    <a:pt x="1310" y="175"/>
                  </a:cubicBezTo>
                  <a:cubicBezTo>
                    <a:pt x="1307" y="174"/>
                    <a:pt x="1309" y="173"/>
                    <a:pt x="1308" y="172"/>
                  </a:cubicBezTo>
                  <a:cubicBezTo>
                    <a:pt x="1308" y="173"/>
                    <a:pt x="1304" y="173"/>
                    <a:pt x="1304" y="172"/>
                  </a:cubicBezTo>
                  <a:cubicBezTo>
                    <a:pt x="1304" y="170"/>
                    <a:pt x="1299" y="169"/>
                    <a:pt x="1299" y="168"/>
                  </a:cubicBezTo>
                  <a:cubicBezTo>
                    <a:pt x="1297" y="164"/>
                    <a:pt x="1295" y="166"/>
                    <a:pt x="1293" y="164"/>
                  </a:cubicBezTo>
                  <a:cubicBezTo>
                    <a:pt x="1293" y="164"/>
                    <a:pt x="1290" y="160"/>
                    <a:pt x="1288" y="161"/>
                  </a:cubicBezTo>
                  <a:cubicBezTo>
                    <a:pt x="1286" y="160"/>
                    <a:pt x="1282" y="158"/>
                    <a:pt x="1282" y="157"/>
                  </a:cubicBezTo>
                  <a:cubicBezTo>
                    <a:pt x="1282" y="157"/>
                    <a:pt x="1279" y="157"/>
                    <a:pt x="1277" y="154"/>
                  </a:cubicBezTo>
                  <a:cubicBezTo>
                    <a:pt x="1279" y="155"/>
                    <a:pt x="1274" y="151"/>
                    <a:pt x="1271" y="151"/>
                  </a:cubicBezTo>
                  <a:cubicBezTo>
                    <a:pt x="1267" y="152"/>
                    <a:pt x="1267" y="147"/>
                    <a:pt x="1265" y="147"/>
                  </a:cubicBezTo>
                  <a:cubicBezTo>
                    <a:pt x="1265" y="146"/>
                    <a:pt x="1263" y="149"/>
                    <a:pt x="1259" y="144"/>
                  </a:cubicBezTo>
                  <a:cubicBezTo>
                    <a:pt x="1259" y="144"/>
                    <a:pt x="1255" y="143"/>
                    <a:pt x="1254" y="141"/>
                  </a:cubicBezTo>
                  <a:cubicBezTo>
                    <a:pt x="1249" y="139"/>
                    <a:pt x="1252" y="137"/>
                    <a:pt x="1249" y="139"/>
                  </a:cubicBezTo>
                  <a:cubicBezTo>
                    <a:pt x="1247" y="135"/>
                    <a:pt x="1250" y="140"/>
                    <a:pt x="1244" y="136"/>
                  </a:cubicBezTo>
                  <a:cubicBezTo>
                    <a:pt x="1241" y="134"/>
                    <a:pt x="1242" y="134"/>
                    <a:pt x="1239" y="133"/>
                  </a:cubicBezTo>
                  <a:cubicBezTo>
                    <a:pt x="1236" y="132"/>
                    <a:pt x="1236" y="133"/>
                    <a:pt x="1234" y="131"/>
                  </a:cubicBezTo>
                  <a:cubicBezTo>
                    <a:pt x="1231" y="133"/>
                    <a:pt x="1231" y="132"/>
                    <a:pt x="1229" y="128"/>
                  </a:cubicBezTo>
                  <a:cubicBezTo>
                    <a:pt x="1226" y="129"/>
                    <a:pt x="1225" y="127"/>
                    <a:pt x="1224" y="126"/>
                  </a:cubicBezTo>
                  <a:cubicBezTo>
                    <a:pt x="1222" y="123"/>
                    <a:pt x="1220" y="123"/>
                    <a:pt x="1219" y="123"/>
                  </a:cubicBezTo>
                  <a:cubicBezTo>
                    <a:pt x="1216" y="122"/>
                    <a:pt x="1214" y="122"/>
                    <a:pt x="1213" y="121"/>
                  </a:cubicBezTo>
                  <a:cubicBezTo>
                    <a:pt x="1211" y="119"/>
                    <a:pt x="1209" y="117"/>
                    <a:pt x="1208" y="118"/>
                  </a:cubicBezTo>
                  <a:cubicBezTo>
                    <a:pt x="1204" y="117"/>
                    <a:pt x="1204" y="118"/>
                    <a:pt x="1203" y="116"/>
                  </a:cubicBezTo>
                  <a:cubicBezTo>
                    <a:pt x="1200" y="115"/>
                    <a:pt x="1200" y="114"/>
                    <a:pt x="1198" y="114"/>
                  </a:cubicBezTo>
                  <a:cubicBezTo>
                    <a:pt x="1197" y="114"/>
                    <a:pt x="1192" y="112"/>
                    <a:pt x="1192" y="111"/>
                  </a:cubicBezTo>
                  <a:cubicBezTo>
                    <a:pt x="1190" y="109"/>
                    <a:pt x="1189" y="110"/>
                    <a:pt x="1187" y="109"/>
                  </a:cubicBezTo>
                  <a:cubicBezTo>
                    <a:pt x="1186" y="109"/>
                    <a:pt x="1185" y="108"/>
                    <a:pt x="1182" y="107"/>
                  </a:cubicBezTo>
                  <a:cubicBezTo>
                    <a:pt x="1181" y="105"/>
                    <a:pt x="1177" y="106"/>
                    <a:pt x="1176" y="105"/>
                  </a:cubicBezTo>
                  <a:cubicBezTo>
                    <a:pt x="1175" y="103"/>
                    <a:pt x="1172" y="104"/>
                    <a:pt x="1170" y="102"/>
                  </a:cubicBezTo>
                  <a:cubicBezTo>
                    <a:pt x="1169" y="104"/>
                    <a:pt x="1166" y="101"/>
                    <a:pt x="1164" y="100"/>
                  </a:cubicBezTo>
                  <a:cubicBezTo>
                    <a:pt x="1162" y="96"/>
                    <a:pt x="1160" y="99"/>
                    <a:pt x="1158" y="98"/>
                  </a:cubicBezTo>
                  <a:cubicBezTo>
                    <a:pt x="1154" y="97"/>
                    <a:pt x="1156" y="96"/>
                    <a:pt x="1152" y="96"/>
                  </a:cubicBezTo>
                  <a:cubicBezTo>
                    <a:pt x="1149" y="93"/>
                    <a:pt x="1148" y="95"/>
                    <a:pt x="1145" y="93"/>
                  </a:cubicBezTo>
                  <a:cubicBezTo>
                    <a:pt x="1143" y="93"/>
                    <a:pt x="1142" y="92"/>
                    <a:pt x="1139" y="91"/>
                  </a:cubicBezTo>
                  <a:cubicBezTo>
                    <a:pt x="1136" y="91"/>
                    <a:pt x="1134" y="90"/>
                    <a:pt x="1133" y="89"/>
                  </a:cubicBezTo>
                  <a:cubicBezTo>
                    <a:pt x="1131" y="88"/>
                    <a:pt x="1128" y="87"/>
                    <a:pt x="1127" y="87"/>
                  </a:cubicBezTo>
                  <a:cubicBezTo>
                    <a:pt x="1124" y="86"/>
                    <a:pt x="1123" y="87"/>
                    <a:pt x="1121" y="85"/>
                  </a:cubicBezTo>
                  <a:cubicBezTo>
                    <a:pt x="1119" y="84"/>
                    <a:pt x="1117" y="83"/>
                    <a:pt x="1114" y="83"/>
                  </a:cubicBezTo>
                  <a:cubicBezTo>
                    <a:pt x="1112" y="83"/>
                    <a:pt x="1109" y="81"/>
                    <a:pt x="1108" y="81"/>
                  </a:cubicBezTo>
                  <a:cubicBezTo>
                    <a:pt x="1106" y="80"/>
                    <a:pt x="1104" y="81"/>
                    <a:pt x="1102" y="79"/>
                  </a:cubicBezTo>
                  <a:cubicBezTo>
                    <a:pt x="1099" y="78"/>
                    <a:pt x="1097" y="78"/>
                    <a:pt x="1095" y="77"/>
                  </a:cubicBezTo>
                  <a:cubicBezTo>
                    <a:pt x="1093" y="77"/>
                    <a:pt x="1091" y="76"/>
                    <a:pt x="1089" y="76"/>
                  </a:cubicBezTo>
                  <a:cubicBezTo>
                    <a:pt x="1085" y="75"/>
                    <a:pt x="1080" y="74"/>
                    <a:pt x="1076" y="72"/>
                  </a:cubicBezTo>
                  <a:cubicBezTo>
                    <a:pt x="1074" y="72"/>
                    <a:pt x="1072" y="71"/>
                    <a:pt x="1070" y="71"/>
                  </a:cubicBezTo>
                  <a:cubicBezTo>
                    <a:pt x="1067" y="70"/>
                    <a:pt x="1065" y="70"/>
                    <a:pt x="1063" y="69"/>
                  </a:cubicBezTo>
                  <a:cubicBezTo>
                    <a:pt x="1061" y="68"/>
                    <a:pt x="1060" y="67"/>
                    <a:pt x="1057" y="67"/>
                  </a:cubicBezTo>
                  <a:cubicBezTo>
                    <a:pt x="1053" y="65"/>
                    <a:pt x="1052" y="66"/>
                    <a:pt x="1051" y="66"/>
                  </a:cubicBezTo>
                  <a:cubicBezTo>
                    <a:pt x="1048" y="65"/>
                    <a:pt x="1046" y="65"/>
                    <a:pt x="1045" y="64"/>
                  </a:cubicBezTo>
                  <a:cubicBezTo>
                    <a:pt x="1041" y="64"/>
                    <a:pt x="1042" y="64"/>
                    <a:pt x="1038" y="63"/>
                  </a:cubicBezTo>
                  <a:cubicBezTo>
                    <a:pt x="1035" y="62"/>
                    <a:pt x="1032" y="62"/>
                    <a:pt x="1031" y="62"/>
                  </a:cubicBezTo>
                  <a:cubicBezTo>
                    <a:pt x="1030" y="63"/>
                    <a:pt x="1026" y="61"/>
                    <a:pt x="1025" y="61"/>
                  </a:cubicBezTo>
                  <a:cubicBezTo>
                    <a:pt x="1023" y="61"/>
                    <a:pt x="1021" y="60"/>
                    <a:pt x="1019" y="59"/>
                  </a:cubicBezTo>
                  <a:cubicBezTo>
                    <a:pt x="1016" y="60"/>
                    <a:pt x="1014" y="60"/>
                    <a:pt x="1012" y="58"/>
                  </a:cubicBezTo>
                  <a:cubicBezTo>
                    <a:pt x="1011" y="59"/>
                    <a:pt x="1007" y="59"/>
                    <a:pt x="1006" y="58"/>
                  </a:cubicBezTo>
                  <a:cubicBezTo>
                    <a:pt x="1004" y="58"/>
                    <a:pt x="1002" y="58"/>
                    <a:pt x="1000" y="56"/>
                  </a:cubicBezTo>
                  <a:cubicBezTo>
                    <a:pt x="998" y="57"/>
                    <a:pt x="996" y="55"/>
                    <a:pt x="993" y="55"/>
                  </a:cubicBezTo>
                  <a:cubicBezTo>
                    <a:pt x="988" y="53"/>
                    <a:pt x="987" y="55"/>
                    <a:pt x="987" y="54"/>
                  </a:cubicBezTo>
                  <a:cubicBezTo>
                    <a:pt x="986" y="54"/>
                    <a:pt x="985" y="56"/>
                    <a:pt x="981" y="53"/>
                  </a:cubicBezTo>
                  <a:cubicBezTo>
                    <a:pt x="978" y="53"/>
                    <a:pt x="977" y="53"/>
                    <a:pt x="974" y="52"/>
                  </a:cubicBezTo>
                  <a:cubicBezTo>
                    <a:pt x="972" y="49"/>
                    <a:pt x="969" y="53"/>
                    <a:pt x="969" y="51"/>
                  </a:cubicBezTo>
                  <a:cubicBezTo>
                    <a:pt x="967" y="51"/>
                    <a:pt x="967" y="52"/>
                    <a:pt x="964" y="50"/>
                  </a:cubicBezTo>
                  <a:cubicBezTo>
                    <a:pt x="959" y="49"/>
                    <a:pt x="960" y="51"/>
                    <a:pt x="958" y="50"/>
                  </a:cubicBezTo>
                  <a:cubicBezTo>
                    <a:pt x="957" y="51"/>
                    <a:pt x="956" y="49"/>
                    <a:pt x="953" y="49"/>
                  </a:cubicBezTo>
                  <a:cubicBezTo>
                    <a:pt x="950" y="48"/>
                    <a:pt x="951" y="49"/>
                    <a:pt x="948" y="49"/>
                  </a:cubicBezTo>
                  <a:cubicBezTo>
                    <a:pt x="945" y="49"/>
                    <a:pt x="945" y="47"/>
                    <a:pt x="942" y="47"/>
                  </a:cubicBezTo>
                  <a:cubicBezTo>
                    <a:pt x="940" y="47"/>
                    <a:pt x="939" y="46"/>
                    <a:pt x="937" y="47"/>
                  </a:cubicBezTo>
                  <a:cubicBezTo>
                    <a:pt x="935" y="45"/>
                    <a:pt x="932" y="47"/>
                    <a:pt x="931" y="46"/>
                  </a:cubicBezTo>
                  <a:cubicBezTo>
                    <a:pt x="930" y="45"/>
                    <a:pt x="928" y="46"/>
                    <a:pt x="926" y="46"/>
                  </a:cubicBezTo>
                  <a:cubicBezTo>
                    <a:pt x="924" y="46"/>
                    <a:pt x="923" y="46"/>
                    <a:pt x="921" y="45"/>
                  </a:cubicBezTo>
                  <a:cubicBezTo>
                    <a:pt x="919" y="46"/>
                    <a:pt x="918" y="44"/>
                    <a:pt x="915" y="45"/>
                  </a:cubicBezTo>
                  <a:cubicBezTo>
                    <a:pt x="914" y="45"/>
                    <a:pt x="913" y="44"/>
                    <a:pt x="910" y="44"/>
                  </a:cubicBezTo>
                  <a:cubicBezTo>
                    <a:pt x="908" y="44"/>
                    <a:pt x="906" y="44"/>
                    <a:pt x="905" y="44"/>
                  </a:cubicBezTo>
                  <a:cubicBezTo>
                    <a:pt x="903" y="44"/>
                    <a:pt x="901" y="43"/>
                    <a:pt x="899" y="43"/>
                  </a:cubicBezTo>
                  <a:cubicBezTo>
                    <a:pt x="898" y="43"/>
                    <a:pt x="896" y="42"/>
                    <a:pt x="894" y="43"/>
                  </a:cubicBezTo>
                  <a:cubicBezTo>
                    <a:pt x="892" y="43"/>
                    <a:pt x="891" y="42"/>
                    <a:pt x="888" y="43"/>
                  </a:cubicBezTo>
                  <a:cubicBezTo>
                    <a:pt x="886" y="43"/>
                    <a:pt x="885" y="43"/>
                    <a:pt x="883" y="42"/>
                  </a:cubicBezTo>
                  <a:cubicBezTo>
                    <a:pt x="881" y="42"/>
                    <a:pt x="879" y="42"/>
                    <a:pt x="877" y="42"/>
                  </a:cubicBezTo>
                  <a:cubicBezTo>
                    <a:pt x="875" y="42"/>
                    <a:pt x="872" y="41"/>
                    <a:pt x="871" y="42"/>
                  </a:cubicBezTo>
                  <a:cubicBezTo>
                    <a:pt x="871" y="42"/>
                    <a:pt x="869" y="40"/>
                    <a:pt x="865" y="41"/>
                  </a:cubicBezTo>
                  <a:cubicBezTo>
                    <a:pt x="865" y="41"/>
                    <a:pt x="861" y="42"/>
                    <a:pt x="860" y="41"/>
                  </a:cubicBezTo>
                  <a:cubicBezTo>
                    <a:pt x="858" y="41"/>
                    <a:pt x="857" y="43"/>
                    <a:pt x="854" y="41"/>
                  </a:cubicBezTo>
                  <a:cubicBezTo>
                    <a:pt x="854" y="39"/>
                    <a:pt x="847" y="39"/>
                    <a:pt x="848" y="40"/>
                  </a:cubicBezTo>
                  <a:cubicBezTo>
                    <a:pt x="845" y="38"/>
                    <a:pt x="841" y="40"/>
                    <a:pt x="841" y="41"/>
                  </a:cubicBezTo>
                  <a:cubicBezTo>
                    <a:pt x="840" y="39"/>
                    <a:pt x="836" y="44"/>
                    <a:pt x="834" y="41"/>
                  </a:cubicBezTo>
                  <a:cubicBezTo>
                    <a:pt x="833" y="39"/>
                    <a:pt x="832" y="38"/>
                    <a:pt x="828" y="40"/>
                  </a:cubicBezTo>
                  <a:cubicBezTo>
                    <a:pt x="826" y="40"/>
                    <a:pt x="825" y="41"/>
                    <a:pt x="822" y="40"/>
                  </a:cubicBezTo>
                  <a:cubicBezTo>
                    <a:pt x="816" y="41"/>
                    <a:pt x="817" y="40"/>
                    <a:pt x="816" y="40"/>
                  </a:cubicBezTo>
                  <a:cubicBezTo>
                    <a:pt x="816" y="41"/>
                    <a:pt x="813" y="41"/>
                    <a:pt x="810" y="42"/>
                  </a:cubicBezTo>
                  <a:cubicBezTo>
                    <a:pt x="807" y="39"/>
                    <a:pt x="806" y="41"/>
                    <a:pt x="805" y="41"/>
                  </a:cubicBezTo>
                  <a:cubicBezTo>
                    <a:pt x="804" y="39"/>
                    <a:pt x="800" y="39"/>
                    <a:pt x="800" y="41"/>
                  </a:cubicBezTo>
                  <a:cubicBezTo>
                    <a:pt x="797" y="40"/>
                    <a:pt x="795" y="42"/>
                    <a:pt x="794" y="41"/>
                  </a:cubicBezTo>
                  <a:cubicBezTo>
                    <a:pt x="790" y="41"/>
                    <a:pt x="791" y="41"/>
                    <a:pt x="789" y="41"/>
                  </a:cubicBezTo>
                  <a:cubicBezTo>
                    <a:pt x="786" y="39"/>
                    <a:pt x="783" y="42"/>
                    <a:pt x="783" y="41"/>
                  </a:cubicBezTo>
                  <a:cubicBezTo>
                    <a:pt x="780" y="40"/>
                    <a:pt x="779" y="42"/>
                    <a:pt x="777" y="41"/>
                  </a:cubicBezTo>
                  <a:cubicBezTo>
                    <a:pt x="777" y="40"/>
                    <a:pt x="774" y="40"/>
                    <a:pt x="772" y="42"/>
                  </a:cubicBezTo>
                  <a:cubicBezTo>
                    <a:pt x="770" y="41"/>
                    <a:pt x="770" y="42"/>
                    <a:pt x="767" y="42"/>
                  </a:cubicBezTo>
                  <a:cubicBezTo>
                    <a:pt x="764" y="43"/>
                    <a:pt x="762" y="41"/>
                    <a:pt x="760" y="42"/>
                  </a:cubicBezTo>
                  <a:cubicBezTo>
                    <a:pt x="759" y="43"/>
                    <a:pt x="757" y="42"/>
                    <a:pt x="755" y="43"/>
                  </a:cubicBezTo>
                  <a:cubicBezTo>
                    <a:pt x="754" y="41"/>
                    <a:pt x="751" y="43"/>
                    <a:pt x="749" y="43"/>
                  </a:cubicBezTo>
                  <a:cubicBezTo>
                    <a:pt x="748" y="46"/>
                    <a:pt x="747" y="44"/>
                    <a:pt x="744" y="44"/>
                  </a:cubicBezTo>
                  <a:cubicBezTo>
                    <a:pt x="741" y="43"/>
                    <a:pt x="740" y="44"/>
                    <a:pt x="737" y="44"/>
                  </a:cubicBezTo>
                  <a:cubicBezTo>
                    <a:pt x="737" y="47"/>
                    <a:pt x="733" y="44"/>
                    <a:pt x="731" y="45"/>
                  </a:cubicBezTo>
                  <a:cubicBezTo>
                    <a:pt x="729" y="46"/>
                    <a:pt x="729" y="48"/>
                    <a:pt x="725" y="45"/>
                  </a:cubicBezTo>
                  <a:cubicBezTo>
                    <a:pt x="724" y="46"/>
                    <a:pt x="721" y="46"/>
                    <a:pt x="720" y="45"/>
                  </a:cubicBezTo>
                  <a:cubicBezTo>
                    <a:pt x="719" y="44"/>
                    <a:pt x="715" y="49"/>
                    <a:pt x="713" y="46"/>
                  </a:cubicBezTo>
                  <a:cubicBezTo>
                    <a:pt x="712" y="46"/>
                    <a:pt x="707" y="47"/>
                    <a:pt x="707" y="47"/>
                  </a:cubicBezTo>
                  <a:cubicBezTo>
                    <a:pt x="706" y="48"/>
                    <a:pt x="704" y="49"/>
                    <a:pt x="701" y="48"/>
                  </a:cubicBezTo>
                  <a:cubicBezTo>
                    <a:pt x="699" y="47"/>
                    <a:pt x="699" y="49"/>
                    <a:pt x="697" y="48"/>
                  </a:cubicBezTo>
                  <a:cubicBezTo>
                    <a:pt x="697" y="50"/>
                    <a:pt x="696" y="48"/>
                    <a:pt x="693" y="49"/>
                  </a:cubicBezTo>
                  <a:cubicBezTo>
                    <a:pt x="691" y="48"/>
                    <a:pt x="690" y="49"/>
                    <a:pt x="689" y="50"/>
                  </a:cubicBezTo>
                  <a:cubicBezTo>
                    <a:pt x="685" y="48"/>
                    <a:pt x="685" y="51"/>
                    <a:pt x="685" y="50"/>
                  </a:cubicBezTo>
                  <a:cubicBezTo>
                    <a:pt x="685" y="51"/>
                    <a:pt x="681" y="49"/>
                    <a:pt x="681" y="51"/>
                  </a:cubicBezTo>
                  <a:cubicBezTo>
                    <a:pt x="678" y="50"/>
                    <a:pt x="678" y="52"/>
                    <a:pt x="677" y="51"/>
                  </a:cubicBezTo>
                  <a:cubicBezTo>
                    <a:pt x="676" y="48"/>
                    <a:pt x="674" y="53"/>
                    <a:pt x="673" y="52"/>
                  </a:cubicBezTo>
                  <a:cubicBezTo>
                    <a:pt x="670" y="52"/>
                    <a:pt x="673" y="53"/>
                    <a:pt x="669" y="53"/>
                  </a:cubicBezTo>
                  <a:cubicBezTo>
                    <a:pt x="670" y="53"/>
                    <a:pt x="668" y="52"/>
                    <a:pt x="665" y="53"/>
                  </a:cubicBezTo>
                  <a:cubicBezTo>
                    <a:pt x="663" y="53"/>
                    <a:pt x="665" y="55"/>
                    <a:pt x="662" y="54"/>
                  </a:cubicBezTo>
                  <a:cubicBezTo>
                    <a:pt x="655" y="56"/>
                    <a:pt x="657" y="53"/>
                    <a:pt x="654" y="56"/>
                  </a:cubicBezTo>
                  <a:cubicBezTo>
                    <a:pt x="653" y="56"/>
                    <a:pt x="647" y="57"/>
                    <a:pt x="648" y="57"/>
                  </a:cubicBezTo>
                  <a:cubicBezTo>
                    <a:pt x="646" y="56"/>
                    <a:pt x="644" y="60"/>
                    <a:pt x="642" y="59"/>
                  </a:cubicBezTo>
                  <a:cubicBezTo>
                    <a:pt x="640" y="60"/>
                    <a:pt x="639" y="61"/>
                    <a:pt x="636" y="61"/>
                  </a:cubicBezTo>
                  <a:cubicBezTo>
                    <a:pt x="635" y="62"/>
                    <a:pt x="631" y="62"/>
                    <a:pt x="630" y="62"/>
                  </a:cubicBezTo>
                  <a:cubicBezTo>
                    <a:pt x="629" y="61"/>
                    <a:pt x="627" y="61"/>
                    <a:pt x="625" y="64"/>
                  </a:cubicBezTo>
                  <a:cubicBezTo>
                    <a:pt x="622" y="65"/>
                    <a:pt x="621" y="65"/>
                    <a:pt x="619" y="65"/>
                  </a:cubicBezTo>
                  <a:cubicBezTo>
                    <a:pt x="617" y="66"/>
                    <a:pt x="615" y="68"/>
                    <a:pt x="613" y="67"/>
                  </a:cubicBezTo>
                  <a:cubicBezTo>
                    <a:pt x="611" y="68"/>
                    <a:pt x="610" y="68"/>
                    <a:pt x="607" y="69"/>
                  </a:cubicBezTo>
                  <a:cubicBezTo>
                    <a:pt x="605" y="70"/>
                    <a:pt x="604" y="70"/>
                    <a:pt x="601" y="71"/>
                  </a:cubicBezTo>
                  <a:cubicBezTo>
                    <a:pt x="598" y="72"/>
                    <a:pt x="596" y="71"/>
                    <a:pt x="595" y="73"/>
                  </a:cubicBezTo>
                  <a:cubicBezTo>
                    <a:pt x="593" y="73"/>
                    <a:pt x="590" y="74"/>
                    <a:pt x="589" y="75"/>
                  </a:cubicBezTo>
                  <a:cubicBezTo>
                    <a:pt x="588" y="76"/>
                    <a:pt x="585" y="78"/>
                    <a:pt x="582" y="77"/>
                  </a:cubicBezTo>
                  <a:cubicBezTo>
                    <a:pt x="580" y="78"/>
                    <a:pt x="579" y="79"/>
                    <a:pt x="576" y="79"/>
                  </a:cubicBezTo>
                  <a:cubicBezTo>
                    <a:pt x="575" y="80"/>
                    <a:pt x="572" y="80"/>
                    <a:pt x="570" y="82"/>
                  </a:cubicBezTo>
                  <a:cubicBezTo>
                    <a:pt x="570" y="82"/>
                    <a:pt x="566" y="85"/>
                    <a:pt x="564" y="84"/>
                  </a:cubicBezTo>
                  <a:cubicBezTo>
                    <a:pt x="563" y="83"/>
                    <a:pt x="561" y="85"/>
                    <a:pt x="559" y="86"/>
                  </a:cubicBezTo>
                  <a:cubicBezTo>
                    <a:pt x="557" y="86"/>
                    <a:pt x="555" y="87"/>
                    <a:pt x="553" y="88"/>
                  </a:cubicBezTo>
                  <a:cubicBezTo>
                    <a:pt x="551" y="89"/>
                    <a:pt x="550" y="90"/>
                    <a:pt x="548" y="90"/>
                  </a:cubicBezTo>
                  <a:cubicBezTo>
                    <a:pt x="547" y="91"/>
                    <a:pt x="544" y="91"/>
                    <a:pt x="543" y="92"/>
                  </a:cubicBezTo>
                  <a:cubicBezTo>
                    <a:pt x="541" y="92"/>
                    <a:pt x="538" y="90"/>
                    <a:pt x="537" y="94"/>
                  </a:cubicBezTo>
                  <a:cubicBezTo>
                    <a:pt x="535" y="95"/>
                    <a:pt x="533" y="94"/>
                    <a:pt x="531" y="96"/>
                  </a:cubicBezTo>
                  <a:cubicBezTo>
                    <a:pt x="532" y="97"/>
                    <a:pt x="526" y="97"/>
                    <a:pt x="526" y="99"/>
                  </a:cubicBezTo>
                  <a:cubicBezTo>
                    <a:pt x="524" y="102"/>
                    <a:pt x="524" y="100"/>
                    <a:pt x="521" y="101"/>
                  </a:cubicBezTo>
                  <a:cubicBezTo>
                    <a:pt x="519" y="102"/>
                    <a:pt x="518" y="104"/>
                    <a:pt x="515" y="103"/>
                  </a:cubicBezTo>
                  <a:cubicBezTo>
                    <a:pt x="513" y="104"/>
                    <a:pt x="511" y="107"/>
                    <a:pt x="510" y="106"/>
                  </a:cubicBezTo>
                  <a:cubicBezTo>
                    <a:pt x="506" y="106"/>
                    <a:pt x="506" y="107"/>
                    <a:pt x="505" y="108"/>
                  </a:cubicBezTo>
                  <a:cubicBezTo>
                    <a:pt x="502" y="109"/>
                    <a:pt x="498" y="110"/>
                    <a:pt x="497" y="112"/>
                  </a:cubicBezTo>
                  <a:cubicBezTo>
                    <a:pt x="496" y="112"/>
                    <a:pt x="494" y="115"/>
                    <a:pt x="493" y="114"/>
                  </a:cubicBezTo>
                  <a:cubicBezTo>
                    <a:pt x="493" y="115"/>
                    <a:pt x="490" y="113"/>
                    <a:pt x="489" y="115"/>
                  </a:cubicBezTo>
                  <a:cubicBezTo>
                    <a:pt x="485" y="117"/>
                    <a:pt x="486" y="117"/>
                    <a:pt x="485" y="118"/>
                  </a:cubicBezTo>
                  <a:cubicBezTo>
                    <a:pt x="483" y="116"/>
                    <a:pt x="482" y="122"/>
                    <a:pt x="481" y="119"/>
                  </a:cubicBezTo>
                  <a:cubicBezTo>
                    <a:pt x="479" y="121"/>
                    <a:pt x="479" y="120"/>
                    <a:pt x="477" y="121"/>
                  </a:cubicBezTo>
                  <a:cubicBezTo>
                    <a:pt x="476" y="121"/>
                    <a:pt x="472" y="120"/>
                    <a:pt x="473" y="123"/>
                  </a:cubicBezTo>
                  <a:cubicBezTo>
                    <a:pt x="471" y="124"/>
                    <a:pt x="471" y="126"/>
                    <a:pt x="468" y="125"/>
                  </a:cubicBezTo>
                  <a:cubicBezTo>
                    <a:pt x="466" y="128"/>
                    <a:pt x="464" y="128"/>
                    <a:pt x="464" y="128"/>
                  </a:cubicBezTo>
                  <a:cubicBezTo>
                    <a:pt x="463" y="129"/>
                    <a:pt x="460" y="129"/>
                    <a:pt x="459" y="130"/>
                  </a:cubicBezTo>
                  <a:cubicBezTo>
                    <a:pt x="456" y="130"/>
                    <a:pt x="456" y="132"/>
                    <a:pt x="455" y="132"/>
                  </a:cubicBezTo>
                  <a:cubicBezTo>
                    <a:pt x="453" y="134"/>
                    <a:pt x="452" y="135"/>
                    <a:pt x="452" y="135"/>
                  </a:cubicBezTo>
                  <a:cubicBezTo>
                    <a:pt x="451" y="136"/>
                    <a:pt x="449" y="137"/>
                    <a:pt x="447" y="137"/>
                  </a:cubicBezTo>
                  <a:cubicBezTo>
                    <a:pt x="445" y="138"/>
                    <a:pt x="444" y="138"/>
                    <a:pt x="442" y="139"/>
                  </a:cubicBezTo>
                  <a:cubicBezTo>
                    <a:pt x="440" y="140"/>
                    <a:pt x="439" y="141"/>
                    <a:pt x="438" y="142"/>
                  </a:cubicBezTo>
                  <a:cubicBezTo>
                    <a:pt x="436" y="142"/>
                    <a:pt x="436" y="144"/>
                    <a:pt x="432" y="145"/>
                  </a:cubicBezTo>
                  <a:cubicBezTo>
                    <a:pt x="431" y="147"/>
                    <a:pt x="429" y="146"/>
                    <a:pt x="426" y="148"/>
                  </a:cubicBezTo>
                  <a:cubicBezTo>
                    <a:pt x="424" y="150"/>
                    <a:pt x="422" y="150"/>
                    <a:pt x="421" y="152"/>
                  </a:cubicBezTo>
                  <a:cubicBezTo>
                    <a:pt x="418" y="152"/>
                    <a:pt x="417" y="153"/>
                    <a:pt x="415" y="155"/>
                  </a:cubicBezTo>
                  <a:cubicBezTo>
                    <a:pt x="413" y="156"/>
                    <a:pt x="410" y="157"/>
                    <a:pt x="409" y="158"/>
                  </a:cubicBezTo>
                  <a:cubicBezTo>
                    <a:pt x="409" y="160"/>
                    <a:pt x="405" y="159"/>
                    <a:pt x="404" y="162"/>
                  </a:cubicBezTo>
                  <a:cubicBezTo>
                    <a:pt x="403" y="162"/>
                    <a:pt x="402" y="164"/>
                    <a:pt x="401" y="163"/>
                  </a:cubicBezTo>
                  <a:cubicBezTo>
                    <a:pt x="402" y="164"/>
                    <a:pt x="400" y="165"/>
                    <a:pt x="398" y="165"/>
                  </a:cubicBezTo>
                  <a:cubicBezTo>
                    <a:pt x="398" y="166"/>
                    <a:pt x="395" y="167"/>
                    <a:pt x="396" y="167"/>
                  </a:cubicBezTo>
                  <a:cubicBezTo>
                    <a:pt x="393" y="166"/>
                    <a:pt x="395" y="171"/>
                    <a:pt x="393" y="169"/>
                  </a:cubicBezTo>
                  <a:cubicBezTo>
                    <a:pt x="390" y="168"/>
                    <a:pt x="390" y="170"/>
                    <a:pt x="389" y="171"/>
                  </a:cubicBezTo>
                  <a:cubicBezTo>
                    <a:pt x="386" y="170"/>
                    <a:pt x="389" y="173"/>
                    <a:pt x="387" y="172"/>
                  </a:cubicBezTo>
                  <a:cubicBezTo>
                    <a:pt x="386" y="173"/>
                    <a:pt x="385" y="173"/>
                    <a:pt x="384" y="174"/>
                  </a:cubicBezTo>
                  <a:cubicBezTo>
                    <a:pt x="382" y="174"/>
                    <a:pt x="384" y="177"/>
                    <a:pt x="382" y="176"/>
                  </a:cubicBezTo>
                  <a:cubicBezTo>
                    <a:pt x="382" y="178"/>
                    <a:pt x="377" y="180"/>
                    <a:pt x="377" y="180"/>
                  </a:cubicBezTo>
                  <a:cubicBezTo>
                    <a:pt x="374" y="181"/>
                    <a:pt x="374" y="179"/>
                    <a:pt x="371" y="184"/>
                  </a:cubicBezTo>
                  <a:cubicBezTo>
                    <a:pt x="370" y="186"/>
                    <a:pt x="368" y="187"/>
                    <a:pt x="366" y="187"/>
                  </a:cubicBezTo>
                  <a:cubicBezTo>
                    <a:pt x="362" y="188"/>
                    <a:pt x="361" y="190"/>
                    <a:pt x="360" y="191"/>
                  </a:cubicBezTo>
                  <a:cubicBezTo>
                    <a:pt x="358" y="194"/>
                    <a:pt x="357" y="193"/>
                    <a:pt x="355" y="195"/>
                  </a:cubicBezTo>
                  <a:cubicBezTo>
                    <a:pt x="351" y="197"/>
                    <a:pt x="352" y="198"/>
                    <a:pt x="349" y="199"/>
                  </a:cubicBezTo>
                  <a:cubicBezTo>
                    <a:pt x="350" y="200"/>
                    <a:pt x="346" y="202"/>
                    <a:pt x="344" y="202"/>
                  </a:cubicBezTo>
                  <a:cubicBezTo>
                    <a:pt x="343" y="205"/>
                    <a:pt x="341" y="205"/>
                    <a:pt x="339" y="207"/>
                  </a:cubicBezTo>
                  <a:cubicBezTo>
                    <a:pt x="337" y="207"/>
                    <a:pt x="336" y="208"/>
                    <a:pt x="334" y="211"/>
                  </a:cubicBezTo>
                  <a:cubicBezTo>
                    <a:pt x="330" y="213"/>
                    <a:pt x="329" y="212"/>
                    <a:pt x="328" y="215"/>
                  </a:cubicBezTo>
                  <a:cubicBezTo>
                    <a:pt x="327" y="217"/>
                    <a:pt x="325" y="217"/>
                    <a:pt x="323" y="219"/>
                  </a:cubicBezTo>
                  <a:cubicBezTo>
                    <a:pt x="321" y="222"/>
                    <a:pt x="319" y="222"/>
                    <a:pt x="318" y="223"/>
                  </a:cubicBezTo>
                  <a:cubicBezTo>
                    <a:pt x="316" y="224"/>
                    <a:pt x="316" y="228"/>
                    <a:pt x="313" y="228"/>
                  </a:cubicBezTo>
                  <a:cubicBezTo>
                    <a:pt x="311" y="228"/>
                    <a:pt x="311" y="231"/>
                    <a:pt x="308" y="232"/>
                  </a:cubicBezTo>
                  <a:cubicBezTo>
                    <a:pt x="307" y="232"/>
                    <a:pt x="304" y="236"/>
                    <a:pt x="303" y="236"/>
                  </a:cubicBezTo>
                  <a:cubicBezTo>
                    <a:pt x="298" y="238"/>
                    <a:pt x="298" y="243"/>
                    <a:pt x="298" y="240"/>
                  </a:cubicBezTo>
                  <a:cubicBezTo>
                    <a:pt x="295" y="239"/>
                    <a:pt x="296" y="245"/>
                    <a:pt x="293" y="245"/>
                  </a:cubicBezTo>
                  <a:cubicBezTo>
                    <a:pt x="291" y="249"/>
                    <a:pt x="290" y="249"/>
                    <a:pt x="288" y="249"/>
                  </a:cubicBezTo>
                  <a:cubicBezTo>
                    <a:pt x="286" y="251"/>
                    <a:pt x="285" y="251"/>
                    <a:pt x="283" y="254"/>
                  </a:cubicBezTo>
                  <a:cubicBezTo>
                    <a:pt x="280" y="257"/>
                    <a:pt x="284" y="255"/>
                    <a:pt x="278" y="258"/>
                  </a:cubicBezTo>
                  <a:cubicBezTo>
                    <a:pt x="276" y="260"/>
                    <a:pt x="271" y="263"/>
                    <a:pt x="274" y="262"/>
                  </a:cubicBezTo>
                  <a:cubicBezTo>
                    <a:pt x="271" y="262"/>
                    <a:pt x="271" y="264"/>
                    <a:pt x="269" y="267"/>
                  </a:cubicBezTo>
                  <a:cubicBezTo>
                    <a:pt x="267" y="270"/>
                    <a:pt x="266" y="271"/>
                    <a:pt x="264" y="272"/>
                  </a:cubicBezTo>
                  <a:cubicBezTo>
                    <a:pt x="263" y="274"/>
                    <a:pt x="260" y="275"/>
                    <a:pt x="260" y="276"/>
                  </a:cubicBezTo>
                  <a:cubicBezTo>
                    <a:pt x="259" y="278"/>
                    <a:pt x="256" y="279"/>
                    <a:pt x="255" y="281"/>
                  </a:cubicBezTo>
                  <a:cubicBezTo>
                    <a:pt x="254" y="282"/>
                    <a:pt x="253" y="282"/>
                    <a:pt x="250" y="286"/>
                  </a:cubicBezTo>
                  <a:cubicBezTo>
                    <a:pt x="249" y="288"/>
                    <a:pt x="246" y="290"/>
                    <a:pt x="246" y="291"/>
                  </a:cubicBezTo>
                  <a:cubicBezTo>
                    <a:pt x="241" y="295"/>
                    <a:pt x="241" y="292"/>
                    <a:pt x="242" y="296"/>
                  </a:cubicBezTo>
                  <a:cubicBezTo>
                    <a:pt x="240" y="298"/>
                    <a:pt x="238" y="297"/>
                    <a:pt x="238" y="300"/>
                  </a:cubicBezTo>
                  <a:cubicBezTo>
                    <a:pt x="237" y="300"/>
                    <a:pt x="235" y="305"/>
                    <a:pt x="235" y="303"/>
                  </a:cubicBezTo>
                  <a:cubicBezTo>
                    <a:pt x="231" y="306"/>
                    <a:pt x="229" y="305"/>
                    <a:pt x="231" y="307"/>
                  </a:cubicBezTo>
                  <a:cubicBezTo>
                    <a:pt x="231" y="306"/>
                    <a:pt x="231" y="310"/>
                    <a:pt x="228" y="310"/>
                  </a:cubicBezTo>
                  <a:cubicBezTo>
                    <a:pt x="228" y="314"/>
                    <a:pt x="226" y="312"/>
                    <a:pt x="225" y="314"/>
                  </a:cubicBezTo>
                  <a:cubicBezTo>
                    <a:pt x="228" y="315"/>
                    <a:pt x="222" y="317"/>
                    <a:pt x="222" y="318"/>
                  </a:cubicBezTo>
                  <a:cubicBezTo>
                    <a:pt x="221" y="319"/>
                    <a:pt x="221" y="319"/>
                    <a:pt x="219" y="322"/>
                  </a:cubicBezTo>
                  <a:cubicBezTo>
                    <a:pt x="218" y="322"/>
                    <a:pt x="219" y="324"/>
                    <a:pt x="216" y="326"/>
                  </a:cubicBezTo>
                  <a:cubicBezTo>
                    <a:pt x="216" y="328"/>
                    <a:pt x="216" y="334"/>
                    <a:pt x="212" y="331"/>
                  </a:cubicBezTo>
                  <a:cubicBezTo>
                    <a:pt x="209" y="333"/>
                    <a:pt x="210" y="333"/>
                    <a:pt x="208" y="336"/>
                  </a:cubicBezTo>
                  <a:cubicBezTo>
                    <a:pt x="208" y="337"/>
                    <a:pt x="203" y="339"/>
                    <a:pt x="204" y="341"/>
                  </a:cubicBezTo>
                  <a:cubicBezTo>
                    <a:pt x="203" y="341"/>
                    <a:pt x="203" y="343"/>
                    <a:pt x="201" y="343"/>
                  </a:cubicBezTo>
                  <a:cubicBezTo>
                    <a:pt x="200" y="343"/>
                    <a:pt x="200" y="345"/>
                    <a:pt x="200" y="347"/>
                  </a:cubicBezTo>
                  <a:cubicBezTo>
                    <a:pt x="199" y="345"/>
                    <a:pt x="198" y="350"/>
                    <a:pt x="196" y="352"/>
                  </a:cubicBezTo>
                  <a:cubicBezTo>
                    <a:pt x="193" y="353"/>
                    <a:pt x="193" y="355"/>
                    <a:pt x="192" y="357"/>
                  </a:cubicBezTo>
                  <a:cubicBezTo>
                    <a:pt x="189" y="359"/>
                    <a:pt x="191" y="364"/>
                    <a:pt x="189" y="363"/>
                  </a:cubicBezTo>
                  <a:cubicBezTo>
                    <a:pt x="187" y="362"/>
                    <a:pt x="187" y="366"/>
                    <a:pt x="185" y="368"/>
                  </a:cubicBezTo>
                  <a:cubicBezTo>
                    <a:pt x="180" y="370"/>
                    <a:pt x="186" y="372"/>
                    <a:pt x="181" y="374"/>
                  </a:cubicBezTo>
                  <a:cubicBezTo>
                    <a:pt x="181" y="376"/>
                    <a:pt x="178" y="379"/>
                    <a:pt x="178" y="379"/>
                  </a:cubicBezTo>
                  <a:cubicBezTo>
                    <a:pt x="179" y="383"/>
                    <a:pt x="177" y="376"/>
                    <a:pt x="175" y="383"/>
                  </a:cubicBezTo>
                  <a:cubicBezTo>
                    <a:pt x="174" y="381"/>
                    <a:pt x="170" y="387"/>
                    <a:pt x="173" y="385"/>
                  </a:cubicBezTo>
                  <a:cubicBezTo>
                    <a:pt x="169" y="387"/>
                    <a:pt x="168" y="389"/>
                    <a:pt x="171" y="391"/>
                  </a:cubicBezTo>
                  <a:cubicBezTo>
                    <a:pt x="169" y="393"/>
                    <a:pt x="166" y="395"/>
                    <a:pt x="168" y="396"/>
                  </a:cubicBezTo>
                  <a:cubicBezTo>
                    <a:pt x="166" y="398"/>
                    <a:pt x="163" y="400"/>
                    <a:pt x="164" y="402"/>
                  </a:cubicBezTo>
                  <a:cubicBezTo>
                    <a:pt x="163" y="403"/>
                    <a:pt x="162" y="406"/>
                    <a:pt x="161" y="407"/>
                  </a:cubicBezTo>
                  <a:cubicBezTo>
                    <a:pt x="162" y="406"/>
                    <a:pt x="159" y="405"/>
                    <a:pt x="159" y="410"/>
                  </a:cubicBezTo>
                  <a:cubicBezTo>
                    <a:pt x="159" y="412"/>
                    <a:pt x="162" y="413"/>
                    <a:pt x="158" y="413"/>
                  </a:cubicBezTo>
                  <a:cubicBezTo>
                    <a:pt x="158" y="412"/>
                    <a:pt x="156" y="414"/>
                    <a:pt x="154" y="419"/>
                  </a:cubicBezTo>
                  <a:cubicBezTo>
                    <a:pt x="154" y="421"/>
                    <a:pt x="150" y="425"/>
                    <a:pt x="151" y="425"/>
                  </a:cubicBezTo>
                  <a:cubicBezTo>
                    <a:pt x="146" y="429"/>
                    <a:pt x="148" y="430"/>
                    <a:pt x="148" y="431"/>
                  </a:cubicBezTo>
                  <a:cubicBezTo>
                    <a:pt x="149" y="432"/>
                    <a:pt x="147" y="435"/>
                    <a:pt x="145" y="437"/>
                  </a:cubicBezTo>
                  <a:cubicBezTo>
                    <a:pt x="146" y="441"/>
                    <a:pt x="146" y="439"/>
                    <a:pt x="141" y="442"/>
                  </a:cubicBezTo>
                  <a:cubicBezTo>
                    <a:pt x="141" y="443"/>
                    <a:pt x="142" y="446"/>
                    <a:pt x="140" y="448"/>
                  </a:cubicBezTo>
                  <a:cubicBezTo>
                    <a:pt x="139" y="447"/>
                    <a:pt x="139" y="451"/>
                    <a:pt x="137" y="455"/>
                  </a:cubicBezTo>
                  <a:cubicBezTo>
                    <a:pt x="137" y="459"/>
                    <a:pt x="133" y="455"/>
                    <a:pt x="134" y="460"/>
                  </a:cubicBezTo>
                  <a:cubicBezTo>
                    <a:pt x="133" y="463"/>
                    <a:pt x="131" y="463"/>
                    <a:pt x="131" y="466"/>
                  </a:cubicBezTo>
                  <a:cubicBezTo>
                    <a:pt x="131" y="464"/>
                    <a:pt x="133" y="471"/>
                    <a:pt x="129" y="472"/>
                  </a:cubicBezTo>
                  <a:cubicBezTo>
                    <a:pt x="128" y="475"/>
                    <a:pt x="126" y="477"/>
                    <a:pt x="126" y="478"/>
                  </a:cubicBezTo>
                  <a:cubicBezTo>
                    <a:pt x="122" y="478"/>
                    <a:pt x="124" y="485"/>
                    <a:pt x="124" y="484"/>
                  </a:cubicBezTo>
                  <a:cubicBezTo>
                    <a:pt x="121" y="485"/>
                    <a:pt x="124" y="489"/>
                    <a:pt x="121" y="490"/>
                  </a:cubicBezTo>
                  <a:cubicBezTo>
                    <a:pt x="118" y="493"/>
                    <a:pt x="119" y="492"/>
                    <a:pt x="119" y="497"/>
                  </a:cubicBezTo>
                  <a:cubicBezTo>
                    <a:pt x="117" y="497"/>
                    <a:pt x="115" y="502"/>
                    <a:pt x="116" y="502"/>
                  </a:cubicBezTo>
                  <a:cubicBezTo>
                    <a:pt x="116" y="506"/>
                    <a:pt x="116" y="508"/>
                    <a:pt x="114" y="509"/>
                  </a:cubicBezTo>
                  <a:cubicBezTo>
                    <a:pt x="111" y="512"/>
                    <a:pt x="111" y="514"/>
                    <a:pt x="112" y="515"/>
                  </a:cubicBezTo>
                  <a:cubicBezTo>
                    <a:pt x="110" y="518"/>
                    <a:pt x="110" y="520"/>
                    <a:pt x="110" y="521"/>
                  </a:cubicBezTo>
                  <a:cubicBezTo>
                    <a:pt x="109" y="522"/>
                    <a:pt x="108" y="525"/>
                    <a:pt x="107" y="527"/>
                  </a:cubicBezTo>
                  <a:cubicBezTo>
                    <a:pt x="105" y="530"/>
                    <a:pt x="107" y="530"/>
                    <a:pt x="106" y="534"/>
                  </a:cubicBezTo>
                  <a:cubicBezTo>
                    <a:pt x="105" y="536"/>
                    <a:pt x="106" y="538"/>
                    <a:pt x="103" y="540"/>
                  </a:cubicBezTo>
                  <a:cubicBezTo>
                    <a:pt x="104" y="543"/>
                    <a:pt x="101" y="540"/>
                    <a:pt x="102" y="546"/>
                  </a:cubicBezTo>
                  <a:cubicBezTo>
                    <a:pt x="99" y="547"/>
                    <a:pt x="99" y="549"/>
                    <a:pt x="100" y="552"/>
                  </a:cubicBezTo>
                  <a:cubicBezTo>
                    <a:pt x="98" y="554"/>
                    <a:pt x="101" y="557"/>
                    <a:pt x="98" y="559"/>
                  </a:cubicBezTo>
                  <a:cubicBezTo>
                    <a:pt x="99" y="560"/>
                    <a:pt x="96" y="563"/>
                    <a:pt x="96" y="565"/>
                  </a:cubicBezTo>
                  <a:cubicBezTo>
                    <a:pt x="94" y="567"/>
                    <a:pt x="95" y="570"/>
                    <a:pt x="94" y="571"/>
                  </a:cubicBezTo>
                  <a:cubicBezTo>
                    <a:pt x="95" y="573"/>
                    <a:pt x="97" y="573"/>
                    <a:pt x="93" y="577"/>
                  </a:cubicBezTo>
                  <a:cubicBezTo>
                    <a:pt x="91" y="582"/>
                    <a:pt x="94" y="580"/>
                    <a:pt x="91" y="584"/>
                  </a:cubicBezTo>
                  <a:cubicBezTo>
                    <a:pt x="90" y="586"/>
                    <a:pt x="90" y="587"/>
                    <a:pt x="89" y="590"/>
                  </a:cubicBezTo>
                  <a:cubicBezTo>
                    <a:pt x="89" y="593"/>
                    <a:pt x="87" y="594"/>
                    <a:pt x="88" y="597"/>
                  </a:cubicBezTo>
                  <a:cubicBezTo>
                    <a:pt x="88" y="598"/>
                    <a:pt x="87" y="602"/>
                    <a:pt x="87" y="603"/>
                  </a:cubicBezTo>
                  <a:cubicBezTo>
                    <a:pt x="85" y="605"/>
                    <a:pt x="86" y="610"/>
                    <a:pt x="85" y="610"/>
                  </a:cubicBezTo>
                  <a:cubicBezTo>
                    <a:pt x="84" y="613"/>
                    <a:pt x="85" y="614"/>
                    <a:pt x="83" y="616"/>
                  </a:cubicBezTo>
                  <a:cubicBezTo>
                    <a:pt x="84" y="620"/>
                    <a:pt x="82" y="621"/>
                    <a:pt x="83" y="622"/>
                  </a:cubicBezTo>
                  <a:cubicBezTo>
                    <a:pt x="82" y="623"/>
                    <a:pt x="82" y="626"/>
                    <a:pt x="81" y="628"/>
                  </a:cubicBezTo>
                  <a:cubicBezTo>
                    <a:pt x="80" y="627"/>
                    <a:pt x="81" y="628"/>
                    <a:pt x="80" y="632"/>
                  </a:cubicBezTo>
                  <a:cubicBezTo>
                    <a:pt x="81" y="632"/>
                    <a:pt x="80" y="632"/>
                    <a:pt x="80" y="635"/>
                  </a:cubicBezTo>
                  <a:cubicBezTo>
                    <a:pt x="80" y="636"/>
                    <a:pt x="79" y="641"/>
                    <a:pt x="79" y="642"/>
                  </a:cubicBezTo>
                  <a:cubicBezTo>
                    <a:pt x="79" y="643"/>
                    <a:pt x="79" y="646"/>
                    <a:pt x="78" y="648"/>
                  </a:cubicBezTo>
                  <a:cubicBezTo>
                    <a:pt x="78" y="650"/>
                    <a:pt x="77" y="651"/>
                    <a:pt x="77" y="653"/>
                  </a:cubicBezTo>
                  <a:cubicBezTo>
                    <a:pt x="75" y="654"/>
                    <a:pt x="78" y="657"/>
                    <a:pt x="77" y="658"/>
                  </a:cubicBezTo>
                  <a:cubicBezTo>
                    <a:pt x="77" y="659"/>
                    <a:pt x="75" y="659"/>
                    <a:pt x="76" y="663"/>
                  </a:cubicBezTo>
                  <a:cubicBezTo>
                    <a:pt x="78" y="667"/>
                    <a:pt x="77" y="667"/>
                    <a:pt x="75" y="668"/>
                  </a:cubicBezTo>
                  <a:cubicBezTo>
                    <a:pt x="76" y="670"/>
                    <a:pt x="76" y="672"/>
                    <a:pt x="74" y="672"/>
                  </a:cubicBezTo>
                  <a:cubicBezTo>
                    <a:pt x="75" y="674"/>
                    <a:pt x="74" y="677"/>
                    <a:pt x="74" y="678"/>
                  </a:cubicBezTo>
                  <a:cubicBezTo>
                    <a:pt x="74" y="680"/>
                    <a:pt x="73" y="679"/>
                    <a:pt x="73" y="682"/>
                  </a:cubicBezTo>
                  <a:cubicBezTo>
                    <a:pt x="73" y="684"/>
                    <a:pt x="72" y="686"/>
                    <a:pt x="73" y="687"/>
                  </a:cubicBezTo>
                  <a:cubicBezTo>
                    <a:pt x="72" y="688"/>
                    <a:pt x="72" y="689"/>
                    <a:pt x="72" y="691"/>
                  </a:cubicBezTo>
                  <a:cubicBezTo>
                    <a:pt x="72" y="691"/>
                    <a:pt x="74" y="694"/>
                    <a:pt x="72" y="695"/>
                  </a:cubicBezTo>
                  <a:cubicBezTo>
                    <a:pt x="73" y="696"/>
                    <a:pt x="70" y="696"/>
                    <a:pt x="72" y="699"/>
                  </a:cubicBezTo>
                  <a:cubicBezTo>
                    <a:pt x="71" y="702"/>
                    <a:pt x="71" y="703"/>
                    <a:pt x="71" y="702"/>
                  </a:cubicBezTo>
                  <a:cubicBezTo>
                    <a:pt x="73" y="706"/>
                    <a:pt x="72" y="705"/>
                    <a:pt x="71" y="706"/>
                  </a:cubicBezTo>
                  <a:cubicBezTo>
                    <a:pt x="71" y="709"/>
                    <a:pt x="74" y="712"/>
                    <a:pt x="71" y="710"/>
                  </a:cubicBezTo>
                  <a:cubicBezTo>
                    <a:pt x="69" y="709"/>
                    <a:pt x="69" y="713"/>
                    <a:pt x="70" y="715"/>
                  </a:cubicBezTo>
                  <a:cubicBezTo>
                    <a:pt x="70" y="717"/>
                    <a:pt x="68" y="718"/>
                    <a:pt x="70" y="721"/>
                  </a:cubicBezTo>
                  <a:cubicBezTo>
                    <a:pt x="73" y="719"/>
                    <a:pt x="71" y="726"/>
                    <a:pt x="69" y="727"/>
                  </a:cubicBezTo>
                  <a:cubicBezTo>
                    <a:pt x="68" y="727"/>
                    <a:pt x="72" y="727"/>
                    <a:pt x="69" y="732"/>
                  </a:cubicBezTo>
                  <a:cubicBezTo>
                    <a:pt x="66" y="733"/>
                    <a:pt x="69" y="736"/>
                    <a:pt x="69" y="738"/>
                  </a:cubicBezTo>
                  <a:cubicBezTo>
                    <a:pt x="68" y="740"/>
                    <a:pt x="69" y="741"/>
                    <a:pt x="69" y="744"/>
                  </a:cubicBezTo>
                  <a:cubicBezTo>
                    <a:pt x="69" y="745"/>
                    <a:pt x="69" y="746"/>
                    <a:pt x="68" y="749"/>
                  </a:cubicBezTo>
                  <a:cubicBezTo>
                    <a:pt x="68" y="752"/>
                    <a:pt x="67" y="754"/>
                    <a:pt x="68" y="755"/>
                  </a:cubicBezTo>
                  <a:cubicBezTo>
                    <a:pt x="67" y="754"/>
                    <a:pt x="67" y="759"/>
                    <a:pt x="69" y="760"/>
                  </a:cubicBezTo>
                  <a:cubicBezTo>
                    <a:pt x="69" y="761"/>
                    <a:pt x="67" y="764"/>
                    <a:pt x="68" y="766"/>
                  </a:cubicBezTo>
                  <a:cubicBezTo>
                    <a:pt x="65" y="768"/>
                    <a:pt x="68" y="768"/>
                    <a:pt x="68" y="773"/>
                  </a:cubicBezTo>
                  <a:cubicBezTo>
                    <a:pt x="68" y="775"/>
                    <a:pt x="70" y="776"/>
                    <a:pt x="68" y="779"/>
                  </a:cubicBezTo>
                  <a:cubicBezTo>
                    <a:pt x="67" y="781"/>
                    <a:pt x="68" y="784"/>
                    <a:pt x="68" y="786"/>
                  </a:cubicBezTo>
                  <a:cubicBezTo>
                    <a:pt x="66" y="788"/>
                    <a:pt x="69" y="792"/>
                    <a:pt x="68" y="792"/>
                  </a:cubicBezTo>
                  <a:cubicBezTo>
                    <a:pt x="67" y="795"/>
                    <a:pt x="68" y="796"/>
                    <a:pt x="68" y="799"/>
                  </a:cubicBezTo>
                  <a:cubicBezTo>
                    <a:pt x="68" y="803"/>
                    <a:pt x="67" y="803"/>
                    <a:pt x="68" y="806"/>
                  </a:cubicBezTo>
                  <a:cubicBezTo>
                    <a:pt x="67" y="806"/>
                    <a:pt x="67" y="809"/>
                    <a:pt x="68" y="810"/>
                  </a:cubicBezTo>
                  <a:cubicBezTo>
                    <a:pt x="69" y="810"/>
                    <a:pt x="69" y="813"/>
                    <a:pt x="68" y="814"/>
                  </a:cubicBezTo>
                  <a:cubicBezTo>
                    <a:pt x="69" y="818"/>
                    <a:pt x="68" y="819"/>
                    <a:pt x="68" y="819"/>
                  </a:cubicBezTo>
                  <a:cubicBezTo>
                    <a:pt x="68" y="821"/>
                    <a:pt x="67" y="820"/>
                    <a:pt x="69" y="823"/>
                  </a:cubicBezTo>
                  <a:cubicBezTo>
                    <a:pt x="71" y="823"/>
                    <a:pt x="69" y="827"/>
                    <a:pt x="69" y="828"/>
                  </a:cubicBezTo>
                  <a:cubicBezTo>
                    <a:pt x="69" y="829"/>
                    <a:pt x="69" y="833"/>
                    <a:pt x="69" y="832"/>
                  </a:cubicBezTo>
                  <a:cubicBezTo>
                    <a:pt x="68" y="835"/>
                    <a:pt x="69" y="836"/>
                    <a:pt x="69" y="837"/>
                  </a:cubicBezTo>
                  <a:cubicBezTo>
                    <a:pt x="69" y="840"/>
                    <a:pt x="70" y="842"/>
                    <a:pt x="69" y="843"/>
                  </a:cubicBezTo>
                  <a:cubicBezTo>
                    <a:pt x="69" y="844"/>
                    <a:pt x="70" y="847"/>
                    <a:pt x="70" y="849"/>
                  </a:cubicBezTo>
                  <a:cubicBezTo>
                    <a:pt x="70" y="850"/>
                    <a:pt x="70" y="853"/>
                    <a:pt x="70" y="855"/>
                  </a:cubicBezTo>
                  <a:cubicBezTo>
                    <a:pt x="71" y="856"/>
                    <a:pt x="71" y="858"/>
                    <a:pt x="70" y="860"/>
                  </a:cubicBezTo>
                  <a:cubicBezTo>
                    <a:pt x="71" y="862"/>
                    <a:pt x="70" y="863"/>
                    <a:pt x="71" y="866"/>
                  </a:cubicBezTo>
                  <a:cubicBezTo>
                    <a:pt x="70" y="868"/>
                    <a:pt x="70" y="869"/>
                    <a:pt x="71" y="872"/>
                  </a:cubicBezTo>
                  <a:cubicBezTo>
                    <a:pt x="72" y="874"/>
                    <a:pt x="71" y="875"/>
                    <a:pt x="71" y="877"/>
                  </a:cubicBezTo>
                  <a:cubicBezTo>
                    <a:pt x="71" y="879"/>
                    <a:pt x="71" y="881"/>
                    <a:pt x="72" y="883"/>
                  </a:cubicBezTo>
                  <a:cubicBezTo>
                    <a:pt x="72" y="884"/>
                    <a:pt x="72" y="886"/>
                    <a:pt x="72" y="888"/>
                  </a:cubicBezTo>
                  <a:cubicBezTo>
                    <a:pt x="72" y="889"/>
                    <a:pt x="73" y="892"/>
                    <a:pt x="73" y="894"/>
                  </a:cubicBezTo>
                  <a:cubicBezTo>
                    <a:pt x="72" y="895"/>
                    <a:pt x="75" y="897"/>
                    <a:pt x="73" y="900"/>
                  </a:cubicBezTo>
                  <a:cubicBezTo>
                    <a:pt x="75" y="899"/>
                    <a:pt x="73" y="904"/>
                    <a:pt x="74" y="905"/>
                  </a:cubicBezTo>
                  <a:cubicBezTo>
                    <a:pt x="74" y="905"/>
                    <a:pt x="74" y="908"/>
                    <a:pt x="74" y="911"/>
                  </a:cubicBezTo>
                  <a:cubicBezTo>
                    <a:pt x="74" y="913"/>
                    <a:pt x="76" y="915"/>
                    <a:pt x="75" y="917"/>
                  </a:cubicBezTo>
                  <a:cubicBezTo>
                    <a:pt x="75" y="922"/>
                    <a:pt x="77" y="921"/>
                    <a:pt x="76" y="924"/>
                  </a:cubicBezTo>
                  <a:cubicBezTo>
                    <a:pt x="74" y="927"/>
                    <a:pt x="76" y="929"/>
                    <a:pt x="77" y="931"/>
                  </a:cubicBezTo>
                  <a:cubicBezTo>
                    <a:pt x="77" y="933"/>
                    <a:pt x="77" y="935"/>
                    <a:pt x="78" y="937"/>
                  </a:cubicBezTo>
                  <a:cubicBezTo>
                    <a:pt x="77" y="940"/>
                    <a:pt x="78" y="941"/>
                    <a:pt x="78" y="944"/>
                  </a:cubicBezTo>
                  <a:cubicBezTo>
                    <a:pt x="79" y="946"/>
                    <a:pt x="78" y="948"/>
                    <a:pt x="79" y="950"/>
                  </a:cubicBezTo>
                  <a:cubicBezTo>
                    <a:pt x="79" y="952"/>
                    <a:pt x="80" y="954"/>
                    <a:pt x="80" y="957"/>
                  </a:cubicBezTo>
                  <a:cubicBezTo>
                    <a:pt x="80" y="959"/>
                    <a:pt x="81" y="961"/>
                    <a:pt x="81" y="963"/>
                  </a:cubicBezTo>
                  <a:cubicBezTo>
                    <a:pt x="82" y="964"/>
                    <a:pt x="81" y="965"/>
                    <a:pt x="81" y="967"/>
                  </a:cubicBezTo>
                  <a:cubicBezTo>
                    <a:pt x="81" y="969"/>
                    <a:pt x="80" y="969"/>
                    <a:pt x="82" y="970"/>
                  </a:cubicBezTo>
                  <a:cubicBezTo>
                    <a:pt x="84" y="973"/>
                    <a:pt x="82" y="974"/>
                    <a:pt x="84" y="976"/>
                  </a:cubicBezTo>
                  <a:cubicBezTo>
                    <a:pt x="83" y="977"/>
                    <a:pt x="84" y="980"/>
                    <a:pt x="85" y="983"/>
                  </a:cubicBezTo>
                  <a:cubicBezTo>
                    <a:pt x="85" y="985"/>
                    <a:pt x="84" y="986"/>
                    <a:pt x="86" y="989"/>
                  </a:cubicBezTo>
                  <a:cubicBezTo>
                    <a:pt x="87" y="992"/>
                    <a:pt x="86" y="993"/>
                    <a:pt x="87" y="996"/>
                  </a:cubicBezTo>
                  <a:cubicBezTo>
                    <a:pt x="87" y="998"/>
                    <a:pt x="87" y="999"/>
                    <a:pt x="88" y="1002"/>
                  </a:cubicBezTo>
                  <a:cubicBezTo>
                    <a:pt x="89" y="1002"/>
                    <a:pt x="89" y="1007"/>
                    <a:pt x="90" y="1008"/>
                  </a:cubicBezTo>
                  <a:cubicBezTo>
                    <a:pt x="90" y="1010"/>
                    <a:pt x="90" y="1008"/>
                    <a:pt x="90" y="1012"/>
                  </a:cubicBezTo>
                  <a:cubicBezTo>
                    <a:pt x="90" y="1014"/>
                    <a:pt x="90" y="1013"/>
                    <a:pt x="91" y="1015"/>
                  </a:cubicBezTo>
                  <a:cubicBezTo>
                    <a:pt x="92" y="1018"/>
                    <a:pt x="94" y="1021"/>
                    <a:pt x="92" y="1021"/>
                  </a:cubicBezTo>
                  <a:cubicBezTo>
                    <a:pt x="95" y="1027"/>
                    <a:pt x="94" y="1027"/>
                    <a:pt x="94" y="1028"/>
                  </a:cubicBezTo>
                  <a:cubicBezTo>
                    <a:pt x="95" y="1028"/>
                    <a:pt x="95" y="1035"/>
                    <a:pt x="95" y="1034"/>
                  </a:cubicBezTo>
                  <a:cubicBezTo>
                    <a:pt x="98" y="1038"/>
                    <a:pt x="94" y="1038"/>
                    <a:pt x="97" y="1041"/>
                  </a:cubicBezTo>
                  <a:cubicBezTo>
                    <a:pt x="98" y="1042"/>
                    <a:pt x="95" y="1043"/>
                    <a:pt x="99" y="1046"/>
                  </a:cubicBezTo>
                  <a:cubicBezTo>
                    <a:pt x="98" y="1048"/>
                    <a:pt x="99" y="1050"/>
                    <a:pt x="100" y="1052"/>
                  </a:cubicBezTo>
                  <a:cubicBezTo>
                    <a:pt x="100" y="1053"/>
                    <a:pt x="100" y="1055"/>
                    <a:pt x="101" y="1057"/>
                  </a:cubicBezTo>
                  <a:cubicBezTo>
                    <a:pt x="100" y="1058"/>
                    <a:pt x="102" y="1060"/>
                    <a:pt x="103" y="1063"/>
                  </a:cubicBezTo>
                  <a:cubicBezTo>
                    <a:pt x="103" y="1064"/>
                    <a:pt x="104" y="1067"/>
                    <a:pt x="104" y="1068"/>
                  </a:cubicBezTo>
                  <a:cubicBezTo>
                    <a:pt x="105" y="1070"/>
                    <a:pt x="106" y="1071"/>
                    <a:pt x="106" y="1074"/>
                  </a:cubicBezTo>
                  <a:cubicBezTo>
                    <a:pt x="106" y="1077"/>
                    <a:pt x="109" y="1077"/>
                    <a:pt x="107" y="1079"/>
                  </a:cubicBezTo>
                  <a:cubicBezTo>
                    <a:pt x="107" y="1082"/>
                    <a:pt x="108" y="1084"/>
                    <a:pt x="109" y="1085"/>
                  </a:cubicBezTo>
                  <a:cubicBezTo>
                    <a:pt x="105" y="1088"/>
                    <a:pt x="109" y="1087"/>
                    <a:pt x="111" y="1090"/>
                  </a:cubicBezTo>
                  <a:cubicBezTo>
                    <a:pt x="111" y="1092"/>
                    <a:pt x="113" y="1093"/>
                    <a:pt x="112" y="1095"/>
                  </a:cubicBezTo>
                  <a:cubicBezTo>
                    <a:pt x="113" y="1095"/>
                    <a:pt x="113" y="1098"/>
                    <a:pt x="114" y="1101"/>
                  </a:cubicBezTo>
                  <a:cubicBezTo>
                    <a:pt x="114" y="1102"/>
                    <a:pt x="115" y="1106"/>
                    <a:pt x="115" y="1106"/>
                  </a:cubicBezTo>
                  <a:cubicBezTo>
                    <a:pt x="113" y="1106"/>
                    <a:pt x="118" y="1108"/>
                    <a:pt x="117" y="1111"/>
                  </a:cubicBezTo>
                  <a:cubicBezTo>
                    <a:pt x="116" y="1112"/>
                    <a:pt x="116" y="1112"/>
                    <a:pt x="116" y="1114"/>
                  </a:cubicBezTo>
                  <a:cubicBezTo>
                    <a:pt x="117" y="1114"/>
                    <a:pt x="118" y="1115"/>
                    <a:pt x="119" y="1117"/>
                  </a:cubicBezTo>
                  <a:cubicBezTo>
                    <a:pt x="118" y="1118"/>
                    <a:pt x="119" y="1120"/>
                    <a:pt x="119" y="1120"/>
                  </a:cubicBezTo>
                  <a:cubicBezTo>
                    <a:pt x="118" y="1121"/>
                    <a:pt x="121" y="1123"/>
                    <a:pt x="121" y="1123"/>
                  </a:cubicBezTo>
                  <a:cubicBezTo>
                    <a:pt x="123" y="1125"/>
                    <a:pt x="124" y="1127"/>
                    <a:pt x="123" y="1129"/>
                  </a:cubicBezTo>
                  <a:cubicBezTo>
                    <a:pt x="125" y="1132"/>
                    <a:pt x="126" y="1134"/>
                    <a:pt x="126" y="1135"/>
                  </a:cubicBezTo>
                  <a:cubicBezTo>
                    <a:pt x="126" y="1137"/>
                    <a:pt x="127" y="1138"/>
                    <a:pt x="128" y="1142"/>
                  </a:cubicBezTo>
                  <a:cubicBezTo>
                    <a:pt x="129" y="1144"/>
                    <a:pt x="130" y="1144"/>
                    <a:pt x="130" y="1148"/>
                  </a:cubicBezTo>
                  <a:cubicBezTo>
                    <a:pt x="132" y="1150"/>
                    <a:pt x="133" y="1153"/>
                    <a:pt x="133" y="1154"/>
                  </a:cubicBezTo>
                  <a:cubicBezTo>
                    <a:pt x="133" y="1157"/>
                    <a:pt x="131" y="1158"/>
                    <a:pt x="134" y="1158"/>
                  </a:cubicBezTo>
                  <a:cubicBezTo>
                    <a:pt x="134" y="1159"/>
                    <a:pt x="137" y="1160"/>
                    <a:pt x="136" y="1162"/>
                  </a:cubicBezTo>
                  <a:cubicBezTo>
                    <a:pt x="138" y="1165"/>
                    <a:pt x="139" y="1166"/>
                    <a:pt x="138" y="1166"/>
                  </a:cubicBezTo>
                  <a:cubicBezTo>
                    <a:pt x="139" y="1167"/>
                    <a:pt x="138" y="1167"/>
                    <a:pt x="140" y="1170"/>
                  </a:cubicBezTo>
                  <a:cubicBezTo>
                    <a:pt x="140" y="1172"/>
                    <a:pt x="141" y="1171"/>
                    <a:pt x="142" y="1174"/>
                  </a:cubicBezTo>
                  <a:cubicBezTo>
                    <a:pt x="142" y="1176"/>
                    <a:pt x="143" y="1177"/>
                    <a:pt x="143" y="1178"/>
                  </a:cubicBezTo>
                  <a:cubicBezTo>
                    <a:pt x="145" y="1178"/>
                    <a:pt x="144" y="1180"/>
                    <a:pt x="145" y="1182"/>
                  </a:cubicBezTo>
                  <a:cubicBezTo>
                    <a:pt x="145" y="1186"/>
                    <a:pt x="145" y="1185"/>
                    <a:pt x="147" y="1186"/>
                  </a:cubicBezTo>
                  <a:cubicBezTo>
                    <a:pt x="148" y="1188"/>
                    <a:pt x="148" y="1190"/>
                    <a:pt x="149" y="1192"/>
                  </a:cubicBezTo>
                  <a:cubicBezTo>
                    <a:pt x="150" y="1195"/>
                    <a:pt x="149" y="1196"/>
                    <a:pt x="151" y="1197"/>
                  </a:cubicBezTo>
                  <a:cubicBezTo>
                    <a:pt x="155" y="1199"/>
                    <a:pt x="150" y="1202"/>
                    <a:pt x="154" y="1202"/>
                  </a:cubicBezTo>
                  <a:cubicBezTo>
                    <a:pt x="154" y="1204"/>
                    <a:pt x="153" y="1206"/>
                    <a:pt x="156" y="1208"/>
                  </a:cubicBezTo>
                  <a:cubicBezTo>
                    <a:pt x="158" y="1210"/>
                    <a:pt x="158" y="1211"/>
                    <a:pt x="159" y="1213"/>
                  </a:cubicBezTo>
                  <a:cubicBezTo>
                    <a:pt x="157" y="1213"/>
                    <a:pt x="160" y="1218"/>
                    <a:pt x="162" y="1218"/>
                  </a:cubicBezTo>
                  <a:cubicBezTo>
                    <a:pt x="161" y="1219"/>
                    <a:pt x="164" y="1221"/>
                    <a:pt x="164" y="1223"/>
                  </a:cubicBezTo>
                  <a:cubicBezTo>
                    <a:pt x="167" y="1226"/>
                    <a:pt x="167" y="1230"/>
                    <a:pt x="167" y="1229"/>
                  </a:cubicBezTo>
                  <a:cubicBezTo>
                    <a:pt x="169" y="1234"/>
                    <a:pt x="165" y="1231"/>
                    <a:pt x="169" y="1234"/>
                  </a:cubicBezTo>
                  <a:cubicBezTo>
                    <a:pt x="173" y="1234"/>
                    <a:pt x="172" y="1237"/>
                    <a:pt x="172" y="1239"/>
                  </a:cubicBezTo>
                  <a:cubicBezTo>
                    <a:pt x="169" y="1242"/>
                    <a:pt x="172" y="1245"/>
                    <a:pt x="175" y="1244"/>
                  </a:cubicBezTo>
                  <a:cubicBezTo>
                    <a:pt x="175" y="1244"/>
                    <a:pt x="176" y="1247"/>
                    <a:pt x="178" y="1249"/>
                  </a:cubicBezTo>
                  <a:cubicBezTo>
                    <a:pt x="179" y="1252"/>
                    <a:pt x="180" y="1251"/>
                    <a:pt x="180" y="1255"/>
                  </a:cubicBezTo>
                  <a:cubicBezTo>
                    <a:pt x="184" y="1255"/>
                    <a:pt x="181" y="1260"/>
                    <a:pt x="183" y="1257"/>
                  </a:cubicBezTo>
                  <a:cubicBezTo>
                    <a:pt x="182" y="1257"/>
                    <a:pt x="183" y="1260"/>
                    <a:pt x="184" y="1261"/>
                  </a:cubicBezTo>
                  <a:cubicBezTo>
                    <a:pt x="183" y="1262"/>
                    <a:pt x="187" y="1264"/>
                    <a:pt x="188" y="1267"/>
                  </a:cubicBezTo>
                  <a:cubicBezTo>
                    <a:pt x="192" y="1271"/>
                    <a:pt x="192" y="1271"/>
                    <a:pt x="190" y="1272"/>
                  </a:cubicBezTo>
                  <a:cubicBezTo>
                    <a:pt x="192" y="1274"/>
                    <a:pt x="191" y="1275"/>
                    <a:pt x="194" y="1278"/>
                  </a:cubicBezTo>
                  <a:cubicBezTo>
                    <a:pt x="196" y="1282"/>
                    <a:pt x="198" y="1282"/>
                    <a:pt x="197" y="1284"/>
                  </a:cubicBezTo>
                  <a:cubicBezTo>
                    <a:pt x="196" y="1284"/>
                    <a:pt x="198" y="1286"/>
                    <a:pt x="200" y="1289"/>
                  </a:cubicBezTo>
                  <a:cubicBezTo>
                    <a:pt x="201" y="1291"/>
                    <a:pt x="203" y="1293"/>
                    <a:pt x="203" y="1294"/>
                  </a:cubicBezTo>
                  <a:cubicBezTo>
                    <a:pt x="201" y="1298"/>
                    <a:pt x="206" y="1299"/>
                    <a:pt x="206" y="1299"/>
                  </a:cubicBezTo>
                  <a:cubicBezTo>
                    <a:pt x="208" y="1301"/>
                    <a:pt x="208" y="1304"/>
                    <a:pt x="209" y="1304"/>
                  </a:cubicBezTo>
                  <a:cubicBezTo>
                    <a:pt x="214" y="1305"/>
                    <a:pt x="211" y="1306"/>
                    <a:pt x="212" y="1309"/>
                  </a:cubicBezTo>
                  <a:cubicBezTo>
                    <a:pt x="215" y="1312"/>
                    <a:pt x="214" y="1313"/>
                    <a:pt x="215" y="1314"/>
                  </a:cubicBezTo>
                  <a:cubicBezTo>
                    <a:pt x="214" y="1315"/>
                    <a:pt x="218" y="1317"/>
                    <a:pt x="219" y="1318"/>
                  </a:cubicBezTo>
                  <a:cubicBezTo>
                    <a:pt x="221" y="1320"/>
                    <a:pt x="223" y="1322"/>
                    <a:pt x="222" y="1323"/>
                  </a:cubicBezTo>
                  <a:cubicBezTo>
                    <a:pt x="223" y="1326"/>
                    <a:pt x="225" y="1329"/>
                    <a:pt x="225" y="1328"/>
                  </a:cubicBezTo>
                  <a:cubicBezTo>
                    <a:pt x="226" y="1331"/>
                    <a:pt x="230" y="1332"/>
                    <a:pt x="228" y="1333"/>
                  </a:cubicBezTo>
                  <a:cubicBezTo>
                    <a:pt x="231" y="1336"/>
                    <a:pt x="232" y="1335"/>
                    <a:pt x="232" y="1338"/>
                  </a:cubicBezTo>
                  <a:cubicBezTo>
                    <a:pt x="232" y="1341"/>
                    <a:pt x="233" y="1341"/>
                    <a:pt x="235" y="1343"/>
                  </a:cubicBezTo>
                  <a:cubicBezTo>
                    <a:pt x="236" y="1342"/>
                    <a:pt x="237" y="1347"/>
                    <a:pt x="237" y="1347"/>
                  </a:cubicBezTo>
                  <a:cubicBezTo>
                    <a:pt x="235" y="1347"/>
                    <a:pt x="240" y="1350"/>
                    <a:pt x="240" y="1350"/>
                  </a:cubicBezTo>
                  <a:cubicBezTo>
                    <a:pt x="240" y="1352"/>
                    <a:pt x="240" y="1351"/>
                    <a:pt x="243" y="1353"/>
                  </a:cubicBezTo>
                  <a:cubicBezTo>
                    <a:pt x="243" y="1356"/>
                    <a:pt x="243" y="1356"/>
                    <a:pt x="245" y="1357"/>
                  </a:cubicBezTo>
                  <a:cubicBezTo>
                    <a:pt x="246" y="1358"/>
                    <a:pt x="248" y="1360"/>
                    <a:pt x="248" y="1360"/>
                  </a:cubicBezTo>
                  <a:cubicBezTo>
                    <a:pt x="250" y="1361"/>
                    <a:pt x="249" y="1362"/>
                    <a:pt x="250" y="1364"/>
                  </a:cubicBezTo>
                  <a:cubicBezTo>
                    <a:pt x="252" y="1367"/>
                    <a:pt x="253" y="1366"/>
                    <a:pt x="253" y="1368"/>
                  </a:cubicBezTo>
                  <a:cubicBezTo>
                    <a:pt x="255" y="1369"/>
                    <a:pt x="255" y="1369"/>
                    <a:pt x="256" y="1371"/>
                  </a:cubicBezTo>
                  <a:cubicBezTo>
                    <a:pt x="257" y="1373"/>
                    <a:pt x="258" y="1373"/>
                    <a:pt x="258" y="1374"/>
                  </a:cubicBezTo>
                  <a:cubicBezTo>
                    <a:pt x="259" y="1375"/>
                    <a:pt x="259" y="1375"/>
                    <a:pt x="260" y="1376"/>
                  </a:cubicBezTo>
                  <a:cubicBezTo>
                    <a:pt x="261" y="1379"/>
                    <a:pt x="263" y="1379"/>
                    <a:pt x="263" y="1380"/>
                  </a:cubicBezTo>
                  <a:cubicBezTo>
                    <a:pt x="265" y="1381"/>
                    <a:pt x="263" y="1380"/>
                    <a:pt x="264" y="1382"/>
                  </a:cubicBezTo>
                  <a:cubicBezTo>
                    <a:pt x="262" y="1383"/>
                    <a:pt x="265" y="1382"/>
                    <a:pt x="265" y="1384"/>
                  </a:cubicBezTo>
                  <a:cubicBezTo>
                    <a:pt x="267" y="1384"/>
                    <a:pt x="267" y="1385"/>
                    <a:pt x="268" y="1387"/>
                  </a:cubicBezTo>
                  <a:cubicBezTo>
                    <a:pt x="270" y="1389"/>
                    <a:pt x="270" y="1390"/>
                    <a:pt x="270" y="1390"/>
                  </a:cubicBezTo>
                  <a:cubicBezTo>
                    <a:pt x="270" y="1390"/>
                    <a:pt x="270" y="1391"/>
                    <a:pt x="272" y="1392"/>
                  </a:cubicBezTo>
                  <a:cubicBezTo>
                    <a:pt x="274" y="1393"/>
                    <a:pt x="274" y="1397"/>
                    <a:pt x="276" y="1397"/>
                  </a:cubicBezTo>
                  <a:cubicBezTo>
                    <a:pt x="278" y="1400"/>
                    <a:pt x="279" y="1401"/>
                    <a:pt x="280" y="1402"/>
                  </a:cubicBezTo>
                  <a:cubicBezTo>
                    <a:pt x="280" y="1405"/>
                    <a:pt x="283" y="1406"/>
                    <a:pt x="284" y="1407"/>
                  </a:cubicBezTo>
                  <a:cubicBezTo>
                    <a:pt x="286" y="1412"/>
                    <a:pt x="289" y="1410"/>
                    <a:pt x="288" y="1412"/>
                  </a:cubicBezTo>
                  <a:cubicBezTo>
                    <a:pt x="288" y="1412"/>
                    <a:pt x="289" y="1413"/>
                    <a:pt x="290" y="1414"/>
                  </a:cubicBezTo>
                  <a:cubicBezTo>
                    <a:pt x="291" y="1415"/>
                    <a:pt x="294" y="1416"/>
                    <a:pt x="293" y="1418"/>
                  </a:cubicBezTo>
                  <a:cubicBezTo>
                    <a:pt x="295" y="1419"/>
                    <a:pt x="299" y="1421"/>
                    <a:pt x="297" y="1422"/>
                  </a:cubicBezTo>
                  <a:cubicBezTo>
                    <a:pt x="297" y="1423"/>
                    <a:pt x="297" y="1426"/>
                    <a:pt x="299" y="1427"/>
                  </a:cubicBezTo>
                  <a:cubicBezTo>
                    <a:pt x="300" y="1430"/>
                    <a:pt x="301" y="1426"/>
                    <a:pt x="301" y="1427"/>
                  </a:cubicBezTo>
                  <a:cubicBezTo>
                    <a:pt x="304" y="1428"/>
                    <a:pt x="307" y="1434"/>
                    <a:pt x="305" y="1432"/>
                  </a:cubicBezTo>
                  <a:cubicBezTo>
                    <a:pt x="303" y="1433"/>
                    <a:pt x="308" y="1435"/>
                    <a:pt x="309" y="1437"/>
                  </a:cubicBezTo>
                  <a:cubicBezTo>
                    <a:pt x="310" y="1437"/>
                    <a:pt x="311" y="1438"/>
                    <a:pt x="313" y="1441"/>
                  </a:cubicBezTo>
                  <a:cubicBezTo>
                    <a:pt x="315" y="1443"/>
                    <a:pt x="316" y="1443"/>
                    <a:pt x="316" y="1445"/>
                  </a:cubicBezTo>
                  <a:cubicBezTo>
                    <a:pt x="318" y="1448"/>
                    <a:pt x="318" y="1447"/>
                    <a:pt x="320" y="1449"/>
                  </a:cubicBezTo>
                  <a:cubicBezTo>
                    <a:pt x="322" y="1450"/>
                    <a:pt x="324" y="1452"/>
                    <a:pt x="324" y="1453"/>
                  </a:cubicBezTo>
                  <a:cubicBezTo>
                    <a:pt x="324" y="1454"/>
                    <a:pt x="329" y="1456"/>
                    <a:pt x="328" y="1457"/>
                  </a:cubicBezTo>
                  <a:cubicBezTo>
                    <a:pt x="329" y="1457"/>
                    <a:pt x="327" y="1459"/>
                    <a:pt x="331" y="1461"/>
                  </a:cubicBezTo>
                  <a:cubicBezTo>
                    <a:pt x="334" y="1464"/>
                    <a:pt x="334" y="1462"/>
                    <a:pt x="335" y="1465"/>
                  </a:cubicBezTo>
                  <a:cubicBezTo>
                    <a:pt x="337" y="1465"/>
                    <a:pt x="338" y="1465"/>
                    <a:pt x="339" y="1468"/>
                  </a:cubicBezTo>
                  <a:cubicBezTo>
                    <a:pt x="339" y="1470"/>
                    <a:pt x="340" y="1471"/>
                    <a:pt x="343" y="1473"/>
                  </a:cubicBezTo>
                  <a:cubicBezTo>
                    <a:pt x="344" y="1475"/>
                    <a:pt x="346" y="1475"/>
                    <a:pt x="347" y="1477"/>
                  </a:cubicBezTo>
                  <a:cubicBezTo>
                    <a:pt x="347" y="1477"/>
                    <a:pt x="349" y="1480"/>
                    <a:pt x="350" y="1481"/>
                  </a:cubicBezTo>
                  <a:cubicBezTo>
                    <a:pt x="351" y="1480"/>
                    <a:pt x="352" y="1481"/>
                    <a:pt x="354" y="1485"/>
                  </a:cubicBezTo>
                  <a:cubicBezTo>
                    <a:pt x="354" y="1484"/>
                    <a:pt x="356" y="1486"/>
                    <a:pt x="357" y="1487"/>
                  </a:cubicBezTo>
                  <a:cubicBezTo>
                    <a:pt x="357" y="1489"/>
                    <a:pt x="358" y="1490"/>
                    <a:pt x="360" y="1490"/>
                  </a:cubicBezTo>
                  <a:cubicBezTo>
                    <a:pt x="363" y="1491"/>
                    <a:pt x="361" y="1492"/>
                    <a:pt x="364" y="1494"/>
                  </a:cubicBezTo>
                  <a:cubicBezTo>
                    <a:pt x="363" y="1494"/>
                    <a:pt x="367" y="1497"/>
                    <a:pt x="367" y="1496"/>
                  </a:cubicBezTo>
                  <a:cubicBezTo>
                    <a:pt x="367" y="1496"/>
                    <a:pt x="370" y="1497"/>
                    <a:pt x="369" y="1499"/>
                  </a:cubicBezTo>
                  <a:cubicBezTo>
                    <a:pt x="373" y="1501"/>
                    <a:pt x="371" y="1503"/>
                    <a:pt x="374" y="1504"/>
                  </a:cubicBezTo>
                  <a:cubicBezTo>
                    <a:pt x="375" y="1503"/>
                    <a:pt x="378" y="1506"/>
                    <a:pt x="379" y="1508"/>
                  </a:cubicBezTo>
                  <a:cubicBezTo>
                    <a:pt x="381" y="1511"/>
                    <a:pt x="383" y="1511"/>
                    <a:pt x="383" y="1512"/>
                  </a:cubicBezTo>
                  <a:cubicBezTo>
                    <a:pt x="385" y="1515"/>
                    <a:pt x="386" y="1515"/>
                    <a:pt x="387" y="1516"/>
                  </a:cubicBezTo>
                  <a:cubicBezTo>
                    <a:pt x="387" y="1517"/>
                    <a:pt x="390" y="1519"/>
                    <a:pt x="391" y="1520"/>
                  </a:cubicBezTo>
                  <a:cubicBezTo>
                    <a:pt x="392" y="1521"/>
                    <a:pt x="392" y="1520"/>
                    <a:pt x="393" y="1521"/>
                  </a:cubicBezTo>
                  <a:cubicBezTo>
                    <a:pt x="394" y="1522"/>
                    <a:pt x="396" y="1522"/>
                    <a:pt x="396" y="1524"/>
                  </a:cubicBezTo>
                  <a:cubicBezTo>
                    <a:pt x="397" y="1526"/>
                    <a:pt x="398" y="1527"/>
                    <a:pt x="400" y="1528"/>
                  </a:cubicBezTo>
                  <a:cubicBezTo>
                    <a:pt x="402" y="1530"/>
                    <a:pt x="403" y="1530"/>
                    <a:pt x="404" y="1532"/>
                  </a:cubicBezTo>
                  <a:cubicBezTo>
                    <a:pt x="405" y="1534"/>
                    <a:pt x="404" y="1533"/>
                    <a:pt x="406" y="1534"/>
                  </a:cubicBezTo>
                  <a:cubicBezTo>
                    <a:pt x="407" y="1533"/>
                    <a:pt x="407" y="1533"/>
                    <a:pt x="409" y="1536"/>
                  </a:cubicBezTo>
                  <a:cubicBezTo>
                    <a:pt x="409" y="1537"/>
                    <a:pt x="409" y="1537"/>
                    <a:pt x="411" y="1539"/>
                  </a:cubicBezTo>
                  <a:cubicBezTo>
                    <a:pt x="411" y="1540"/>
                    <a:pt x="413" y="1540"/>
                    <a:pt x="413" y="1540"/>
                  </a:cubicBezTo>
                  <a:cubicBezTo>
                    <a:pt x="414" y="1540"/>
                    <a:pt x="415" y="1541"/>
                    <a:pt x="417" y="1542"/>
                  </a:cubicBezTo>
                  <a:cubicBezTo>
                    <a:pt x="417" y="1543"/>
                    <a:pt x="418" y="1544"/>
                    <a:pt x="418" y="1544"/>
                  </a:cubicBezTo>
                  <a:cubicBezTo>
                    <a:pt x="418" y="1544"/>
                    <a:pt x="418" y="1543"/>
                    <a:pt x="418" y="1544"/>
                  </a:cubicBezTo>
                  <a:cubicBezTo>
                    <a:pt x="419" y="1543"/>
                    <a:pt x="420" y="1546"/>
                    <a:pt x="422" y="1548"/>
                  </a:cubicBezTo>
                  <a:cubicBezTo>
                    <a:pt x="424" y="1549"/>
                    <a:pt x="422" y="1549"/>
                    <a:pt x="424" y="1549"/>
                  </a:cubicBezTo>
                  <a:cubicBezTo>
                    <a:pt x="424" y="1549"/>
                    <a:pt x="424" y="1551"/>
                    <a:pt x="427" y="1551"/>
                  </a:cubicBezTo>
                  <a:cubicBezTo>
                    <a:pt x="429" y="1554"/>
                    <a:pt x="427" y="1552"/>
                    <a:pt x="431" y="1555"/>
                  </a:cubicBezTo>
                  <a:cubicBezTo>
                    <a:pt x="430" y="1554"/>
                    <a:pt x="430" y="1555"/>
                    <a:pt x="432" y="1557"/>
                  </a:cubicBezTo>
                  <a:cubicBezTo>
                    <a:pt x="433" y="1559"/>
                    <a:pt x="434" y="1559"/>
                    <a:pt x="435" y="1559"/>
                  </a:cubicBezTo>
                  <a:cubicBezTo>
                    <a:pt x="438" y="1560"/>
                    <a:pt x="438" y="1561"/>
                    <a:pt x="438" y="1561"/>
                  </a:cubicBezTo>
                  <a:cubicBezTo>
                    <a:pt x="439" y="1563"/>
                    <a:pt x="438" y="1562"/>
                    <a:pt x="440" y="1563"/>
                  </a:cubicBezTo>
                  <a:cubicBezTo>
                    <a:pt x="440" y="1562"/>
                    <a:pt x="442" y="1564"/>
                    <a:pt x="443" y="1565"/>
                  </a:cubicBezTo>
                  <a:cubicBezTo>
                    <a:pt x="442" y="1568"/>
                    <a:pt x="443" y="1564"/>
                    <a:pt x="446" y="1568"/>
                  </a:cubicBezTo>
                  <a:cubicBezTo>
                    <a:pt x="446" y="1570"/>
                    <a:pt x="448" y="1570"/>
                    <a:pt x="449" y="1571"/>
                  </a:cubicBezTo>
                  <a:cubicBezTo>
                    <a:pt x="451" y="1571"/>
                    <a:pt x="453" y="1574"/>
                    <a:pt x="452" y="1573"/>
                  </a:cubicBezTo>
                  <a:cubicBezTo>
                    <a:pt x="452" y="1574"/>
                    <a:pt x="454" y="1574"/>
                    <a:pt x="455" y="1576"/>
                  </a:cubicBezTo>
                  <a:cubicBezTo>
                    <a:pt x="459" y="1575"/>
                    <a:pt x="455" y="1577"/>
                    <a:pt x="458" y="1578"/>
                  </a:cubicBezTo>
                  <a:cubicBezTo>
                    <a:pt x="459" y="1576"/>
                    <a:pt x="460" y="1579"/>
                    <a:pt x="461" y="1579"/>
                  </a:cubicBezTo>
                  <a:cubicBezTo>
                    <a:pt x="463" y="1580"/>
                    <a:pt x="464" y="1579"/>
                    <a:pt x="464" y="1583"/>
                  </a:cubicBezTo>
                  <a:cubicBezTo>
                    <a:pt x="465" y="1585"/>
                    <a:pt x="469" y="1584"/>
                    <a:pt x="468" y="1586"/>
                  </a:cubicBezTo>
                  <a:cubicBezTo>
                    <a:pt x="472" y="1588"/>
                    <a:pt x="471" y="1589"/>
                    <a:pt x="473" y="1590"/>
                  </a:cubicBezTo>
                  <a:cubicBezTo>
                    <a:pt x="475" y="1591"/>
                    <a:pt x="475" y="1591"/>
                    <a:pt x="478" y="1594"/>
                  </a:cubicBezTo>
                  <a:cubicBezTo>
                    <a:pt x="481" y="1596"/>
                    <a:pt x="482" y="1597"/>
                    <a:pt x="483" y="1599"/>
                  </a:cubicBezTo>
                  <a:cubicBezTo>
                    <a:pt x="486" y="1599"/>
                    <a:pt x="487" y="1602"/>
                    <a:pt x="489" y="1603"/>
                  </a:cubicBezTo>
                  <a:cubicBezTo>
                    <a:pt x="492" y="1604"/>
                    <a:pt x="492" y="1604"/>
                    <a:pt x="494" y="1607"/>
                  </a:cubicBezTo>
                  <a:cubicBezTo>
                    <a:pt x="497" y="1609"/>
                    <a:pt x="498" y="1609"/>
                    <a:pt x="499" y="1611"/>
                  </a:cubicBezTo>
                  <a:cubicBezTo>
                    <a:pt x="499" y="1611"/>
                    <a:pt x="501" y="1612"/>
                    <a:pt x="502" y="1612"/>
                  </a:cubicBezTo>
                  <a:cubicBezTo>
                    <a:pt x="502" y="1612"/>
                    <a:pt x="503" y="1613"/>
                    <a:pt x="504" y="1615"/>
                  </a:cubicBezTo>
                  <a:cubicBezTo>
                    <a:pt x="505" y="1616"/>
                    <a:pt x="505" y="1616"/>
                    <a:pt x="506" y="1617"/>
                  </a:cubicBezTo>
                  <a:cubicBezTo>
                    <a:pt x="507" y="1617"/>
                    <a:pt x="509" y="1618"/>
                    <a:pt x="509" y="1619"/>
                  </a:cubicBezTo>
                  <a:cubicBezTo>
                    <a:pt x="511" y="1619"/>
                    <a:pt x="513" y="1620"/>
                    <a:pt x="514" y="1622"/>
                  </a:cubicBezTo>
                  <a:cubicBezTo>
                    <a:pt x="514" y="1624"/>
                    <a:pt x="515" y="1624"/>
                    <a:pt x="517" y="1624"/>
                  </a:cubicBezTo>
                  <a:cubicBezTo>
                    <a:pt x="518" y="1624"/>
                    <a:pt x="520" y="1626"/>
                    <a:pt x="518" y="1626"/>
                  </a:cubicBezTo>
                  <a:cubicBezTo>
                    <a:pt x="518" y="1628"/>
                    <a:pt x="522" y="1627"/>
                    <a:pt x="523" y="1629"/>
                  </a:cubicBezTo>
                  <a:cubicBezTo>
                    <a:pt x="525" y="1629"/>
                    <a:pt x="525" y="1630"/>
                    <a:pt x="527" y="1632"/>
                  </a:cubicBezTo>
                  <a:cubicBezTo>
                    <a:pt x="529" y="1633"/>
                    <a:pt x="531" y="1633"/>
                    <a:pt x="531" y="1635"/>
                  </a:cubicBezTo>
                  <a:cubicBezTo>
                    <a:pt x="533" y="1636"/>
                    <a:pt x="533" y="1637"/>
                    <a:pt x="536" y="1639"/>
                  </a:cubicBezTo>
                  <a:cubicBezTo>
                    <a:pt x="539" y="1639"/>
                    <a:pt x="539" y="1642"/>
                    <a:pt x="541" y="1643"/>
                  </a:cubicBezTo>
                  <a:cubicBezTo>
                    <a:pt x="541" y="1641"/>
                    <a:pt x="546" y="1644"/>
                    <a:pt x="546" y="1646"/>
                  </a:cubicBezTo>
                  <a:cubicBezTo>
                    <a:pt x="547" y="1646"/>
                    <a:pt x="550" y="1646"/>
                    <a:pt x="550" y="1649"/>
                  </a:cubicBezTo>
                  <a:cubicBezTo>
                    <a:pt x="553" y="1648"/>
                    <a:pt x="554" y="1651"/>
                    <a:pt x="555" y="1653"/>
                  </a:cubicBezTo>
                  <a:cubicBezTo>
                    <a:pt x="556" y="1654"/>
                    <a:pt x="557" y="1655"/>
                    <a:pt x="559" y="1656"/>
                  </a:cubicBezTo>
                  <a:cubicBezTo>
                    <a:pt x="561" y="1660"/>
                    <a:pt x="561" y="1659"/>
                    <a:pt x="564" y="1659"/>
                  </a:cubicBezTo>
                  <a:cubicBezTo>
                    <a:pt x="568" y="1659"/>
                    <a:pt x="567" y="1661"/>
                    <a:pt x="568" y="1663"/>
                  </a:cubicBezTo>
                  <a:cubicBezTo>
                    <a:pt x="569" y="1665"/>
                    <a:pt x="571" y="1666"/>
                    <a:pt x="573" y="1666"/>
                  </a:cubicBezTo>
                  <a:cubicBezTo>
                    <a:pt x="576" y="1666"/>
                    <a:pt x="579" y="1667"/>
                    <a:pt x="579" y="1670"/>
                  </a:cubicBezTo>
                  <a:cubicBezTo>
                    <a:pt x="580" y="1670"/>
                    <a:pt x="584" y="1670"/>
                    <a:pt x="583" y="1673"/>
                  </a:cubicBezTo>
                  <a:cubicBezTo>
                    <a:pt x="585" y="1673"/>
                    <a:pt x="589" y="1673"/>
                    <a:pt x="588" y="1676"/>
                  </a:cubicBezTo>
                  <a:cubicBezTo>
                    <a:pt x="592" y="1678"/>
                    <a:pt x="591" y="1680"/>
                    <a:pt x="593" y="1680"/>
                  </a:cubicBezTo>
                  <a:cubicBezTo>
                    <a:pt x="593" y="1681"/>
                    <a:pt x="594" y="1681"/>
                    <a:pt x="595" y="1682"/>
                  </a:cubicBezTo>
                  <a:cubicBezTo>
                    <a:pt x="596" y="1682"/>
                    <a:pt x="597" y="1683"/>
                    <a:pt x="598" y="1684"/>
                  </a:cubicBezTo>
                  <a:cubicBezTo>
                    <a:pt x="598" y="1684"/>
                    <a:pt x="599" y="1684"/>
                    <a:pt x="600" y="1684"/>
                  </a:cubicBezTo>
                  <a:cubicBezTo>
                    <a:pt x="602" y="1685"/>
                    <a:pt x="603" y="1686"/>
                    <a:pt x="602" y="1687"/>
                  </a:cubicBezTo>
                  <a:cubicBezTo>
                    <a:pt x="603" y="1688"/>
                    <a:pt x="604" y="1688"/>
                    <a:pt x="606" y="1690"/>
                  </a:cubicBezTo>
                  <a:cubicBezTo>
                    <a:pt x="605" y="1694"/>
                    <a:pt x="609" y="1691"/>
                    <a:pt x="610" y="1693"/>
                  </a:cubicBezTo>
                  <a:cubicBezTo>
                    <a:pt x="610" y="1694"/>
                    <a:pt x="614" y="1694"/>
                    <a:pt x="614" y="1695"/>
                  </a:cubicBezTo>
                  <a:cubicBezTo>
                    <a:pt x="616" y="1695"/>
                    <a:pt x="615" y="1697"/>
                    <a:pt x="617" y="1698"/>
                  </a:cubicBezTo>
                  <a:cubicBezTo>
                    <a:pt x="620" y="1700"/>
                    <a:pt x="618" y="1699"/>
                    <a:pt x="621" y="1700"/>
                  </a:cubicBezTo>
                  <a:cubicBezTo>
                    <a:pt x="622" y="1702"/>
                    <a:pt x="623" y="1701"/>
                    <a:pt x="625" y="1703"/>
                  </a:cubicBezTo>
                  <a:cubicBezTo>
                    <a:pt x="625" y="1705"/>
                    <a:pt x="629" y="1703"/>
                    <a:pt x="629" y="1705"/>
                  </a:cubicBezTo>
                  <a:cubicBezTo>
                    <a:pt x="632" y="1706"/>
                    <a:pt x="632" y="1707"/>
                    <a:pt x="632" y="1708"/>
                  </a:cubicBezTo>
                  <a:cubicBezTo>
                    <a:pt x="632" y="1709"/>
                    <a:pt x="635" y="1710"/>
                    <a:pt x="637" y="1711"/>
                  </a:cubicBezTo>
                  <a:cubicBezTo>
                    <a:pt x="638" y="1712"/>
                    <a:pt x="640" y="1712"/>
                    <a:pt x="642" y="1715"/>
                  </a:cubicBezTo>
                  <a:cubicBezTo>
                    <a:pt x="641" y="1716"/>
                    <a:pt x="641" y="1717"/>
                    <a:pt x="642" y="1717"/>
                  </a:cubicBezTo>
                  <a:cubicBezTo>
                    <a:pt x="643" y="1717"/>
                    <a:pt x="644" y="1718"/>
                    <a:pt x="647" y="1718"/>
                  </a:cubicBezTo>
                  <a:cubicBezTo>
                    <a:pt x="648" y="1721"/>
                    <a:pt x="651" y="1719"/>
                    <a:pt x="652" y="1721"/>
                  </a:cubicBezTo>
                  <a:cubicBezTo>
                    <a:pt x="654" y="1721"/>
                    <a:pt x="657" y="1723"/>
                    <a:pt x="657" y="1724"/>
                  </a:cubicBezTo>
                  <a:cubicBezTo>
                    <a:pt x="659" y="1727"/>
                    <a:pt x="660" y="1726"/>
                    <a:pt x="662" y="1728"/>
                  </a:cubicBezTo>
                  <a:cubicBezTo>
                    <a:pt x="664" y="1729"/>
                    <a:pt x="666" y="1730"/>
                    <a:pt x="667" y="1731"/>
                  </a:cubicBezTo>
                  <a:cubicBezTo>
                    <a:pt x="669" y="1732"/>
                    <a:pt x="671" y="1733"/>
                    <a:pt x="673" y="1734"/>
                  </a:cubicBezTo>
                  <a:cubicBezTo>
                    <a:pt x="675" y="1736"/>
                    <a:pt x="677" y="1737"/>
                    <a:pt x="679" y="1739"/>
                  </a:cubicBezTo>
                  <a:cubicBezTo>
                    <a:pt x="680" y="1739"/>
                    <a:pt x="682" y="1740"/>
                    <a:pt x="683" y="1740"/>
                  </a:cubicBezTo>
                  <a:cubicBezTo>
                    <a:pt x="683" y="1742"/>
                    <a:pt x="684" y="1741"/>
                    <a:pt x="686" y="1743"/>
                  </a:cubicBezTo>
                  <a:cubicBezTo>
                    <a:pt x="689" y="1743"/>
                    <a:pt x="689" y="1744"/>
                    <a:pt x="690" y="1745"/>
                  </a:cubicBezTo>
                  <a:cubicBezTo>
                    <a:pt x="693" y="1747"/>
                    <a:pt x="691" y="1745"/>
                    <a:pt x="693" y="1747"/>
                  </a:cubicBezTo>
                  <a:cubicBezTo>
                    <a:pt x="696" y="1747"/>
                    <a:pt x="699" y="1746"/>
                    <a:pt x="699" y="1749"/>
                  </a:cubicBezTo>
                  <a:cubicBezTo>
                    <a:pt x="701" y="1750"/>
                    <a:pt x="705" y="1753"/>
                    <a:pt x="704" y="1754"/>
                  </a:cubicBezTo>
                  <a:cubicBezTo>
                    <a:pt x="707" y="1754"/>
                    <a:pt x="708" y="1756"/>
                    <a:pt x="710" y="1757"/>
                  </a:cubicBezTo>
                  <a:cubicBezTo>
                    <a:pt x="711" y="1758"/>
                    <a:pt x="713" y="1759"/>
                    <a:pt x="716" y="1760"/>
                  </a:cubicBezTo>
                  <a:cubicBezTo>
                    <a:pt x="719" y="1761"/>
                    <a:pt x="721" y="1761"/>
                    <a:pt x="723" y="1762"/>
                  </a:cubicBezTo>
                  <a:cubicBezTo>
                    <a:pt x="724" y="1763"/>
                    <a:pt x="726" y="1765"/>
                    <a:pt x="727" y="1767"/>
                  </a:cubicBezTo>
                  <a:cubicBezTo>
                    <a:pt x="728" y="1768"/>
                    <a:pt x="729" y="1769"/>
                    <a:pt x="730" y="1769"/>
                  </a:cubicBezTo>
                  <a:cubicBezTo>
                    <a:pt x="731" y="1769"/>
                    <a:pt x="733" y="1769"/>
                    <a:pt x="733" y="1770"/>
                  </a:cubicBezTo>
                  <a:cubicBezTo>
                    <a:pt x="734" y="1771"/>
                    <a:pt x="735" y="1772"/>
                    <a:pt x="736" y="1772"/>
                  </a:cubicBezTo>
                  <a:cubicBezTo>
                    <a:pt x="737" y="1771"/>
                    <a:pt x="737" y="1773"/>
                    <a:pt x="739" y="1774"/>
                  </a:cubicBezTo>
                  <a:cubicBezTo>
                    <a:pt x="738" y="1774"/>
                    <a:pt x="740" y="1774"/>
                    <a:pt x="740" y="1775"/>
                  </a:cubicBezTo>
                  <a:cubicBezTo>
                    <a:pt x="742" y="1777"/>
                    <a:pt x="743" y="1777"/>
                    <a:pt x="743" y="1777"/>
                  </a:cubicBezTo>
                  <a:cubicBezTo>
                    <a:pt x="744" y="1778"/>
                    <a:pt x="744" y="1776"/>
                    <a:pt x="746" y="1778"/>
                  </a:cubicBezTo>
                  <a:cubicBezTo>
                    <a:pt x="747" y="1778"/>
                    <a:pt x="746" y="1779"/>
                    <a:pt x="749" y="1779"/>
                  </a:cubicBezTo>
                  <a:cubicBezTo>
                    <a:pt x="752" y="1780"/>
                    <a:pt x="752" y="1780"/>
                    <a:pt x="751" y="1781"/>
                  </a:cubicBezTo>
                  <a:cubicBezTo>
                    <a:pt x="752" y="1779"/>
                    <a:pt x="752" y="1783"/>
                    <a:pt x="754" y="1782"/>
                  </a:cubicBezTo>
                  <a:cubicBezTo>
                    <a:pt x="754" y="1783"/>
                    <a:pt x="756" y="1785"/>
                    <a:pt x="756" y="1784"/>
                  </a:cubicBezTo>
                  <a:cubicBezTo>
                    <a:pt x="759" y="1784"/>
                    <a:pt x="759" y="1784"/>
                    <a:pt x="759" y="1785"/>
                  </a:cubicBezTo>
                  <a:cubicBezTo>
                    <a:pt x="760" y="1785"/>
                    <a:pt x="763" y="1788"/>
                    <a:pt x="761" y="1786"/>
                  </a:cubicBezTo>
                  <a:cubicBezTo>
                    <a:pt x="763" y="1787"/>
                    <a:pt x="762" y="1787"/>
                    <a:pt x="764" y="1788"/>
                  </a:cubicBezTo>
                  <a:cubicBezTo>
                    <a:pt x="763" y="1788"/>
                    <a:pt x="766" y="1787"/>
                    <a:pt x="766" y="1789"/>
                  </a:cubicBezTo>
                  <a:cubicBezTo>
                    <a:pt x="767" y="1789"/>
                    <a:pt x="767" y="1789"/>
                    <a:pt x="769" y="1790"/>
                  </a:cubicBezTo>
                  <a:cubicBezTo>
                    <a:pt x="772" y="1792"/>
                    <a:pt x="770" y="1793"/>
                    <a:pt x="772" y="1792"/>
                  </a:cubicBezTo>
                  <a:cubicBezTo>
                    <a:pt x="772" y="1792"/>
                    <a:pt x="773" y="1792"/>
                    <a:pt x="774" y="1793"/>
                  </a:cubicBezTo>
                  <a:cubicBezTo>
                    <a:pt x="776" y="1793"/>
                    <a:pt x="776" y="1794"/>
                    <a:pt x="777" y="1795"/>
                  </a:cubicBezTo>
                  <a:cubicBezTo>
                    <a:pt x="777" y="1796"/>
                    <a:pt x="777" y="1796"/>
                    <a:pt x="779" y="1796"/>
                  </a:cubicBezTo>
                  <a:cubicBezTo>
                    <a:pt x="781" y="1798"/>
                    <a:pt x="783" y="1801"/>
                    <a:pt x="782" y="1799"/>
                  </a:cubicBezTo>
                  <a:cubicBezTo>
                    <a:pt x="782" y="1800"/>
                    <a:pt x="782" y="1801"/>
                    <a:pt x="784" y="1799"/>
                  </a:cubicBezTo>
                  <a:cubicBezTo>
                    <a:pt x="786" y="1800"/>
                    <a:pt x="789" y="1800"/>
                    <a:pt x="789" y="1801"/>
                  </a:cubicBezTo>
                  <a:cubicBezTo>
                    <a:pt x="790" y="1802"/>
                    <a:pt x="791" y="1802"/>
                    <a:pt x="794" y="1804"/>
                  </a:cubicBezTo>
                  <a:cubicBezTo>
                    <a:pt x="797" y="1806"/>
                    <a:pt x="797" y="1806"/>
                    <a:pt x="799" y="1807"/>
                  </a:cubicBezTo>
                  <a:cubicBezTo>
                    <a:pt x="801" y="1807"/>
                    <a:pt x="803" y="1809"/>
                    <a:pt x="804" y="1810"/>
                  </a:cubicBezTo>
                  <a:cubicBezTo>
                    <a:pt x="807" y="1811"/>
                    <a:pt x="808" y="1811"/>
                    <a:pt x="810" y="1812"/>
                  </a:cubicBezTo>
                  <a:cubicBezTo>
                    <a:pt x="811" y="1815"/>
                    <a:pt x="813" y="1816"/>
                    <a:pt x="815" y="1816"/>
                  </a:cubicBezTo>
                  <a:cubicBezTo>
                    <a:pt x="817" y="1816"/>
                    <a:pt x="819" y="1816"/>
                    <a:pt x="820" y="1818"/>
                  </a:cubicBezTo>
                  <a:cubicBezTo>
                    <a:pt x="821" y="1818"/>
                    <a:pt x="822" y="1820"/>
                    <a:pt x="823" y="1821"/>
                  </a:cubicBezTo>
                  <a:cubicBezTo>
                    <a:pt x="824" y="1821"/>
                    <a:pt x="825" y="1822"/>
                    <a:pt x="826" y="1821"/>
                  </a:cubicBezTo>
                  <a:cubicBezTo>
                    <a:pt x="830" y="1824"/>
                    <a:pt x="830" y="1821"/>
                    <a:pt x="832" y="1824"/>
                  </a:cubicBezTo>
                  <a:cubicBezTo>
                    <a:pt x="831" y="1826"/>
                    <a:pt x="835" y="1827"/>
                    <a:pt x="837" y="1828"/>
                  </a:cubicBezTo>
                  <a:cubicBezTo>
                    <a:pt x="838" y="1829"/>
                    <a:pt x="841" y="1829"/>
                    <a:pt x="843" y="1830"/>
                  </a:cubicBezTo>
                  <a:cubicBezTo>
                    <a:pt x="845" y="1830"/>
                    <a:pt x="847" y="1831"/>
                    <a:pt x="850" y="1833"/>
                  </a:cubicBezTo>
                  <a:cubicBezTo>
                    <a:pt x="852" y="1833"/>
                    <a:pt x="853" y="1835"/>
                    <a:pt x="855" y="1836"/>
                  </a:cubicBezTo>
                  <a:cubicBezTo>
                    <a:pt x="857" y="1837"/>
                    <a:pt x="859" y="1838"/>
                    <a:pt x="860" y="1839"/>
                  </a:cubicBezTo>
                  <a:cubicBezTo>
                    <a:pt x="862" y="1839"/>
                    <a:pt x="864" y="1840"/>
                    <a:pt x="866" y="1841"/>
                  </a:cubicBezTo>
                  <a:cubicBezTo>
                    <a:pt x="868" y="1842"/>
                    <a:pt x="869" y="1841"/>
                    <a:pt x="871" y="1844"/>
                  </a:cubicBezTo>
                  <a:cubicBezTo>
                    <a:pt x="874" y="1843"/>
                    <a:pt x="875" y="1846"/>
                    <a:pt x="876" y="1846"/>
                  </a:cubicBezTo>
                  <a:cubicBezTo>
                    <a:pt x="878" y="1850"/>
                    <a:pt x="878" y="1848"/>
                    <a:pt x="881" y="1850"/>
                  </a:cubicBezTo>
                  <a:cubicBezTo>
                    <a:pt x="882" y="1851"/>
                    <a:pt x="887" y="1852"/>
                    <a:pt x="887" y="1852"/>
                  </a:cubicBezTo>
                  <a:cubicBezTo>
                    <a:pt x="888" y="1851"/>
                    <a:pt x="890" y="1851"/>
                    <a:pt x="890" y="1852"/>
                  </a:cubicBezTo>
                  <a:cubicBezTo>
                    <a:pt x="890" y="1853"/>
                    <a:pt x="890" y="1853"/>
                    <a:pt x="892" y="1854"/>
                  </a:cubicBezTo>
                  <a:cubicBezTo>
                    <a:pt x="894" y="1853"/>
                    <a:pt x="896" y="1855"/>
                    <a:pt x="895" y="1855"/>
                  </a:cubicBezTo>
                  <a:cubicBezTo>
                    <a:pt x="896" y="1856"/>
                    <a:pt x="898" y="1855"/>
                    <a:pt x="897" y="1857"/>
                  </a:cubicBezTo>
                  <a:cubicBezTo>
                    <a:pt x="895" y="1857"/>
                    <a:pt x="900" y="1857"/>
                    <a:pt x="900" y="1857"/>
                  </a:cubicBezTo>
                  <a:cubicBezTo>
                    <a:pt x="901" y="1857"/>
                    <a:pt x="904" y="1857"/>
                    <a:pt x="902" y="1860"/>
                  </a:cubicBezTo>
                  <a:cubicBezTo>
                    <a:pt x="902" y="1860"/>
                    <a:pt x="903" y="1861"/>
                    <a:pt x="904" y="1862"/>
                  </a:cubicBezTo>
                  <a:cubicBezTo>
                    <a:pt x="905" y="1862"/>
                    <a:pt x="907" y="1862"/>
                    <a:pt x="908" y="1862"/>
                  </a:cubicBezTo>
                  <a:cubicBezTo>
                    <a:pt x="908" y="1866"/>
                    <a:pt x="909" y="1863"/>
                    <a:pt x="912" y="1865"/>
                  </a:cubicBezTo>
                  <a:cubicBezTo>
                    <a:pt x="913" y="1867"/>
                    <a:pt x="918" y="1867"/>
                    <a:pt x="918" y="1867"/>
                  </a:cubicBezTo>
                  <a:cubicBezTo>
                    <a:pt x="921" y="1869"/>
                    <a:pt x="923" y="1867"/>
                    <a:pt x="923" y="1870"/>
                  </a:cubicBezTo>
                  <a:cubicBezTo>
                    <a:pt x="927" y="1873"/>
                    <a:pt x="929" y="1871"/>
                    <a:pt x="929" y="1872"/>
                  </a:cubicBezTo>
                  <a:cubicBezTo>
                    <a:pt x="931" y="1872"/>
                    <a:pt x="927" y="1873"/>
                    <a:pt x="934" y="1875"/>
                  </a:cubicBezTo>
                  <a:cubicBezTo>
                    <a:pt x="937" y="1878"/>
                    <a:pt x="938" y="1875"/>
                    <a:pt x="939" y="1877"/>
                  </a:cubicBezTo>
                  <a:cubicBezTo>
                    <a:pt x="941" y="1879"/>
                    <a:pt x="942" y="1879"/>
                    <a:pt x="945" y="1880"/>
                  </a:cubicBezTo>
                  <a:cubicBezTo>
                    <a:pt x="946" y="1880"/>
                    <a:pt x="949" y="1881"/>
                    <a:pt x="950" y="1882"/>
                  </a:cubicBezTo>
                  <a:cubicBezTo>
                    <a:pt x="953" y="1883"/>
                    <a:pt x="955" y="1885"/>
                    <a:pt x="955" y="1885"/>
                  </a:cubicBezTo>
                  <a:cubicBezTo>
                    <a:pt x="957" y="1886"/>
                    <a:pt x="959" y="1889"/>
                    <a:pt x="961" y="1888"/>
                  </a:cubicBezTo>
                  <a:cubicBezTo>
                    <a:pt x="962" y="1889"/>
                    <a:pt x="965" y="1889"/>
                    <a:pt x="966" y="1890"/>
                  </a:cubicBezTo>
                  <a:cubicBezTo>
                    <a:pt x="967" y="1891"/>
                    <a:pt x="970" y="1892"/>
                    <a:pt x="972" y="1893"/>
                  </a:cubicBezTo>
                  <a:cubicBezTo>
                    <a:pt x="973" y="1894"/>
                    <a:pt x="974" y="1895"/>
                    <a:pt x="976" y="1896"/>
                  </a:cubicBezTo>
                  <a:cubicBezTo>
                    <a:pt x="978" y="1897"/>
                    <a:pt x="980" y="1898"/>
                    <a:pt x="982" y="1898"/>
                  </a:cubicBezTo>
                  <a:cubicBezTo>
                    <a:pt x="984" y="1901"/>
                    <a:pt x="989" y="1902"/>
                    <a:pt x="993" y="1903"/>
                  </a:cubicBezTo>
                  <a:cubicBezTo>
                    <a:pt x="996" y="1903"/>
                    <a:pt x="997" y="1905"/>
                    <a:pt x="999" y="1905"/>
                  </a:cubicBezTo>
                  <a:cubicBezTo>
                    <a:pt x="1001" y="1906"/>
                    <a:pt x="1002" y="1906"/>
                    <a:pt x="1004" y="1908"/>
                  </a:cubicBezTo>
                  <a:cubicBezTo>
                    <a:pt x="1008" y="1908"/>
                    <a:pt x="1007" y="1909"/>
                    <a:pt x="1010" y="1910"/>
                  </a:cubicBezTo>
                  <a:cubicBezTo>
                    <a:pt x="1010" y="1911"/>
                    <a:pt x="1013" y="1914"/>
                    <a:pt x="1015" y="1913"/>
                  </a:cubicBezTo>
                  <a:cubicBezTo>
                    <a:pt x="1013" y="1913"/>
                    <a:pt x="1018" y="1913"/>
                    <a:pt x="1020" y="1916"/>
                  </a:cubicBezTo>
                  <a:cubicBezTo>
                    <a:pt x="1022" y="1918"/>
                    <a:pt x="1025" y="1916"/>
                    <a:pt x="1026" y="1917"/>
                  </a:cubicBezTo>
                  <a:cubicBezTo>
                    <a:pt x="1025" y="1918"/>
                    <a:pt x="1028" y="1918"/>
                    <a:pt x="1029" y="1919"/>
                  </a:cubicBezTo>
                  <a:cubicBezTo>
                    <a:pt x="1029" y="1919"/>
                    <a:pt x="1031" y="1920"/>
                    <a:pt x="1032" y="1919"/>
                  </a:cubicBezTo>
                  <a:cubicBezTo>
                    <a:pt x="1034" y="1920"/>
                    <a:pt x="1037" y="1921"/>
                    <a:pt x="1037" y="1922"/>
                  </a:cubicBezTo>
                  <a:cubicBezTo>
                    <a:pt x="1038" y="1923"/>
                    <a:pt x="1040" y="1924"/>
                    <a:pt x="1042" y="1925"/>
                  </a:cubicBezTo>
                  <a:cubicBezTo>
                    <a:pt x="1044" y="1926"/>
                    <a:pt x="1046" y="1926"/>
                    <a:pt x="1048" y="1927"/>
                  </a:cubicBezTo>
                  <a:cubicBezTo>
                    <a:pt x="1051" y="1929"/>
                    <a:pt x="1055" y="1930"/>
                    <a:pt x="1058" y="1932"/>
                  </a:cubicBezTo>
                  <a:cubicBezTo>
                    <a:pt x="1062" y="1934"/>
                    <a:pt x="1066" y="1936"/>
                    <a:pt x="1071" y="1937"/>
                  </a:cubicBezTo>
                  <a:cubicBezTo>
                    <a:pt x="1073" y="1938"/>
                    <a:pt x="1075" y="1939"/>
                    <a:pt x="1077" y="1940"/>
                  </a:cubicBezTo>
                  <a:cubicBezTo>
                    <a:pt x="1078" y="1942"/>
                    <a:pt x="1077" y="1942"/>
                    <a:pt x="1080" y="1943"/>
                  </a:cubicBezTo>
                  <a:cubicBezTo>
                    <a:pt x="1082" y="1942"/>
                    <a:pt x="1082" y="1944"/>
                    <a:pt x="1083" y="1943"/>
                  </a:cubicBezTo>
                  <a:cubicBezTo>
                    <a:pt x="1086" y="1941"/>
                    <a:pt x="1086" y="1943"/>
                    <a:pt x="1086" y="1942"/>
                  </a:cubicBezTo>
                  <a:cubicBezTo>
                    <a:pt x="1088" y="1943"/>
                    <a:pt x="1088" y="1944"/>
                    <a:pt x="1089" y="1945"/>
                  </a:cubicBezTo>
                  <a:cubicBezTo>
                    <a:pt x="1093" y="1946"/>
                    <a:pt x="1094" y="1949"/>
                    <a:pt x="1095" y="1948"/>
                  </a:cubicBezTo>
                  <a:cubicBezTo>
                    <a:pt x="1098" y="1950"/>
                    <a:pt x="1099" y="1949"/>
                    <a:pt x="1098" y="1949"/>
                  </a:cubicBezTo>
                  <a:cubicBezTo>
                    <a:pt x="1101" y="1950"/>
                    <a:pt x="1100" y="1950"/>
                    <a:pt x="1101" y="1951"/>
                  </a:cubicBezTo>
                  <a:cubicBezTo>
                    <a:pt x="1103" y="1952"/>
                    <a:pt x="1105" y="1951"/>
                    <a:pt x="1107" y="1953"/>
                  </a:cubicBezTo>
                  <a:cubicBezTo>
                    <a:pt x="1108" y="1954"/>
                    <a:pt x="1109" y="1954"/>
                    <a:pt x="1110" y="1955"/>
                  </a:cubicBezTo>
                  <a:cubicBezTo>
                    <a:pt x="1111" y="1955"/>
                    <a:pt x="1112" y="1955"/>
                    <a:pt x="1113" y="1956"/>
                  </a:cubicBezTo>
                  <a:cubicBezTo>
                    <a:pt x="1114" y="1957"/>
                    <a:pt x="1115" y="1959"/>
                    <a:pt x="1116" y="1957"/>
                  </a:cubicBezTo>
                  <a:cubicBezTo>
                    <a:pt x="1117" y="1958"/>
                    <a:pt x="1118" y="1959"/>
                    <a:pt x="1119" y="1958"/>
                  </a:cubicBezTo>
                  <a:cubicBezTo>
                    <a:pt x="1119" y="1958"/>
                    <a:pt x="1121" y="1959"/>
                    <a:pt x="1123" y="1960"/>
                  </a:cubicBezTo>
                  <a:cubicBezTo>
                    <a:pt x="1124" y="1960"/>
                    <a:pt x="1126" y="1960"/>
                    <a:pt x="1126" y="1961"/>
                  </a:cubicBezTo>
                  <a:cubicBezTo>
                    <a:pt x="1126" y="1962"/>
                    <a:pt x="1131" y="1964"/>
                    <a:pt x="1134" y="1964"/>
                  </a:cubicBezTo>
                  <a:cubicBezTo>
                    <a:pt x="1135" y="1966"/>
                    <a:pt x="1138" y="1966"/>
                    <a:pt x="1141" y="1967"/>
                  </a:cubicBezTo>
                  <a:cubicBezTo>
                    <a:pt x="1144" y="1968"/>
                    <a:pt x="1143" y="1968"/>
                    <a:pt x="1146" y="1970"/>
                  </a:cubicBezTo>
                  <a:cubicBezTo>
                    <a:pt x="1149" y="1972"/>
                    <a:pt x="1150" y="1972"/>
                    <a:pt x="1152" y="1972"/>
                  </a:cubicBezTo>
                  <a:cubicBezTo>
                    <a:pt x="1152" y="1970"/>
                    <a:pt x="1152" y="1973"/>
                    <a:pt x="1154" y="1973"/>
                  </a:cubicBezTo>
                  <a:cubicBezTo>
                    <a:pt x="1156" y="1972"/>
                    <a:pt x="1155" y="1974"/>
                    <a:pt x="1157" y="1974"/>
                  </a:cubicBezTo>
                  <a:cubicBezTo>
                    <a:pt x="1160" y="1975"/>
                    <a:pt x="1161" y="1975"/>
                    <a:pt x="1163" y="1976"/>
                  </a:cubicBezTo>
                  <a:cubicBezTo>
                    <a:pt x="1164" y="1976"/>
                    <a:pt x="1166" y="1977"/>
                    <a:pt x="1167" y="1978"/>
                  </a:cubicBezTo>
                  <a:cubicBezTo>
                    <a:pt x="1168" y="1978"/>
                    <a:pt x="1169" y="1979"/>
                    <a:pt x="1169" y="1979"/>
                  </a:cubicBezTo>
                  <a:cubicBezTo>
                    <a:pt x="1170" y="1979"/>
                    <a:pt x="1174" y="1979"/>
                    <a:pt x="1174" y="1981"/>
                  </a:cubicBezTo>
                  <a:cubicBezTo>
                    <a:pt x="1174" y="1982"/>
                    <a:pt x="1178" y="1984"/>
                    <a:pt x="1179" y="1983"/>
                  </a:cubicBezTo>
                  <a:cubicBezTo>
                    <a:pt x="1182" y="1983"/>
                    <a:pt x="1182" y="1986"/>
                    <a:pt x="1184" y="1985"/>
                  </a:cubicBezTo>
                  <a:cubicBezTo>
                    <a:pt x="1185" y="1984"/>
                    <a:pt x="1189" y="1987"/>
                    <a:pt x="1190" y="1987"/>
                  </a:cubicBezTo>
                  <a:cubicBezTo>
                    <a:pt x="1190" y="1989"/>
                    <a:pt x="1193" y="1990"/>
                    <a:pt x="1195" y="1989"/>
                  </a:cubicBezTo>
                  <a:cubicBezTo>
                    <a:pt x="1198" y="1990"/>
                    <a:pt x="1198" y="1991"/>
                    <a:pt x="1200" y="1991"/>
                  </a:cubicBezTo>
                  <a:cubicBezTo>
                    <a:pt x="1202" y="1990"/>
                    <a:pt x="1204" y="1993"/>
                    <a:pt x="1206" y="1994"/>
                  </a:cubicBezTo>
                  <a:cubicBezTo>
                    <a:pt x="1208" y="1992"/>
                    <a:pt x="1211" y="1995"/>
                    <a:pt x="1212" y="1996"/>
                  </a:cubicBezTo>
                  <a:cubicBezTo>
                    <a:pt x="1212" y="1993"/>
                    <a:pt x="1217" y="1995"/>
                    <a:pt x="1217" y="1998"/>
                  </a:cubicBezTo>
                  <a:cubicBezTo>
                    <a:pt x="1217" y="1999"/>
                    <a:pt x="1219" y="1997"/>
                    <a:pt x="1223" y="2000"/>
                  </a:cubicBezTo>
                  <a:cubicBezTo>
                    <a:pt x="1222" y="2003"/>
                    <a:pt x="1223" y="2001"/>
                    <a:pt x="1228" y="2002"/>
                  </a:cubicBezTo>
                  <a:cubicBezTo>
                    <a:pt x="1229" y="2002"/>
                    <a:pt x="1231" y="2002"/>
                    <a:pt x="1232" y="2002"/>
                  </a:cubicBezTo>
                  <a:cubicBezTo>
                    <a:pt x="1232" y="2002"/>
                    <a:pt x="1233" y="2003"/>
                    <a:pt x="1234" y="2005"/>
                  </a:cubicBezTo>
                  <a:cubicBezTo>
                    <a:pt x="1240" y="2007"/>
                    <a:pt x="1240" y="2006"/>
                    <a:pt x="1241" y="2007"/>
                  </a:cubicBezTo>
                  <a:cubicBezTo>
                    <a:pt x="1240" y="2010"/>
                    <a:pt x="1246" y="2010"/>
                    <a:pt x="1246" y="2009"/>
                  </a:cubicBezTo>
                  <a:cubicBezTo>
                    <a:pt x="1250" y="2009"/>
                    <a:pt x="1251" y="2011"/>
                    <a:pt x="1251" y="2011"/>
                  </a:cubicBezTo>
                  <a:cubicBezTo>
                    <a:pt x="1252" y="2014"/>
                    <a:pt x="1255" y="2016"/>
                    <a:pt x="1256" y="2014"/>
                  </a:cubicBezTo>
                  <a:cubicBezTo>
                    <a:pt x="1258" y="2016"/>
                    <a:pt x="1257" y="2017"/>
                    <a:pt x="1259" y="2020"/>
                  </a:cubicBezTo>
                  <a:cubicBezTo>
                    <a:pt x="1260" y="2023"/>
                    <a:pt x="1257" y="2024"/>
                    <a:pt x="1257" y="2026"/>
                  </a:cubicBezTo>
                  <a:cubicBezTo>
                    <a:pt x="1253" y="2032"/>
                    <a:pt x="1256" y="2029"/>
                    <a:pt x="1253" y="2030"/>
                  </a:cubicBezTo>
                  <a:cubicBezTo>
                    <a:pt x="1249" y="2030"/>
                    <a:pt x="1250" y="2031"/>
                    <a:pt x="1249" y="2033"/>
                  </a:cubicBezTo>
                  <a:cubicBezTo>
                    <a:pt x="1247" y="2033"/>
                    <a:pt x="1247" y="2033"/>
                    <a:pt x="1244" y="2034"/>
                  </a:cubicBezTo>
                  <a:cubicBezTo>
                    <a:pt x="1243" y="2034"/>
                    <a:pt x="1240" y="2036"/>
                    <a:pt x="1239" y="2036"/>
                  </a:cubicBezTo>
                  <a:cubicBezTo>
                    <a:pt x="1236" y="2037"/>
                    <a:pt x="1237" y="2037"/>
                    <a:pt x="1234" y="2036"/>
                  </a:cubicBezTo>
                  <a:cubicBezTo>
                    <a:pt x="1233" y="2036"/>
                    <a:pt x="1232" y="2035"/>
                    <a:pt x="1231" y="2036"/>
                  </a:cubicBezTo>
                  <a:cubicBezTo>
                    <a:pt x="1230" y="2035"/>
                    <a:pt x="1228" y="2038"/>
                    <a:pt x="1225" y="2037"/>
                  </a:cubicBezTo>
                  <a:cubicBezTo>
                    <a:pt x="1223" y="2035"/>
                    <a:pt x="1222" y="2036"/>
                    <a:pt x="1221" y="2036"/>
                  </a:cubicBezTo>
                  <a:cubicBezTo>
                    <a:pt x="1218" y="2036"/>
                    <a:pt x="1217" y="2035"/>
                    <a:pt x="1216" y="2036"/>
                  </a:cubicBezTo>
                  <a:cubicBezTo>
                    <a:pt x="1213" y="2033"/>
                    <a:pt x="1214" y="2034"/>
                    <a:pt x="1211" y="2035"/>
                  </a:cubicBezTo>
                  <a:cubicBezTo>
                    <a:pt x="1208" y="2034"/>
                    <a:pt x="1208" y="2035"/>
                    <a:pt x="1206" y="2034"/>
                  </a:cubicBezTo>
                  <a:cubicBezTo>
                    <a:pt x="1205" y="2035"/>
                    <a:pt x="1205" y="2034"/>
                    <a:pt x="1202" y="2034"/>
                  </a:cubicBezTo>
                  <a:cubicBezTo>
                    <a:pt x="1200" y="2034"/>
                    <a:pt x="1199" y="2033"/>
                    <a:pt x="1197" y="2033"/>
                  </a:cubicBezTo>
                  <a:cubicBezTo>
                    <a:pt x="1195" y="2034"/>
                    <a:pt x="1196" y="2034"/>
                    <a:pt x="1193" y="2032"/>
                  </a:cubicBezTo>
                  <a:cubicBezTo>
                    <a:pt x="1191" y="2034"/>
                    <a:pt x="1189" y="2032"/>
                    <a:pt x="1188" y="2031"/>
                  </a:cubicBezTo>
                  <a:cubicBezTo>
                    <a:pt x="1187" y="2031"/>
                    <a:pt x="1185" y="2031"/>
                    <a:pt x="1183" y="2030"/>
                  </a:cubicBezTo>
                  <a:cubicBezTo>
                    <a:pt x="1182" y="2029"/>
                    <a:pt x="1181" y="2028"/>
                    <a:pt x="1179" y="2029"/>
                  </a:cubicBezTo>
                  <a:cubicBezTo>
                    <a:pt x="1178" y="2028"/>
                    <a:pt x="1177" y="2026"/>
                    <a:pt x="1175" y="2028"/>
                  </a:cubicBezTo>
                  <a:cubicBezTo>
                    <a:pt x="1173" y="2025"/>
                    <a:pt x="1171" y="2028"/>
                    <a:pt x="1171" y="2027"/>
                  </a:cubicBezTo>
                  <a:cubicBezTo>
                    <a:pt x="1169" y="2027"/>
                    <a:pt x="1168" y="2024"/>
                    <a:pt x="1166" y="2026"/>
                  </a:cubicBezTo>
                  <a:cubicBezTo>
                    <a:pt x="1166" y="2026"/>
                    <a:pt x="1160" y="2026"/>
                    <a:pt x="1162" y="2025"/>
                  </a:cubicBezTo>
                  <a:cubicBezTo>
                    <a:pt x="1160" y="2023"/>
                    <a:pt x="1159" y="2020"/>
                    <a:pt x="1156" y="2022"/>
                  </a:cubicBezTo>
                  <a:cubicBezTo>
                    <a:pt x="1151" y="2024"/>
                    <a:pt x="1149" y="2023"/>
                    <a:pt x="1150" y="2022"/>
                  </a:cubicBezTo>
                  <a:cubicBezTo>
                    <a:pt x="1149" y="2023"/>
                    <a:pt x="1145" y="2022"/>
                    <a:pt x="1144" y="2020"/>
                  </a:cubicBezTo>
                  <a:cubicBezTo>
                    <a:pt x="1143" y="2022"/>
                    <a:pt x="1139" y="2017"/>
                    <a:pt x="1138" y="2019"/>
                  </a:cubicBezTo>
                  <a:cubicBezTo>
                    <a:pt x="1137" y="2019"/>
                    <a:pt x="1134" y="2017"/>
                    <a:pt x="1132" y="2017"/>
                  </a:cubicBezTo>
                  <a:cubicBezTo>
                    <a:pt x="1129" y="2016"/>
                    <a:pt x="1128" y="2016"/>
                    <a:pt x="1126" y="2015"/>
                  </a:cubicBezTo>
                  <a:cubicBezTo>
                    <a:pt x="1124" y="2015"/>
                    <a:pt x="1127" y="2016"/>
                    <a:pt x="1122" y="2013"/>
                  </a:cubicBezTo>
                  <a:cubicBezTo>
                    <a:pt x="1124" y="2013"/>
                    <a:pt x="1122" y="2012"/>
                    <a:pt x="1118" y="2013"/>
                  </a:cubicBezTo>
                  <a:cubicBezTo>
                    <a:pt x="1114" y="2012"/>
                    <a:pt x="1115" y="2014"/>
                    <a:pt x="1113" y="2011"/>
                  </a:cubicBezTo>
                  <a:cubicBezTo>
                    <a:pt x="1112" y="2011"/>
                    <a:pt x="1111" y="2012"/>
                    <a:pt x="1109" y="2010"/>
                  </a:cubicBezTo>
                  <a:cubicBezTo>
                    <a:pt x="1107" y="2009"/>
                    <a:pt x="1107" y="2008"/>
                    <a:pt x="1105" y="2009"/>
                  </a:cubicBezTo>
                  <a:cubicBezTo>
                    <a:pt x="1103" y="2008"/>
                    <a:pt x="1102" y="2008"/>
                    <a:pt x="1100" y="2007"/>
                  </a:cubicBezTo>
                  <a:cubicBezTo>
                    <a:pt x="1099" y="2007"/>
                    <a:pt x="1097" y="2007"/>
                    <a:pt x="1096" y="2006"/>
                  </a:cubicBezTo>
                  <a:cubicBezTo>
                    <a:pt x="1093" y="2006"/>
                    <a:pt x="1094" y="2004"/>
                    <a:pt x="1091" y="2004"/>
                  </a:cubicBezTo>
                  <a:cubicBezTo>
                    <a:pt x="1090" y="2005"/>
                    <a:pt x="1088" y="2002"/>
                    <a:pt x="1088" y="2003"/>
                  </a:cubicBezTo>
                  <a:cubicBezTo>
                    <a:pt x="1084" y="2001"/>
                    <a:pt x="1088" y="2002"/>
                    <a:pt x="1084" y="2002"/>
                  </a:cubicBezTo>
                  <a:cubicBezTo>
                    <a:pt x="1087" y="2002"/>
                    <a:pt x="1083" y="2001"/>
                    <a:pt x="1080" y="2001"/>
                  </a:cubicBezTo>
                  <a:cubicBezTo>
                    <a:pt x="1078" y="2001"/>
                    <a:pt x="1079" y="1997"/>
                    <a:pt x="1076" y="1999"/>
                  </a:cubicBezTo>
                  <a:cubicBezTo>
                    <a:pt x="1075" y="2000"/>
                    <a:pt x="1073" y="1999"/>
                    <a:pt x="1073" y="1999"/>
                  </a:cubicBezTo>
                  <a:cubicBezTo>
                    <a:pt x="1073" y="1997"/>
                    <a:pt x="1069" y="1997"/>
                    <a:pt x="1068" y="1997"/>
                  </a:cubicBezTo>
                  <a:cubicBezTo>
                    <a:pt x="1067" y="1996"/>
                    <a:pt x="1064" y="1999"/>
                    <a:pt x="1063" y="1995"/>
                  </a:cubicBezTo>
                  <a:cubicBezTo>
                    <a:pt x="1061" y="1994"/>
                    <a:pt x="1059" y="1993"/>
                    <a:pt x="1057" y="1993"/>
                  </a:cubicBezTo>
                  <a:cubicBezTo>
                    <a:pt x="1054" y="1991"/>
                    <a:pt x="1053" y="1992"/>
                    <a:pt x="1051" y="1991"/>
                  </a:cubicBezTo>
                  <a:cubicBezTo>
                    <a:pt x="1050" y="1991"/>
                    <a:pt x="1048" y="1990"/>
                    <a:pt x="1045" y="1989"/>
                  </a:cubicBezTo>
                  <a:cubicBezTo>
                    <a:pt x="1042" y="1988"/>
                    <a:pt x="1041" y="1989"/>
                    <a:pt x="1040" y="1987"/>
                  </a:cubicBezTo>
                  <a:cubicBezTo>
                    <a:pt x="1040" y="1987"/>
                    <a:pt x="1037" y="1983"/>
                    <a:pt x="1034" y="1985"/>
                  </a:cubicBezTo>
                  <a:cubicBezTo>
                    <a:pt x="1031" y="1985"/>
                    <a:pt x="1030" y="1984"/>
                    <a:pt x="1028" y="1983"/>
                  </a:cubicBezTo>
                  <a:cubicBezTo>
                    <a:pt x="1027" y="1983"/>
                    <a:pt x="1025" y="1983"/>
                    <a:pt x="1022" y="1980"/>
                  </a:cubicBezTo>
                  <a:cubicBezTo>
                    <a:pt x="1024" y="1978"/>
                    <a:pt x="1021" y="1979"/>
                    <a:pt x="1019" y="1979"/>
                  </a:cubicBezTo>
                  <a:cubicBezTo>
                    <a:pt x="1019" y="1976"/>
                    <a:pt x="1018" y="1979"/>
                    <a:pt x="1015" y="1978"/>
                  </a:cubicBezTo>
                  <a:cubicBezTo>
                    <a:pt x="1013" y="1978"/>
                    <a:pt x="1011" y="1976"/>
                    <a:pt x="1011" y="1976"/>
                  </a:cubicBezTo>
                  <a:cubicBezTo>
                    <a:pt x="1010" y="1976"/>
                    <a:pt x="1008" y="1975"/>
                    <a:pt x="1008" y="1975"/>
                  </a:cubicBezTo>
                  <a:cubicBezTo>
                    <a:pt x="1005" y="1976"/>
                    <a:pt x="1005" y="1974"/>
                    <a:pt x="1004" y="1974"/>
                  </a:cubicBezTo>
                  <a:cubicBezTo>
                    <a:pt x="1003" y="1974"/>
                    <a:pt x="1002" y="1972"/>
                    <a:pt x="1000" y="1972"/>
                  </a:cubicBezTo>
                  <a:cubicBezTo>
                    <a:pt x="999" y="1972"/>
                    <a:pt x="998" y="1972"/>
                    <a:pt x="996" y="1970"/>
                  </a:cubicBezTo>
                  <a:cubicBezTo>
                    <a:pt x="994" y="1969"/>
                    <a:pt x="995" y="1967"/>
                    <a:pt x="989" y="1968"/>
                  </a:cubicBezTo>
                  <a:cubicBezTo>
                    <a:pt x="991" y="1968"/>
                    <a:pt x="988" y="1967"/>
                    <a:pt x="985" y="1965"/>
                  </a:cubicBezTo>
                  <a:cubicBezTo>
                    <a:pt x="985" y="1965"/>
                    <a:pt x="981" y="1964"/>
                    <a:pt x="978" y="1963"/>
                  </a:cubicBezTo>
                  <a:cubicBezTo>
                    <a:pt x="979" y="1962"/>
                    <a:pt x="977" y="1961"/>
                    <a:pt x="974" y="1961"/>
                  </a:cubicBezTo>
                  <a:cubicBezTo>
                    <a:pt x="973" y="1961"/>
                    <a:pt x="972" y="1961"/>
                    <a:pt x="971" y="1960"/>
                  </a:cubicBezTo>
                  <a:cubicBezTo>
                    <a:pt x="970" y="1960"/>
                    <a:pt x="969" y="1960"/>
                    <a:pt x="967" y="1959"/>
                  </a:cubicBezTo>
                  <a:cubicBezTo>
                    <a:pt x="966" y="1958"/>
                    <a:pt x="964" y="1957"/>
                    <a:pt x="963" y="1956"/>
                  </a:cubicBezTo>
                  <a:cubicBezTo>
                    <a:pt x="963" y="1956"/>
                    <a:pt x="961" y="1956"/>
                    <a:pt x="960" y="1956"/>
                  </a:cubicBezTo>
                  <a:cubicBezTo>
                    <a:pt x="960" y="1955"/>
                    <a:pt x="957" y="1955"/>
                    <a:pt x="957" y="1954"/>
                  </a:cubicBezTo>
                  <a:cubicBezTo>
                    <a:pt x="955" y="1954"/>
                    <a:pt x="954" y="1955"/>
                    <a:pt x="952" y="1953"/>
                  </a:cubicBezTo>
                  <a:cubicBezTo>
                    <a:pt x="951" y="1951"/>
                    <a:pt x="950" y="1951"/>
                    <a:pt x="949" y="1950"/>
                  </a:cubicBezTo>
                  <a:cubicBezTo>
                    <a:pt x="950" y="1949"/>
                    <a:pt x="948" y="1950"/>
                    <a:pt x="946" y="1950"/>
                  </a:cubicBezTo>
                  <a:cubicBezTo>
                    <a:pt x="943" y="1949"/>
                    <a:pt x="940" y="1949"/>
                    <a:pt x="940" y="1949"/>
                  </a:cubicBezTo>
                  <a:cubicBezTo>
                    <a:pt x="938" y="1949"/>
                    <a:pt x="939" y="1949"/>
                    <a:pt x="937" y="1948"/>
                  </a:cubicBezTo>
                  <a:cubicBezTo>
                    <a:pt x="938" y="1948"/>
                    <a:pt x="936" y="1946"/>
                    <a:pt x="935" y="1945"/>
                  </a:cubicBezTo>
                  <a:cubicBezTo>
                    <a:pt x="932" y="1944"/>
                    <a:pt x="930" y="1944"/>
                    <a:pt x="929" y="1943"/>
                  </a:cubicBezTo>
                  <a:cubicBezTo>
                    <a:pt x="925" y="1943"/>
                    <a:pt x="926" y="1941"/>
                    <a:pt x="924" y="1941"/>
                  </a:cubicBezTo>
                  <a:cubicBezTo>
                    <a:pt x="924" y="1939"/>
                    <a:pt x="921" y="1939"/>
                    <a:pt x="920" y="1940"/>
                  </a:cubicBezTo>
                  <a:cubicBezTo>
                    <a:pt x="919" y="1940"/>
                    <a:pt x="917" y="1938"/>
                    <a:pt x="918" y="1938"/>
                  </a:cubicBezTo>
                  <a:cubicBezTo>
                    <a:pt x="918" y="1939"/>
                    <a:pt x="913" y="1937"/>
                    <a:pt x="914" y="1937"/>
                  </a:cubicBezTo>
                  <a:cubicBezTo>
                    <a:pt x="912" y="1936"/>
                    <a:pt x="912" y="1936"/>
                    <a:pt x="912" y="1935"/>
                  </a:cubicBezTo>
                  <a:cubicBezTo>
                    <a:pt x="913" y="1935"/>
                    <a:pt x="909" y="1936"/>
                    <a:pt x="909" y="1934"/>
                  </a:cubicBezTo>
                  <a:cubicBezTo>
                    <a:pt x="909" y="1932"/>
                    <a:pt x="906" y="1933"/>
                    <a:pt x="906" y="1932"/>
                  </a:cubicBezTo>
                  <a:cubicBezTo>
                    <a:pt x="903" y="1930"/>
                    <a:pt x="904" y="1930"/>
                    <a:pt x="903" y="1931"/>
                  </a:cubicBezTo>
                  <a:cubicBezTo>
                    <a:pt x="903" y="1930"/>
                    <a:pt x="900" y="1930"/>
                    <a:pt x="900" y="1930"/>
                  </a:cubicBezTo>
                  <a:cubicBezTo>
                    <a:pt x="898" y="1930"/>
                    <a:pt x="896" y="1928"/>
                    <a:pt x="896" y="1928"/>
                  </a:cubicBezTo>
                  <a:cubicBezTo>
                    <a:pt x="895" y="1928"/>
                    <a:pt x="894" y="1927"/>
                    <a:pt x="893" y="1927"/>
                  </a:cubicBezTo>
                  <a:cubicBezTo>
                    <a:pt x="893" y="1927"/>
                    <a:pt x="889" y="1926"/>
                    <a:pt x="888" y="1924"/>
                  </a:cubicBezTo>
                  <a:cubicBezTo>
                    <a:pt x="883" y="1922"/>
                    <a:pt x="885" y="1922"/>
                    <a:pt x="884" y="1922"/>
                  </a:cubicBezTo>
                  <a:cubicBezTo>
                    <a:pt x="883" y="1922"/>
                    <a:pt x="880" y="1919"/>
                    <a:pt x="880" y="1921"/>
                  </a:cubicBezTo>
                  <a:cubicBezTo>
                    <a:pt x="881" y="1920"/>
                    <a:pt x="877" y="1920"/>
                    <a:pt x="876" y="1919"/>
                  </a:cubicBezTo>
                  <a:cubicBezTo>
                    <a:pt x="875" y="1917"/>
                    <a:pt x="873" y="1917"/>
                    <a:pt x="872" y="1917"/>
                  </a:cubicBezTo>
                  <a:cubicBezTo>
                    <a:pt x="871" y="1917"/>
                    <a:pt x="868" y="1917"/>
                    <a:pt x="868" y="1915"/>
                  </a:cubicBezTo>
                  <a:cubicBezTo>
                    <a:pt x="867" y="1916"/>
                    <a:pt x="864" y="1915"/>
                    <a:pt x="864" y="1913"/>
                  </a:cubicBezTo>
                  <a:cubicBezTo>
                    <a:pt x="862" y="1912"/>
                    <a:pt x="862" y="1912"/>
                    <a:pt x="861" y="1912"/>
                  </a:cubicBezTo>
                  <a:cubicBezTo>
                    <a:pt x="860" y="1911"/>
                    <a:pt x="858" y="1911"/>
                    <a:pt x="858" y="1910"/>
                  </a:cubicBezTo>
                  <a:cubicBezTo>
                    <a:pt x="856" y="1910"/>
                    <a:pt x="856" y="1909"/>
                    <a:pt x="855" y="1908"/>
                  </a:cubicBezTo>
                  <a:cubicBezTo>
                    <a:pt x="854" y="1908"/>
                    <a:pt x="853" y="1907"/>
                    <a:pt x="852" y="1907"/>
                  </a:cubicBezTo>
                  <a:cubicBezTo>
                    <a:pt x="852" y="1907"/>
                    <a:pt x="849" y="1907"/>
                    <a:pt x="848" y="1906"/>
                  </a:cubicBezTo>
                  <a:cubicBezTo>
                    <a:pt x="846" y="1905"/>
                    <a:pt x="845" y="1905"/>
                    <a:pt x="845" y="1904"/>
                  </a:cubicBezTo>
                  <a:cubicBezTo>
                    <a:pt x="845" y="1904"/>
                    <a:pt x="844" y="1904"/>
                    <a:pt x="843" y="1903"/>
                  </a:cubicBezTo>
                  <a:cubicBezTo>
                    <a:pt x="843" y="1903"/>
                    <a:pt x="842" y="1904"/>
                    <a:pt x="840" y="1902"/>
                  </a:cubicBezTo>
                  <a:cubicBezTo>
                    <a:pt x="837" y="1902"/>
                    <a:pt x="836" y="1900"/>
                    <a:pt x="835" y="1900"/>
                  </a:cubicBezTo>
                  <a:cubicBezTo>
                    <a:pt x="833" y="1899"/>
                    <a:pt x="834" y="1899"/>
                    <a:pt x="833" y="1899"/>
                  </a:cubicBezTo>
                  <a:cubicBezTo>
                    <a:pt x="832" y="1899"/>
                    <a:pt x="831" y="1898"/>
                    <a:pt x="830" y="1898"/>
                  </a:cubicBezTo>
                  <a:cubicBezTo>
                    <a:pt x="830" y="1898"/>
                    <a:pt x="829" y="1897"/>
                    <a:pt x="828" y="1896"/>
                  </a:cubicBezTo>
                  <a:cubicBezTo>
                    <a:pt x="826" y="1895"/>
                    <a:pt x="825" y="1896"/>
                    <a:pt x="824" y="1895"/>
                  </a:cubicBezTo>
                  <a:cubicBezTo>
                    <a:pt x="824" y="1894"/>
                    <a:pt x="822" y="1894"/>
                    <a:pt x="822" y="1893"/>
                  </a:cubicBezTo>
                  <a:cubicBezTo>
                    <a:pt x="821" y="1893"/>
                    <a:pt x="820" y="1893"/>
                    <a:pt x="819" y="1892"/>
                  </a:cubicBezTo>
                  <a:cubicBezTo>
                    <a:pt x="819" y="1892"/>
                    <a:pt x="817" y="1890"/>
                    <a:pt x="816" y="1890"/>
                  </a:cubicBezTo>
                  <a:cubicBezTo>
                    <a:pt x="814" y="1888"/>
                    <a:pt x="812" y="1888"/>
                    <a:pt x="811" y="1887"/>
                  </a:cubicBezTo>
                  <a:cubicBezTo>
                    <a:pt x="809" y="1886"/>
                    <a:pt x="808" y="1885"/>
                    <a:pt x="806" y="1885"/>
                  </a:cubicBezTo>
                  <a:cubicBezTo>
                    <a:pt x="805" y="1884"/>
                    <a:pt x="803" y="1885"/>
                    <a:pt x="801" y="1883"/>
                  </a:cubicBezTo>
                  <a:cubicBezTo>
                    <a:pt x="799" y="1881"/>
                    <a:pt x="796" y="1879"/>
                    <a:pt x="796" y="1880"/>
                  </a:cubicBezTo>
                  <a:cubicBezTo>
                    <a:pt x="794" y="1878"/>
                    <a:pt x="794" y="1880"/>
                    <a:pt x="791" y="1877"/>
                  </a:cubicBezTo>
                  <a:cubicBezTo>
                    <a:pt x="792" y="1877"/>
                    <a:pt x="792" y="1876"/>
                    <a:pt x="790" y="1875"/>
                  </a:cubicBezTo>
                  <a:cubicBezTo>
                    <a:pt x="789" y="1875"/>
                    <a:pt x="788" y="1874"/>
                    <a:pt x="786" y="1875"/>
                  </a:cubicBezTo>
                  <a:cubicBezTo>
                    <a:pt x="785" y="1874"/>
                    <a:pt x="784" y="1873"/>
                    <a:pt x="783" y="1872"/>
                  </a:cubicBezTo>
                  <a:cubicBezTo>
                    <a:pt x="782" y="1872"/>
                    <a:pt x="781" y="1872"/>
                    <a:pt x="780" y="1872"/>
                  </a:cubicBezTo>
                  <a:cubicBezTo>
                    <a:pt x="778" y="1871"/>
                    <a:pt x="776" y="1872"/>
                    <a:pt x="777" y="1869"/>
                  </a:cubicBezTo>
                  <a:cubicBezTo>
                    <a:pt x="775" y="1869"/>
                    <a:pt x="772" y="1867"/>
                    <a:pt x="772" y="1867"/>
                  </a:cubicBezTo>
                  <a:cubicBezTo>
                    <a:pt x="770" y="1864"/>
                    <a:pt x="769" y="1867"/>
                    <a:pt x="767" y="1864"/>
                  </a:cubicBezTo>
                  <a:cubicBezTo>
                    <a:pt x="765" y="1864"/>
                    <a:pt x="764" y="1864"/>
                    <a:pt x="763" y="1863"/>
                  </a:cubicBezTo>
                  <a:cubicBezTo>
                    <a:pt x="763" y="1862"/>
                    <a:pt x="762" y="1862"/>
                    <a:pt x="762" y="1861"/>
                  </a:cubicBezTo>
                  <a:cubicBezTo>
                    <a:pt x="761" y="1859"/>
                    <a:pt x="757" y="1860"/>
                    <a:pt x="757" y="1859"/>
                  </a:cubicBezTo>
                  <a:cubicBezTo>
                    <a:pt x="756" y="1858"/>
                    <a:pt x="755" y="1856"/>
                    <a:pt x="755" y="1856"/>
                  </a:cubicBezTo>
                  <a:cubicBezTo>
                    <a:pt x="755" y="1856"/>
                    <a:pt x="753" y="1855"/>
                    <a:pt x="751" y="1855"/>
                  </a:cubicBezTo>
                  <a:cubicBezTo>
                    <a:pt x="750" y="1856"/>
                    <a:pt x="750" y="1855"/>
                    <a:pt x="749" y="1854"/>
                  </a:cubicBezTo>
                  <a:cubicBezTo>
                    <a:pt x="748" y="1854"/>
                    <a:pt x="747" y="1853"/>
                    <a:pt x="746" y="1853"/>
                  </a:cubicBezTo>
                  <a:cubicBezTo>
                    <a:pt x="745" y="1851"/>
                    <a:pt x="742" y="1851"/>
                    <a:pt x="741" y="1849"/>
                  </a:cubicBezTo>
                  <a:cubicBezTo>
                    <a:pt x="740" y="1849"/>
                    <a:pt x="739" y="1848"/>
                    <a:pt x="737" y="1847"/>
                  </a:cubicBezTo>
                  <a:cubicBezTo>
                    <a:pt x="737" y="1848"/>
                    <a:pt x="735" y="1848"/>
                    <a:pt x="735" y="1846"/>
                  </a:cubicBezTo>
                  <a:cubicBezTo>
                    <a:pt x="735" y="1846"/>
                    <a:pt x="735" y="1847"/>
                    <a:pt x="733" y="1845"/>
                  </a:cubicBezTo>
                  <a:cubicBezTo>
                    <a:pt x="733" y="1844"/>
                    <a:pt x="730" y="1844"/>
                    <a:pt x="729" y="1843"/>
                  </a:cubicBezTo>
                  <a:cubicBezTo>
                    <a:pt x="730" y="1843"/>
                    <a:pt x="727" y="1843"/>
                    <a:pt x="727" y="1842"/>
                  </a:cubicBezTo>
                  <a:cubicBezTo>
                    <a:pt x="727" y="1842"/>
                    <a:pt x="725" y="1842"/>
                    <a:pt x="724" y="1840"/>
                  </a:cubicBezTo>
                  <a:cubicBezTo>
                    <a:pt x="723" y="1840"/>
                    <a:pt x="722" y="1838"/>
                    <a:pt x="721" y="1838"/>
                  </a:cubicBezTo>
                  <a:cubicBezTo>
                    <a:pt x="719" y="1838"/>
                    <a:pt x="717" y="1836"/>
                    <a:pt x="718" y="1837"/>
                  </a:cubicBezTo>
                  <a:cubicBezTo>
                    <a:pt x="717" y="1836"/>
                    <a:pt x="714" y="1836"/>
                    <a:pt x="715" y="1835"/>
                  </a:cubicBezTo>
                  <a:cubicBezTo>
                    <a:pt x="715" y="1835"/>
                    <a:pt x="712" y="1832"/>
                    <a:pt x="713" y="1834"/>
                  </a:cubicBezTo>
                  <a:cubicBezTo>
                    <a:pt x="712" y="1834"/>
                    <a:pt x="710" y="1830"/>
                    <a:pt x="710" y="1832"/>
                  </a:cubicBezTo>
                  <a:cubicBezTo>
                    <a:pt x="709" y="1832"/>
                    <a:pt x="707" y="1831"/>
                    <a:pt x="707" y="1830"/>
                  </a:cubicBezTo>
                  <a:cubicBezTo>
                    <a:pt x="707" y="1828"/>
                    <a:pt x="704" y="1830"/>
                    <a:pt x="705" y="1829"/>
                  </a:cubicBezTo>
                  <a:cubicBezTo>
                    <a:pt x="702" y="1829"/>
                    <a:pt x="703" y="1829"/>
                    <a:pt x="702" y="1827"/>
                  </a:cubicBezTo>
                  <a:cubicBezTo>
                    <a:pt x="700" y="1825"/>
                    <a:pt x="698" y="1825"/>
                    <a:pt x="699" y="1826"/>
                  </a:cubicBezTo>
                  <a:cubicBezTo>
                    <a:pt x="697" y="1826"/>
                    <a:pt x="695" y="1825"/>
                    <a:pt x="696" y="1824"/>
                  </a:cubicBezTo>
                  <a:cubicBezTo>
                    <a:pt x="695" y="1823"/>
                    <a:pt x="695" y="1823"/>
                    <a:pt x="693" y="1822"/>
                  </a:cubicBezTo>
                  <a:cubicBezTo>
                    <a:pt x="692" y="1822"/>
                    <a:pt x="692" y="1823"/>
                    <a:pt x="691" y="1821"/>
                  </a:cubicBezTo>
                  <a:cubicBezTo>
                    <a:pt x="689" y="1820"/>
                    <a:pt x="688" y="1819"/>
                    <a:pt x="686" y="1818"/>
                  </a:cubicBezTo>
                  <a:cubicBezTo>
                    <a:pt x="685" y="1817"/>
                    <a:pt x="684" y="1816"/>
                    <a:pt x="683" y="1816"/>
                  </a:cubicBezTo>
                  <a:cubicBezTo>
                    <a:pt x="682" y="1815"/>
                    <a:pt x="681" y="1814"/>
                    <a:pt x="680" y="1814"/>
                  </a:cubicBezTo>
                  <a:cubicBezTo>
                    <a:pt x="676" y="1814"/>
                    <a:pt x="675" y="1813"/>
                    <a:pt x="674" y="1811"/>
                  </a:cubicBezTo>
                  <a:cubicBezTo>
                    <a:pt x="673" y="1810"/>
                    <a:pt x="671" y="1812"/>
                    <a:pt x="669" y="1807"/>
                  </a:cubicBezTo>
                  <a:cubicBezTo>
                    <a:pt x="668" y="1810"/>
                    <a:pt x="664" y="1806"/>
                    <a:pt x="664" y="1804"/>
                  </a:cubicBezTo>
                  <a:cubicBezTo>
                    <a:pt x="663" y="1803"/>
                    <a:pt x="660" y="1801"/>
                    <a:pt x="658" y="1801"/>
                  </a:cubicBezTo>
                  <a:cubicBezTo>
                    <a:pt x="655" y="1801"/>
                    <a:pt x="655" y="1798"/>
                    <a:pt x="654" y="1798"/>
                  </a:cubicBezTo>
                  <a:cubicBezTo>
                    <a:pt x="651" y="1797"/>
                    <a:pt x="652" y="1794"/>
                    <a:pt x="649" y="1795"/>
                  </a:cubicBezTo>
                  <a:cubicBezTo>
                    <a:pt x="648" y="1797"/>
                    <a:pt x="645" y="1792"/>
                    <a:pt x="645" y="1792"/>
                  </a:cubicBezTo>
                  <a:cubicBezTo>
                    <a:pt x="641" y="1791"/>
                    <a:pt x="641" y="1790"/>
                    <a:pt x="640" y="1789"/>
                  </a:cubicBezTo>
                  <a:cubicBezTo>
                    <a:pt x="641" y="1786"/>
                    <a:pt x="637" y="1787"/>
                    <a:pt x="636" y="1786"/>
                  </a:cubicBezTo>
                  <a:cubicBezTo>
                    <a:pt x="632" y="1785"/>
                    <a:pt x="630" y="1784"/>
                    <a:pt x="631" y="1784"/>
                  </a:cubicBezTo>
                  <a:cubicBezTo>
                    <a:pt x="631" y="1781"/>
                    <a:pt x="630" y="1781"/>
                    <a:pt x="627" y="1780"/>
                  </a:cubicBezTo>
                  <a:cubicBezTo>
                    <a:pt x="627" y="1781"/>
                    <a:pt x="625" y="1779"/>
                    <a:pt x="622" y="1778"/>
                  </a:cubicBezTo>
                  <a:cubicBezTo>
                    <a:pt x="619" y="1777"/>
                    <a:pt x="619" y="1778"/>
                    <a:pt x="618" y="1775"/>
                  </a:cubicBezTo>
                  <a:cubicBezTo>
                    <a:pt x="617" y="1774"/>
                    <a:pt x="617" y="1772"/>
                    <a:pt x="613" y="1772"/>
                  </a:cubicBezTo>
                  <a:cubicBezTo>
                    <a:pt x="612" y="1771"/>
                    <a:pt x="611" y="1770"/>
                    <a:pt x="609" y="1769"/>
                  </a:cubicBezTo>
                  <a:cubicBezTo>
                    <a:pt x="608" y="1768"/>
                    <a:pt x="606" y="1767"/>
                    <a:pt x="605" y="1766"/>
                  </a:cubicBezTo>
                  <a:cubicBezTo>
                    <a:pt x="603" y="1765"/>
                    <a:pt x="601" y="1763"/>
                    <a:pt x="599" y="1762"/>
                  </a:cubicBezTo>
                  <a:cubicBezTo>
                    <a:pt x="598" y="1761"/>
                    <a:pt x="596" y="1760"/>
                    <a:pt x="594" y="1759"/>
                  </a:cubicBezTo>
                  <a:cubicBezTo>
                    <a:pt x="591" y="1756"/>
                    <a:pt x="590" y="1756"/>
                    <a:pt x="588" y="1754"/>
                  </a:cubicBezTo>
                  <a:cubicBezTo>
                    <a:pt x="585" y="1756"/>
                    <a:pt x="582" y="1752"/>
                    <a:pt x="584" y="1752"/>
                  </a:cubicBezTo>
                  <a:cubicBezTo>
                    <a:pt x="583" y="1751"/>
                    <a:pt x="580" y="1746"/>
                    <a:pt x="581" y="1749"/>
                  </a:cubicBezTo>
                  <a:cubicBezTo>
                    <a:pt x="579" y="1747"/>
                    <a:pt x="580" y="1747"/>
                    <a:pt x="578" y="1748"/>
                  </a:cubicBezTo>
                  <a:cubicBezTo>
                    <a:pt x="574" y="1745"/>
                    <a:pt x="575" y="1743"/>
                    <a:pt x="572" y="1744"/>
                  </a:cubicBezTo>
                  <a:cubicBezTo>
                    <a:pt x="569" y="1742"/>
                    <a:pt x="567" y="1739"/>
                    <a:pt x="567" y="1740"/>
                  </a:cubicBezTo>
                  <a:cubicBezTo>
                    <a:pt x="566" y="1738"/>
                    <a:pt x="565" y="1737"/>
                    <a:pt x="564" y="1737"/>
                  </a:cubicBezTo>
                  <a:cubicBezTo>
                    <a:pt x="562" y="1736"/>
                    <a:pt x="562" y="1736"/>
                    <a:pt x="561" y="1736"/>
                  </a:cubicBezTo>
                  <a:cubicBezTo>
                    <a:pt x="559" y="1734"/>
                    <a:pt x="560" y="1731"/>
                    <a:pt x="556" y="1732"/>
                  </a:cubicBezTo>
                  <a:cubicBezTo>
                    <a:pt x="555" y="1732"/>
                    <a:pt x="554" y="1732"/>
                    <a:pt x="553" y="1731"/>
                  </a:cubicBezTo>
                  <a:cubicBezTo>
                    <a:pt x="553" y="1731"/>
                    <a:pt x="550" y="1730"/>
                    <a:pt x="550" y="1728"/>
                  </a:cubicBezTo>
                  <a:cubicBezTo>
                    <a:pt x="550" y="1728"/>
                    <a:pt x="550" y="1726"/>
                    <a:pt x="548" y="1726"/>
                  </a:cubicBezTo>
                  <a:cubicBezTo>
                    <a:pt x="547" y="1725"/>
                    <a:pt x="546" y="1724"/>
                    <a:pt x="545" y="1723"/>
                  </a:cubicBezTo>
                  <a:cubicBezTo>
                    <a:pt x="544" y="1722"/>
                    <a:pt x="543" y="1721"/>
                    <a:pt x="542" y="1721"/>
                  </a:cubicBezTo>
                  <a:cubicBezTo>
                    <a:pt x="540" y="1721"/>
                    <a:pt x="540" y="1719"/>
                    <a:pt x="539" y="1720"/>
                  </a:cubicBezTo>
                  <a:cubicBezTo>
                    <a:pt x="538" y="1720"/>
                    <a:pt x="535" y="1718"/>
                    <a:pt x="535" y="1717"/>
                  </a:cubicBezTo>
                  <a:cubicBezTo>
                    <a:pt x="534" y="1715"/>
                    <a:pt x="533" y="1715"/>
                    <a:pt x="532" y="1714"/>
                  </a:cubicBezTo>
                  <a:cubicBezTo>
                    <a:pt x="530" y="1712"/>
                    <a:pt x="529" y="1710"/>
                    <a:pt x="528" y="1712"/>
                  </a:cubicBezTo>
                  <a:cubicBezTo>
                    <a:pt x="526" y="1710"/>
                    <a:pt x="526" y="1711"/>
                    <a:pt x="525" y="1709"/>
                  </a:cubicBezTo>
                  <a:cubicBezTo>
                    <a:pt x="525" y="1708"/>
                    <a:pt x="524" y="1708"/>
                    <a:pt x="523" y="1708"/>
                  </a:cubicBezTo>
                  <a:cubicBezTo>
                    <a:pt x="522" y="1706"/>
                    <a:pt x="523" y="1706"/>
                    <a:pt x="520" y="1706"/>
                  </a:cubicBezTo>
                  <a:cubicBezTo>
                    <a:pt x="519" y="1705"/>
                    <a:pt x="518" y="1705"/>
                    <a:pt x="517" y="1704"/>
                  </a:cubicBezTo>
                  <a:cubicBezTo>
                    <a:pt x="516" y="1702"/>
                    <a:pt x="516" y="1702"/>
                    <a:pt x="515" y="1702"/>
                  </a:cubicBezTo>
                  <a:cubicBezTo>
                    <a:pt x="513" y="1702"/>
                    <a:pt x="513" y="1701"/>
                    <a:pt x="512" y="1700"/>
                  </a:cubicBezTo>
                  <a:cubicBezTo>
                    <a:pt x="511" y="1700"/>
                    <a:pt x="510" y="1698"/>
                    <a:pt x="509" y="1698"/>
                  </a:cubicBezTo>
                  <a:cubicBezTo>
                    <a:pt x="508" y="1697"/>
                    <a:pt x="506" y="1697"/>
                    <a:pt x="507" y="1696"/>
                  </a:cubicBezTo>
                  <a:cubicBezTo>
                    <a:pt x="506" y="1695"/>
                    <a:pt x="505" y="1693"/>
                    <a:pt x="504" y="1693"/>
                  </a:cubicBezTo>
                  <a:cubicBezTo>
                    <a:pt x="504" y="1692"/>
                    <a:pt x="503" y="1694"/>
                    <a:pt x="501" y="1691"/>
                  </a:cubicBezTo>
                  <a:cubicBezTo>
                    <a:pt x="500" y="1690"/>
                    <a:pt x="501" y="1691"/>
                    <a:pt x="498" y="1690"/>
                  </a:cubicBezTo>
                  <a:cubicBezTo>
                    <a:pt x="497" y="1689"/>
                    <a:pt x="495" y="1690"/>
                    <a:pt x="496" y="1687"/>
                  </a:cubicBezTo>
                  <a:cubicBezTo>
                    <a:pt x="496" y="1685"/>
                    <a:pt x="495" y="1683"/>
                    <a:pt x="493" y="1685"/>
                  </a:cubicBezTo>
                  <a:cubicBezTo>
                    <a:pt x="492" y="1685"/>
                    <a:pt x="492" y="1685"/>
                    <a:pt x="490" y="1683"/>
                  </a:cubicBezTo>
                  <a:cubicBezTo>
                    <a:pt x="490" y="1682"/>
                    <a:pt x="490" y="1681"/>
                    <a:pt x="489" y="1680"/>
                  </a:cubicBezTo>
                  <a:cubicBezTo>
                    <a:pt x="489" y="1678"/>
                    <a:pt x="487" y="1679"/>
                    <a:pt x="485" y="1679"/>
                  </a:cubicBezTo>
                  <a:cubicBezTo>
                    <a:pt x="484" y="1679"/>
                    <a:pt x="483" y="1674"/>
                    <a:pt x="482" y="1675"/>
                  </a:cubicBezTo>
                  <a:cubicBezTo>
                    <a:pt x="480" y="1672"/>
                    <a:pt x="482" y="1673"/>
                    <a:pt x="479" y="1674"/>
                  </a:cubicBezTo>
                  <a:cubicBezTo>
                    <a:pt x="479" y="1671"/>
                    <a:pt x="478" y="1671"/>
                    <a:pt x="477" y="1671"/>
                  </a:cubicBezTo>
                  <a:cubicBezTo>
                    <a:pt x="476" y="1671"/>
                    <a:pt x="475" y="1671"/>
                    <a:pt x="475" y="1670"/>
                  </a:cubicBezTo>
                  <a:cubicBezTo>
                    <a:pt x="476" y="1668"/>
                    <a:pt x="475" y="1669"/>
                    <a:pt x="476" y="1669"/>
                  </a:cubicBezTo>
                  <a:cubicBezTo>
                    <a:pt x="475" y="1670"/>
                    <a:pt x="473" y="1669"/>
                    <a:pt x="472" y="1670"/>
                  </a:cubicBezTo>
                  <a:cubicBezTo>
                    <a:pt x="470" y="1670"/>
                    <a:pt x="471" y="1667"/>
                    <a:pt x="469" y="1666"/>
                  </a:cubicBezTo>
                  <a:cubicBezTo>
                    <a:pt x="466" y="1665"/>
                    <a:pt x="468" y="1665"/>
                    <a:pt x="467" y="1664"/>
                  </a:cubicBezTo>
                  <a:cubicBezTo>
                    <a:pt x="467" y="1665"/>
                    <a:pt x="465" y="1665"/>
                    <a:pt x="464" y="1662"/>
                  </a:cubicBezTo>
                  <a:cubicBezTo>
                    <a:pt x="463" y="1661"/>
                    <a:pt x="462" y="1659"/>
                    <a:pt x="461" y="1658"/>
                  </a:cubicBezTo>
                  <a:cubicBezTo>
                    <a:pt x="460" y="1657"/>
                    <a:pt x="458" y="1657"/>
                    <a:pt x="459" y="1657"/>
                  </a:cubicBezTo>
                  <a:cubicBezTo>
                    <a:pt x="458" y="1657"/>
                    <a:pt x="457" y="1656"/>
                    <a:pt x="456" y="1655"/>
                  </a:cubicBezTo>
                  <a:cubicBezTo>
                    <a:pt x="454" y="1652"/>
                    <a:pt x="453" y="1654"/>
                    <a:pt x="453" y="1653"/>
                  </a:cubicBezTo>
                  <a:cubicBezTo>
                    <a:pt x="451" y="1652"/>
                    <a:pt x="452" y="1653"/>
                    <a:pt x="451" y="1651"/>
                  </a:cubicBezTo>
                  <a:cubicBezTo>
                    <a:pt x="450" y="1651"/>
                    <a:pt x="448" y="1650"/>
                    <a:pt x="448" y="1649"/>
                  </a:cubicBezTo>
                  <a:cubicBezTo>
                    <a:pt x="447" y="1648"/>
                    <a:pt x="447" y="1647"/>
                    <a:pt x="446" y="1647"/>
                  </a:cubicBezTo>
                  <a:cubicBezTo>
                    <a:pt x="445" y="1645"/>
                    <a:pt x="444" y="1644"/>
                    <a:pt x="443" y="1644"/>
                  </a:cubicBezTo>
                  <a:cubicBezTo>
                    <a:pt x="443" y="1643"/>
                    <a:pt x="442" y="1642"/>
                    <a:pt x="442" y="1642"/>
                  </a:cubicBezTo>
                  <a:cubicBezTo>
                    <a:pt x="442" y="1641"/>
                    <a:pt x="440" y="1640"/>
                    <a:pt x="439" y="1640"/>
                  </a:cubicBezTo>
                  <a:cubicBezTo>
                    <a:pt x="438" y="1638"/>
                    <a:pt x="437" y="1638"/>
                    <a:pt x="436" y="1637"/>
                  </a:cubicBezTo>
                  <a:cubicBezTo>
                    <a:pt x="434" y="1636"/>
                    <a:pt x="434" y="1636"/>
                    <a:pt x="433" y="1636"/>
                  </a:cubicBezTo>
                  <a:cubicBezTo>
                    <a:pt x="431" y="1636"/>
                    <a:pt x="430" y="1634"/>
                    <a:pt x="429" y="1634"/>
                  </a:cubicBezTo>
                  <a:cubicBezTo>
                    <a:pt x="427" y="1633"/>
                    <a:pt x="428" y="1632"/>
                    <a:pt x="427" y="1631"/>
                  </a:cubicBezTo>
                  <a:cubicBezTo>
                    <a:pt x="426" y="1632"/>
                    <a:pt x="425" y="1630"/>
                    <a:pt x="425" y="1629"/>
                  </a:cubicBezTo>
                  <a:cubicBezTo>
                    <a:pt x="423" y="1629"/>
                    <a:pt x="424" y="1628"/>
                    <a:pt x="422" y="1627"/>
                  </a:cubicBezTo>
                  <a:cubicBezTo>
                    <a:pt x="426" y="1628"/>
                    <a:pt x="420" y="1625"/>
                    <a:pt x="421" y="1624"/>
                  </a:cubicBezTo>
                  <a:cubicBezTo>
                    <a:pt x="418" y="1624"/>
                    <a:pt x="419" y="1622"/>
                    <a:pt x="417" y="1622"/>
                  </a:cubicBezTo>
                  <a:cubicBezTo>
                    <a:pt x="417" y="1621"/>
                    <a:pt x="417" y="1620"/>
                    <a:pt x="416" y="1620"/>
                  </a:cubicBezTo>
                  <a:cubicBezTo>
                    <a:pt x="415" y="1620"/>
                    <a:pt x="415" y="1619"/>
                    <a:pt x="412" y="1618"/>
                  </a:cubicBezTo>
                  <a:cubicBezTo>
                    <a:pt x="410" y="1616"/>
                    <a:pt x="409" y="1615"/>
                    <a:pt x="409" y="1615"/>
                  </a:cubicBezTo>
                  <a:cubicBezTo>
                    <a:pt x="408" y="1616"/>
                    <a:pt x="406" y="1615"/>
                    <a:pt x="407" y="1613"/>
                  </a:cubicBezTo>
                  <a:cubicBezTo>
                    <a:pt x="407" y="1613"/>
                    <a:pt x="407" y="1613"/>
                    <a:pt x="406" y="1613"/>
                  </a:cubicBezTo>
                  <a:cubicBezTo>
                    <a:pt x="405" y="1611"/>
                    <a:pt x="403" y="1610"/>
                    <a:pt x="402" y="1609"/>
                  </a:cubicBezTo>
                  <a:cubicBezTo>
                    <a:pt x="399" y="1608"/>
                    <a:pt x="399" y="1607"/>
                    <a:pt x="398" y="1606"/>
                  </a:cubicBezTo>
                  <a:cubicBezTo>
                    <a:pt x="398" y="1605"/>
                    <a:pt x="398" y="1605"/>
                    <a:pt x="397" y="1605"/>
                  </a:cubicBezTo>
                  <a:cubicBezTo>
                    <a:pt x="396" y="1603"/>
                    <a:pt x="396" y="1603"/>
                    <a:pt x="395" y="1603"/>
                  </a:cubicBezTo>
                  <a:cubicBezTo>
                    <a:pt x="393" y="1602"/>
                    <a:pt x="392" y="1602"/>
                    <a:pt x="392" y="1600"/>
                  </a:cubicBezTo>
                  <a:cubicBezTo>
                    <a:pt x="390" y="1598"/>
                    <a:pt x="389" y="1598"/>
                    <a:pt x="389" y="1598"/>
                  </a:cubicBezTo>
                  <a:cubicBezTo>
                    <a:pt x="388" y="1597"/>
                    <a:pt x="388" y="1596"/>
                    <a:pt x="386" y="1596"/>
                  </a:cubicBezTo>
                  <a:cubicBezTo>
                    <a:pt x="386" y="1595"/>
                    <a:pt x="385" y="1594"/>
                    <a:pt x="384" y="1593"/>
                  </a:cubicBezTo>
                  <a:cubicBezTo>
                    <a:pt x="384" y="1593"/>
                    <a:pt x="383" y="1592"/>
                    <a:pt x="382" y="1590"/>
                  </a:cubicBezTo>
                  <a:cubicBezTo>
                    <a:pt x="382" y="1589"/>
                    <a:pt x="381" y="1589"/>
                    <a:pt x="380" y="1587"/>
                  </a:cubicBezTo>
                  <a:cubicBezTo>
                    <a:pt x="380" y="1586"/>
                    <a:pt x="379" y="1586"/>
                    <a:pt x="378" y="1585"/>
                  </a:cubicBezTo>
                  <a:cubicBezTo>
                    <a:pt x="377" y="1585"/>
                    <a:pt x="376" y="1584"/>
                    <a:pt x="375" y="1583"/>
                  </a:cubicBezTo>
                  <a:cubicBezTo>
                    <a:pt x="374" y="1582"/>
                    <a:pt x="373" y="1582"/>
                    <a:pt x="372" y="1581"/>
                  </a:cubicBezTo>
                  <a:cubicBezTo>
                    <a:pt x="370" y="1580"/>
                    <a:pt x="369" y="1579"/>
                    <a:pt x="368" y="1579"/>
                  </a:cubicBezTo>
                  <a:cubicBezTo>
                    <a:pt x="367" y="1578"/>
                    <a:pt x="367" y="1577"/>
                    <a:pt x="366" y="1576"/>
                  </a:cubicBezTo>
                  <a:cubicBezTo>
                    <a:pt x="365" y="1576"/>
                    <a:pt x="364" y="1576"/>
                    <a:pt x="364" y="1574"/>
                  </a:cubicBezTo>
                  <a:cubicBezTo>
                    <a:pt x="363" y="1574"/>
                    <a:pt x="363" y="1572"/>
                    <a:pt x="362" y="1572"/>
                  </a:cubicBezTo>
                  <a:cubicBezTo>
                    <a:pt x="360" y="1571"/>
                    <a:pt x="359" y="1570"/>
                    <a:pt x="358" y="1570"/>
                  </a:cubicBezTo>
                  <a:cubicBezTo>
                    <a:pt x="357" y="1568"/>
                    <a:pt x="357" y="1569"/>
                    <a:pt x="356" y="1567"/>
                  </a:cubicBezTo>
                  <a:cubicBezTo>
                    <a:pt x="355" y="1566"/>
                    <a:pt x="354" y="1566"/>
                    <a:pt x="354" y="1565"/>
                  </a:cubicBezTo>
                  <a:cubicBezTo>
                    <a:pt x="353" y="1564"/>
                    <a:pt x="353" y="1562"/>
                    <a:pt x="352" y="1562"/>
                  </a:cubicBezTo>
                  <a:cubicBezTo>
                    <a:pt x="351" y="1561"/>
                    <a:pt x="351" y="1561"/>
                    <a:pt x="350" y="1560"/>
                  </a:cubicBezTo>
                  <a:cubicBezTo>
                    <a:pt x="349" y="1558"/>
                    <a:pt x="349" y="1559"/>
                    <a:pt x="347" y="1558"/>
                  </a:cubicBezTo>
                  <a:cubicBezTo>
                    <a:pt x="345" y="1556"/>
                    <a:pt x="346" y="1557"/>
                    <a:pt x="345" y="1556"/>
                  </a:cubicBezTo>
                  <a:cubicBezTo>
                    <a:pt x="343" y="1556"/>
                    <a:pt x="343" y="1553"/>
                    <a:pt x="343" y="1553"/>
                  </a:cubicBezTo>
                  <a:cubicBezTo>
                    <a:pt x="341" y="1553"/>
                    <a:pt x="340" y="1551"/>
                    <a:pt x="340" y="1551"/>
                  </a:cubicBezTo>
                  <a:cubicBezTo>
                    <a:pt x="339" y="1550"/>
                    <a:pt x="339" y="1550"/>
                    <a:pt x="338" y="1548"/>
                  </a:cubicBezTo>
                  <a:cubicBezTo>
                    <a:pt x="337" y="1546"/>
                    <a:pt x="336" y="1545"/>
                    <a:pt x="336" y="1545"/>
                  </a:cubicBezTo>
                  <a:cubicBezTo>
                    <a:pt x="335" y="1544"/>
                    <a:pt x="334" y="1543"/>
                    <a:pt x="333" y="1543"/>
                  </a:cubicBezTo>
                  <a:cubicBezTo>
                    <a:pt x="333" y="1544"/>
                    <a:pt x="332" y="1542"/>
                    <a:pt x="330" y="1541"/>
                  </a:cubicBezTo>
                  <a:cubicBezTo>
                    <a:pt x="334" y="1540"/>
                    <a:pt x="329" y="1540"/>
                    <a:pt x="328" y="1538"/>
                  </a:cubicBezTo>
                  <a:cubicBezTo>
                    <a:pt x="329" y="1537"/>
                    <a:pt x="326" y="1537"/>
                    <a:pt x="326" y="1537"/>
                  </a:cubicBezTo>
                  <a:cubicBezTo>
                    <a:pt x="325" y="1536"/>
                    <a:pt x="324" y="1537"/>
                    <a:pt x="323" y="1533"/>
                  </a:cubicBezTo>
                  <a:cubicBezTo>
                    <a:pt x="325" y="1533"/>
                    <a:pt x="324" y="1532"/>
                    <a:pt x="322" y="1530"/>
                  </a:cubicBezTo>
                  <a:cubicBezTo>
                    <a:pt x="322" y="1530"/>
                    <a:pt x="320" y="1528"/>
                    <a:pt x="320" y="1531"/>
                  </a:cubicBezTo>
                  <a:cubicBezTo>
                    <a:pt x="321" y="1533"/>
                    <a:pt x="317" y="1527"/>
                    <a:pt x="318" y="1528"/>
                  </a:cubicBezTo>
                  <a:cubicBezTo>
                    <a:pt x="317" y="1526"/>
                    <a:pt x="318" y="1527"/>
                    <a:pt x="317" y="1525"/>
                  </a:cubicBezTo>
                  <a:cubicBezTo>
                    <a:pt x="316" y="1525"/>
                    <a:pt x="315" y="1526"/>
                    <a:pt x="314" y="1524"/>
                  </a:cubicBezTo>
                  <a:cubicBezTo>
                    <a:pt x="315" y="1519"/>
                    <a:pt x="313" y="1524"/>
                    <a:pt x="311" y="1521"/>
                  </a:cubicBezTo>
                  <a:cubicBezTo>
                    <a:pt x="307" y="1521"/>
                    <a:pt x="309" y="1517"/>
                    <a:pt x="309" y="1518"/>
                  </a:cubicBezTo>
                  <a:cubicBezTo>
                    <a:pt x="310" y="1518"/>
                    <a:pt x="309" y="1517"/>
                    <a:pt x="307" y="1516"/>
                  </a:cubicBezTo>
                  <a:cubicBezTo>
                    <a:pt x="306" y="1515"/>
                    <a:pt x="305" y="1515"/>
                    <a:pt x="304" y="1514"/>
                  </a:cubicBezTo>
                  <a:cubicBezTo>
                    <a:pt x="304" y="1513"/>
                    <a:pt x="303" y="1512"/>
                    <a:pt x="303" y="1511"/>
                  </a:cubicBezTo>
                  <a:cubicBezTo>
                    <a:pt x="302" y="1511"/>
                    <a:pt x="301" y="1510"/>
                    <a:pt x="300" y="1509"/>
                  </a:cubicBezTo>
                  <a:cubicBezTo>
                    <a:pt x="298" y="1508"/>
                    <a:pt x="298" y="1507"/>
                    <a:pt x="297" y="1506"/>
                  </a:cubicBezTo>
                  <a:cubicBezTo>
                    <a:pt x="296" y="1505"/>
                    <a:pt x="296" y="1504"/>
                    <a:pt x="295" y="1504"/>
                  </a:cubicBezTo>
                  <a:cubicBezTo>
                    <a:pt x="293" y="1503"/>
                    <a:pt x="292" y="1500"/>
                    <a:pt x="291" y="1500"/>
                  </a:cubicBezTo>
                  <a:cubicBezTo>
                    <a:pt x="290" y="1499"/>
                    <a:pt x="289" y="1498"/>
                    <a:pt x="287" y="1495"/>
                  </a:cubicBezTo>
                  <a:cubicBezTo>
                    <a:pt x="286" y="1495"/>
                    <a:pt x="286" y="1493"/>
                    <a:pt x="284" y="1491"/>
                  </a:cubicBezTo>
                  <a:cubicBezTo>
                    <a:pt x="283" y="1491"/>
                    <a:pt x="283" y="1489"/>
                    <a:pt x="280" y="1487"/>
                  </a:cubicBezTo>
                  <a:cubicBezTo>
                    <a:pt x="277" y="1485"/>
                    <a:pt x="279" y="1486"/>
                    <a:pt x="276" y="1483"/>
                  </a:cubicBezTo>
                  <a:cubicBezTo>
                    <a:pt x="275" y="1483"/>
                    <a:pt x="274" y="1482"/>
                    <a:pt x="272" y="1479"/>
                  </a:cubicBezTo>
                  <a:cubicBezTo>
                    <a:pt x="272" y="1477"/>
                    <a:pt x="270" y="1475"/>
                    <a:pt x="270" y="1475"/>
                  </a:cubicBezTo>
                  <a:cubicBezTo>
                    <a:pt x="270" y="1474"/>
                    <a:pt x="267" y="1474"/>
                    <a:pt x="268" y="1473"/>
                  </a:cubicBezTo>
                  <a:cubicBezTo>
                    <a:pt x="268" y="1473"/>
                    <a:pt x="266" y="1474"/>
                    <a:pt x="265" y="1473"/>
                  </a:cubicBezTo>
                  <a:cubicBezTo>
                    <a:pt x="265" y="1473"/>
                    <a:pt x="263" y="1470"/>
                    <a:pt x="265" y="1470"/>
                  </a:cubicBezTo>
                  <a:cubicBezTo>
                    <a:pt x="264" y="1470"/>
                    <a:pt x="265" y="1468"/>
                    <a:pt x="264" y="1467"/>
                  </a:cubicBezTo>
                  <a:cubicBezTo>
                    <a:pt x="264" y="1468"/>
                    <a:pt x="261" y="1466"/>
                    <a:pt x="261" y="1466"/>
                  </a:cubicBezTo>
                  <a:cubicBezTo>
                    <a:pt x="261" y="1466"/>
                    <a:pt x="260" y="1466"/>
                    <a:pt x="259" y="1464"/>
                  </a:cubicBezTo>
                  <a:cubicBezTo>
                    <a:pt x="260" y="1463"/>
                    <a:pt x="258" y="1464"/>
                    <a:pt x="257" y="1461"/>
                  </a:cubicBezTo>
                  <a:cubicBezTo>
                    <a:pt x="255" y="1460"/>
                    <a:pt x="254" y="1456"/>
                    <a:pt x="253" y="1457"/>
                  </a:cubicBezTo>
                  <a:cubicBezTo>
                    <a:pt x="255" y="1457"/>
                    <a:pt x="254" y="1456"/>
                    <a:pt x="253" y="1455"/>
                  </a:cubicBezTo>
                  <a:cubicBezTo>
                    <a:pt x="252" y="1454"/>
                    <a:pt x="250" y="1452"/>
                    <a:pt x="250" y="1453"/>
                  </a:cubicBezTo>
                  <a:cubicBezTo>
                    <a:pt x="248" y="1450"/>
                    <a:pt x="248" y="1448"/>
                    <a:pt x="246" y="1448"/>
                  </a:cubicBezTo>
                  <a:cubicBezTo>
                    <a:pt x="245" y="1448"/>
                    <a:pt x="245" y="1446"/>
                    <a:pt x="242" y="1444"/>
                  </a:cubicBezTo>
                  <a:cubicBezTo>
                    <a:pt x="242" y="1443"/>
                    <a:pt x="242" y="1441"/>
                    <a:pt x="240" y="1441"/>
                  </a:cubicBezTo>
                  <a:cubicBezTo>
                    <a:pt x="240" y="1441"/>
                    <a:pt x="238" y="1438"/>
                    <a:pt x="238" y="1439"/>
                  </a:cubicBezTo>
                  <a:cubicBezTo>
                    <a:pt x="237" y="1439"/>
                    <a:pt x="238" y="1436"/>
                    <a:pt x="236" y="1436"/>
                  </a:cubicBezTo>
                  <a:cubicBezTo>
                    <a:pt x="236" y="1434"/>
                    <a:pt x="235" y="1434"/>
                    <a:pt x="234" y="1434"/>
                  </a:cubicBezTo>
                  <a:cubicBezTo>
                    <a:pt x="233" y="1433"/>
                    <a:pt x="235" y="1432"/>
                    <a:pt x="232" y="1431"/>
                  </a:cubicBezTo>
                  <a:cubicBezTo>
                    <a:pt x="229" y="1430"/>
                    <a:pt x="230" y="1431"/>
                    <a:pt x="230" y="1428"/>
                  </a:cubicBezTo>
                  <a:cubicBezTo>
                    <a:pt x="230" y="1428"/>
                    <a:pt x="227" y="1427"/>
                    <a:pt x="228" y="1426"/>
                  </a:cubicBezTo>
                  <a:cubicBezTo>
                    <a:pt x="227" y="1424"/>
                    <a:pt x="224" y="1425"/>
                    <a:pt x="226" y="1423"/>
                  </a:cubicBezTo>
                  <a:cubicBezTo>
                    <a:pt x="226" y="1424"/>
                    <a:pt x="222" y="1422"/>
                    <a:pt x="224" y="1421"/>
                  </a:cubicBezTo>
                  <a:cubicBezTo>
                    <a:pt x="224" y="1421"/>
                    <a:pt x="221" y="1420"/>
                    <a:pt x="221" y="1418"/>
                  </a:cubicBezTo>
                  <a:cubicBezTo>
                    <a:pt x="219" y="1419"/>
                    <a:pt x="219" y="1419"/>
                    <a:pt x="220" y="1416"/>
                  </a:cubicBezTo>
                  <a:cubicBezTo>
                    <a:pt x="218" y="1417"/>
                    <a:pt x="218" y="1413"/>
                    <a:pt x="217" y="1413"/>
                  </a:cubicBezTo>
                  <a:cubicBezTo>
                    <a:pt x="215" y="1413"/>
                    <a:pt x="216" y="1410"/>
                    <a:pt x="216" y="1410"/>
                  </a:cubicBezTo>
                  <a:cubicBezTo>
                    <a:pt x="214" y="1410"/>
                    <a:pt x="215" y="1408"/>
                    <a:pt x="213" y="1408"/>
                  </a:cubicBezTo>
                  <a:cubicBezTo>
                    <a:pt x="212" y="1409"/>
                    <a:pt x="211" y="1404"/>
                    <a:pt x="211" y="1405"/>
                  </a:cubicBezTo>
                  <a:cubicBezTo>
                    <a:pt x="210" y="1404"/>
                    <a:pt x="210" y="1402"/>
                    <a:pt x="209" y="1403"/>
                  </a:cubicBezTo>
                  <a:cubicBezTo>
                    <a:pt x="208" y="1403"/>
                    <a:pt x="207" y="1400"/>
                    <a:pt x="207" y="1400"/>
                  </a:cubicBezTo>
                  <a:cubicBezTo>
                    <a:pt x="208" y="1399"/>
                    <a:pt x="207" y="1397"/>
                    <a:pt x="205" y="1397"/>
                  </a:cubicBezTo>
                  <a:cubicBezTo>
                    <a:pt x="204" y="1395"/>
                    <a:pt x="203" y="1395"/>
                    <a:pt x="203" y="1394"/>
                  </a:cubicBezTo>
                  <a:cubicBezTo>
                    <a:pt x="203" y="1392"/>
                    <a:pt x="201" y="1395"/>
                    <a:pt x="201" y="1392"/>
                  </a:cubicBezTo>
                  <a:cubicBezTo>
                    <a:pt x="201" y="1391"/>
                    <a:pt x="200" y="1390"/>
                    <a:pt x="199" y="1389"/>
                  </a:cubicBezTo>
                  <a:cubicBezTo>
                    <a:pt x="198" y="1389"/>
                    <a:pt x="196" y="1389"/>
                    <a:pt x="197" y="1387"/>
                  </a:cubicBezTo>
                  <a:cubicBezTo>
                    <a:pt x="194" y="1384"/>
                    <a:pt x="194" y="1386"/>
                    <a:pt x="195" y="1384"/>
                  </a:cubicBezTo>
                  <a:cubicBezTo>
                    <a:pt x="195" y="1384"/>
                    <a:pt x="193" y="1382"/>
                    <a:pt x="193" y="1381"/>
                  </a:cubicBezTo>
                  <a:cubicBezTo>
                    <a:pt x="191" y="1380"/>
                    <a:pt x="191" y="1381"/>
                    <a:pt x="191" y="1379"/>
                  </a:cubicBezTo>
                  <a:cubicBezTo>
                    <a:pt x="189" y="1378"/>
                    <a:pt x="191" y="1378"/>
                    <a:pt x="189" y="1376"/>
                  </a:cubicBezTo>
                  <a:cubicBezTo>
                    <a:pt x="190" y="1376"/>
                    <a:pt x="188" y="1372"/>
                    <a:pt x="187" y="1373"/>
                  </a:cubicBezTo>
                  <a:cubicBezTo>
                    <a:pt x="187" y="1372"/>
                    <a:pt x="186" y="1371"/>
                    <a:pt x="185" y="1371"/>
                  </a:cubicBezTo>
                  <a:cubicBezTo>
                    <a:pt x="186" y="1370"/>
                    <a:pt x="184" y="1368"/>
                    <a:pt x="184" y="1368"/>
                  </a:cubicBezTo>
                  <a:cubicBezTo>
                    <a:pt x="183" y="1367"/>
                    <a:pt x="182" y="1367"/>
                    <a:pt x="182" y="1365"/>
                  </a:cubicBezTo>
                  <a:cubicBezTo>
                    <a:pt x="182" y="1365"/>
                    <a:pt x="183" y="1363"/>
                    <a:pt x="180" y="1363"/>
                  </a:cubicBezTo>
                  <a:cubicBezTo>
                    <a:pt x="179" y="1362"/>
                    <a:pt x="177" y="1362"/>
                    <a:pt x="178" y="1361"/>
                  </a:cubicBezTo>
                  <a:cubicBezTo>
                    <a:pt x="178" y="1360"/>
                    <a:pt x="177" y="1359"/>
                    <a:pt x="177" y="1358"/>
                  </a:cubicBezTo>
                  <a:cubicBezTo>
                    <a:pt x="175" y="1358"/>
                    <a:pt x="176" y="1357"/>
                    <a:pt x="175" y="1356"/>
                  </a:cubicBezTo>
                  <a:cubicBezTo>
                    <a:pt x="174" y="1355"/>
                    <a:pt x="172" y="1354"/>
                    <a:pt x="173" y="1354"/>
                  </a:cubicBezTo>
                  <a:cubicBezTo>
                    <a:pt x="172" y="1353"/>
                    <a:pt x="172" y="1351"/>
                    <a:pt x="171" y="1351"/>
                  </a:cubicBezTo>
                  <a:cubicBezTo>
                    <a:pt x="170" y="1350"/>
                    <a:pt x="170" y="1349"/>
                    <a:pt x="168" y="1347"/>
                  </a:cubicBezTo>
                  <a:cubicBezTo>
                    <a:pt x="167" y="1346"/>
                    <a:pt x="167" y="1344"/>
                    <a:pt x="166" y="1344"/>
                  </a:cubicBezTo>
                  <a:cubicBezTo>
                    <a:pt x="166" y="1343"/>
                    <a:pt x="166" y="1343"/>
                    <a:pt x="165" y="1341"/>
                  </a:cubicBezTo>
                  <a:cubicBezTo>
                    <a:pt x="163" y="1338"/>
                    <a:pt x="164" y="1337"/>
                    <a:pt x="162" y="1336"/>
                  </a:cubicBezTo>
                  <a:cubicBezTo>
                    <a:pt x="160" y="1337"/>
                    <a:pt x="161" y="1334"/>
                    <a:pt x="160" y="1334"/>
                  </a:cubicBezTo>
                  <a:cubicBezTo>
                    <a:pt x="160" y="1332"/>
                    <a:pt x="160" y="1331"/>
                    <a:pt x="158" y="1331"/>
                  </a:cubicBezTo>
                  <a:cubicBezTo>
                    <a:pt x="155" y="1332"/>
                    <a:pt x="156" y="1329"/>
                    <a:pt x="155" y="1327"/>
                  </a:cubicBezTo>
                  <a:cubicBezTo>
                    <a:pt x="155" y="1325"/>
                    <a:pt x="153" y="1326"/>
                    <a:pt x="153" y="1325"/>
                  </a:cubicBezTo>
                  <a:cubicBezTo>
                    <a:pt x="152" y="1324"/>
                    <a:pt x="151" y="1323"/>
                    <a:pt x="151" y="1321"/>
                  </a:cubicBezTo>
                  <a:cubicBezTo>
                    <a:pt x="148" y="1321"/>
                    <a:pt x="149" y="1319"/>
                    <a:pt x="148" y="1316"/>
                  </a:cubicBezTo>
                  <a:cubicBezTo>
                    <a:pt x="146" y="1315"/>
                    <a:pt x="147" y="1312"/>
                    <a:pt x="145" y="1311"/>
                  </a:cubicBezTo>
                  <a:cubicBezTo>
                    <a:pt x="143" y="1310"/>
                    <a:pt x="143" y="1307"/>
                    <a:pt x="141" y="1306"/>
                  </a:cubicBezTo>
                  <a:cubicBezTo>
                    <a:pt x="141" y="1305"/>
                    <a:pt x="140" y="1303"/>
                    <a:pt x="139" y="1301"/>
                  </a:cubicBezTo>
                  <a:cubicBezTo>
                    <a:pt x="138" y="1299"/>
                    <a:pt x="137" y="1299"/>
                    <a:pt x="136" y="1297"/>
                  </a:cubicBezTo>
                  <a:cubicBezTo>
                    <a:pt x="135" y="1296"/>
                    <a:pt x="134" y="1295"/>
                    <a:pt x="134" y="1293"/>
                  </a:cubicBezTo>
                  <a:cubicBezTo>
                    <a:pt x="134" y="1292"/>
                    <a:pt x="133" y="1291"/>
                    <a:pt x="132" y="1289"/>
                  </a:cubicBezTo>
                  <a:cubicBezTo>
                    <a:pt x="131" y="1289"/>
                    <a:pt x="129" y="1287"/>
                    <a:pt x="129" y="1285"/>
                  </a:cubicBezTo>
                  <a:cubicBezTo>
                    <a:pt x="129" y="1284"/>
                    <a:pt x="128" y="1281"/>
                    <a:pt x="127" y="1281"/>
                  </a:cubicBezTo>
                  <a:cubicBezTo>
                    <a:pt x="126" y="1281"/>
                    <a:pt x="127" y="1280"/>
                    <a:pt x="125" y="1278"/>
                  </a:cubicBezTo>
                  <a:cubicBezTo>
                    <a:pt x="125" y="1276"/>
                    <a:pt x="125" y="1276"/>
                    <a:pt x="123" y="1274"/>
                  </a:cubicBezTo>
                  <a:cubicBezTo>
                    <a:pt x="120" y="1271"/>
                    <a:pt x="124" y="1272"/>
                    <a:pt x="121" y="1270"/>
                  </a:cubicBezTo>
                  <a:cubicBezTo>
                    <a:pt x="122" y="1268"/>
                    <a:pt x="118" y="1265"/>
                    <a:pt x="118" y="1265"/>
                  </a:cubicBezTo>
                  <a:cubicBezTo>
                    <a:pt x="118" y="1264"/>
                    <a:pt x="115" y="1260"/>
                    <a:pt x="115" y="1259"/>
                  </a:cubicBezTo>
                  <a:cubicBezTo>
                    <a:pt x="112" y="1256"/>
                    <a:pt x="114" y="1256"/>
                    <a:pt x="112" y="1254"/>
                  </a:cubicBezTo>
                  <a:cubicBezTo>
                    <a:pt x="111" y="1250"/>
                    <a:pt x="111" y="1251"/>
                    <a:pt x="110" y="1249"/>
                  </a:cubicBezTo>
                  <a:cubicBezTo>
                    <a:pt x="110" y="1246"/>
                    <a:pt x="107" y="1244"/>
                    <a:pt x="107" y="1244"/>
                  </a:cubicBezTo>
                  <a:cubicBezTo>
                    <a:pt x="107" y="1240"/>
                    <a:pt x="105" y="1239"/>
                    <a:pt x="104" y="1238"/>
                  </a:cubicBezTo>
                  <a:cubicBezTo>
                    <a:pt x="102" y="1238"/>
                    <a:pt x="102" y="1233"/>
                    <a:pt x="102" y="1234"/>
                  </a:cubicBezTo>
                  <a:cubicBezTo>
                    <a:pt x="101" y="1232"/>
                    <a:pt x="102" y="1231"/>
                    <a:pt x="100" y="1230"/>
                  </a:cubicBezTo>
                  <a:cubicBezTo>
                    <a:pt x="100" y="1228"/>
                    <a:pt x="100" y="1228"/>
                    <a:pt x="99" y="1226"/>
                  </a:cubicBezTo>
                  <a:cubicBezTo>
                    <a:pt x="98" y="1225"/>
                    <a:pt x="95" y="1224"/>
                    <a:pt x="96" y="1222"/>
                  </a:cubicBezTo>
                  <a:cubicBezTo>
                    <a:pt x="96" y="1221"/>
                    <a:pt x="96" y="1219"/>
                    <a:pt x="94" y="1218"/>
                  </a:cubicBezTo>
                  <a:cubicBezTo>
                    <a:pt x="92" y="1216"/>
                    <a:pt x="95" y="1217"/>
                    <a:pt x="93" y="1214"/>
                  </a:cubicBezTo>
                  <a:cubicBezTo>
                    <a:pt x="92" y="1212"/>
                    <a:pt x="94" y="1213"/>
                    <a:pt x="91" y="1210"/>
                  </a:cubicBezTo>
                  <a:cubicBezTo>
                    <a:pt x="91" y="1210"/>
                    <a:pt x="87" y="1209"/>
                    <a:pt x="89" y="1206"/>
                  </a:cubicBezTo>
                  <a:cubicBezTo>
                    <a:pt x="87" y="1207"/>
                    <a:pt x="90" y="1205"/>
                    <a:pt x="87" y="1201"/>
                  </a:cubicBezTo>
                  <a:cubicBezTo>
                    <a:pt x="84" y="1200"/>
                    <a:pt x="85" y="1197"/>
                    <a:pt x="84" y="1195"/>
                  </a:cubicBezTo>
                  <a:cubicBezTo>
                    <a:pt x="86" y="1193"/>
                    <a:pt x="84" y="1192"/>
                    <a:pt x="82" y="1190"/>
                  </a:cubicBezTo>
                  <a:cubicBezTo>
                    <a:pt x="80" y="1187"/>
                    <a:pt x="81" y="1186"/>
                    <a:pt x="80" y="1184"/>
                  </a:cubicBezTo>
                  <a:cubicBezTo>
                    <a:pt x="79" y="1183"/>
                    <a:pt x="79" y="1182"/>
                    <a:pt x="78" y="1179"/>
                  </a:cubicBezTo>
                  <a:cubicBezTo>
                    <a:pt x="77" y="1178"/>
                    <a:pt x="76" y="1176"/>
                    <a:pt x="75" y="1174"/>
                  </a:cubicBezTo>
                  <a:cubicBezTo>
                    <a:pt x="74" y="1174"/>
                    <a:pt x="75" y="1168"/>
                    <a:pt x="72" y="1168"/>
                  </a:cubicBezTo>
                  <a:cubicBezTo>
                    <a:pt x="71" y="1166"/>
                    <a:pt x="71" y="1167"/>
                    <a:pt x="70" y="1165"/>
                  </a:cubicBezTo>
                  <a:cubicBezTo>
                    <a:pt x="69" y="1163"/>
                    <a:pt x="70" y="1163"/>
                    <a:pt x="70" y="1161"/>
                  </a:cubicBezTo>
                  <a:cubicBezTo>
                    <a:pt x="69" y="1160"/>
                    <a:pt x="68" y="1159"/>
                    <a:pt x="69" y="1157"/>
                  </a:cubicBezTo>
                  <a:cubicBezTo>
                    <a:pt x="67" y="1156"/>
                    <a:pt x="67" y="1155"/>
                    <a:pt x="67" y="1154"/>
                  </a:cubicBezTo>
                  <a:cubicBezTo>
                    <a:pt x="66" y="1153"/>
                    <a:pt x="65" y="1151"/>
                    <a:pt x="66" y="1149"/>
                  </a:cubicBezTo>
                  <a:cubicBezTo>
                    <a:pt x="63" y="1147"/>
                    <a:pt x="64" y="1145"/>
                    <a:pt x="64" y="1143"/>
                  </a:cubicBezTo>
                  <a:cubicBezTo>
                    <a:pt x="64" y="1141"/>
                    <a:pt x="63" y="1139"/>
                    <a:pt x="61" y="1136"/>
                  </a:cubicBezTo>
                  <a:cubicBezTo>
                    <a:pt x="61" y="1136"/>
                    <a:pt x="61" y="1130"/>
                    <a:pt x="59" y="1130"/>
                  </a:cubicBezTo>
                  <a:cubicBezTo>
                    <a:pt x="57" y="1129"/>
                    <a:pt x="59" y="1127"/>
                    <a:pt x="58" y="1127"/>
                  </a:cubicBezTo>
                  <a:cubicBezTo>
                    <a:pt x="58" y="1128"/>
                    <a:pt x="56" y="1124"/>
                    <a:pt x="57" y="1124"/>
                  </a:cubicBezTo>
                  <a:cubicBezTo>
                    <a:pt x="57" y="1119"/>
                    <a:pt x="56" y="1121"/>
                    <a:pt x="54" y="1117"/>
                  </a:cubicBezTo>
                  <a:cubicBezTo>
                    <a:pt x="50" y="1115"/>
                    <a:pt x="54" y="1115"/>
                    <a:pt x="53" y="1111"/>
                  </a:cubicBezTo>
                  <a:cubicBezTo>
                    <a:pt x="55" y="1108"/>
                    <a:pt x="53" y="1108"/>
                    <a:pt x="51" y="1105"/>
                  </a:cubicBezTo>
                  <a:cubicBezTo>
                    <a:pt x="51" y="1104"/>
                    <a:pt x="50" y="1103"/>
                    <a:pt x="50" y="1102"/>
                  </a:cubicBezTo>
                  <a:cubicBezTo>
                    <a:pt x="47" y="1101"/>
                    <a:pt x="50" y="1099"/>
                    <a:pt x="49" y="1098"/>
                  </a:cubicBezTo>
                  <a:cubicBezTo>
                    <a:pt x="49" y="1096"/>
                    <a:pt x="47" y="1095"/>
                    <a:pt x="47" y="1092"/>
                  </a:cubicBezTo>
                  <a:cubicBezTo>
                    <a:pt x="46" y="1089"/>
                    <a:pt x="47" y="1088"/>
                    <a:pt x="45" y="1085"/>
                  </a:cubicBezTo>
                  <a:cubicBezTo>
                    <a:pt x="47" y="1084"/>
                    <a:pt x="42" y="1082"/>
                    <a:pt x="43" y="1079"/>
                  </a:cubicBezTo>
                  <a:cubicBezTo>
                    <a:pt x="44" y="1079"/>
                    <a:pt x="43" y="1079"/>
                    <a:pt x="43" y="1076"/>
                  </a:cubicBezTo>
                  <a:cubicBezTo>
                    <a:pt x="42" y="1075"/>
                    <a:pt x="42" y="1073"/>
                    <a:pt x="41" y="1073"/>
                  </a:cubicBezTo>
                  <a:cubicBezTo>
                    <a:pt x="41" y="1072"/>
                    <a:pt x="41" y="1070"/>
                    <a:pt x="40" y="1066"/>
                  </a:cubicBezTo>
                  <a:cubicBezTo>
                    <a:pt x="40" y="1063"/>
                    <a:pt x="38" y="1063"/>
                    <a:pt x="38" y="1060"/>
                  </a:cubicBezTo>
                  <a:cubicBezTo>
                    <a:pt x="38" y="1059"/>
                    <a:pt x="35" y="1054"/>
                    <a:pt x="36" y="1053"/>
                  </a:cubicBezTo>
                  <a:cubicBezTo>
                    <a:pt x="34" y="1051"/>
                    <a:pt x="35" y="1049"/>
                    <a:pt x="35" y="1047"/>
                  </a:cubicBezTo>
                  <a:cubicBezTo>
                    <a:pt x="36" y="1045"/>
                    <a:pt x="33" y="1044"/>
                    <a:pt x="33" y="1040"/>
                  </a:cubicBezTo>
                  <a:cubicBezTo>
                    <a:pt x="34" y="1037"/>
                    <a:pt x="33" y="1038"/>
                    <a:pt x="32" y="1034"/>
                  </a:cubicBezTo>
                  <a:cubicBezTo>
                    <a:pt x="30" y="1032"/>
                    <a:pt x="30" y="1032"/>
                    <a:pt x="30" y="1028"/>
                  </a:cubicBezTo>
                  <a:cubicBezTo>
                    <a:pt x="28" y="1029"/>
                    <a:pt x="29" y="1028"/>
                    <a:pt x="28" y="1026"/>
                  </a:cubicBezTo>
                  <a:cubicBezTo>
                    <a:pt x="30" y="1024"/>
                    <a:pt x="29" y="1025"/>
                    <a:pt x="29" y="1021"/>
                  </a:cubicBezTo>
                  <a:cubicBezTo>
                    <a:pt x="28" y="1019"/>
                    <a:pt x="27" y="1015"/>
                    <a:pt x="27" y="1014"/>
                  </a:cubicBezTo>
                  <a:cubicBezTo>
                    <a:pt x="29" y="1013"/>
                    <a:pt x="28" y="1010"/>
                    <a:pt x="26" y="1008"/>
                  </a:cubicBezTo>
                  <a:cubicBezTo>
                    <a:pt x="26" y="1007"/>
                    <a:pt x="25" y="1005"/>
                    <a:pt x="25" y="1001"/>
                  </a:cubicBezTo>
                  <a:cubicBezTo>
                    <a:pt x="23" y="1000"/>
                    <a:pt x="28" y="995"/>
                    <a:pt x="23" y="995"/>
                  </a:cubicBezTo>
                  <a:cubicBezTo>
                    <a:pt x="24" y="994"/>
                    <a:pt x="25" y="991"/>
                    <a:pt x="22" y="989"/>
                  </a:cubicBezTo>
                  <a:cubicBezTo>
                    <a:pt x="23" y="989"/>
                    <a:pt x="22" y="985"/>
                    <a:pt x="21" y="983"/>
                  </a:cubicBezTo>
                  <a:cubicBezTo>
                    <a:pt x="23" y="983"/>
                    <a:pt x="21" y="980"/>
                    <a:pt x="20" y="977"/>
                  </a:cubicBezTo>
                  <a:cubicBezTo>
                    <a:pt x="19" y="976"/>
                    <a:pt x="20" y="975"/>
                    <a:pt x="19" y="972"/>
                  </a:cubicBezTo>
                  <a:cubicBezTo>
                    <a:pt x="18" y="971"/>
                    <a:pt x="19" y="968"/>
                    <a:pt x="19" y="966"/>
                  </a:cubicBezTo>
                  <a:cubicBezTo>
                    <a:pt x="18" y="962"/>
                    <a:pt x="16" y="963"/>
                    <a:pt x="18" y="960"/>
                  </a:cubicBezTo>
                  <a:cubicBezTo>
                    <a:pt x="18" y="960"/>
                    <a:pt x="17" y="955"/>
                    <a:pt x="17" y="954"/>
                  </a:cubicBezTo>
                  <a:cubicBezTo>
                    <a:pt x="17" y="953"/>
                    <a:pt x="15" y="952"/>
                    <a:pt x="16" y="949"/>
                  </a:cubicBezTo>
                  <a:cubicBezTo>
                    <a:pt x="14" y="947"/>
                    <a:pt x="16" y="945"/>
                    <a:pt x="15" y="943"/>
                  </a:cubicBezTo>
                  <a:cubicBezTo>
                    <a:pt x="14" y="939"/>
                    <a:pt x="15" y="941"/>
                    <a:pt x="14" y="937"/>
                  </a:cubicBezTo>
                  <a:cubicBezTo>
                    <a:pt x="16" y="935"/>
                    <a:pt x="14" y="932"/>
                    <a:pt x="14" y="931"/>
                  </a:cubicBezTo>
                  <a:cubicBezTo>
                    <a:pt x="17" y="927"/>
                    <a:pt x="13" y="926"/>
                    <a:pt x="13" y="926"/>
                  </a:cubicBezTo>
                  <a:cubicBezTo>
                    <a:pt x="13" y="924"/>
                    <a:pt x="12" y="920"/>
                    <a:pt x="13" y="920"/>
                  </a:cubicBezTo>
                  <a:cubicBezTo>
                    <a:pt x="14" y="917"/>
                    <a:pt x="9" y="913"/>
                    <a:pt x="12" y="914"/>
                  </a:cubicBezTo>
                  <a:cubicBezTo>
                    <a:pt x="12" y="913"/>
                    <a:pt x="10" y="911"/>
                    <a:pt x="11" y="908"/>
                  </a:cubicBezTo>
                  <a:cubicBezTo>
                    <a:pt x="13" y="907"/>
                    <a:pt x="13" y="903"/>
                    <a:pt x="11" y="902"/>
                  </a:cubicBezTo>
                  <a:cubicBezTo>
                    <a:pt x="8" y="902"/>
                    <a:pt x="13" y="904"/>
                    <a:pt x="11" y="898"/>
                  </a:cubicBezTo>
                  <a:cubicBezTo>
                    <a:pt x="11" y="895"/>
                    <a:pt x="11" y="896"/>
                    <a:pt x="10" y="896"/>
                  </a:cubicBezTo>
                  <a:cubicBezTo>
                    <a:pt x="12" y="895"/>
                    <a:pt x="10" y="893"/>
                    <a:pt x="10" y="889"/>
                  </a:cubicBezTo>
                  <a:cubicBezTo>
                    <a:pt x="10" y="886"/>
                    <a:pt x="10" y="886"/>
                    <a:pt x="9" y="882"/>
                  </a:cubicBezTo>
                  <a:cubicBezTo>
                    <a:pt x="10" y="879"/>
                    <a:pt x="9" y="877"/>
                    <a:pt x="9" y="876"/>
                  </a:cubicBezTo>
                  <a:cubicBezTo>
                    <a:pt x="10" y="874"/>
                    <a:pt x="9" y="874"/>
                    <a:pt x="9" y="869"/>
                  </a:cubicBezTo>
                  <a:cubicBezTo>
                    <a:pt x="8" y="865"/>
                    <a:pt x="6" y="868"/>
                    <a:pt x="9" y="866"/>
                  </a:cubicBezTo>
                  <a:cubicBezTo>
                    <a:pt x="9" y="866"/>
                    <a:pt x="7" y="865"/>
                    <a:pt x="8" y="863"/>
                  </a:cubicBezTo>
                  <a:cubicBezTo>
                    <a:pt x="8" y="862"/>
                    <a:pt x="8" y="862"/>
                    <a:pt x="8" y="859"/>
                  </a:cubicBezTo>
                  <a:cubicBezTo>
                    <a:pt x="3" y="859"/>
                    <a:pt x="7" y="858"/>
                    <a:pt x="7" y="855"/>
                  </a:cubicBezTo>
                  <a:cubicBezTo>
                    <a:pt x="5" y="853"/>
                    <a:pt x="6" y="851"/>
                    <a:pt x="7" y="849"/>
                  </a:cubicBezTo>
                  <a:cubicBezTo>
                    <a:pt x="8" y="847"/>
                    <a:pt x="7" y="844"/>
                    <a:pt x="7" y="842"/>
                  </a:cubicBezTo>
                  <a:cubicBezTo>
                    <a:pt x="8" y="841"/>
                    <a:pt x="9" y="836"/>
                    <a:pt x="7" y="836"/>
                  </a:cubicBezTo>
                  <a:cubicBezTo>
                    <a:pt x="6" y="833"/>
                    <a:pt x="4" y="833"/>
                    <a:pt x="7" y="830"/>
                  </a:cubicBezTo>
                  <a:cubicBezTo>
                    <a:pt x="11" y="830"/>
                    <a:pt x="6" y="827"/>
                    <a:pt x="7" y="827"/>
                  </a:cubicBezTo>
                  <a:cubicBezTo>
                    <a:pt x="7" y="827"/>
                    <a:pt x="6" y="826"/>
                    <a:pt x="7" y="823"/>
                  </a:cubicBezTo>
                  <a:cubicBezTo>
                    <a:pt x="4" y="818"/>
                    <a:pt x="9" y="820"/>
                    <a:pt x="6" y="816"/>
                  </a:cubicBezTo>
                  <a:cubicBezTo>
                    <a:pt x="0" y="813"/>
                    <a:pt x="6" y="814"/>
                    <a:pt x="6" y="809"/>
                  </a:cubicBezTo>
                  <a:cubicBezTo>
                    <a:pt x="7" y="805"/>
                    <a:pt x="6" y="806"/>
                    <a:pt x="6" y="803"/>
                  </a:cubicBezTo>
                  <a:cubicBezTo>
                    <a:pt x="6" y="801"/>
                    <a:pt x="6" y="800"/>
                    <a:pt x="7" y="796"/>
                  </a:cubicBezTo>
                  <a:cubicBezTo>
                    <a:pt x="5" y="793"/>
                    <a:pt x="5" y="793"/>
                    <a:pt x="6" y="792"/>
                  </a:cubicBezTo>
                  <a:cubicBezTo>
                    <a:pt x="7" y="792"/>
                    <a:pt x="7" y="790"/>
                    <a:pt x="7" y="789"/>
                  </a:cubicBezTo>
                  <a:cubicBezTo>
                    <a:pt x="5" y="787"/>
                    <a:pt x="6" y="783"/>
                    <a:pt x="7" y="783"/>
                  </a:cubicBezTo>
                  <a:cubicBezTo>
                    <a:pt x="7" y="780"/>
                    <a:pt x="8" y="778"/>
                    <a:pt x="7" y="776"/>
                  </a:cubicBezTo>
                  <a:cubicBezTo>
                    <a:pt x="8" y="773"/>
                    <a:pt x="8" y="771"/>
                    <a:pt x="7" y="769"/>
                  </a:cubicBezTo>
                  <a:cubicBezTo>
                    <a:pt x="7" y="767"/>
                    <a:pt x="8" y="765"/>
                    <a:pt x="8" y="763"/>
                  </a:cubicBezTo>
                  <a:cubicBezTo>
                    <a:pt x="7" y="759"/>
                    <a:pt x="9" y="757"/>
                    <a:pt x="8" y="756"/>
                  </a:cubicBezTo>
                  <a:cubicBezTo>
                    <a:pt x="8" y="754"/>
                    <a:pt x="6" y="753"/>
                    <a:pt x="8" y="749"/>
                  </a:cubicBezTo>
                  <a:cubicBezTo>
                    <a:pt x="7" y="745"/>
                    <a:pt x="10" y="744"/>
                    <a:pt x="9" y="743"/>
                  </a:cubicBezTo>
                  <a:cubicBezTo>
                    <a:pt x="5" y="741"/>
                    <a:pt x="7" y="740"/>
                    <a:pt x="9" y="739"/>
                  </a:cubicBezTo>
                  <a:cubicBezTo>
                    <a:pt x="9" y="738"/>
                    <a:pt x="9" y="738"/>
                    <a:pt x="9" y="736"/>
                  </a:cubicBezTo>
                  <a:cubicBezTo>
                    <a:pt x="7" y="735"/>
                    <a:pt x="7" y="733"/>
                    <a:pt x="8" y="732"/>
                  </a:cubicBezTo>
                  <a:cubicBezTo>
                    <a:pt x="8" y="731"/>
                    <a:pt x="6" y="730"/>
                    <a:pt x="9" y="729"/>
                  </a:cubicBezTo>
                  <a:cubicBezTo>
                    <a:pt x="8" y="730"/>
                    <a:pt x="11" y="730"/>
                    <a:pt x="10" y="726"/>
                  </a:cubicBezTo>
                  <a:cubicBezTo>
                    <a:pt x="10" y="724"/>
                    <a:pt x="11" y="725"/>
                    <a:pt x="10" y="722"/>
                  </a:cubicBezTo>
                  <a:cubicBezTo>
                    <a:pt x="8" y="721"/>
                    <a:pt x="11" y="719"/>
                    <a:pt x="11" y="716"/>
                  </a:cubicBezTo>
                  <a:cubicBezTo>
                    <a:pt x="8" y="715"/>
                    <a:pt x="12" y="710"/>
                    <a:pt x="11" y="710"/>
                  </a:cubicBezTo>
                  <a:cubicBezTo>
                    <a:pt x="11" y="708"/>
                    <a:pt x="15" y="708"/>
                    <a:pt x="12" y="703"/>
                  </a:cubicBezTo>
                  <a:cubicBezTo>
                    <a:pt x="13" y="701"/>
                    <a:pt x="10" y="699"/>
                    <a:pt x="13" y="698"/>
                  </a:cubicBezTo>
                  <a:cubicBezTo>
                    <a:pt x="11" y="695"/>
                    <a:pt x="11" y="696"/>
                    <a:pt x="13" y="692"/>
                  </a:cubicBezTo>
                  <a:cubicBezTo>
                    <a:pt x="11" y="691"/>
                    <a:pt x="12" y="689"/>
                    <a:pt x="14" y="686"/>
                  </a:cubicBezTo>
                  <a:cubicBezTo>
                    <a:pt x="14" y="685"/>
                    <a:pt x="16" y="681"/>
                    <a:pt x="14" y="681"/>
                  </a:cubicBezTo>
                  <a:cubicBezTo>
                    <a:pt x="13" y="679"/>
                    <a:pt x="15" y="675"/>
                    <a:pt x="15" y="675"/>
                  </a:cubicBezTo>
                  <a:cubicBezTo>
                    <a:pt x="14" y="673"/>
                    <a:pt x="14" y="672"/>
                    <a:pt x="16" y="670"/>
                  </a:cubicBezTo>
                  <a:cubicBezTo>
                    <a:pt x="16" y="667"/>
                    <a:pt x="17" y="664"/>
                    <a:pt x="16" y="664"/>
                  </a:cubicBezTo>
                  <a:cubicBezTo>
                    <a:pt x="14" y="663"/>
                    <a:pt x="17" y="661"/>
                    <a:pt x="17" y="659"/>
                  </a:cubicBezTo>
                  <a:cubicBezTo>
                    <a:pt x="16" y="655"/>
                    <a:pt x="21" y="654"/>
                    <a:pt x="18" y="653"/>
                  </a:cubicBezTo>
                  <a:cubicBezTo>
                    <a:pt x="18" y="652"/>
                    <a:pt x="22" y="652"/>
                    <a:pt x="19" y="648"/>
                  </a:cubicBezTo>
                  <a:cubicBezTo>
                    <a:pt x="21" y="646"/>
                    <a:pt x="19" y="643"/>
                    <a:pt x="20" y="642"/>
                  </a:cubicBezTo>
                  <a:cubicBezTo>
                    <a:pt x="20" y="642"/>
                    <a:pt x="18" y="639"/>
                    <a:pt x="21" y="637"/>
                  </a:cubicBezTo>
                  <a:cubicBezTo>
                    <a:pt x="21" y="634"/>
                    <a:pt x="18" y="637"/>
                    <a:pt x="22" y="631"/>
                  </a:cubicBezTo>
                  <a:cubicBezTo>
                    <a:pt x="24" y="630"/>
                    <a:pt x="24" y="628"/>
                    <a:pt x="23" y="626"/>
                  </a:cubicBezTo>
                  <a:cubicBezTo>
                    <a:pt x="22" y="625"/>
                    <a:pt x="22" y="620"/>
                    <a:pt x="24" y="620"/>
                  </a:cubicBezTo>
                  <a:cubicBezTo>
                    <a:pt x="25" y="617"/>
                    <a:pt x="23" y="618"/>
                    <a:pt x="25" y="613"/>
                  </a:cubicBezTo>
                  <a:cubicBezTo>
                    <a:pt x="26" y="612"/>
                    <a:pt x="27" y="608"/>
                    <a:pt x="26" y="608"/>
                  </a:cubicBezTo>
                  <a:cubicBezTo>
                    <a:pt x="28" y="606"/>
                    <a:pt x="25" y="605"/>
                    <a:pt x="27" y="602"/>
                  </a:cubicBezTo>
                  <a:cubicBezTo>
                    <a:pt x="30" y="600"/>
                    <a:pt x="26" y="595"/>
                    <a:pt x="29" y="597"/>
                  </a:cubicBezTo>
                  <a:cubicBezTo>
                    <a:pt x="30" y="595"/>
                    <a:pt x="30" y="592"/>
                    <a:pt x="30" y="591"/>
                  </a:cubicBezTo>
                  <a:cubicBezTo>
                    <a:pt x="30" y="591"/>
                    <a:pt x="29" y="588"/>
                    <a:pt x="31" y="585"/>
                  </a:cubicBezTo>
                  <a:cubicBezTo>
                    <a:pt x="32" y="582"/>
                    <a:pt x="31" y="582"/>
                    <a:pt x="32" y="580"/>
                  </a:cubicBezTo>
                  <a:cubicBezTo>
                    <a:pt x="35" y="579"/>
                    <a:pt x="32" y="578"/>
                    <a:pt x="34" y="575"/>
                  </a:cubicBezTo>
                  <a:cubicBezTo>
                    <a:pt x="34" y="573"/>
                    <a:pt x="37" y="571"/>
                    <a:pt x="35" y="569"/>
                  </a:cubicBezTo>
                  <a:cubicBezTo>
                    <a:pt x="35" y="570"/>
                    <a:pt x="35" y="566"/>
                    <a:pt x="36" y="564"/>
                  </a:cubicBezTo>
                  <a:cubicBezTo>
                    <a:pt x="36" y="563"/>
                    <a:pt x="38" y="562"/>
                    <a:pt x="38" y="558"/>
                  </a:cubicBezTo>
                  <a:cubicBezTo>
                    <a:pt x="40" y="555"/>
                    <a:pt x="40" y="556"/>
                    <a:pt x="38" y="555"/>
                  </a:cubicBezTo>
                  <a:cubicBezTo>
                    <a:pt x="39" y="553"/>
                    <a:pt x="38" y="553"/>
                    <a:pt x="39" y="552"/>
                  </a:cubicBezTo>
                  <a:cubicBezTo>
                    <a:pt x="38" y="552"/>
                    <a:pt x="37" y="550"/>
                    <a:pt x="40" y="549"/>
                  </a:cubicBezTo>
                  <a:cubicBezTo>
                    <a:pt x="40" y="549"/>
                    <a:pt x="43" y="548"/>
                    <a:pt x="41" y="546"/>
                  </a:cubicBezTo>
                  <a:cubicBezTo>
                    <a:pt x="39" y="547"/>
                    <a:pt x="40" y="544"/>
                    <a:pt x="42" y="543"/>
                  </a:cubicBezTo>
                  <a:cubicBezTo>
                    <a:pt x="42" y="543"/>
                    <a:pt x="45" y="542"/>
                    <a:pt x="42" y="540"/>
                  </a:cubicBezTo>
                  <a:cubicBezTo>
                    <a:pt x="45" y="538"/>
                    <a:pt x="45" y="536"/>
                    <a:pt x="44" y="536"/>
                  </a:cubicBezTo>
                  <a:cubicBezTo>
                    <a:pt x="45" y="533"/>
                    <a:pt x="47" y="533"/>
                    <a:pt x="45" y="532"/>
                  </a:cubicBezTo>
                  <a:cubicBezTo>
                    <a:pt x="45" y="529"/>
                    <a:pt x="45" y="527"/>
                    <a:pt x="46" y="528"/>
                  </a:cubicBezTo>
                  <a:cubicBezTo>
                    <a:pt x="47" y="526"/>
                    <a:pt x="48" y="526"/>
                    <a:pt x="48" y="523"/>
                  </a:cubicBezTo>
                  <a:cubicBezTo>
                    <a:pt x="49" y="522"/>
                    <a:pt x="50" y="519"/>
                    <a:pt x="49" y="518"/>
                  </a:cubicBezTo>
                  <a:cubicBezTo>
                    <a:pt x="50" y="519"/>
                    <a:pt x="50" y="515"/>
                    <a:pt x="51" y="514"/>
                  </a:cubicBezTo>
                  <a:cubicBezTo>
                    <a:pt x="51" y="513"/>
                    <a:pt x="51" y="512"/>
                    <a:pt x="53" y="510"/>
                  </a:cubicBezTo>
                  <a:cubicBezTo>
                    <a:pt x="51" y="508"/>
                    <a:pt x="54" y="504"/>
                    <a:pt x="54" y="505"/>
                  </a:cubicBezTo>
                  <a:cubicBezTo>
                    <a:pt x="54" y="507"/>
                    <a:pt x="54" y="499"/>
                    <a:pt x="55" y="501"/>
                  </a:cubicBezTo>
                  <a:cubicBezTo>
                    <a:pt x="57" y="499"/>
                    <a:pt x="55" y="497"/>
                    <a:pt x="57" y="497"/>
                  </a:cubicBezTo>
                  <a:cubicBezTo>
                    <a:pt x="60" y="493"/>
                    <a:pt x="59" y="497"/>
                    <a:pt x="59" y="492"/>
                  </a:cubicBezTo>
                  <a:cubicBezTo>
                    <a:pt x="60" y="490"/>
                    <a:pt x="59" y="489"/>
                    <a:pt x="61" y="488"/>
                  </a:cubicBezTo>
                  <a:cubicBezTo>
                    <a:pt x="61" y="485"/>
                    <a:pt x="62" y="484"/>
                    <a:pt x="63" y="483"/>
                  </a:cubicBezTo>
                  <a:cubicBezTo>
                    <a:pt x="60" y="481"/>
                    <a:pt x="64" y="481"/>
                    <a:pt x="65" y="478"/>
                  </a:cubicBezTo>
                  <a:cubicBezTo>
                    <a:pt x="66" y="474"/>
                    <a:pt x="64" y="472"/>
                    <a:pt x="67" y="473"/>
                  </a:cubicBezTo>
                  <a:cubicBezTo>
                    <a:pt x="72" y="476"/>
                    <a:pt x="69" y="469"/>
                    <a:pt x="69" y="469"/>
                  </a:cubicBezTo>
                  <a:cubicBezTo>
                    <a:pt x="72" y="472"/>
                    <a:pt x="70" y="463"/>
                    <a:pt x="72" y="464"/>
                  </a:cubicBezTo>
                  <a:cubicBezTo>
                    <a:pt x="71" y="467"/>
                    <a:pt x="71" y="464"/>
                    <a:pt x="74" y="459"/>
                  </a:cubicBezTo>
                  <a:cubicBezTo>
                    <a:pt x="75" y="459"/>
                    <a:pt x="75" y="456"/>
                    <a:pt x="76" y="455"/>
                  </a:cubicBezTo>
                  <a:cubicBezTo>
                    <a:pt x="80" y="455"/>
                    <a:pt x="76" y="453"/>
                    <a:pt x="79" y="450"/>
                  </a:cubicBezTo>
                  <a:cubicBezTo>
                    <a:pt x="76" y="448"/>
                    <a:pt x="78" y="449"/>
                    <a:pt x="81" y="445"/>
                  </a:cubicBezTo>
                  <a:cubicBezTo>
                    <a:pt x="81" y="443"/>
                    <a:pt x="84" y="443"/>
                    <a:pt x="84" y="441"/>
                  </a:cubicBezTo>
                  <a:cubicBezTo>
                    <a:pt x="84" y="438"/>
                    <a:pt x="84" y="436"/>
                    <a:pt x="86" y="436"/>
                  </a:cubicBezTo>
                  <a:cubicBezTo>
                    <a:pt x="88" y="434"/>
                    <a:pt x="87" y="431"/>
                    <a:pt x="89" y="431"/>
                  </a:cubicBezTo>
                  <a:cubicBezTo>
                    <a:pt x="87" y="430"/>
                    <a:pt x="90" y="428"/>
                    <a:pt x="91" y="427"/>
                  </a:cubicBezTo>
                  <a:cubicBezTo>
                    <a:pt x="92" y="426"/>
                    <a:pt x="94" y="424"/>
                    <a:pt x="94" y="422"/>
                  </a:cubicBezTo>
                  <a:cubicBezTo>
                    <a:pt x="96" y="422"/>
                    <a:pt x="96" y="419"/>
                    <a:pt x="96" y="418"/>
                  </a:cubicBezTo>
                  <a:cubicBezTo>
                    <a:pt x="97" y="416"/>
                    <a:pt x="98" y="413"/>
                    <a:pt x="99" y="414"/>
                  </a:cubicBezTo>
                  <a:cubicBezTo>
                    <a:pt x="100" y="413"/>
                    <a:pt x="101" y="412"/>
                    <a:pt x="102" y="410"/>
                  </a:cubicBezTo>
                  <a:cubicBezTo>
                    <a:pt x="102" y="410"/>
                    <a:pt x="103" y="407"/>
                    <a:pt x="104" y="405"/>
                  </a:cubicBezTo>
                  <a:cubicBezTo>
                    <a:pt x="104" y="406"/>
                    <a:pt x="105" y="402"/>
                    <a:pt x="107" y="401"/>
                  </a:cubicBezTo>
                  <a:cubicBezTo>
                    <a:pt x="109" y="399"/>
                    <a:pt x="110" y="397"/>
                    <a:pt x="109" y="397"/>
                  </a:cubicBezTo>
                  <a:cubicBezTo>
                    <a:pt x="110" y="396"/>
                    <a:pt x="110" y="395"/>
                    <a:pt x="113" y="393"/>
                  </a:cubicBezTo>
                  <a:cubicBezTo>
                    <a:pt x="115" y="390"/>
                    <a:pt x="113" y="389"/>
                    <a:pt x="115" y="389"/>
                  </a:cubicBezTo>
                  <a:cubicBezTo>
                    <a:pt x="115" y="387"/>
                    <a:pt x="115" y="386"/>
                    <a:pt x="118" y="384"/>
                  </a:cubicBezTo>
                  <a:cubicBezTo>
                    <a:pt x="119" y="383"/>
                    <a:pt x="121" y="381"/>
                    <a:pt x="120" y="380"/>
                  </a:cubicBezTo>
                  <a:cubicBezTo>
                    <a:pt x="121" y="380"/>
                    <a:pt x="123" y="378"/>
                    <a:pt x="123" y="377"/>
                  </a:cubicBezTo>
                  <a:cubicBezTo>
                    <a:pt x="126" y="376"/>
                    <a:pt x="126" y="372"/>
                    <a:pt x="126" y="372"/>
                  </a:cubicBezTo>
                  <a:cubicBezTo>
                    <a:pt x="127" y="367"/>
                    <a:pt x="126" y="373"/>
                    <a:pt x="129" y="369"/>
                  </a:cubicBezTo>
                  <a:cubicBezTo>
                    <a:pt x="129" y="370"/>
                    <a:pt x="131" y="366"/>
                    <a:pt x="132" y="364"/>
                  </a:cubicBezTo>
                  <a:cubicBezTo>
                    <a:pt x="134" y="361"/>
                    <a:pt x="134" y="363"/>
                    <a:pt x="135" y="360"/>
                  </a:cubicBezTo>
                  <a:cubicBezTo>
                    <a:pt x="137" y="362"/>
                    <a:pt x="137" y="354"/>
                    <a:pt x="138" y="356"/>
                  </a:cubicBezTo>
                  <a:cubicBezTo>
                    <a:pt x="139" y="354"/>
                    <a:pt x="139" y="352"/>
                    <a:pt x="141" y="352"/>
                  </a:cubicBezTo>
                  <a:cubicBezTo>
                    <a:pt x="143" y="352"/>
                    <a:pt x="144" y="349"/>
                    <a:pt x="145" y="347"/>
                  </a:cubicBezTo>
                  <a:cubicBezTo>
                    <a:pt x="146" y="346"/>
                    <a:pt x="146" y="344"/>
                    <a:pt x="148" y="343"/>
                  </a:cubicBezTo>
                  <a:cubicBezTo>
                    <a:pt x="149" y="341"/>
                    <a:pt x="151" y="342"/>
                    <a:pt x="152" y="339"/>
                  </a:cubicBezTo>
                  <a:cubicBezTo>
                    <a:pt x="154" y="338"/>
                    <a:pt x="155" y="336"/>
                    <a:pt x="155" y="334"/>
                  </a:cubicBezTo>
                  <a:cubicBezTo>
                    <a:pt x="156" y="333"/>
                    <a:pt x="156" y="332"/>
                    <a:pt x="159" y="330"/>
                  </a:cubicBezTo>
                  <a:cubicBezTo>
                    <a:pt x="161" y="325"/>
                    <a:pt x="160" y="326"/>
                    <a:pt x="163" y="325"/>
                  </a:cubicBezTo>
                  <a:cubicBezTo>
                    <a:pt x="163" y="325"/>
                    <a:pt x="164" y="320"/>
                    <a:pt x="166" y="321"/>
                  </a:cubicBezTo>
                  <a:cubicBezTo>
                    <a:pt x="169" y="321"/>
                    <a:pt x="167" y="318"/>
                    <a:pt x="169" y="317"/>
                  </a:cubicBezTo>
                  <a:cubicBezTo>
                    <a:pt x="169" y="316"/>
                    <a:pt x="174" y="313"/>
                    <a:pt x="173" y="312"/>
                  </a:cubicBezTo>
                  <a:cubicBezTo>
                    <a:pt x="175" y="311"/>
                    <a:pt x="173" y="310"/>
                    <a:pt x="177" y="308"/>
                  </a:cubicBezTo>
                  <a:cubicBezTo>
                    <a:pt x="179" y="308"/>
                    <a:pt x="177" y="303"/>
                    <a:pt x="180" y="304"/>
                  </a:cubicBezTo>
                  <a:cubicBezTo>
                    <a:pt x="181" y="303"/>
                    <a:pt x="182" y="304"/>
                    <a:pt x="184" y="299"/>
                  </a:cubicBezTo>
                  <a:cubicBezTo>
                    <a:pt x="186" y="295"/>
                    <a:pt x="183" y="297"/>
                    <a:pt x="188" y="296"/>
                  </a:cubicBezTo>
                  <a:cubicBezTo>
                    <a:pt x="193" y="300"/>
                    <a:pt x="189" y="292"/>
                    <a:pt x="192" y="292"/>
                  </a:cubicBezTo>
                  <a:cubicBezTo>
                    <a:pt x="196" y="291"/>
                    <a:pt x="196" y="291"/>
                    <a:pt x="195" y="287"/>
                  </a:cubicBezTo>
                  <a:cubicBezTo>
                    <a:pt x="193" y="289"/>
                    <a:pt x="195" y="284"/>
                    <a:pt x="199" y="283"/>
                  </a:cubicBezTo>
                  <a:cubicBezTo>
                    <a:pt x="202" y="281"/>
                    <a:pt x="199" y="283"/>
                    <a:pt x="203" y="279"/>
                  </a:cubicBezTo>
                  <a:cubicBezTo>
                    <a:pt x="202" y="277"/>
                    <a:pt x="204" y="278"/>
                    <a:pt x="206" y="275"/>
                  </a:cubicBezTo>
                  <a:cubicBezTo>
                    <a:pt x="207" y="275"/>
                    <a:pt x="216" y="273"/>
                    <a:pt x="211" y="271"/>
                  </a:cubicBezTo>
                  <a:cubicBezTo>
                    <a:pt x="211" y="271"/>
                    <a:pt x="214" y="269"/>
                    <a:pt x="215" y="267"/>
                  </a:cubicBezTo>
                  <a:cubicBezTo>
                    <a:pt x="217" y="265"/>
                    <a:pt x="219" y="266"/>
                    <a:pt x="219" y="263"/>
                  </a:cubicBezTo>
                  <a:cubicBezTo>
                    <a:pt x="221" y="266"/>
                    <a:pt x="222" y="260"/>
                    <a:pt x="223" y="258"/>
                  </a:cubicBezTo>
                  <a:cubicBezTo>
                    <a:pt x="224" y="258"/>
                    <a:pt x="223" y="257"/>
                    <a:pt x="227" y="255"/>
                  </a:cubicBezTo>
                  <a:cubicBezTo>
                    <a:pt x="228" y="253"/>
                    <a:pt x="229" y="250"/>
                    <a:pt x="231" y="251"/>
                  </a:cubicBezTo>
                  <a:cubicBezTo>
                    <a:pt x="233" y="247"/>
                    <a:pt x="234" y="245"/>
                    <a:pt x="235" y="247"/>
                  </a:cubicBezTo>
                  <a:cubicBezTo>
                    <a:pt x="237" y="245"/>
                    <a:pt x="239" y="242"/>
                    <a:pt x="239" y="243"/>
                  </a:cubicBezTo>
                  <a:cubicBezTo>
                    <a:pt x="240" y="243"/>
                    <a:pt x="240" y="240"/>
                    <a:pt x="243" y="239"/>
                  </a:cubicBezTo>
                  <a:cubicBezTo>
                    <a:pt x="245" y="238"/>
                    <a:pt x="245" y="236"/>
                    <a:pt x="247" y="235"/>
                  </a:cubicBezTo>
                  <a:cubicBezTo>
                    <a:pt x="248" y="232"/>
                    <a:pt x="249" y="236"/>
                    <a:pt x="251" y="231"/>
                  </a:cubicBezTo>
                  <a:cubicBezTo>
                    <a:pt x="252" y="230"/>
                    <a:pt x="254" y="227"/>
                    <a:pt x="255" y="228"/>
                  </a:cubicBezTo>
                  <a:cubicBezTo>
                    <a:pt x="256" y="227"/>
                    <a:pt x="257" y="225"/>
                    <a:pt x="259" y="224"/>
                  </a:cubicBezTo>
                  <a:cubicBezTo>
                    <a:pt x="263" y="223"/>
                    <a:pt x="261" y="221"/>
                    <a:pt x="264" y="220"/>
                  </a:cubicBezTo>
                  <a:cubicBezTo>
                    <a:pt x="264" y="218"/>
                    <a:pt x="266" y="217"/>
                    <a:pt x="268" y="217"/>
                  </a:cubicBezTo>
                  <a:cubicBezTo>
                    <a:pt x="269" y="216"/>
                    <a:pt x="271" y="215"/>
                    <a:pt x="272" y="214"/>
                  </a:cubicBezTo>
                  <a:cubicBezTo>
                    <a:pt x="273" y="213"/>
                    <a:pt x="273" y="211"/>
                    <a:pt x="276" y="209"/>
                  </a:cubicBezTo>
                  <a:cubicBezTo>
                    <a:pt x="277" y="207"/>
                    <a:pt x="278" y="207"/>
                    <a:pt x="280" y="205"/>
                  </a:cubicBezTo>
                  <a:cubicBezTo>
                    <a:pt x="283" y="202"/>
                    <a:pt x="283" y="203"/>
                    <a:pt x="285" y="202"/>
                  </a:cubicBezTo>
                  <a:cubicBezTo>
                    <a:pt x="286" y="203"/>
                    <a:pt x="289" y="201"/>
                    <a:pt x="288" y="200"/>
                  </a:cubicBezTo>
                  <a:cubicBezTo>
                    <a:pt x="288" y="200"/>
                    <a:pt x="290" y="201"/>
                    <a:pt x="291" y="197"/>
                  </a:cubicBezTo>
                  <a:cubicBezTo>
                    <a:pt x="290" y="198"/>
                    <a:pt x="296" y="196"/>
                    <a:pt x="294" y="195"/>
                  </a:cubicBezTo>
                  <a:cubicBezTo>
                    <a:pt x="295" y="191"/>
                    <a:pt x="299" y="193"/>
                    <a:pt x="297" y="192"/>
                  </a:cubicBezTo>
                  <a:cubicBezTo>
                    <a:pt x="299" y="190"/>
                    <a:pt x="297" y="191"/>
                    <a:pt x="300" y="190"/>
                  </a:cubicBezTo>
                  <a:cubicBezTo>
                    <a:pt x="302" y="189"/>
                    <a:pt x="305" y="189"/>
                    <a:pt x="303" y="188"/>
                  </a:cubicBezTo>
                  <a:cubicBezTo>
                    <a:pt x="306" y="186"/>
                    <a:pt x="306" y="185"/>
                    <a:pt x="308" y="184"/>
                  </a:cubicBezTo>
                  <a:cubicBezTo>
                    <a:pt x="310" y="182"/>
                    <a:pt x="311" y="178"/>
                    <a:pt x="312" y="180"/>
                  </a:cubicBezTo>
                  <a:cubicBezTo>
                    <a:pt x="314" y="177"/>
                    <a:pt x="314" y="179"/>
                    <a:pt x="317" y="177"/>
                  </a:cubicBezTo>
                  <a:cubicBezTo>
                    <a:pt x="317" y="177"/>
                    <a:pt x="321" y="175"/>
                    <a:pt x="322" y="174"/>
                  </a:cubicBezTo>
                  <a:cubicBezTo>
                    <a:pt x="326" y="170"/>
                    <a:pt x="324" y="169"/>
                    <a:pt x="327" y="170"/>
                  </a:cubicBezTo>
                  <a:cubicBezTo>
                    <a:pt x="327" y="166"/>
                    <a:pt x="331" y="168"/>
                    <a:pt x="331" y="167"/>
                  </a:cubicBezTo>
                  <a:cubicBezTo>
                    <a:pt x="330" y="165"/>
                    <a:pt x="333" y="163"/>
                    <a:pt x="336" y="163"/>
                  </a:cubicBezTo>
                  <a:cubicBezTo>
                    <a:pt x="338" y="163"/>
                    <a:pt x="340" y="159"/>
                    <a:pt x="341" y="160"/>
                  </a:cubicBezTo>
                  <a:cubicBezTo>
                    <a:pt x="342" y="158"/>
                    <a:pt x="345" y="157"/>
                    <a:pt x="345" y="157"/>
                  </a:cubicBezTo>
                  <a:cubicBezTo>
                    <a:pt x="347" y="155"/>
                    <a:pt x="348" y="154"/>
                    <a:pt x="350" y="153"/>
                  </a:cubicBezTo>
                  <a:cubicBezTo>
                    <a:pt x="351" y="154"/>
                    <a:pt x="353" y="150"/>
                    <a:pt x="355" y="150"/>
                  </a:cubicBezTo>
                  <a:cubicBezTo>
                    <a:pt x="357" y="149"/>
                    <a:pt x="360" y="149"/>
                    <a:pt x="360" y="147"/>
                  </a:cubicBezTo>
                  <a:cubicBezTo>
                    <a:pt x="362" y="147"/>
                    <a:pt x="364" y="146"/>
                    <a:pt x="365" y="143"/>
                  </a:cubicBezTo>
                  <a:cubicBezTo>
                    <a:pt x="368" y="141"/>
                    <a:pt x="370" y="144"/>
                    <a:pt x="371" y="140"/>
                  </a:cubicBezTo>
                  <a:cubicBezTo>
                    <a:pt x="373" y="140"/>
                    <a:pt x="373" y="139"/>
                    <a:pt x="373" y="138"/>
                  </a:cubicBezTo>
                  <a:cubicBezTo>
                    <a:pt x="373" y="137"/>
                    <a:pt x="376" y="136"/>
                    <a:pt x="377" y="136"/>
                  </a:cubicBezTo>
                  <a:cubicBezTo>
                    <a:pt x="378" y="135"/>
                    <a:pt x="381" y="134"/>
                    <a:pt x="382" y="133"/>
                  </a:cubicBezTo>
                  <a:cubicBezTo>
                    <a:pt x="384" y="133"/>
                    <a:pt x="384" y="130"/>
                    <a:pt x="386" y="131"/>
                  </a:cubicBezTo>
                  <a:cubicBezTo>
                    <a:pt x="385" y="129"/>
                    <a:pt x="387" y="130"/>
                    <a:pt x="388" y="129"/>
                  </a:cubicBezTo>
                  <a:cubicBezTo>
                    <a:pt x="390" y="128"/>
                    <a:pt x="392" y="130"/>
                    <a:pt x="394" y="126"/>
                  </a:cubicBezTo>
                  <a:cubicBezTo>
                    <a:pt x="397" y="126"/>
                    <a:pt x="399" y="121"/>
                    <a:pt x="400" y="122"/>
                  </a:cubicBezTo>
                  <a:cubicBezTo>
                    <a:pt x="401" y="122"/>
                    <a:pt x="401" y="122"/>
                    <a:pt x="405" y="119"/>
                  </a:cubicBezTo>
                  <a:cubicBezTo>
                    <a:pt x="408" y="118"/>
                    <a:pt x="408" y="115"/>
                    <a:pt x="411" y="116"/>
                  </a:cubicBezTo>
                  <a:cubicBezTo>
                    <a:pt x="415" y="113"/>
                    <a:pt x="414" y="115"/>
                    <a:pt x="417" y="113"/>
                  </a:cubicBezTo>
                  <a:cubicBezTo>
                    <a:pt x="418" y="113"/>
                    <a:pt x="419" y="111"/>
                    <a:pt x="422" y="110"/>
                  </a:cubicBezTo>
                  <a:cubicBezTo>
                    <a:pt x="425" y="112"/>
                    <a:pt x="427" y="107"/>
                    <a:pt x="428" y="106"/>
                  </a:cubicBezTo>
                  <a:cubicBezTo>
                    <a:pt x="429" y="105"/>
                    <a:pt x="431" y="107"/>
                    <a:pt x="434" y="103"/>
                  </a:cubicBezTo>
                  <a:cubicBezTo>
                    <a:pt x="437" y="102"/>
                    <a:pt x="436" y="104"/>
                    <a:pt x="437" y="102"/>
                  </a:cubicBezTo>
                  <a:cubicBezTo>
                    <a:pt x="439" y="101"/>
                    <a:pt x="438" y="101"/>
                    <a:pt x="440" y="100"/>
                  </a:cubicBezTo>
                  <a:cubicBezTo>
                    <a:pt x="443" y="97"/>
                    <a:pt x="445" y="96"/>
                    <a:pt x="446" y="97"/>
                  </a:cubicBezTo>
                  <a:cubicBezTo>
                    <a:pt x="446" y="95"/>
                    <a:pt x="448" y="94"/>
                    <a:pt x="451" y="95"/>
                  </a:cubicBezTo>
                  <a:cubicBezTo>
                    <a:pt x="452" y="94"/>
                    <a:pt x="453" y="93"/>
                    <a:pt x="456" y="92"/>
                  </a:cubicBezTo>
                  <a:cubicBezTo>
                    <a:pt x="458" y="90"/>
                    <a:pt x="459" y="89"/>
                    <a:pt x="461" y="89"/>
                  </a:cubicBezTo>
                  <a:cubicBezTo>
                    <a:pt x="465" y="90"/>
                    <a:pt x="463" y="89"/>
                    <a:pt x="467" y="87"/>
                  </a:cubicBezTo>
                  <a:cubicBezTo>
                    <a:pt x="469" y="84"/>
                    <a:pt x="471" y="85"/>
                    <a:pt x="472" y="84"/>
                  </a:cubicBezTo>
                  <a:cubicBezTo>
                    <a:pt x="475" y="81"/>
                    <a:pt x="474" y="82"/>
                    <a:pt x="477" y="82"/>
                  </a:cubicBezTo>
                  <a:cubicBezTo>
                    <a:pt x="479" y="82"/>
                    <a:pt x="480" y="81"/>
                    <a:pt x="483" y="80"/>
                  </a:cubicBezTo>
                  <a:cubicBezTo>
                    <a:pt x="486" y="80"/>
                    <a:pt x="486" y="79"/>
                    <a:pt x="488" y="77"/>
                  </a:cubicBezTo>
                  <a:cubicBezTo>
                    <a:pt x="488" y="77"/>
                    <a:pt x="492" y="74"/>
                    <a:pt x="494" y="75"/>
                  </a:cubicBezTo>
                  <a:cubicBezTo>
                    <a:pt x="494" y="75"/>
                    <a:pt x="496" y="77"/>
                    <a:pt x="499" y="72"/>
                  </a:cubicBezTo>
                  <a:cubicBezTo>
                    <a:pt x="502" y="71"/>
                    <a:pt x="502" y="71"/>
                    <a:pt x="504" y="70"/>
                  </a:cubicBezTo>
                  <a:cubicBezTo>
                    <a:pt x="505" y="69"/>
                    <a:pt x="508" y="68"/>
                    <a:pt x="510" y="68"/>
                  </a:cubicBezTo>
                  <a:cubicBezTo>
                    <a:pt x="510" y="67"/>
                    <a:pt x="514" y="66"/>
                    <a:pt x="515" y="66"/>
                  </a:cubicBezTo>
                  <a:cubicBezTo>
                    <a:pt x="520" y="64"/>
                    <a:pt x="516" y="66"/>
                    <a:pt x="521" y="63"/>
                  </a:cubicBezTo>
                  <a:cubicBezTo>
                    <a:pt x="523" y="61"/>
                    <a:pt x="524" y="63"/>
                    <a:pt x="526" y="61"/>
                  </a:cubicBezTo>
                  <a:cubicBezTo>
                    <a:pt x="527" y="59"/>
                    <a:pt x="530" y="61"/>
                    <a:pt x="532" y="59"/>
                  </a:cubicBezTo>
                  <a:cubicBezTo>
                    <a:pt x="534" y="58"/>
                    <a:pt x="536" y="56"/>
                    <a:pt x="537" y="57"/>
                  </a:cubicBezTo>
                  <a:cubicBezTo>
                    <a:pt x="540" y="56"/>
                    <a:pt x="541" y="54"/>
                    <a:pt x="544" y="55"/>
                  </a:cubicBezTo>
                  <a:cubicBezTo>
                    <a:pt x="547" y="55"/>
                    <a:pt x="547" y="52"/>
                    <a:pt x="550" y="52"/>
                  </a:cubicBezTo>
                  <a:cubicBezTo>
                    <a:pt x="550" y="51"/>
                    <a:pt x="552" y="50"/>
                    <a:pt x="554" y="51"/>
                  </a:cubicBezTo>
                  <a:cubicBezTo>
                    <a:pt x="555" y="50"/>
                    <a:pt x="555" y="49"/>
                    <a:pt x="557" y="50"/>
                  </a:cubicBezTo>
                  <a:cubicBezTo>
                    <a:pt x="559" y="50"/>
                    <a:pt x="561" y="49"/>
                    <a:pt x="562" y="48"/>
                  </a:cubicBezTo>
                  <a:cubicBezTo>
                    <a:pt x="563" y="47"/>
                    <a:pt x="568" y="46"/>
                    <a:pt x="569" y="46"/>
                  </a:cubicBezTo>
                  <a:cubicBezTo>
                    <a:pt x="571" y="47"/>
                    <a:pt x="573" y="46"/>
                    <a:pt x="575" y="44"/>
                  </a:cubicBezTo>
                  <a:cubicBezTo>
                    <a:pt x="575" y="42"/>
                    <a:pt x="580" y="43"/>
                    <a:pt x="581" y="42"/>
                  </a:cubicBezTo>
                  <a:cubicBezTo>
                    <a:pt x="582" y="41"/>
                    <a:pt x="586" y="41"/>
                    <a:pt x="586" y="40"/>
                  </a:cubicBezTo>
                  <a:cubicBezTo>
                    <a:pt x="589" y="40"/>
                    <a:pt x="593" y="40"/>
                    <a:pt x="595" y="38"/>
                  </a:cubicBezTo>
                  <a:cubicBezTo>
                    <a:pt x="596" y="36"/>
                    <a:pt x="596" y="39"/>
                    <a:pt x="599" y="37"/>
                  </a:cubicBezTo>
                  <a:cubicBezTo>
                    <a:pt x="603" y="35"/>
                    <a:pt x="602" y="34"/>
                    <a:pt x="603" y="35"/>
                  </a:cubicBezTo>
                  <a:cubicBezTo>
                    <a:pt x="604" y="33"/>
                    <a:pt x="609" y="33"/>
                    <a:pt x="612" y="33"/>
                  </a:cubicBezTo>
                  <a:cubicBezTo>
                    <a:pt x="617" y="32"/>
                    <a:pt x="616" y="33"/>
                    <a:pt x="620" y="31"/>
                  </a:cubicBezTo>
                  <a:cubicBezTo>
                    <a:pt x="623" y="29"/>
                    <a:pt x="627" y="30"/>
                    <a:pt x="626" y="29"/>
                  </a:cubicBezTo>
                  <a:cubicBezTo>
                    <a:pt x="628" y="29"/>
                    <a:pt x="632" y="28"/>
                    <a:pt x="632" y="28"/>
                  </a:cubicBezTo>
                  <a:cubicBezTo>
                    <a:pt x="634" y="26"/>
                    <a:pt x="636" y="25"/>
                    <a:pt x="638" y="26"/>
                  </a:cubicBezTo>
                  <a:cubicBezTo>
                    <a:pt x="639" y="27"/>
                    <a:pt x="641" y="25"/>
                    <a:pt x="643" y="25"/>
                  </a:cubicBezTo>
                  <a:cubicBezTo>
                    <a:pt x="647" y="25"/>
                    <a:pt x="646" y="25"/>
                    <a:pt x="649" y="24"/>
                  </a:cubicBezTo>
                  <a:cubicBezTo>
                    <a:pt x="652" y="22"/>
                    <a:pt x="654" y="24"/>
                    <a:pt x="655" y="22"/>
                  </a:cubicBezTo>
                  <a:cubicBezTo>
                    <a:pt x="657" y="24"/>
                    <a:pt x="660" y="22"/>
                    <a:pt x="662" y="20"/>
                  </a:cubicBezTo>
                  <a:cubicBezTo>
                    <a:pt x="665" y="20"/>
                    <a:pt x="663" y="21"/>
                    <a:pt x="666" y="20"/>
                  </a:cubicBezTo>
                  <a:cubicBezTo>
                    <a:pt x="667" y="19"/>
                    <a:pt x="673" y="16"/>
                    <a:pt x="672" y="19"/>
                  </a:cubicBezTo>
                  <a:cubicBezTo>
                    <a:pt x="672" y="20"/>
                    <a:pt x="677" y="19"/>
                    <a:pt x="678" y="18"/>
                  </a:cubicBezTo>
                  <a:cubicBezTo>
                    <a:pt x="679" y="17"/>
                    <a:pt x="682" y="16"/>
                    <a:pt x="684" y="16"/>
                  </a:cubicBezTo>
                  <a:cubicBezTo>
                    <a:pt x="688" y="15"/>
                    <a:pt x="685" y="19"/>
                    <a:pt x="689" y="15"/>
                  </a:cubicBezTo>
                  <a:cubicBezTo>
                    <a:pt x="690" y="13"/>
                    <a:pt x="692" y="13"/>
                    <a:pt x="695" y="14"/>
                  </a:cubicBezTo>
                  <a:cubicBezTo>
                    <a:pt x="696" y="14"/>
                    <a:pt x="702" y="15"/>
                    <a:pt x="701" y="14"/>
                  </a:cubicBezTo>
                  <a:cubicBezTo>
                    <a:pt x="703" y="12"/>
                    <a:pt x="706" y="15"/>
                    <a:pt x="706" y="13"/>
                  </a:cubicBezTo>
                  <a:cubicBezTo>
                    <a:pt x="705" y="12"/>
                    <a:pt x="708" y="10"/>
                    <a:pt x="712" y="12"/>
                  </a:cubicBezTo>
                  <a:cubicBezTo>
                    <a:pt x="712" y="11"/>
                    <a:pt x="714" y="10"/>
                    <a:pt x="717" y="11"/>
                  </a:cubicBezTo>
                  <a:cubicBezTo>
                    <a:pt x="720" y="13"/>
                    <a:pt x="724" y="9"/>
                    <a:pt x="723" y="10"/>
                  </a:cubicBezTo>
                  <a:cubicBezTo>
                    <a:pt x="725" y="7"/>
                    <a:pt x="727" y="11"/>
                    <a:pt x="729" y="9"/>
                  </a:cubicBezTo>
                  <a:cubicBezTo>
                    <a:pt x="731" y="10"/>
                    <a:pt x="732" y="10"/>
                    <a:pt x="734" y="9"/>
                  </a:cubicBezTo>
                  <a:cubicBezTo>
                    <a:pt x="739" y="7"/>
                    <a:pt x="737" y="9"/>
                    <a:pt x="740" y="8"/>
                  </a:cubicBezTo>
                  <a:cubicBezTo>
                    <a:pt x="742" y="6"/>
                    <a:pt x="742" y="10"/>
                    <a:pt x="746" y="8"/>
                  </a:cubicBezTo>
                  <a:cubicBezTo>
                    <a:pt x="748" y="7"/>
                    <a:pt x="750" y="9"/>
                    <a:pt x="751" y="7"/>
                  </a:cubicBezTo>
                  <a:cubicBezTo>
                    <a:pt x="755" y="9"/>
                    <a:pt x="755" y="8"/>
                    <a:pt x="757" y="7"/>
                  </a:cubicBezTo>
                  <a:cubicBezTo>
                    <a:pt x="759" y="5"/>
                    <a:pt x="761" y="5"/>
                    <a:pt x="764" y="6"/>
                  </a:cubicBezTo>
                  <a:cubicBezTo>
                    <a:pt x="766" y="8"/>
                    <a:pt x="769" y="4"/>
                    <a:pt x="770" y="6"/>
                  </a:cubicBezTo>
                  <a:cubicBezTo>
                    <a:pt x="773" y="4"/>
                    <a:pt x="774" y="4"/>
                    <a:pt x="777" y="5"/>
                  </a:cubicBezTo>
                  <a:cubicBezTo>
                    <a:pt x="779" y="6"/>
                    <a:pt x="784" y="6"/>
                    <a:pt x="784" y="5"/>
                  </a:cubicBezTo>
                  <a:cubicBezTo>
                    <a:pt x="787" y="3"/>
                    <a:pt x="789" y="4"/>
                    <a:pt x="790" y="5"/>
                  </a:cubicBezTo>
                  <a:cubicBezTo>
                    <a:pt x="791" y="4"/>
                    <a:pt x="795" y="6"/>
                    <a:pt x="797" y="4"/>
                  </a:cubicBezTo>
                  <a:cubicBezTo>
                    <a:pt x="802" y="3"/>
                    <a:pt x="804" y="4"/>
                    <a:pt x="804" y="4"/>
                  </a:cubicBezTo>
                  <a:cubicBezTo>
                    <a:pt x="804" y="5"/>
                    <a:pt x="806" y="4"/>
                    <a:pt x="810" y="4"/>
                  </a:cubicBezTo>
                  <a:cubicBezTo>
                    <a:pt x="811" y="3"/>
                    <a:pt x="811" y="4"/>
                    <a:pt x="817" y="4"/>
                  </a:cubicBezTo>
                  <a:cubicBezTo>
                    <a:pt x="818" y="0"/>
                    <a:pt x="822" y="6"/>
                    <a:pt x="824" y="3"/>
                  </a:cubicBezTo>
                  <a:cubicBezTo>
                    <a:pt x="826" y="0"/>
                    <a:pt x="830" y="3"/>
                    <a:pt x="830" y="3"/>
                  </a:cubicBezTo>
                  <a:cubicBezTo>
                    <a:pt x="834" y="5"/>
                    <a:pt x="834" y="4"/>
                    <a:pt x="837" y="3"/>
                  </a:cubicBezTo>
                  <a:cubicBezTo>
                    <a:pt x="841" y="2"/>
                    <a:pt x="842" y="2"/>
                    <a:pt x="844" y="4"/>
                  </a:cubicBezTo>
                  <a:cubicBezTo>
                    <a:pt x="844" y="5"/>
                    <a:pt x="847" y="5"/>
                    <a:pt x="850" y="3"/>
                  </a:cubicBezTo>
                  <a:cubicBezTo>
                    <a:pt x="852" y="3"/>
                    <a:pt x="854" y="3"/>
                    <a:pt x="857" y="3"/>
                  </a:cubicBezTo>
                  <a:cubicBezTo>
                    <a:pt x="858" y="3"/>
                    <a:pt x="860" y="3"/>
                    <a:pt x="864" y="4"/>
                  </a:cubicBezTo>
                  <a:cubicBezTo>
                    <a:pt x="865" y="5"/>
                    <a:pt x="868" y="5"/>
                    <a:pt x="870" y="4"/>
                  </a:cubicBezTo>
                  <a:cubicBezTo>
                    <a:pt x="874" y="4"/>
                    <a:pt x="873" y="3"/>
                    <a:pt x="877" y="4"/>
                  </a:cubicBezTo>
                  <a:cubicBezTo>
                    <a:pt x="878" y="3"/>
                    <a:pt x="881" y="4"/>
                    <a:pt x="883" y="5"/>
                  </a:cubicBezTo>
                  <a:cubicBezTo>
                    <a:pt x="886" y="5"/>
                    <a:pt x="888" y="5"/>
                    <a:pt x="890" y="5"/>
                  </a:cubicBezTo>
                  <a:cubicBezTo>
                    <a:pt x="892" y="4"/>
                    <a:pt x="895" y="6"/>
                    <a:pt x="897" y="5"/>
                  </a:cubicBezTo>
                  <a:cubicBezTo>
                    <a:pt x="897" y="6"/>
                    <a:pt x="901" y="5"/>
                    <a:pt x="903" y="6"/>
                  </a:cubicBezTo>
                  <a:cubicBezTo>
                    <a:pt x="906" y="6"/>
                    <a:pt x="908" y="6"/>
                    <a:pt x="910" y="6"/>
                  </a:cubicBezTo>
                  <a:cubicBezTo>
                    <a:pt x="914" y="5"/>
                    <a:pt x="915" y="6"/>
                    <a:pt x="917" y="7"/>
                  </a:cubicBezTo>
                  <a:cubicBezTo>
                    <a:pt x="917" y="8"/>
                    <a:pt x="921" y="8"/>
                    <a:pt x="923" y="7"/>
                  </a:cubicBezTo>
                  <a:cubicBezTo>
                    <a:pt x="927" y="7"/>
                    <a:pt x="929" y="6"/>
                    <a:pt x="930" y="8"/>
                  </a:cubicBezTo>
                  <a:cubicBezTo>
                    <a:pt x="932" y="7"/>
                    <a:pt x="934" y="7"/>
                    <a:pt x="937" y="9"/>
                  </a:cubicBezTo>
                  <a:cubicBezTo>
                    <a:pt x="937" y="8"/>
                    <a:pt x="940" y="8"/>
                    <a:pt x="943" y="9"/>
                  </a:cubicBezTo>
                  <a:cubicBezTo>
                    <a:pt x="945" y="10"/>
                    <a:pt x="946" y="8"/>
                    <a:pt x="950" y="10"/>
                  </a:cubicBezTo>
                  <a:cubicBezTo>
                    <a:pt x="953" y="9"/>
                    <a:pt x="955" y="12"/>
                    <a:pt x="956" y="11"/>
                  </a:cubicBezTo>
                  <a:cubicBezTo>
                    <a:pt x="960" y="11"/>
                    <a:pt x="962" y="12"/>
                    <a:pt x="963" y="12"/>
                  </a:cubicBezTo>
                  <a:cubicBezTo>
                    <a:pt x="965" y="12"/>
                    <a:pt x="966" y="11"/>
                    <a:pt x="970" y="13"/>
                  </a:cubicBezTo>
                  <a:cubicBezTo>
                    <a:pt x="971" y="14"/>
                    <a:pt x="973" y="12"/>
                    <a:pt x="974" y="13"/>
                  </a:cubicBezTo>
                  <a:cubicBezTo>
                    <a:pt x="976" y="13"/>
                    <a:pt x="976" y="12"/>
                    <a:pt x="977" y="13"/>
                  </a:cubicBezTo>
                  <a:cubicBezTo>
                    <a:pt x="979" y="13"/>
                    <a:pt x="981" y="15"/>
                    <a:pt x="983" y="14"/>
                  </a:cubicBezTo>
                  <a:cubicBezTo>
                    <a:pt x="985" y="14"/>
                    <a:pt x="988" y="15"/>
                    <a:pt x="989" y="16"/>
                  </a:cubicBezTo>
                  <a:cubicBezTo>
                    <a:pt x="990" y="17"/>
                    <a:pt x="993" y="17"/>
                    <a:pt x="996" y="17"/>
                  </a:cubicBezTo>
                  <a:cubicBezTo>
                    <a:pt x="999" y="17"/>
                    <a:pt x="1000" y="18"/>
                    <a:pt x="1002" y="18"/>
                  </a:cubicBezTo>
                  <a:cubicBezTo>
                    <a:pt x="1005" y="20"/>
                    <a:pt x="1006" y="20"/>
                    <a:pt x="1009" y="19"/>
                  </a:cubicBezTo>
                  <a:cubicBezTo>
                    <a:pt x="1011" y="19"/>
                    <a:pt x="1013" y="19"/>
                    <a:pt x="1016" y="20"/>
                  </a:cubicBezTo>
                  <a:cubicBezTo>
                    <a:pt x="1018" y="21"/>
                    <a:pt x="1020" y="22"/>
                    <a:pt x="1022" y="21"/>
                  </a:cubicBezTo>
                  <a:cubicBezTo>
                    <a:pt x="1024" y="21"/>
                    <a:pt x="1028" y="22"/>
                    <a:pt x="1028" y="23"/>
                  </a:cubicBezTo>
                  <a:cubicBezTo>
                    <a:pt x="1030" y="23"/>
                    <a:pt x="1034" y="24"/>
                    <a:pt x="1035" y="24"/>
                  </a:cubicBezTo>
                  <a:cubicBezTo>
                    <a:pt x="1037" y="25"/>
                    <a:pt x="1039" y="25"/>
                    <a:pt x="1042" y="26"/>
                  </a:cubicBezTo>
                  <a:cubicBezTo>
                    <a:pt x="1045" y="28"/>
                    <a:pt x="1046" y="27"/>
                    <a:pt x="1048" y="27"/>
                  </a:cubicBezTo>
                  <a:cubicBezTo>
                    <a:pt x="1051" y="28"/>
                    <a:pt x="1053" y="28"/>
                    <a:pt x="1055" y="28"/>
                  </a:cubicBezTo>
                  <a:cubicBezTo>
                    <a:pt x="1057" y="29"/>
                    <a:pt x="1059" y="30"/>
                    <a:pt x="1061" y="30"/>
                  </a:cubicBezTo>
                  <a:cubicBezTo>
                    <a:pt x="1065" y="31"/>
                    <a:pt x="1070" y="31"/>
                    <a:pt x="1074" y="33"/>
                  </a:cubicBezTo>
                  <a:cubicBezTo>
                    <a:pt x="1076" y="34"/>
                    <a:pt x="1078" y="35"/>
                    <a:pt x="1081" y="35"/>
                  </a:cubicBezTo>
                  <a:cubicBezTo>
                    <a:pt x="1083" y="35"/>
                    <a:pt x="1085" y="36"/>
                    <a:pt x="1087" y="37"/>
                  </a:cubicBezTo>
                  <a:cubicBezTo>
                    <a:pt x="1088" y="36"/>
                    <a:pt x="1092" y="35"/>
                    <a:pt x="1093" y="38"/>
                  </a:cubicBezTo>
                  <a:cubicBezTo>
                    <a:pt x="1096" y="40"/>
                    <a:pt x="1096" y="39"/>
                    <a:pt x="1100" y="40"/>
                  </a:cubicBezTo>
                  <a:cubicBezTo>
                    <a:pt x="1102" y="40"/>
                    <a:pt x="1107" y="39"/>
                    <a:pt x="1106" y="42"/>
                  </a:cubicBezTo>
                  <a:cubicBezTo>
                    <a:pt x="1107" y="43"/>
                    <a:pt x="1112" y="42"/>
                    <a:pt x="1112" y="44"/>
                  </a:cubicBezTo>
                  <a:cubicBezTo>
                    <a:pt x="1114" y="44"/>
                    <a:pt x="1114" y="48"/>
                    <a:pt x="1118" y="47"/>
                  </a:cubicBezTo>
                  <a:cubicBezTo>
                    <a:pt x="1121" y="46"/>
                    <a:pt x="1122" y="48"/>
                    <a:pt x="1124" y="48"/>
                  </a:cubicBezTo>
                  <a:cubicBezTo>
                    <a:pt x="1125" y="49"/>
                    <a:pt x="1128" y="50"/>
                    <a:pt x="1130" y="50"/>
                  </a:cubicBezTo>
                  <a:cubicBezTo>
                    <a:pt x="1131" y="49"/>
                    <a:pt x="1135" y="51"/>
                    <a:pt x="1136" y="52"/>
                  </a:cubicBezTo>
                  <a:cubicBezTo>
                    <a:pt x="1138" y="53"/>
                    <a:pt x="1139" y="52"/>
                    <a:pt x="1141" y="53"/>
                  </a:cubicBezTo>
                  <a:cubicBezTo>
                    <a:pt x="1142" y="54"/>
                    <a:pt x="1143" y="54"/>
                    <a:pt x="1147" y="56"/>
                  </a:cubicBezTo>
                  <a:cubicBezTo>
                    <a:pt x="1146" y="57"/>
                    <a:pt x="1151" y="57"/>
                    <a:pt x="1153" y="58"/>
                  </a:cubicBezTo>
                  <a:cubicBezTo>
                    <a:pt x="1153" y="59"/>
                    <a:pt x="1156" y="59"/>
                    <a:pt x="1158" y="60"/>
                  </a:cubicBezTo>
                  <a:cubicBezTo>
                    <a:pt x="1159" y="60"/>
                    <a:pt x="1166" y="60"/>
                    <a:pt x="1164" y="62"/>
                  </a:cubicBezTo>
                  <a:cubicBezTo>
                    <a:pt x="1165" y="60"/>
                    <a:pt x="1166" y="63"/>
                    <a:pt x="1170" y="64"/>
                  </a:cubicBezTo>
                  <a:cubicBezTo>
                    <a:pt x="1171" y="67"/>
                    <a:pt x="1174" y="64"/>
                    <a:pt x="1175" y="66"/>
                  </a:cubicBezTo>
                  <a:cubicBezTo>
                    <a:pt x="1178" y="69"/>
                    <a:pt x="1179" y="66"/>
                    <a:pt x="1181" y="69"/>
                  </a:cubicBezTo>
                  <a:cubicBezTo>
                    <a:pt x="1182" y="69"/>
                    <a:pt x="1185" y="70"/>
                    <a:pt x="1187" y="71"/>
                  </a:cubicBezTo>
                  <a:cubicBezTo>
                    <a:pt x="1189" y="72"/>
                    <a:pt x="1190" y="73"/>
                    <a:pt x="1192" y="73"/>
                  </a:cubicBezTo>
                  <a:cubicBezTo>
                    <a:pt x="1195" y="76"/>
                    <a:pt x="1195" y="77"/>
                    <a:pt x="1197" y="76"/>
                  </a:cubicBezTo>
                  <a:cubicBezTo>
                    <a:pt x="1200" y="78"/>
                    <a:pt x="1201" y="77"/>
                    <a:pt x="1203" y="78"/>
                  </a:cubicBezTo>
                  <a:cubicBezTo>
                    <a:pt x="1204" y="81"/>
                    <a:pt x="1206" y="82"/>
                    <a:pt x="1208" y="80"/>
                  </a:cubicBezTo>
                  <a:cubicBezTo>
                    <a:pt x="1209" y="80"/>
                    <a:pt x="1212" y="82"/>
                    <a:pt x="1214" y="83"/>
                  </a:cubicBezTo>
                  <a:cubicBezTo>
                    <a:pt x="1217" y="85"/>
                    <a:pt x="1219" y="84"/>
                    <a:pt x="1220" y="86"/>
                  </a:cubicBezTo>
                  <a:cubicBezTo>
                    <a:pt x="1222" y="87"/>
                    <a:pt x="1223" y="87"/>
                    <a:pt x="1225" y="88"/>
                  </a:cubicBezTo>
                  <a:cubicBezTo>
                    <a:pt x="1228" y="91"/>
                    <a:pt x="1229" y="90"/>
                    <a:pt x="1230" y="91"/>
                  </a:cubicBezTo>
                  <a:cubicBezTo>
                    <a:pt x="1233" y="93"/>
                    <a:pt x="1233" y="91"/>
                    <a:pt x="1236" y="94"/>
                  </a:cubicBezTo>
                  <a:cubicBezTo>
                    <a:pt x="1237" y="93"/>
                    <a:pt x="1238" y="98"/>
                    <a:pt x="1242" y="97"/>
                  </a:cubicBezTo>
                  <a:cubicBezTo>
                    <a:pt x="1246" y="97"/>
                    <a:pt x="1247" y="99"/>
                    <a:pt x="1248" y="100"/>
                  </a:cubicBezTo>
                  <a:cubicBezTo>
                    <a:pt x="1249" y="102"/>
                    <a:pt x="1247" y="104"/>
                    <a:pt x="1253" y="103"/>
                  </a:cubicBezTo>
                  <a:cubicBezTo>
                    <a:pt x="1256" y="104"/>
                    <a:pt x="1256" y="106"/>
                    <a:pt x="1258" y="106"/>
                  </a:cubicBezTo>
                  <a:cubicBezTo>
                    <a:pt x="1258" y="107"/>
                    <a:pt x="1261" y="111"/>
                    <a:pt x="1263" y="109"/>
                  </a:cubicBezTo>
                  <a:cubicBezTo>
                    <a:pt x="1265" y="109"/>
                    <a:pt x="1267" y="110"/>
                    <a:pt x="1268" y="112"/>
                  </a:cubicBezTo>
                  <a:cubicBezTo>
                    <a:pt x="1268" y="111"/>
                    <a:pt x="1271" y="114"/>
                    <a:pt x="1273" y="115"/>
                  </a:cubicBezTo>
                  <a:cubicBezTo>
                    <a:pt x="1274" y="115"/>
                    <a:pt x="1277" y="120"/>
                    <a:pt x="1279" y="118"/>
                  </a:cubicBezTo>
                  <a:cubicBezTo>
                    <a:pt x="1280" y="118"/>
                    <a:pt x="1282" y="120"/>
                    <a:pt x="1284" y="121"/>
                  </a:cubicBezTo>
                  <a:cubicBezTo>
                    <a:pt x="1283" y="121"/>
                    <a:pt x="1287" y="121"/>
                    <a:pt x="1289" y="124"/>
                  </a:cubicBezTo>
                  <a:cubicBezTo>
                    <a:pt x="1291" y="126"/>
                    <a:pt x="1291" y="125"/>
                    <a:pt x="1294" y="127"/>
                  </a:cubicBezTo>
                  <a:cubicBezTo>
                    <a:pt x="1296" y="128"/>
                    <a:pt x="1297" y="128"/>
                    <a:pt x="1299" y="131"/>
                  </a:cubicBezTo>
                  <a:cubicBezTo>
                    <a:pt x="1299" y="131"/>
                    <a:pt x="1301" y="133"/>
                    <a:pt x="1303" y="134"/>
                  </a:cubicBezTo>
                  <a:cubicBezTo>
                    <a:pt x="1304" y="135"/>
                    <a:pt x="1305" y="137"/>
                    <a:pt x="1308" y="137"/>
                  </a:cubicBezTo>
                  <a:cubicBezTo>
                    <a:pt x="1309" y="140"/>
                    <a:pt x="1312" y="138"/>
                    <a:pt x="1313" y="141"/>
                  </a:cubicBezTo>
                  <a:cubicBezTo>
                    <a:pt x="1315" y="141"/>
                    <a:pt x="1315" y="143"/>
                    <a:pt x="1318" y="144"/>
                  </a:cubicBezTo>
                  <a:cubicBezTo>
                    <a:pt x="1319" y="145"/>
                    <a:pt x="1322" y="147"/>
                    <a:pt x="1322" y="147"/>
                  </a:cubicBezTo>
                  <a:cubicBezTo>
                    <a:pt x="1324" y="148"/>
                    <a:pt x="1324" y="149"/>
                    <a:pt x="1328" y="151"/>
                  </a:cubicBezTo>
                  <a:cubicBezTo>
                    <a:pt x="1330" y="152"/>
                    <a:pt x="1329" y="155"/>
                    <a:pt x="1332" y="155"/>
                  </a:cubicBezTo>
                  <a:cubicBezTo>
                    <a:pt x="1335" y="155"/>
                    <a:pt x="1338" y="160"/>
                    <a:pt x="1337" y="158"/>
                  </a:cubicBezTo>
                  <a:cubicBezTo>
                    <a:pt x="1339" y="161"/>
                    <a:pt x="1341" y="161"/>
                    <a:pt x="1342" y="163"/>
                  </a:cubicBezTo>
                  <a:cubicBezTo>
                    <a:pt x="1344" y="166"/>
                    <a:pt x="1347" y="163"/>
                    <a:pt x="1347" y="167"/>
                  </a:cubicBezTo>
                  <a:cubicBezTo>
                    <a:pt x="1351" y="169"/>
                    <a:pt x="1351" y="170"/>
                    <a:pt x="1353" y="171"/>
                  </a:cubicBezTo>
                  <a:cubicBezTo>
                    <a:pt x="1350" y="174"/>
                    <a:pt x="1357" y="174"/>
                    <a:pt x="1358" y="175"/>
                  </a:cubicBezTo>
                  <a:cubicBezTo>
                    <a:pt x="1359" y="179"/>
                    <a:pt x="1360" y="180"/>
                    <a:pt x="1363" y="180"/>
                  </a:cubicBezTo>
                  <a:cubicBezTo>
                    <a:pt x="1360" y="181"/>
                    <a:pt x="1367" y="182"/>
                    <a:pt x="1368" y="184"/>
                  </a:cubicBezTo>
                  <a:cubicBezTo>
                    <a:pt x="1369" y="188"/>
                    <a:pt x="1370" y="186"/>
                    <a:pt x="1371" y="188"/>
                  </a:cubicBezTo>
                  <a:cubicBezTo>
                    <a:pt x="1373" y="190"/>
                    <a:pt x="1375" y="190"/>
                    <a:pt x="1375" y="191"/>
                  </a:cubicBezTo>
                  <a:cubicBezTo>
                    <a:pt x="1376" y="191"/>
                    <a:pt x="1377" y="194"/>
                    <a:pt x="1378" y="194"/>
                  </a:cubicBezTo>
                  <a:cubicBezTo>
                    <a:pt x="1380" y="195"/>
                    <a:pt x="1378" y="197"/>
                    <a:pt x="1382" y="198"/>
                  </a:cubicBezTo>
                  <a:cubicBezTo>
                    <a:pt x="1383" y="198"/>
                    <a:pt x="1384" y="202"/>
                    <a:pt x="1385" y="202"/>
                  </a:cubicBezTo>
                  <a:cubicBezTo>
                    <a:pt x="1388" y="203"/>
                    <a:pt x="1387" y="205"/>
                    <a:pt x="1389" y="205"/>
                  </a:cubicBezTo>
                  <a:cubicBezTo>
                    <a:pt x="1390" y="208"/>
                    <a:pt x="1391" y="208"/>
                    <a:pt x="1393" y="209"/>
                  </a:cubicBezTo>
                  <a:cubicBezTo>
                    <a:pt x="1394" y="213"/>
                    <a:pt x="1395" y="211"/>
                    <a:pt x="1396" y="213"/>
                  </a:cubicBezTo>
                  <a:cubicBezTo>
                    <a:pt x="1397" y="214"/>
                    <a:pt x="1400" y="216"/>
                    <a:pt x="1401" y="217"/>
                  </a:cubicBezTo>
                  <a:cubicBezTo>
                    <a:pt x="1400" y="219"/>
                    <a:pt x="1404" y="223"/>
                    <a:pt x="1405" y="222"/>
                  </a:cubicBezTo>
                  <a:cubicBezTo>
                    <a:pt x="1407" y="222"/>
                    <a:pt x="1409" y="226"/>
                    <a:pt x="1410" y="227"/>
                  </a:cubicBezTo>
                  <a:cubicBezTo>
                    <a:pt x="1410" y="227"/>
                    <a:pt x="1412" y="233"/>
                    <a:pt x="1414" y="232"/>
                  </a:cubicBezTo>
                  <a:cubicBezTo>
                    <a:pt x="1415" y="232"/>
                    <a:pt x="1419" y="234"/>
                    <a:pt x="1418" y="238"/>
                  </a:cubicBezTo>
                  <a:cubicBezTo>
                    <a:pt x="1422" y="242"/>
                    <a:pt x="1425" y="240"/>
                    <a:pt x="1422" y="243"/>
                  </a:cubicBezTo>
                  <a:cubicBezTo>
                    <a:pt x="1422" y="243"/>
                    <a:pt x="1424" y="248"/>
                    <a:pt x="1427" y="249"/>
                  </a:cubicBezTo>
                  <a:cubicBezTo>
                    <a:pt x="1428" y="253"/>
                    <a:pt x="1429" y="252"/>
                    <a:pt x="1431" y="253"/>
                  </a:cubicBezTo>
                  <a:cubicBezTo>
                    <a:pt x="1433" y="255"/>
                    <a:pt x="1435" y="254"/>
                    <a:pt x="1434" y="259"/>
                  </a:cubicBezTo>
                  <a:cubicBezTo>
                    <a:pt x="1434" y="260"/>
                    <a:pt x="1436" y="263"/>
                    <a:pt x="1438" y="264"/>
                  </a:cubicBezTo>
                  <a:cubicBezTo>
                    <a:pt x="1439" y="268"/>
                    <a:pt x="1442" y="269"/>
                    <a:pt x="1442" y="269"/>
                  </a:cubicBezTo>
                  <a:cubicBezTo>
                    <a:pt x="1443" y="272"/>
                    <a:pt x="1445" y="273"/>
                    <a:pt x="1446" y="275"/>
                  </a:cubicBezTo>
                  <a:cubicBezTo>
                    <a:pt x="1448" y="277"/>
                    <a:pt x="1450" y="279"/>
                    <a:pt x="1450" y="281"/>
                  </a:cubicBezTo>
                  <a:cubicBezTo>
                    <a:pt x="1451" y="282"/>
                    <a:pt x="1452" y="285"/>
                    <a:pt x="1453" y="286"/>
                  </a:cubicBezTo>
                  <a:cubicBezTo>
                    <a:pt x="1455" y="289"/>
                    <a:pt x="1456" y="290"/>
                    <a:pt x="1457" y="292"/>
                  </a:cubicBezTo>
                  <a:cubicBezTo>
                    <a:pt x="1457" y="295"/>
                    <a:pt x="1459" y="297"/>
                    <a:pt x="1461" y="297"/>
                  </a:cubicBezTo>
                  <a:cubicBezTo>
                    <a:pt x="1459" y="299"/>
                    <a:pt x="1461" y="300"/>
                    <a:pt x="1463" y="302"/>
                  </a:cubicBezTo>
                  <a:cubicBezTo>
                    <a:pt x="1465" y="302"/>
                    <a:pt x="1465" y="304"/>
                    <a:pt x="1466" y="306"/>
                  </a:cubicBezTo>
                  <a:cubicBezTo>
                    <a:pt x="1466" y="308"/>
                    <a:pt x="1466" y="310"/>
                    <a:pt x="1468" y="311"/>
                  </a:cubicBezTo>
                  <a:cubicBezTo>
                    <a:pt x="1467" y="316"/>
                    <a:pt x="1467" y="314"/>
                    <a:pt x="1471" y="315"/>
                  </a:cubicBezTo>
                  <a:cubicBezTo>
                    <a:pt x="1470" y="315"/>
                    <a:pt x="1474" y="318"/>
                    <a:pt x="1473" y="319"/>
                  </a:cubicBezTo>
                  <a:cubicBezTo>
                    <a:pt x="1475" y="321"/>
                    <a:pt x="1474" y="321"/>
                    <a:pt x="1475" y="323"/>
                  </a:cubicBezTo>
                  <a:cubicBezTo>
                    <a:pt x="1476" y="326"/>
                    <a:pt x="1479" y="325"/>
                    <a:pt x="1478" y="327"/>
                  </a:cubicBezTo>
                  <a:cubicBezTo>
                    <a:pt x="1479" y="329"/>
                    <a:pt x="1480" y="331"/>
                    <a:pt x="1480" y="332"/>
                  </a:cubicBezTo>
                  <a:cubicBezTo>
                    <a:pt x="1483" y="332"/>
                    <a:pt x="1482" y="336"/>
                    <a:pt x="1483" y="338"/>
                  </a:cubicBezTo>
                  <a:cubicBezTo>
                    <a:pt x="1484" y="341"/>
                    <a:pt x="1484" y="343"/>
                    <a:pt x="1486" y="344"/>
                  </a:cubicBezTo>
                  <a:cubicBezTo>
                    <a:pt x="1487" y="347"/>
                    <a:pt x="1486" y="348"/>
                    <a:pt x="1488" y="351"/>
                  </a:cubicBezTo>
                  <a:cubicBezTo>
                    <a:pt x="1487" y="353"/>
                    <a:pt x="1490" y="354"/>
                    <a:pt x="1491" y="356"/>
                  </a:cubicBezTo>
                  <a:cubicBezTo>
                    <a:pt x="1493" y="357"/>
                    <a:pt x="1492" y="359"/>
                    <a:pt x="1494" y="363"/>
                  </a:cubicBezTo>
                  <a:cubicBezTo>
                    <a:pt x="1493" y="366"/>
                    <a:pt x="1496" y="367"/>
                    <a:pt x="1496" y="369"/>
                  </a:cubicBezTo>
                  <a:cubicBezTo>
                    <a:pt x="1497" y="369"/>
                    <a:pt x="1498" y="372"/>
                    <a:pt x="1499" y="375"/>
                  </a:cubicBezTo>
                  <a:cubicBezTo>
                    <a:pt x="1500" y="377"/>
                    <a:pt x="1501" y="379"/>
                    <a:pt x="1501" y="381"/>
                  </a:cubicBezTo>
                  <a:cubicBezTo>
                    <a:pt x="1500" y="386"/>
                    <a:pt x="1502" y="385"/>
                    <a:pt x="1503" y="386"/>
                  </a:cubicBezTo>
                  <a:cubicBezTo>
                    <a:pt x="1505" y="389"/>
                    <a:pt x="1503" y="390"/>
                    <a:pt x="1505" y="391"/>
                  </a:cubicBezTo>
                  <a:cubicBezTo>
                    <a:pt x="1506" y="392"/>
                    <a:pt x="1505" y="395"/>
                    <a:pt x="1507" y="396"/>
                  </a:cubicBezTo>
                  <a:cubicBezTo>
                    <a:pt x="1508" y="398"/>
                    <a:pt x="1507" y="398"/>
                    <a:pt x="1508" y="401"/>
                  </a:cubicBezTo>
                  <a:cubicBezTo>
                    <a:pt x="1510" y="403"/>
                    <a:pt x="1509" y="406"/>
                    <a:pt x="1510" y="407"/>
                  </a:cubicBezTo>
                  <a:cubicBezTo>
                    <a:pt x="1510" y="408"/>
                    <a:pt x="1511" y="408"/>
                    <a:pt x="1512" y="411"/>
                  </a:cubicBezTo>
                  <a:cubicBezTo>
                    <a:pt x="1512" y="414"/>
                    <a:pt x="1511" y="417"/>
                    <a:pt x="1513" y="416"/>
                  </a:cubicBezTo>
                  <a:cubicBezTo>
                    <a:pt x="1514" y="419"/>
                    <a:pt x="1514" y="421"/>
                    <a:pt x="1515" y="421"/>
                  </a:cubicBezTo>
                  <a:cubicBezTo>
                    <a:pt x="1514" y="423"/>
                    <a:pt x="1515" y="427"/>
                    <a:pt x="1517" y="427"/>
                  </a:cubicBezTo>
                  <a:cubicBezTo>
                    <a:pt x="1519" y="428"/>
                    <a:pt x="1518" y="430"/>
                    <a:pt x="1518" y="432"/>
                  </a:cubicBezTo>
                  <a:cubicBezTo>
                    <a:pt x="1519" y="433"/>
                    <a:pt x="1518" y="437"/>
                    <a:pt x="1519" y="437"/>
                  </a:cubicBezTo>
                  <a:cubicBezTo>
                    <a:pt x="1517" y="441"/>
                    <a:pt x="1522" y="443"/>
                    <a:pt x="1521" y="443"/>
                  </a:cubicBezTo>
                  <a:cubicBezTo>
                    <a:pt x="1522" y="446"/>
                    <a:pt x="1521" y="446"/>
                    <a:pt x="1522" y="449"/>
                  </a:cubicBezTo>
                  <a:cubicBezTo>
                    <a:pt x="1523" y="452"/>
                    <a:pt x="1524" y="453"/>
                    <a:pt x="1524" y="455"/>
                  </a:cubicBezTo>
                  <a:cubicBezTo>
                    <a:pt x="1524" y="459"/>
                    <a:pt x="1525" y="459"/>
                    <a:pt x="1525" y="462"/>
                  </a:cubicBezTo>
                  <a:cubicBezTo>
                    <a:pt x="1527" y="465"/>
                    <a:pt x="1525" y="466"/>
                    <a:pt x="1526" y="467"/>
                  </a:cubicBezTo>
                  <a:cubicBezTo>
                    <a:pt x="1527" y="469"/>
                    <a:pt x="1525" y="473"/>
                    <a:pt x="1528" y="473"/>
                  </a:cubicBezTo>
                  <a:cubicBezTo>
                    <a:pt x="1528" y="476"/>
                    <a:pt x="1528" y="479"/>
                    <a:pt x="1529" y="479"/>
                  </a:cubicBezTo>
                  <a:cubicBezTo>
                    <a:pt x="1528" y="482"/>
                    <a:pt x="1530" y="484"/>
                    <a:pt x="1530" y="485"/>
                  </a:cubicBezTo>
                  <a:cubicBezTo>
                    <a:pt x="1530" y="487"/>
                    <a:pt x="1530" y="489"/>
                    <a:pt x="1531" y="491"/>
                  </a:cubicBezTo>
                  <a:cubicBezTo>
                    <a:pt x="1530" y="494"/>
                    <a:pt x="1532" y="497"/>
                    <a:pt x="1532" y="497"/>
                  </a:cubicBezTo>
                  <a:cubicBezTo>
                    <a:pt x="1531" y="499"/>
                    <a:pt x="1531" y="503"/>
                    <a:pt x="1533" y="503"/>
                  </a:cubicBezTo>
                  <a:cubicBezTo>
                    <a:pt x="1532" y="507"/>
                    <a:pt x="1533" y="506"/>
                    <a:pt x="1533" y="508"/>
                  </a:cubicBezTo>
                  <a:cubicBezTo>
                    <a:pt x="1534" y="510"/>
                    <a:pt x="1532" y="510"/>
                    <a:pt x="1534" y="512"/>
                  </a:cubicBezTo>
                  <a:cubicBezTo>
                    <a:pt x="1536" y="515"/>
                    <a:pt x="1535" y="517"/>
                    <a:pt x="1535" y="517"/>
                  </a:cubicBezTo>
                  <a:cubicBezTo>
                    <a:pt x="1534" y="519"/>
                    <a:pt x="1535" y="519"/>
                    <a:pt x="1535" y="521"/>
                  </a:cubicBezTo>
                  <a:cubicBezTo>
                    <a:pt x="1536" y="522"/>
                    <a:pt x="1537" y="525"/>
                    <a:pt x="1537" y="526"/>
                  </a:cubicBezTo>
                  <a:cubicBezTo>
                    <a:pt x="1536" y="525"/>
                    <a:pt x="1539" y="530"/>
                    <a:pt x="1536" y="530"/>
                  </a:cubicBezTo>
                  <a:cubicBezTo>
                    <a:pt x="1534" y="532"/>
                    <a:pt x="1537" y="534"/>
                    <a:pt x="1537" y="535"/>
                  </a:cubicBezTo>
                  <a:cubicBezTo>
                    <a:pt x="1537" y="536"/>
                    <a:pt x="1538" y="538"/>
                    <a:pt x="1537" y="539"/>
                  </a:cubicBezTo>
                  <a:cubicBezTo>
                    <a:pt x="1536" y="542"/>
                    <a:pt x="1537" y="542"/>
                    <a:pt x="1538" y="544"/>
                  </a:cubicBezTo>
                  <a:cubicBezTo>
                    <a:pt x="1540" y="547"/>
                    <a:pt x="1536" y="546"/>
                    <a:pt x="1538" y="549"/>
                  </a:cubicBezTo>
                  <a:cubicBezTo>
                    <a:pt x="1539" y="549"/>
                    <a:pt x="1539" y="551"/>
                    <a:pt x="1539" y="553"/>
                  </a:cubicBezTo>
                  <a:cubicBezTo>
                    <a:pt x="1539" y="555"/>
                    <a:pt x="1539" y="555"/>
                    <a:pt x="1539" y="558"/>
                  </a:cubicBezTo>
                  <a:cubicBezTo>
                    <a:pt x="1538" y="560"/>
                    <a:pt x="1540" y="562"/>
                    <a:pt x="1539" y="562"/>
                  </a:cubicBezTo>
                  <a:cubicBezTo>
                    <a:pt x="1540" y="564"/>
                    <a:pt x="1540" y="566"/>
                    <a:pt x="1539" y="567"/>
                  </a:cubicBezTo>
                  <a:cubicBezTo>
                    <a:pt x="1540" y="567"/>
                    <a:pt x="1540" y="570"/>
                    <a:pt x="1539" y="572"/>
                  </a:cubicBezTo>
                  <a:cubicBezTo>
                    <a:pt x="1541" y="574"/>
                    <a:pt x="1540" y="575"/>
                    <a:pt x="1540" y="576"/>
                  </a:cubicBezTo>
                  <a:cubicBezTo>
                    <a:pt x="1540" y="579"/>
                    <a:pt x="1539" y="581"/>
                    <a:pt x="1540" y="582"/>
                  </a:cubicBezTo>
                  <a:cubicBezTo>
                    <a:pt x="1539" y="582"/>
                    <a:pt x="1540" y="585"/>
                    <a:pt x="1540" y="587"/>
                  </a:cubicBezTo>
                  <a:cubicBezTo>
                    <a:pt x="1540" y="589"/>
                    <a:pt x="1542" y="591"/>
                    <a:pt x="1540" y="592"/>
                  </a:cubicBezTo>
                  <a:cubicBezTo>
                    <a:pt x="1540" y="595"/>
                    <a:pt x="1539" y="595"/>
                    <a:pt x="1540" y="597"/>
                  </a:cubicBezTo>
                  <a:cubicBezTo>
                    <a:pt x="1539" y="599"/>
                    <a:pt x="1540" y="601"/>
                    <a:pt x="1540" y="603"/>
                  </a:cubicBezTo>
                  <a:cubicBezTo>
                    <a:pt x="1540" y="605"/>
                    <a:pt x="1538" y="605"/>
                    <a:pt x="1540" y="608"/>
                  </a:cubicBezTo>
                  <a:cubicBezTo>
                    <a:pt x="1541" y="609"/>
                    <a:pt x="1543" y="608"/>
                    <a:pt x="1540" y="611"/>
                  </a:cubicBezTo>
                  <a:cubicBezTo>
                    <a:pt x="1541" y="613"/>
                    <a:pt x="1540" y="615"/>
                    <a:pt x="1540" y="615"/>
                  </a:cubicBezTo>
                  <a:cubicBezTo>
                    <a:pt x="1539" y="616"/>
                    <a:pt x="1537" y="620"/>
                    <a:pt x="1539" y="619"/>
                  </a:cubicBezTo>
                  <a:cubicBezTo>
                    <a:pt x="1539" y="621"/>
                    <a:pt x="1540" y="621"/>
                    <a:pt x="1539" y="622"/>
                  </a:cubicBezTo>
                  <a:cubicBezTo>
                    <a:pt x="1539" y="623"/>
                    <a:pt x="1540" y="626"/>
                    <a:pt x="1540" y="625"/>
                  </a:cubicBezTo>
                  <a:cubicBezTo>
                    <a:pt x="1539" y="626"/>
                    <a:pt x="1540" y="627"/>
                    <a:pt x="1539" y="629"/>
                  </a:cubicBezTo>
                  <a:cubicBezTo>
                    <a:pt x="1539" y="631"/>
                    <a:pt x="1539" y="633"/>
                    <a:pt x="1539" y="636"/>
                  </a:cubicBezTo>
                  <a:cubicBezTo>
                    <a:pt x="1536" y="638"/>
                    <a:pt x="1538" y="642"/>
                    <a:pt x="1538" y="642"/>
                  </a:cubicBezTo>
                  <a:cubicBezTo>
                    <a:pt x="1539" y="645"/>
                    <a:pt x="1539" y="645"/>
                    <a:pt x="1538" y="649"/>
                  </a:cubicBezTo>
                  <a:cubicBezTo>
                    <a:pt x="1539" y="651"/>
                    <a:pt x="1540" y="653"/>
                    <a:pt x="1537" y="656"/>
                  </a:cubicBezTo>
                  <a:cubicBezTo>
                    <a:pt x="1536" y="657"/>
                    <a:pt x="1535" y="661"/>
                    <a:pt x="1537" y="662"/>
                  </a:cubicBezTo>
                  <a:cubicBezTo>
                    <a:pt x="1535" y="664"/>
                    <a:pt x="1537" y="667"/>
                    <a:pt x="1536" y="669"/>
                  </a:cubicBezTo>
                  <a:cubicBezTo>
                    <a:pt x="1540" y="669"/>
                    <a:pt x="1538" y="673"/>
                    <a:pt x="1535" y="674"/>
                  </a:cubicBezTo>
                  <a:cubicBezTo>
                    <a:pt x="1533" y="675"/>
                    <a:pt x="1533" y="678"/>
                    <a:pt x="1535" y="679"/>
                  </a:cubicBezTo>
                  <a:cubicBezTo>
                    <a:pt x="1535" y="682"/>
                    <a:pt x="1535" y="682"/>
                    <a:pt x="1535" y="685"/>
                  </a:cubicBezTo>
                  <a:cubicBezTo>
                    <a:pt x="1533" y="686"/>
                    <a:pt x="1532" y="686"/>
                    <a:pt x="1534" y="690"/>
                  </a:cubicBezTo>
                  <a:cubicBezTo>
                    <a:pt x="1536" y="690"/>
                    <a:pt x="1535" y="691"/>
                    <a:pt x="1533" y="695"/>
                  </a:cubicBezTo>
                  <a:cubicBezTo>
                    <a:pt x="1531" y="697"/>
                    <a:pt x="1532" y="695"/>
                    <a:pt x="1532" y="701"/>
                  </a:cubicBezTo>
                  <a:cubicBezTo>
                    <a:pt x="1531" y="701"/>
                    <a:pt x="1534" y="701"/>
                    <a:pt x="1532" y="704"/>
                  </a:cubicBezTo>
                  <a:cubicBezTo>
                    <a:pt x="1531" y="705"/>
                    <a:pt x="1532" y="707"/>
                    <a:pt x="1531" y="708"/>
                  </a:cubicBezTo>
                  <a:cubicBezTo>
                    <a:pt x="1530" y="712"/>
                    <a:pt x="1532" y="710"/>
                    <a:pt x="1531" y="711"/>
                  </a:cubicBezTo>
                  <a:cubicBezTo>
                    <a:pt x="1532" y="711"/>
                    <a:pt x="1532" y="715"/>
                    <a:pt x="1530" y="715"/>
                  </a:cubicBezTo>
                  <a:cubicBezTo>
                    <a:pt x="1530" y="717"/>
                    <a:pt x="1530" y="716"/>
                    <a:pt x="1530" y="718"/>
                  </a:cubicBezTo>
                  <a:cubicBezTo>
                    <a:pt x="1530" y="720"/>
                    <a:pt x="1530" y="721"/>
                    <a:pt x="1529" y="722"/>
                  </a:cubicBezTo>
                  <a:cubicBezTo>
                    <a:pt x="1529" y="723"/>
                    <a:pt x="1528" y="725"/>
                    <a:pt x="1528" y="726"/>
                  </a:cubicBezTo>
                  <a:cubicBezTo>
                    <a:pt x="1529" y="728"/>
                    <a:pt x="1528" y="729"/>
                    <a:pt x="1528" y="731"/>
                  </a:cubicBezTo>
                  <a:cubicBezTo>
                    <a:pt x="1528" y="731"/>
                    <a:pt x="1528" y="734"/>
                    <a:pt x="1528" y="734"/>
                  </a:cubicBezTo>
                  <a:cubicBezTo>
                    <a:pt x="1527" y="736"/>
                    <a:pt x="1527" y="738"/>
                    <a:pt x="1527" y="739"/>
                  </a:cubicBezTo>
                  <a:cubicBezTo>
                    <a:pt x="1525" y="742"/>
                    <a:pt x="1527" y="743"/>
                    <a:pt x="1526" y="744"/>
                  </a:cubicBezTo>
                  <a:cubicBezTo>
                    <a:pt x="1526" y="746"/>
                    <a:pt x="1525" y="748"/>
                    <a:pt x="1525" y="748"/>
                  </a:cubicBezTo>
                  <a:cubicBezTo>
                    <a:pt x="1525" y="749"/>
                    <a:pt x="1524" y="752"/>
                    <a:pt x="1524" y="752"/>
                  </a:cubicBezTo>
                  <a:cubicBezTo>
                    <a:pt x="1524" y="754"/>
                    <a:pt x="1524" y="755"/>
                    <a:pt x="1524" y="757"/>
                  </a:cubicBezTo>
                  <a:cubicBezTo>
                    <a:pt x="1524" y="759"/>
                    <a:pt x="1523" y="763"/>
                    <a:pt x="1523" y="763"/>
                  </a:cubicBezTo>
                  <a:cubicBezTo>
                    <a:pt x="1523" y="764"/>
                    <a:pt x="1521" y="767"/>
                    <a:pt x="1521" y="769"/>
                  </a:cubicBezTo>
                  <a:cubicBezTo>
                    <a:pt x="1522" y="770"/>
                    <a:pt x="1522" y="773"/>
                    <a:pt x="1520" y="774"/>
                  </a:cubicBezTo>
                  <a:cubicBezTo>
                    <a:pt x="1519" y="775"/>
                    <a:pt x="1519" y="779"/>
                    <a:pt x="1519" y="781"/>
                  </a:cubicBezTo>
                  <a:cubicBezTo>
                    <a:pt x="1518" y="782"/>
                    <a:pt x="1519" y="785"/>
                    <a:pt x="1518" y="786"/>
                  </a:cubicBezTo>
                  <a:cubicBezTo>
                    <a:pt x="1518" y="790"/>
                    <a:pt x="1516" y="791"/>
                    <a:pt x="1516" y="792"/>
                  </a:cubicBezTo>
                  <a:cubicBezTo>
                    <a:pt x="1515" y="793"/>
                    <a:pt x="1516" y="796"/>
                    <a:pt x="1516" y="798"/>
                  </a:cubicBezTo>
                  <a:cubicBezTo>
                    <a:pt x="1515" y="800"/>
                    <a:pt x="1515" y="802"/>
                    <a:pt x="1514" y="804"/>
                  </a:cubicBezTo>
                  <a:cubicBezTo>
                    <a:pt x="1513" y="806"/>
                    <a:pt x="1513" y="808"/>
                    <a:pt x="1512" y="810"/>
                  </a:cubicBezTo>
                  <a:cubicBezTo>
                    <a:pt x="1512" y="812"/>
                    <a:pt x="1513" y="813"/>
                    <a:pt x="1511" y="816"/>
                  </a:cubicBezTo>
                  <a:cubicBezTo>
                    <a:pt x="1511" y="817"/>
                    <a:pt x="1510" y="818"/>
                    <a:pt x="1510" y="819"/>
                  </a:cubicBezTo>
                  <a:cubicBezTo>
                    <a:pt x="1510" y="822"/>
                    <a:pt x="1510" y="822"/>
                    <a:pt x="1509" y="823"/>
                  </a:cubicBezTo>
                  <a:cubicBezTo>
                    <a:pt x="1508" y="824"/>
                    <a:pt x="1507" y="824"/>
                    <a:pt x="1508" y="827"/>
                  </a:cubicBezTo>
                  <a:cubicBezTo>
                    <a:pt x="1508" y="829"/>
                    <a:pt x="1507" y="830"/>
                    <a:pt x="1507" y="831"/>
                  </a:cubicBezTo>
                  <a:cubicBezTo>
                    <a:pt x="1508" y="834"/>
                    <a:pt x="1506" y="834"/>
                    <a:pt x="1506" y="835"/>
                  </a:cubicBezTo>
                  <a:cubicBezTo>
                    <a:pt x="1506" y="834"/>
                    <a:pt x="1507" y="837"/>
                    <a:pt x="1505" y="839"/>
                  </a:cubicBezTo>
                  <a:cubicBezTo>
                    <a:pt x="1505" y="842"/>
                    <a:pt x="1504" y="843"/>
                    <a:pt x="1503" y="845"/>
                  </a:cubicBezTo>
                  <a:cubicBezTo>
                    <a:pt x="1502" y="847"/>
                    <a:pt x="1501" y="848"/>
                    <a:pt x="1501" y="851"/>
                  </a:cubicBezTo>
                  <a:cubicBezTo>
                    <a:pt x="1499" y="853"/>
                    <a:pt x="1500" y="853"/>
                    <a:pt x="1500" y="858"/>
                  </a:cubicBezTo>
                  <a:cubicBezTo>
                    <a:pt x="1500" y="861"/>
                    <a:pt x="1497" y="863"/>
                    <a:pt x="1497" y="864"/>
                  </a:cubicBezTo>
                  <a:cubicBezTo>
                    <a:pt x="1499" y="865"/>
                    <a:pt x="1496" y="868"/>
                    <a:pt x="1496" y="868"/>
                  </a:cubicBezTo>
                  <a:cubicBezTo>
                    <a:pt x="1496" y="869"/>
                    <a:pt x="1494" y="870"/>
                    <a:pt x="1494" y="873"/>
                  </a:cubicBezTo>
                  <a:cubicBezTo>
                    <a:pt x="1493" y="874"/>
                    <a:pt x="1493" y="875"/>
                    <a:pt x="1493" y="877"/>
                  </a:cubicBezTo>
                  <a:cubicBezTo>
                    <a:pt x="1492" y="878"/>
                    <a:pt x="1493" y="879"/>
                    <a:pt x="1491" y="882"/>
                  </a:cubicBezTo>
                  <a:cubicBezTo>
                    <a:pt x="1490" y="882"/>
                    <a:pt x="1491" y="881"/>
                    <a:pt x="1490" y="886"/>
                  </a:cubicBezTo>
                  <a:cubicBezTo>
                    <a:pt x="1490" y="887"/>
                    <a:pt x="1489" y="888"/>
                    <a:pt x="1488" y="890"/>
                  </a:cubicBezTo>
                  <a:cubicBezTo>
                    <a:pt x="1489" y="891"/>
                    <a:pt x="1486" y="893"/>
                    <a:pt x="1486" y="894"/>
                  </a:cubicBezTo>
                  <a:cubicBezTo>
                    <a:pt x="1485" y="895"/>
                    <a:pt x="1483" y="896"/>
                    <a:pt x="1485" y="899"/>
                  </a:cubicBezTo>
                  <a:cubicBezTo>
                    <a:pt x="1483" y="901"/>
                    <a:pt x="1484" y="904"/>
                    <a:pt x="1483" y="904"/>
                  </a:cubicBezTo>
                  <a:cubicBezTo>
                    <a:pt x="1481" y="907"/>
                    <a:pt x="1482" y="908"/>
                    <a:pt x="1480" y="910"/>
                  </a:cubicBezTo>
                  <a:cubicBezTo>
                    <a:pt x="1480" y="911"/>
                    <a:pt x="1482" y="912"/>
                    <a:pt x="1478" y="916"/>
                  </a:cubicBezTo>
                  <a:cubicBezTo>
                    <a:pt x="1478" y="915"/>
                    <a:pt x="1476" y="918"/>
                    <a:pt x="1476" y="921"/>
                  </a:cubicBezTo>
                  <a:cubicBezTo>
                    <a:pt x="1475" y="924"/>
                    <a:pt x="1473" y="926"/>
                    <a:pt x="1473" y="927"/>
                  </a:cubicBezTo>
                  <a:cubicBezTo>
                    <a:pt x="1473" y="929"/>
                    <a:pt x="1471" y="930"/>
                    <a:pt x="1470" y="932"/>
                  </a:cubicBezTo>
                  <a:cubicBezTo>
                    <a:pt x="1469" y="933"/>
                    <a:pt x="1470" y="935"/>
                    <a:pt x="1468" y="936"/>
                  </a:cubicBezTo>
                  <a:cubicBezTo>
                    <a:pt x="1467" y="937"/>
                    <a:pt x="1466" y="938"/>
                    <a:pt x="1466" y="940"/>
                  </a:cubicBezTo>
                  <a:cubicBezTo>
                    <a:pt x="1467" y="943"/>
                    <a:pt x="1466" y="946"/>
                    <a:pt x="1464" y="945"/>
                  </a:cubicBezTo>
                  <a:cubicBezTo>
                    <a:pt x="1463" y="947"/>
                    <a:pt x="1464" y="946"/>
                    <a:pt x="1462" y="949"/>
                  </a:cubicBezTo>
                  <a:cubicBezTo>
                    <a:pt x="1461" y="949"/>
                    <a:pt x="1459" y="951"/>
                    <a:pt x="1460" y="953"/>
                  </a:cubicBezTo>
                  <a:cubicBezTo>
                    <a:pt x="1460" y="953"/>
                    <a:pt x="1457" y="955"/>
                    <a:pt x="1457" y="957"/>
                  </a:cubicBezTo>
                  <a:cubicBezTo>
                    <a:pt x="1458" y="958"/>
                    <a:pt x="1456" y="960"/>
                    <a:pt x="1455" y="961"/>
                  </a:cubicBezTo>
                  <a:cubicBezTo>
                    <a:pt x="1453" y="962"/>
                    <a:pt x="1453" y="962"/>
                    <a:pt x="1452" y="964"/>
                  </a:cubicBezTo>
                  <a:cubicBezTo>
                    <a:pt x="1451" y="966"/>
                    <a:pt x="1452" y="967"/>
                    <a:pt x="1449" y="970"/>
                  </a:cubicBezTo>
                  <a:cubicBezTo>
                    <a:pt x="1450" y="971"/>
                    <a:pt x="1447" y="973"/>
                    <a:pt x="1446" y="975"/>
                  </a:cubicBezTo>
                  <a:cubicBezTo>
                    <a:pt x="1445" y="976"/>
                    <a:pt x="1444" y="979"/>
                    <a:pt x="1442" y="979"/>
                  </a:cubicBezTo>
                  <a:cubicBezTo>
                    <a:pt x="1441" y="981"/>
                    <a:pt x="1441" y="982"/>
                    <a:pt x="1438" y="984"/>
                  </a:cubicBezTo>
                  <a:cubicBezTo>
                    <a:pt x="1438" y="985"/>
                    <a:pt x="1433" y="988"/>
                    <a:pt x="1434" y="989"/>
                  </a:cubicBezTo>
                  <a:cubicBezTo>
                    <a:pt x="1433" y="993"/>
                    <a:pt x="1433" y="993"/>
                    <a:pt x="1430" y="994"/>
                  </a:cubicBezTo>
                  <a:cubicBezTo>
                    <a:pt x="1432" y="995"/>
                    <a:pt x="1423" y="999"/>
                    <a:pt x="1426" y="994"/>
                  </a:cubicBezTo>
                  <a:cubicBezTo>
                    <a:pt x="1423" y="991"/>
                    <a:pt x="1426" y="990"/>
                    <a:pt x="1426" y="990"/>
                  </a:cubicBezTo>
                  <a:cubicBezTo>
                    <a:pt x="1429" y="989"/>
                    <a:pt x="1428" y="987"/>
                    <a:pt x="1430" y="985"/>
                  </a:cubicBezTo>
                  <a:cubicBezTo>
                    <a:pt x="1433" y="988"/>
                    <a:pt x="1435" y="982"/>
                    <a:pt x="1434" y="981"/>
                  </a:cubicBezTo>
                  <a:cubicBezTo>
                    <a:pt x="1435" y="978"/>
                    <a:pt x="1436" y="977"/>
                    <a:pt x="1437" y="976"/>
                  </a:cubicBezTo>
                  <a:cubicBezTo>
                    <a:pt x="1440" y="975"/>
                    <a:pt x="1440" y="974"/>
                    <a:pt x="1441" y="971"/>
                  </a:cubicBezTo>
                  <a:cubicBezTo>
                    <a:pt x="1443" y="970"/>
                    <a:pt x="1443" y="968"/>
                    <a:pt x="1444" y="966"/>
                  </a:cubicBezTo>
                  <a:cubicBezTo>
                    <a:pt x="1446" y="963"/>
                    <a:pt x="1446" y="964"/>
                    <a:pt x="1447" y="961"/>
                  </a:cubicBezTo>
                  <a:cubicBezTo>
                    <a:pt x="1448" y="960"/>
                    <a:pt x="1447" y="958"/>
                    <a:pt x="1450" y="957"/>
                  </a:cubicBezTo>
                  <a:cubicBezTo>
                    <a:pt x="1450" y="956"/>
                    <a:pt x="1454" y="956"/>
                    <a:pt x="1452" y="953"/>
                  </a:cubicBezTo>
                  <a:cubicBezTo>
                    <a:pt x="1452" y="952"/>
                    <a:pt x="1452" y="952"/>
                    <a:pt x="1455" y="950"/>
                  </a:cubicBezTo>
                  <a:cubicBezTo>
                    <a:pt x="1456" y="949"/>
                    <a:pt x="1455" y="950"/>
                    <a:pt x="1457" y="946"/>
                  </a:cubicBezTo>
                  <a:cubicBezTo>
                    <a:pt x="1458" y="943"/>
                    <a:pt x="1458" y="942"/>
                    <a:pt x="1459" y="942"/>
                  </a:cubicBezTo>
                  <a:cubicBezTo>
                    <a:pt x="1460" y="943"/>
                    <a:pt x="1460" y="940"/>
                    <a:pt x="1461" y="938"/>
                  </a:cubicBezTo>
                  <a:cubicBezTo>
                    <a:pt x="1462" y="937"/>
                    <a:pt x="1463" y="935"/>
                    <a:pt x="1463" y="934"/>
                  </a:cubicBezTo>
                  <a:cubicBezTo>
                    <a:pt x="1464" y="932"/>
                    <a:pt x="1462" y="931"/>
                    <a:pt x="1465" y="930"/>
                  </a:cubicBezTo>
                  <a:cubicBezTo>
                    <a:pt x="1464" y="929"/>
                    <a:pt x="1465" y="927"/>
                    <a:pt x="1467" y="924"/>
                  </a:cubicBezTo>
                  <a:cubicBezTo>
                    <a:pt x="1467" y="921"/>
                    <a:pt x="1468" y="920"/>
                    <a:pt x="1470" y="919"/>
                  </a:cubicBezTo>
                  <a:cubicBezTo>
                    <a:pt x="1469" y="916"/>
                    <a:pt x="1471" y="915"/>
                    <a:pt x="1472" y="913"/>
                  </a:cubicBezTo>
                  <a:cubicBezTo>
                    <a:pt x="1472" y="909"/>
                    <a:pt x="1474" y="910"/>
                    <a:pt x="1475" y="908"/>
                  </a:cubicBezTo>
                  <a:cubicBezTo>
                    <a:pt x="1476" y="907"/>
                    <a:pt x="1477" y="905"/>
                    <a:pt x="1477" y="902"/>
                  </a:cubicBezTo>
                  <a:cubicBezTo>
                    <a:pt x="1477" y="899"/>
                    <a:pt x="1479" y="899"/>
                    <a:pt x="1479" y="896"/>
                  </a:cubicBezTo>
                  <a:cubicBezTo>
                    <a:pt x="1481" y="895"/>
                    <a:pt x="1482" y="890"/>
                    <a:pt x="1481" y="891"/>
                  </a:cubicBezTo>
                  <a:cubicBezTo>
                    <a:pt x="1482" y="892"/>
                    <a:pt x="1484" y="887"/>
                    <a:pt x="1483" y="885"/>
                  </a:cubicBezTo>
                  <a:cubicBezTo>
                    <a:pt x="1485" y="886"/>
                    <a:pt x="1485" y="882"/>
                    <a:pt x="1485" y="881"/>
                  </a:cubicBezTo>
                  <a:cubicBezTo>
                    <a:pt x="1486" y="879"/>
                    <a:pt x="1485" y="880"/>
                    <a:pt x="1486" y="877"/>
                  </a:cubicBezTo>
                  <a:cubicBezTo>
                    <a:pt x="1487" y="875"/>
                    <a:pt x="1485" y="875"/>
                    <a:pt x="1487" y="874"/>
                  </a:cubicBezTo>
                  <a:cubicBezTo>
                    <a:pt x="1487" y="872"/>
                    <a:pt x="1489" y="872"/>
                    <a:pt x="1489" y="870"/>
                  </a:cubicBezTo>
                  <a:cubicBezTo>
                    <a:pt x="1490" y="869"/>
                    <a:pt x="1489" y="865"/>
                    <a:pt x="1490" y="866"/>
                  </a:cubicBezTo>
                  <a:cubicBezTo>
                    <a:pt x="1492" y="866"/>
                    <a:pt x="1491" y="864"/>
                    <a:pt x="1491" y="862"/>
                  </a:cubicBezTo>
                  <a:cubicBezTo>
                    <a:pt x="1494" y="862"/>
                    <a:pt x="1493" y="859"/>
                    <a:pt x="1493" y="856"/>
                  </a:cubicBezTo>
                  <a:cubicBezTo>
                    <a:pt x="1492" y="855"/>
                    <a:pt x="1494" y="850"/>
                    <a:pt x="1495" y="850"/>
                  </a:cubicBezTo>
                  <a:cubicBezTo>
                    <a:pt x="1496" y="849"/>
                    <a:pt x="1495" y="845"/>
                    <a:pt x="1497" y="843"/>
                  </a:cubicBezTo>
                  <a:cubicBezTo>
                    <a:pt x="1499" y="841"/>
                    <a:pt x="1499" y="839"/>
                    <a:pt x="1499" y="837"/>
                  </a:cubicBezTo>
                  <a:cubicBezTo>
                    <a:pt x="1500" y="833"/>
                    <a:pt x="1500" y="832"/>
                    <a:pt x="1500" y="833"/>
                  </a:cubicBezTo>
                  <a:cubicBezTo>
                    <a:pt x="1501" y="830"/>
                    <a:pt x="1500" y="828"/>
                    <a:pt x="1501" y="828"/>
                  </a:cubicBezTo>
                  <a:cubicBezTo>
                    <a:pt x="1501" y="827"/>
                    <a:pt x="1502" y="824"/>
                    <a:pt x="1502" y="824"/>
                  </a:cubicBezTo>
                  <a:cubicBezTo>
                    <a:pt x="1504" y="822"/>
                    <a:pt x="1503" y="820"/>
                    <a:pt x="1503" y="820"/>
                  </a:cubicBezTo>
                  <a:cubicBezTo>
                    <a:pt x="1503" y="818"/>
                    <a:pt x="1504" y="817"/>
                    <a:pt x="1504" y="816"/>
                  </a:cubicBezTo>
                  <a:cubicBezTo>
                    <a:pt x="1504" y="815"/>
                    <a:pt x="1505" y="813"/>
                    <a:pt x="1505" y="811"/>
                  </a:cubicBezTo>
                  <a:cubicBezTo>
                    <a:pt x="1507" y="809"/>
                    <a:pt x="1508" y="808"/>
                    <a:pt x="1507" y="805"/>
                  </a:cubicBezTo>
                  <a:cubicBezTo>
                    <a:pt x="1507" y="803"/>
                    <a:pt x="1508" y="801"/>
                    <a:pt x="1508" y="799"/>
                  </a:cubicBezTo>
                  <a:cubicBezTo>
                    <a:pt x="1509" y="796"/>
                    <a:pt x="1510" y="793"/>
                    <a:pt x="1510" y="792"/>
                  </a:cubicBezTo>
                  <a:cubicBezTo>
                    <a:pt x="1509" y="790"/>
                    <a:pt x="1512" y="787"/>
                    <a:pt x="1511" y="786"/>
                  </a:cubicBezTo>
                  <a:cubicBezTo>
                    <a:pt x="1512" y="784"/>
                    <a:pt x="1513" y="782"/>
                    <a:pt x="1513" y="779"/>
                  </a:cubicBezTo>
                  <a:cubicBezTo>
                    <a:pt x="1513" y="776"/>
                    <a:pt x="1514" y="776"/>
                    <a:pt x="1514" y="773"/>
                  </a:cubicBezTo>
                  <a:cubicBezTo>
                    <a:pt x="1514" y="771"/>
                    <a:pt x="1513" y="766"/>
                    <a:pt x="1515" y="766"/>
                  </a:cubicBezTo>
                  <a:cubicBezTo>
                    <a:pt x="1517" y="764"/>
                    <a:pt x="1516" y="762"/>
                    <a:pt x="1516" y="760"/>
                  </a:cubicBezTo>
                  <a:cubicBezTo>
                    <a:pt x="1517" y="757"/>
                    <a:pt x="1517" y="754"/>
                    <a:pt x="1518" y="750"/>
                  </a:cubicBezTo>
                  <a:cubicBezTo>
                    <a:pt x="1519" y="746"/>
                    <a:pt x="1519" y="743"/>
                    <a:pt x="1520" y="740"/>
                  </a:cubicBezTo>
                  <a:cubicBezTo>
                    <a:pt x="1520" y="740"/>
                    <a:pt x="1520" y="736"/>
                    <a:pt x="1521" y="735"/>
                  </a:cubicBezTo>
                  <a:cubicBezTo>
                    <a:pt x="1520" y="733"/>
                    <a:pt x="1521" y="732"/>
                    <a:pt x="1521" y="730"/>
                  </a:cubicBezTo>
                  <a:cubicBezTo>
                    <a:pt x="1522" y="729"/>
                    <a:pt x="1522" y="727"/>
                    <a:pt x="1523" y="726"/>
                  </a:cubicBezTo>
                  <a:cubicBezTo>
                    <a:pt x="1523" y="724"/>
                    <a:pt x="1523" y="722"/>
                    <a:pt x="1523" y="721"/>
                  </a:cubicBezTo>
                  <a:cubicBezTo>
                    <a:pt x="1522" y="719"/>
                    <a:pt x="1524" y="715"/>
                    <a:pt x="1524" y="713"/>
                  </a:cubicBezTo>
                  <a:cubicBezTo>
                    <a:pt x="1524" y="709"/>
                    <a:pt x="1525" y="708"/>
                    <a:pt x="1525" y="705"/>
                  </a:cubicBezTo>
                  <a:cubicBezTo>
                    <a:pt x="1525" y="703"/>
                    <a:pt x="1526" y="703"/>
                    <a:pt x="1526" y="701"/>
                  </a:cubicBezTo>
                  <a:cubicBezTo>
                    <a:pt x="1525" y="698"/>
                    <a:pt x="1525" y="698"/>
                    <a:pt x="1526" y="697"/>
                  </a:cubicBezTo>
                  <a:cubicBezTo>
                    <a:pt x="1527" y="695"/>
                    <a:pt x="1526" y="693"/>
                    <a:pt x="1527" y="691"/>
                  </a:cubicBezTo>
                  <a:cubicBezTo>
                    <a:pt x="1529" y="690"/>
                    <a:pt x="1526" y="688"/>
                    <a:pt x="1528" y="685"/>
                  </a:cubicBezTo>
                  <a:cubicBezTo>
                    <a:pt x="1528" y="682"/>
                    <a:pt x="1529" y="680"/>
                    <a:pt x="1528" y="679"/>
                  </a:cubicBezTo>
                  <a:cubicBezTo>
                    <a:pt x="1526" y="678"/>
                    <a:pt x="1529" y="675"/>
                    <a:pt x="1529" y="673"/>
                  </a:cubicBezTo>
                  <a:cubicBezTo>
                    <a:pt x="1530" y="673"/>
                    <a:pt x="1528" y="665"/>
                    <a:pt x="1529" y="667"/>
                  </a:cubicBezTo>
                  <a:cubicBezTo>
                    <a:pt x="1529" y="666"/>
                    <a:pt x="1529" y="662"/>
                    <a:pt x="1530" y="661"/>
                  </a:cubicBezTo>
                  <a:cubicBezTo>
                    <a:pt x="1529" y="658"/>
                    <a:pt x="1531" y="655"/>
                    <a:pt x="1531" y="654"/>
                  </a:cubicBezTo>
                  <a:cubicBezTo>
                    <a:pt x="1529" y="652"/>
                    <a:pt x="1533" y="652"/>
                    <a:pt x="1531" y="649"/>
                  </a:cubicBezTo>
                  <a:cubicBezTo>
                    <a:pt x="1531" y="647"/>
                    <a:pt x="1528" y="644"/>
                    <a:pt x="1531" y="643"/>
                  </a:cubicBezTo>
                  <a:cubicBezTo>
                    <a:pt x="1532" y="638"/>
                    <a:pt x="1532" y="638"/>
                    <a:pt x="1532" y="636"/>
                  </a:cubicBezTo>
                  <a:cubicBezTo>
                    <a:pt x="1533" y="637"/>
                    <a:pt x="1530" y="634"/>
                    <a:pt x="1532" y="630"/>
                  </a:cubicBezTo>
                  <a:cubicBezTo>
                    <a:pt x="1532" y="630"/>
                    <a:pt x="1533" y="625"/>
                    <a:pt x="1533" y="624"/>
                  </a:cubicBezTo>
                  <a:cubicBezTo>
                    <a:pt x="1534" y="622"/>
                    <a:pt x="1533" y="622"/>
                    <a:pt x="1533" y="620"/>
                  </a:cubicBezTo>
                  <a:cubicBezTo>
                    <a:pt x="1533" y="619"/>
                    <a:pt x="1532" y="619"/>
                    <a:pt x="1533" y="616"/>
                  </a:cubicBezTo>
                  <a:cubicBezTo>
                    <a:pt x="1535" y="615"/>
                    <a:pt x="1533" y="612"/>
                    <a:pt x="1534" y="612"/>
                  </a:cubicBezTo>
                  <a:cubicBezTo>
                    <a:pt x="1533" y="612"/>
                    <a:pt x="1534" y="608"/>
                    <a:pt x="1534" y="608"/>
                  </a:cubicBezTo>
                  <a:cubicBezTo>
                    <a:pt x="1533" y="608"/>
                    <a:pt x="1534" y="606"/>
                    <a:pt x="1534" y="605"/>
                  </a:cubicBezTo>
                  <a:cubicBezTo>
                    <a:pt x="1533" y="603"/>
                    <a:pt x="1534" y="602"/>
                    <a:pt x="1534" y="600"/>
                  </a:cubicBezTo>
                  <a:cubicBezTo>
                    <a:pt x="1534" y="598"/>
                    <a:pt x="1534" y="595"/>
                    <a:pt x="1534" y="594"/>
                  </a:cubicBezTo>
                  <a:cubicBezTo>
                    <a:pt x="1535" y="591"/>
                    <a:pt x="1534" y="589"/>
                    <a:pt x="1535" y="588"/>
                  </a:cubicBezTo>
                  <a:cubicBezTo>
                    <a:pt x="1535" y="587"/>
                    <a:pt x="1534" y="586"/>
                    <a:pt x="1535" y="582"/>
                  </a:cubicBezTo>
                  <a:cubicBezTo>
                    <a:pt x="1537" y="581"/>
                    <a:pt x="1537" y="577"/>
                    <a:pt x="1535" y="576"/>
                  </a:cubicBezTo>
                  <a:cubicBezTo>
                    <a:pt x="1535" y="573"/>
                    <a:pt x="1535" y="573"/>
                    <a:pt x="1535" y="570"/>
                  </a:cubicBezTo>
                  <a:cubicBezTo>
                    <a:pt x="1534" y="569"/>
                    <a:pt x="1535" y="568"/>
                    <a:pt x="1534" y="565"/>
                  </a:cubicBezTo>
                  <a:cubicBezTo>
                    <a:pt x="1535" y="564"/>
                    <a:pt x="1534" y="558"/>
                    <a:pt x="1534" y="559"/>
                  </a:cubicBezTo>
                  <a:cubicBezTo>
                    <a:pt x="1532" y="556"/>
                    <a:pt x="1536" y="554"/>
                    <a:pt x="1534" y="553"/>
                  </a:cubicBezTo>
                  <a:cubicBezTo>
                    <a:pt x="1535" y="552"/>
                    <a:pt x="1533" y="549"/>
                    <a:pt x="1534" y="547"/>
                  </a:cubicBezTo>
                  <a:cubicBezTo>
                    <a:pt x="1533" y="545"/>
                    <a:pt x="1531" y="543"/>
                    <a:pt x="1533" y="541"/>
                  </a:cubicBezTo>
                  <a:cubicBezTo>
                    <a:pt x="1533" y="540"/>
                    <a:pt x="1535" y="537"/>
                    <a:pt x="1533" y="536"/>
                  </a:cubicBezTo>
                  <a:cubicBezTo>
                    <a:pt x="1532" y="536"/>
                    <a:pt x="1533" y="533"/>
                    <a:pt x="1532" y="530"/>
                  </a:cubicBezTo>
                  <a:cubicBezTo>
                    <a:pt x="1533" y="526"/>
                    <a:pt x="1530" y="527"/>
                    <a:pt x="1531" y="524"/>
                  </a:cubicBezTo>
                  <a:cubicBezTo>
                    <a:pt x="1530" y="522"/>
                    <a:pt x="1532" y="522"/>
                    <a:pt x="1531" y="518"/>
                  </a:cubicBezTo>
                  <a:cubicBezTo>
                    <a:pt x="1529" y="517"/>
                    <a:pt x="1531" y="515"/>
                    <a:pt x="1530" y="512"/>
                  </a:cubicBezTo>
                  <a:cubicBezTo>
                    <a:pt x="1531" y="510"/>
                    <a:pt x="1531" y="510"/>
                    <a:pt x="1529" y="507"/>
                  </a:cubicBezTo>
                  <a:cubicBezTo>
                    <a:pt x="1530" y="504"/>
                    <a:pt x="1529" y="505"/>
                    <a:pt x="1528" y="501"/>
                  </a:cubicBezTo>
                  <a:cubicBezTo>
                    <a:pt x="1529" y="500"/>
                    <a:pt x="1529" y="497"/>
                    <a:pt x="1528" y="496"/>
                  </a:cubicBezTo>
                  <a:cubicBezTo>
                    <a:pt x="1528" y="492"/>
                    <a:pt x="1527" y="492"/>
                    <a:pt x="1526" y="490"/>
                  </a:cubicBezTo>
                  <a:cubicBezTo>
                    <a:pt x="1526" y="487"/>
                    <a:pt x="1527" y="485"/>
                    <a:pt x="1526" y="484"/>
                  </a:cubicBezTo>
                  <a:cubicBezTo>
                    <a:pt x="1524" y="481"/>
                    <a:pt x="1523" y="479"/>
                    <a:pt x="1524" y="478"/>
                  </a:cubicBezTo>
                  <a:cubicBezTo>
                    <a:pt x="1524" y="475"/>
                    <a:pt x="1525" y="474"/>
                    <a:pt x="1523" y="471"/>
                  </a:cubicBezTo>
                  <a:cubicBezTo>
                    <a:pt x="1519" y="469"/>
                    <a:pt x="1522" y="467"/>
                    <a:pt x="1522" y="465"/>
                  </a:cubicBezTo>
                  <a:cubicBezTo>
                    <a:pt x="1523" y="462"/>
                    <a:pt x="1521" y="461"/>
                    <a:pt x="1520" y="458"/>
                  </a:cubicBezTo>
                  <a:cubicBezTo>
                    <a:pt x="1519" y="457"/>
                    <a:pt x="1520" y="455"/>
                    <a:pt x="1519" y="452"/>
                  </a:cubicBezTo>
                  <a:cubicBezTo>
                    <a:pt x="1519" y="449"/>
                    <a:pt x="1516" y="448"/>
                    <a:pt x="1517" y="446"/>
                  </a:cubicBezTo>
                  <a:cubicBezTo>
                    <a:pt x="1516" y="442"/>
                    <a:pt x="1515" y="440"/>
                    <a:pt x="1516" y="440"/>
                  </a:cubicBezTo>
                  <a:cubicBezTo>
                    <a:pt x="1515" y="439"/>
                    <a:pt x="1514" y="437"/>
                    <a:pt x="1514" y="433"/>
                  </a:cubicBezTo>
                  <a:cubicBezTo>
                    <a:pt x="1513" y="431"/>
                    <a:pt x="1510" y="431"/>
                    <a:pt x="1512" y="429"/>
                  </a:cubicBezTo>
                  <a:cubicBezTo>
                    <a:pt x="1509" y="429"/>
                    <a:pt x="1514" y="427"/>
                    <a:pt x="1511" y="424"/>
                  </a:cubicBezTo>
                  <a:cubicBezTo>
                    <a:pt x="1510" y="421"/>
                    <a:pt x="1510" y="420"/>
                    <a:pt x="1510" y="420"/>
                  </a:cubicBezTo>
                  <a:cubicBezTo>
                    <a:pt x="1511" y="417"/>
                    <a:pt x="1511" y="416"/>
                    <a:pt x="1509" y="416"/>
                  </a:cubicBezTo>
                  <a:cubicBezTo>
                    <a:pt x="1511" y="413"/>
                    <a:pt x="1506" y="410"/>
                    <a:pt x="1506" y="408"/>
                  </a:cubicBezTo>
                  <a:cubicBezTo>
                    <a:pt x="1506" y="407"/>
                    <a:pt x="1504" y="405"/>
                    <a:pt x="1504" y="404"/>
                  </a:cubicBezTo>
                  <a:cubicBezTo>
                    <a:pt x="1503" y="400"/>
                    <a:pt x="1503" y="402"/>
                    <a:pt x="1503" y="399"/>
                  </a:cubicBezTo>
                  <a:cubicBezTo>
                    <a:pt x="1503" y="398"/>
                    <a:pt x="1502" y="397"/>
                    <a:pt x="1501" y="394"/>
                  </a:cubicBezTo>
                  <a:cubicBezTo>
                    <a:pt x="1499" y="393"/>
                    <a:pt x="1500" y="391"/>
                    <a:pt x="1499" y="388"/>
                  </a:cubicBezTo>
                  <a:cubicBezTo>
                    <a:pt x="1498" y="386"/>
                    <a:pt x="1497" y="384"/>
                    <a:pt x="1497" y="383"/>
                  </a:cubicBezTo>
                  <a:cubicBezTo>
                    <a:pt x="1495" y="383"/>
                    <a:pt x="1496" y="379"/>
                    <a:pt x="1495" y="377"/>
                  </a:cubicBezTo>
                  <a:cubicBezTo>
                    <a:pt x="1494" y="379"/>
                    <a:pt x="1493" y="372"/>
                    <a:pt x="1492" y="372"/>
                  </a:cubicBezTo>
                  <a:cubicBezTo>
                    <a:pt x="1493" y="370"/>
                    <a:pt x="1491" y="369"/>
                    <a:pt x="1490" y="367"/>
                  </a:cubicBezTo>
                  <a:cubicBezTo>
                    <a:pt x="1490" y="364"/>
                    <a:pt x="1489" y="364"/>
                    <a:pt x="1488" y="362"/>
                  </a:cubicBezTo>
                  <a:cubicBezTo>
                    <a:pt x="1487" y="360"/>
                    <a:pt x="1484" y="357"/>
                    <a:pt x="1485" y="356"/>
                  </a:cubicBezTo>
                  <a:cubicBezTo>
                    <a:pt x="1482" y="353"/>
                    <a:pt x="1483" y="352"/>
                    <a:pt x="1483" y="350"/>
                  </a:cubicBezTo>
                  <a:cubicBezTo>
                    <a:pt x="1481" y="350"/>
                    <a:pt x="1481" y="347"/>
                    <a:pt x="1480" y="345"/>
                  </a:cubicBezTo>
                  <a:cubicBezTo>
                    <a:pt x="1477" y="345"/>
                    <a:pt x="1480" y="341"/>
                    <a:pt x="1478" y="340"/>
                  </a:cubicBezTo>
                  <a:cubicBezTo>
                    <a:pt x="1477" y="337"/>
                    <a:pt x="1476" y="337"/>
                    <a:pt x="1475" y="335"/>
                  </a:cubicBezTo>
                  <a:cubicBezTo>
                    <a:pt x="1472" y="332"/>
                    <a:pt x="1472" y="329"/>
                    <a:pt x="1472" y="329"/>
                  </a:cubicBezTo>
                  <a:cubicBezTo>
                    <a:pt x="1472" y="325"/>
                    <a:pt x="1469" y="323"/>
                    <a:pt x="1469" y="323"/>
                  </a:cubicBezTo>
                  <a:cubicBezTo>
                    <a:pt x="1468" y="325"/>
                    <a:pt x="1463" y="319"/>
                    <a:pt x="1465" y="318"/>
                  </a:cubicBezTo>
                  <a:cubicBezTo>
                    <a:pt x="1463" y="314"/>
                    <a:pt x="1463" y="317"/>
                    <a:pt x="1462" y="312"/>
                  </a:cubicBezTo>
                  <a:cubicBezTo>
                    <a:pt x="1464" y="310"/>
                    <a:pt x="1460" y="305"/>
                    <a:pt x="1459" y="306"/>
                  </a:cubicBezTo>
                  <a:cubicBezTo>
                    <a:pt x="1460" y="307"/>
                    <a:pt x="1459" y="301"/>
                    <a:pt x="1455" y="301"/>
                  </a:cubicBezTo>
                  <a:cubicBezTo>
                    <a:pt x="1454" y="297"/>
                    <a:pt x="1454" y="299"/>
                    <a:pt x="1453" y="297"/>
                  </a:cubicBezTo>
                  <a:cubicBezTo>
                    <a:pt x="1453" y="295"/>
                    <a:pt x="1450" y="298"/>
                    <a:pt x="1450" y="293"/>
                  </a:cubicBezTo>
                  <a:cubicBezTo>
                    <a:pt x="1451" y="291"/>
                    <a:pt x="1448" y="291"/>
                    <a:pt x="1448" y="289"/>
                  </a:cubicBezTo>
                  <a:cubicBezTo>
                    <a:pt x="1446" y="286"/>
                    <a:pt x="1446" y="288"/>
                    <a:pt x="1446" y="286"/>
                  </a:cubicBezTo>
                  <a:cubicBezTo>
                    <a:pt x="1445" y="282"/>
                    <a:pt x="1444" y="283"/>
                    <a:pt x="1443" y="282"/>
                  </a:cubicBezTo>
                  <a:cubicBezTo>
                    <a:pt x="1442" y="280"/>
                    <a:pt x="1440" y="280"/>
                    <a:pt x="1441" y="279"/>
                  </a:cubicBezTo>
                  <a:cubicBezTo>
                    <a:pt x="1441" y="277"/>
                    <a:pt x="1441" y="276"/>
                    <a:pt x="1437" y="273"/>
                  </a:cubicBezTo>
                  <a:cubicBezTo>
                    <a:pt x="1434" y="272"/>
                    <a:pt x="1433" y="267"/>
                    <a:pt x="1433" y="268"/>
                  </a:cubicBezTo>
                  <a:cubicBezTo>
                    <a:pt x="1430" y="267"/>
                    <a:pt x="1432" y="263"/>
                    <a:pt x="1429" y="263"/>
                  </a:cubicBezTo>
                  <a:cubicBezTo>
                    <a:pt x="1423" y="263"/>
                    <a:pt x="1427" y="261"/>
                    <a:pt x="1425" y="258"/>
                  </a:cubicBezTo>
                  <a:cubicBezTo>
                    <a:pt x="1423" y="256"/>
                    <a:pt x="1423" y="253"/>
                    <a:pt x="1421" y="253"/>
                  </a:cubicBezTo>
                  <a:cubicBezTo>
                    <a:pt x="1417" y="255"/>
                    <a:pt x="1417" y="248"/>
                    <a:pt x="1418" y="249"/>
                  </a:cubicBezTo>
                  <a:cubicBezTo>
                    <a:pt x="1417" y="246"/>
                    <a:pt x="1415" y="244"/>
                    <a:pt x="1414" y="244"/>
                  </a:cubicBezTo>
                  <a:cubicBezTo>
                    <a:pt x="1411" y="244"/>
                    <a:pt x="1412" y="240"/>
                    <a:pt x="1410" y="240"/>
                  </a:cubicBezTo>
                  <a:cubicBezTo>
                    <a:pt x="1411" y="240"/>
                    <a:pt x="1409" y="241"/>
                    <a:pt x="1406" y="236"/>
                  </a:cubicBezTo>
                  <a:cubicBezTo>
                    <a:pt x="1406" y="232"/>
                    <a:pt x="1404" y="233"/>
                    <a:pt x="1403" y="231"/>
                  </a:cubicBezTo>
                  <a:cubicBezTo>
                    <a:pt x="1402" y="229"/>
                    <a:pt x="1401" y="229"/>
                    <a:pt x="1399" y="227"/>
                  </a:cubicBezTo>
                  <a:cubicBezTo>
                    <a:pt x="1394" y="226"/>
                    <a:pt x="1393" y="224"/>
                    <a:pt x="1395" y="223"/>
                  </a:cubicBezTo>
                  <a:cubicBezTo>
                    <a:pt x="1395" y="222"/>
                    <a:pt x="1391" y="218"/>
                    <a:pt x="1391" y="219"/>
                  </a:cubicBezTo>
                  <a:cubicBezTo>
                    <a:pt x="1390" y="215"/>
                    <a:pt x="1387" y="217"/>
                    <a:pt x="1387" y="215"/>
                  </a:cubicBezTo>
                  <a:cubicBezTo>
                    <a:pt x="1386" y="213"/>
                    <a:pt x="1385" y="211"/>
                    <a:pt x="1383" y="211"/>
                  </a:cubicBezTo>
                  <a:cubicBezTo>
                    <a:pt x="1385" y="210"/>
                    <a:pt x="1379" y="209"/>
                    <a:pt x="1379" y="207"/>
                  </a:cubicBezTo>
                  <a:cubicBezTo>
                    <a:pt x="1376" y="205"/>
                    <a:pt x="1376" y="203"/>
                    <a:pt x="1374" y="202"/>
                  </a:cubicBezTo>
                  <a:cubicBezTo>
                    <a:pt x="1374" y="202"/>
                    <a:pt x="1374" y="201"/>
                    <a:pt x="1370" y="199"/>
                  </a:cubicBezTo>
                  <a:cubicBezTo>
                    <a:pt x="1369" y="198"/>
                    <a:pt x="1368" y="195"/>
                    <a:pt x="1366" y="195"/>
                  </a:cubicBezTo>
                  <a:cubicBezTo>
                    <a:pt x="1364" y="192"/>
                    <a:pt x="1362" y="193"/>
                    <a:pt x="1362" y="191"/>
                  </a:cubicBezTo>
                  <a:cubicBezTo>
                    <a:pt x="1361" y="190"/>
                    <a:pt x="1356" y="192"/>
                    <a:pt x="1357" y="187"/>
                  </a:cubicBezTo>
                  <a:cubicBezTo>
                    <a:pt x="1355" y="184"/>
                    <a:pt x="1352" y="184"/>
                    <a:pt x="1352" y="182"/>
                  </a:cubicBezTo>
                  <a:cubicBezTo>
                    <a:pt x="1351" y="183"/>
                    <a:pt x="1350" y="182"/>
                    <a:pt x="1350" y="179"/>
                  </a:cubicBezTo>
                  <a:cubicBezTo>
                    <a:pt x="1349" y="175"/>
                    <a:pt x="1349" y="179"/>
                    <a:pt x="1347" y="178"/>
                  </a:cubicBezTo>
                  <a:cubicBezTo>
                    <a:pt x="1343" y="176"/>
                    <a:pt x="1343" y="173"/>
                    <a:pt x="1342" y="174"/>
                  </a:cubicBezTo>
                  <a:cubicBezTo>
                    <a:pt x="1341" y="173"/>
                    <a:pt x="1338" y="172"/>
                    <a:pt x="1337" y="170"/>
                  </a:cubicBezTo>
                  <a:cubicBezTo>
                    <a:pt x="1336" y="172"/>
                    <a:pt x="1338" y="169"/>
                    <a:pt x="1334" y="168"/>
                  </a:cubicBezTo>
                  <a:cubicBezTo>
                    <a:pt x="1334" y="168"/>
                    <a:pt x="1333" y="166"/>
                    <a:pt x="1331" y="166"/>
                  </a:cubicBezTo>
                  <a:cubicBezTo>
                    <a:pt x="1328" y="166"/>
                    <a:pt x="1332" y="164"/>
                    <a:pt x="1326" y="162"/>
                  </a:cubicBezTo>
                  <a:cubicBezTo>
                    <a:pt x="1323" y="160"/>
                    <a:pt x="1322" y="159"/>
                    <a:pt x="1321" y="158"/>
                  </a:cubicBezTo>
                  <a:cubicBezTo>
                    <a:pt x="1319" y="154"/>
                    <a:pt x="1317" y="154"/>
                    <a:pt x="1315" y="154"/>
                  </a:cubicBezTo>
                  <a:cubicBezTo>
                    <a:pt x="1311" y="154"/>
                    <a:pt x="1314" y="151"/>
                    <a:pt x="1312" y="151"/>
                  </a:cubicBezTo>
                  <a:cubicBezTo>
                    <a:pt x="1311" y="151"/>
                    <a:pt x="1307" y="149"/>
                    <a:pt x="1307" y="148"/>
                  </a:cubicBezTo>
                  <a:cubicBezTo>
                    <a:pt x="1306" y="145"/>
                    <a:pt x="1305" y="146"/>
                    <a:pt x="1302" y="144"/>
                  </a:cubicBezTo>
                  <a:cubicBezTo>
                    <a:pt x="1298" y="141"/>
                    <a:pt x="1298" y="142"/>
                    <a:pt x="1297" y="141"/>
                  </a:cubicBezTo>
                  <a:cubicBezTo>
                    <a:pt x="1296" y="138"/>
                    <a:pt x="1295" y="140"/>
                    <a:pt x="1293" y="138"/>
                  </a:cubicBezTo>
                  <a:cubicBezTo>
                    <a:pt x="1291" y="138"/>
                    <a:pt x="1288" y="136"/>
                    <a:pt x="1288" y="135"/>
                  </a:cubicBezTo>
                  <a:cubicBezTo>
                    <a:pt x="1287" y="134"/>
                    <a:pt x="1286" y="134"/>
                    <a:pt x="1283" y="132"/>
                  </a:cubicBezTo>
                  <a:cubicBezTo>
                    <a:pt x="1281" y="131"/>
                    <a:pt x="1280" y="130"/>
                    <a:pt x="1278" y="129"/>
                  </a:cubicBezTo>
                  <a:cubicBezTo>
                    <a:pt x="1275" y="127"/>
                    <a:pt x="1275" y="129"/>
                    <a:pt x="1273" y="126"/>
                  </a:cubicBezTo>
                  <a:cubicBezTo>
                    <a:pt x="1273" y="124"/>
                    <a:pt x="1270" y="123"/>
                    <a:pt x="1268" y="122"/>
                  </a:cubicBezTo>
                  <a:cubicBezTo>
                    <a:pt x="1266" y="123"/>
                    <a:pt x="1265" y="118"/>
                    <a:pt x="1263" y="120"/>
                  </a:cubicBezTo>
                  <a:cubicBezTo>
                    <a:pt x="1260" y="120"/>
                    <a:pt x="1259" y="117"/>
                    <a:pt x="1259" y="117"/>
                  </a:cubicBezTo>
                  <a:cubicBezTo>
                    <a:pt x="1258" y="115"/>
                    <a:pt x="1256" y="115"/>
                    <a:pt x="1253" y="114"/>
                  </a:cubicBezTo>
                  <a:cubicBezTo>
                    <a:pt x="1253" y="112"/>
                    <a:pt x="1251" y="117"/>
                    <a:pt x="1248" y="111"/>
                  </a:cubicBezTo>
                  <a:cubicBezTo>
                    <a:pt x="1247" y="109"/>
                    <a:pt x="1246" y="112"/>
                    <a:pt x="1243" y="109"/>
                  </a:cubicBezTo>
                  <a:cubicBezTo>
                    <a:pt x="1239" y="106"/>
                    <a:pt x="1237" y="107"/>
                    <a:pt x="1237" y="106"/>
                  </a:cubicBezTo>
                  <a:cubicBezTo>
                    <a:pt x="1232" y="103"/>
                    <a:pt x="1235" y="103"/>
                    <a:pt x="1231" y="103"/>
                  </a:cubicBezTo>
                  <a:cubicBezTo>
                    <a:pt x="1231" y="103"/>
                    <a:pt x="1228" y="101"/>
                    <a:pt x="1226" y="100"/>
                  </a:cubicBezTo>
                  <a:cubicBezTo>
                    <a:pt x="1225" y="101"/>
                    <a:pt x="1221" y="99"/>
                    <a:pt x="1220" y="97"/>
                  </a:cubicBezTo>
                  <a:cubicBezTo>
                    <a:pt x="1216" y="93"/>
                    <a:pt x="1216" y="95"/>
                    <a:pt x="1214" y="94"/>
                  </a:cubicBezTo>
                  <a:cubicBezTo>
                    <a:pt x="1210" y="94"/>
                    <a:pt x="1211" y="93"/>
                    <a:pt x="1208" y="91"/>
                  </a:cubicBezTo>
                  <a:cubicBezTo>
                    <a:pt x="1205" y="88"/>
                    <a:pt x="1205" y="91"/>
                    <a:pt x="1203" y="89"/>
                  </a:cubicBezTo>
                  <a:cubicBezTo>
                    <a:pt x="1202" y="87"/>
                    <a:pt x="1200" y="88"/>
                    <a:pt x="1197" y="86"/>
                  </a:cubicBezTo>
                  <a:cubicBezTo>
                    <a:pt x="1194" y="85"/>
                    <a:pt x="1194" y="83"/>
                    <a:pt x="1192" y="84"/>
                  </a:cubicBezTo>
                  <a:cubicBezTo>
                    <a:pt x="1188" y="87"/>
                    <a:pt x="1187" y="82"/>
                    <a:pt x="1186" y="82"/>
                  </a:cubicBezTo>
                  <a:cubicBezTo>
                    <a:pt x="1183" y="82"/>
                    <a:pt x="1187" y="80"/>
                    <a:pt x="1181" y="79"/>
                  </a:cubicBezTo>
                  <a:cubicBezTo>
                    <a:pt x="1177" y="79"/>
                    <a:pt x="1175" y="81"/>
                    <a:pt x="1176" y="77"/>
                  </a:cubicBezTo>
                  <a:cubicBezTo>
                    <a:pt x="1173" y="77"/>
                    <a:pt x="1172" y="79"/>
                    <a:pt x="1170" y="75"/>
                  </a:cubicBezTo>
                  <a:cubicBezTo>
                    <a:pt x="1168" y="75"/>
                    <a:pt x="1164" y="73"/>
                    <a:pt x="1165" y="73"/>
                  </a:cubicBezTo>
                  <a:cubicBezTo>
                    <a:pt x="1165" y="74"/>
                    <a:pt x="1162" y="71"/>
                    <a:pt x="1160" y="71"/>
                  </a:cubicBezTo>
                  <a:cubicBezTo>
                    <a:pt x="1160" y="70"/>
                    <a:pt x="1155" y="70"/>
                    <a:pt x="1154" y="69"/>
                  </a:cubicBezTo>
                  <a:cubicBezTo>
                    <a:pt x="1153" y="69"/>
                    <a:pt x="1153" y="64"/>
                    <a:pt x="1149" y="66"/>
                  </a:cubicBezTo>
                  <a:cubicBezTo>
                    <a:pt x="1143" y="66"/>
                    <a:pt x="1143" y="64"/>
                    <a:pt x="1143" y="64"/>
                  </a:cubicBezTo>
                  <a:cubicBezTo>
                    <a:pt x="1139" y="65"/>
                    <a:pt x="1139" y="66"/>
                    <a:pt x="1137" y="62"/>
                  </a:cubicBezTo>
                  <a:cubicBezTo>
                    <a:pt x="1136" y="62"/>
                    <a:pt x="1136" y="60"/>
                    <a:pt x="1132" y="61"/>
                  </a:cubicBezTo>
                  <a:cubicBezTo>
                    <a:pt x="1130" y="58"/>
                    <a:pt x="1126" y="58"/>
                    <a:pt x="1126" y="59"/>
                  </a:cubicBezTo>
                  <a:cubicBezTo>
                    <a:pt x="1123" y="58"/>
                    <a:pt x="1123" y="57"/>
                    <a:pt x="1121" y="57"/>
                  </a:cubicBezTo>
                  <a:cubicBezTo>
                    <a:pt x="1118" y="56"/>
                    <a:pt x="1117" y="56"/>
                    <a:pt x="1115" y="55"/>
                  </a:cubicBezTo>
                  <a:cubicBezTo>
                    <a:pt x="1115" y="54"/>
                    <a:pt x="1111" y="54"/>
                    <a:pt x="1110" y="53"/>
                  </a:cubicBezTo>
                  <a:cubicBezTo>
                    <a:pt x="1112" y="53"/>
                    <a:pt x="1105" y="53"/>
                    <a:pt x="1103" y="51"/>
                  </a:cubicBezTo>
                  <a:cubicBezTo>
                    <a:pt x="1104" y="53"/>
                    <a:pt x="1098" y="51"/>
                    <a:pt x="1097" y="50"/>
                  </a:cubicBezTo>
                  <a:cubicBezTo>
                    <a:pt x="1097" y="50"/>
                    <a:pt x="1092" y="51"/>
                    <a:pt x="1091" y="48"/>
                  </a:cubicBezTo>
                  <a:cubicBezTo>
                    <a:pt x="1087" y="48"/>
                    <a:pt x="1086" y="48"/>
                    <a:pt x="1084" y="46"/>
                  </a:cubicBezTo>
                  <a:cubicBezTo>
                    <a:pt x="1085" y="45"/>
                    <a:pt x="1079" y="46"/>
                    <a:pt x="1078" y="44"/>
                  </a:cubicBezTo>
                  <a:cubicBezTo>
                    <a:pt x="1076" y="44"/>
                    <a:pt x="1074" y="42"/>
                    <a:pt x="1072" y="43"/>
                  </a:cubicBezTo>
                  <a:cubicBezTo>
                    <a:pt x="1070" y="43"/>
                    <a:pt x="1067" y="42"/>
                    <a:pt x="1065" y="41"/>
                  </a:cubicBezTo>
                  <a:cubicBezTo>
                    <a:pt x="1063" y="41"/>
                    <a:pt x="1062" y="40"/>
                    <a:pt x="1059" y="39"/>
                  </a:cubicBezTo>
                  <a:cubicBezTo>
                    <a:pt x="1056" y="38"/>
                    <a:pt x="1054" y="38"/>
                    <a:pt x="1052" y="38"/>
                  </a:cubicBezTo>
                  <a:cubicBezTo>
                    <a:pt x="1050" y="37"/>
                    <a:pt x="1048" y="38"/>
                    <a:pt x="1046" y="36"/>
                  </a:cubicBezTo>
                  <a:cubicBezTo>
                    <a:pt x="1046" y="37"/>
                    <a:pt x="1041" y="38"/>
                    <a:pt x="1040" y="35"/>
                  </a:cubicBezTo>
                  <a:cubicBezTo>
                    <a:pt x="1036" y="35"/>
                    <a:pt x="1037" y="35"/>
                    <a:pt x="1033" y="33"/>
                  </a:cubicBezTo>
                  <a:cubicBezTo>
                    <a:pt x="1028" y="33"/>
                    <a:pt x="1029" y="32"/>
                    <a:pt x="1027" y="32"/>
                  </a:cubicBezTo>
                  <a:cubicBezTo>
                    <a:pt x="1022" y="33"/>
                    <a:pt x="1024" y="32"/>
                    <a:pt x="1020" y="31"/>
                  </a:cubicBezTo>
                  <a:cubicBezTo>
                    <a:pt x="1019" y="32"/>
                    <a:pt x="1016" y="32"/>
                    <a:pt x="1014" y="29"/>
                  </a:cubicBezTo>
                  <a:cubicBezTo>
                    <a:pt x="1010" y="29"/>
                    <a:pt x="1010" y="25"/>
                    <a:pt x="1007" y="28"/>
                  </a:cubicBezTo>
                  <a:cubicBezTo>
                    <a:pt x="1004" y="26"/>
                    <a:pt x="1002" y="28"/>
                    <a:pt x="1001" y="27"/>
                  </a:cubicBezTo>
                  <a:cubicBezTo>
                    <a:pt x="996" y="25"/>
                    <a:pt x="996" y="25"/>
                    <a:pt x="994" y="26"/>
                  </a:cubicBezTo>
                  <a:cubicBezTo>
                    <a:pt x="993" y="24"/>
                    <a:pt x="988" y="25"/>
                    <a:pt x="988" y="24"/>
                  </a:cubicBezTo>
                  <a:cubicBezTo>
                    <a:pt x="984" y="24"/>
                    <a:pt x="983" y="21"/>
                    <a:pt x="981" y="24"/>
                  </a:cubicBezTo>
                  <a:cubicBezTo>
                    <a:pt x="982" y="26"/>
                    <a:pt x="979" y="24"/>
                    <a:pt x="978" y="24"/>
                  </a:cubicBezTo>
                  <a:cubicBezTo>
                    <a:pt x="975" y="24"/>
                    <a:pt x="977" y="25"/>
                    <a:pt x="975" y="23"/>
                  </a:cubicBezTo>
                  <a:cubicBezTo>
                    <a:pt x="971" y="23"/>
                    <a:pt x="971" y="21"/>
                    <a:pt x="968" y="22"/>
                  </a:cubicBezTo>
                  <a:cubicBezTo>
                    <a:pt x="964" y="23"/>
                    <a:pt x="966" y="21"/>
                    <a:pt x="962" y="21"/>
                  </a:cubicBezTo>
                  <a:cubicBezTo>
                    <a:pt x="958" y="22"/>
                    <a:pt x="957" y="22"/>
                    <a:pt x="955" y="20"/>
                  </a:cubicBezTo>
                  <a:cubicBezTo>
                    <a:pt x="952" y="22"/>
                    <a:pt x="950" y="19"/>
                    <a:pt x="949" y="19"/>
                  </a:cubicBezTo>
                  <a:cubicBezTo>
                    <a:pt x="944" y="19"/>
                    <a:pt x="941" y="20"/>
                    <a:pt x="942" y="18"/>
                  </a:cubicBezTo>
                  <a:cubicBezTo>
                    <a:pt x="940" y="19"/>
                    <a:pt x="937" y="15"/>
                    <a:pt x="936" y="17"/>
                  </a:cubicBezTo>
                  <a:cubicBezTo>
                    <a:pt x="933" y="17"/>
                    <a:pt x="932" y="18"/>
                    <a:pt x="929" y="17"/>
                  </a:cubicBezTo>
                  <a:cubicBezTo>
                    <a:pt x="927" y="16"/>
                    <a:pt x="924" y="17"/>
                    <a:pt x="923" y="16"/>
                  </a:cubicBezTo>
                  <a:cubicBezTo>
                    <a:pt x="922" y="15"/>
                    <a:pt x="919" y="16"/>
                    <a:pt x="916" y="16"/>
                  </a:cubicBezTo>
                  <a:cubicBezTo>
                    <a:pt x="914" y="14"/>
                    <a:pt x="912" y="15"/>
                    <a:pt x="909" y="15"/>
                  </a:cubicBezTo>
                  <a:cubicBezTo>
                    <a:pt x="908" y="16"/>
                    <a:pt x="905" y="13"/>
                    <a:pt x="903" y="15"/>
                  </a:cubicBezTo>
                  <a:cubicBezTo>
                    <a:pt x="900" y="15"/>
                    <a:pt x="898" y="14"/>
                    <a:pt x="896" y="14"/>
                  </a:cubicBezTo>
                  <a:cubicBezTo>
                    <a:pt x="893" y="15"/>
                    <a:pt x="892" y="15"/>
                    <a:pt x="890" y="14"/>
                  </a:cubicBezTo>
                  <a:cubicBezTo>
                    <a:pt x="889" y="13"/>
                    <a:pt x="885" y="13"/>
                    <a:pt x="883" y="13"/>
                  </a:cubicBezTo>
                  <a:cubicBezTo>
                    <a:pt x="880" y="12"/>
                    <a:pt x="879" y="12"/>
                    <a:pt x="876" y="13"/>
                  </a:cubicBezTo>
                  <a:cubicBezTo>
                    <a:pt x="874" y="13"/>
                    <a:pt x="872" y="13"/>
                    <a:pt x="870" y="13"/>
                  </a:cubicBezTo>
                  <a:cubicBezTo>
                    <a:pt x="867" y="13"/>
                    <a:pt x="866" y="14"/>
                    <a:pt x="863" y="12"/>
                  </a:cubicBezTo>
                  <a:cubicBezTo>
                    <a:pt x="861" y="13"/>
                    <a:pt x="857" y="11"/>
                    <a:pt x="857" y="12"/>
                  </a:cubicBezTo>
                  <a:cubicBezTo>
                    <a:pt x="855" y="12"/>
                    <a:pt x="852" y="11"/>
                    <a:pt x="850" y="12"/>
                  </a:cubicBezTo>
                  <a:cubicBezTo>
                    <a:pt x="846" y="13"/>
                    <a:pt x="844" y="12"/>
                    <a:pt x="841" y="12"/>
                  </a:cubicBezTo>
                  <a:cubicBezTo>
                    <a:pt x="839" y="10"/>
                    <a:pt x="834" y="16"/>
                    <a:pt x="832" y="12"/>
                  </a:cubicBezTo>
                  <a:cubicBezTo>
                    <a:pt x="830" y="11"/>
                    <a:pt x="826" y="14"/>
                    <a:pt x="824" y="12"/>
                  </a:cubicBezTo>
                  <a:cubicBezTo>
                    <a:pt x="823" y="13"/>
                    <a:pt x="821" y="13"/>
                    <a:pt x="817" y="12"/>
                  </a:cubicBezTo>
                  <a:cubicBezTo>
                    <a:pt x="818" y="15"/>
                    <a:pt x="811" y="10"/>
                    <a:pt x="811" y="12"/>
                  </a:cubicBezTo>
                  <a:cubicBezTo>
                    <a:pt x="805" y="12"/>
                    <a:pt x="805" y="9"/>
                    <a:pt x="804" y="12"/>
                  </a:cubicBezTo>
                  <a:cubicBezTo>
                    <a:pt x="805" y="14"/>
                    <a:pt x="798" y="14"/>
                    <a:pt x="797" y="12"/>
                  </a:cubicBezTo>
                  <a:cubicBezTo>
                    <a:pt x="795" y="13"/>
                    <a:pt x="793" y="14"/>
                    <a:pt x="791" y="13"/>
                  </a:cubicBezTo>
                  <a:cubicBezTo>
                    <a:pt x="787" y="13"/>
                    <a:pt x="786" y="14"/>
                    <a:pt x="784" y="13"/>
                  </a:cubicBezTo>
                  <a:cubicBezTo>
                    <a:pt x="784" y="13"/>
                    <a:pt x="782" y="13"/>
                    <a:pt x="781" y="14"/>
                  </a:cubicBezTo>
                  <a:cubicBezTo>
                    <a:pt x="780" y="13"/>
                    <a:pt x="779" y="15"/>
                    <a:pt x="777" y="13"/>
                  </a:cubicBezTo>
                  <a:cubicBezTo>
                    <a:pt x="775" y="16"/>
                    <a:pt x="774" y="13"/>
                    <a:pt x="771" y="14"/>
                  </a:cubicBezTo>
                  <a:cubicBezTo>
                    <a:pt x="768" y="14"/>
                    <a:pt x="766" y="10"/>
                    <a:pt x="764" y="14"/>
                  </a:cubicBezTo>
                  <a:cubicBezTo>
                    <a:pt x="765" y="13"/>
                    <a:pt x="761" y="16"/>
                    <a:pt x="758" y="14"/>
                  </a:cubicBezTo>
                  <a:cubicBezTo>
                    <a:pt x="755" y="16"/>
                    <a:pt x="754" y="16"/>
                    <a:pt x="752" y="15"/>
                  </a:cubicBezTo>
                  <a:cubicBezTo>
                    <a:pt x="749" y="16"/>
                    <a:pt x="745" y="17"/>
                    <a:pt x="745" y="16"/>
                  </a:cubicBezTo>
                  <a:cubicBezTo>
                    <a:pt x="742" y="18"/>
                    <a:pt x="742" y="17"/>
                    <a:pt x="738" y="16"/>
                  </a:cubicBezTo>
                  <a:cubicBezTo>
                    <a:pt x="736" y="18"/>
                    <a:pt x="732" y="18"/>
                    <a:pt x="732" y="17"/>
                  </a:cubicBezTo>
                  <a:cubicBezTo>
                    <a:pt x="728" y="19"/>
                    <a:pt x="726" y="15"/>
                    <a:pt x="725" y="18"/>
                  </a:cubicBezTo>
                  <a:cubicBezTo>
                    <a:pt x="725" y="19"/>
                    <a:pt x="721" y="17"/>
                    <a:pt x="718" y="19"/>
                  </a:cubicBezTo>
                  <a:cubicBezTo>
                    <a:pt x="717" y="19"/>
                    <a:pt x="717" y="19"/>
                    <a:pt x="714" y="20"/>
                  </a:cubicBezTo>
                  <a:cubicBezTo>
                    <a:pt x="714" y="20"/>
                    <a:pt x="710" y="19"/>
                    <a:pt x="709" y="20"/>
                  </a:cubicBezTo>
                  <a:cubicBezTo>
                    <a:pt x="706" y="23"/>
                    <a:pt x="706" y="20"/>
                    <a:pt x="704" y="21"/>
                  </a:cubicBezTo>
                  <a:cubicBezTo>
                    <a:pt x="702" y="22"/>
                    <a:pt x="700" y="21"/>
                    <a:pt x="699" y="21"/>
                  </a:cubicBezTo>
                  <a:cubicBezTo>
                    <a:pt x="698" y="23"/>
                    <a:pt x="698" y="23"/>
                    <a:pt x="694" y="22"/>
                  </a:cubicBezTo>
                  <a:cubicBezTo>
                    <a:pt x="693" y="19"/>
                    <a:pt x="689" y="22"/>
                    <a:pt x="689" y="23"/>
                  </a:cubicBezTo>
                  <a:cubicBezTo>
                    <a:pt x="687" y="20"/>
                    <a:pt x="687" y="24"/>
                    <a:pt x="684" y="24"/>
                  </a:cubicBezTo>
                  <a:cubicBezTo>
                    <a:pt x="682" y="22"/>
                    <a:pt x="680" y="25"/>
                    <a:pt x="679" y="25"/>
                  </a:cubicBezTo>
                  <a:cubicBezTo>
                    <a:pt x="676" y="24"/>
                    <a:pt x="672" y="21"/>
                    <a:pt x="673" y="25"/>
                  </a:cubicBezTo>
                  <a:cubicBezTo>
                    <a:pt x="671" y="25"/>
                    <a:pt x="671" y="27"/>
                    <a:pt x="668" y="27"/>
                  </a:cubicBezTo>
                  <a:cubicBezTo>
                    <a:pt x="664" y="28"/>
                    <a:pt x="665" y="27"/>
                    <a:pt x="663" y="29"/>
                  </a:cubicBezTo>
                  <a:cubicBezTo>
                    <a:pt x="660" y="29"/>
                    <a:pt x="658" y="30"/>
                    <a:pt x="656" y="29"/>
                  </a:cubicBezTo>
                  <a:cubicBezTo>
                    <a:pt x="655" y="31"/>
                    <a:pt x="654" y="31"/>
                    <a:pt x="651" y="31"/>
                  </a:cubicBezTo>
                  <a:cubicBezTo>
                    <a:pt x="647" y="33"/>
                    <a:pt x="649" y="31"/>
                    <a:pt x="645" y="32"/>
                  </a:cubicBezTo>
                  <a:cubicBezTo>
                    <a:pt x="645" y="34"/>
                    <a:pt x="641" y="32"/>
                    <a:pt x="639" y="33"/>
                  </a:cubicBezTo>
                  <a:cubicBezTo>
                    <a:pt x="637" y="34"/>
                    <a:pt x="635" y="35"/>
                    <a:pt x="634" y="34"/>
                  </a:cubicBezTo>
                  <a:cubicBezTo>
                    <a:pt x="632" y="36"/>
                    <a:pt x="631" y="36"/>
                    <a:pt x="628" y="36"/>
                  </a:cubicBezTo>
                  <a:cubicBezTo>
                    <a:pt x="628" y="37"/>
                    <a:pt x="623" y="34"/>
                    <a:pt x="622" y="37"/>
                  </a:cubicBezTo>
                  <a:cubicBezTo>
                    <a:pt x="619" y="34"/>
                    <a:pt x="618" y="37"/>
                    <a:pt x="615" y="39"/>
                  </a:cubicBezTo>
                  <a:cubicBezTo>
                    <a:pt x="614" y="41"/>
                    <a:pt x="610" y="41"/>
                    <a:pt x="607" y="41"/>
                  </a:cubicBezTo>
                  <a:cubicBezTo>
                    <a:pt x="605" y="42"/>
                    <a:pt x="605" y="43"/>
                    <a:pt x="603" y="42"/>
                  </a:cubicBezTo>
                  <a:cubicBezTo>
                    <a:pt x="603" y="43"/>
                    <a:pt x="600" y="43"/>
                    <a:pt x="600" y="43"/>
                  </a:cubicBezTo>
                  <a:cubicBezTo>
                    <a:pt x="597" y="45"/>
                    <a:pt x="595" y="43"/>
                    <a:pt x="594" y="45"/>
                  </a:cubicBezTo>
                  <a:cubicBezTo>
                    <a:pt x="593" y="44"/>
                    <a:pt x="590" y="47"/>
                    <a:pt x="588" y="47"/>
                  </a:cubicBezTo>
                  <a:cubicBezTo>
                    <a:pt x="585" y="49"/>
                    <a:pt x="587" y="47"/>
                    <a:pt x="583" y="48"/>
                  </a:cubicBezTo>
                  <a:cubicBezTo>
                    <a:pt x="580" y="48"/>
                    <a:pt x="579" y="51"/>
                    <a:pt x="577" y="50"/>
                  </a:cubicBezTo>
                  <a:cubicBezTo>
                    <a:pt x="576" y="51"/>
                    <a:pt x="571" y="51"/>
                    <a:pt x="571" y="53"/>
                  </a:cubicBezTo>
                  <a:cubicBezTo>
                    <a:pt x="569" y="52"/>
                    <a:pt x="563" y="53"/>
                    <a:pt x="564" y="54"/>
                  </a:cubicBezTo>
                  <a:cubicBezTo>
                    <a:pt x="563" y="56"/>
                    <a:pt x="558" y="57"/>
                    <a:pt x="558" y="56"/>
                  </a:cubicBezTo>
                  <a:cubicBezTo>
                    <a:pt x="559" y="59"/>
                    <a:pt x="555" y="56"/>
                    <a:pt x="552" y="58"/>
                  </a:cubicBezTo>
                  <a:cubicBezTo>
                    <a:pt x="550" y="57"/>
                    <a:pt x="548" y="57"/>
                    <a:pt x="546" y="60"/>
                  </a:cubicBezTo>
                  <a:cubicBezTo>
                    <a:pt x="545" y="61"/>
                    <a:pt x="540" y="63"/>
                    <a:pt x="540" y="63"/>
                  </a:cubicBezTo>
                  <a:cubicBezTo>
                    <a:pt x="539" y="61"/>
                    <a:pt x="535" y="65"/>
                    <a:pt x="534" y="65"/>
                  </a:cubicBezTo>
                  <a:cubicBezTo>
                    <a:pt x="534" y="65"/>
                    <a:pt x="528" y="66"/>
                    <a:pt x="529" y="67"/>
                  </a:cubicBezTo>
                  <a:cubicBezTo>
                    <a:pt x="526" y="66"/>
                    <a:pt x="523" y="68"/>
                    <a:pt x="523" y="69"/>
                  </a:cubicBezTo>
                  <a:cubicBezTo>
                    <a:pt x="523" y="68"/>
                    <a:pt x="521" y="71"/>
                    <a:pt x="518" y="71"/>
                  </a:cubicBezTo>
                  <a:cubicBezTo>
                    <a:pt x="518" y="72"/>
                    <a:pt x="513" y="72"/>
                    <a:pt x="513" y="73"/>
                  </a:cubicBezTo>
                  <a:cubicBezTo>
                    <a:pt x="512" y="74"/>
                    <a:pt x="510" y="75"/>
                    <a:pt x="507" y="75"/>
                  </a:cubicBezTo>
                  <a:cubicBezTo>
                    <a:pt x="508" y="74"/>
                    <a:pt x="501" y="76"/>
                    <a:pt x="502" y="78"/>
                  </a:cubicBezTo>
                  <a:cubicBezTo>
                    <a:pt x="502" y="77"/>
                    <a:pt x="498" y="80"/>
                    <a:pt x="497" y="80"/>
                  </a:cubicBezTo>
                  <a:cubicBezTo>
                    <a:pt x="497" y="80"/>
                    <a:pt x="493" y="81"/>
                    <a:pt x="491" y="82"/>
                  </a:cubicBezTo>
                  <a:cubicBezTo>
                    <a:pt x="488" y="84"/>
                    <a:pt x="485" y="86"/>
                    <a:pt x="486" y="84"/>
                  </a:cubicBezTo>
                  <a:cubicBezTo>
                    <a:pt x="482" y="84"/>
                    <a:pt x="480" y="86"/>
                    <a:pt x="481" y="87"/>
                  </a:cubicBezTo>
                  <a:cubicBezTo>
                    <a:pt x="480" y="85"/>
                    <a:pt x="477" y="88"/>
                    <a:pt x="475" y="89"/>
                  </a:cubicBezTo>
                  <a:cubicBezTo>
                    <a:pt x="473" y="93"/>
                    <a:pt x="473" y="94"/>
                    <a:pt x="470" y="91"/>
                  </a:cubicBezTo>
                  <a:cubicBezTo>
                    <a:pt x="468" y="93"/>
                    <a:pt x="470" y="93"/>
                    <a:pt x="465" y="94"/>
                  </a:cubicBezTo>
                  <a:cubicBezTo>
                    <a:pt x="464" y="97"/>
                    <a:pt x="459" y="96"/>
                    <a:pt x="460" y="97"/>
                  </a:cubicBezTo>
                  <a:cubicBezTo>
                    <a:pt x="457" y="98"/>
                    <a:pt x="455" y="101"/>
                    <a:pt x="455" y="99"/>
                  </a:cubicBezTo>
                  <a:cubicBezTo>
                    <a:pt x="450" y="100"/>
                    <a:pt x="449" y="102"/>
                    <a:pt x="449" y="102"/>
                  </a:cubicBezTo>
                  <a:cubicBezTo>
                    <a:pt x="447" y="104"/>
                    <a:pt x="443" y="105"/>
                    <a:pt x="443" y="105"/>
                  </a:cubicBezTo>
                  <a:cubicBezTo>
                    <a:pt x="441" y="104"/>
                    <a:pt x="437" y="107"/>
                    <a:pt x="437" y="108"/>
                  </a:cubicBezTo>
                  <a:cubicBezTo>
                    <a:pt x="436" y="110"/>
                    <a:pt x="434" y="110"/>
                    <a:pt x="434" y="109"/>
                  </a:cubicBezTo>
                  <a:cubicBezTo>
                    <a:pt x="434" y="111"/>
                    <a:pt x="432" y="112"/>
                    <a:pt x="431" y="111"/>
                  </a:cubicBezTo>
                  <a:cubicBezTo>
                    <a:pt x="431" y="112"/>
                    <a:pt x="429" y="113"/>
                    <a:pt x="428" y="112"/>
                  </a:cubicBezTo>
                  <a:cubicBezTo>
                    <a:pt x="427" y="112"/>
                    <a:pt x="425" y="113"/>
                    <a:pt x="425" y="114"/>
                  </a:cubicBezTo>
                  <a:cubicBezTo>
                    <a:pt x="424" y="115"/>
                    <a:pt x="419" y="119"/>
                    <a:pt x="419" y="117"/>
                  </a:cubicBezTo>
                  <a:cubicBezTo>
                    <a:pt x="418" y="118"/>
                    <a:pt x="414" y="117"/>
                    <a:pt x="414" y="120"/>
                  </a:cubicBezTo>
                  <a:cubicBezTo>
                    <a:pt x="413" y="121"/>
                    <a:pt x="412" y="122"/>
                    <a:pt x="411" y="122"/>
                  </a:cubicBezTo>
                  <a:cubicBezTo>
                    <a:pt x="411" y="125"/>
                    <a:pt x="412" y="126"/>
                    <a:pt x="408" y="124"/>
                  </a:cubicBezTo>
                  <a:cubicBezTo>
                    <a:pt x="405" y="127"/>
                    <a:pt x="403" y="126"/>
                    <a:pt x="402" y="127"/>
                  </a:cubicBezTo>
                  <a:cubicBezTo>
                    <a:pt x="403" y="124"/>
                    <a:pt x="397" y="128"/>
                    <a:pt x="397" y="131"/>
                  </a:cubicBezTo>
                  <a:cubicBezTo>
                    <a:pt x="394" y="134"/>
                    <a:pt x="396" y="132"/>
                    <a:pt x="391" y="134"/>
                  </a:cubicBezTo>
                  <a:cubicBezTo>
                    <a:pt x="387" y="137"/>
                    <a:pt x="388" y="137"/>
                    <a:pt x="385" y="137"/>
                  </a:cubicBezTo>
                  <a:cubicBezTo>
                    <a:pt x="383" y="138"/>
                    <a:pt x="383" y="140"/>
                    <a:pt x="382" y="140"/>
                  </a:cubicBezTo>
                  <a:cubicBezTo>
                    <a:pt x="382" y="144"/>
                    <a:pt x="378" y="143"/>
                    <a:pt x="379" y="142"/>
                  </a:cubicBezTo>
                  <a:cubicBezTo>
                    <a:pt x="376" y="140"/>
                    <a:pt x="376" y="141"/>
                    <a:pt x="374" y="144"/>
                  </a:cubicBezTo>
                  <a:cubicBezTo>
                    <a:pt x="374" y="148"/>
                    <a:pt x="369" y="147"/>
                    <a:pt x="368" y="148"/>
                  </a:cubicBezTo>
                  <a:cubicBezTo>
                    <a:pt x="365" y="148"/>
                    <a:pt x="365" y="150"/>
                    <a:pt x="363" y="151"/>
                  </a:cubicBezTo>
                  <a:cubicBezTo>
                    <a:pt x="362" y="152"/>
                    <a:pt x="360" y="155"/>
                    <a:pt x="358" y="155"/>
                  </a:cubicBezTo>
                  <a:cubicBezTo>
                    <a:pt x="356" y="153"/>
                    <a:pt x="353" y="158"/>
                    <a:pt x="353" y="158"/>
                  </a:cubicBezTo>
                  <a:cubicBezTo>
                    <a:pt x="352" y="158"/>
                    <a:pt x="350" y="161"/>
                    <a:pt x="349" y="161"/>
                  </a:cubicBezTo>
                  <a:cubicBezTo>
                    <a:pt x="349" y="162"/>
                    <a:pt x="344" y="163"/>
                    <a:pt x="344" y="164"/>
                  </a:cubicBezTo>
                  <a:cubicBezTo>
                    <a:pt x="341" y="166"/>
                    <a:pt x="341" y="171"/>
                    <a:pt x="339" y="168"/>
                  </a:cubicBezTo>
                  <a:cubicBezTo>
                    <a:pt x="338" y="169"/>
                    <a:pt x="332" y="169"/>
                    <a:pt x="334" y="171"/>
                  </a:cubicBezTo>
                  <a:cubicBezTo>
                    <a:pt x="333" y="174"/>
                    <a:pt x="333" y="175"/>
                    <a:pt x="329" y="175"/>
                  </a:cubicBezTo>
                  <a:cubicBezTo>
                    <a:pt x="329" y="177"/>
                    <a:pt x="324" y="176"/>
                    <a:pt x="325" y="178"/>
                  </a:cubicBezTo>
                  <a:cubicBezTo>
                    <a:pt x="324" y="178"/>
                    <a:pt x="320" y="177"/>
                    <a:pt x="320" y="181"/>
                  </a:cubicBezTo>
                  <a:cubicBezTo>
                    <a:pt x="321" y="186"/>
                    <a:pt x="317" y="184"/>
                    <a:pt x="316" y="185"/>
                  </a:cubicBezTo>
                  <a:cubicBezTo>
                    <a:pt x="313" y="185"/>
                    <a:pt x="307" y="188"/>
                    <a:pt x="311" y="188"/>
                  </a:cubicBezTo>
                  <a:cubicBezTo>
                    <a:pt x="307" y="190"/>
                    <a:pt x="309" y="188"/>
                    <a:pt x="307" y="192"/>
                  </a:cubicBezTo>
                  <a:cubicBezTo>
                    <a:pt x="306" y="191"/>
                    <a:pt x="305" y="195"/>
                    <a:pt x="304" y="194"/>
                  </a:cubicBezTo>
                  <a:cubicBezTo>
                    <a:pt x="303" y="194"/>
                    <a:pt x="300" y="201"/>
                    <a:pt x="300" y="197"/>
                  </a:cubicBezTo>
                  <a:cubicBezTo>
                    <a:pt x="299" y="197"/>
                    <a:pt x="301" y="198"/>
                    <a:pt x="297" y="199"/>
                  </a:cubicBezTo>
                  <a:cubicBezTo>
                    <a:pt x="297" y="198"/>
                    <a:pt x="297" y="200"/>
                    <a:pt x="294" y="201"/>
                  </a:cubicBezTo>
                  <a:cubicBezTo>
                    <a:pt x="293" y="204"/>
                    <a:pt x="291" y="204"/>
                    <a:pt x="292" y="204"/>
                  </a:cubicBezTo>
                  <a:cubicBezTo>
                    <a:pt x="291" y="207"/>
                    <a:pt x="290" y="207"/>
                    <a:pt x="289" y="206"/>
                  </a:cubicBezTo>
                  <a:cubicBezTo>
                    <a:pt x="285" y="206"/>
                    <a:pt x="285" y="209"/>
                    <a:pt x="284" y="210"/>
                  </a:cubicBezTo>
                  <a:cubicBezTo>
                    <a:pt x="278" y="212"/>
                    <a:pt x="281" y="213"/>
                    <a:pt x="280" y="213"/>
                  </a:cubicBezTo>
                  <a:cubicBezTo>
                    <a:pt x="278" y="214"/>
                    <a:pt x="278" y="213"/>
                    <a:pt x="275" y="217"/>
                  </a:cubicBezTo>
                  <a:cubicBezTo>
                    <a:pt x="274" y="217"/>
                    <a:pt x="271" y="221"/>
                    <a:pt x="271" y="221"/>
                  </a:cubicBezTo>
                  <a:cubicBezTo>
                    <a:pt x="270" y="223"/>
                    <a:pt x="270" y="222"/>
                    <a:pt x="268" y="225"/>
                  </a:cubicBezTo>
                  <a:cubicBezTo>
                    <a:pt x="265" y="227"/>
                    <a:pt x="265" y="227"/>
                    <a:pt x="263" y="228"/>
                  </a:cubicBezTo>
                  <a:cubicBezTo>
                    <a:pt x="261" y="229"/>
                    <a:pt x="260" y="231"/>
                    <a:pt x="259" y="232"/>
                  </a:cubicBezTo>
                  <a:cubicBezTo>
                    <a:pt x="257" y="234"/>
                    <a:pt x="255" y="235"/>
                    <a:pt x="255" y="236"/>
                  </a:cubicBezTo>
                  <a:cubicBezTo>
                    <a:pt x="254" y="237"/>
                    <a:pt x="250" y="238"/>
                    <a:pt x="251" y="239"/>
                  </a:cubicBezTo>
                  <a:cubicBezTo>
                    <a:pt x="250" y="241"/>
                    <a:pt x="248" y="239"/>
                    <a:pt x="247" y="243"/>
                  </a:cubicBezTo>
                  <a:cubicBezTo>
                    <a:pt x="242" y="243"/>
                    <a:pt x="246" y="246"/>
                    <a:pt x="242" y="247"/>
                  </a:cubicBezTo>
                  <a:cubicBezTo>
                    <a:pt x="243" y="247"/>
                    <a:pt x="240" y="251"/>
                    <a:pt x="239" y="251"/>
                  </a:cubicBezTo>
                  <a:cubicBezTo>
                    <a:pt x="238" y="252"/>
                    <a:pt x="235" y="251"/>
                    <a:pt x="235" y="255"/>
                  </a:cubicBezTo>
                  <a:cubicBezTo>
                    <a:pt x="235" y="255"/>
                    <a:pt x="232" y="258"/>
                    <a:pt x="231" y="259"/>
                  </a:cubicBezTo>
                  <a:cubicBezTo>
                    <a:pt x="231" y="260"/>
                    <a:pt x="228" y="262"/>
                    <a:pt x="227" y="263"/>
                  </a:cubicBezTo>
                  <a:cubicBezTo>
                    <a:pt x="227" y="262"/>
                    <a:pt x="224" y="264"/>
                    <a:pt x="223" y="267"/>
                  </a:cubicBezTo>
                  <a:cubicBezTo>
                    <a:pt x="222" y="269"/>
                    <a:pt x="221" y="269"/>
                    <a:pt x="219" y="271"/>
                  </a:cubicBezTo>
                  <a:cubicBezTo>
                    <a:pt x="221" y="275"/>
                    <a:pt x="216" y="271"/>
                    <a:pt x="215" y="275"/>
                  </a:cubicBezTo>
                  <a:cubicBezTo>
                    <a:pt x="214" y="278"/>
                    <a:pt x="212" y="276"/>
                    <a:pt x="211" y="279"/>
                  </a:cubicBezTo>
                  <a:cubicBezTo>
                    <a:pt x="203" y="279"/>
                    <a:pt x="213" y="288"/>
                    <a:pt x="207" y="283"/>
                  </a:cubicBezTo>
                  <a:cubicBezTo>
                    <a:pt x="210" y="284"/>
                    <a:pt x="200" y="285"/>
                    <a:pt x="204" y="287"/>
                  </a:cubicBezTo>
                  <a:cubicBezTo>
                    <a:pt x="202" y="289"/>
                    <a:pt x="198" y="288"/>
                    <a:pt x="200" y="291"/>
                  </a:cubicBezTo>
                  <a:cubicBezTo>
                    <a:pt x="195" y="295"/>
                    <a:pt x="198" y="294"/>
                    <a:pt x="196" y="295"/>
                  </a:cubicBezTo>
                  <a:cubicBezTo>
                    <a:pt x="197" y="294"/>
                    <a:pt x="195" y="298"/>
                    <a:pt x="193" y="300"/>
                  </a:cubicBezTo>
                  <a:cubicBezTo>
                    <a:pt x="192" y="299"/>
                    <a:pt x="191" y="304"/>
                    <a:pt x="189" y="304"/>
                  </a:cubicBezTo>
                  <a:cubicBezTo>
                    <a:pt x="188" y="308"/>
                    <a:pt x="186" y="307"/>
                    <a:pt x="185" y="308"/>
                  </a:cubicBezTo>
                  <a:cubicBezTo>
                    <a:pt x="186" y="309"/>
                    <a:pt x="180" y="313"/>
                    <a:pt x="182" y="313"/>
                  </a:cubicBezTo>
                  <a:cubicBezTo>
                    <a:pt x="181" y="315"/>
                    <a:pt x="182" y="315"/>
                    <a:pt x="178" y="317"/>
                  </a:cubicBezTo>
                  <a:cubicBezTo>
                    <a:pt x="175" y="316"/>
                    <a:pt x="175" y="322"/>
                    <a:pt x="175" y="321"/>
                  </a:cubicBezTo>
                  <a:cubicBezTo>
                    <a:pt x="173" y="323"/>
                    <a:pt x="173" y="325"/>
                    <a:pt x="171" y="326"/>
                  </a:cubicBezTo>
                  <a:cubicBezTo>
                    <a:pt x="171" y="326"/>
                    <a:pt x="169" y="328"/>
                    <a:pt x="168" y="330"/>
                  </a:cubicBezTo>
                  <a:cubicBezTo>
                    <a:pt x="165" y="333"/>
                    <a:pt x="166" y="333"/>
                    <a:pt x="165" y="334"/>
                  </a:cubicBezTo>
                  <a:cubicBezTo>
                    <a:pt x="165" y="337"/>
                    <a:pt x="162" y="338"/>
                    <a:pt x="162" y="339"/>
                  </a:cubicBezTo>
                  <a:cubicBezTo>
                    <a:pt x="162" y="342"/>
                    <a:pt x="159" y="342"/>
                    <a:pt x="158" y="343"/>
                  </a:cubicBezTo>
                  <a:cubicBezTo>
                    <a:pt x="156" y="346"/>
                    <a:pt x="156" y="346"/>
                    <a:pt x="155" y="348"/>
                  </a:cubicBezTo>
                  <a:cubicBezTo>
                    <a:pt x="153" y="349"/>
                    <a:pt x="153" y="351"/>
                    <a:pt x="152" y="353"/>
                  </a:cubicBezTo>
                  <a:cubicBezTo>
                    <a:pt x="151" y="353"/>
                    <a:pt x="150" y="356"/>
                    <a:pt x="148" y="357"/>
                  </a:cubicBezTo>
                  <a:cubicBezTo>
                    <a:pt x="148" y="359"/>
                    <a:pt x="147" y="361"/>
                    <a:pt x="145" y="362"/>
                  </a:cubicBezTo>
                  <a:cubicBezTo>
                    <a:pt x="146" y="366"/>
                    <a:pt x="143" y="368"/>
                    <a:pt x="142" y="366"/>
                  </a:cubicBezTo>
                  <a:cubicBezTo>
                    <a:pt x="140" y="367"/>
                    <a:pt x="141" y="370"/>
                    <a:pt x="139" y="371"/>
                  </a:cubicBezTo>
                  <a:cubicBezTo>
                    <a:pt x="139" y="373"/>
                    <a:pt x="139" y="374"/>
                    <a:pt x="136" y="376"/>
                  </a:cubicBezTo>
                  <a:cubicBezTo>
                    <a:pt x="134" y="379"/>
                    <a:pt x="134" y="379"/>
                    <a:pt x="133" y="380"/>
                  </a:cubicBezTo>
                  <a:cubicBezTo>
                    <a:pt x="131" y="382"/>
                    <a:pt x="131" y="385"/>
                    <a:pt x="130" y="385"/>
                  </a:cubicBezTo>
                  <a:cubicBezTo>
                    <a:pt x="129" y="388"/>
                    <a:pt x="128" y="388"/>
                    <a:pt x="127" y="390"/>
                  </a:cubicBezTo>
                  <a:cubicBezTo>
                    <a:pt x="126" y="391"/>
                    <a:pt x="125" y="394"/>
                    <a:pt x="124" y="395"/>
                  </a:cubicBezTo>
                  <a:cubicBezTo>
                    <a:pt x="125" y="396"/>
                    <a:pt x="121" y="399"/>
                    <a:pt x="122" y="400"/>
                  </a:cubicBezTo>
                  <a:cubicBezTo>
                    <a:pt x="121" y="400"/>
                    <a:pt x="120" y="403"/>
                    <a:pt x="119" y="404"/>
                  </a:cubicBezTo>
                  <a:cubicBezTo>
                    <a:pt x="118" y="406"/>
                    <a:pt x="116" y="408"/>
                    <a:pt x="116" y="409"/>
                  </a:cubicBezTo>
                  <a:cubicBezTo>
                    <a:pt x="117" y="411"/>
                    <a:pt x="113" y="413"/>
                    <a:pt x="113" y="414"/>
                  </a:cubicBezTo>
                  <a:cubicBezTo>
                    <a:pt x="112" y="415"/>
                    <a:pt x="111" y="418"/>
                    <a:pt x="111" y="419"/>
                  </a:cubicBezTo>
                  <a:cubicBezTo>
                    <a:pt x="109" y="421"/>
                    <a:pt x="107" y="421"/>
                    <a:pt x="108" y="423"/>
                  </a:cubicBezTo>
                  <a:cubicBezTo>
                    <a:pt x="108" y="426"/>
                    <a:pt x="107" y="427"/>
                    <a:pt x="106" y="429"/>
                  </a:cubicBezTo>
                  <a:cubicBezTo>
                    <a:pt x="105" y="431"/>
                    <a:pt x="103" y="432"/>
                    <a:pt x="103" y="434"/>
                  </a:cubicBezTo>
                  <a:cubicBezTo>
                    <a:pt x="105" y="435"/>
                    <a:pt x="102" y="438"/>
                    <a:pt x="101" y="439"/>
                  </a:cubicBezTo>
                  <a:cubicBezTo>
                    <a:pt x="101" y="443"/>
                    <a:pt x="99" y="441"/>
                    <a:pt x="98" y="444"/>
                  </a:cubicBezTo>
                  <a:cubicBezTo>
                    <a:pt x="97" y="442"/>
                    <a:pt x="98" y="446"/>
                    <a:pt x="96" y="449"/>
                  </a:cubicBezTo>
                  <a:cubicBezTo>
                    <a:pt x="98" y="451"/>
                    <a:pt x="94" y="451"/>
                    <a:pt x="93" y="454"/>
                  </a:cubicBezTo>
                  <a:cubicBezTo>
                    <a:pt x="95" y="455"/>
                    <a:pt x="91" y="455"/>
                    <a:pt x="91" y="459"/>
                  </a:cubicBezTo>
                  <a:cubicBezTo>
                    <a:pt x="87" y="461"/>
                    <a:pt x="83" y="461"/>
                    <a:pt x="89" y="464"/>
                  </a:cubicBezTo>
                  <a:cubicBezTo>
                    <a:pt x="89" y="463"/>
                    <a:pt x="86" y="467"/>
                    <a:pt x="86" y="469"/>
                  </a:cubicBezTo>
                  <a:cubicBezTo>
                    <a:pt x="89" y="471"/>
                    <a:pt x="86" y="472"/>
                    <a:pt x="84" y="474"/>
                  </a:cubicBezTo>
                  <a:cubicBezTo>
                    <a:pt x="85" y="477"/>
                    <a:pt x="85" y="478"/>
                    <a:pt x="82" y="479"/>
                  </a:cubicBezTo>
                  <a:cubicBezTo>
                    <a:pt x="80" y="480"/>
                    <a:pt x="81" y="484"/>
                    <a:pt x="80" y="484"/>
                  </a:cubicBezTo>
                  <a:cubicBezTo>
                    <a:pt x="79" y="482"/>
                    <a:pt x="79" y="485"/>
                    <a:pt x="78" y="489"/>
                  </a:cubicBezTo>
                  <a:cubicBezTo>
                    <a:pt x="81" y="491"/>
                    <a:pt x="76" y="494"/>
                    <a:pt x="75" y="495"/>
                  </a:cubicBezTo>
                  <a:cubicBezTo>
                    <a:pt x="75" y="499"/>
                    <a:pt x="74" y="499"/>
                    <a:pt x="74" y="499"/>
                  </a:cubicBezTo>
                  <a:cubicBezTo>
                    <a:pt x="72" y="502"/>
                    <a:pt x="73" y="504"/>
                    <a:pt x="72" y="504"/>
                  </a:cubicBezTo>
                  <a:cubicBezTo>
                    <a:pt x="70" y="507"/>
                    <a:pt x="69" y="509"/>
                    <a:pt x="70" y="510"/>
                  </a:cubicBezTo>
                  <a:cubicBezTo>
                    <a:pt x="68" y="510"/>
                    <a:pt x="68" y="514"/>
                    <a:pt x="68" y="515"/>
                  </a:cubicBezTo>
                  <a:cubicBezTo>
                    <a:pt x="68" y="517"/>
                    <a:pt x="69" y="517"/>
                    <a:pt x="66" y="520"/>
                  </a:cubicBezTo>
                  <a:cubicBezTo>
                    <a:pt x="66" y="521"/>
                    <a:pt x="64" y="523"/>
                    <a:pt x="65" y="525"/>
                  </a:cubicBezTo>
                  <a:cubicBezTo>
                    <a:pt x="62" y="528"/>
                    <a:pt x="62" y="531"/>
                    <a:pt x="63" y="531"/>
                  </a:cubicBezTo>
                  <a:cubicBezTo>
                    <a:pt x="64" y="531"/>
                    <a:pt x="64" y="533"/>
                    <a:pt x="61" y="536"/>
                  </a:cubicBezTo>
                  <a:cubicBezTo>
                    <a:pt x="58" y="536"/>
                    <a:pt x="60" y="540"/>
                    <a:pt x="60" y="541"/>
                  </a:cubicBezTo>
                  <a:cubicBezTo>
                    <a:pt x="58" y="544"/>
                    <a:pt x="61" y="545"/>
                    <a:pt x="58" y="547"/>
                  </a:cubicBezTo>
                  <a:cubicBezTo>
                    <a:pt x="55" y="548"/>
                    <a:pt x="58" y="551"/>
                    <a:pt x="56" y="552"/>
                  </a:cubicBezTo>
                  <a:cubicBezTo>
                    <a:pt x="52" y="555"/>
                    <a:pt x="56" y="556"/>
                    <a:pt x="55" y="557"/>
                  </a:cubicBezTo>
                  <a:cubicBezTo>
                    <a:pt x="54" y="557"/>
                    <a:pt x="53" y="562"/>
                    <a:pt x="54" y="562"/>
                  </a:cubicBezTo>
                  <a:cubicBezTo>
                    <a:pt x="55" y="565"/>
                    <a:pt x="51" y="568"/>
                    <a:pt x="52" y="568"/>
                  </a:cubicBezTo>
                  <a:cubicBezTo>
                    <a:pt x="51" y="571"/>
                    <a:pt x="54" y="572"/>
                    <a:pt x="51" y="573"/>
                  </a:cubicBezTo>
                  <a:cubicBezTo>
                    <a:pt x="50" y="574"/>
                    <a:pt x="48" y="578"/>
                    <a:pt x="49" y="578"/>
                  </a:cubicBezTo>
                  <a:cubicBezTo>
                    <a:pt x="49" y="581"/>
                    <a:pt x="50" y="584"/>
                    <a:pt x="48" y="585"/>
                  </a:cubicBezTo>
                  <a:cubicBezTo>
                    <a:pt x="48" y="593"/>
                    <a:pt x="46" y="587"/>
                    <a:pt x="47" y="591"/>
                  </a:cubicBezTo>
                  <a:cubicBezTo>
                    <a:pt x="45" y="595"/>
                    <a:pt x="47" y="598"/>
                    <a:pt x="45" y="597"/>
                  </a:cubicBezTo>
                  <a:cubicBezTo>
                    <a:pt x="44" y="599"/>
                    <a:pt x="42" y="600"/>
                    <a:pt x="44" y="601"/>
                  </a:cubicBezTo>
                  <a:cubicBezTo>
                    <a:pt x="47" y="602"/>
                    <a:pt x="43" y="603"/>
                    <a:pt x="44" y="605"/>
                  </a:cubicBezTo>
                  <a:cubicBezTo>
                    <a:pt x="43" y="606"/>
                    <a:pt x="42" y="609"/>
                    <a:pt x="42" y="609"/>
                  </a:cubicBezTo>
                  <a:cubicBezTo>
                    <a:pt x="43" y="610"/>
                    <a:pt x="41" y="607"/>
                    <a:pt x="42" y="613"/>
                  </a:cubicBezTo>
                  <a:cubicBezTo>
                    <a:pt x="45" y="614"/>
                    <a:pt x="43" y="612"/>
                    <a:pt x="41" y="616"/>
                  </a:cubicBezTo>
                  <a:cubicBezTo>
                    <a:pt x="42" y="621"/>
                    <a:pt x="41" y="618"/>
                    <a:pt x="40" y="620"/>
                  </a:cubicBezTo>
                  <a:cubicBezTo>
                    <a:pt x="40" y="624"/>
                    <a:pt x="38" y="626"/>
                    <a:pt x="39" y="627"/>
                  </a:cubicBezTo>
                  <a:cubicBezTo>
                    <a:pt x="40" y="630"/>
                    <a:pt x="38" y="630"/>
                    <a:pt x="38" y="632"/>
                  </a:cubicBezTo>
                  <a:cubicBezTo>
                    <a:pt x="39" y="637"/>
                    <a:pt x="38" y="635"/>
                    <a:pt x="37" y="638"/>
                  </a:cubicBezTo>
                  <a:cubicBezTo>
                    <a:pt x="36" y="643"/>
                    <a:pt x="37" y="643"/>
                    <a:pt x="36" y="644"/>
                  </a:cubicBezTo>
                  <a:cubicBezTo>
                    <a:pt x="35" y="648"/>
                    <a:pt x="35" y="648"/>
                    <a:pt x="35" y="651"/>
                  </a:cubicBezTo>
                  <a:cubicBezTo>
                    <a:pt x="34" y="652"/>
                    <a:pt x="35" y="654"/>
                    <a:pt x="34" y="656"/>
                  </a:cubicBezTo>
                  <a:cubicBezTo>
                    <a:pt x="34" y="659"/>
                    <a:pt x="33" y="661"/>
                    <a:pt x="33" y="662"/>
                  </a:cubicBezTo>
                  <a:cubicBezTo>
                    <a:pt x="32" y="664"/>
                    <a:pt x="32" y="667"/>
                    <a:pt x="32" y="668"/>
                  </a:cubicBezTo>
                  <a:cubicBezTo>
                    <a:pt x="32" y="670"/>
                    <a:pt x="31" y="671"/>
                    <a:pt x="31" y="674"/>
                  </a:cubicBezTo>
                  <a:cubicBezTo>
                    <a:pt x="32" y="675"/>
                    <a:pt x="32" y="677"/>
                    <a:pt x="30" y="680"/>
                  </a:cubicBezTo>
                  <a:cubicBezTo>
                    <a:pt x="31" y="683"/>
                    <a:pt x="29" y="684"/>
                    <a:pt x="29" y="686"/>
                  </a:cubicBezTo>
                  <a:cubicBezTo>
                    <a:pt x="28" y="687"/>
                    <a:pt x="30" y="690"/>
                    <a:pt x="29" y="692"/>
                  </a:cubicBezTo>
                  <a:cubicBezTo>
                    <a:pt x="26" y="693"/>
                    <a:pt x="28" y="695"/>
                    <a:pt x="28" y="698"/>
                  </a:cubicBezTo>
                  <a:cubicBezTo>
                    <a:pt x="27" y="700"/>
                    <a:pt x="27" y="704"/>
                    <a:pt x="27" y="704"/>
                  </a:cubicBezTo>
                  <a:cubicBezTo>
                    <a:pt x="26" y="708"/>
                    <a:pt x="27" y="708"/>
                    <a:pt x="26" y="711"/>
                  </a:cubicBezTo>
                  <a:cubicBezTo>
                    <a:pt x="27" y="714"/>
                    <a:pt x="26" y="716"/>
                    <a:pt x="26" y="717"/>
                  </a:cubicBezTo>
                  <a:cubicBezTo>
                    <a:pt x="25" y="720"/>
                    <a:pt x="25" y="721"/>
                    <a:pt x="25" y="724"/>
                  </a:cubicBezTo>
                  <a:cubicBezTo>
                    <a:pt x="26" y="726"/>
                    <a:pt x="25" y="727"/>
                    <a:pt x="24" y="731"/>
                  </a:cubicBezTo>
                  <a:cubicBezTo>
                    <a:pt x="23" y="731"/>
                    <a:pt x="22" y="732"/>
                    <a:pt x="23" y="733"/>
                  </a:cubicBezTo>
                  <a:cubicBezTo>
                    <a:pt x="22" y="734"/>
                    <a:pt x="24" y="735"/>
                    <a:pt x="24" y="737"/>
                  </a:cubicBezTo>
                  <a:cubicBezTo>
                    <a:pt x="23" y="739"/>
                    <a:pt x="23" y="741"/>
                    <a:pt x="23" y="744"/>
                  </a:cubicBezTo>
                  <a:cubicBezTo>
                    <a:pt x="24" y="745"/>
                    <a:pt x="22" y="748"/>
                    <a:pt x="23" y="750"/>
                  </a:cubicBezTo>
                  <a:cubicBezTo>
                    <a:pt x="21" y="752"/>
                    <a:pt x="21" y="754"/>
                    <a:pt x="22" y="757"/>
                  </a:cubicBezTo>
                  <a:cubicBezTo>
                    <a:pt x="23" y="758"/>
                    <a:pt x="23" y="760"/>
                    <a:pt x="22" y="763"/>
                  </a:cubicBezTo>
                  <a:cubicBezTo>
                    <a:pt x="23" y="766"/>
                    <a:pt x="24" y="768"/>
                    <a:pt x="21" y="770"/>
                  </a:cubicBezTo>
                  <a:cubicBezTo>
                    <a:pt x="22" y="774"/>
                    <a:pt x="22" y="773"/>
                    <a:pt x="21" y="777"/>
                  </a:cubicBezTo>
                  <a:cubicBezTo>
                    <a:pt x="21" y="779"/>
                    <a:pt x="20" y="781"/>
                    <a:pt x="21" y="783"/>
                  </a:cubicBezTo>
                  <a:cubicBezTo>
                    <a:pt x="21" y="785"/>
                    <a:pt x="21" y="787"/>
                    <a:pt x="20" y="789"/>
                  </a:cubicBezTo>
                  <a:cubicBezTo>
                    <a:pt x="20" y="792"/>
                    <a:pt x="21" y="795"/>
                    <a:pt x="20" y="796"/>
                  </a:cubicBezTo>
                  <a:cubicBezTo>
                    <a:pt x="18" y="798"/>
                    <a:pt x="21" y="801"/>
                    <a:pt x="20" y="803"/>
                  </a:cubicBezTo>
                  <a:cubicBezTo>
                    <a:pt x="20" y="803"/>
                    <a:pt x="19" y="807"/>
                    <a:pt x="20" y="809"/>
                  </a:cubicBezTo>
                  <a:cubicBezTo>
                    <a:pt x="21" y="810"/>
                    <a:pt x="20" y="814"/>
                    <a:pt x="20" y="816"/>
                  </a:cubicBezTo>
                  <a:cubicBezTo>
                    <a:pt x="19" y="818"/>
                    <a:pt x="18" y="822"/>
                    <a:pt x="20" y="823"/>
                  </a:cubicBezTo>
                  <a:cubicBezTo>
                    <a:pt x="19" y="827"/>
                    <a:pt x="18" y="828"/>
                    <a:pt x="19" y="829"/>
                  </a:cubicBezTo>
                  <a:cubicBezTo>
                    <a:pt x="17" y="831"/>
                    <a:pt x="18" y="834"/>
                    <a:pt x="20" y="836"/>
                  </a:cubicBezTo>
                  <a:cubicBezTo>
                    <a:pt x="20" y="838"/>
                    <a:pt x="21" y="839"/>
                    <a:pt x="20" y="842"/>
                  </a:cubicBezTo>
                  <a:cubicBezTo>
                    <a:pt x="22" y="844"/>
                    <a:pt x="20" y="845"/>
                    <a:pt x="20" y="849"/>
                  </a:cubicBezTo>
                  <a:cubicBezTo>
                    <a:pt x="21" y="853"/>
                    <a:pt x="19" y="854"/>
                    <a:pt x="20" y="856"/>
                  </a:cubicBezTo>
                  <a:cubicBezTo>
                    <a:pt x="20" y="855"/>
                    <a:pt x="21" y="862"/>
                    <a:pt x="20" y="862"/>
                  </a:cubicBezTo>
                  <a:cubicBezTo>
                    <a:pt x="23" y="865"/>
                    <a:pt x="19" y="867"/>
                    <a:pt x="20" y="868"/>
                  </a:cubicBezTo>
                  <a:cubicBezTo>
                    <a:pt x="21" y="869"/>
                    <a:pt x="20" y="873"/>
                    <a:pt x="21" y="872"/>
                  </a:cubicBezTo>
                  <a:cubicBezTo>
                    <a:pt x="21" y="873"/>
                    <a:pt x="22" y="872"/>
                    <a:pt x="21" y="875"/>
                  </a:cubicBezTo>
                  <a:cubicBezTo>
                    <a:pt x="21" y="877"/>
                    <a:pt x="21" y="881"/>
                    <a:pt x="21" y="882"/>
                  </a:cubicBezTo>
                  <a:cubicBezTo>
                    <a:pt x="20" y="884"/>
                    <a:pt x="20" y="888"/>
                    <a:pt x="21" y="888"/>
                  </a:cubicBezTo>
                  <a:cubicBezTo>
                    <a:pt x="21" y="891"/>
                    <a:pt x="22" y="893"/>
                    <a:pt x="22" y="895"/>
                  </a:cubicBezTo>
                  <a:cubicBezTo>
                    <a:pt x="21" y="898"/>
                    <a:pt x="22" y="901"/>
                    <a:pt x="22" y="901"/>
                  </a:cubicBezTo>
                  <a:cubicBezTo>
                    <a:pt x="24" y="905"/>
                    <a:pt x="24" y="907"/>
                    <a:pt x="23" y="908"/>
                  </a:cubicBezTo>
                  <a:cubicBezTo>
                    <a:pt x="23" y="910"/>
                    <a:pt x="25" y="909"/>
                    <a:pt x="23" y="913"/>
                  </a:cubicBezTo>
                  <a:cubicBezTo>
                    <a:pt x="24" y="915"/>
                    <a:pt x="23" y="916"/>
                    <a:pt x="23" y="919"/>
                  </a:cubicBezTo>
                  <a:cubicBezTo>
                    <a:pt x="22" y="922"/>
                    <a:pt x="25" y="925"/>
                    <a:pt x="24" y="924"/>
                  </a:cubicBezTo>
                  <a:cubicBezTo>
                    <a:pt x="24" y="927"/>
                    <a:pt x="26" y="929"/>
                    <a:pt x="25" y="930"/>
                  </a:cubicBezTo>
                  <a:cubicBezTo>
                    <a:pt x="23" y="931"/>
                    <a:pt x="25" y="935"/>
                    <a:pt x="25" y="936"/>
                  </a:cubicBezTo>
                  <a:cubicBezTo>
                    <a:pt x="25" y="939"/>
                    <a:pt x="25" y="939"/>
                    <a:pt x="26" y="942"/>
                  </a:cubicBezTo>
                  <a:cubicBezTo>
                    <a:pt x="26" y="946"/>
                    <a:pt x="27" y="946"/>
                    <a:pt x="26" y="947"/>
                  </a:cubicBezTo>
                  <a:cubicBezTo>
                    <a:pt x="25" y="949"/>
                    <a:pt x="26" y="949"/>
                    <a:pt x="27" y="953"/>
                  </a:cubicBezTo>
                  <a:cubicBezTo>
                    <a:pt x="28" y="954"/>
                    <a:pt x="27" y="956"/>
                    <a:pt x="28" y="959"/>
                  </a:cubicBezTo>
                  <a:cubicBezTo>
                    <a:pt x="30" y="962"/>
                    <a:pt x="30" y="961"/>
                    <a:pt x="29" y="965"/>
                  </a:cubicBezTo>
                  <a:cubicBezTo>
                    <a:pt x="30" y="965"/>
                    <a:pt x="29" y="969"/>
                    <a:pt x="29" y="970"/>
                  </a:cubicBezTo>
                  <a:cubicBezTo>
                    <a:pt x="28" y="975"/>
                    <a:pt x="32" y="976"/>
                    <a:pt x="30" y="976"/>
                  </a:cubicBezTo>
                  <a:cubicBezTo>
                    <a:pt x="31" y="977"/>
                    <a:pt x="31" y="982"/>
                    <a:pt x="31" y="982"/>
                  </a:cubicBezTo>
                  <a:cubicBezTo>
                    <a:pt x="29" y="982"/>
                    <a:pt x="28" y="986"/>
                    <a:pt x="32" y="987"/>
                  </a:cubicBezTo>
                  <a:cubicBezTo>
                    <a:pt x="34" y="988"/>
                    <a:pt x="32" y="990"/>
                    <a:pt x="33" y="993"/>
                  </a:cubicBezTo>
                  <a:cubicBezTo>
                    <a:pt x="34" y="994"/>
                    <a:pt x="32" y="996"/>
                    <a:pt x="34" y="999"/>
                  </a:cubicBezTo>
                  <a:cubicBezTo>
                    <a:pt x="34" y="1003"/>
                    <a:pt x="35" y="1003"/>
                    <a:pt x="35" y="1006"/>
                  </a:cubicBezTo>
                  <a:cubicBezTo>
                    <a:pt x="36" y="1008"/>
                    <a:pt x="35" y="1012"/>
                    <a:pt x="36" y="1013"/>
                  </a:cubicBezTo>
                  <a:cubicBezTo>
                    <a:pt x="35" y="1015"/>
                    <a:pt x="37" y="1017"/>
                    <a:pt x="38" y="1019"/>
                  </a:cubicBezTo>
                  <a:cubicBezTo>
                    <a:pt x="38" y="1024"/>
                    <a:pt x="37" y="1023"/>
                    <a:pt x="38" y="1025"/>
                  </a:cubicBezTo>
                  <a:cubicBezTo>
                    <a:pt x="38" y="1027"/>
                    <a:pt x="42" y="1028"/>
                    <a:pt x="40" y="1028"/>
                  </a:cubicBezTo>
                  <a:cubicBezTo>
                    <a:pt x="41" y="1030"/>
                    <a:pt x="41" y="1030"/>
                    <a:pt x="41" y="1032"/>
                  </a:cubicBezTo>
                  <a:cubicBezTo>
                    <a:pt x="42" y="1031"/>
                    <a:pt x="42" y="1032"/>
                    <a:pt x="41" y="1036"/>
                  </a:cubicBezTo>
                  <a:cubicBezTo>
                    <a:pt x="42" y="1038"/>
                    <a:pt x="42" y="1038"/>
                    <a:pt x="42" y="1039"/>
                  </a:cubicBezTo>
                  <a:cubicBezTo>
                    <a:pt x="42" y="1041"/>
                    <a:pt x="43" y="1043"/>
                    <a:pt x="44" y="1045"/>
                  </a:cubicBezTo>
                  <a:cubicBezTo>
                    <a:pt x="46" y="1046"/>
                    <a:pt x="47" y="1050"/>
                    <a:pt x="46" y="1051"/>
                  </a:cubicBezTo>
                  <a:cubicBezTo>
                    <a:pt x="46" y="1052"/>
                    <a:pt x="48" y="1055"/>
                    <a:pt x="47" y="1057"/>
                  </a:cubicBezTo>
                  <a:cubicBezTo>
                    <a:pt x="45" y="1060"/>
                    <a:pt x="47" y="1061"/>
                    <a:pt x="48" y="1063"/>
                  </a:cubicBezTo>
                  <a:cubicBezTo>
                    <a:pt x="50" y="1063"/>
                    <a:pt x="49" y="1063"/>
                    <a:pt x="50" y="1067"/>
                  </a:cubicBezTo>
                  <a:cubicBezTo>
                    <a:pt x="51" y="1068"/>
                    <a:pt x="49" y="1068"/>
                    <a:pt x="50" y="1070"/>
                  </a:cubicBezTo>
                  <a:cubicBezTo>
                    <a:pt x="49" y="1071"/>
                    <a:pt x="51" y="1073"/>
                    <a:pt x="50" y="1074"/>
                  </a:cubicBezTo>
                  <a:cubicBezTo>
                    <a:pt x="50" y="1074"/>
                    <a:pt x="50" y="1076"/>
                    <a:pt x="51" y="1077"/>
                  </a:cubicBezTo>
                  <a:cubicBezTo>
                    <a:pt x="53" y="1080"/>
                    <a:pt x="54" y="1079"/>
                    <a:pt x="53" y="1083"/>
                  </a:cubicBezTo>
                  <a:cubicBezTo>
                    <a:pt x="54" y="1085"/>
                    <a:pt x="53" y="1088"/>
                    <a:pt x="55" y="1089"/>
                  </a:cubicBezTo>
                  <a:cubicBezTo>
                    <a:pt x="56" y="1091"/>
                    <a:pt x="55" y="1094"/>
                    <a:pt x="57" y="1096"/>
                  </a:cubicBezTo>
                  <a:cubicBezTo>
                    <a:pt x="56" y="1096"/>
                    <a:pt x="58" y="1099"/>
                    <a:pt x="59" y="1101"/>
                  </a:cubicBezTo>
                  <a:cubicBezTo>
                    <a:pt x="60" y="1102"/>
                    <a:pt x="60" y="1104"/>
                    <a:pt x="60" y="1104"/>
                  </a:cubicBezTo>
                  <a:cubicBezTo>
                    <a:pt x="61" y="1106"/>
                    <a:pt x="60" y="1106"/>
                    <a:pt x="61" y="1108"/>
                  </a:cubicBezTo>
                  <a:cubicBezTo>
                    <a:pt x="60" y="1110"/>
                    <a:pt x="61" y="1113"/>
                    <a:pt x="63" y="1115"/>
                  </a:cubicBezTo>
                  <a:cubicBezTo>
                    <a:pt x="63" y="1116"/>
                    <a:pt x="66" y="1119"/>
                    <a:pt x="65" y="1121"/>
                  </a:cubicBezTo>
                  <a:cubicBezTo>
                    <a:pt x="67" y="1122"/>
                    <a:pt x="65" y="1124"/>
                    <a:pt x="66" y="1125"/>
                  </a:cubicBezTo>
                  <a:cubicBezTo>
                    <a:pt x="67" y="1127"/>
                    <a:pt x="68" y="1127"/>
                    <a:pt x="67" y="1128"/>
                  </a:cubicBezTo>
                  <a:cubicBezTo>
                    <a:pt x="67" y="1129"/>
                    <a:pt x="68" y="1131"/>
                    <a:pt x="69" y="1133"/>
                  </a:cubicBezTo>
                  <a:cubicBezTo>
                    <a:pt x="69" y="1136"/>
                    <a:pt x="69" y="1139"/>
                    <a:pt x="71" y="1141"/>
                  </a:cubicBezTo>
                  <a:cubicBezTo>
                    <a:pt x="71" y="1143"/>
                    <a:pt x="72" y="1145"/>
                    <a:pt x="74" y="1146"/>
                  </a:cubicBezTo>
                  <a:cubicBezTo>
                    <a:pt x="75" y="1147"/>
                    <a:pt x="75" y="1150"/>
                    <a:pt x="76" y="1152"/>
                  </a:cubicBezTo>
                  <a:cubicBezTo>
                    <a:pt x="76" y="1153"/>
                    <a:pt x="77" y="1154"/>
                    <a:pt x="77" y="1155"/>
                  </a:cubicBezTo>
                  <a:cubicBezTo>
                    <a:pt x="78" y="1155"/>
                    <a:pt x="76" y="1158"/>
                    <a:pt x="78" y="1158"/>
                  </a:cubicBezTo>
                  <a:cubicBezTo>
                    <a:pt x="77" y="1160"/>
                    <a:pt x="79" y="1161"/>
                    <a:pt x="78" y="1161"/>
                  </a:cubicBezTo>
                  <a:cubicBezTo>
                    <a:pt x="80" y="1163"/>
                    <a:pt x="79" y="1164"/>
                    <a:pt x="81" y="1164"/>
                  </a:cubicBezTo>
                  <a:cubicBezTo>
                    <a:pt x="83" y="1167"/>
                    <a:pt x="84" y="1167"/>
                    <a:pt x="83" y="1170"/>
                  </a:cubicBezTo>
                  <a:cubicBezTo>
                    <a:pt x="82" y="1172"/>
                    <a:pt x="83" y="1173"/>
                    <a:pt x="85" y="1176"/>
                  </a:cubicBezTo>
                  <a:cubicBezTo>
                    <a:pt x="87" y="1179"/>
                    <a:pt x="87" y="1179"/>
                    <a:pt x="88" y="1181"/>
                  </a:cubicBezTo>
                  <a:cubicBezTo>
                    <a:pt x="88" y="1183"/>
                    <a:pt x="89" y="1185"/>
                    <a:pt x="90" y="1186"/>
                  </a:cubicBezTo>
                  <a:cubicBezTo>
                    <a:pt x="91" y="1188"/>
                    <a:pt x="89" y="1192"/>
                    <a:pt x="92" y="1192"/>
                  </a:cubicBezTo>
                  <a:cubicBezTo>
                    <a:pt x="95" y="1192"/>
                    <a:pt x="92" y="1196"/>
                    <a:pt x="94" y="1195"/>
                  </a:cubicBezTo>
                  <a:cubicBezTo>
                    <a:pt x="97" y="1198"/>
                    <a:pt x="95" y="1198"/>
                    <a:pt x="95" y="1199"/>
                  </a:cubicBezTo>
                  <a:cubicBezTo>
                    <a:pt x="96" y="1202"/>
                    <a:pt x="94" y="1201"/>
                    <a:pt x="97" y="1203"/>
                  </a:cubicBezTo>
                  <a:cubicBezTo>
                    <a:pt x="95" y="1200"/>
                    <a:pt x="97" y="1206"/>
                    <a:pt x="99" y="1206"/>
                  </a:cubicBezTo>
                  <a:cubicBezTo>
                    <a:pt x="100" y="1209"/>
                    <a:pt x="99" y="1209"/>
                    <a:pt x="101" y="1210"/>
                  </a:cubicBezTo>
                  <a:cubicBezTo>
                    <a:pt x="102" y="1212"/>
                    <a:pt x="102" y="1212"/>
                    <a:pt x="102" y="1213"/>
                  </a:cubicBezTo>
                  <a:cubicBezTo>
                    <a:pt x="103" y="1215"/>
                    <a:pt x="106" y="1216"/>
                    <a:pt x="104" y="1218"/>
                  </a:cubicBezTo>
                  <a:cubicBezTo>
                    <a:pt x="105" y="1221"/>
                    <a:pt x="105" y="1222"/>
                    <a:pt x="107" y="1224"/>
                  </a:cubicBezTo>
                  <a:cubicBezTo>
                    <a:pt x="107" y="1226"/>
                    <a:pt x="109" y="1228"/>
                    <a:pt x="110" y="1229"/>
                  </a:cubicBezTo>
                  <a:cubicBezTo>
                    <a:pt x="110" y="1231"/>
                    <a:pt x="111" y="1232"/>
                    <a:pt x="112" y="1234"/>
                  </a:cubicBezTo>
                  <a:cubicBezTo>
                    <a:pt x="113" y="1236"/>
                    <a:pt x="114" y="1237"/>
                    <a:pt x="115" y="1239"/>
                  </a:cubicBezTo>
                  <a:cubicBezTo>
                    <a:pt x="116" y="1241"/>
                    <a:pt x="117" y="1243"/>
                    <a:pt x="118" y="1245"/>
                  </a:cubicBezTo>
                  <a:cubicBezTo>
                    <a:pt x="117" y="1247"/>
                    <a:pt x="118" y="1249"/>
                    <a:pt x="120" y="1250"/>
                  </a:cubicBezTo>
                  <a:cubicBezTo>
                    <a:pt x="122" y="1252"/>
                    <a:pt x="123" y="1254"/>
                    <a:pt x="123" y="1255"/>
                  </a:cubicBezTo>
                  <a:cubicBezTo>
                    <a:pt x="123" y="1257"/>
                    <a:pt x="125" y="1260"/>
                    <a:pt x="126" y="1260"/>
                  </a:cubicBezTo>
                  <a:cubicBezTo>
                    <a:pt x="127" y="1262"/>
                    <a:pt x="129" y="1262"/>
                    <a:pt x="129" y="1265"/>
                  </a:cubicBezTo>
                  <a:cubicBezTo>
                    <a:pt x="130" y="1267"/>
                    <a:pt x="130" y="1268"/>
                    <a:pt x="131" y="1269"/>
                  </a:cubicBezTo>
                  <a:cubicBezTo>
                    <a:pt x="130" y="1269"/>
                    <a:pt x="133" y="1272"/>
                    <a:pt x="133" y="1272"/>
                  </a:cubicBezTo>
                  <a:cubicBezTo>
                    <a:pt x="133" y="1274"/>
                    <a:pt x="135" y="1276"/>
                    <a:pt x="135" y="1276"/>
                  </a:cubicBezTo>
                  <a:cubicBezTo>
                    <a:pt x="135" y="1277"/>
                    <a:pt x="136" y="1278"/>
                    <a:pt x="137" y="1279"/>
                  </a:cubicBezTo>
                  <a:cubicBezTo>
                    <a:pt x="138" y="1282"/>
                    <a:pt x="138" y="1283"/>
                    <a:pt x="139" y="1282"/>
                  </a:cubicBezTo>
                  <a:cubicBezTo>
                    <a:pt x="140" y="1283"/>
                    <a:pt x="140" y="1284"/>
                    <a:pt x="141" y="1286"/>
                  </a:cubicBezTo>
                  <a:cubicBezTo>
                    <a:pt x="142" y="1289"/>
                    <a:pt x="143" y="1288"/>
                    <a:pt x="144" y="1291"/>
                  </a:cubicBezTo>
                  <a:cubicBezTo>
                    <a:pt x="145" y="1293"/>
                    <a:pt x="147" y="1295"/>
                    <a:pt x="147" y="1297"/>
                  </a:cubicBezTo>
                  <a:cubicBezTo>
                    <a:pt x="147" y="1298"/>
                    <a:pt x="149" y="1301"/>
                    <a:pt x="150" y="1302"/>
                  </a:cubicBezTo>
                  <a:cubicBezTo>
                    <a:pt x="151" y="1304"/>
                    <a:pt x="151" y="1305"/>
                    <a:pt x="153" y="1307"/>
                  </a:cubicBezTo>
                  <a:cubicBezTo>
                    <a:pt x="156" y="1307"/>
                    <a:pt x="157" y="1310"/>
                    <a:pt x="157" y="1312"/>
                  </a:cubicBezTo>
                  <a:cubicBezTo>
                    <a:pt x="157" y="1314"/>
                    <a:pt x="160" y="1315"/>
                    <a:pt x="160" y="1317"/>
                  </a:cubicBezTo>
                  <a:cubicBezTo>
                    <a:pt x="159" y="1318"/>
                    <a:pt x="160" y="1319"/>
                    <a:pt x="161" y="1320"/>
                  </a:cubicBezTo>
                  <a:cubicBezTo>
                    <a:pt x="161" y="1321"/>
                    <a:pt x="163" y="1321"/>
                    <a:pt x="163" y="1322"/>
                  </a:cubicBezTo>
                  <a:cubicBezTo>
                    <a:pt x="163" y="1325"/>
                    <a:pt x="163" y="1325"/>
                    <a:pt x="165" y="1326"/>
                  </a:cubicBezTo>
                  <a:cubicBezTo>
                    <a:pt x="166" y="1326"/>
                    <a:pt x="165" y="1326"/>
                    <a:pt x="166" y="1327"/>
                  </a:cubicBezTo>
                  <a:cubicBezTo>
                    <a:pt x="168" y="1327"/>
                    <a:pt x="169" y="1331"/>
                    <a:pt x="169" y="1331"/>
                  </a:cubicBezTo>
                  <a:cubicBezTo>
                    <a:pt x="169" y="1331"/>
                    <a:pt x="169" y="1333"/>
                    <a:pt x="172" y="1335"/>
                  </a:cubicBezTo>
                  <a:cubicBezTo>
                    <a:pt x="173" y="1337"/>
                    <a:pt x="171" y="1338"/>
                    <a:pt x="174" y="1339"/>
                  </a:cubicBezTo>
                  <a:cubicBezTo>
                    <a:pt x="176" y="1339"/>
                    <a:pt x="176" y="1339"/>
                    <a:pt x="177" y="1342"/>
                  </a:cubicBezTo>
                  <a:cubicBezTo>
                    <a:pt x="179" y="1342"/>
                    <a:pt x="179" y="1346"/>
                    <a:pt x="179" y="1346"/>
                  </a:cubicBezTo>
                  <a:cubicBezTo>
                    <a:pt x="181" y="1348"/>
                    <a:pt x="182" y="1348"/>
                    <a:pt x="182" y="1349"/>
                  </a:cubicBezTo>
                  <a:cubicBezTo>
                    <a:pt x="185" y="1350"/>
                    <a:pt x="184" y="1351"/>
                    <a:pt x="185" y="1354"/>
                  </a:cubicBezTo>
                  <a:cubicBezTo>
                    <a:pt x="185" y="1355"/>
                    <a:pt x="187" y="1354"/>
                    <a:pt x="187" y="1357"/>
                  </a:cubicBezTo>
                  <a:cubicBezTo>
                    <a:pt x="190" y="1358"/>
                    <a:pt x="190" y="1360"/>
                    <a:pt x="191" y="1360"/>
                  </a:cubicBezTo>
                  <a:cubicBezTo>
                    <a:pt x="191" y="1362"/>
                    <a:pt x="191" y="1362"/>
                    <a:pt x="192" y="1362"/>
                  </a:cubicBezTo>
                  <a:cubicBezTo>
                    <a:pt x="196" y="1363"/>
                    <a:pt x="193" y="1365"/>
                    <a:pt x="194" y="1367"/>
                  </a:cubicBezTo>
                  <a:cubicBezTo>
                    <a:pt x="195" y="1365"/>
                    <a:pt x="194" y="1368"/>
                    <a:pt x="196" y="1368"/>
                  </a:cubicBezTo>
                  <a:cubicBezTo>
                    <a:pt x="197" y="1370"/>
                    <a:pt x="198" y="1372"/>
                    <a:pt x="198" y="1371"/>
                  </a:cubicBezTo>
                  <a:cubicBezTo>
                    <a:pt x="199" y="1371"/>
                    <a:pt x="199" y="1372"/>
                    <a:pt x="200" y="1373"/>
                  </a:cubicBezTo>
                  <a:cubicBezTo>
                    <a:pt x="201" y="1374"/>
                    <a:pt x="202" y="1375"/>
                    <a:pt x="202" y="1376"/>
                  </a:cubicBezTo>
                  <a:cubicBezTo>
                    <a:pt x="204" y="1377"/>
                    <a:pt x="205" y="1378"/>
                    <a:pt x="204" y="1380"/>
                  </a:cubicBezTo>
                  <a:cubicBezTo>
                    <a:pt x="204" y="1381"/>
                    <a:pt x="203" y="1381"/>
                    <a:pt x="205" y="1381"/>
                  </a:cubicBezTo>
                  <a:cubicBezTo>
                    <a:pt x="207" y="1380"/>
                    <a:pt x="208" y="1381"/>
                    <a:pt x="207" y="1383"/>
                  </a:cubicBezTo>
                  <a:cubicBezTo>
                    <a:pt x="206" y="1382"/>
                    <a:pt x="208" y="1383"/>
                    <a:pt x="209" y="1386"/>
                  </a:cubicBezTo>
                  <a:cubicBezTo>
                    <a:pt x="209" y="1388"/>
                    <a:pt x="210" y="1387"/>
                    <a:pt x="211" y="1388"/>
                  </a:cubicBezTo>
                  <a:cubicBezTo>
                    <a:pt x="212" y="1389"/>
                    <a:pt x="214" y="1392"/>
                    <a:pt x="213" y="1391"/>
                  </a:cubicBezTo>
                  <a:cubicBezTo>
                    <a:pt x="213" y="1390"/>
                    <a:pt x="214" y="1393"/>
                    <a:pt x="215" y="1394"/>
                  </a:cubicBezTo>
                  <a:cubicBezTo>
                    <a:pt x="216" y="1393"/>
                    <a:pt x="218" y="1396"/>
                    <a:pt x="217" y="1396"/>
                  </a:cubicBezTo>
                  <a:cubicBezTo>
                    <a:pt x="219" y="1398"/>
                    <a:pt x="218" y="1398"/>
                    <a:pt x="219" y="1399"/>
                  </a:cubicBezTo>
                  <a:cubicBezTo>
                    <a:pt x="219" y="1400"/>
                    <a:pt x="221" y="1401"/>
                    <a:pt x="221" y="1401"/>
                  </a:cubicBezTo>
                  <a:cubicBezTo>
                    <a:pt x="221" y="1403"/>
                    <a:pt x="223" y="1403"/>
                    <a:pt x="223" y="1404"/>
                  </a:cubicBezTo>
                  <a:cubicBezTo>
                    <a:pt x="225" y="1404"/>
                    <a:pt x="226" y="1406"/>
                    <a:pt x="225" y="1407"/>
                  </a:cubicBezTo>
                  <a:cubicBezTo>
                    <a:pt x="227" y="1408"/>
                    <a:pt x="225" y="1410"/>
                    <a:pt x="227" y="1409"/>
                  </a:cubicBezTo>
                  <a:cubicBezTo>
                    <a:pt x="228" y="1411"/>
                    <a:pt x="229" y="1410"/>
                    <a:pt x="229" y="1412"/>
                  </a:cubicBezTo>
                  <a:cubicBezTo>
                    <a:pt x="230" y="1413"/>
                    <a:pt x="230" y="1413"/>
                    <a:pt x="231" y="1414"/>
                  </a:cubicBezTo>
                  <a:cubicBezTo>
                    <a:pt x="230" y="1413"/>
                    <a:pt x="232" y="1416"/>
                    <a:pt x="234" y="1417"/>
                  </a:cubicBezTo>
                  <a:cubicBezTo>
                    <a:pt x="234" y="1417"/>
                    <a:pt x="235" y="1418"/>
                    <a:pt x="236" y="1418"/>
                  </a:cubicBezTo>
                  <a:cubicBezTo>
                    <a:pt x="236" y="1419"/>
                    <a:pt x="237" y="1421"/>
                    <a:pt x="238" y="1422"/>
                  </a:cubicBezTo>
                  <a:cubicBezTo>
                    <a:pt x="239" y="1424"/>
                    <a:pt x="240" y="1422"/>
                    <a:pt x="240" y="1425"/>
                  </a:cubicBezTo>
                  <a:cubicBezTo>
                    <a:pt x="241" y="1427"/>
                    <a:pt x="240" y="1426"/>
                    <a:pt x="242" y="1427"/>
                  </a:cubicBezTo>
                  <a:cubicBezTo>
                    <a:pt x="244" y="1428"/>
                    <a:pt x="244" y="1429"/>
                    <a:pt x="245" y="1429"/>
                  </a:cubicBezTo>
                  <a:cubicBezTo>
                    <a:pt x="246" y="1429"/>
                    <a:pt x="245" y="1430"/>
                    <a:pt x="246" y="1431"/>
                  </a:cubicBezTo>
                  <a:cubicBezTo>
                    <a:pt x="247" y="1432"/>
                    <a:pt x="248" y="1432"/>
                    <a:pt x="249" y="1433"/>
                  </a:cubicBezTo>
                  <a:cubicBezTo>
                    <a:pt x="250" y="1433"/>
                    <a:pt x="250" y="1435"/>
                    <a:pt x="250" y="1436"/>
                  </a:cubicBezTo>
                  <a:cubicBezTo>
                    <a:pt x="250" y="1437"/>
                    <a:pt x="251" y="1438"/>
                    <a:pt x="251" y="1439"/>
                  </a:cubicBezTo>
                  <a:cubicBezTo>
                    <a:pt x="252" y="1440"/>
                    <a:pt x="252" y="1440"/>
                    <a:pt x="253" y="1440"/>
                  </a:cubicBezTo>
                  <a:cubicBezTo>
                    <a:pt x="253" y="1440"/>
                    <a:pt x="254" y="1440"/>
                    <a:pt x="255" y="1441"/>
                  </a:cubicBezTo>
                  <a:cubicBezTo>
                    <a:pt x="256" y="1442"/>
                    <a:pt x="256" y="1443"/>
                    <a:pt x="257" y="1445"/>
                  </a:cubicBezTo>
                  <a:cubicBezTo>
                    <a:pt x="259" y="1447"/>
                    <a:pt x="260" y="1448"/>
                    <a:pt x="261" y="1449"/>
                  </a:cubicBezTo>
                  <a:cubicBezTo>
                    <a:pt x="261" y="1450"/>
                    <a:pt x="262" y="1451"/>
                    <a:pt x="265" y="1453"/>
                  </a:cubicBezTo>
                  <a:cubicBezTo>
                    <a:pt x="266" y="1454"/>
                    <a:pt x="267" y="1457"/>
                    <a:pt x="268" y="1458"/>
                  </a:cubicBezTo>
                  <a:cubicBezTo>
                    <a:pt x="267" y="1458"/>
                    <a:pt x="269" y="1458"/>
                    <a:pt x="271" y="1459"/>
                  </a:cubicBezTo>
                  <a:cubicBezTo>
                    <a:pt x="271" y="1461"/>
                    <a:pt x="272" y="1460"/>
                    <a:pt x="272" y="1462"/>
                  </a:cubicBezTo>
                  <a:cubicBezTo>
                    <a:pt x="275" y="1462"/>
                    <a:pt x="276" y="1463"/>
                    <a:pt x="276" y="1463"/>
                  </a:cubicBezTo>
                  <a:cubicBezTo>
                    <a:pt x="276" y="1464"/>
                    <a:pt x="276" y="1465"/>
                    <a:pt x="276" y="1466"/>
                  </a:cubicBezTo>
                  <a:cubicBezTo>
                    <a:pt x="275" y="1466"/>
                    <a:pt x="276" y="1467"/>
                    <a:pt x="278" y="1468"/>
                  </a:cubicBezTo>
                  <a:cubicBezTo>
                    <a:pt x="279" y="1470"/>
                    <a:pt x="280" y="1469"/>
                    <a:pt x="280" y="1471"/>
                  </a:cubicBezTo>
                  <a:cubicBezTo>
                    <a:pt x="281" y="1473"/>
                    <a:pt x="282" y="1474"/>
                    <a:pt x="284" y="1475"/>
                  </a:cubicBezTo>
                  <a:cubicBezTo>
                    <a:pt x="287" y="1478"/>
                    <a:pt x="287" y="1475"/>
                    <a:pt x="288" y="1479"/>
                  </a:cubicBezTo>
                  <a:cubicBezTo>
                    <a:pt x="289" y="1480"/>
                    <a:pt x="290" y="1480"/>
                    <a:pt x="290" y="1481"/>
                  </a:cubicBezTo>
                  <a:cubicBezTo>
                    <a:pt x="292" y="1481"/>
                    <a:pt x="291" y="1481"/>
                    <a:pt x="292" y="1483"/>
                  </a:cubicBezTo>
                  <a:cubicBezTo>
                    <a:pt x="296" y="1486"/>
                    <a:pt x="294" y="1486"/>
                    <a:pt x="296" y="1488"/>
                  </a:cubicBezTo>
                  <a:cubicBezTo>
                    <a:pt x="297" y="1490"/>
                    <a:pt x="299" y="1492"/>
                    <a:pt x="299" y="1492"/>
                  </a:cubicBezTo>
                  <a:cubicBezTo>
                    <a:pt x="300" y="1494"/>
                    <a:pt x="302" y="1494"/>
                    <a:pt x="303" y="1496"/>
                  </a:cubicBezTo>
                  <a:cubicBezTo>
                    <a:pt x="304" y="1498"/>
                    <a:pt x="304" y="1498"/>
                    <a:pt x="305" y="1499"/>
                  </a:cubicBezTo>
                  <a:cubicBezTo>
                    <a:pt x="305" y="1499"/>
                    <a:pt x="307" y="1499"/>
                    <a:pt x="308" y="1501"/>
                  </a:cubicBezTo>
                  <a:cubicBezTo>
                    <a:pt x="309" y="1501"/>
                    <a:pt x="309" y="1503"/>
                    <a:pt x="310" y="1504"/>
                  </a:cubicBezTo>
                  <a:cubicBezTo>
                    <a:pt x="311" y="1504"/>
                    <a:pt x="312" y="1505"/>
                    <a:pt x="313" y="1506"/>
                  </a:cubicBezTo>
                  <a:cubicBezTo>
                    <a:pt x="313" y="1507"/>
                    <a:pt x="314" y="1507"/>
                    <a:pt x="315" y="1508"/>
                  </a:cubicBezTo>
                  <a:cubicBezTo>
                    <a:pt x="316" y="1509"/>
                    <a:pt x="316" y="1509"/>
                    <a:pt x="317" y="1510"/>
                  </a:cubicBezTo>
                  <a:cubicBezTo>
                    <a:pt x="318" y="1512"/>
                    <a:pt x="317" y="1511"/>
                    <a:pt x="319" y="1513"/>
                  </a:cubicBezTo>
                  <a:cubicBezTo>
                    <a:pt x="319" y="1515"/>
                    <a:pt x="320" y="1517"/>
                    <a:pt x="322" y="1515"/>
                  </a:cubicBezTo>
                  <a:cubicBezTo>
                    <a:pt x="321" y="1516"/>
                    <a:pt x="320" y="1516"/>
                    <a:pt x="321" y="1516"/>
                  </a:cubicBezTo>
                  <a:cubicBezTo>
                    <a:pt x="323" y="1516"/>
                    <a:pt x="323" y="1517"/>
                    <a:pt x="327" y="1520"/>
                  </a:cubicBezTo>
                  <a:cubicBezTo>
                    <a:pt x="326" y="1521"/>
                    <a:pt x="327" y="1522"/>
                    <a:pt x="328" y="1522"/>
                  </a:cubicBezTo>
                  <a:cubicBezTo>
                    <a:pt x="329" y="1523"/>
                    <a:pt x="331" y="1525"/>
                    <a:pt x="331" y="1524"/>
                  </a:cubicBezTo>
                  <a:cubicBezTo>
                    <a:pt x="332" y="1525"/>
                    <a:pt x="333" y="1525"/>
                    <a:pt x="334" y="1527"/>
                  </a:cubicBezTo>
                  <a:cubicBezTo>
                    <a:pt x="335" y="1528"/>
                    <a:pt x="336" y="1529"/>
                    <a:pt x="335" y="1529"/>
                  </a:cubicBezTo>
                  <a:cubicBezTo>
                    <a:pt x="337" y="1529"/>
                    <a:pt x="338" y="1531"/>
                    <a:pt x="338" y="1531"/>
                  </a:cubicBezTo>
                  <a:cubicBezTo>
                    <a:pt x="339" y="1533"/>
                    <a:pt x="339" y="1533"/>
                    <a:pt x="340" y="1534"/>
                  </a:cubicBezTo>
                  <a:cubicBezTo>
                    <a:pt x="341" y="1534"/>
                    <a:pt x="342" y="1535"/>
                    <a:pt x="343" y="1536"/>
                  </a:cubicBezTo>
                  <a:cubicBezTo>
                    <a:pt x="343" y="1537"/>
                    <a:pt x="344" y="1537"/>
                    <a:pt x="345" y="1538"/>
                  </a:cubicBezTo>
                  <a:cubicBezTo>
                    <a:pt x="346" y="1539"/>
                    <a:pt x="346" y="1539"/>
                    <a:pt x="347" y="1540"/>
                  </a:cubicBezTo>
                  <a:cubicBezTo>
                    <a:pt x="348" y="1540"/>
                    <a:pt x="349" y="1542"/>
                    <a:pt x="350" y="1543"/>
                  </a:cubicBezTo>
                  <a:cubicBezTo>
                    <a:pt x="351" y="1545"/>
                    <a:pt x="350" y="1546"/>
                    <a:pt x="352" y="1546"/>
                  </a:cubicBezTo>
                  <a:cubicBezTo>
                    <a:pt x="354" y="1547"/>
                    <a:pt x="354" y="1545"/>
                    <a:pt x="355" y="1548"/>
                  </a:cubicBezTo>
                  <a:cubicBezTo>
                    <a:pt x="357" y="1548"/>
                    <a:pt x="356" y="1549"/>
                    <a:pt x="357" y="1550"/>
                  </a:cubicBezTo>
                  <a:cubicBezTo>
                    <a:pt x="359" y="1552"/>
                    <a:pt x="359" y="1553"/>
                    <a:pt x="359" y="1552"/>
                  </a:cubicBezTo>
                  <a:cubicBezTo>
                    <a:pt x="361" y="1553"/>
                    <a:pt x="361" y="1555"/>
                    <a:pt x="362" y="1554"/>
                  </a:cubicBezTo>
                  <a:cubicBezTo>
                    <a:pt x="363" y="1555"/>
                    <a:pt x="365" y="1555"/>
                    <a:pt x="364" y="1556"/>
                  </a:cubicBezTo>
                  <a:cubicBezTo>
                    <a:pt x="365" y="1557"/>
                    <a:pt x="365" y="1558"/>
                    <a:pt x="366" y="1559"/>
                  </a:cubicBezTo>
                  <a:cubicBezTo>
                    <a:pt x="367" y="1559"/>
                    <a:pt x="367" y="1560"/>
                    <a:pt x="369" y="1561"/>
                  </a:cubicBezTo>
                  <a:cubicBezTo>
                    <a:pt x="371" y="1563"/>
                    <a:pt x="371" y="1566"/>
                    <a:pt x="372" y="1565"/>
                  </a:cubicBezTo>
                  <a:cubicBezTo>
                    <a:pt x="373" y="1565"/>
                    <a:pt x="374" y="1567"/>
                    <a:pt x="375" y="1567"/>
                  </a:cubicBezTo>
                  <a:cubicBezTo>
                    <a:pt x="375" y="1568"/>
                    <a:pt x="377" y="1569"/>
                    <a:pt x="379" y="1570"/>
                  </a:cubicBezTo>
                  <a:cubicBezTo>
                    <a:pt x="379" y="1571"/>
                    <a:pt x="380" y="1573"/>
                    <a:pt x="381" y="1573"/>
                  </a:cubicBezTo>
                  <a:cubicBezTo>
                    <a:pt x="382" y="1575"/>
                    <a:pt x="382" y="1575"/>
                    <a:pt x="383" y="1576"/>
                  </a:cubicBezTo>
                  <a:cubicBezTo>
                    <a:pt x="384" y="1576"/>
                    <a:pt x="384" y="1577"/>
                    <a:pt x="386" y="1578"/>
                  </a:cubicBezTo>
                  <a:cubicBezTo>
                    <a:pt x="387" y="1578"/>
                    <a:pt x="387" y="1578"/>
                    <a:pt x="388" y="1579"/>
                  </a:cubicBezTo>
                  <a:cubicBezTo>
                    <a:pt x="390" y="1580"/>
                    <a:pt x="390" y="1581"/>
                    <a:pt x="391" y="1581"/>
                  </a:cubicBezTo>
                  <a:cubicBezTo>
                    <a:pt x="393" y="1581"/>
                    <a:pt x="393" y="1583"/>
                    <a:pt x="394" y="1583"/>
                  </a:cubicBezTo>
                  <a:cubicBezTo>
                    <a:pt x="395" y="1584"/>
                    <a:pt x="396" y="1585"/>
                    <a:pt x="396" y="1585"/>
                  </a:cubicBezTo>
                  <a:cubicBezTo>
                    <a:pt x="397" y="1586"/>
                    <a:pt x="398" y="1586"/>
                    <a:pt x="398" y="1588"/>
                  </a:cubicBezTo>
                  <a:cubicBezTo>
                    <a:pt x="399" y="1589"/>
                    <a:pt x="400" y="1589"/>
                    <a:pt x="401" y="1590"/>
                  </a:cubicBezTo>
                  <a:cubicBezTo>
                    <a:pt x="401" y="1591"/>
                    <a:pt x="402" y="1592"/>
                    <a:pt x="402" y="1593"/>
                  </a:cubicBezTo>
                  <a:cubicBezTo>
                    <a:pt x="404" y="1594"/>
                    <a:pt x="404" y="1594"/>
                    <a:pt x="405" y="1595"/>
                  </a:cubicBezTo>
                  <a:cubicBezTo>
                    <a:pt x="405" y="1595"/>
                    <a:pt x="405" y="1596"/>
                    <a:pt x="408" y="1597"/>
                  </a:cubicBezTo>
                  <a:cubicBezTo>
                    <a:pt x="409" y="1597"/>
                    <a:pt x="410" y="1598"/>
                    <a:pt x="411" y="1599"/>
                  </a:cubicBezTo>
                  <a:cubicBezTo>
                    <a:pt x="412" y="1600"/>
                    <a:pt x="412" y="1601"/>
                    <a:pt x="413" y="1601"/>
                  </a:cubicBezTo>
                  <a:cubicBezTo>
                    <a:pt x="413" y="1602"/>
                    <a:pt x="415" y="1602"/>
                    <a:pt x="415" y="1603"/>
                  </a:cubicBezTo>
                  <a:cubicBezTo>
                    <a:pt x="417" y="1604"/>
                    <a:pt x="418" y="1605"/>
                    <a:pt x="418" y="1606"/>
                  </a:cubicBezTo>
                  <a:cubicBezTo>
                    <a:pt x="418" y="1606"/>
                    <a:pt x="420" y="1607"/>
                    <a:pt x="420" y="1608"/>
                  </a:cubicBezTo>
                  <a:cubicBezTo>
                    <a:pt x="422" y="1608"/>
                    <a:pt x="422" y="1609"/>
                    <a:pt x="423" y="1610"/>
                  </a:cubicBezTo>
                  <a:cubicBezTo>
                    <a:pt x="425" y="1610"/>
                    <a:pt x="426" y="1610"/>
                    <a:pt x="427" y="1612"/>
                  </a:cubicBezTo>
                  <a:cubicBezTo>
                    <a:pt x="427" y="1612"/>
                    <a:pt x="428" y="1613"/>
                    <a:pt x="428" y="1614"/>
                  </a:cubicBezTo>
                  <a:cubicBezTo>
                    <a:pt x="429" y="1615"/>
                    <a:pt x="431" y="1617"/>
                    <a:pt x="432" y="1618"/>
                  </a:cubicBezTo>
                  <a:cubicBezTo>
                    <a:pt x="433" y="1621"/>
                    <a:pt x="435" y="1622"/>
                    <a:pt x="438" y="1623"/>
                  </a:cubicBezTo>
                  <a:cubicBezTo>
                    <a:pt x="439" y="1624"/>
                    <a:pt x="439" y="1627"/>
                    <a:pt x="441" y="1628"/>
                  </a:cubicBezTo>
                  <a:cubicBezTo>
                    <a:pt x="441" y="1628"/>
                    <a:pt x="443" y="1629"/>
                    <a:pt x="444" y="1629"/>
                  </a:cubicBezTo>
                  <a:cubicBezTo>
                    <a:pt x="445" y="1630"/>
                    <a:pt x="446" y="1630"/>
                    <a:pt x="448" y="1631"/>
                  </a:cubicBezTo>
                  <a:cubicBezTo>
                    <a:pt x="449" y="1632"/>
                    <a:pt x="449" y="1631"/>
                    <a:pt x="451" y="1633"/>
                  </a:cubicBezTo>
                  <a:cubicBezTo>
                    <a:pt x="452" y="1632"/>
                    <a:pt x="453" y="1634"/>
                    <a:pt x="453" y="1635"/>
                  </a:cubicBezTo>
                  <a:cubicBezTo>
                    <a:pt x="455" y="1635"/>
                    <a:pt x="455" y="1637"/>
                    <a:pt x="456" y="1637"/>
                  </a:cubicBezTo>
                  <a:cubicBezTo>
                    <a:pt x="457" y="1637"/>
                    <a:pt x="457" y="1638"/>
                    <a:pt x="458" y="1640"/>
                  </a:cubicBezTo>
                  <a:cubicBezTo>
                    <a:pt x="459" y="1641"/>
                    <a:pt x="460" y="1641"/>
                    <a:pt x="461" y="1642"/>
                  </a:cubicBezTo>
                  <a:cubicBezTo>
                    <a:pt x="460" y="1642"/>
                    <a:pt x="463" y="1642"/>
                    <a:pt x="463" y="1644"/>
                  </a:cubicBezTo>
                  <a:cubicBezTo>
                    <a:pt x="464" y="1645"/>
                    <a:pt x="465" y="1645"/>
                    <a:pt x="466" y="1646"/>
                  </a:cubicBezTo>
                  <a:cubicBezTo>
                    <a:pt x="467" y="1647"/>
                    <a:pt x="469" y="1647"/>
                    <a:pt x="468" y="1648"/>
                  </a:cubicBezTo>
                  <a:cubicBezTo>
                    <a:pt x="471" y="1650"/>
                    <a:pt x="472" y="1650"/>
                    <a:pt x="473" y="1651"/>
                  </a:cubicBezTo>
                  <a:cubicBezTo>
                    <a:pt x="474" y="1651"/>
                    <a:pt x="474" y="1651"/>
                    <a:pt x="475" y="1652"/>
                  </a:cubicBezTo>
                  <a:cubicBezTo>
                    <a:pt x="476" y="1652"/>
                    <a:pt x="476" y="1653"/>
                    <a:pt x="477" y="1655"/>
                  </a:cubicBezTo>
                  <a:cubicBezTo>
                    <a:pt x="478" y="1654"/>
                    <a:pt x="478" y="1655"/>
                    <a:pt x="479" y="1656"/>
                  </a:cubicBezTo>
                  <a:cubicBezTo>
                    <a:pt x="480" y="1658"/>
                    <a:pt x="481" y="1659"/>
                    <a:pt x="482" y="1659"/>
                  </a:cubicBezTo>
                  <a:cubicBezTo>
                    <a:pt x="485" y="1659"/>
                    <a:pt x="486" y="1661"/>
                    <a:pt x="486" y="1662"/>
                  </a:cubicBezTo>
                  <a:cubicBezTo>
                    <a:pt x="487" y="1665"/>
                    <a:pt x="490" y="1664"/>
                    <a:pt x="490" y="1665"/>
                  </a:cubicBezTo>
                  <a:cubicBezTo>
                    <a:pt x="489" y="1668"/>
                    <a:pt x="491" y="1668"/>
                    <a:pt x="492" y="1668"/>
                  </a:cubicBezTo>
                  <a:cubicBezTo>
                    <a:pt x="493" y="1668"/>
                    <a:pt x="494" y="1668"/>
                    <a:pt x="494" y="1669"/>
                  </a:cubicBezTo>
                  <a:cubicBezTo>
                    <a:pt x="494" y="1670"/>
                    <a:pt x="499" y="1672"/>
                    <a:pt x="499" y="1672"/>
                  </a:cubicBezTo>
                  <a:cubicBezTo>
                    <a:pt x="501" y="1672"/>
                    <a:pt x="503" y="1676"/>
                    <a:pt x="503" y="1675"/>
                  </a:cubicBezTo>
                  <a:cubicBezTo>
                    <a:pt x="503" y="1676"/>
                    <a:pt x="504" y="1676"/>
                    <a:pt x="505" y="1676"/>
                  </a:cubicBezTo>
                  <a:cubicBezTo>
                    <a:pt x="505" y="1676"/>
                    <a:pt x="507" y="1677"/>
                    <a:pt x="508" y="1679"/>
                  </a:cubicBezTo>
                  <a:cubicBezTo>
                    <a:pt x="509" y="1679"/>
                    <a:pt x="513" y="1683"/>
                    <a:pt x="512" y="1682"/>
                  </a:cubicBezTo>
                  <a:cubicBezTo>
                    <a:pt x="513" y="1682"/>
                    <a:pt x="515" y="1684"/>
                    <a:pt x="516" y="1685"/>
                  </a:cubicBezTo>
                  <a:cubicBezTo>
                    <a:pt x="518" y="1688"/>
                    <a:pt x="518" y="1688"/>
                    <a:pt x="520" y="1689"/>
                  </a:cubicBezTo>
                  <a:cubicBezTo>
                    <a:pt x="523" y="1691"/>
                    <a:pt x="525" y="1689"/>
                    <a:pt x="525" y="1692"/>
                  </a:cubicBezTo>
                  <a:cubicBezTo>
                    <a:pt x="525" y="1694"/>
                    <a:pt x="525" y="1694"/>
                    <a:pt x="528" y="1694"/>
                  </a:cubicBezTo>
                  <a:cubicBezTo>
                    <a:pt x="529" y="1696"/>
                    <a:pt x="531" y="1694"/>
                    <a:pt x="531" y="1697"/>
                  </a:cubicBezTo>
                  <a:cubicBezTo>
                    <a:pt x="530" y="1699"/>
                    <a:pt x="534" y="1700"/>
                    <a:pt x="535" y="1702"/>
                  </a:cubicBezTo>
                  <a:cubicBezTo>
                    <a:pt x="536" y="1703"/>
                    <a:pt x="537" y="1703"/>
                    <a:pt x="538" y="1702"/>
                  </a:cubicBezTo>
                  <a:cubicBezTo>
                    <a:pt x="540" y="1706"/>
                    <a:pt x="540" y="1703"/>
                    <a:pt x="541" y="1704"/>
                  </a:cubicBezTo>
                  <a:cubicBezTo>
                    <a:pt x="545" y="1709"/>
                    <a:pt x="545" y="1710"/>
                    <a:pt x="547" y="1709"/>
                  </a:cubicBezTo>
                  <a:cubicBezTo>
                    <a:pt x="550" y="1711"/>
                    <a:pt x="551" y="1711"/>
                    <a:pt x="552" y="1712"/>
                  </a:cubicBezTo>
                  <a:cubicBezTo>
                    <a:pt x="553" y="1714"/>
                    <a:pt x="555" y="1716"/>
                    <a:pt x="555" y="1714"/>
                  </a:cubicBezTo>
                  <a:cubicBezTo>
                    <a:pt x="556" y="1715"/>
                    <a:pt x="556" y="1717"/>
                    <a:pt x="558" y="1716"/>
                  </a:cubicBezTo>
                  <a:cubicBezTo>
                    <a:pt x="560" y="1717"/>
                    <a:pt x="562" y="1719"/>
                    <a:pt x="563" y="1720"/>
                  </a:cubicBezTo>
                  <a:cubicBezTo>
                    <a:pt x="566" y="1721"/>
                    <a:pt x="566" y="1724"/>
                    <a:pt x="568" y="1724"/>
                  </a:cubicBezTo>
                  <a:cubicBezTo>
                    <a:pt x="571" y="1725"/>
                    <a:pt x="572" y="1726"/>
                    <a:pt x="574" y="1728"/>
                  </a:cubicBezTo>
                  <a:cubicBezTo>
                    <a:pt x="577" y="1728"/>
                    <a:pt x="576" y="1728"/>
                    <a:pt x="577" y="1729"/>
                  </a:cubicBezTo>
                  <a:cubicBezTo>
                    <a:pt x="578" y="1726"/>
                    <a:pt x="581" y="1730"/>
                    <a:pt x="579" y="1731"/>
                  </a:cubicBezTo>
                  <a:cubicBezTo>
                    <a:pt x="582" y="1732"/>
                    <a:pt x="582" y="1736"/>
                    <a:pt x="584" y="1735"/>
                  </a:cubicBezTo>
                  <a:cubicBezTo>
                    <a:pt x="586" y="1734"/>
                    <a:pt x="588" y="1734"/>
                    <a:pt x="588" y="1735"/>
                  </a:cubicBezTo>
                  <a:cubicBezTo>
                    <a:pt x="589" y="1735"/>
                    <a:pt x="592" y="1738"/>
                    <a:pt x="590" y="1739"/>
                  </a:cubicBezTo>
                  <a:cubicBezTo>
                    <a:pt x="591" y="1741"/>
                    <a:pt x="592" y="1741"/>
                    <a:pt x="595" y="1743"/>
                  </a:cubicBezTo>
                  <a:cubicBezTo>
                    <a:pt x="596" y="1740"/>
                    <a:pt x="600" y="1745"/>
                    <a:pt x="600" y="1746"/>
                  </a:cubicBezTo>
                  <a:cubicBezTo>
                    <a:pt x="600" y="1745"/>
                    <a:pt x="601" y="1745"/>
                    <a:pt x="602" y="1747"/>
                  </a:cubicBezTo>
                  <a:cubicBezTo>
                    <a:pt x="602" y="1748"/>
                    <a:pt x="605" y="1748"/>
                    <a:pt x="606" y="1750"/>
                  </a:cubicBezTo>
                  <a:cubicBezTo>
                    <a:pt x="607" y="1751"/>
                    <a:pt x="610" y="1753"/>
                    <a:pt x="612" y="1754"/>
                  </a:cubicBezTo>
                  <a:cubicBezTo>
                    <a:pt x="612" y="1755"/>
                    <a:pt x="615" y="1756"/>
                    <a:pt x="617" y="1757"/>
                  </a:cubicBezTo>
                  <a:cubicBezTo>
                    <a:pt x="616" y="1757"/>
                    <a:pt x="621" y="1758"/>
                    <a:pt x="622" y="1760"/>
                  </a:cubicBezTo>
                  <a:cubicBezTo>
                    <a:pt x="624" y="1761"/>
                    <a:pt x="627" y="1763"/>
                    <a:pt x="626" y="1764"/>
                  </a:cubicBezTo>
                  <a:cubicBezTo>
                    <a:pt x="627" y="1766"/>
                    <a:pt x="631" y="1767"/>
                    <a:pt x="631" y="1768"/>
                  </a:cubicBezTo>
                  <a:cubicBezTo>
                    <a:pt x="629" y="1770"/>
                    <a:pt x="634" y="1769"/>
                    <a:pt x="636" y="1770"/>
                  </a:cubicBezTo>
                  <a:cubicBezTo>
                    <a:pt x="638" y="1771"/>
                    <a:pt x="639" y="1771"/>
                    <a:pt x="641" y="1772"/>
                  </a:cubicBezTo>
                  <a:cubicBezTo>
                    <a:pt x="642" y="1773"/>
                    <a:pt x="644" y="1774"/>
                    <a:pt x="645" y="1776"/>
                  </a:cubicBezTo>
                  <a:cubicBezTo>
                    <a:pt x="648" y="1778"/>
                    <a:pt x="651" y="1779"/>
                    <a:pt x="654" y="1781"/>
                  </a:cubicBezTo>
                  <a:cubicBezTo>
                    <a:pt x="657" y="1782"/>
                    <a:pt x="661" y="1787"/>
                    <a:pt x="663" y="1787"/>
                  </a:cubicBezTo>
                  <a:cubicBezTo>
                    <a:pt x="664" y="1789"/>
                    <a:pt x="667" y="1790"/>
                    <a:pt x="668" y="1790"/>
                  </a:cubicBezTo>
                  <a:cubicBezTo>
                    <a:pt x="670" y="1793"/>
                    <a:pt x="671" y="1791"/>
                    <a:pt x="673" y="1793"/>
                  </a:cubicBezTo>
                  <a:cubicBezTo>
                    <a:pt x="674" y="1794"/>
                    <a:pt x="676" y="1797"/>
                    <a:pt x="678" y="1797"/>
                  </a:cubicBezTo>
                  <a:cubicBezTo>
                    <a:pt x="680" y="1800"/>
                    <a:pt x="683" y="1798"/>
                    <a:pt x="684" y="1800"/>
                  </a:cubicBezTo>
                  <a:cubicBezTo>
                    <a:pt x="686" y="1801"/>
                    <a:pt x="688" y="1800"/>
                    <a:pt x="689" y="1803"/>
                  </a:cubicBezTo>
                  <a:cubicBezTo>
                    <a:pt x="690" y="1803"/>
                    <a:pt x="691" y="1804"/>
                    <a:pt x="692" y="1805"/>
                  </a:cubicBezTo>
                  <a:cubicBezTo>
                    <a:pt x="693" y="1806"/>
                    <a:pt x="694" y="1806"/>
                    <a:pt x="695" y="1807"/>
                  </a:cubicBezTo>
                  <a:cubicBezTo>
                    <a:pt x="696" y="1807"/>
                    <a:pt x="697" y="1806"/>
                    <a:pt x="698" y="1808"/>
                  </a:cubicBezTo>
                  <a:cubicBezTo>
                    <a:pt x="699" y="1809"/>
                    <a:pt x="700" y="1807"/>
                    <a:pt x="701" y="1811"/>
                  </a:cubicBezTo>
                  <a:cubicBezTo>
                    <a:pt x="703" y="1810"/>
                    <a:pt x="705" y="1811"/>
                    <a:pt x="704" y="1812"/>
                  </a:cubicBezTo>
                  <a:cubicBezTo>
                    <a:pt x="704" y="1812"/>
                    <a:pt x="707" y="1815"/>
                    <a:pt x="706" y="1814"/>
                  </a:cubicBezTo>
                  <a:cubicBezTo>
                    <a:pt x="708" y="1816"/>
                    <a:pt x="708" y="1814"/>
                    <a:pt x="709" y="1815"/>
                  </a:cubicBezTo>
                  <a:cubicBezTo>
                    <a:pt x="712" y="1816"/>
                    <a:pt x="709" y="1815"/>
                    <a:pt x="712" y="1817"/>
                  </a:cubicBezTo>
                  <a:cubicBezTo>
                    <a:pt x="714" y="1820"/>
                    <a:pt x="714" y="1818"/>
                    <a:pt x="715" y="1819"/>
                  </a:cubicBezTo>
                  <a:cubicBezTo>
                    <a:pt x="717" y="1820"/>
                    <a:pt x="715" y="1819"/>
                    <a:pt x="718" y="1821"/>
                  </a:cubicBezTo>
                  <a:cubicBezTo>
                    <a:pt x="719" y="1822"/>
                    <a:pt x="719" y="1823"/>
                    <a:pt x="720" y="1822"/>
                  </a:cubicBezTo>
                  <a:cubicBezTo>
                    <a:pt x="721" y="1822"/>
                    <a:pt x="722" y="1824"/>
                    <a:pt x="723" y="1824"/>
                  </a:cubicBezTo>
                  <a:cubicBezTo>
                    <a:pt x="724" y="1826"/>
                    <a:pt x="725" y="1825"/>
                    <a:pt x="726" y="1826"/>
                  </a:cubicBezTo>
                  <a:cubicBezTo>
                    <a:pt x="728" y="1826"/>
                    <a:pt x="729" y="1827"/>
                    <a:pt x="729" y="1827"/>
                  </a:cubicBezTo>
                  <a:cubicBezTo>
                    <a:pt x="730" y="1828"/>
                    <a:pt x="731" y="1829"/>
                    <a:pt x="732" y="1829"/>
                  </a:cubicBezTo>
                  <a:cubicBezTo>
                    <a:pt x="733" y="1830"/>
                    <a:pt x="734" y="1831"/>
                    <a:pt x="735" y="1831"/>
                  </a:cubicBezTo>
                  <a:cubicBezTo>
                    <a:pt x="736" y="1832"/>
                    <a:pt x="736" y="1832"/>
                    <a:pt x="737" y="1833"/>
                  </a:cubicBezTo>
                  <a:cubicBezTo>
                    <a:pt x="737" y="1833"/>
                    <a:pt x="737" y="1834"/>
                    <a:pt x="741" y="1834"/>
                  </a:cubicBezTo>
                  <a:cubicBezTo>
                    <a:pt x="742" y="1834"/>
                    <a:pt x="742" y="1834"/>
                    <a:pt x="744" y="1835"/>
                  </a:cubicBezTo>
                  <a:cubicBezTo>
                    <a:pt x="745" y="1835"/>
                    <a:pt x="746" y="1837"/>
                    <a:pt x="747" y="1837"/>
                  </a:cubicBezTo>
                  <a:cubicBezTo>
                    <a:pt x="748" y="1837"/>
                    <a:pt x="749" y="1837"/>
                    <a:pt x="750" y="1839"/>
                  </a:cubicBezTo>
                  <a:cubicBezTo>
                    <a:pt x="750" y="1839"/>
                    <a:pt x="752" y="1839"/>
                    <a:pt x="752" y="1841"/>
                  </a:cubicBezTo>
                  <a:cubicBezTo>
                    <a:pt x="754" y="1839"/>
                    <a:pt x="752" y="1838"/>
                    <a:pt x="755" y="1841"/>
                  </a:cubicBezTo>
                  <a:cubicBezTo>
                    <a:pt x="756" y="1844"/>
                    <a:pt x="759" y="1844"/>
                    <a:pt x="758" y="1844"/>
                  </a:cubicBezTo>
                  <a:cubicBezTo>
                    <a:pt x="758" y="1845"/>
                    <a:pt x="759" y="1845"/>
                    <a:pt x="760" y="1846"/>
                  </a:cubicBezTo>
                  <a:cubicBezTo>
                    <a:pt x="761" y="1846"/>
                    <a:pt x="762" y="1847"/>
                    <a:pt x="764" y="1847"/>
                  </a:cubicBezTo>
                  <a:cubicBezTo>
                    <a:pt x="763" y="1848"/>
                    <a:pt x="763" y="1849"/>
                    <a:pt x="764" y="1850"/>
                  </a:cubicBezTo>
                  <a:cubicBezTo>
                    <a:pt x="764" y="1851"/>
                    <a:pt x="765" y="1851"/>
                    <a:pt x="767" y="1849"/>
                  </a:cubicBezTo>
                  <a:cubicBezTo>
                    <a:pt x="765" y="1850"/>
                    <a:pt x="768" y="1851"/>
                    <a:pt x="770" y="1851"/>
                  </a:cubicBezTo>
                  <a:cubicBezTo>
                    <a:pt x="770" y="1853"/>
                    <a:pt x="771" y="1850"/>
                    <a:pt x="773" y="1853"/>
                  </a:cubicBezTo>
                  <a:cubicBezTo>
                    <a:pt x="773" y="1854"/>
                    <a:pt x="775" y="1851"/>
                    <a:pt x="777" y="1854"/>
                  </a:cubicBezTo>
                  <a:cubicBezTo>
                    <a:pt x="780" y="1855"/>
                    <a:pt x="778" y="1857"/>
                    <a:pt x="780" y="1856"/>
                  </a:cubicBezTo>
                  <a:cubicBezTo>
                    <a:pt x="781" y="1856"/>
                    <a:pt x="782" y="1858"/>
                    <a:pt x="783" y="1858"/>
                  </a:cubicBezTo>
                  <a:cubicBezTo>
                    <a:pt x="785" y="1860"/>
                    <a:pt x="786" y="1860"/>
                    <a:pt x="787" y="1860"/>
                  </a:cubicBezTo>
                  <a:cubicBezTo>
                    <a:pt x="788" y="1860"/>
                    <a:pt x="789" y="1860"/>
                    <a:pt x="788" y="1861"/>
                  </a:cubicBezTo>
                  <a:cubicBezTo>
                    <a:pt x="790" y="1862"/>
                    <a:pt x="793" y="1862"/>
                    <a:pt x="793" y="1863"/>
                  </a:cubicBezTo>
                  <a:cubicBezTo>
                    <a:pt x="795" y="1863"/>
                    <a:pt x="796" y="1864"/>
                    <a:pt x="796" y="1864"/>
                  </a:cubicBezTo>
                  <a:cubicBezTo>
                    <a:pt x="797" y="1864"/>
                    <a:pt x="797" y="1865"/>
                    <a:pt x="798" y="1866"/>
                  </a:cubicBezTo>
                  <a:cubicBezTo>
                    <a:pt x="799" y="1865"/>
                    <a:pt x="801" y="1868"/>
                    <a:pt x="803" y="1869"/>
                  </a:cubicBezTo>
                  <a:cubicBezTo>
                    <a:pt x="806" y="1869"/>
                    <a:pt x="808" y="1870"/>
                    <a:pt x="809" y="1871"/>
                  </a:cubicBezTo>
                  <a:cubicBezTo>
                    <a:pt x="809" y="1873"/>
                    <a:pt x="812" y="1871"/>
                    <a:pt x="813" y="1874"/>
                  </a:cubicBezTo>
                  <a:cubicBezTo>
                    <a:pt x="816" y="1874"/>
                    <a:pt x="816" y="1874"/>
                    <a:pt x="818" y="1877"/>
                  </a:cubicBezTo>
                  <a:cubicBezTo>
                    <a:pt x="821" y="1877"/>
                    <a:pt x="821" y="1880"/>
                    <a:pt x="823" y="1879"/>
                  </a:cubicBezTo>
                  <a:cubicBezTo>
                    <a:pt x="826" y="1877"/>
                    <a:pt x="829" y="1883"/>
                    <a:pt x="828" y="1882"/>
                  </a:cubicBezTo>
                  <a:cubicBezTo>
                    <a:pt x="828" y="1883"/>
                    <a:pt x="831" y="1884"/>
                    <a:pt x="833" y="1885"/>
                  </a:cubicBezTo>
                  <a:cubicBezTo>
                    <a:pt x="833" y="1886"/>
                    <a:pt x="835" y="1886"/>
                    <a:pt x="836" y="1886"/>
                  </a:cubicBezTo>
                  <a:cubicBezTo>
                    <a:pt x="838" y="1886"/>
                    <a:pt x="839" y="1887"/>
                    <a:pt x="839" y="1888"/>
                  </a:cubicBezTo>
                  <a:cubicBezTo>
                    <a:pt x="839" y="1890"/>
                    <a:pt x="842" y="1891"/>
                    <a:pt x="842" y="1891"/>
                  </a:cubicBezTo>
                  <a:cubicBezTo>
                    <a:pt x="843" y="1894"/>
                    <a:pt x="842" y="1892"/>
                    <a:pt x="845" y="1891"/>
                  </a:cubicBezTo>
                  <a:cubicBezTo>
                    <a:pt x="846" y="1892"/>
                    <a:pt x="843" y="1893"/>
                    <a:pt x="846" y="1894"/>
                  </a:cubicBezTo>
                  <a:cubicBezTo>
                    <a:pt x="847" y="1891"/>
                    <a:pt x="850" y="1894"/>
                    <a:pt x="851" y="1894"/>
                  </a:cubicBezTo>
                  <a:cubicBezTo>
                    <a:pt x="852" y="1896"/>
                    <a:pt x="854" y="1898"/>
                    <a:pt x="853" y="1896"/>
                  </a:cubicBezTo>
                  <a:cubicBezTo>
                    <a:pt x="852" y="1898"/>
                    <a:pt x="856" y="1899"/>
                    <a:pt x="857" y="1897"/>
                  </a:cubicBezTo>
                  <a:cubicBezTo>
                    <a:pt x="856" y="1897"/>
                    <a:pt x="859" y="1898"/>
                    <a:pt x="862" y="1900"/>
                  </a:cubicBezTo>
                  <a:cubicBezTo>
                    <a:pt x="865" y="1902"/>
                    <a:pt x="865" y="1899"/>
                    <a:pt x="865" y="1901"/>
                  </a:cubicBezTo>
                  <a:cubicBezTo>
                    <a:pt x="868" y="1904"/>
                    <a:pt x="869" y="1903"/>
                    <a:pt x="869" y="1903"/>
                  </a:cubicBezTo>
                  <a:cubicBezTo>
                    <a:pt x="869" y="1905"/>
                    <a:pt x="872" y="1905"/>
                    <a:pt x="873" y="1905"/>
                  </a:cubicBezTo>
                  <a:cubicBezTo>
                    <a:pt x="873" y="1907"/>
                    <a:pt x="877" y="1907"/>
                    <a:pt x="878" y="1908"/>
                  </a:cubicBezTo>
                  <a:cubicBezTo>
                    <a:pt x="881" y="1910"/>
                    <a:pt x="882" y="1911"/>
                    <a:pt x="883" y="1911"/>
                  </a:cubicBezTo>
                  <a:cubicBezTo>
                    <a:pt x="886" y="1913"/>
                    <a:pt x="887" y="1914"/>
                    <a:pt x="888" y="1912"/>
                  </a:cubicBezTo>
                  <a:cubicBezTo>
                    <a:pt x="889" y="1913"/>
                    <a:pt x="890" y="1914"/>
                    <a:pt x="891" y="1914"/>
                  </a:cubicBezTo>
                  <a:cubicBezTo>
                    <a:pt x="892" y="1915"/>
                    <a:pt x="893" y="1916"/>
                    <a:pt x="894" y="1915"/>
                  </a:cubicBezTo>
                  <a:cubicBezTo>
                    <a:pt x="897" y="1914"/>
                    <a:pt x="897" y="1917"/>
                    <a:pt x="898" y="1917"/>
                  </a:cubicBezTo>
                  <a:cubicBezTo>
                    <a:pt x="900" y="1917"/>
                    <a:pt x="903" y="1917"/>
                    <a:pt x="903" y="1920"/>
                  </a:cubicBezTo>
                  <a:cubicBezTo>
                    <a:pt x="905" y="1919"/>
                    <a:pt x="907" y="1921"/>
                    <a:pt x="908" y="1922"/>
                  </a:cubicBezTo>
                  <a:cubicBezTo>
                    <a:pt x="908" y="1923"/>
                    <a:pt x="911" y="1922"/>
                    <a:pt x="913" y="1924"/>
                  </a:cubicBezTo>
                  <a:cubicBezTo>
                    <a:pt x="914" y="1926"/>
                    <a:pt x="918" y="1925"/>
                    <a:pt x="918" y="1927"/>
                  </a:cubicBezTo>
                  <a:cubicBezTo>
                    <a:pt x="919" y="1928"/>
                    <a:pt x="921" y="1928"/>
                    <a:pt x="922" y="1929"/>
                  </a:cubicBezTo>
                  <a:cubicBezTo>
                    <a:pt x="923" y="1929"/>
                    <a:pt x="924" y="1929"/>
                    <a:pt x="924" y="1929"/>
                  </a:cubicBezTo>
                  <a:cubicBezTo>
                    <a:pt x="927" y="1930"/>
                    <a:pt x="929" y="1931"/>
                    <a:pt x="928" y="1931"/>
                  </a:cubicBezTo>
                  <a:cubicBezTo>
                    <a:pt x="929" y="1932"/>
                    <a:pt x="931" y="1931"/>
                    <a:pt x="931" y="1932"/>
                  </a:cubicBezTo>
                  <a:cubicBezTo>
                    <a:pt x="932" y="1934"/>
                    <a:pt x="934" y="1933"/>
                    <a:pt x="934" y="1934"/>
                  </a:cubicBezTo>
                  <a:cubicBezTo>
                    <a:pt x="936" y="1935"/>
                    <a:pt x="937" y="1936"/>
                    <a:pt x="938" y="1936"/>
                  </a:cubicBezTo>
                  <a:cubicBezTo>
                    <a:pt x="938" y="1936"/>
                    <a:pt x="939" y="1937"/>
                    <a:pt x="940" y="1937"/>
                  </a:cubicBezTo>
                  <a:cubicBezTo>
                    <a:pt x="943" y="1937"/>
                    <a:pt x="943" y="1938"/>
                    <a:pt x="943" y="1939"/>
                  </a:cubicBezTo>
                  <a:cubicBezTo>
                    <a:pt x="945" y="1939"/>
                    <a:pt x="946" y="1940"/>
                    <a:pt x="946" y="1940"/>
                  </a:cubicBezTo>
                  <a:cubicBezTo>
                    <a:pt x="948" y="1940"/>
                    <a:pt x="949" y="1940"/>
                    <a:pt x="950" y="1940"/>
                  </a:cubicBezTo>
                  <a:cubicBezTo>
                    <a:pt x="951" y="1941"/>
                    <a:pt x="953" y="1941"/>
                    <a:pt x="952" y="1942"/>
                  </a:cubicBezTo>
                  <a:cubicBezTo>
                    <a:pt x="954" y="1942"/>
                    <a:pt x="955" y="1942"/>
                    <a:pt x="956" y="1944"/>
                  </a:cubicBezTo>
                  <a:cubicBezTo>
                    <a:pt x="958" y="1944"/>
                    <a:pt x="958" y="1945"/>
                    <a:pt x="959" y="1945"/>
                  </a:cubicBezTo>
                  <a:cubicBezTo>
                    <a:pt x="963" y="1947"/>
                    <a:pt x="963" y="1949"/>
                    <a:pt x="964" y="1947"/>
                  </a:cubicBezTo>
                  <a:cubicBezTo>
                    <a:pt x="964" y="1948"/>
                    <a:pt x="966" y="1948"/>
                    <a:pt x="967" y="1949"/>
                  </a:cubicBezTo>
                  <a:cubicBezTo>
                    <a:pt x="969" y="1950"/>
                    <a:pt x="970" y="1951"/>
                    <a:pt x="970" y="1951"/>
                  </a:cubicBezTo>
                  <a:cubicBezTo>
                    <a:pt x="972" y="1951"/>
                    <a:pt x="974" y="1951"/>
                    <a:pt x="977" y="1953"/>
                  </a:cubicBezTo>
                  <a:cubicBezTo>
                    <a:pt x="978" y="1953"/>
                    <a:pt x="980" y="1954"/>
                    <a:pt x="982" y="1955"/>
                  </a:cubicBezTo>
                  <a:cubicBezTo>
                    <a:pt x="984" y="1956"/>
                    <a:pt x="985" y="1957"/>
                    <a:pt x="989" y="1958"/>
                  </a:cubicBezTo>
                  <a:cubicBezTo>
                    <a:pt x="991" y="1958"/>
                    <a:pt x="993" y="1959"/>
                    <a:pt x="995" y="1960"/>
                  </a:cubicBezTo>
                  <a:cubicBezTo>
                    <a:pt x="997" y="1961"/>
                    <a:pt x="998" y="1962"/>
                    <a:pt x="1001" y="1963"/>
                  </a:cubicBezTo>
                  <a:cubicBezTo>
                    <a:pt x="1002" y="1963"/>
                    <a:pt x="1004" y="1964"/>
                    <a:pt x="1005" y="1964"/>
                  </a:cubicBezTo>
                  <a:cubicBezTo>
                    <a:pt x="1007" y="1965"/>
                    <a:pt x="1008" y="1967"/>
                    <a:pt x="1009" y="1966"/>
                  </a:cubicBezTo>
                  <a:cubicBezTo>
                    <a:pt x="1008" y="1967"/>
                    <a:pt x="1012" y="1968"/>
                    <a:pt x="1013" y="1968"/>
                  </a:cubicBezTo>
                  <a:cubicBezTo>
                    <a:pt x="1013" y="1969"/>
                    <a:pt x="1015" y="1969"/>
                    <a:pt x="1017" y="1969"/>
                  </a:cubicBezTo>
                  <a:cubicBezTo>
                    <a:pt x="1017" y="1971"/>
                    <a:pt x="1018" y="1974"/>
                    <a:pt x="1021" y="1972"/>
                  </a:cubicBezTo>
                  <a:cubicBezTo>
                    <a:pt x="1021" y="1972"/>
                    <a:pt x="1024" y="1971"/>
                    <a:pt x="1025" y="1973"/>
                  </a:cubicBezTo>
                  <a:cubicBezTo>
                    <a:pt x="1027" y="1973"/>
                    <a:pt x="1028" y="1973"/>
                    <a:pt x="1030" y="1974"/>
                  </a:cubicBezTo>
                  <a:cubicBezTo>
                    <a:pt x="1030" y="1976"/>
                    <a:pt x="1034" y="1975"/>
                    <a:pt x="1036" y="1977"/>
                  </a:cubicBezTo>
                  <a:cubicBezTo>
                    <a:pt x="1040" y="1977"/>
                    <a:pt x="1041" y="1980"/>
                    <a:pt x="1042" y="1979"/>
                  </a:cubicBezTo>
                  <a:cubicBezTo>
                    <a:pt x="1044" y="1980"/>
                    <a:pt x="1044" y="1980"/>
                    <a:pt x="1047" y="1981"/>
                  </a:cubicBezTo>
                  <a:cubicBezTo>
                    <a:pt x="1049" y="1982"/>
                    <a:pt x="1051" y="1982"/>
                    <a:pt x="1053" y="1983"/>
                  </a:cubicBezTo>
                  <a:cubicBezTo>
                    <a:pt x="1055" y="1983"/>
                    <a:pt x="1056" y="1985"/>
                    <a:pt x="1058" y="1985"/>
                  </a:cubicBezTo>
                  <a:cubicBezTo>
                    <a:pt x="1062" y="1985"/>
                    <a:pt x="1061" y="1985"/>
                    <a:pt x="1064" y="1987"/>
                  </a:cubicBezTo>
                  <a:cubicBezTo>
                    <a:pt x="1068" y="1986"/>
                    <a:pt x="1067" y="1988"/>
                    <a:pt x="1069" y="1989"/>
                  </a:cubicBezTo>
                  <a:cubicBezTo>
                    <a:pt x="1071" y="1990"/>
                    <a:pt x="1074" y="1989"/>
                    <a:pt x="1074" y="1991"/>
                  </a:cubicBezTo>
                  <a:cubicBezTo>
                    <a:pt x="1073" y="1993"/>
                    <a:pt x="1076" y="1992"/>
                    <a:pt x="1078" y="1992"/>
                  </a:cubicBezTo>
                  <a:cubicBezTo>
                    <a:pt x="1081" y="1992"/>
                    <a:pt x="1078" y="1992"/>
                    <a:pt x="1082" y="1994"/>
                  </a:cubicBezTo>
                  <a:cubicBezTo>
                    <a:pt x="1082" y="1994"/>
                    <a:pt x="1085" y="1995"/>
                    <a:pt x="1086" y="1995"/>
                  </a:cubicBezTo>
                  <a:cubicBezTo>
                    <a:pt x="1088" y="1996"/>
                    <a:pt x="1086" y="1996"/>
                    <a:pt x="1090" y="1996"/>
                  </a:cubicBezTo>
                  <a:cubicBezTo>
                    <a:pt x="1092" y="1997"/>
                    <a:pt x="1092" y="1998"/>
                    <a:pt x="1094" y="1998"/>
                  </a:cubicBezTo>
                  <a:cubicBezTo>
                    <a:pt x="1094" y="1997"/>
                    <a:pt x="1098" y="2000"/>
                    <a:pt x="1099" y="1999"/>
                  </a:cubicBezTo>
                  <a:cubicBezTo>
                    <a:pt x="1102" y="2000"/>
                    <a:pt x="1102" y="2000"/>
                    <a:pt x="1103" y="2001"/>
                  </a:cubicBezTo>
                  <a:cubicBezTo>
                    <a:pt x="1105" y="2001"/>
                    <a:pt x="1106" y="2002"/>
                    <a:pt x="1108" y="2003"/>
                  </a:cubicBezTo>
                  <a:cubicBezTo>
                    <a:pt x="1111" y="2003"/>
                    <a:pt x="1112" y="2004"/>
                    <a:pt x="1114" y="2004"/>
                  </a:cubicBezTo>
                  <a:cubicBezTo>
                    <a:pt x="1114" y="2005"/>
                    <a:pt x="1116" y="2003"/>
                    <a:pt x="1120" y="2006"/>
                  </a:cubicBezTo>
                  <a:cubicBezTo>
                    <a:pt x="1122" y="2008"/>
                    <a:pt x="1122" y="2006"/>
                    <a:pt x="1125" y="2008"/>
                  </a:cubicBezTo>
                  <a:cubicBezTo>
                    <a:pt x="1125" y="2009"/>
                    <a:pt x="1132" y="2009"/>
                    <a:pt x="1131" y="2010"/>
                  </a:cubicBezTo>
                  <a:cubicBezTo>
                    <a:pt x="1133" y="2009"/>
                    <a:pt x="1137" y="2011"/>
                    <a:pt x="1138" y="2012"/>
                  </a:cubicBezTo>
                  <a:cubicBezTo>
                    <a:pt x="1140" y="2013"/>
                    <a:pt x="1142" y="2013"/>
                    <a:pt x="1144" y="2013"/>
                  </a:cubicBezTo>
                  <a:cubicBezTo>
                    <a:pt x="1145" y="2014"/>
                    <a:pt x="1147" y="2014"/>
                    <a:pt x="1150" y="2015"/>
                  </a:cubicBezTo>
                  <a:cubicBezTo>
                    <a:pt x="1153" y="2016"/>
                    <a:pt x="1155" y="2018"/>
                    <a:pt x="1157" y="2017"/>
                  </a:cubicBezTo>
                  <a:cubicBezTo>
                    <a:pt x="1157" y="2019"/>
                    <a:pt x="1159" y="2020"/>
                    <a:pt x="1163" y="2019"/>
                  </a:cubicBezTo>
                  <a:cubicBezTo>
                    <a:pt x="1166" y="2019"/>
                    <a:pt x="1167" y="2021"/>
                    <a:pt x="1168" y="2020"/>
                  </a:cubicBezTo>
                  <a:cubicBezTo>
                    <a:pt x="1171" y="2020"/>
                    <a:pt x="1172" y="2022"/>
                    <a:pt x="1172" y="2021"/>
                  </a:cubicBezTo>
                  <a:cubicBezTo>
                    <a:pt x="1173" y="2023"/>
                    <a:pt x="1176" y="2020"/>
                    <a:pt x="1176" y="2022"/>
                  </a:cubicBezTo>
                  <a:cubicBezTo>
                    <a:pt x="1177" y="2022"/>
                    <a:pt x="1179" y="2024"/>
                    <a:pt x="1181" y="2023"/>
                  </a:cubicBezTo>
                  <a:cubicBezTo>
                    <a:pt x="1182" y="2023"/>
                    <a:pt x="1184" y="2023"/>
                    <a:pt x="1185" y="2024"/>
                  </a:cubicBezTo>
                  <a:cubicBezTo>
                    <a:pt x="1187" y="2024"/>
                    <a:pt x="1189" y="2026"/>
                    <a:pt x="1190" y="2025"/>
                  </a:cubicBezTo>
                  <a:cubicBezTo>
                    <a:pt x="1190" y="2025"/>
                    <a:pt x="1192" y="2025"/>
                    <a:pt x="1194" y="2026"/>
                  </a:cubicBezTo>
                  <a:cubicBezTo>
                    <a:pt x="1196" y="2027"/>
                    <a:pt x="1196" y="2027"/>
                    <a:pt x="1199" y="2027"/>
                  </a:cubicBezTo>
                  <a:cubicBezTo>
                    <a:pt x="1200" y="2027"/>
                    <a:pt x="1200" y="2026"/>
                    <a:pt x="1203" y="2027"/>
                  </a:cubicBezTo>
                  <a:cubicBezTo>
                    <a:pt x="1205" y="2028"/>
                    <a:pt x="1205" y="2030"/>
                    <a:pt x="1207" y="2028"/>
                  </a:cubicBezTo>
                  <a:cubicBezTo>
                    <a:pt x="1210" y="2029"/>
                    <a:pt x="1210" y="2027"/>
                    <a:pt x="1212" y="2029"/>
                  </a:cubicBezTo>
                  <a:cubicBezTo>
                    <a:pt x="1213" y="2030"/>
                    <a:pt x="1215" y="2029"/>
                    <a:pt x="1216" y="2030"/>
                  </a:cubicBezTo>
                  <a:cubicBezTo>
                    <a:pt x="1220" y="2029"/>
                    <a:pt x="1220" y="2030"/>
                    <a:pt x="1221" y="2030"/>
                  </a:cubicBezTo>
                  <a:cubicBezTo>
                    <a:pt x="1223" y="2029"/>
                    <a:pt x="1224" y="2029"/>
                    <a:pt x="1225" y="2030"/>
                  </a:cubicBezTo>
                  <a:cubicBezTo>
                    <a:pt x="1227" y="2031"/>
                    <a:pt x="1228" y="2030"/>
                    <a:pt x="1230" y="2030"/>
                  </a:cubicBezTo>
                  <a:cubicBezTo>
                    <a:pt x="1231" y="2030"/>
                    <a:pt x="1232" y="2029"/>
                    <a:pt x="1234" y="2030"/>
                  </a:cubicBezTo>
                  <a:cubicBezTo>
                    <a:pt x="1236" y="2030"/>
                    <a:pt x="1236" y="2029"/>
                    <a:pt x="1238" y="2030"/>
                  </a:cubicBezTo>
                  <a:cubicBezTo>
                    <a:pt x="1241" y="2031"/>
                    <a:pt x="1242" y="2028"/>
                    <a:pt x="1242" y="2029"/>
                  </a:cubicBezTo>
                  <a:cubicBezTo>
                    <a:pt x="1244" y="2030"/>
                    <a:pt x="1247" y="2028"/>
                    <a:pt x="1246" y="2027"/>
                  </a:cubicBezTo>
                  <a:cubicBezTo>
                    <a:pt x="1246" y="2027"/>
                    <a:pt x="1247" y="2026"/>
                    <a:pt x="1250" y="2025"/>
                  </a:cubicBezTo>
                  <a:cubicBezTo>
                    <a:pt x="1252" y="2026"/>
                    <a:pt x="1253" y="2019"/>
                    <a:pt x="1253" y="2020"/>
                  </a:cubicBezTo>
                  <a:cubicBezTo>
                    <a:pt x="1254" y="2018"/>
                    <a:pt x="1253" y="2017"/>
                    <a:pt x="1252" y="2019"/>
                  </a:cubicBezTo>
                  <a:cubicBezTo>
                    <a:pt x="1250" y="2019"/>
                    <a:pt x="1248" y="2017"/>
                    <a:pt x="1251" y="2018"/>
                  </a:cubicBezTo>
                  <a:cubicBezTo>
                    <a:pt x="1250" y="2017"/>
                    <a:pt x="1247" y="2019"/>
                    <a:pt x="1249" y="2017"/>
                  </a:cubicBezTo>
                  <a:cubicBezTo>
                    <a:pt x="1250" y="2016"/>
                    <a:pt x="1247" y="2016"/>
                    <a:pt x="1244" y="2015"/>
                  </a:cubicBezTo>
                  <a:cubicBezTo>
                    <a:pt x="1240" y="2015"/>
                    <a:pt x="1239" y="2015"/>
                    <a:pt x="1238" y="2013"/>
                  </a:cubicBezTo>
                  <a:cubicBezTo>
                    <a:pt x="1235" y="2011"/>
                    <a:pt x="1234" y="2011"/>
                    <a:pt x="1232" y="2011"/>
                  </a:cubicBezTo>
                  <a:cubicBezTo>
                    <a:pt x="1227" y="2009"/>
                    <a:pt x="1224" y="2008"/>
                    <a:pt x="1220" y="2006"/>
                  </a:cubicBezTo>
                  <a:cubicBezTo>
                    <a:pt x="1216" y="2006"/>
                    <a:pt x="1216" y="2004"/>
                    <a:pt x="1215" y="2004"/>
                  </a:cubicBezTo>
                  <a:cubicBezTo>
                    <a:pt x="1212" y="2004"/>
                    <a:pt x="1211" y="2002"/>
                    <a:pt x="1210" y="2002"/>
                  </a:cubicBezTo>
                  <a:cubicBezTo>
                    <a:pt x="1209" y="2003"/>
                    <a:pt x="1208" y="2000"/>
                    <a:pt x="1206" y="2001"/>
                  </a:cubicBezTo>
                  <a:cubicBezTo>
                    <a:pt x="1204" y="2000"/>
                    <a:pt x="1202" y="1999"/>
                    <a:pt x="1200" y="1999"/>
                  </a:cubicBezTo>
                  <a:cubicBezTo>
                    <a:pt x="1198" y="1998"/>
                    <a:pt x="1197" y="1998"/>
                    <a:pt x="1196" y="1997"/>
                  </a:cubicBezTo>
                  <a:cubicBezTo>
                    <a:pt x="1196" y="1997"/>
                    <a:pt x="1192" y="1995"/>
                    <a:pt x="1192" y="1995"/>
                  </a:cubicBezTo>
                  <a:cubicBezTo>
                    <a:pt x="1191" y="1992"/>
                    <a:pt x="1189" y="1993"/>
                    <a:pt x="1187" y="1993"/>
                  </a:cubicBezTo>
                  <a:cubicBezTo>
                    <a:pt x="1186" y="1990"/>
                    <a:pt x="1185" y="1990"/>
                    <a:pt x="1183" y="1992"/>
                  </a:cubicBezTo>
                  <a:cubicBezTo>
                    <a:pt x="1181" y="1994"/>
                    <a:pt x="1178" y="1990"/>
                    <a:pt x="1178" y="1990"/>
                  </a:cubicBezTo>
                  <a:cubicBezTo>
                    <a:pt x="1180" y="1989"/>
                    <a:pt x="1176" y="1992"/>
                    <a:pt x="1175" y="1988"/>
                  </a:cubicBezTo>
                  <a:cubicBezTo>
                    <a:pt x="1174" y="1987"/>
                    <a:pt x="1173" y="1987"/>
                    <a:pt x="1170" y="1987"/>
                  </a:cubicBezTo>
                  <a:cubicBezTo>
                    <a:pt x="1171" y="1985"/>
                    <a:pt x="1167" y="1986"/>
                    <a:pt x="1166" y="1984"/>
                  </a:cubicBezTo>
                  <a:cubicBezTo>
                    <a:pt x="1167" y="1984"/>
                    <a:pt x="1166" y="1983"/>
                    <a:pt x="1166" y="1985"/>
                  </a:cubicBezTo>
                  <a:cubicBezTo>
                    <a:pt x="1163" y="1985"/>
                    <a:pt x="1162" y="1985"/>
                    <a:pt x="1160" y="1984"/>
                  </a:cubicBezTo>
                  <a:cubicBezTo>
                    <a:pt x="1159" y="1983"/>
                    <a:pt x="1156" y="1982"/>
                    <a:pt x="1158" y="1983"/>
                  </a:cubicBezTo>
                  <a:cubicBezTo>
                    <a:pt x="1158" y="1982"/>
                    <a:pt x="1151" y="1979"/>
                    <a:pt x="1153" y="1980"/>
                  </a:cubicBezTo>
                  <a:cubicBezTo>
                    <a:pt x="1152" y="1980"/>
                    <a:pt x="1152" y="1981"/>
                    <a:pt x="1150" y="1978"/>
                  </a:cubicBezTo>
                  <a:cubicBezTo>
                    <a:pt x="1147" y="1979"/>
                    <a:pt x="1147" y="1979"/>
                    <a:pt x="1147" y="1978"/>
                  </a:cubicBezTo>
                  <a:cubicBezTo>
                    <a:pt x="1147" y="1977"/>
                    <a:pt x="1144" y="1975"/>
                    <a:pt x="1144" y="1976"/>
                  </a:cubicBezTo>
                  <a:cubicBezTo>
                    <a:pt x="1144" y="1978"/>
                    <a:pt x="1142" y="1977"/>
                    <a:pt x="1141" y="1975"/>
                  </a:cubicBezTo>
                  <a:cubicBezTo>
                    <a:pt x="1139" y="1973"/>
                    <a:pt x="1137" y="1974"/>
                    <a:pt x="1134" y="1972"/>
                  </a:cubicBezTo>
                  <a:cubicBezTo>
                    <a:pt x="1133" y="1972"/>
                    <a:pt x="1131" y="1972"/>
                    <a:pt x="1127" y="1970"/>
                  </a:cubicBezTo>
                  <a:cubicBezTo>
                    <a:pt x="1124" y="1967"/>
                    <a:pt x="1122" y="1968"/>
                    <a:pt x="1120" y="1967"/>
                  </a:cubicBezTo>
                  <a:cubicBezTo>
                    <a:pt x="1119" y="1969"/>
                    <a:pt x="1118" y="1965"/>
                    <a:pt x="1115" y="1965"/>
                  </a:cubicBezTo>
                  <a:cubicBezTo>
                    <a:pt x="1112" y="1962"/>
                    <a:pt x="1113" y="1963"/>
                    <a:pt x="1110" y="1963"/>
                  </a:cubicBezTo>
                  <a:cubicBezTo>
                    <a:pt x="1107" y="1965"/>
                    <a:pt x="1106" y="1962"/>
                    <a:pt x="1105" y="1961"/>
                  </a:cubicBezTo>
                  <a:cubicBezTo>
                    <a:pt x="1103" y="1960"/>
                    <a:pt x="1101" y="1962"/>
                    <a:pt x="1100" y="1959"/>
                  </a:cubicBezTo>
                  <a:cubicBezTo>
                    <a:pt x="1099" y="1957"/>
                    <a:pt x="1097" y="1957"/>
                    <a:pt x="1096" y="1956"/>
                  </a:cubicBezTo>
                  <a:cubicBezTo>
                    <a:pt x="1094" y="1954"/>
                    <a:pt x="1090" y="1953"/>
                    <a:pt x="1090" y="1955"/>
                  </a:cubicBezTo>
                  <a:cubicBezTo>
                    <a:pt x="1088" y="1953"/>
                    <a:pt x="1086" y="1951"/>
                    <a:pt x="1085" y="1952"/>
                  </a:cubicBezTo>
                  <a:cubicBezTo>
                    <a:pt x="1083" y="1952"/>
                    <a:pt x="1080" y="1951"/>
                    <a:pt x="1079" y="1950"/>
                  </a:cubicBezTo>
                  <a:cubicBezTo>
                    <a:pt x="1075" y="1950"/>
                    <a:pt x="1075" y="1950"/>
                    <a:pt x="1073" y="1948"/>
                  </a:cubicBezTo>
                  <a:cubicBezTo>
                    <a:pt x="1073" y="1947"/>
                    <a:pt x="1069" y="1946"/>
                    <a:pt x="1067" y="1945"/>
                  </a:cubicBezTo>
                  <a:cubicBezTo>
                    <a:pt x="1058" y="1942"/>
                    <a:pt x="1049" y="1938"/>
                    <a:pt x="1040" y="1934"/>
                  </a:cubicBezTo>
                  <a:cubicBezTo>
                    <a:pt x="1036" y="1933"/>
                    <a:pt x="1033" y="1931"/>
                    <a:pt x="1030" y="1930"/>
                  </a:cubicBezTo>
                  <a:cubicBezTo>
                    <a:pt x="1028" y="1930"/>
                    <a:pt x="1026" y="1927"/>
                    <a:pt x="1024" y="1928"/>
                  </a:cubicBezTo>
                  <a:cubicBezTo>
                    <a:pt x="1021" y="1927"/>
                    <a:pt x="1021" y="1928"/>
                    <a:pt x="1018" y="1925"/>
                  </a:cubicBezTo>
                  <a:cubicBezTo>
                    <a:pt x="1013" y="1926"/>
                    <a:pt x="1012" y="1925"/>
                    <a:pt x="1012" y="1922"/>
                  </a:cubicBezTo>
                  <a:cubicBezTo>
                    <a:pt x="1009" y="1924"/>
                    <a:pt x="1009" y="1919"/>
                    <a:pt x="1006" y="1920"/>
                  </a:cubicBezTo>
                  <a:cubicBezTo>
                    <a:pt x="1001" y="1921"/>
                    <a:pt x="1003" y="1918"/>
                    <a:pt x="1001" y="1918"/>
                  </a:cubicBezTo>
                  <a:cubicBezTo>
                    <a:pt x="1000" y="1916"/>
                    <a:pt x="997" y="1918"/>
                    <a:pt x="996" y="1916"/>
                  </a:cubicBezTo>
                  <a:cubicBezTo>
                    <a:pt x="992" y="1914"/>
                    <a:pt x="989" y="1913"/>
                    <a:pt x="986" y="1911"/>
                  </a:cubicBezTo>
                  <a:cubicBezTo>
                    <a:pt x="972" y="1905"/>
                    <a:pt x="959" y="1899"/>
                    <a:pt x="945" y="1893"/>
                  </a:cubicBezTo>
                  <a:cubicBezTo>
                    <a:pt x="943" y="1893"/>
                    <a:pt x="942" y="1892"/>
                    <a:pt x="940" y="1891"/>
                  </a:cubicBezTo>
                  <a:cubicBezTo>
                    <a:pt x="938" y="1890"/>
                    <a:pt x="936" y="1891"/>
                    <a:pt x="934" y="1889"/>
                  </a:cubicBezTo>
                  <a:cubicBezTo>
                    <a:pt x="933" y="1889"/>
                    <a:pt x="930" y="1889"/>
                    <a:pt x="928" y="1886"/>
                  </a:cubicBezTo>
                  <a:cubicBezTo>
                    <a:pt x="927" y="1882"/>
                    <a:pt x="926" y="1889"/>
                    <a:pt x="924" y="1884"/>
                  </a:cubicBezTo>
                  <a:cubicBezTo>
                    <a:pt x="917" y="1885"/>
                    <a:pt x="925" y="1884"/>
                    <a:pt x="918" y="1881"/>
                  </a:cubicBezTo>
                  <a:cubicBezTo>
                    <a:pt x="916" y="1879"/>
                    <a:pt x="918" y="1881"/>
                    <a:pt x="914" y="1882"/>
                  </a:cubicBezTo>
                  <a:cubicBezTo>
                    <a:pt x="912" y="1882"/>
                    <a:pt x="912" y="1881"/>
                    <a:pt x="913" y="1879"/>
                  </a:cubicBezTo>
                  <a:cubicBezTo>
                    <a:pt x="913" y="1878"/>
                    <a:pt x="913" y="1877"/>
                    <a:pt x="911" y="1877"/>
                  </a:cubicBezTo>
                  <a:cubicBezTo>
                    <a:pt x="910" y="1876"/>
                    <a:pt x="908" y="1876"/>
                    <a:pt x="907" y="1876"/>
                  </a:cubicBezTo>
                  <a:cubicBezTo>
                    <a:pt x="904" y="1874"/>
                    <a:pt x="902" y="1876"/>
                    <a:pt x="902" y="1874"/>
                  </a:cubicBezTo>
                  <a:cubicBezTo>
                    <a:pt x="900" y="1873"/>
                    <a:pt x="900" y="1874"/>
                    <a:pt x="897" y="1872"/>
                  </a:cubicBezTo>
                  <a:cubicBezTo>
                    <a:pt x="896" y="1871"/>
                    <a:pt x="893" y="1870"/>
                    <a:pt x="891" y="1869"/>
                  </a:cubicBezTo>
                  <a:cubicBezTo>
                    <a:pt x="889" y="1868"/>
                    <a:pt x="888" y="1867"/>
                    <a:pt x="886" y="1867"/>
                  </a:cubicBezTo>
                  <a:cubicBezTo>
                    <a:pt x="885" y="1867"/>
                    <a:pt x="883" y="1865"/>
                    <a:pt x="881" y="1864"/>
                  </a:cubicBezTo>
                  <a:cubicBezTo>
                    <a:pt x="879" y="1864"/>
                    <a:pt x="877" y="1861"/>
                    <a:pt x="873" y="1860"/>
                  </a:cubicBezTo>
                  <a:cubicBezTo>
                    <a:pt x="869" y="1861"/>
                    <a:pt x="868" y="1858"/>
                    <a:pt x="865" y="1857"/>
                  </a:cubicBezTo>
                  <a:cubicBezTo>
                    <a:pt x="860" y="1857"/>
                    <a:pt x="860" y="1855"/>
                    <a:pt x="857" y="1853"/>
                  </a:cubicBezTo>
                  <a:cubicBezTo>
                    <a:pt x="854" y="1852"/>
                    <a:pt x="851" y="1850"/>
                    <a:pt x="849" y="1849"/>
                  </a:cubicBezTo>
                  <a:cubicBezTo>
                    <a:pt x="847" y="1848"/>
                    <a:pt x="845" y="1847"/>
                    <a:pt x="843" y="1846"/>
                  </a:cubicBezTo>
                  <a:cubicBezTo>
                    <a:pt x="841" y="1845"/>
                    <a:pt x="838" y="1844"/>
                    <a:pt x="837" y="1843"/>
                  </a:cubicBezTo>
                  <a:cubicBezTo>
                    <a:pt x="834" y="1844"/>
                    <a:pt x="832" y="1842"/>
                    <a:pt x="830" y="1841"/>
                  </a:cubicBezTo>
                  <a:cubicBezTo>
                    <a:pt x="828" y="1840"/>
                    <a:pt x="826" y="1838"/>
                    <a:pt x="825" y="1837"/>
                  </a:cubicBezTo>
                  <a:cubicBezTo>
                    <a:pt x="824" y="1835"/>
                    <a:pt x="822" y="1837"/>
                    <a:pt x="819" y="1835"/>
                  </a:cubicBezTo>
                  <a:cubicBezTo>
                    <a:pt x="818" y="1834"/>
                    <a:pt x="815" y="1834"/>
                    <a:pt x="813" y="1832"/>
                  </a:cubicBezTo>
                  <a:cubicBezTo>
                    <a:pt x="812" y="1832"/>
                    <a:pt x="809" y="1831"/>
                    <a:pt x="807" y="1829"/>
                  </a:cubicBezTo>
                  <a:cubicBezTo>
                    <a:pt x="804" y="1827"/>
                    <a:pt x="801" y="1828"/>
                    <a:pt x="801" y="1826"/>
                  </a:cubicBezTo>
                  <a:cubicBezTo>
                    <a:pt x="795" y="1824"/>
                    <a:pt x="798" y="1824"/>
                    <a:pt x="795" y="1823"/>
                  </a:cubicBezTo>
                  <a:cubicBezTo>
                    <a:pt x="794" y="1820"/>
                    <a:pt x="791" y="1820"/>
                    <a:pt x="789" y="1820"/>
                  </a:cubicBezTo>
                  <a:cubicBezTo>
                    <a:pt x="786" y="1819"/>
                    <a:pt x="784" y="1818"/>
                    <a:pt x="784" y="1817"/>
                  </a:cubicBezTo>
                  <a:cubicBezTo>
                    <a:pt x="784" y="1815"/>
                    <a:pt x="781" y="1816"/>
                    <a:pt x="777" y="1813"/>
                  </a:cubicBezTo>
                  <a:cubicBezTo>
                    <a:pt x="775" y="1811"/>
                    <a:pt x="775" y="1811"/>
                    <a:pt x="771" y="1810"/>
                  </a:cubicBezTo>
                  <a:cubicBezTo>
                    <a:pt x="768" y="1809"/>
                    <a:pt x="767" y="1808"/>
                    <a:pt x="766" y="1807"/>
                  </a:cubicBezTo>
                  <a:cubicBezTo>
                    <a:pt x="765" y="1806"/>
                    <a:pt x="764" y="1806"/>
                    <a:pt x="763" y="1805"/>
                  </a:cubicBezTo>
                  <a:cubicBezTo>
                    <a:pt x="762" y="1805"/>
                    <a:pt x="761" y="1805"/>
                    <a:pt x="760" y="1804"/>
                  </a:cubicBezTo>
                  <a:cubicBezTo>
                    <a:pt x="758" y="1805"/>
                    <a:pt x="759" y="1803"/>
                    <a:pt x="757" y="1804"/>
                  </a:cubicBezTo>
                  <a:cubicBezTo>
                    <a:pt x="757" y="1804"/>
                    <a:pt x="755" y="1802"/>
                    <a:pt x="754" y="1801"/>
                  </a:cubicBezTo>
                  <a:cubicBezTo>
                    <a:pt x="752" y="1800"/>
                    <a:pt x="752" y="1800"/>
                    <a:pt x="751" y="1800"/>
                  </a:cubicBezTo>
                  <a:cubicBezTo>
                    <a:pt x="749" y="1801"/>
                    <a:pt x="748" y="1801"/>
                    <a:pt x="748" y="1798"/>
                  </a:cubicBezTo>
                  <a:cubicBezTo>
                    <a:pt x="747" y="1798"/>
                    <a:pt x="746" y="1799"/>
                    <a:pt x="745" y="1798"/>
                  </a:cubicBezTo>
                  <a:cubicBezTo>
                    <a:pt x="742" y="1799"/>
                    <a:pt x="745" y="1797"/>
                    <a:pt x="742" y="1795"/>
                  </a:cubicBezTo>
                  <a:cubicBezTo>
                    <a:pt x="741" y="1794"/>
                    <a:pt x="742" y="1792"/>
                    <a:pt x="738" y="1792"/>
                  </a:cubicBezTo>
                  <a:cubicBezTo>
                    <a:pt x="738" y="1793"/>
                    <a:pt x="736" y="1790"/>
                    <a:pt x="736" y="1791"/>
                  </a:cubicBezTo>
                  <a:cubicBezTo>
                    <a:pt x="733" y="1792"/>
                    <a:pt x="734" y="1790"/>
                    <a:pt x="733" y="1789"/>
                  </a:cubicBezTo>
                  <a:cubicBezTo>
                    <a:pt x="733" y="1788"/>
                    <a:pt x="731" y="1789"/>
                    <a:pt x="730" y="1788"/>
                  </a:cubicBezTo>
                  <a:cubicBezTo>
                    <a:pt x="730" y="1786"/>
                    <a:pt x="729" y="1786"/>
                    <a:pt x="728" y="1786"/>
                  </a:cubicBezTo>
                  <a:cubicBezTo>
                    <a:pt x="727" y="1787"/>
                    <a:pt x="727" y="1786"/>
                    <a:pt x="725" y="1785"/>
                  </a:cubicBezTo>
                  <a:cubicBezTo>
                    <a:pt x="724" y="1786"/>
                    <a:pt x="722" y="1786"/>
                    <a:pt x="722" y="1784"/>
                  </a:cubicBezTo>
                  <a:cubicBezTo>
                    <a:pt x="719" y="1785"/>
                    <a:pt x="722" y="1783"/>
                    <a:pt x="719" y="1782"/>
                  </a:cubicBezTo>
                  <a:cubicBezTo>
                    <a:pt x="719" y="1782"/>
                    <a:pt x="719" y="1781"/>
                    <a:pt x="717" y="1780"/>
                  </a:cubicBezTo>
                  <a:cubicBezTo>
                    <a:pt x="715" y="1780"/>
                    <a:pt x="715" y="1778"/>
                    <a:pt x="713" y="1779"/>
                  </a:cubicBezTo>
                  <a:cubicBezTo>
                    <a:pt x="713" y="1778"/>
                    <a:pt x="712" y="1777"/>
                    <a:pt x="710" y="1777"/>
                  </a:cubicBezTo>
                  <a:cubicBezTo>
                    <a:pt x="710" y="1776"/>
                    <a:pt x="707" y="1776"/>
                    <a:pt x="707" y="1775"/>
                  </a:cubicBezTo>
                  <a:cubicBezTo>
                    <a:pt x="705" y="1775"/>
                    <a:pt x="704" y="1775"/>
                    <a:pt x="704" y="1774"/>
                  </a:cubicBezTo>
                  <a:cubicBezTo>
                    <a:pt x="703" y="1774"/>
                    <a:pt x="702" y="1772"/>
                    <a:pt x="701" y="1773"/>
                  </a:cubicBezTo>
                  <a:cubicBezTo>
                    <a:pt x="700" y="1773"/>
                    <a:pt x="700" y="1772"/>
                    <a:pt x="698" y="1772"/>
                  </a:cubicBezTo>
                  <a:cubicBezTo>
                    <a:pt x="698" y="1771"/>
                    <a:pt x="697" y="1770"/>
                    <a:pt x="696" y="1768"/>
                  </a:cubicBezTo>
                  <a:cubicBezTo>
                    <a:pt x="695" y="1768"/>
                    <a:pt x="695" y="1767"/>
                    <a:pt x="693" y="1767"/>
                  </a:cubicBezTo>
                  <a:cubicBezTo>
                    <a:pt x="692" y="1767"/>
                    <a:pt x="691" y="1766"/>
                    <a:pt x="690" y="1765"/>
                  </a:cubicBezTo>
                  <a:cubicBezTo>
                    <a:pt x="691" y="1763"/>
                    <a:pt x="688" y="1765"/>
                    <a:pt x="687" y="1764"/>
                  </a:cubicBezTo>
                  <a:cubicBezTo>
                    <a:pt x="686" y="1761"/>
                    <a:pt x="682" y="1762"/>
                    <a:pt x="684" y="1762"/>
                  </a:cubicBezTo>
                  <a:cubicBezTo>
                    <a:pt x="685" y="1761"/>
                    <a:pt x="682" y="1756"/>
                    <a:pt x="681" y="1759"/>
                  </a:cubicBezTo>
                  <a:cubicBezTo>
                    <a:pt x="679" y="1757"/>
                    <a:pt x="680" y="1757"/>
                    <a:pt x="677" y="1758"/>
                  </a:cubicBezTo>
                  <a:cubicBezTo>
                    <a:pt x="675" y="1756"/>
                    <a:pt x="676" y="1756"/>
                    <a:pt x="675" y="1755"/>
                  </a:cubicBezTo>
                  <a:cubicBezTo>
                    <a:pt x="675" y="1755"/>
                    <a:pt x="672" y="1754"/>
                    <a:pt x="670" y="1753"/>
                  </a:cubicBezTo>
                  <a:cubicBezTo>
                    <a:pt x="671" y="1755"/>
                    <a:pt x="668" y="1753"/>
                    <a:pt x="667" y="1751"/>
                  </a:cubicBezTo>
                  <a:cubicBezTo>
                    <a:pt x="665" y="1749"/>
                    <a:pt x="664" y="1750"/>
                    <a:pt x="663" y="1749"/>
                  </a:cubicBezTo>
                  <a:cubicBezTo>
                    <a:pt x="662" y="1748"/>
                    <a:pt x="661" y="1748"/>
                    <a:pt x="660" y="1747"/>
                  </a:cubicBezTo>
                  <a:cubicBezTo>
                    <a:pt x="658" y="1747"/>
                    <a:pt x="657" y="1746"/>
                    <a:pt x="658" y="1746"/>
                  </a:cubicBezTo>
                  <a:cubicBezTo>
                    <a:pt x="659" y="1746"/>
                    <a:pt x="656" y="1747"/>
                    <a:pt x="655" y="1745"/>
                  </a:cubicBezTo>
                  <a:cubicBezTo>
                    <a:pt x="654" y="1744"/>
                    <a:pt x="651" y="1744"/>
                    <a:pt x="653" y="1742"/>
                  </a:cubicBezTo>
                  <a:cubicBezTo>
                    <a:pt x="653" y="1742"/>
                    <a:pt x="652" y="1742"/>
                    <a:pt x="651" y="1742"/>
                  </a:cubicBezTo>
                  <a:cubicBezTo>
                    <a:pt x="651" y="1742"/>
                    <a:pt x="648" y="1741"/>
                    <a:pt x="649" y="1739"/>
                  </a:cubicBezTo>
                  <a:cubicBezTo>
                    <a:pt x="647" y="1740"/>
                    <a:pt x="650" y="1738"/>
                    <a:pt x="647" y="1738"/>
                  </a:cubicBezTo>
                  <a:cubicBezTo>
                    <a:pt x="647" y="1739"/>
                    <a:pt x="645" y="1738"/>
                    <a:pt x="643" y="1736"/>
                  </a:cubicBezTo>
                  <a:cubicBezTo>
                    <a:pt x="645" y="1733"/>
                    <a:pt x="643" y="1735"/>
                    <a:pt x="642" y="1732"/>
                  </a:cubicBezTo>
                  <a:cubicBezTo>
                    <a:pt x="642" y="1731"/>
                    <a:pt x="639" y="1732"/>
                    <a:pt x="639" y="1732"/>
                  </a:cubicBezTo>
                  <a:cubicBezTo>
                    <a:pt x="636" y="1732"/>
                    <a:pt x="636" y="1731"/>
                    <a:pt x="635" y="1731"/>
                  </a:cubicBezTo>
                  <a:cubicBezTo>
                    <a:pt x="635" y="1730"/>
                    <a:pt x="635" y="1730"/>
                    <a:pt x="633" y="1729"/>
                  </a:cubicBezTo>
                  <a:cubicBezTo>
                    <a:pt x="632" y="1729"/>
                    <a:pt x="631" y="1728"/>
                    <a:pt x="630" y="1728"/>
                  </a:cubicBezTo>
                  <a:cubicBezTo>
                    <a:pt x="627" y="1729"/>
                    <a:pt x="627" y="1726"/>
                    <a:pt x="627" y="1727"/>
                  </a:cubicBezTo>
                  <a:cubicBezTo>
                    <a:pt x="624" y="1725"/>
                    <a:pt x="624" y="1724"/>
                    <a:pt x="622" y="1722"/>
                  </a:cubicBezTo>
                  <a:cubicBezTo>
                    <a:pt x="623" y="1723"/>
                    <a:pt x="621" y="1723"/>
                    <a:pt x="620" y="1722"/>
                  </a:cubicBezTo>
                  <a:cubicBezTo>
                    <a:pt x="618" y="1719"/>
                    <a:pt x="618" y="1720"/>
                    <a:pt x="617" y="1719"/>
                  </a:cubicBezTo>
                  <a:cubicBezTo>
                    <a:pt x="615" y="1717"/>
                    <a:pt x="617" y="1717"/>
                    <a:pt x="615" y="1717"/>
                  </a:cubicBezTo>
                  <a:cubicBezTo>
                    <a:pt x="613" y="1717"/>
                    <a:pt x="613" y="1716"/>
                    <a:pt x="612" y="1715"/>
                  </a:cubicBezTo>
                  <a:cubicBezTo>
                    <a:pt x="611" y="1714"/>
                    <a:pt x="610" y="1714"/>
                    <a:pt x="610" y="1714"/>
                  </a:cubicBezTo>
                  <a:cubicBezTo>
                    <a:pt x="607" y="1713"/>
                    <a:pt x="609" y="1711"/>
                    <a:pt x="607" y="1712"/>
                  </a:cubicBezTo>
                  <a:cubicBezTo>
                    <a:pt x="608" y="1711"/>
                    <a:pt x="606" y="1711"/>
                    <a:pt x="605" y="1710"/>
                  </a:cubicBezTo>
                  <a:cubicBezTo>
                    <a:pt x="603" y="1710"/>
                    <a:pt x="604" y="1709"/>
                    <a:pt x="602" y="1708"/>
                  </a:cubicBezTo>
                  <a:cubicBezTo>
                    <a:pt x="601" y="1707"/>
                    <a:pt x="600" y="1708"/>
                    <a:pt x="598" y="1706"/>
                  </a:cubicBezTo>
                  <a:cubicBezTo>
                    <a:pt x="597" y="1706"/>
                    <a:pt x="595" y="1705"/>
                    <a:pt x="596" y="1704"/>
                  </a:cubicBezTo>
                  <a:cubicBezTo>
                    <a:pt x="595" y="1704"/>
                    <a:pt x="593" y="1703"/>
                    <a:pt x="593" y="1701"/>
                  </a:cubicBezTo>
                  <a:cubicBezTo>
                    <a:pt x="593" y="1702"/>
                    <a:pt x="588" y="1699"/>
                    <a:pt x="588" y="1698"/>
                  </a:cubicBezTo>
                  <a:cubicBezTo>
                    <a:pt x="587" y="1698"/>
                    <a:pt x="586" y="1696"/>
                    <a:pt x="585" y="1696"/>
                  </a:cubicBezTo>
                  <a:cubicBezTo>
                    <a:pt x="584" y="1695"/>
                    <a:pt x="584" y="1695"/>
                    <a:pt x="583" y="1694"/>
                  </a:cubicBezTo>
                  <a:cubicBezTo>
                    <a:pt x="580" y="1694"/>
                    <a:pt x="581" y="1693"/>
                    <a:pt x="580" y="1693"/>
                  </a:cubicBezTo>
                  <a:cubicBezTo>
                    <a:pt x="580" y="1691"/>
                    <a:pt x="578" y="1692"/>
                    <a:pt x="578" y="1691"/>
                  </a:cubicBezTo>
                  <a:cubicBezTo>
                    <a:pt x="578" y="1690"/>
                    <a:pt x="577" y="1690"/>
                    <a:pt x="575" y="1689"/>
                  </a:cubicBezTo>
                  <a:cubicBezTo>
                    <a:pt x="574" y="1688"/>
                    <a:pt x="574" y="1688"/>
                    <a:pt x="573" y="1687"/>
                  </a:cubicBezTo>
                  <a:cubicBezTo>
                    <a:pt x="571" y="1686"/>
                    <a:pt x="569" y="1685"/>
                    <a:pt x="568" y="1683"/>
                  </a:cubicBezTo>
                  <a:cubicBezTo>
                    <a:pt x="566" y="1681"/>
                    <a:pt x="565" y="1681"/>
                    <a:pt x="563" y="1680"/>
                  </a:cubicBezTo>
                  <a:cubicBezTo>
                    <a:pt x="562" y="1678"/>
                    <a:pt x="561" y="1677"/>
                    <a:pt x="561" y="1677"/>
                  </a:cubicBezTo>
                  <a:cubicBezTo>
                    <a:pt x="560" y="1676"/>
                    <a:pt x="559" y="1676"/>
                    <a:pt x="558" y="1676"/>
                  </a:cubicBezTo>
                  <a:cubicBezTo>
                    <a:pt x="557" y="1676"/>
                    <a:pt x="555" y="1672"/>
                    <a:pt x="554" y="1674"/>
                  </a:cubicBezTo>
                  <a:cubicBezTo>
                    <a:pt x="554" y="1672"/>
                    <a:pt x="550" y="1673"/>
                    <a:pt x="552" y="1672"/>
                  </a:cubicBezTo>
                  <a:cubicBezTo>
                    <a:pt x="551" y="1668"/>
                    <a:pt x="548" y="1668"/>
                    <a:pt x="550" y="1669"/>
                  </a:cubicBezTo>
                  <a:cubicBezTo>
                    <a:pt x="549" y="1665"/>
                    <a:pt x="551" y="1667"/>
                    <a:pt x="547" y="1668"/>
                  </a:cubicBezTo>
                  <a:cubicBezTo>
                    <a:pt x="544" y="1669"/>
                    <a:pt x="545" y="1668"/>
                    <a:pt x="543" y="1667"/>
                  </a:cubicBezTo>
                  <a:cubicBezTo>
                    <a:pt x="543" y="1667"/>
                    <a:pt x="542" y="1663"/>
                    <a:pt x="541" y="1664"/>
                  </a:cubicBezTo>
                  <a:cubicBezTo>
                    <a:pt x="539" y="1662"/>
                    <a:pt x="540" y="1661"/>
                    <a:pt x="540" y="1661"/>
                  </a:cubicBezTo>
                  <a:cubicBezTo>
                    <a:pt x="540" y="1658"/>
                    <a:pt x="539" y="1659"/>
                    <a:pt x="536" y="1660"/>
                  </a:cubicBezTo>
                  <a:cubicBezTo>
                    <a:pt x="536" y="1659"/>
                    <a:pt x="532" y="1657"/>
                    <a:pt x="531" y="1656"/>
                  </a:cubicBezTo>
                  <a:cubicBezTo>
                    <a:pt x="529" y="1654"/>
                    <a:pt x="529" y="1654"/>
                    <a:pt x="528" y="1654"/>
                  </a:cubicBezTo>
                  <a:cubicBezTo>
                    <a:pt x="527" y="1653"/>
                    <a:pt x="527" y="1652"/>
                    <a:pt x="526" y="1651"/>
                  </a:cubicBezTo>
                  <a:cubicBezTo>
                    <a:pt x="524" y="1649"/>
                    <a:pt x="522" y="1650"/>
                    <a:pt x="520" y="1648"/>
                  </a:cubicBezTo>
                  <a:cubicBezTo>
                    <a:pt x="519" y="1648"/>
                    <a:pt x="518" y="1647"/>
                    <a:pt x="517" y="1647"/>
                  </a:cubicBezTo>
                  <a:cubicBezTo>
                    <a:pt x="516" y="1646"/>
                    <a:pt x="516" y="1645"/>
                    <a:pt x="515" y="1644"/>
                  </a:cubicBezTo>
                  <a:cubicBezTo>
                    <a:pt x="514" y="1644"/>
                    <a:pt x="513" y="1643"/>
                    <a:pt x="512" y="1642"/>
                  </a:cubicBezTo>
                  <a:cubicBezTo>
                    <a:pt x="512" y="1642"/>
                    <a:pt x="512" y="1641"/>
                    <a:pt x="510" y="1640"/>
                  </a:cubicBezTo>
                  <a:cubicBezTo>
                    <a:pt x="510" y="1640"/>
                    <a:pt x="508" y="1639"/>
                    <a:pt x="508" y="1638"/>
                  </a:cubicBezTo>
                  <a:cubicBezTo>
                    <a:pt x="508" y="1637"/>
                    <a:pt x="506" y="1636"/>
                    <a:pt x="505" y="1637"/>
                  </a:cubicBezTo>
                  <a:cubicBezTo>
                    <a:pt x="505" y="1636"/>
                    <a:pt x="501" y="1634"/>
                    <a:pt x="501" y="1633"/>
                  </a:cubicBezTo>
                  <a:cubicBezTo>
                    <a:pt x="499" y="1633"/>
                    <a:pt x="497" y="1632"/>
                    <a:pt x="496" y="1630"/>
                  </a:cubicBezTo>
                  <a:cubicBezTo>
                    <a:pt x="495" y="1629"/>
                    <a:pt x="493" y="1629"/>
                    <a:pt x="492" y="1626"/>
                  </a:cubicBezTo>
                  <a:cubicBezTo>
                    <a:pt x="490" y="1625"/>
                    <a:pt x="488" y="1626"/>
                    <a:pt x="487" y="1623"/>
                  </a:cubicBezTo>
                  <a:cubicBezTo>
                    <a:pt x="486" y="1621"/>
                    <a:pt x="485" y="1620"/>
                    <a:pt x="483" y="1619"/>
                  </a:cubicBezTo>
                  <a:cubicBezTo>
                    <a:pt x="481" y="1618"/>
                    <a:pt x="479" y="1617"/>
                    <a:pt x="478" y="1616"/>
                  </a:cubicBezTo>
                  <a:cubicBezTo>
                    <a:pt x="477" y="1614"/>
                    <a:pt x="476" y="1613"/>
                    <a:pt x="474" y="1612"/>
                  </a:cubicBezTo>
                  <a:cubicBezTo>
                    <a:pt x="473" y="1610"/>
                    <a:pt x="472" y="1608"/>
                    <a:pt x="469" y="1608"/>
                  </a:cubicBezTo>
                  <a:cubicBezTo>
                    <a:pt x="468" y="1609"/>
                    <a:pt x="467" y="1606"/>
                    <a:pt x="465" y="1605"/>
                  </a:cubicBezTo>
                  <a:cubicBezTo>
                    <a:pt x="464" y="1603"/>
                    <a:pt x="462" y="1599"/>
                    <a:pt x="461" y="1601"/>
                  </a:cubicBezTo>
                  <a:cubicBezTo>
                    <a:pt x="457" y="1601"/>
                    <a:pt x="456" y="1597"/>
                    <a:pt x="456" y="1598"/>
                  </a:cubicBezTo>
                  <a:cubicBezTo>
                    <a:pt x="455" y="1597"/>
                    <a:pt x="452" y="1600"/>
                    <a:pt x="452" y="1594"/>
                  </a:cubicBezTo>
                  <a:cubicBezTo>
                    <a:pt x="453" y="1594"/>
                    <a:pt x="449" y="1589"/>
                    <a:pt x="447" y="1590"/>
                  </a:cubicBezTo>
                  <a:cubicBezTo>
                    <a:pt x="446" y="1589"/>
                    <a:pt x="446" y="1589"/>
                    <a:pt x="442" y="1586"/>
                  </a:cubicBezTo>
                  <a:cubicBezTo>
                    <a:pt x="440" y="1586"/>
                    <a:pt x="439" y="1586"/>
                    <a:pt x="439" y="1586"/>
                  </a:cubicBezTo>
                  <a:cubicBezTo>
                    <a:pt x="439" y="1585"/>
                    <a:pt x="439" y="1584"/>
                    <a:pt x="438" y="1583"/>
                  </a:cubicBezTo>
                  <a:cubicBezTo>
                    <a:pt x="437" y="1584"/>
                    <a:pt x="434" y="1582"/>
                    <a:pt x="435" y="1580"/>
                  </a:cubicBezTo>
                  <a:cubicBezTo>
                    <a:pt x="433" y="1579"/>
                    <a:pt x="434" y="1580"/>
                    <a:pt x="432" y="1578"/>
                  </a:cubicBezTo>
                  <a:cubicBezTo>
                    <a:pt x="431" y="1577"/>
                    <a:pt x="430" y="1576"/>
                    <a:pt x="429" y="1575"/>
                  </a:cubicBezTo>
                  <a:cubicBezTo>
                    <a:pt x="428" y="1574"/>
                    <a:pt x="427" y="1574"/>
                    <a:pt x="426" y="1573"/>
                  </a:cubicBezTo>
                  <a:cubicBezTo>
                    <a:pt x="425" y="1572"/>
                    <a:pt x="424" y="1570"/>
                    <a:pt x="424" y="1571"/>
                  </a:cubicBezTo>
                  <a:cubicBezTo>
                    <a:pt x="421" y="1571"/>
                    <a:pt x="423" y="1570"/>
                    <a:pt x="420" y="1567"/>
                  </a:cubicBezTo>
                  <a:cubicBezTo>
                    <a:pt x="420" y="1566"/>
                    <a:pt x="419" y="1565"/>
                    <a:pt x="418" y="1565"/>
                  </a:cubicBezTo>
                  <a:cubicBezTo>
                    <a:pt x="417" y="1564"/>
                    <a:pt x="416" y="1563"/>
                    <a:pt x="416" y="1563"/>
                  </a:cubicBezTo>
                  <a:cubicBezTo>
                    <a:pt x="415" y="1563"/>
                    <a:pt x="414" y="1563"/>
                    <a:pt x="413" y="1562"/>
                  </a:cubicBezTo>
                  <a:cubicBezTo>
                    <a:pt x="412" y="1562"/>
                    <a:pt x="412" y="1561"/>
                    <a:pt x="411" y="1559"/>
                  </a:cubicBezTo>
                  <a:cubicBezTo>
                    <a:pt x="410" y="1560"/>
                    <a:pt x="408" y="1556"/>
                    <a:pt x="407" y="1555"/>
                  </a:cubicBezTo>
                  <a:cubicBezTo>
                    <a:pt x="405" y="1555"/>
                    <a:pt x="405" y="1555"/>
                    <a:pt x="405" y="1554"/>
                  </a:cubicBezTo>
                  <a:cubicBezTo>
                    <a:pt x="404" y="1553"/>
                    <a:pt x="403" y="1553"/>
                    <a:pt x="403" y="1551"/>
                  </a:cubicBezTo>
                  <a:cubicBezTo>
                    <a:pt x="402" y="1550"/>
                    <a:pt x="400" y="1549"/>
                    <a:pt x="399" y="1548"/>
                  </a:cubicBezTo>
                  <a:cubicBezTo>
                    <a:pt x="398" y="1547"/>
                    <a:pt x="396" y="1546"/>
                    <a:pt x="397" y="1545"/>
                  </a:cubicBezTo>
                  <a:cubicBezTo>
                    <a:pt x="395" y="1545"/>
                    <a:pt x="398" y="1543"/>
                    <a:pt x="394" y="1544"/>
                  </a:cubicBezTo>
                  <a:cubicBezTo>
                    <a:pt x="394" y="1540"/>
                    <a:pt x="392" y="1540"/>
                    <a:pt x="392" y="1541"/>
                  </a:cubicBezTo>
                  <a:cubicBezTo>
                    <a:pt x="391" y="1540"/>
                    <a:pt x="389" y="1540"/>
                    <a:pt x="390" y="1539"/>
                  </a:cubicBezTo>
                  <a:cubicBezTo>
                    <a:pt x="387" y="1539"/>
                    <a:pt x="386" y="1539"/>
                    <a:pt x="387" y="1538"/>
                  </a:cubicBezTo>
                  <a:cubicBezTo>
                    <a:pt x="387" y="1538"/>
                    <a:pt x="387" y="1538"/>
                    <a:pt x="385" y="1535"/>
                  </a:cubicBezTo>
                  <a:cubicBezTo>
                    <a:pt x="386" y="1533"/>
                    <a:pt x="382" y="1535"/>
                    <a:pt x="382" y="1533"/>
                  </a:cubicBezTo>
                  <a:cubicBezTo>
                    <a:pt x="383" y="1533"/>
                    <a:pt x="380" y="1531"/>
                    <a:pt x="380" y="1530"/>
                  </a:cubicBezTo>
                  <a:cubicBezTo>
                    <a:pt x="380" y="1531"/>
                    <a:pt x="378" y="1528"/>
                    <a:pt x="377" y="1527"/>
                  </a:cubicBezTo>
                  <a:cubicBezTo>
                    <a:pt x="375" y="1529"/>
                    <a:pt x="374" y="1525"/>
                    <a:pt x="374" y="1525"/>
                  </a:cubicBezTo>
                  <a:cubicBezTo>
                    <a:pt x="374" y="1523"/>
                    <a:pt x="372" y="1522"/>
                    <a:pt x="371" y="1522"/>
                  </a:cubicBezTo>
                  <a:cubicBezTo>
                    <a:pt x="372" y="1522"/>
                    <a:pt x="368" y="1520"/>
                    <a:pt x="368" y="1519"/>
                  </a:cubicBezTo>
                  <a:cubicBezTo>
                    <a:pt x="367" y="1517"/>
                    <a:pt x="362" y="1516"/>
                    <a:pt x="363" y="1514"/>
                  </a:cubicBezTo>
                  <a:cubicBezTo>
                    <a:pt x="364" y="1511"/>
                    <a:pt x="359" y="1512"/>
                    <a:pt x="359" y="1510"/>
                  </a:cubicBezTo>
                  <a:cubicBezTo>
                    <a:pt x="357" y="1510"/>
                    <a:pt x="355" y="1508"/>
                    <a:pt x="354" y="1505"/>
                  </a:cubicBezTo>
                  <a:cubicBezTo>
                    <a:pt x="351" y="1503"/>
                    <a:pt x="350" y="1501"/>
                    <a:pt x="349" y="1500"/>
                  </a:cubicBezTo>
                  <a:cubicBezTo>
                    <a:pt x="348" y="1499"/>
                    <a:pt x="345" y="1498"/>
                    <a:pt x="344" y="1496"/>
                  </a:cubicBezTo>
                  <a:cubicBezTo>
                    <a:pt x="342" y="1495"/>
                    <a:pt x="341" y="1493"/>
                    <a:pt x="340" y="1491"/>
                  </a:cubicBezTo>
                  <a:cubicBezTo>
                    <a:pt x="338" y="1489"/>
                    <a:pt x="337" y="1486"/>
                    <a:pt x="335" y="1486"/>
                  </a:cubicBezTo>
                  <a:cubicBezTo>
                    <a:pt x="333" y="1484"/>
                    <a:pt x="332" y="1483"/>
                    <a:pt x="331" y="1481"/>
                  </a:cubicBezTo>
                  <a:cubicBezTo>
                    <a:pt x="329" y="1479"/>
                    <a:pt x="326" y="1479"/>
                    <a:pt x="326" y="1477"/>
                  </a:cubicBezTo>
                  <a:cubicBezTo>
                    <a:pt x="326" y="1477"/>
                    <a:pt x="326" y="1476"/>
                    <a:pt x="324" y="1474"/>
                  </a:cubicBezTo>
                  <a:cubicBezTo>
                    <a:pt x="325" y="1472"/>
                    <a:pt x="320" y="1472"/>
                    <a:pt x="322" y="1471"/>
                  </a:cubicBezTo>
                  <a:cubicBezTo>
                    <a:pt x="320" y="1471"/>
                    <a:pt x="318" y="1466"/>
                    <a:pt x="317" y="1466"/>
                  </a:cubicBezTo>
                  <a:cubicBezTo>
                    <a:pt x="316" y="1467"/>
                    <a:pt x="318" y="1465"/>
                    <a:pt x="314" y="1464"/>
                  </a:cubicBezTo>
                  <a:cubicBezTo>
                    <a:pt x="315" y="1462"/>
                    <a:pt x="310" y="1462"/>
                    <a:pt x="313" y="1461"/>
                  </a:cubicBezTo>
                  <a:cubicBezTo>
                    <a:pt x="309" y="1459"/>
                    <a:pt x="310" y="1459"/>
                    <a:pt x="308" y="1456"/>
                  </a:cubicBezTo>
                  <a:cubicBezTo>
                    <a:pt x="307" y="1453"/>
                    <a:pt x="305" y="1453"/>
                    <a:pt x="304" y="1451"/>
                  </a:cubicBezTo>
                  <a:cubicBezTo>
                    <a:pt x="302" y="1450"/>
                    <a:pt x="301" y="1448"/>
                    <a:pt x="300" y="1447"/>
                  </a:cubicBezTo>
                  <a:cubicBezTo>
                    <a:pt x="301" y="1448"/>
                    <a:pt x="299" y="1444"/>
                    <a:pt x="297" y="1443"/>
                  </a:cubicBezTo>
                  <a:cubicBezTo>
                    <a:pt x="297" y="1437"/>
                    <a:pt x="292" y="1444"/>
                    <a:pt x="293" y="1439"/>
                  </a:cubicBezTo>
                  <a:cubicBezTo>
                    <a:pt x="294" y="1439"/>
                    <a:pt x="290" y="1437"/>
                    <a:pt x="289" y="1435"/>
                  </a:cubicBezTo>
                  <a:cubicBezTo>
                    <a:pt x="288" y="1435"/>
                    <a:pt x="287" y="1430"/>
                    <a:pt x="286" y="1430"/>
                  </a:cubicBezTo>
                  <a:cubicBezTo>
                    <a:pt x="284" y="1429"/>
                    <a:pt x="284" y="1429"/>
                    <a:pt x="282" y="1426"/>
                  </a:cubicBezTo>
                  <a:cubicBezTo>
                    <a:pt x="280" y="1425"/>
                    <a:pt x="280" y="1423"/>
                    <a:pt x="279" y="1422"/>
                  </a:cubicBezTo>
                  <a:cubicBezTo>
                    <a:pt x="277" y="1422"/>
                    <a:pt x="277" y="1420"/>
                    <a:pt x="275" y="1418"/>
                  </a:cubicBezTo>
                  <a:cubicBezTo>
                    <a:pt x="275" y="1417"/>
                    <a:pt x="275" y="1417"/>
                    <a:pt x="273" y="1415"/>
                  </a:cubicBezTo>
                  <a:cubicBezTo>
                    <a:pt x="272" y="1415"/>
                    <a:pt x="269" y="1413"/>
                    <a:pt x="271" y="1412"/>
                  </a:cubicBezTo>
                  <a:cubicBezTo>
                    <a:pt x="270" y="1412"/>
                    <a:pt x="269" y="1410"/>
                    <a:pt x="268" y="1409"/>
                  </a:cubicBezTo>
                  <a:cubicBezTo>
                    <a:pt x="269" y="1407"/>
                    <a:pt x="268" y="1407"/>
                    <a:pt x="266" y="1406"/>
                  </a:cubicBezTo>
                  <a:cubicBezTo>
                    <a:pt x="264" y="1404"/>
                    <a:pt x="267" y="1407"/>
                    <a:pt x="264" y="1403"/>
                  </a:cubicBezTo>
                  <a:cubicBezTo>
                    <a:pt x="262" y="1403"/>
                    <a:pt x="263" y="1403"/>
                    <a:pt x="261" y="1400"/>
                  </a:cubicBezTo>
                  <a:cubicBezTo>
                    <a:pt x="259" y="1399"/>
                    <a:pt x="260" y="1397"/>
                    <a:pt x="259" y="1398"/>
                  </a:cubicBezTo>
                  <a:cubicBezTo>
                    <a:pt x="257" y="1392"/>
                    <a:pt x="260" y="1395"/>
                    <a:pt x="257" y="1395"/>
                  </a:cubicBezTo>
                  <a:cubicBezTo>
                    <a:pt x="258" y="1395"/>
                    <a:pt x="256" y="1393"/>
                    <a:pt x="255" y="1392"/>
                  </a:cubicBezTo>
                  <a:cubicBezTo>
                    <a:pt x="254" y="1390"/>
                    <a:pt x="255" y="1388"/>
                    <a:pt x="253" y="1389"/>
                  </a:cubicBezTo>
                  <a:cubicBezTo>
                    <a:pt x="253" y="1390"/>
                    <a:pt x="251" y="1389"/>
                    <a:pt x="251" y="1388"/>
                  </a:cubicBezTo>
                  <a:cubicBezTo>
                    <a:pt x="249" y="1386"/>
                    <a:pt x="249" y="1385"/>
                    <a:pt x="249" y="1384"/>
                  </a:cubicBezTo>
                  <a:cubicBezTo>
                    <a:pt x="247" y="1383"/>
                    <a:pt x="247" y="1382"/>
                    <a:pt x="247" y="1381"/>
                  </a:cubicBezTo>
                  <a:cubicBezTo>
                    <a:pt x="245" y="1380"/>
                    <a:pt x="247" y="1381"/>
                    <a:pt x="245" y="1379"/>
                  </a:cubicBezTo>
                  <a:cubicBezTo>
                    <a:pt x="247" y="1379"/>
                    <a:pt x="244" y="1379"/>
                    <a:pt x="243" y="1375"/>
                  </a:cubicBezTo>
                  <a:cubicBezTo>
                    <a:pt x="241" y="1374"/>
                    <a:pt x="241" y="1373"/>
                    <a:pt x="240" y="1372"/>
                  </a:cubicBezTo>
                  <a:cubicBezTo>
                    <a:pt x="240" y="1369"/>
                    <a:pt x="240" y="1369"/>
                    <a:pt x="238" y="1368"/>
                  </a:cubicBezTo>
                  <a:cubicBezTo>
                    <a:pt x="238" y="1366"/>
                    <a:pt x="235" y="1366"/>
                    <a:pt x="235" y="1364"/>
                  </a:cubicBezTo>
                  <a:cubicBezTo>
                    <a:pt x="235" y="1362"/>
                    <a:pt x="232" y="1360"/>
                    <a:pt x="232" y="1361"/>
                  </a:cubicBezTo>
                  <a:cubicBezTo>
                    <a:pt x="232" y="1360"/>
                    <a:pt x="229" y="1359"/>
                    <a:pt x="230" y="1357"/>
                  </a:cubicBezTo>
                  <a:cubicBezTo>
                    <a:pt x="229" y="1354"/>
                    <a:pt x="227" y="1354"/>
                    <a:pt x="228" y="1353"/>
                  </a:cubicBezTo>
                  <a:cubicBezTo>
                    <a:pt x="228" y="1353"/>
                    <a:pt x="227" y="1351"/>
                    <a:pt x="225" y="1350"/>
                  </a:cubicBezTo>
                  <a:cubicBezTo>
                    <a:pt x="224" y="1348"/>
                    <a:pt x="223" y="1348"/>
                    <a:pt x="222" y="1347"/>
                  </a:cubicBezTo>
                  <a:cubicBezTo>
                    <a:pt x="222" y="1347"/>
                    <a:pt x="224" y="1341"/>
                    <a:pt x="222" y="1345"/>
                  </a:cubicBezTo>
                  <a:cubicBezTo>
                    <a:pt x="220" y="1343"/>
                    <a:pt x="220" y="1342"/>
                    <a:pt x="218" y="1340"/>
                  </a:cubicBezTo>
                  <a:cubicBezTo>
                    <a:pt x="221" y="1340"/>
                    <a:pt x="213" y="1333"/>
                    <a:pt x="215" y="1335"/>
                  </a:cubicBezTo>
                  <a:cubicBezTo>
                    <a:pt x="214" y="1334"/>
                    <a:pt x="216" y="1331"/>
                    <a:pt x="212" y="1330"/>
                  </a:cubicBezTo>
                  <a:cubicBezTo>
                    <a:pt x="211" y="1330"/>
                    <a:pt x="209" y="1328"/>
                    <a:pt x="209" y="1325"/>
                  </a:cubicBezTo>
                  <a:cubicBezTo>
                    <a:pt x="203" y="1324"/>
                    <a:pt x="208" y="1322"/>
                    <a:pt x="205" y="1320"/>
                  </a:cubicBezTo>
                  <a:cubicBezTo>
                    <a:pt x="205" y="1319"/>
                    <a:pt x="200" y="1317"/>
                    <a:pt x="202" y="1315"/>
                  </a:cubicBezTo>
                  <a:cubicBezTo>
                    <a:pt x="204" y="1317"/>
                    <a:pt x="201" y="1314"/>
                    <a:pt x="199" y="1310"/>
                  </a:cubicBezTo>
                  <a:cubicBezTo>
                    <a:pt x="200" y="1308"/>
                    <a:pt x="199" y="1304"/>
                    <a:pt x="196" y="1305"/>
                  </a:cubicBezTo>
                  <a:cubicBezTo>
                    <a:pt x="196" y="1305"/>
                    <a:pt x="194" y="1303"/>
                    <a:pt x="193" y="1300"/>
                  </a:cubicBezTo>
                  <a:cubicBezTo>
                    <a:pt x="191" y="1298"/>
                    <a:pt x="191" y="1298"/>
                    <a:pt x="190" y="1295"/>
                  </a:cubicBezTo>
                  <a:cubicBezTo>
                    <a:pt x="189" y="1293"/>
                    <a:pt x="187" y="1291"/>
                    <a:pt x="187" y="1289"/>
                  </a:cubicBezTo>
                  <a:cubicBezTo>
                    <a:pt x="188" y="1289"/>
                    <a:pt x="184" y="1284"/>
                    <a:pt x="184" y="1284"/>
                  </a:cubicBezTo>
                  <a:cubicBezTo>
                    <a:pt x="181" y="1280"/>
                    <a:pt x="181" y="1280"/>
                    <a:pt x="181" y="1278"/>
                  </a:cubicBezTo>
                  <a:cubicBezTo>
                    <a:pt x="178" y="1273"/>
                    <a:pt x="178" y="1272"/>
                    <a:pt x="179" y="1274"/>
                  </a:cubicBezTo>
                  <a:cubicBezTo>
                    <a:pt x="178" y="1273"/>
                    <a:pt x="177" y="1274"/>
                    <a:pt x="177" y="1272"/>
                  </a:cubicBezTo>
                  <a:cubicBezTo>
                    <a:pt x="175" y="1270"/>
                    <a:pt x="174" y="1267"/>
                    <a:pt x="174" y="1266"/>
                  </a:cubicBezTo>
                  <a:cubicBezTo>
                    <a:pt x="173" y="1266"/>
                    <a:pt x="173" y="1262"/>
                    <a:pt x="172" y="1260"/>
                  </a:cubicBezTo>
                  <a:cubicBezTo>
                    <a:pt x="171" y="1260"/>
                    <a:pt x="167" y="1257"/>
                    <a:pt x="168" y="1254"/>
                  </a:cubicBezTo>
                  <a:cubicBezTo>
                    <a:pt x="165" y="1252"/>
                    <a:pt x="166" y="1252"/>
                    <a:pt x="165" y="1249"/>
                  </a:cubicBezTo>
                  <a:cubicBezTo>
                    <a:pt x="166" y="1248"/>
                    <a:pt x="162" y="1244"/>
                    <a:pt x="163" y="1244"/>
                  </a:cubicBezTo>
                  <a:cubicBezTo>
                    <a:pt x="163" y="1247"/>
                    <a:pt x="160" y="1239"/>
                    <a:pt x="160" y="1238"/>
                  </a:cubicBezTo>
                  <a:cubicBezTo>
                    <a:pt x="159" y="1235"/>
                    <a:pt x="155" y="1231"/>
                    <a:pt x="157" y="1233"/>
                  </a:cubicBezTo>
                  <a:cubicBezTo>
                    <a:pt x="155" y="1236"/>
                    <a:pt x="153" y="1229"/>
                    <a:pt x="155" y="1228"/>
                  </a:cubicBezTo>
                  <a:cubicBezTo>
                    <a:pt x="154" y="1227"/>
                    <a:pt x="151" y="1226"/>
                    <a:pt x="152" y="1222"/>
                  </a:cubicBezTo>
                  <a:cubicBezTo>
                    <a:pt x="152" y="1222"/>
                    <a:pt x="151" y="1217"/>
                    <a:pt x="149" y="1216"/>
                  </a:cubicBezTo>
                  <a:cubicBezTo>
                    <a:pt x="149" y="1213"/>
                    <a:pt x="148" y="1213"/>
                    <a:pt x="147" y="1211"/>
                  </a:cubicBezTo>
                  <a:cubicBezTo>
                    <a:pt x="146" y="1208"/>
                    <a:pt x="144" y="1209"/>
                    <a:pt x="145" y="1205"/>
                  </a:cubicBezTo>
                  <a:cubicBezTo>
                    <a:pt x="143" y="1204"/>
                    <a:pt x="143" y="1201"/>
                    <a:pt x="142" y="1200"/>
                  </a:cubicBezTo>
                  <a:cubicBezTo>
                    <a:pt x="141" y="1197"/>
                    <a:pt x="140" y="1196"/>
                    <a:pt x="140" y="1194"/>
                  </a:cubicBezTo>
                  <a:cubicBezTo>
                    <a:pt x="138" y="1195"/>
                    <a:pt x="137" y="1189"/>
                    <a:pt x="138" y="1188"/>
                  </a:cubicBezTo>
                  <a:cubicBezTo>
                    <a:pt x="138" y="1185"/>
                    <a:pt x="136" y="1183"/>
                    <a:pt x="136" y="1184"/>
                  </a:cubicBezTo>
                  <a:cubicBezTo>
                    <a:pt x="136" y="1185"/>
                    <a:pt x="137" y="1182"/>
                    <a:pt x="134" y="1180"/>
                  </a:cubicBezTo>
                  <a:cubicBezTo>
                    <a:pt x="134" y="1178"/>
                    <a:pt x="131" y="1177"/>
                    <a:pt x="132" y="1175"/>
                  </a:cubicBezTo>
                  <a:cubicBezTo>
                    <a:pt x="132" y="1173"/>
                    <a:pt x="130" y="1173"/>
                    <a:pt x="131" y="1172"/>
                  </a:cubicBezTo>
                  <a:cubicBezTo>
                    <a:pt x="131" y="1170"/>
                    <a:pt x="129" y="1169"/>
                    <a:pt x="129" y="1167"/>
                  </a:cubicBezTo>
                  <a:cubicBezTo>
                    <a:pt x="130" y="1166"/>
                    <a:pt x="128" y="1164"/>
                    <a:pt x="128" y="1163"/>
                  </a:cubicBezTo>
                  <a:cubicBezTo>
                    <a:pt x="128" y="1161"/>
                    <a:pt x="127" y="1161"/>
                    <a:pt x="126" y="1159"/>
                  </a:cubicBezTo>
                  <a:cubicBezTo>
                    <a:pt x="125" y="1157"/>
                    <a:pt x="127" y="1156"/>
                    <a:pt x="124" y="1155"/>
                  </a:cubicBezTo>
                  <a:cubicBezTo>
                    <a:pt x="124" y="1153"/>
                    <a:pt x="123" y="1150"/>
                    <a:pt x="122" y="1149"/>
                  </a:cubicBezTo>
                  <a:cubicBezTo>
                    <a:pt x="121" y="1147"/>
                    <a:pt x="121" y="1146"/>
                    <a:pt x="120" y="1143"/>
                  </a:cubicBezTo>
                  <a:cubicBezTo>
                    <a:pt x="118" y="1141"/>
                    <a:pt x="120" y="1139"/>
                    <a:pt x="118" y="1138"/>
                  </a:cubicBezTo>
                  <a:cubicBezTo>
                    <a:pt x="118" y="1136"/>
                    <a:pt x="115" y="1132"/>
                    <a:pt x="116" y="1132"/>
                  </a:cubicBezTo>
                  <a:cubicBezTo>
                    <a:pt x="115" y="1131"/>
                    <a:pt x="114" y="1128"/>
                    <a:pt x="114" y="1126"/>
                  </a:cubicBezTo>
                  <a:cubicBezTo>
                    <a:pt x="113" y="1124"/>
                    <a:pt x="112" y="1121"/>
                    <a:pt x="112" y="1119"/>
                  </a:cubicBezTo>
                  <a:cubicBezTo>
                    <a:pt x="110" y="1120"/>
                    <a:pt x="113" y="1116"/>
                    <a:pt x="110" y="1113"/>
                  </a:cubicBezTo>
                  <a:cubicBezTo>
                    <a:pt x="108" y="1112"/>
                    <a:pt x="110" y="1110"/>
                    <a:pt x="108" y="1108"/>
                  </a:cubicBezTo>
                  <a:cubicBezTo>
                    <a:pt x="109" y="1106"/>
                    <a:pt x="108" y="1104"/>
                    <a:pt x="107" y="1102"/>
                  </a:cubicBezTo>
                  <a:cubicBezTo>
                    <a:pt x="107" y="1099"/>
                    <a:pt x="103" y="1098"/>
                    <a:pt x="105" y="1098"/>
                  </a:cubicBezTo>
                  <a:cubicBezTo>
                    <a:pt x="106" y="1095"/>
                    <a:pt x="106" y="1094"/>
                    <a:pt x="104" y="1092"/>
                  </a:cubicBezTo>
                  <a:cubicBezTo>
                    <a:pt x="103" y="1092"/>
                    <a:pt x="103" y="1090"/>
                    <a:pt x="102" y="1087"/>
                  </a:cubicBezTo>
                  <a:cubicBezTo>
                    <a:pt x="99" y="1085"/>
                    <a:pt x="99" y="1083"/>
                    <a:pt x="100" y="1081"/>
                  </a:cubicBezTo>
                  <a:cubicBezTo>
                    <a:pt x="101" y="1082"/>
                    <a:pt x="99" y="1077"/>
                    <a:pt x="98" y="1076"/>
                  </a:cubicBezTo>
                  <a:cubicBezTo>
                    <a:pt x="98" y="1074"/>
                    <a:pt x="95" y="1074"/>
                    <a:pt x="97" y="1070"/>
                  </a:cubicBezTo>
                  <a:cubicBezTo>
                    <a:pt x="96" y="1068"/>
                    <a:pt x="97" y="1067"/>
                    <a:pt x="95" y="1065"/>
                  </a:cubicBezTo>
                  <a:cubicBezTo>
                    <a:pt x="95" y="1063"/>
                    <a:pt x="95" y="1062"/>
                    <a:pt x="94" y="1059"/>
                  </a:cubicBezTo>
                  <a:cubicBezTo>
                    <a:pt x="93" y="1057"/>
                    <a:pt x="94" y="1055"/>
                    <a:pt x="92" y="1054"/>
                  </a:cubicBezTo>
                  <a:cubicBezTo>
                    <a:pt x="91" y="1052"/>
                    <a:pt x="91" y="1050"/>
                    <a:pt x="91" y="1048"/>
                  </a:cubicBezTo>
                  <a:cubicBezTo>
                    <a:pt x="92" y="1047"/>
                    <a:pt x="91" y="1043"/>
                    <a:pt x="90" y="1043"/>
                  </a:cubicBezTo>
                  <a:cubicBezTo>
                    <a:pt x="91" y="1040"/>
                    <a:pt x="87" y="1039"/>
                    <a:pt x="88" y="1036"/>
                  </a:cubicBezTo>
                  <a:cubicBezTo>
                    <a:pt x="90" y="1035"/>
                    <a:pt x="88" y="1032"/>
                    <a:pt x="86" y="1030"/>
                  </a:cubicBezTo>
                  <a:cubicBezTo>
                    <a:pt x="86" y="1026"/>
                    <a:pt x="86" y="1025"/>
                    <a:pt x="85" y="1023"/>
                  </a:cubicBezTo>
                  <a:cubicBezTo>
                    <a:pt x="86" y="1021"/>
                    <a:pt x="85" y="1018"/>
                    <a:pt x="83" y="1017"/>
                  </a:cubicBezTo>
                  <a:cubicBezTo>
                    <a:pt x="83" y="1014"/>
                    <a:pt x="85" y="1015"/>
                    <a:pt x="83" y="1013"/>
                  </a:cubicBezTo>
                  <a:cubicBezTo>
                    <a:pt x="82" y="1015"/>
                    <a:pt x="81" y="1012"/>
                    <a:pt x="82" y="1010"/>
                  </a:cubicBezTo>
                  <a:cubicBezTo>
                    <a:pt x="81" y="1006"/>
                    <a:pt x="80" y="1008"/>
                    <a:pt x="81" y="1004"/>
                  </a:cubicBezTo>
                  <a:cubicBezTo>
                    <a:pt x="80" y="1001"/>
                    <a:pt x="78" y="1000"/>
                    <a:pt x="79" y="997"/>
                  </a:cubicBezTo>
                  <a:cubicBezTo>
                    <a:pt x="78" y="994"/>
                    <a:pt x="79" y="993"/>
                    <a:pt x="78" y="991"/>
                  </a:cubicBezTo>
                  <a:cubicBezTo>
                    <a:pt x="77" y="989"/>
                    <a:pt x="78" y="987"/>
                    <a:pt x="77" y="985"/>
                  </a:cubicBezTo>
                  <a:cubicBezTo>
                    <a:pt x="77" y="983"/>
                    <a:pt x="77" y="983"/>
                    <a:pt x="76" y="981"/>
                  </a:cubicBezTo>
                  <a:cubicBezTo>
                    <a:pt x="76" y="981"/>
                    <a:pt x="76" y="980"/>
                    <a:pt x="75" y="978"/>
                  </a:cubicBezTo>
                  <a:cubicBezTo>
                    <a:pt x="76" y="976"/>
                    <a:pt x="75" y="974"/>
                    <a:pt x="74" y="971"/>
                  </a:cubicBezTo>
                  <a:cubicBezTo>
                    <a:pt x="74" y="968"/>
                    <a:pt x="74" y="967"/>
                    <a:pt x="73" y="965"/>
                  </a:cubicBezTo>
                  <a:cubicBezTo>
                    <a:pt x="72" y="963"/>
                    <a:pt x="72" y="961"/>
                    <a:pt x="72" y="958"/>
                  </a:cubicBezTo>
                  <a:cubicBezTo>
                    <a:pt x="73" y="957"/>
                    <a:pt x="71" y="954"/>
                    <a:pt x="71" y="952"/>
                  </a:cubicBezTo>
                  <a:cubicBezTo>
                    <a:pt x="71" y="950"/>
                    <a:pt x="70" y="949"/>
                    <a:pt x="70" y="946"/>
                  </a:cubicBezTo>
                  <a:cubicBezTo>
                    <a:pt x="69" y="943"/>
                    <a:pt x="70" y="941"/>
                    <a:pt x="69" y="940"/>
                  </a:cubicBezTo>
                  <a:cubicBezTo>
                    <a:pt x="68" y="939"/>
                    <a:pt x="69" y="936"/>
                    <a:pt x="68" y="934"/>
                  </a:cubicBezTo>
                  <a:cubicBezTo>
                    <a:pt x="68" y="932"/>
                    <a:pt x="68" y="929"/>
                    <a:pt x="67" y="928"/>
                  </a:cubicBezTo>
                  <a:cubicBezTo>
                    <a:pt x="68" y="926"/>
                    <a:pt x="67" y="922"/>
                    <a:pt x="67" y="922"/>
                  </a:cubicBezTo>
                  <a:cubicBezTo>
                    <a:pt x="66" y="921"/>
                    <a:pt x="67" y="918"/>
                    <a:pt x="66" y="916"/>
                  </a:cubicBezTo>
                  <a:cubicBezTo>
                    <a:pt x="65" y="915"/>
                    <a:pt x="65" y="911"/>
                    <a:pt x="65" y="910"/>
                  </a:cubicBezTo>
                  <a:cubicBezTo>
                    <a:pt x="63" y="907"/>
                    <a:pt x="63" y="907"/>
                    <a:pt x="64" y="904"/>
                  </a:cubicBezTo>
                  <a:cubicBezTo>
                    <a:pt x="64" y="903"/>
                    <a:pt x="63" y="900"/>
                    <a:pt x="64" y="898"/>
                  </a:cubicBezTo>
                  <a:cubicBezTo>
                    <a:pt x="64" y="897"/>
                    <a:pt x="63" y="894"/>
                    <a:pt x="63" y="892"/>
                  </a:cubicBezTo>
                  <a:cubicBezTo>
                    <a:pt x="62" y="890"/>
                    <a:pt x="63" y="888"/>
                    <a:pt x="63" y="886"/>
                  </a:cubicBezTo>
                  <a:cubicBezTo>
                    <a:pt x="63" y="884"/>
                    <a:pt x="62" y="882"/>
                    <a:pt x="62" y="880"/>
                  </a:cubicBezTo>
                  <a:cubicBezTo>
                    <a:pt x="61" y="879"/>
                    <a:pt x="61" y="877"/>
                    <a:pt x="61" y="875"/>
                  </a:cubicBezTo>
                  <a:cubicBezTo>
                    <a:pt x="62" y="871"/>
                    <a:pt x="61" y="869"/>
                    <a:pt x="61" y="868"/>
                  </a:cubicBezTo>
                  <a:cubicBezTo>
                    <a:pt x="62" y="866"/>
                    <a:pt x="60" y="865"/>
                    <a:pt x="60" y="862"/>
                  </a:cubicBezTo>
                  <a:cubicBezTo>
                    <a:pt x="60" y="860"/>
                    <a:pt x="61" y="858"/>
                    <a:pt x="60" y="856"/>
                  </a:cubicBezTo>
                  <a:cubicBezTo>
                    <a:pt x="60" y="855"/>
                    <a:pt x="60" y="852"/>
                    <a:pt x="60" y="852"/>
                  </a:cubicBezTo>
                  <a:cubicBezTo>
                    <a:pt x="60" y="852"/>
                    <a:pt x="61" y="851"/>
                    <a:pt x="59" y="848"/>
                  </a:cubicBezTo>
                  <a:cubicBezTo>
                    <a:pt x="59" y="847"/>
                    <a:pt x="59" y="846"/>
                    <a:pt x="59" y="844"/>
                  </a:cubicBezTo>
                  <a:cubicBezTo>
                    <a:pt x="58" y="843"/>
                    <a:pt x="58" y="841"/>
                    <a:pt x="59" y="840"/>
                  </a:cubicBezTo>
                  <a:cubicBezTo>
                    <a:pt x="58" y="840"/>
                    <a:pt x="59" y="838"/>
                    <a:pt x="59" y="837"/>
                  </a:cubicBezTo>
                  <a:cubicBezTo>
                    <a:pt x="58" y="836"/>
                    <a:pt x="59" y="835"/>
                    <a:pt x="58" y="832"/>
                  </a:cubicBezTo>
                  <a:cubicBezTo>
                    <a:pt x="60" y="830"/>
                    <a:pt x="58" y="828"/>
                    <a:pt x="58" y="826"/>
                  </a:cubicBezTo>
                  <a:cubicBezTo>
                    <a:pt x="57" y="825"/>
                    <a:pt x="58" y="824"/>
                    <a:pt x="59" y="823"/>
                  </a:cubicBezTo>
                  <a:cubicBezTo>
                    <a:pt x="59" y="822"/>
                    <a:pt x="58" y="820"/>
                    <a:pt x="58" y="819"/>
                  </a:cubicBezTo>
                  <a:cubicBezTo>
                    <a:pt x="58" y="815"/>
                    <a:pt x="60" y="815"/>
                    <a:pt x="57" y="813"/>
                  </a:cubicBezTo>
                  <a:cubicBezTo>
                    <a:pt x="57" y="810"/>
                    <a:pt x="59" y="807"/>
                    <a:pt x="57" y="807"/>
                  </a:cubicBezTo>
                  <a:cubicBezTo>
                    <a:pt x="58" y="805"/>
                    <a:pt x="56" y="803"/>
                    <a:pt x="57" y="801"/>
                  </a:cubicBezTo>
                  <a:cubicBezTo>
                    <a:pt x="58" y="800"/>
                    <a:pt x="59" y="796"/>
                    <a:pt x="57" y="795"/>
                  </a:cubicBezTo>
                  <a:cubicBezTo>
                    <a:pt x="57" y="794"/>
                    <a:pt x="55" y="789"/>
                    <a:pt x="57" y="789"/>
                  </a:cubicBezTo>
                  <a:cubicBezTo>
                    <a:pt x="56" y="787"/>
                    <a:pt x="56" y="788"/>
                    <a:pt x="57" y="783"/>
                  </a:cubicBezTo>
                  <a:cubicBezTo>
                    <a:pt x="57" y="780"/>
                    <a:pt x="56" y="777"/>
                    <a:pt x="57" y="776"/>
                  </a:cubicBezTo>
                  <a:cubicBezTo>
                    <a:pt x="58" y="773"/>
                    <a:pt x="59" y="771"/>
                    <a:pt x="56" y="771"/>
                  </a:cubicBezTo>
                  <a:cubicBezTo>
                    <a:pt x="54" y="770"/>
                    <a:pt x="56" y="767"/>
                    <a:pt x="56" y="765"/>
                  </a:cubicBezTo>
                  <a:cubicBezTo>
                    <a:pt x="56" y="764"/>
                    <a:pt x="56" y="760"/>
                    <a:pt x="56" y="759"/>
                  </a:cubicBezTo>
                  <a:cubicBezTo>
                    <a:pt x="57" y="756"/>
                    <a:pt x="57" y="756"/>
                    <a:pt x="56" y="753"/>
                  </a:cubicBezTo>
                  <a:cubicBezTo>
                    <a:pt x="57" y="749"/>
                    <a:pt x="56" y="747"/>
                    <a:pt x="57" y="747"/>
                  </a:cubicBezTo>
                  <a:cubicBezTo>
                    <a:pt x="57" y="745"/>
                    <a:pt x="58" y="742"/>
                    <a:pt x="57" y="740"/>
                  </a:cubicBezTo>
                  <a:cubicBezTo>
                    <a:pt x="59" y="739"/>
                    <a:pt x="56" y="738"/>
                    <a:pt x="57" y="734"/>
                  </a:cubicBezTo>
                  <a:cubicBezTo>
                    <a:pt x="55" y="734"/>
                    <a:pt x="58" y="731"/>
                    <a:pt x="57" y="729"/>
                  </a:cubicBezTo>
                  <a:cubicBezTo>
                    <a:pt x="56" y="729"/>
                    <a:pt x="57" y="728"/>
                    <a:pt x="57" y="727"/>
                  </a:cubicBezTo>
                  <a:cubicBezTo>
                    <a:pt x="57" y="728"/>
                    <a:pt x="61" y="724"/>
                    <a:pt x="57" y="722"/>
                  </a:cubicBezTo>
                  <a:cubicBezTo>
                    <a:pt x="57" y="722"/>
                    <a:pt x="58" y="719"/>
                    <a:pt x="58" y="716"/>
                  </a:cubicBezTo>
                  <a:cubicBezTo>
                    <a:pt x="60" y="715"/>
                    <a:pt x="60" y="711"/>
                    <a:pt x="58" y="710"/>
                  </a:cubicBezTo>
                  <a:cubicBezTo>
                    <a:pt x="58" y="707"/>
                    <a:pt x="58" y="710"/>
                    <a:pt x="58" y="707"/>
                  </a:cubicBezTo>
                  <a:cubicBezTo>
                    <a:pt x="57" y="704"/>
                    <a:pt x="59" y="705"/>
                    <a:pt x="59" y="702"/>
                  </a:cubicBezTo>
                  <a:cubicBezTo>
                    <a:pt x="62" y="703"/>
                    <a:pt x="59" y="701"/>
                    <a:pt x="59" y="698"/>
                  </a:cubicBezTo>
                  <a:cubicBezTo>
                    <a:pt x="58" y="697"/>
                    <a:pt x="60" y="696"/>
                    <a:pt x="59" y="694"/>
                  </a:cubicBezTo>
                  <a:cubicBezTo>
                    <a:pt x="60" y="693"/>
                    <a:pt x="62" y="689"/>
                    <a:pt x="60" y="690"/>
                  </a:cubicBezTo>
                  <a:cubicBezTo>
                    <a:pt x="62" y="689"/>
                    <a:pt x="59" y="690"/>
                    <a:pt x="60" y="686"/>
                  </a:cubicBezTo>
                  <a:cubicBezTo>
                    <a:pt x="59" y="686"/>
                    <a:pt x="61" y="681"/>
                    <a:pt x="61" y="681"/>
                  </a:cubicBezTo>
                  <a:cubicBezTo>
                    <a:pt x="61" y="679"/>
                    <a:pt x="61" y="678"/>
                    <a:pt x="61" y="677"/>
                  </a:cubicBezTo>
                  <a:cubicBezTo>
                    <a:pt x="61" y="677"/>
                    <a:pt x="63" y="675"/>
                    <a:pt x="62" y="673"/>
                  </a:cubicBezTo>
                  <a:cubicBezTo>
                    <a:pt x="61" y="671"/>
                    <a:pt x="63" y="668"/>
                    <a:pt x="62" y="668"/>
                  </a:cubicBezTo>
                  <a:cubicBezTo>
                    <a:pt x="63" y="668"/>
                    <a:pt x="63" y="664"/>
                    <a:pt x="63" y="663"/>
                  </a:cubicBezTo>
                  <a:cubicBezTo>
                    <a:pt x="63" y="662"/>
                    <a:pt x="62" y="660"/>
                    <a:pt x="63" y="659"/>
                  </a:cubicBezTo>
                  <a:cubicBezTo>
                    <a:pt x="64" y="657"/>
                    <a:pt x="65" y="654"/>
                    <a:pt x="64" y="654"/>
                  </a:cubicBezTo>
                  <a:cubicBezTo>
                    <a:pt x="65" y="654"/>
                    <a:pt x="65" y="652"/>
                    <a:pt x="64" y="650"/>
                  </a:cubicBezTo>
                  <a:cubicBezTo>
                    <a:pt x="65" y="649"/>
                    <a:pt x="68" y="647"/>
                    <a:pt x="65" y="644"/>
                  </a:cubicBezTo>
                  <a:cubicBezTo>
                    <a:pt x="66" y="642"/>
                    <a:pt x="64" y="641"/>
                    <a:pt x="66" y="637"/>
                  </a:cubicBezTo>
                  <a:cubicBezTo>
                    <a:pt x="68" y="635"/>
                    <a:pt x="66" y="632"/>
                    <a:pt x="68" y="631"/>
                  </a:cubicBezTo>
                  <a:cubicBezTo>
                    <a:pt x="68" y="628"/>
                    <a:pt x="69" y="628"/>
                    <a:pt x="68" y="625"/>
                  </a:cubicBezTo>
                  <a:cubicBezTo>
                    <a:pt x="70" y="624"/>
                    <a:pt x="69" y="620"/>
                    <a:pt x="70" y="619"/>
                  </a:cubicBezTo>
                  <a:cubicBezTo>
                    <a:pt x="72" y="616"/>
                    <a:pt x="71" y="616"/>
                    <a:pt x="71" y="613"/>
                  </a:cubicBezTo>
                  <a:cubicBezTo>
                    <a:pt x="71" y="610"/>
                    <a:pt x="72" y="609"/>
                    <a:pt x="72" y="607"/>
                  </a:cubicBezTo>
                  <a:cubicBezTo>
                    <a:pt x="71" y="605"/>
                    <a:pt x="72" y="602"/>
                    <a:pt x="73" y="601"/>
                  </a:cubicBezTo>
                  <a:cubicBezTo>
                    <a:pt x="74" y="600"/>
                    <a:pt x="74" y="598"/>
                    <a:pt x="75" y="595"/>
                  </a:cubicBezTo>
                  <a:cubicBezTo>
                    <a:pt x="77" y="593"/>
                    <a:pt x="78" y="591"/>
                    <a:pt x="76" y="589"/>
                  </a:cubicBezTo>
                  <a:cubicBezTo>
                    <a:pt x="76" y="587"/>
                    <a:pt x="77" y="584"/>
                    <a:pt x="77" y="584"/>
                  </a:cubicBezTo>
                  <a:cubicBezTo>
                    <a:pt x="76" y="580"/>
                    <a:pt x="77" y="579"/>
                    <a:pt x="79" y="577"/>
                  </a:cubicBezTo>
                  <a:cubicBezTo>
                    <a:pt x="81" y="576"/>
                    <a:pt x="79" y="576"/>
                    <a:pt x="80" y="571"/>
                  </a:cubicBezTo>
                  <a:cubicBezTo>
                    <a:pt x="80" y="570"/>
                    <a:pt x="84" y="567"/>
                    <a:pt x="82" y="566"/>
                  </a:cubicBezTo>
                  <a:cubicBezTo>
                    <a:pt x="84" y="564"/>
                    <a:pt x="80" y="561"/>
                    <a:pt x="83" y="559"/>
                  </a:cubicBezTo>
                  <a:cubicBezTo>
                    <a:pt x="82" y="557"/>
                    <a:pt x="85" y="556"/>
                    <a:pt x="85" y="554"/>
                  </a:cubicBezTo>
                  <a:cubicBezTo>
                    <a:pt x="87" y="551"/>
                    <a:pt x="84" y="550"/>
                    <a:pt x="87" y="548"/>
                  </a:cubicBezTo>
                  <a:cubicBezTo>
                    <a:pt x="88" y="547"/>
                    <a:pt x="88" y="545"/>
                    <a:pt x="89" y="542"/>
                  </a:cubicBezTo>
                  <a:cubicBezTo>
                    <a:pt x="89" y="543"/>
                    <a:pt x="90" y="537"/>
                    <a:pt x="91" y="536"/>
                  </a:cubicBezTo>
                  <a:cubicBezTo>
                    <a:pt x="91" y="535"/>
                    <a:pt x="90" y="533"/>
                    <a:pt x="92" y="530"/>
                  </a:cubicBezTo>
                  <a:cubicBezTo>
                    <a:pt x="93" y="528"/>
                    <a:pt x="95" y="525"/>
                    <a:pt x="95" y="525"/>
                  </a:cubicBezTo>
                  <a:cubicBezTo>
                    <a:pt x="97" y="523"/>
                    <a:pt x="94" y="522"/>
                    <a:pt x="96" y="519"/>
                  </a:cubicBezTo>
                  <a:cubicBezTo>
                    <a:pt x="97" y="516"/>
                    <a:pt x="96" y="514"/>
                    <a:pt x="98" y="513"/>
                  </a:cubicBezTo>
                  <a:cubicBezTo>
                    <a:pt x="97" y="510"/>
                    <a:pt x="100" y="509"/>
                    <a:pt x="101" y="507"/>
                  </a:cubicBezTo>
                  <a:cubicBezTo>
                    <a:pt x="101" y="505"/>
                    <a:pt x="104" y="504"/>
                    <a:pt x="103" y="501"/>
                  </a:cubicBezTo>
                  <a:cubicBezTo>
                    <a:pt x="105" y="501"/>
                    <a:pt x="106" y="500"/>
                    <a:pt x="105" y="496"/>
                  </a:cubicBezTo>
                  <a:cubicBezTo>
                    <a:pt x="108" y="493"/>
                    <a:pt x="109" y="491"/>
                    <a:pt x="107" y="490"/>
                  </a:cubicBezTo>
                  <a:cubicBezTo>
                    <a:pt x="108" y="489"/>
                    <a:pt x="110" y="487"/>
                    <a:pt x="110" y="484"/>
                  </a:cubicBezTo>
                  <a:cubicBezTo>
                    <a:pt x="112" y="484"/>
                    <a:pt x="110" y="483"/>
                    <a:pt x="112" y="479"/>
                  </a:cubicBezTo>
                  <a:cubicBezTo>
                    <a:pt x="115" y="480"/>
                    <a:pt x="114" y="478"/>
                    <a:pt x="115" y="473"/>
                  </a:cubicBezTo>
                  <a:cubicBezTo>
                    <a:pt x="116" y="471"/>
                    <a:pt x="116" y="469"/>
                    <a:pt x="117" y="468"/>
                  </a:cubicBezTo>
                  <a:cubicBezTo>
                    <a:pt x="120" y="462"/>
                    <a:pt x="118" y="464"/>
                    <a:pt x="120" y="462"/>
                  </a:cubicBezTo>
                  <a:cubicBezTo>
                    <a:pt x="122" y="462"/>
                    <a:pt x="121" y="454"/>
                    <a:pt x="122" y="457"/>
                  </a:cubicBezTo>
                  <a:cubicBezTo>
                    <a:pt x="121" y="455"/>
                    <a:pt x="123" y="452"/>
                    <a:pt x="125" y="451"/>
                  </a:cubicBezTo>
                  <a:cubicBezTo>
                    <a:pt x="129" y="451"/>
                    <a:pt x="125" y="450"/>
                    <a:pt x="128" y="446"/>
                  </a:cubicBezTo>
                  <a:cubicBezTo>
                    <a:pt x="128" y="444"/>
                    <a:pt x="130" y="442"/>
                    <a:pt x="131" y="440"/>
                  </a:cubicBezTo>
                  <a:cubicBezTo>
                    <a:pt x="132" y="439"/>
                    <a:pt x="133" y="437"/>
                    <a:pt x="133" y="434"/>
                  </a:cubicBezTo>
                  <a:cubicBezTo>
                    <a:pt x="134" y="431"/>
                    <a:pt x="134" y="429"/>
                    <a:pt x="136" y="429"/>
                  </a:cubicBezTo>
                  <a:cubicBezTo>
                    <a:pt x="138" y="427"/>
                    <a:pt x="137" y="425"/>
                    <a:pt x="140" y="424"/>
                  </a:cubicBezTo>
                  <a:cubicBezTo>
                    <a:pt x="143" y="422"/>
                    <a:pt x="143" y="420"/>
                    <a:pt x="142" y="419"/>
                  </a:cubicBezTo>
                  <a:cubicBezTo>
                    <a:pt x="145" y="418"/>
                    <a:pt x="147" y="413"/>
                    <a:pt x="146" y="414"/>
                  </a:cubicBezTo>
                  <a:cubicBezTo>
                    <a:pt x="145" y="412"/>
                    <a:pt x="144" y="410"/>
                    <a:pt x="149" y="408"/>
                  </a:cubicBezTo>
                  <a:cubicBezTo>
                    <a:pt x="148" y="404"/>
                    <a:pt x="148" y="406"/>
                    <a:pt x="149" y="406"/>
                  </a:cubicBezTo>
                  <a:cubicBezTo>
                    <a:pt x="149" y="406"/>
                    <a:pt x="149" y="404"/>
                    <a:pt x="152" y="402"/>
                  </a:cubicBezTo>
                  <a:cubicBezTo>
                    <a:pt x="155" y="399"/>
                    <a:pt x="156" y="398"/>
                    <a:pt x="155" y="400"/>
                  </a:cubicBezTo>
                  <a:cubicBezTo>
                    <a:pt x="157" y="399"/>
                    <a:pt x="157" y="397"/>
                    <a:pt x="155" y="397"/>
                  </a:cubicBezTo>
                  <a:cubicBezTo>
                    <a:pt x="156" y="395"/>
                    <a:pt x="154" y="393"/>
                    <a:pt x="157" y="393"/>
                  </a:cubicBezTo>
                  <a:cubicBezTo>
                    <a:pt x="159" y="393"/>
                    <a:pt x="159" y="392"/>
                    <a:pt x="160" y="390"/>
                  </a:cubicBezTo>
                  <a:cubicBezTo>
                    <a:pt x="160" y="388"/>
                    <a:pt x="161" y="389"/>
                    <a:pt x="163" y="385"/>
                  </a:cubicBezTo>
                  <a:cubicBezTo>
                    <a:pt x="164" y="386"/>
                    <a:pt x="164" y="382"/>
                    <a:pt x="165" y="380"/>
                  </a:cubicBezTo>
                  <a:cubicBezTo>
                    <a:pt x="169" y="380"/>
                    <a:pt x="168" y="376"/>
                    <a:pt x="170" y="374"/>
                  </a:cubicBezTo>
                  <a:cubicBezTo>
                    <a:pt x="174" y="376"/>
                    <a:pt x="174" y="370"/>
                    <a:pt x="175" y="370"/>
                  </a:cubicBezTo>
                  <a:cubicBezTo>
                    <a:pt x="176" y="369"/>
                    <a:pt x="180" y="365"/>
                    <a:pt x="178" y="363"/>
                  </a:cubicBezTo>
                  <a:cubicBezTo>
                    <a:pt x="177" y="362"/>
                    <a:pt x="179" y="359"/>
                    <a:pt x="181" y="358"/>
                  </a:cubicBezTo>
                  <a:cubicBezTo>
                    <a:pt x="183" y="354"/>
                    <a:pt x="184" y="352"/>
                    <a:pt x="185" y="353"/>
                  </a:cubicBezTo>
                  <a:cubicBezTo>
                    <a:pt x="186" y="350"/>
                    <a:pt x="184" y="351"/>
                    <a:pt x="188" y="350"/>
                  </a:cubicBezTo>
                  <a:cubicBezTo>
                    <a:pt x="187" y="350"/>
                    <a:pt x="190" y="348"/>
                    <a:pt x="190" y="347"/>
                  </a:cubicBezTo>
                  <a:cubicBezTo>
                    <a:pt x="193" y="345"/>
                    <a:pt x="193" y="345"/>
                    <a:pt x="193" y="342"/>
                  </a:cubicBezTo>
                  <a:cubicBezTo>
                    <a:pt x="194" y="343"/>
                    <a:pt x="196" y="338"/>
                    <a:pt x="197" y="337"/>
                  </a:cubicBezTo>
                  <a:cubicBezTo>
                    <a:pt x="199" y="336"/>
                    <a:pt x="202" y="332"/>
                    <a:pt x="202" y="331"/>
                  </a:cubicBezTo>
                  <a:cubicBezTo>
                    <a:pt x="204" y="330"/>
                    <a:pt x="206" y="329"/>
                    <a:pt x="206" y="326"/>
                  </a:cubicBezTo>
                  <a:cubicBezTo>
                    <a:pt x="206" y="327"/>
                    <a:pt x="205" y="321"/>
                    <a:pt x="210" y="321"/>
                  </a:cubicBezTo>
                  <a:cubicBezTo>
                    <a:pt x="211" y="320"/>
                    <a:pt x="212" y="320"/>
                    <a:pt x="213" y="317"/>
                  </a:cubicBezTo>
                  <a:cubicBezTo>
                    <a:pt x="216" y="314"/>
                    <a:pt x="216" y="315"/>
                    <a:pt x="216" y="313"/>
                  </a:cubicBezTo>
                  <a:cubicBezTo>
                    <a:pt x="215" y="309"/>
                    <a:pt x="219" y="311"/>
                    <a:pt x="220" y="310"/>
                  </a:cubicBezTo>
                  <a:cubicBezTo>
                    <a:pt x="219" y="311"/>
                    <a:pt x="221" y="307"/>
                    <a:pt x="223" y="306"/>
                  </a:cubicBezTo>
                  <a:cubicBezTo>
                    <a:pt x="226" y="303"/>
                    <a:pt x="222" y="300"/>
                    <a:pt x="226" y="302"/>
                  </a:cubicBezTo>
                  <a:cubicBezTo>
                    <a:pt x="225" y="299"/>
                    <a:pt x="229" y="300"/>
                    <a:pt x="230" y="298"/>
                  </a:cubicBezTo>
                  <a:cubicBezTo>
                    <a:pt x="231" y="299"/>
                    <a:pt x="233" y="295"/>
                    <a:pt x="233" y="295"/>
                  </a:cubicBezTo>
                  <a:cubicBezTo>
                    <a:pt x="233" y="296"/>
                    <a:pt x="237" y="295"/>
                    <a:pt x="236" y="291"/>
                  </a:cubicBezTo>
                  <a:cubicBezTo>
                    <a:pt x="238" y="287"/>
                    <a:pt x="241" y="289"/>
                    <a:pt x="241" y="286"/>
                  </a:cubicBezTo>
                  <a:cubicBezTo>
                    <a:pt x="242" y="283"/>
                    <a:pt x="244" y="282"/>
                    <a:pt x="245" y="281"/>
                  </a:cubicBezTo>
                  <a:cubicBezTo>
                    <a:pt x="247" y="281"/>
                    <a:pt x="250" y="276"/>
                    <a:pt x="250" y="276"/>
                  </a:cubicBezTo>
                  <a:cubicBezTo>
                    <a:pt x="252" y="275"/>
                    <a:pt x="252" y="274"/>
                    <a:pt x="255" y="272"/>
                  </a:cubicBezTo>
                  <a:cubicBezTo>
                    <a:pt x="256" y="271"/>
                    <a:pt x="258" y="268"/>
                    <a:pt x="259" y="267"/>
                  </a:cubicBezTo>
                  <a:cubicBezTo>
                    <a:pt x="262" y="265"/>
                    <a:pt x="261" y="264"/>
                    <a:pt x="264" y="262"/>
                  </a:cubicBezTo>
                  <a:cubicBezTo>
                    <a:pt x="265" y="259"/>
                    <a:pt x="268" y="257"/>
                    <a:pt x="269" y="257"/>
                  </a:cubicBezTo>
                  <a:cubicBezTo>
                    <a:pt x="270" y="256"/>
                    <a:pt x="277" y="257"/>
                    <a:pt x="274" y="253"/>
                  </a:cubicBezTo>
                  <a:cubicBezTo>
                    <a:pt x="273" y="252"/>
                    <a:pt x="276" y="250"/>
                    <a:pt x="278" y="249"/>
                  </a:cubicBezTo>
                  <a:cubicBezTo>
                    <a:pt x="279" y="248"/>
                    <a:pt x="280" y="245"/>
                    <a:pt x="280" y="246"/>
                  </a:cubicBezTo>
                  <a:cubicBezTo>
                    <a:pt x="278" y="246"/>
                    <a:pt x="281" y="248"/>
                    <a:pt x="283" y="244"/>
                  </a:cubicBezTo>
                  <a:cubicBezTo>
                    <a:pt x="285" y="244"/>
                    <a:pt x="285" y="243"/>
                    <a:pt x="288" y="239"/>
                  </a:cubicBezTo>
                  <a:cubicBezTo>
                    <a:pt x="292" y="238"/>
                    <a:pt x="293" y="238"/>
                    <a:pt x="293" y="235"/>
                  </a:cubicBezTo>
                  <a:cubicBezTo>
                    <a:pt x="293" y="233"/>
                    <a:pt x="295" y="233"/>
                    <a:pt x="298" y="231"/>
                  </a:cubicBezTo>
                  <a:cubicBezTo>
                    <a:pt x="300" y="230"/>
                    <a:pt x="302" y="230"/>
                    <a:pt x="303" y="226"/>
                  </a:cubicBezTo>
                  <a:cubicBezTo>
                    <a:pt x="306" y="223"/>
                    <a:pt x="306" y="222"/>
                    <a:pt x="308" y="222"/>
                  </a:cubicBezTo>
                  <a:cubicBezTo>
                    <a:pt x="311" y="222"/>
                    <a:pt x="311" y="218"/>
                    <a:pt x="314" y="218"/>
                  </a:cubicBezTo>
                  <a:cubicBezTo>
                    <a:pt x="316" y="215"/>
                    <a:pt x="315" y="214"/>
                    <a:pt x="319" y="213"/>
                  </a:cubicBezTo>
                  <a:cubicBezTo>
                    <a:pt x="321" y="214"/>
                    <a:pt x="320" y="209"/>
                    <a:pt x="324" y="209"/>
                  </a:cubicBezTo>
                  <a:cubicBezTo>
                    <a:pt x="327" y="211"/>
                    <a:pt x="327" y="208"/>
                    <a:pt x="329" y="205"/>
                  </a:cubicBezTo>
                  <a:cubicBezTo>
                    <a:pt x="331" y="203"/>
                    <a:pt x="332" y="202"/>
                    <a:pt x="334" y="201"/>
                  </a:cubicBezTo>
                  <a:cubicBezTo>
                    <a:pt x="336" y="199"/>
                    <a:pt x="337" y="198"/>
                    <a:pt x="340" y="197"/>
                  </a:cubicBezTo>
                  <a:cubicBezTo>
                    <a:pt x="340" y="195"/>
                    <a:pt x="344" y="194"/>
                    <a:pt x="345" y="193"/>
                  </a:cubicBezTo>
                  <a:cubicBezTo>
                    <a:pt x="347" y="189"/>
                    <a:pt x="348" y="191"/>
                    <a:pt x="351" y="189"/>
                  </a:cubicBezTo>
                  <a:cubicBezTo>
                    <a:pt x="352" y="189"/>
                    <a:pt x="356" y="188"/>
                    <a:pt x="356" y="185"/>
                  </a:cubicBezTo>
                  <a:cubicBezTo>
                    <a:pt x="358" y="184"/>
                    <a:pt x="361" y="182"/>
                    <a:pt x="361" y="182"/>
                  </a:cubicBezTo>
                  <a:cubicBezTo>
                    <a:pt x="364" y="181"/>
                    <a:pt x="365" y="179"/>
                    <a:pt x="367" y="178"/>
                  </a:cubicBezTo>
                  <a:cubicBezTo>
                    <a:pt x="369" y="176"/>
                    <a:pt x="370" y="173"/>
                    <a:pt x="372" y="174"/>
                  </a:cubicBezTo>
                  <a:cubicBezTo>
                    <a:pt x="374" y="172"/>
                    <a:pt x="375" y="171"/>
                    <a:pt x="378" y="170"/>
                  </a:cubicBezTo>
                  <a:cubicBezTo>
                    <a:pt x="378" y="170"/>
                    <a:pt x="378" y="169"/>
                    <a:pt x="381" y="168"/>
                  </a:cubicBezTo>
                  <a:cubicBezTo>
                    <a:pt x="381" y="167"/>
                    <a:pt x="382" y="167"/>
                    <a:pt x="384" y="166"/>
                  </a:cubicBezTo>
                  <a:cubicBezTo>
                    <a:pt x="384" y="165"/>
                    <a:pt x="389" y="163"/>
                    <a:pt x="389" y="163"/>
                  </a:cubicBezTo>
                  <a:cubicBezTo>
                    <a:pt x="391" y="161"/>
                    <a:pt x="393" y="164"/>
                    <a:pt x="394" y="159"/>
                  </a:cubicBezTo>
                  <a:cubicBezTo>
                    <a:pt x="397" y="158"/>
                    <a:pt x="399" y="156"/>
                    <a:pt x="400" y="156"/>
                  </a:cubicBezTo>
                  <a:cubicBezTo>
                    <a:pt x="400" y="154"/>
                    <a:pt x="404" y="153"/>
                    <a:pt x="406" y="152"/>
                  </a:cubicBezTo>
                  <a:cubicBezTo>
                    <a:pt x="409" y="149"/>
                    <a:pt x="409" y="150"/>
                    <a:pt x="411" y="149"/>
                  </a:cubicBezTo>
                  <a:cubicBezTo>
                    <a:pt x="413" y="147"/>
                    <a:pt x="415" y="147"/>
                    <a:pt x="417" y="146"/>
                  </a:cubicBezTo>
                  <a:cubicBezTo>
                    <a:pt x="417" y="145"/>
                    <a:pt x="420" y="144"/>
                    <a:pt x="421" y="143"/>
                  </a:cubicBezTo>
                  <a:cubicBezTo>
                    <a:pt x="422" y="143"/>
                    <a:pt x="423" y="141"/>
                    <a:pt x="426" y="140"/>
                  </a:cubicBezTo>
                  <a:cubicBezTo>
                    <a:pt x="428" y="140"/>
                    <a:pt x="428" y="137"/>
                    <a:pt x="431" y="138"/>
                  </a:cubicBezTo>
                  <a:cubicBezTo>
                    <a:pt x="433" y="135"/>
                    <a:pt x="436" y="136"/>
                    <a:pt x="436" y="135"/>
                  </a:cubicBezTo>
                  <a:cubicBezTo>
                    <a:pt x="437" y="134"/>
                    <a:pt x="440" y="134"/>
                    <a:pt x="440" y="132"/>
                  </a:cubicBezTo>
                  <a:cubicBezTo>
                    <a:pt x="443" y="129"/>
                    <a:pt x="444" y="129"/>
                    <a:pt x="446" y="130"/>
                  </a:cubicBezTo>
                  <a:cubicBezTo>
                    <a:pt x="447" y="130"/>
                    <a:pt x="448" y="129"/>
                    <a:pt x="450" y="127"/>
                  </a:cubicBezTo>
                  <a:cubicBezTo>
                    <a:pt x="451" y="126"/>
                    <a:pt x="452" y="127"/>
                    <a:pt x="455" y="124"/>
                  </a:cubicBezTo>
                  <a:cubicBezTo>
                    <a:pt x="457" y="123"/>
                    <a:pt x="459" y="122"/>
                    <a:pt x="460" y="122"/>
                  </a:cubicBezTo>
                  <a:cubicBezTo>
                    <a:pt x="460" y="123"/>
                    <a:pt x="463" y="120"/>
                    <a:pt x="465" y="119"/>
                  </a:cubicBezTo>
                  <a:cubicBezTo>
                    <a:pt x="468" y="120"/>
                    <a:pt x="467" y="117"/>
                    <a:pt x="470" y="117"/>
                  </a:cubicBezTo>
                  <a:cubicBezTo>
                    <a:pt x="473" y="115"/>
                    <a:pt x="471" y="118"/>
                    <a:pt x="475" y="114"/>
                  </a:cubicBezTo>
                  <a:cubicBezTo>
                    <a:pt x="475" y="114"/>
                    <a:pt x="479" y="114"/>
                    <a:pt x="480" y="112"/>
                  </a:cubicBezTo>
                  <a:cubicBezTo>
                    <a:pt x="482" y="110"/>
                    <a:pt x="483" y="109"/>
                    <a:pt x="485" y="109"/>
                  </a:cubicBezTo>
                  <a:cubicBezTo>
                    <a:pt x="484" y="107"/>
                    <a:pt x="489" y="109"/>
                    <a:pt x="491" y="107"/>
                  </a:cubicBezTo>
                  <a:cubicBezTo>
                    <a:pt x="492" y="104"/>
                    <a:pt x="494" y="106"/>
                    <a:pt x="496" y="105"/>
                  </a:cubicBezTo>
                  <a:cubicBezTo>
                    <a:pt x="498" y="103"/>
                    <a:pt x="500" y="103"/>
                    <a:pt x="501" y="102"/>
                  </a:cubicBezTo>
                  <a:cubicBezTo>
                    <a:pt x="502" y="100"/>
                    <a:pt x="502" y="98"/>
                    <a:pt x="506" y="99"/>
                  </a:cubicBezTo>
                  <a:cubicBezTo>
                    <a:pt x="509" y="98"/>
                    <a:pt x="510" y="98"/>
                    <a:pt x="512" y="97"/>
                  </a:cubicBezTo>
                  <a:cubicBezTo>
                    <a:pt x="514" y="97"/>
                    <a:pt x="516" y="94"/>
                    <a:pt x="517" y="95"/>
                  </a:cubicBezTo>
                  <a:cubicBezTo>
                    <a:pt x="521" y="93"/>
                    <a:pt x="519" y="94"/>
                    <a:pt x="522" y="92"/>
                  </a:cubicBezTo>
                  <a:cubicBezTo>
                    <a:pt x="522" y="90"/>
                    <a:pt x="525" y="92"/>
                    <a:pt x="528" y="90"/>
                  </a:cubicBezTo>
                  <a:cubicBezTo>
                    <a:pt x="529" y="91"/>
                    <a:pt x="528" y="91"/>
                    <a:pt x="533" y="88"/>
                  </a:cubicBezTo>
                  <a:cubicBezTo>
                    <a:pt x="535" y="86"/>
                    <a:pt x="537" y="88"/>
                    <a:pt x="539" y="86"/>
                  </a:cubicBezTo>
                  <a:cubicBezTo>
                    <a:pt x="540" y="83"/>
                    <a:pt x="542" y="84"/>
                    <a:pt x="544" y="83"/>
                  </a:cubicBezTo>
                  <a:cubicBezTo>
                    <a:pt x="546" y="82"/>
                    <a:pt x="547" y="82"/>
                    <a:pt x="549" y="81"/>
                  </a:cubicBezTo>
                  <a:cubicBezTo>
                    <a:pt x="551" y="81"/>
                    <a:pt x="554" y="80"/>
                    <a:pt x="555" y="79"/>
                  </a:cubicBezTo>
                  <a:cubicBezTo>
                    <a:pt x="557" y="79"/>
                    <a:pt x="559" y="77"/>
                    <a:pt x="561" y="77"/>
                  </a:cubicBezTo>
                  <a:cubicBezTo>
                    <a:pt x="563" y="77"/>
                    <a:pt x="566" y="75"/>
                    <a:pt x="567" y="74"/>
                  </a:cubicBezTo>
                  <a:cubicBezTo>
                    <a:pt x="567" y="73"/>
                    <a:pt x="567" y="72"/>
                    <a:pt x="570" y="73"/>
                  </a:cubicBezTo>
                  <a:cubicBezTo>
                    <a:pt x="570" y="73"/>
                    <a:pt x="573" y="72"/>
                    <a:pt x="573" y="72"/>
                  </a:cubicBezTo>
                  <a:cubicBezTo>
                    <a:pt x="575" y="72"/>
                    <a:pt x="576" y="71"/>
                    <a:pt x="580" y="70"/>
                  </a:cubicBezTo>
                  <a:cubicBezTo>
                    <a:pt x="583" y="70"/>
                    <a:pt x="583" y="68"/>
                    <a:pt x="586" y="68"/>
                  </a:cubicBezTo>
                  <a:cubicBezTo>
                    <a:pt x="586" y="68"/>
                    <a:pt x="588" y="67"/>
                    <a:pt x="589" y="67"/>
                  </a:cubicBezTo>
                  <a:cubicBezTo>
                    <a:pt x="589" y="67"/>
                    <a:pt x="593" y="65"/>
                    <a:pt x="592" y="66"/>
                  </a:cubicBezTo>
                  <a:cubicBezTo>
                    <a:pt x="595" y="63"/>
                    <a:pt x="597" y="64"/>
                    <a:pt x="599" y="63"/>
                  </a:cubicBezTo>
                  <a:cubicBezTo>
                    <a:pt x="602" y="63"/>
                    <a:pt x="603" y="62"/>
                    <a:pt x="605" y="61"/>
                  </a:cubicBezTo>
                  <a:cubicBezTo>
                    <a:pt x="606" y="61"/>
                    <a:pt x="609" y="61"/>
                    <a:pt x="611" y="59"/>
                  </a:cubicBezTo>
                  <a:cubicBezTo>
                    <a:pt x="614" y="58"/>
                    <a:pt x="614" y="59"/>
                    <a:pt x="617" y="58"/>
                  </a:cubicBezTo>
                  <a:cubicBezTo>
                    <a:pt x="618" y="57"/>
                    <a:pt x="622" y="55"/>
                    <a:pt x="622" y="56"/>
                  </a:cubicBezTo>
                  <a:cubicBezTo>
                    <a:pt x="625" y="55"/>
                    <a:pt x="626" y="55"/>
                    <a:pt x="628" y="54"/>
                  </a:cubicBezTo>
                  <a:cubicBezTo>
                    <a:pt x="630" y="54"/>
                    <a:pt x="631" y="54"/>
                    <a:pt x="634" y="53"/>
                  </a:cubicBezTo>
                  <a:cubicBezTo>
                    <a:pt x="634" y="52"/>
                    <a:pt x="639" y="51"/>
                    <a:pt x="640" y="51"/>
                  </a:cubicBezTo>
                  <a:cubicBezTo>
                    <a:pt x="641" y="50"/>
                    <a:pt x="644" y="50"/>
                    <a:pt x="646" y="50"/>
                  </a:cubicBezTo>
                  <a:cubicBezTo>
                    <a:pt x="647" y="50"/>
                    <a:pt x="650" y="48"/>
                    <a:pt x="652" y="48"/>
                  </a:cubicBezTo>
                  <a:cubicBezTo>
                    <a:pt x="655" y="49"/>
                    <a:pt x="658" y="48"/>
                    <a:pt x="660" y="46"/>
                  </a:cubicBezTo>
                  <a:cubicBezTo>
                    <a:pt x="661" y="47"/>
                    <a:pt x="661" y="48"/>
                    <a:pt x="664" y="46"/>
                  </a:cubicBezTo>
                  <a:cubicBezTo>
                    <a:pt x="668" y="47"/>
                    <a:pt x="666" y="45"/>
                    <a:pt x="668" y="45"/>
                  </a:cubicBezTo>
                  <a:cubicBezTo>
                    <a:pt x="670" y="47"/>
                    <a:pt x="671" y="45"/>
                    <a:pt x="672" y="44"/>
                  </a:cubicBezTo>
                  <a:cubicBezTo>
                    <a:pt x="674" y="43"/>
                    <a:pt x="676" y="43"/>
                    <a:pt x="676" y="43"/>
                  </a:cubicBezTo>
                  <a:cubicBezTo>
                    <a:pt x="677" y="43"/>
                    <a:pt x="678" y="43"/>
                    <a:pt x="681" y="43"/>
                  </a:cubicBezTo>
                  <a:cubicBezTo>
                    <a:pt x="681" y="43"/>
                    <a:pt x="683" y="43"/>
                    <a:pt x="685" y="42"/>
                  </a:cubicBezTo>
                  <a:cubicBezTo>
                    <a:pt x="687" y="40"/>
                    <a:pt x="687" y="41"/>
                    <a:pt x="690" y="41"/>
                  </a:cubicBezTo>
                  <a:cubicBezTo>
                    <a:pt x="690" y="41"/>
                    <a:pt x="693" y="43"/>
                    <a:pt x="694" y="40"/>
                  </a:cubicBezTo>
                  <a:cubicBezTo>
                    <a:pt x="697" y="42"/>
                    <a:pt x="697" y="40"/>
                    <a:pt x="699" y="40"/>
                  </a:cubicBezTo>
                  <a:cubicBezTo>
                    <a:pt x="700" y="39"/>
                    <a:pt x="701" y="38"/>
                    <a:pt x="703" y="39"/>
                  </a:cubicBezTo>
                  <a:cubicBezTo>
                    <a:pt x="705" y="38"/>
                    <a:pt x="709" y="39"/>
                    <a:pt x="708" y="39"/>
                  </a:cubicBezTo>
                  <a:cubicBezTo>
                    <a:pt x="709" y="39"/>
                    <a:pt x="711" y="38"/>
                    <a:pt x="712" y="38"/>
                  </a:cubicBezTo>
                  <a:cubicBezTo>
                    <a:pt x="713" y="36"/>
                    <a:pt x="716" y="38"/>
                    <a:pt x="718" y="37"/>
                  </a:cubicBezTo>
                  <a:cubicBezTo>
                    <a:pt x="721" y="37"/>
                    <a:pt x="725" y="39"/>
                    <a:pt x="724" y="37"/>
                  </a:cubicBezTo>
                  <a:cubicBezTo>
                    <a:pt x="726" y="36"/>
                    <a:pt x="730" y="37"/>
                    <a:pt x="731" y="36"/>
                  </a:cubicBezTo>
                  <a:cubicBezTo>
                    <a:pt x="734" y="34"/>
                    <a:pt x="734" y="35"/>
                    <a:pt x="737" y="35"/>
                  </a:cubicBezTo>
                  <a:cubicBezTo>
                    <a:pt x="740" y="36"/>
                    <a:pt x="740" y="35"/>
                    <a:pt x="742" y="35"/>
                  </a:cubicBezTo>
                  <a:cubicBezTo>
                    <a:pt x="745" y="36"/>
                    <a:pt x="748" y="37"/>
                    <a:pt x="749" y="34"/>
                  </a:cubicBezTo>
                  <a:cubicBezTo>
                    <a:pt x="751" y="35"/>
                    <a:pt x="751" y="35"/>
                    <a:pt x="755" y="34"/>
                  </a:cubicBezTo>
                  <a:cubicBezTo>
                    <a:pt x="758" y="34"/>
                    <a:pt x="759" y="35"/>
                    <a:pt x="761" y="33"/>
                  </a:cubicBezTo>
                  <a:cubicBezTo>
                    <a:pt x="764" y="33"/>
                    <a:pt x="764" y="32"/>
                    <a:pt x="768" y="33"/>
                  </a:cubicBezTo>
                  <a:cubicBezTo>
                    <a:pt x="770" y="33"/>
                    <a:pt x="771" y="35"/>
                    <a:pt x="774" y="33"/>
                  </a:cubicBezTo>
                  <a:cubicBezTo>
                    <a:pt x="777" y="33"/>
                    <a:pt x="778" y="32"/>
                    <a:pt x="780" y="32"/>
                  </a:cubicBezTo>
                  <a:cubicBezTo>
                    <a:pt x="780" y="32"/>
                    <a:pt x="782" y="31"/>
                    <a:pt x="782" y="31"/>
                  </a:cubicBezTo>
                  <a:cubicBezTo>
                    <a:pt x="783" y="32"/>
                    <a:pt x="784" y="32"/>
                    <a:pt x="787" y="32"/>
                  </a:cubicBezTo>
                  <a:cubicBezTo>
                    <a:pt x="788" y="33"/>
                    <a:pt x="791" y="33"/>
                    <a:pt x="791" y="32"/>
                  </a:cubicBezTo>
                  <a:cubicBezTo>
                    <a:pt x="793" y="30"/>
                    <a:pt x="796" y="31"/>
                    <a:pt x="796" y="32"/>
                  </a:cubicBezTo>
                  <a:cubicBezTo>
                    <a:pt x="799" y="34"/>
                    <a:pt x="803" y="32"/>
                    <a:pt x="806" y="32"/>
                  </a:cubicBezTo>
                  <a:cubicBezTo>
                    <a:pt x="810" y="31"/>
                    <a:pt x="809" y="32"/>
                    <a:pt x="815" y="31"/>
                  </a:cubicBezTo>
                  <a:cubicBezTo>
                    <a:pt x="816" y="32"/>
                    <a:pt x="822" y="30"/>
                    <a:pt x="825" y="31"/>
                  </a:cubicBezTo>
                  <a:cubicBezTo>
                    <a:pt x="828" y="34"/>
                    <a:pt x="829" y="31"/>
                    <a:pt x="831" y="31"/>
                  </a:cubicBezTo>
                  <a:cubicBezTo>
                    <a:pt x="831" y="32"/>
                    <a:pt x="836" y="33"/>
                    <a:pt x="837" y="31"/>
                  </a:cubicBezTo>
                  <a:cubicBezTo>
                    <a:pt x="841" y="33"/>
                    <a:pt x="843" y="33"/>
                    <a:pt x="844" y="31"/>
                  </a:cubicBezTo>
                  <a:cubicBezTo>
                    <a:pt x="844" y="33"/>
                    <a:pt x="845" y="31"/>
                    <a:pt x="850" y="32"/>
                  </a:cubicBezTo>
                  <a:cubicBezTo>
                    <a:pt x="854" y="30"/>
                    <a:pt x="855" y="32"/>
                    <a:pt x="856" y="32"/>
                  </a:cubicBezTo>
                  <a:cubicBezTo>
                    <a:pt x="859" y="31"/>
                    <a:pt x="860" y="30"/>
                    <a:pt x="861" y="32"/>
                  </a:cubicBezTo>
                  <a:cubicBezTo>
                    <a:pt x="863" y="34"/>
                    <a:pt x="866" y="33"/>
                    <a:pt x="867" y="32"/>
                  </a:cubicBezTo>
                  <a:cubicBezTo>
                    <a:pt x="870" y="32"/>
                    <a:pt x="867" y="30"/>
                    <a:pt x="872" y="32"/>
                  </a:cubicBezTo>
                  <a:cubicBezTo>
                    <a:pt x="876" y="32"/>
                    <a:pt x="877" y="33"/>
                    <a:pt x="878" y="33"/>
                  </a:cubicBezTo>
                  <a:cubicBezTo>
                    <a:pt x="881" y="33"/>
                    <a:pt x="882" y="32"/>
                    <a:pt x="884" y="33"/>
                  </a:cubicBezTo>
                  <a:cubicBezTo>
                    <a:pt x="886" y="31"/>
                    <a:pt x="888" y="32"/>
                    <a:pt x="889" y="33"/>
                  </a:cubicBezTo>
                  <a:cubicBezTo>
                    <a:pt x="892" y="31"/>
                    <a:pt x="892" y="34"/>
                    <a:pt x="895" y="34"/>
                  </a:cubicBezTo>
                  <a:cubicBezTo>
                    <a:pt x="897" y="34"/>
                    <a:pt x="898" y="34"/>
                    <a:pt x="900" y="34"/>
                  </a:cubicBezTo>
                  <a:cubicBezTo>
                    <a:pt x="902" y="35"/>
                    <a:pt x="904" y="34"/>
                    <a:pt x="906" y="34"/>
                  </a:cubicBezTo>
                  <a:cubicBezTo>
                    <a:pt x="908" y="35"/>
                    <a:pt x="910" y="33"/>
                    <a:pt x="912" y="35"/>
                  </a:cubicBezTo>
                  <a:cubicBezTo>
                    <a:pt x="913" y="34"/>
                    <a:pt x="917" y="35"/>
                    <a:pt x="917" y="35"/>
                  </a:cubicBezTo>
                  <a:cubicBezTo>
                    <a:pt x="920" y="37"/>
                    <a:pt x="921" y="36"/>
                    <a:pt x="922" y="36"/>
                  </a:cubicBezTo>
                  <a:cubicBezTo>
                    <a:pt x="925" y="37"/>
                    <a:pt x="925" y="36"/>
                    <a:pt x="927" y="36"/>
                  </a:cubicBezTo>
                  <a:cubicBezTo>
                    <a:pt x="927" y="36"/>
                    <a:pt x="930" y="37"/>
                    <a:pt x="932" y="37"/>
                  </a:cubicBezTo>
                  <a:cubicBezTo>
                    <a:pt x="934" y="38"/>
                    <a:pt x="935" y="39"/>
                    <a:pt x="936" y="37"/>
                  </a:cubicBezTo>
                  <a:cubicBezTo>
                    <a:pt x="936" y="37"/>
                    <a:pt x="939" y="38"/>
                    <a:pt x="940" y="37"/>
                  </a:cubicBezTo>
                  <a:cubicBezTo>
                    <a:pt x="942" y="36"/>
                    <a:pt x="944" y="38"/>
                    <a:pt x="945" y="38"/>
                  </a:cubicBezTo>
                  <a:cubicBezTo>
                    <a:pt x="947" y="39"/>
                    <a:pt x="955" y="39"/>
                    <a:pt x="954" y="39"/>
                  </a:cubicBezTo>
                  <a:cubicBezTo>
                    <a:pt x="959" y="40"/>
                    <a:pt x="957" y="39"/>
                    <a:pt x="960" y="40"/>
                  </a:cubicBezTo>
                  <a:cubicBezTo>
                    <a:pt x="960" y="42"/>
                    <a:pt x="963" y="44"/>
                    <a:pt x="967" y="41"/>
                  </a:cubicBezTo>
                  <a:cubicBezTo>
                    <a:pt x="968" y="42"/>
                    <a:pt x="972" y="45"/>
                    <a:pt x="973" y="42"/>
                  </a:cubicBezTo>
                  <a:cubicBezTo>
                    <a:pt x="974" y="42"/>
                    <a:pt x="977" y="41"/>
                    <a:pt x="979" y="42"/>
                  </a:cubicBezTo>
                  <a:cubicBezTo>
                    <a:pt x="980" y="43"/>
                    <a:pt x="984" y="44"/>
                    <a:pt x="985" y="43"/>
                  </a:cubicBezTo>
                  <a:cubicBezTo>
                    <a:pt x="986" y="44"/>
                    <a:pt x="990" y="44"/>
                    <a:pt x="991" y="44"/>
                  </a:cubicBezTo>
                  <a:cubicBezTo>
                    <a:pt x="992" y="44"/>
                    <a:pt x="996" y="45"/>
                    <a:pt x="997" y="45"/>
                  </a:cubicBezTo>
                  <a:cubicBezTo>
                    <a:pt x="1000" y="44"/>
                    <a:pt x="1002" y="46"/>
                    <a:pt x="1003" y="46"/>
                  </a:cubicBezTo>
                  <a:cubicBezTo>
                    <a:pt x="1006" y="48"/>
                    <a:pt x="1008" y="47"/>
                    <a:pt x="1009" y="47"/>
                  </a:cubicBezTo>
                  <a:cubicBezTo>
                    <a:pt x="1010" y="45"/>
                    <a:pt x="1014" y="46"/>
                    <a:pt x="1016" y="49"/>
                  </a:cubicBezTo>
                  <a:cubicBezTo>
                    <a:pt x="1019" y="49"/>
                    <a:pt x="1021" y="50"/>
                    <a:pt x="1022" y="50"/>
                  </a:cubicBezTo>
                  <a:cubicBezTo>
                    <a:pt x="1025" y="49"/>
                    <a:pt x="1024" y="49"/>
                    <a:pt x="1028" y="51"/>
                  </a:cubicBezTo>
                  <a:cubicBezTo>
                    <a:pt x="1029" y="53"/>
                    <a:pt x="1032" y="52"/>
                    <a:pt x="1034" y="52"/>
                  </a:cubicBezTo>
                  <a:cubicBezTo>
                    <a:pt x="1035" y="52"/>
                    <a:pt x="1038" y="52"/>
                    <a:pt x="1040" y="53"/>
                  </a:cubicBezTo>
                  <a:cubicBezTo>
                    <a:pt x="1042" y="53"/>
                    <a:pt x="1044" y="54"/>
                    <a:pt x="1047" y="55"/>
                  </a:cubicBezTo>
                  <a:cubicBezTo>
                    <a:pt x="1048" y="56"/>
                    <a:pt x="1051" y="57"/>
                    <a:pt x="1053" y="56"/>
                  </a:cubicBezTo>
                  <a:cubicBezTo>
                    <a:pt x="1056" y="57"/>
                    <a:pt x="1056" y="56"/>
                    <a:pt x="1059" y="58"/>
                  </a:cubicBezTo>
                  <a:cubicBezTo>
                    <a:pt x="1062" y="59"/>
                    <a:pt x="1064" y="58"/>
                    <a:pt x="1066" y="59"/>
                  </a:cubicBezTo>
                  <a:cubicBezTo>
                    <a:pt x="1068" y="60"/>
                    <a:pt x="1069" y="59"/>
                    <a:pt x="1072" y="61"/>
                  </a:cubicBezTo>
                  <a:cubicBezTo>
                    <a:pt x="1074" y="61"/>
                    <a:pt x="1076" y="62"/>
                    <a:pt x="1079" y="63"/>
                  </a:cubicBezTo>
                  <a:cubicBezTo>
                    <a:pt x="1081" y="62"/>
                    <a:pt x="1084" y="64"/>
                    <a:pt x="1087" y="65"/>
                  </a:cubicBezTo>
                  <a:cubicBezTo>
                    <a:pt x="1090" y="66"/>
                    <a:pt x="1092" y="66"/>
                    <a:pt x="1096" y="67"/>
                  </a:cubicBezTo>
                  <a:cubicBezTo>
                    <a:pt x="1098" y="68"/>
                    <a:pt x="1102" y="69"/>
                    <a:pt x="1104" y="70"/>
                  </a:cubicBezTo>
                  <a:cubicBezTo>
                    <a:pt x="1108" y="71"/>
                    <a:pt x="1108" y="71"/>
                    <a:pt x="1113" y="72"/>
                  </a:cubicBezTo>
                  <a:cubicBezTo>
                    <a:pt x="1116" y="72"/>
                    <a:pt x="1116" y="73"/>
                    <a:pt x="1119" y="74"/>
                  </a:cubicBezTo>
                  <a:cubicBezTo>
                    <a:pt x="1121" y="76"/>
                    <a:pt x="1124" y="74"/>
                    <a:pt x="1124" y="76"/>
                  </a:cubicBezTo>
                  <a:cubicBezTo>
                    <a:pt x="1128" y="78"/>
                    <a:pt x="1126" y="80"/>
                    <a:pt x="1130" y="78"/>
                  </a:cubicBezTo>
                  <a:cubicBezTo>
                    <a:pt x="1131" y="78"/>
                    <a:pt x="1133" y="79"/>
                    <a:pt x="1136" y="79"/>
                  </a:cubicBezTo>
                  <a:cubicBezTo>
                    <a:pt x="1137" y="79"/>
                    <a:pt x="1138" y="81"/>
                    <a:pt x="1141" y="81"/>
                  </a:cubicBezTo>
                  <a:cubicBezTo>
                    <a:pt x="1141" y="82"/>
                    <a:pt x="1146" y="84"/>
                    <a:pt x="1147" y="83"/>
                  </a:cubicBezTo>
                  <a:cubicBezTo>
                    <a:pt x="1147" y="84"/>
                    <a:pt x="1150" y="85"/>
                    <a:pt x="1152" y="85"/>
                  </a:cubicBezTo>
                  <a:cubicBezTo>
                    <a:pt x="1153" y="86"/>
                    <a:pt x="1157" y="87"/>
                    <a:pt x="1158" y="87"/>
                  </a:cubicBezTo>
                  <a:cubicBezTo>
                    <a:pt x="1159" y="86"/>
                    <a:pt x="1161" y="89"/>
                    <a:pt x="1164" y="89"/>
                  </a:cubicBezTo>
                  <a:cubicBezTo>
                    <a:pt x="1166" y="89"/>
                    <a:pt x="1168" y="90"/>
                    <a:pt x="1169" y="91"/>
                  </a:cubicBezTo>
                  <a:cubicBezTo>
                    <a:pt x="1170" y="93"/>
                    <a:pt x="1174" y="93"/>
                    <a:pt x="1175" y="93"/>
                  </a:cubicBezTo>
                  <a:cubicBezTo>
                    <a:pt x="1176" y="94"/>
                    <a:pt x="1179" y="96"/>
                    <a:pt x="1180" y="95"/>
                  </a:cubicBezTo>
                  <a:cubicBezTo>
                    <a:pt x="1180" y="96"/>
                    <a:pt x="1182" y="98"/>
                    <a:pt x="1184" y="97"/>
                  </a:cubicBezTo>
                  <a:cubicBezTo>
                    <a:pt x="1186" y="97"/>
                    <a:pt x="1186" y="97"/>
                    <a:pt x="1188" y="99"/>
                  </a:cubicBezTo>
                  <a:cubicBezTo>
                    <a:pt x="1189" y="100"/>
                    <a:pt x="1190" y="101"/>
                    <a:pt x="1192" y="100"/>
                  </a:cubicBezTo>
                  <a:cubicBezTo>
                    <a:pt x="1195" y="99"/>
                    <a:pt x="1193" y="102"/>
                    <a:pt x="1197" y="102"/>
                  </a:cubicBezTo>
                  <a:cubicBezTo>
                    <a:pt x="1200" y="101"/>
                    <a:pt x="1198" y="100"/>
                    <a:pt x="1201" y="104"/>
                  </a:cubicBezTo>
                  <a:cubicBezTo>
                    <a:pt x="1203" y="104"/>
                    <a:pt x="1204" y="104"/>
                    <a:pt x="1205" y="106"/>
                  </a:cubicBezTo>
                  <a:cubicBezTo>
                    <a:pt x="1204" y="105"/>
                    <a:pt x="1206" y="107"/>
                    <a:pt x="1209" y="108"/>
                  </a:cubicBezTo>
                  <a:cubicBezTo>
                    <a:pt x="1213" y="109"/>
                    <a:pt x="1211" y="107"/>
                    <a:pt x="1213" y="110"/>
                  </a:cubicBezTo>
                  <a:cubicBezTo>
                    <a:pt x="1214" y="111"/>
                    <a:pt x="1219" y="108"/>
                    <a:pt x="1219" y="112"/>
                  </a:cubicBezTo>
                  <a:cubicBezTo>
                    <a:pt x="1219" y="113"/>
                    <a:pt x="1222" y="115"/>
                    <a:pt x="1224" y="115"/>
                  </a:cubicBezTo>
                  <a:cubicBezTo>
                    <a:pt x="1227" y="115"/>
                    <a:pt x="1229" y="113"/>
                    <a:pt x="1230" y="117"/>
                  </a:cubicBezTo>
                  <a:cubicBezTo>
                    <a:pt x="1229" y="120"/>
                    <a:pt x="1232" y="122"/>
                    <a:pt x="1235" y="120"/>
                  </a:cubicBezTo>
                  <a:cubicBezTo>
                    <a:pt x="1236" y="120"/>
                    <a:pt x="1238" y="122"/>
                    <a:pt x="1240" y="123"/>
                  </a:cubicBezTo>
                  <a:cubicBezTo>
                    <a:pt x="1242" y="122"/>
                    <a:pt x="1241" y="123"/>
                    <a:pt x="1246" y="125"/>
                  </a:cubicBezTo>
                  <a:cubicBezTo>
                    <a:pt x="1245" y="128"/>
                    <a:pt x="1246" y="123"/>
                    <a:pt x="1251" y="128"/>
                  </a:cubicBezTo>
                  <a:cubicBezTo>
                    <a:pt x="1254" y="128"/>
                    <a:pt x="1257" y="133"/>
                    <a:pt x="1256" y="131"/>
                  </a:cubicBezTo>
                  <a:cubicBezTo>
                    <a:pt x="1257" y="134"/>
                    <a:pt x="1258" y="131"/>
                    <a:pt x="1262" y="134"/>
                  </a:cubicBezTo>
                  <a:cubicBezTo>
                    <a:pt x="1264" y="134"/>
                    <a:pt x="1266" y="136"/>
                    <a:pt x="1267" y="137"/>
                  </a:cubicBezTo>
                  <a:cubicBezTo>
                    <a:pt x="1265" y="134"/>
                    <a:pt x="1270" y="137"/>
                    <a:pt x="1270" y="138"/>
                  </a:cubicBezTo>
                  <a:cubicBezTo>
                    <a:pt x="1269" y="139"/>
                    <a:pt x="1272" y="139"/>
                    <a:pt x="1274" y="141"/>
                  </a:cubicBezTo>
                  <a:cubicBezTo>
                    <a:pt x="1276" y="140"/>
                    <a:pt x="1276" y="141"/>
                    <a:pt x="1277" y="143"/>
                  </a:cubicBezTo>
                  <a:cubicBezTo>
                    <a:pt x="1278" y="144"/>
                    <a:pt x="1282" y="147"/>
                    <a:pt x="1281" y="145"/>
                  </a:cubicBezTo>
                  <a:cubicBezTo>
                    <a:pt x="1282" y="146"/>
                    <a:pt x="1283" y="146"/>
                    <a:pt x="1284" y="147"/>
                  </a:cubicBezTo>
                  <a:cubicBezTo>
                    <a:pt x="1287" y="147"/>
                    <a:pt x="1288" y="148"/>
                    <a:pt x="1287" y="149"/>
                  </a:cubicBezTo>
                  <a:cubicBezTo>
                    <a:pt x="1290" y="150"/>
                    <a:pt x="1290" y="154"/>
                    <a:pt x="1293" y="153"/>
                  </a:cubicBezTo>
                  <a:cubicBezTo>
                    <a:pt x="1295" y="155"/>
                    <a:pt x="1297" y="158"/>
                    <a:pt x="1299" y="156"/>
                  </a:cubicBezTo>
                  <a:cubicBezTo>
                    <a:pt x="1300" y="156"/>
                    <a:pt x="1302" y="158"/>
                    <a:pt x="1304" y="160"/>
                  </a:cubicBezTo>
                  <a:cubicBezTo>
                    <a:pt x="1308" y="160"/>
                    <a:pt x="1310" y="163"/>
                    <a:pt x="1310" y="164"/>
                  </a:cubicBezTo>
                  <a:cubicBezTo>
                    <a:pt x="1312" y="164"/>
                    <a:pt x="1314" y="164"/>
                    <a:pt x="1315" y="167"/>
                  </a:cubicBezTo>
                  <a:cubicBezTo>
                    <a:pt x="1317" y="164"/>
                    <a:pt x="1318" y="167"/>
                    <a:pt x="1319" y="170"/>
                  </a:cubicBezTo>
                  <a:cubicBezTo>
                    <a:pt x="1324" y="172"/>
                    <a:pt x="1323" y="173"/>
                    <a:pt x="1324" y="173"/>
                  </a:cubicBezTo>
                  <a:cubicBezTo>
                    <a:pt x="1325" y="173"/>
                    <a:pt x="1327" y="176"/>
                    <a:pt x="1328" y="177"/>
                  </a:cubicBezTo>
                  <a:cubicBezTo>
                    <a:pt x="1329" y="179"/>
                    <a:pt x="1331" y="177"/>
                    <a:pt x="1333" y="180"/>
                  </a:cubicBezTo>
                  <a:cubicBezTo>
                    <a:pt x="1332" y="182"/>
                    <a:pt x="1336" y="180"/>
                    <a:pt x="1338" y="184"/>
                  </a:cubicBezTo>
                  <a:cubicBezTo>
                    <a:pt x="1334" y="186"/>
                    <a:pt x="1339" y="185"/>
                    <a:pt x="1342" y="187"/>
                  </a:cubicBezTo>
                  <a:cubicBezTo>
                    <a:pt x="1346" y="186"/>
                    <a:pt x="1345" y="190"/>
                    <a:pt x="1347" y="191"/>
                  </a:cubicBezTo>
                  <a:cubicBezTo>
                    <a:pt x="1348" y="192"/>
                    <a:pt x="1352" y="195"/>
                    <a:pt x="1351" y="194"/>
                  </a:cubicBezTo>
                  <a:cubicBezTo>
                    <a:pt x="1355" y="196"/>
                    <a:pt x="1360" y="201"/>
                    <a:pt x="1355" y="198"/>
                  </a:cubicBezTo>
                  <a:cubicBezTo>
                    <a:pt x="1355" y="201"/>
                    <a:pt x="1358" y="201"/>
                    <a:pt x="1360" y="202"/>
                  </a:cubicBezTo>
                  <a:cubicBezTo>
                    <a:pt x="1362" y="203"/>
                    <a:pt x="1363" y="205"/>
                    <a:pt x="1364" y="206"/>
                  </a:cubicBezTo>
                  <a:cubicBezTo>
                    <a:pt x="1364" y="208"/>
                    <a:pt x="1366" y="206"/>
                    <a:pt x="1368" y="209"/>
                  </a:cubicBezTo>
                  <a:cubicBezTo>
                    <a:pt x="1369" y="212"/>
                    <a:pt x="1370" y="211"/>
                    <a:pt x="1373" y="213"/>
                  </a:cubicBezTo>
                  <a:cubicBezTo>
                    <a:pt x="1373" y="214"/>
                    <a:pt x="1373" y="217"/>
                    <a:pt x="1378" y="218"/>
                  </a:cubicBezTo>
                  <a:cubicBezTo>
                    <a:pt x="1378" y="219"/>
                    <a:pt x="1382" y="223"/>
                    <a:pt x="1382" y="222"/>
                  </a:cubicBezTo>
                  <a:cubicBezTo>
                    <a:pt x="1386" y="224"/>
                    <a:pt x="1386" y="224"/>
                    <a:pt x="1387" y="228"/>
                  </a:cubicBezTo>
                  <a:cubicBezTo>
                    <a:pt x="1390" y="232"/>
                    <a:pt x="1389" y="230"/>
                    <a:pt x="1392" y="232"/>
                  </a:cubicBezTo>
                  <a:cubicBezTo>
                    <a:pt x="1392" y="233"/>
                    <a:pt x="1395" y="238"/>
                    <a:pt x="1396" y="237"/>
                  </a:cubicBezTo>
                  <a:cubicBezTo>
                    <a:pt x="1399" y="239"/>
                    <a:pt x="1399" y="240"/>
                    <a:pt x="1401" y="242"/>
                  </a:cubicBezTo>
                  <a:cubicBezTo>
                    <a:pt x="1402" y="246"/>
                    <a:pt x="1402" y="245"/>
                    <a:pt x="1404" y="245"/>
                  </a:cubicBezTo>
                  <a:cubicBezTo>
                    <a:pt x="1402" y="246"/>
                    <a:pt x="1404" y="246"/>
                    <a:pt x="1407" y="248"/>
                  </a:cubicBezTo>
                  <a:cubicBezTo>
                    <a:pt x="1410" y="250"/>
                    <a:pt x="1408" y="250"/>
                    <a:pt x="1410" y="251"/>
                  </a:cubicBezTo>
                  <a:cubicBezTo>
                    <a:pt x="1410" y="253"/>
                    <a:pt x="1413" y="254"/>
                    <a:pt x="1413" y="255"/>
                  </a:cubicBezTo>
                  <a:cubicBezTo>
                    <a:pt x="1411" y="254"/>
                    <a:pt x="1415" y="256"/>
                    <a:pt x="1415" y="258"/>
                  </a:cubicBezTo>
                  <a:cubicBezTo>
                    <a:pt x="1417" y="260"/>
                    <a:pt x="1418" y="266"/>
                    <a:pt x="1418" y="262"/>
                  </a:cubicBezTo>
                  <a:cubicBezTo>
                    <a:pt x="1421" y="263"/>
                    <a:pt x="1424" y="267"/>
                    <a:pt x="1423" y="267"/>
                  </a:cubicBezTo>
                  <a:cubicBezTo>
                    <a:pt x="1424" y="269"/>
                    <a:pt x="1426" y="269"/>
                    <a:pt x="1427" y="272"/>
                  </a:cubicBezTo>
                  <a:cubicBezTo>
                    <a:pt x="1427" y="274"/>
                    <a:pt x="1430" y="277"/>
                    <a:pt x="1431" y="277"/>
                  </a:cubicBezTo>
                  <a:cubicBezTo>
                    <a:pt x="1431" y="279"/>
                    <a:pt x="1433" y="281"/>
                    <a:pt x="1434" y="282"/>
                  </a:cubicBezTo>
                  <a:cubicBezTo>
                    <a:pt x="1437" y="284"/>
                    <a:pt x="1437" y="285"/>
                    <a:pt x="1438" y="286"/>
                  </a:cubicBezTo>
                  <a:cubicBezTo>
                    <a:pt x="1439" y="288"/>
                    <a:pt x="1439" y="294"/>
                    <a:pt x="1441" y="292"/>
                  </a:cubicBezTo>
                  <a:cubicBezTo>
                    <a:pt x="1441" y="293"/>
                    <a:pt x="1443" y="296"/>
                    <a:pt x="1445" y="297"/>
                  </a:cubicBezTo>
                  <a:cubicBezTo>
                    <a:pt x="1447" y="297"/>
                    <a:pt x="1447" y="298"/>
                    <a:pt x="1448" y="302"/>
                  </a:cubicBezTo>
                  <a:cubicBezTo>
                    <a:pt x="1451" y="302"/>
                    <a:pt x="1450" y="305"/>
                    <a:pt x="1452" y="307"/>
                  </a:cubicBezTo>
                  <a:cubicBezTo>
                    <a:pt x="1453" y="309"/>
                    <a:pt x="1453" y="312"/>
                    <a:pt x="1455" y="312"/>
                  </a:cubicBezTo>
                  <a:cubicBezTo>
                    <a:pt x="1455" y="312"/>
                    <a:pt x="1457" y="316"/>
                    <a:pt x="1458" y="316"/>
                  </a:cubicBezTo>
                  <a:cubicBezTo>
                    <a:pt x="1459" y="322"/>
                    <a:pt x="1462" y="318"/>
                    <a:pt x="1461" y="322"/>
                  </a:cubicBezTo>
                  <a:cubicBezTo>
                    <a:pt x="1460" y="326"/>
                    <a:pt x="1462" y="328"/>
                    <a:pt x="1464" y="328"/>
                  </a:cubicBezTo>
                  <a:cubicBezTo>
                    <a:pt x="1465" y="332"/>
                    <a:pt x="1465" y="330"/>
                    <a:pt x="1467" y="333"/>
                  </a:cubicBezTo>
                  <a:cubicBezTo>
                    <a:pt x="1467" y="336"/>
                    <a:pt x="1471" y="335"/>
                    <a:pt x="1470" y="338"/>
                  </a:cubicBezTo>
                  <a:cubicBezTo>
                    <a:pt x="1471" y="341"/>
                    <a:pt x="1472" y="341"/>
                    <a:pt x="1473" y="343"/>
                  </a:cubicBezTo>
                  <a:cubicBezTo>
                    <a:pt x="1475" y="345"/>
                    <a:pt x="1475" y="346"/>
                    <a:pt x="1476" y="349"/>
                  </a:cubicBezTo>
                  <a:cubicBezTo>
                    <a:pt x="1476" y="351"/>
                    <a:pt x="1477" y="353"/>
                    <a:pt x="1478" y="354"/>
                  </a:cubicBezTo>
                  <a:cubicBezTo>
                    <a:pt x="1478" y="355"/>
                    <a:pt x="1481" y="356"/>
                    <a:pt x="1481" y="360"/>
                  </a:cubicBezTo>
                  <a:cubicBezTo>
                    <a:pt x="1484" y="362"/>
                    <a:pt x="1484" y="363"/>
                    <a:pt x="1484" y="365"/>
                  </a:cubicBezTo>
                  <a:cubicBezTo>
                    <a:pt x="1485" y="367"/>
                    <a:pt x="1484" y="368"/>
                    <a:pt x="1486" y="370"/>
                  </a:cubicBezTo>
                  <a:cubicBezTo>
                    <a:pt x="1485" y="371"/>
                    <a:pt x="1487" y="375"/>
                    <a:pt x="1489" y="376"/>
                  </a:cubicBezTo>
                  <a:cubicBezTo>
                    <a:pt x="1489" y="375"/>
                    <a:pt x="1490" y="377"/>
                    <a:pt x="1491" y="382"/>
                  </a:cubicBezTo>
                  <a:cubicBezTo>
                    <a:pt x="1489" y="381"/>
                    <a:pt x="1495" y="382"/>
                    <a:pt x="1493" y="387"/>
                  </a:cubicBezTo>
                  <a:cubicBezTo>
                    <a:pt x="1495" y="390"/>
                    <a:pt x="1496" y="394"/>
                    <a:pt x="1496" y="393"/>
                  </a:cubicBezTo>
                  <a:cubicBezTo>
                    <a:pt x="1497" y="395"/>
                    <a:pt x="1494" y="396"/>
                    <a:pt x="1498" y="398"/>
                  </a:cubicBezTo>
                  <a:cubicBezTo>
                    <a:pt x="1499" y="399"/>
                    <a:pt x="1501" y="400"/>
                    <a:pt x="1500" y="404"/>
                  </a:cubicBezTo>
                  <a:cubicBezTo>
                    <a:pt x="1501" y="405"/>
                    <a:pt x="1502" y="409"/>
                    <a:pt x="1502" y="410"/>
                  </a:cubicBezTo>
                  <a:cubicBezTo>
                    <a:pt x="1503" y="409"/>
                    <a:pt x="1504" y="413"/>
                    <a:pt x="1504" y="416"/>
                  </a:cubicBezTo>
                  <a:cubicBezTo>
                    <a:pt x="1503" y="418"/>
                    <a:pt x="1506" y="420"/>
                    <a:pt x="1506" y="422"/>
                  </a:cubicBezTo>
                  <a:cubicBezTo>
                    <a:pt x="1507" y="423"/>
                    <a:pt x="1507" y="425"/>
                    <a:pt x="1507" y="426"/>
                  </a:cubicBezTo>
                  <a:cubicBezTo>
                    <a:pt x="1508" y="428"/>
                    <a:pt x="1511" y="428"/>
                    <a:pt x="1508" y="430"/>
                  </a:cubicBezTo>
                  <a:cubicBezTo>
                    <a:pt x="1509" y="431"/>
                    <a:pt x="1511" y="436"/>
                    <a:pt x="1511" y="439"/>
                  </a:cubicBezTo>
                  <a:cubicBezTo>
                    <a:pt x="1515" y="443"/>
                    <a:pt x="1512" y="446"/>
                    <a:pt x="1513" y="448"/>
                  </a:cubicBezTo>
                  <a:cubicBezTo>
                    <a:pt x="1513" y="448"/>
                    <a:pt x="1515" y="452"/>
                    <a:pt x="1514" y="452"/>
                  </a:cubicBezTo>
                  <a:cubicBezTo>
                    <a:pt x="1515" y="455"/>
                    <a:pt x="1515" y="453"/>
                    <a:pt x="1516" y="457"/>
                  </a:cubicBezTo>
                  <a:cubicBezTo>
                    <a:pt x="1515" y="459"/>
                    <a:pt x="1515" y="460"/>
                    <a:pt x="1517" y="463"/>
                  </a:cubicBezTo>
                  <a:cubicBezTo>
                    <a:pt x="1520" y="465"/>
                    <a:pt x="1517" y="467"/>
                    <a:pt x="1518" y="469"/>
                  </a:cubicBezTo>
                  <a:cubicBezTo>
                    <a:pt x="1517" y="472"/>
                    <a:pt x="1520" y="472"/>
                    <a:pt x="1520" y="475"/>
                  </a:cubicBezTo>
                  <a:cubicBezTo>
                    <a:pt x="1520" y="477"/>
                    <a:pt x="1520" y="479"/>
                    <a:pt x="1521" y="481"/>
                  </a:cubicBezTo>
                  <a:cubicBezTo>
                    <a:pt x="1521" y="484"/>
                    <a:pt x="1522" y="486"/>
                    <a:pt x="1522" y="486"/>
                  </a:cubicBezTo>
                  <a:cubicBezTo>
                    <a:pt x="1523" y="489"/>
                    <a:pt x="1522" y="491"/>
                    <a:pt x="1523" y="493"/>
                  </a:cubicBezTo>
                  <a:cubicBezTo>
                    <a:pt x="1523" y="495"/>
                    <a:pt x="1522" y="497"/>
                    <a:pt x="1524" y="499"/>
                  </a:cubicBezTo>
                  <a:cubicBezTo>
                    <a:pt x="1524" y="500"/>
                    <a:pt x="1523" y="502"/>
                    <a:pt x="1525" y="505"/>
                  </a:cubicBezTo>
                  <a:cubicBezTo>
                    <a:pt x="1525" y="507"/>
                    <a:pt x="1525" y="507"/>
                    <a:pt x="1525" y="509"/>
                  </a:cubicBezTo>
                  <a:cubicBezTo>
                    <a:pt x="1526" y="510"/>
                    <a:pt x="1527" y="513"/>
                    <a:pt x="1526" y="513"/>
                  </a:cubicBezTo>
                  <a:cubicBezTo>
                    <a:pt x="1525" y="515"/>
                    <a:pt x="1526" y="516"/>
                    <a:pt x="1527" y="517"/>
                  </a:cubicBezTo>
                  <a:cubicBezTo>
                    <a:pt x="1526" y="517"/>
                    <a:pt x="1526" y="520"/>
                    <a:pt x="1527" y="521"/>
                  </a:cubicBezTo>
                  <a:cubicBezTo>
                    <a:pt x="1528" y="522"/>
                    <a:pt x="1527" y="523"/>
                    <a:pt x="1528" y="525"/>
                  </a:cubicBezTo>
                  <a:cubicBezTo>
                    <a:pt x="1528" y="527"/>
                    <a:pt x="1527" y="528"/>
                    <a:pt x="1528" y="529"/>
                  </a:cubicBezTo>
                  <a:cubicBezTo>
                    <a:pt x="1529" y="530"/>
                    <a:pt x="1530" y="533"/>
                    <a:pt x="1529" y="535"/>
                  </a:cubicBezTo>
                  <a:cubicBezTo>
                    <a:pt x="1529" y="535"/>
                    <a:pt x="1528" y="538"/>
                    <a:pt x="1529" y="541"/>
                  </a:cubicBezTo>
                  <a:cubicBezTo>
                    <a:pt x="1531" y="543"/>
                    <a:pt x="1530" y="545"/>
                    <a:pt x="1530" y="547"/>
                  </a:cubicBezTo>
                  <a:cubicBezTo>
                    <a:pt x="1527" y="550"/>
                    <a:pt x="1530" y="550"/>
                    <a:pt x="1530" y="553"/>
                  </a:cubicBezTo>
                  <a:cubicBezTo>
                    <a:pt x="1528" y="557"/>
                    <a:pt x="1530" y="556"/>
                    <a:pt x="1531" y="559"/>
                  </a:cubicBezTo>
                  <a:cubicBezTo>
                    <a:pt x="1530" y="561"/>
                    <a:pt x="1529" y="565"/>
                    <a:pt x="1531" y="565"/>
                  </a:cubicBezTo>
                  <a:cubicBezTo>
                    <a:pt x="1531" y="568"/>
                    <a:pt x="1529" y="569"/>
                    <a:pt x="1531" y="571"/>
                  </a:cubicBezTo>
                  <a:cubicBezTo>
                    <a:pt x="1531" y="573"/>
                    <a:pt x="1533" y="577"/>
                    <a:pt x="1531" y="577"/>
                  </a:cubicBezTo>
                  <a:cubicBezTo>
                    <a:pt x="1533" y="580"/>
                    <a:pt x="1533" y="581"/>
                    <a:pt x="1532" y="582"/>
                  </a:cubicBezTo>
                  <a:cubicBezTo>
                    <a:pt x="1532" y="584"/>
                    <a:pt x="1530" y="584"/>
                    <a:pt x="1531" y="586"/>
                  </a:cubicBezTo>
                  <a:cubicBezTo>
                    <a:pt x="1532" y="585"/>
                    <a:pt x="1533" y="590"/>
                    <a:pt x="1532" y="590"/>
                  </a:cubicBezTo>
                  <a:cubicBezTo>
                    <a:pt x="1531" y="592"/>
                    <a:pt x="1535" y="591"/>
                    <a:pt x="1532" y="594"/>
                  </a:cubicBezTo>
                  <a:cubicBezTo>
                    <a:pt x="1532" y="594"/>
                    <a:pt x="1532" y="596"/>
                    <a:pt x="1532" y="598"/>
                  </a:cubicBezTo>
                  <a:cubicBezTo>
                    <a:pt x="1531" y="598"/>
                    <a:pt x="1533" y="601"/>
                    <a:pt x="1532" y="602"/>
                  </a:cubicBezTo>
                  <a:cubicBezTo>
                    <a:pt x="1532" y="603"/>
                    <a:pt x="1530" y="604"/>
                    <a:pt x="1531" y="605"/>
                  </a:cubicBezTo>
                  <a:cubicBezTo>
                    <a:pt x="1532" y="606"/>
                    <a:pt x="1532" y="607"/>
                    <a:pt x="1532" y="610"/>
                  </a:cubicBezTo>
                  <a:cubicBezTo>
                    <a:pt x="1533" y="610"/>
                    <a:pt x="1530" y="612"/>
                    <a:pt x="1532" y="614"/>
                  </a:cubicBezTo>
                  <a:cubicBezTo>
                    <a:pt x="1531" y="615"/>
                    <a:pt x="1532" y="616"/>
                    <a:pt x="1532" y="618"/>
                  </a:cubicBezTo>
                  <a:cubicBezTo>
                    <a:pt x="1531" y="619"/>
                    <a:pt x="1532" y="621"/>
                    <a:pt x="1532" y="622"/>
                  </a:cubicBezTo>
                  <a:cubicBezTo>
                    <a:pt x="1534" y="622"/>
                    <a:pt x="1532" y="626"/>
                    <a:pt x="1532" y="626"/>
                  </a:cubicBezTo>
                  <a:cubicBezTo>
                    <a:pt x="1532" y="628"/>
                    <a:pt x="1530" y="631"/>
                    <a:pt x="1532" y="632"/>
                  </a:cubicBezTo>
                  <a:cubicBezTo>
                    <a:pt x="1533" y="636"/>
                    <a:pt x="1530" y="637"/>
                    <a:pt x="1532" y="638"/>
                  </a:cubicBezTo>
                  <a:cubicBezTo>
                    <a:pt x="1531" y="640"/>
                    <a:pt x="1532" y="642"/>
                    <a:pt x="1531" y="644"/>
                  </a:cubicBezTo>
                  <a:cubicBezTo>
                    <a:pt x="1528" y="648"/>
                    <a:pt x="1531" y="648"/>
                    <a:pt x="1531" y="650"/>
                  </a:cubicBezTo>
                  <a:cubicBezTo>
                    <a:pt x="1529" y="653"/>
                    <a:pt x="1529" y="654"/>
                    <a:pt x="1531" y="656"/>
                  </a:cubicBezTo>
                  <a:cubicBezTo>
                    <a:pt x="1531" y="657"/>
                    <a:pt x="1529" y="661"/>
                    <a:pt x="1531" y="663"/>
                  </a:cubicBezTo>
                  <a:cubicBezTo>
                    <a:pt x="1530" y="662"/>
                    <a:pt x="1529" y="665"/>
                    <a:pt x="1531" y="669"/>
                  </a:cubicBezTo>
                  <a:cubicBezTo>
                    <a:pt x="1529" y="672"/>
                    <a:pt x="1532" y="673"/>
                    <a:pt x="1530" y="675"/>
                  </a:cubicBezTo>
                  <a:cubicBezTo>
                    <a:pt x="1530" y="677"/>
                    <a:pt x="1528" y="678"/>
                    <a:pt x="1530" y="680"/>
                  </a:cubicBezTo>
                  <a:cubicBezTo>
                    <a:pt x="1531" y="684"/>
                    <a:pt x="1532" y="684"/>
                    <a:pt x="1530" y="686"/>
                  </a:cubicBezTo>
                  <a:cubicBezTo>
                    <a:pt x="1531" y="690"/>
                    <a:pt x="1532" y="692"/>
                    <a:pt x="1529" y="692"/>
                  </a:cubicBezTo>
                  <a:cubicBezTo>
                    <a:pt x="1529" y="695"/>
                    <a:pt x="1529" y="696"/>
                    <a:pt x="1529" y="698"/>
                  </a:cubicBezTo>
                  <a:cubicBezTo>
                    <a:pt x="1528" y="698"/>
                    <a:pt x="1529" y="701"/>
                    <a:pt x="1529" y="702"/>
                  </a:cubicBezTo>
                  <a:cubicBezTo>
                    <a:pt x="1531" y="706"/>
                    <a:pt x="1530" y="703"/>
                    <a:pt x="1528" y="706"/>
                  </a:cubicBezTo>
                  <a:cubicBezTo>
                    <a:pt x="1529" y="705"/>
                    <a:pt x="1528" y="709"/>
                    <a:pt x="1528" y="709"/>
                  </a:cubicBezTo>
                  <a:cubicBezTo>
                    <a:pt x="1528" y="712"/>
                    <a:pt x="1529" y="712"/>
                    <a:pt x="1528" y="713"/>
                  </a:cubicBezTo>
                  <a:cubicBezTo>
                    <a:pt x="1530" y="713"/>
                    <a:pt x="1529" y="716"/>
                    <a:pt x="1527" y="717"/>
                  </a:cubicBezTo>
                  <a:cubicBezTo>
                    <a:pt x="1527" y="718"/>
                    <a:pt x="1528" y="719"/>
                    <a:pt x="1527" y="721"/>
                  </a:cubicBezTo>
                  <a:cubicBezTo>
                    <a:pt x="1526" y="723"/>
                    <a:pt x="1527" y="725"/>
                    <a:pt x="1527" y="727"/>
                  </a:cubicBezTo>
                  <a:cubicBezTo>
                    <a:pt x="1526" y="729"/>
                    <a:pt x="1526" y="731"/>
                    <a:pt x="1526" y="733"/>
                  </a:cubicBezTo>
                  <a:cubicBezTo>
                    <a:pt x="1526" y="735"/>
                    <a:pt x="1525" y="737"/>
                    <a:pt x="1525" y="738"/>
                  </a:cubicBezTo>
                  <a:cubicBezTo>
                    <a:pt x="1525" y="740"/>
                    <a:pt x="1524" y="742"/>
                    <a:pt x="1525" y="744"/>
                  </a:cubicBezTo>
                  <a:cubicBezTo>
                    <a:pt x="1524" y="747"/>
                    <a:pt x="1524" y="747"/>
                    <a:pt x="1524" y="750"/>
                  </a:cubicBezTo>
                  <a:cubicBezTo>
                    <a:pt x="1524" y="752"/>
                    <a:pt x="1523" y="753"/>
                    <a:pt x="1523" y="756"/>
                  </a:cubicBezTo>
                  <a:cubicBezTo>
                    <a:pt x="1523" y="757"/>
                    <a:pt x="1522" y="760"/>
                    <a:pt x="1522" y="761"/>
                  </a:cubicBezTo>
                  <a:cubicBezTo>
                    <a:pt x="1521" y="764"/>
                    <a:pt x="1521" y="765"/>
                    <a:pt x="1521" y="767"/>
                  </a:cubicBezTo>
                  <a:cubicBezTo>
                    <a:pt x="1521" y="769"/>
                    <a:pt x="1519" y="771"/>
                    <a:pt x="1521" y="774"/>
                  </a:cubicBezTo>
                  <a:cubicBezTo>
                    <a:pt x="1520" y="775"/>
                    <a:pt x="1521" y="777"/>
                    <a:pt x="1521" y="777"/>
                  </a:cubicBezTo>
                  <a:cubicBezTo>
                    <a:pt x="1520" y="778"/>
                    <a:pt x="1520" y="779"/>
                    <a:pt x="1519" y="780"/>
                  </a:cubicBezTo>
                  <a:cubicBezTo>
                    <a:pt x="1519" y="783"/>
                    <a:pt x="1519" y="785"/>
                    <a:pt x="1518" y="787"/>
                  </a:cubicBezTo>
                  <a:cubicBezTo>
                    <a:pt x="1516" y="790"/>
                    <a:pt x="1517" y="791"/>
                    <a:pt x="1517" y="793"/>
                  </a:cubicBezTo>
                  <a:cubicBezTo>
                    <a:pt x="1517" y="796"/>
                    <a:pt x="1516" y="798"/>
                    <a:pt x="1516" y="800"/>
                  </a:cubicBezTo>
                  <a:cubicBezTo>
                    <a:pt x="1516" y="802"/>
                    <a:pt x="1515" y="804"/>
                    <a:pt x="1514" y="807"/>
                  </a:cubicBezTo>
                  <a:cubicBezTo>
                    <a:pt x="1514" y="809"/>
                    <a:pt x="1513" y="811"/>
                    <a:pt x="1513" y="813"/>
                  </a:cubicBezTo>
                  <a:cubicBezTo>
                    <a:pt x="1512" y="815"/>
                    <a:pt x="1511" y="817"/>
                    <a:pt x="1511" y="820"/>
                  </a:cubicBezTo>
                  <a:cubicBezTo>
                    <a:pt x="1511" y="822"/>
                    <a:pt x="1512" y="822"/>
                    <a:pt x="1511" y="823"/>
                  </a:cubicBezTo>
                  <a:cubicBezTo>
                    <a:pt x="1509" y="825"/>
                    <a:pt x="1509" y="826"/>
                    <a:pt x="1510" y="827"/>
                  </a:cubicBezTo>
                  <a:cubicBezTo>
                    <a:pt x="1508" y="829"/>
                    <a:pt x="1509" y="829"/>
                    <a:pt x="1508" y="831"/>
                  </a:cubicBezTo>
                  <a:cubicBezTo>
                    <a:pt x="1509" y="832"/>
                    <a:pt x="1508" y="834"/>
                    <a:pt x="1508" y="835"/>
                  </a:cubicBezTo>
                  <a:cubicBezTo>
                    <a:pt x="1508" y="837"/>
                    <a:pt x="1506" y="838"/>
                    <a:pt x="1507" y="839"/>
                  </a:cubicBezTo>
                  <a:cubicBezTo>
                    <a:pt x="1506" y="839"/>
                    <a:pt x="1504" y="843"/>
                    <a:pt x="1505" y="843"/>
                  </a:cubicBezTo>
                  <a:cubicBezTo>
                    <a:pt x="1506" y="845"/>
                    <a:pt x="1504" y="845"/>
                    <a:pt x="1504" y="849"/>
                  </a:cubicBezTo>
                  <a:cubicBezTo>
                    <a:pt x="1504" y="850"/>
                    <a:pt x="1503" y="851"/>
                    <a:pt x="1502" y="855"/>
                  </a:cubicBezTo>
                  <a:cubicBezTo>
                    <a:pt x="1502" y="857"/>
                    <a:pt x="1501" y="858"/>
                    <a:pt x="1500" y="860"/>
                  </a:cubicBezTo>
                  <a:cubicBezTo>
                    <a:pt x="1500" y="863"/>
                    <a:pt x="1500" y="865"/>
                    <a:pt x="1499" y="866"/>
                  </a:cubicBezTo>
                  <a:cubicBezTo>
                    <a:pt x="1498" y="869"/>
                    <a:pt x="1498" y="869"/>
                    <a:pt x="1497" y="872"/>
                  </a:cubicBezTo>
                  <a:cubicBezTo>
                    <a:pt x="1496" y="874"/>
                    <a:pt x="1496" y="876"/>
                    <a:pt x="1495" y="878"/>
                  </a:cubicBezTo>
                  <a:cubicBezTo>
                    <a:pt x="1493" y="881"/>
                    <a:pt x="1493" y="881"/>
                    <a:pt x="1493" y="883"/>
                  </a:cubicBezTo>
                  <a:cubicBezTo>
                    <a:pt x="1491" y="884"/>
                    <a:pt x="1493" y="887"/>
                    <a:pt x="1491" y="889"/>
                  </a:cubicBezTo>
                  <a:cubicBezTo>
                    <a:pt x="1490" y="892"/>
                    <a:pt x="1488" y="892"/>
                    <a:pt x="1488" y="895"/>
                  </a:cubicBezTo>
                  <a:cubicBezTo>
                    <a:pt x="1486" y="896"/>
                    <a:pt x="1487" y="898"/>
                    <a:pt x="1486" y="900"/>
                  </a:cubicBezTo>
                  <a:cubicBezTo>
                    <a:pt x="1486" y="901"/>
                    <a:pt x="1486" y="904"/>
                    <a:pt x="1484" y="906"/>
                  </a:cubicBezTo>
                  <a:cubicBezTo>
                    <a:pt x="1482" y="908"/>
                    <a:pt x="1480" y="906"/>
                    <a:pt x="1481" y="912"/>
                  </a:cubicBezTo>
                  <a:cubicBezTo>
                    <a:pt x="1479" y="916"/>
                    <a:pt x="1481" y="916"/>
                    <a:pt x="1478" y="919"/>
                  </a:cubicBezTo>
                  <a:cubicBezTo>
                    <a:pt x="1478" y="920"/>
                    <a:pt x="1475" y="924"/>
                    <a:pt x="1475" y="926"/>
                  </a:cubicBezTo>
                  <a:cubicBezTo>
                    <a:pt x="1473" y="929"/>
                    <a:pt x="1471" y="931"/>
                    <a:pt x="1471" y="934"/>
                  </a:cubicBezTo>
                  <a:cubicBezTo>
                    <a:pt x="1470" y="936"/>
                    <a:pt x="1468" y="937"/>
                    <a:pt x="1468" y="939"/>
                  </a:cubicBezTo>
                  <a:cubicBezTo>
                    <a:pt x="1467" y="939"/>
                    <a:pt x="1467" y="943"/>
                    <a:pt x="1465" y="944"/>
                  </a:cubicBezTo>
                  <a:cubicBezTo>
                    <a:pt x="1464" y="948"/>
                    <a:pt x="1463" y="949"/>
                    <a:pt x="1462" y="950"/>
                  </a:cubicBezTo>
                  <a:cubicBezTo>
                    <a:pt x="1461" y="951"/>
                    <a:pt x="1459" y="955"/>
                    <a:pt x="1458" y="956"/>
                  </a:cubicBezTo>
                  <a:cubicBezTo>
                    <a:pt x="1456" y="956"/>
                    <a:pt x="1457" y="960"/>
                    <a:pt x="1456" y="959"/>
                  </a:cubicBezTo>
                  <a:cubicBezTo>
                    <a:pt x="1454" y="960"/>
                    <a:pt x="1454" y="962"/>
                    <a:pt x="1454" y="963"/>
                  </a:cubicBezTo>
                  <a:cubicBezTo>
                    <a:pt x="1453" y="963"/>
                    <a:pt x="1451" y="964"/>
                    <a:pt x="1452" y="966"/>
                  </a:cubicBezTo>
                  <a:cubicBezTo>
                    <a:pt x="1450" y="967"/>
                    <a:pt x="1451" y="968"/>
                    <a:pt x="1450" y="970"/>
                  </a:cubicBezTo>
                  <a:cubicBezTo>
                    <a:pt x="1446" y="971"/>
                    <a:pt x="1449" y="970"/>
                    <a:pt x="1447" y="973"/>
                  </a:cubicBezTo>
                  <a:cubicBezTo>
                    <a:pt x="1448" y="973"/>
                    <a:pt x="1446" y="976"/>
                    <a:pt x="1445" y="976"/>
                  </a:cubicBezTo>
                  <a:cubicBezTo>
                    <a:pt x="1445" y="979"/>
                    <a:pt x="1445" y="979"/>
                    <a:pt x="1441" y="981"/>
                  </a:cubicBezTo>
                  <a:cubicBezTo>
                    <a:pt x="1441" y="983"/>
                    <a:pt x="1436" y="985"/>
                    <a:pt x="1438" y="986"/>
                  </a:cubicBezTo>
                  <a:cubicBezTo>
                    <a:pt x="1437" y="989"/>
                    <a:pt x="1435" y="990"/>
                    <a:pt x="1434" y="991"/>
                  </a:cubicBezTo>
                  <a:cubicBezTo>
                    <a:pt x="1430" y="992"/>
                    <a:pt x="1429" y="995"/>
                    <a:pt x="1430" y="996"/>
                  </a:cubicBezTo>
                  <a:cubicBezTo>
                    <a:pt x="1428" y="996"/>
                    <a:pt x="1428" y="998"/>
                    <a:pt x="1426" y="1001"/>
                  </a:cubicBezTo>
                  <a:cubicBezTo>
                    <a:pt x="1424" y="1003"/>
                    <a:pt x="1425" y="1004"/>
                    <a:pt x="1422" y="1005"/>
                  </a:cubicBezTo>
                  <a:cubicBezTo>
                    <a:pt x="1418" y="1006"/>
                    <a:pt x="1419" y="1010"/>
                    <a:pt x="1418" y="1010"/>
                  </a:cubicBezTo>
                  <a:cubicBezTo>
                    <a:pt x="1417" y="1010"/>
                    <a:pt x="1415" y="1015"/>
                    <a:pt x="1414" y="1014"/>
                  </a:cubicBezTo>
                  <a:cubicBezTo>
                    <a:pt x="1413" y="1018"/>
                    <a:pt x="1404" y="1020"/>
                    <a:pt x="1409" y="1019"/>
                  </a:cubicBezTo>
                  <a:cubicBezTo>
                    <a:pt x="1410" y="1023"/>
                    <a:pt x="1406" y="1025"/>
                    <a:pt x="1405" y="1023"/>
                  </a:cubicBezTo>
                  <a:cubicBezTo>
                    <a:pt x="1402" y="1026"/>
                    <a:pt x="1406" y="1025"/>
                    <a:pt x="1400" y="1027"/>
                  </a:cubicBezTo>
                  <a:cubicBezTo>
                    <a:pt x="1398" y="1031"/>
                    <a:pt x="1396" y="1029"/>
                    <a:pt x="1396" y="1031"/>
                  </a:cubicBezTo>
                  <a:cubicBezTo>
                    <a:pt x="1392" y="1030"/>
                    <a:pt x="1390" y="1034"/>
                    <a:pt x="1391" y="1035"/>
                  </a:cubicBezTo>
                  <a:cubicBezTo>
                    <a:pt x="1388" y="1035"/>
                    <a:pt x="1390" y="1039"/>
                    <a:pt x="1386" y="1039"/>
                  </a:cubicBezTo>
                  <a:cubicBezTo>
                    <a:pt x="1381" y="1038"/>
                    <a:pt x="1385" y="1041"/>
                    <a:pt x="1383" y="1041"/>
                  </a:cubicBezTo>
                  <a:cubicBezTo>
                    <a:pt x="1381" y="1042"/>
                    <a:pt x="1381" y="1043"/>
                    <a:pt x="1379" y="1044"/>
                  </a:cubicBezTo>
                  <a:cubicBezTo>
                    <a:pt x="1380" y="1046"/>
                    <a:pt x="1378" y="1048"/>
                    <a:pt x="1376" y="1046"/>
                  </a:cubicBezTo>
                  <a:cubicBezTo>
                    <a:pt x="1375" y="1049"/>
                    <a:pt x="1376" y="1047"/>
                    <a:pt x="1373" y="1049"/>
                  </a:cubicBezTo>
                  <a:cubicBezTo>
                    <a:pt x="1372" y="1051"/>
                    <a:pt x="1369" y="1051"/>
                    <a:pt x="1369" y="1051"/>
                  </a:cubicBezTo>
                  <a:cubicBezTo>
                    <a:pt x="1367" y="1052"/>
                    <a:pt x="1366" y="1054"/>
                    <a:pt x="1366" y="1053"/>
                  </a:cubicBezTo>
                  <a:cubicBezTo>
                    <a:pt x="1364" y="1056"/>
                    <a:pt x="1361" y="1056"/>
                    <a:pt x="1360" y="1056"/>
                  </a:cubicBezTo>
                  <a:cubicBezTo>
                    <a:pt x="1359" y="1058"/>
                    <a:pt x="1358" y="1058"/>
                    <a:pt x="1355" y="1059"/>
                  </a:cubicBezTo>
                  <a:cubicBezTo>
                    <a:pt x="1353" y="1059"/>
                    <a:pt x="1353" y="1060"/>
                    <a:pt x="1351" y="1061"/>
                  </a:cubicBezTo>
                  <a:cubicBezTo>
                    <a:pt x="1351" y="1064"/>
                    <a:pt x="1347" y="1062"/>
                    <a:pt x="1348" y="1063"/>
                  </a:cubicBezTo>
                  <a:cubicBezTo>
                    <a:pt x="1347" y="1064"/>
                    <a:pt x="1345" y="1067"/>
                    <a:pt x="1345" y="1065"/>
                  </a:cubicBezTo>
                  <a:cubicBezTo>
                    <a:pt x="1342" y="1066"/>
                    <a:pt x="1342" y="1066"/>
                    <a:pt x="1340" y="1067"/>
                  </a:cubicBezTo>
                  <a:cubicBezTo>
                    <a:pt x="1338" y="1068"/>
                    <a:pt x="1339" y="1067"/>
                    <a:pt x="1337" y="1068"/>
                  </a:cubicBezTo>
                  <a:cubicBezTo>
                    <a:pt x="1335" y="1068"/>
                    <a:pt x="1333" y="1070"/>
                    <a:pt x="1333" y="1070"/>
                  </a:cubicBezTo>
                  <a:cubicBezTo>
                    <a:pt x="1332" y="1070"/>
                    <a:pt x="1328" y="1072"/>
                    <a:pt x="1327" y="1073"/>
                  </a:cubicBezTo>
                  <a:cubicBezTo>
                    <a:pt x="1326" y="1074"/>
                    <a:pt x="1323" y="1073"/>
                    <a:pt x="1322" y="1075"/>
                  </a:cubicBezTo>
                  <a:cubicBezTo>
                    <a:pt x="1321" y="1076"/>
                    <a:pt x="1320" y="1076"/>
                    <a:pt x="1316" y="1077"/>
                  </a:cubicBezTo>
                  <a:cubicBezTo>
                    <a:pt x="1314" y="1076"/>
                    <a:pt x="1312" y="1078"/>
                    <a:pt x="1310" y="1079"/>
                  </a:cubicBezTo>
                  <a:cubicBezTo>
                    <a:pt x="1307" y="1080"/>
                    <a:pt x="1307" y="1079"/>
                    <a:pt x="1304" y="1081"/>
                  </a:cubicBezTo>
                  <a:cubicBezTo>
                    <a:pt x="1303" y="1081"/>
                    <a:pt x="1302" y="1082"/>
                    <a:pt x="1298" y="1082"/>
                  </a:cubicBezTo>
                  <a:cubicBezTo>
                    <a:pt x="1296" y="1081"/>
                    <a:pt x="1295" y="1082"/>
                    <a:pt x="1292" y="1084"/>
                  </a:cubicBezTo>
                  <a:cubicBezTo>
                    <a:pt x="1290" y="1084"/>
                    <a:pt x="1286" y="1084"/>
                    <a:pt x="1286" y="1085"/>
                  </a:cubicBezTo>
                  <a:cubicBezTo>
                    <a:pt x="1285" y="1085"/>
                    <a:pt x="1280" y="1086"/>
                    <a:pt x="1280" y="1087"/>
                  </a:cubicBezTo>
                  <a:cubicBezTo>
                    <a:pt x="1281" y="1087"/>
                    <a:pt x="1275" y="1089"/>
                    <a:pt x="1274" y="1088"/>
                  </a:cubicBezTo>
                  <a:cubicBezTo>
                    <a:pt x="1274" y="1087"/>
                    <a:pt x="1268" y="1085"/>
                    <a:pt x="1268" y="1089"/>
                  </a:cubicBezTo>
                  <a:cubicBezTo>
                    <a:pt x="1265" y="1087"/>
                    <a:pt x="1262" y="1090"/>
                    <a:pt x="1262" y="1090"/>
                  </a:cubicBezTo>
                  <a:cubicBezTo>
                    <a:pt x="1262" y="1089"/>
                    <a:pt x="1260" y="1088"/>
                    <a:pt x="1256" y="1090"/>
                  </a:cubicBezTo>
                  <a:cubicBezTo>
                    <a:pt x="1254" y="1092"/>
                    <a:pt x="1252" y="1090"/>
                    <a:pt x="1250" y="1091"/>
                  </a:cubicBezTo>
                  <a:cubicBezTo>
                    <a:pt x="1249" y="1090"/>
                    <a:pt x="1245" y="1090"/>
                    <a:pt x="1244" y="1091"/>
                  </a:cubicBezTo>
                  <a:cubicBezTo>
                    <a:pt x="1241" y="1094"/>
                    <a:pt x="1241" y="1093"/>
                    <a:pt x="1238" y="1091"/>
                  </a:cubicBezTo>
                  <a:cubicBezTo>
                    <a:pt x="1230" y="1095"/>
                    <a:pt x="1235" y="1094"/>
                    <a:pt x="1232" y="1091"/>
                  </a:cubicBezTo>
                  <a:cubicBezTo>
                    <a:pt x="1230" y="1092"/>
                    <a:pt x="1226" y="1094"/>
                    <a:pt x="1226" y="1091"/>
                  </a:cubicBezTo>
                  <a:cubicBezTo>
                    <a:pt x="1224" y="1094"/>
                    <a:pt x="1220" y="1092"/>
                    <a:pt x="1220" y="1091"/>
                  </a:cubicBezTo>
                  <a:cubicBezTo>
                    <a:pt x="1220" y="1089"/>
                    <a:pt x="1215" y="1092"/>
                    <a:pt x="1213" y="1090"/>
                  </a:cubicBezTo>
                  <a:cubicBezTo>
                    <a:pt x="1212" y="1092"/>
                    <a:pt x="1210" y="1091"/>
                    <a:pt x="1213" y="1090"/>
                  </a:cubicBezTo>
                  <a:cubicBezTo>
                    <a:pt x="1210" y="1087"/>
                    <a:pt x="1216" y="1089"/>
                    <a:pt x="1214" y="1089"/>
                  </a:cubicBezTo>
                  <a:cubicBezTo>
                    <a:pt x="1211" y="1085"/>
                    <a:pt x="1213" y="1085"/>
                    <a:pt x="1214" y="1089"/>
                  </a:cubicBezTo>
                  <a:cubicBezTo>
                    <a:pt x="1216" y="1091"/>
                    <a:pt x="1215" y="1090"/>
                    <a:pt x="1219" y="1089"/>
                  </a:cubicBezTo>
                  <a:cubicBezTo>
                    <a:pt x="1222" y="1088"/>
                    <a:pt x="1223" y="1089"/>
                    <a:pt x="1225" y="1088"/>
                  </a:cubicBezTo>
                  <a:cubicBezTo>
                    <a:pt x="1226" y="1087"/>
                    <a:pt x="1229" y="1086"/>
                    <a:pt x="1231" y="1088"/>
                  </a:cubicBezTo>
                  <a:cubicBezTo>
                    <a:pt x="1233" y="1089"/>
                    <a:pt x="1235" y="1085"/>
                    <a:pt x="1237" y="1087"/>
                  </a:cubicBezTo>
                  <a:cubicBezTo>
                    <a:pt x="1237" y="1086"/>
                    <a:pt x="1241" y="1085"/>
                    <a:pt x="1243" y="1086"/>
                  </a:cubicBezTo>
                  <a:cubicBezTo>
                    <a:pt x="1243" y="1083"/>
                    <a:pt x="1246" y="1084"/>
                    <a:pt x="1249" y="1085"/>
                  </a:cubicBezTo>
                  <a:cubicBezTo>
                    <a:pt x="1251" y="1085"/>
                    <a:pt x="1255" y="1084"/>
                    <a:pt x="1255" y="1084"/>
                  </a:cubicBezTo>
                  <a:cubicBezTo>
                    <a:pt x="1255" y="1082"/>
                    <a:pt x="1257" y="1083"/>
                    <a:pt x="1260" y="1083"/>
                  </a:cubicBezTo>
                  <a:cubicBezTo>
                    <a:pt x="1261" y="1082"/>
                    <a:pt x="1263" y="1081"/>
                    <a:pt x="1266" y="1081"/>
                  </a:cubicBezTo>
                  <a:cubicBezTo>
                    <a:pt x="1267" y="1080"/>
                    <a:pt x="1270" y="1081"/>
                    <a:pt x="1272" y="1079"/>
                  </a:cubicBezTo>
                  <a:cubicBezTo>
                    <a:pt x="1275" y="1079"/>
                    <a:pt x="1274" y="1077"/>
                    <a:pt x="1277" y="1078"/>
                  </a:cubicBezTo>
                  <a:cubicBezTo>
                    <a:pt x="1280" y="1076"/>
                    <a:pt x="1284" y="1077"/>
                    <a:pt x="1283" y="1076"/>
                  </a:cubicBezTo>
                  <a:cubicBezTo>
                    <a:pt x="1283" y="1074"/>
                    <a:pt x="1288" y="1077"/>
                    <a:pt x="1289" y="1074"/>
                  </a:cubicBezTo>
                  <a:cubicBezTo>
                    <a:pt x="1289" y="1073"/>
                    <a:pt x="1294" y="1072"/>
                    <a:pt x="1294" y="1072"/>
                  </a:cubicBezTo>
                  <a:cubicBezTo>
                    <a:pt x="1295" y="1072"/>
                    <a:pt x="1298" y="1070"/>
                    <a:pt x="1300" y="1069"/>
                  </a:cubicBezTo>
                  <a:cubicBezTo>
                    <a:pt x="1300" y="1068"/>
                    <a:pt x="1304" y="1071"/>
                    <a:pt x="1305" y="1067"/>
                  </a:cubicBezTo>
                  <a:cubicBezTo>
                    <a:pt x="1307" y="1066"/>
                    <a:pt x="1308" y="1065"/>
                    <a:pt x="1310" y="1064"/>
                  </a:cubicBezTo>
                  <a:cubicBezTo>
                    <a:pt x="1311" y="1063"/>
                    <a:pt x="1313" y="1062"/>
                    <a:pt x="1316" y="1062"/>
                  </a:cubicBezTo>
                  <a:cubicBezTo>
                    <a:pt x="1319" y="1061"/>
                    <a:pt x="1320" y="1060"/>
                    <a:pt x="1321" y="1059"/>
                  </a:cubicBezTo>
                  <a:cubicBezTo>
                    <a:pt x="1321" y="1058"/>
                    <a:pt x="1324" y="1057"/>
                    <a:pt x="1326" y="1056"/>
                  </a:cubicBezTo>
                  <a:cubicBezTo>
                    <a:pt x="1327" y="1056"/>
                    <a:pt x="1328" y="1055"/>
                    <a:pt x="1329" y="1054"/>
                  </a:cubicBezTo>
                  <a:cubicBezTo>
                    <a:pt x="1329" y="1052"/>
                    <a:pt x="1333" y="1051"/>
                    <a:pt x="1333" y="1052"/>
                  </a:cubicBezTo>
                  <a:cubicBezTo>
                    <a:pt x="1333" y="1050"/>
                    <a:pt x="1334" y="1052"/>
                    <a:pt x="1336" y="1050"/>
                  </a:cubicBezTo>
                  <a:cubicBezTo>
                    <a:pt x="1339" y="1049"/>
                    <a:pt x="1340" y="1050"/>
                    <a:pt x="1339" y="1048"/>
                  </a:cubicBezTo>
                  <a:cubicBezTo>
                    <a:pt x="1340" y="1046"/>
                    <a:pt x="1340" y="1046"/>
                    <a:pt x="1342" y="1046"/>
                  </a:cubicBezTo>
                  <a:cubicBezTo>
                    <a:pt x="1344" y="1044"/>
                    <a:pt x="1344" y="1044"/>
                    <a:pt x="1346" y="1044"/>
                  </a:cubicBezTo>
                  <a:cubicBezTo>
                    <a:pt x="1347" y="1045"/>
                    <a:pt x="1347" y="1042"/>
                    <a:pt x="1349" y="1042"/>
                  </a:cubicBezTo>
                  <a:cubicBezTo>
                    <a:pt x="1351" y="1039"/>
                    <a:pt x="1352" y="1039"/>
                    <a:pt x="1352" y="1040"/>
                  </a:cubicBezTo>
                  <a:cubicBezTo>
                    <a:pt x="1351" y="1042"/>
                    <a:pt x="1352" y="1040"/>
                    <a:pt x="1355" y="1037"/>
                  </a:cubicBezTo>
                  <a:cubicBezTo>
                    <a:pt x="1355" y="1040"/>
                    <a:pt x="1359" y="1037"/>
                    <a:pt x="1357" y="1035"/>
                  </a:cubicBezTo>
                  <a:cubicBezTo>
                    <a:pt x="1360" y="1033"/>
                    <a:pt x="1359" y="1033"/>
                    <a:pt x="1360" y="1033"/>
                  </a:cubicBezTo>
                  <a:cubicBezTo>
                    <a:pt x="1362" y="1033"/>
                    <a:pt x="1359" y="1029"/>
                    <a:pt x="1363" y="1031"/>
                  </a:cubicBezTo>
                  <a:cubicBezTo>
                    <a:pt x="1363" y="1028"/>
                    <a:pt x="1368" y="1028"/>
                    <a:pt x="1367" y="1027"/>
                  </a:cubicBezTo>
                  <a:cubicBezTo>
                    <a:pt x="1369" y="1025"/>
                    <a:pt x="1368" y="1025"/>
                    <a:pt x="1371" y="1024"/>
                  </a:cubicBezTo>
                  <a:cubicBezTo>
                    <a:pt x="1373" y="1021"/>
                    <a:pt x="1376" y="1022"/>
                    <a:pt x="1375" y="1020"/>
                  </a:cubicBezTo>
                  <a:cubicBezTo>
                    <a:pt x="1378" y="1018"/>
                    <a:pt x="1379" y="1017"/>
                    <a:pt x="1379" y="1016"/>
                  </a:cubicBezTo>
                  <a:cubicBezTo>
                    <a:pt x="1380" y="1014"/>
                    <a:pt x="1382" y="1014"/>
                    <a:pt x="1382" y="1012"/>
                  </a:cubicBezTo>
                  <a:cubicBezTo>
                    <a:pt x="1385" y="1012"/>
                    <a:pt x="1384" y="1011"/>
                    <a:pt x="1386" y="1009"/>
                  </a:cubicBezTo>
                  <a:cubicBezTo>
                    <a:pt x="1387" y="1008"/>
                    <a:pt x="1389" y="1006"/>
                    <a:pt x="1389" y="1005"/>
                  </a:cubicBezTo>
                  <a:cubicBezTo>
                    <a:pt x="1391" y="1003"/>
                    <a:pt x="1392" y="1002"/>
                    <a:pt x="1394" y="1001"/>
                  </a:cubicBezTo>
                  <a:cubicBezTo>
                    <a:pt x="1395" y="999"/>
                    <a:pt x="1397" y="998"/>
                    <a:pt x="1398" y="996"/>
                  </a:cubicBezTo>
                  <a:cubicBezTo>
                    <a:pt x="1403" y="992"/>
                    <a:pt x="1401" y="993"/>
                    <a:pt x="1402" y="991"/>
                  </a:cubicBezTo>
                  <a:cubicBezTo>
                    <a:pt x="1404" y="988"/>
                    <a:pt x="1405" y="989"/>
                    <a:pt x="1406" y="986"/>
                  </a:cubicBezTo>
                  <a:cubicBezTo>
                    <a:pt x="1407" y="982"/>
                    <a:pt x="1407" y="982"/>
                    <a:pt x="1410" y="981"/>
                  </a:cubicBezTo>
                  <a:cubicBezTo>
                    <a:pt x="1411" y="980"/>
                    <a:pt x="1412" y="978"/>
                    <a:pt x="1413" y="975"/>
                  </a:cubicBezTo>
                  <a:cubicBezTo>
                    <a:pt x="1410" y="973"/>
                    <a:pt x="1415" y="973"/>
                    <a:pt x="1417" y="970"/>
                  </a:cubicBezTo>
                  <a:cubicBezTo>
                    <a:pt x="1419" y="968"/>
                    <a:pt x="1421" y="969"/>
                    <a:pt x="1420" y="965"/>
                  </a:cubicBezTo>
                  <a:cubicBezTo>
                    <a:pt x="1422" y="962"/>
                    <a:pt x="1422" y="962"/>
                    <a:pt x="1424" y="959"/>
                  </a:cubicBezTo>
                  <a:cubicBezTo>
                    <a:pt x="1427" y="959"/>
                    <a:pt x="1427" y="959"/>
                    <a:pt x="1427" y="954"/>
                  </a:cubicBezTo>
                  <a:cubicBezTo>
                    <a:pt x="1426" y="952"/>
                    <a:pt x="1428" y="949"/>
                    <a:pt x="1430" y="948"/>
                  </a:cubicBezTo>
                  <a:cubicBezTo>
                    <a:pt x="1430" y="947"/>
                    <a:pt x="1433" y="945"/>
                    <a:pt x="1433" y="942"/>
                  </a:cubicBezTo>
                  <a:cubicBezTo>
                    <a:pt x="1434" y="940"/>
                    <a:pt x="1438" y="939"/>
                    <a:pt x="1436" y="937"/>
                  </a:cubicBezTo>
                  <a:cubicBezTo>
                    <a:pt x="1435" y="937"/>
                    <a:pt x="1436" y="935"/>
                    <a:pt x="1438" y="934"/>
                  </a:cubicBezTo>
                  <a:cubicBezTo>
                    <a:pt x="1438" y="934"/>
                    <a:pt x="1437" y="933"/>
                    <a:pt x="1439" y="930"/>
                  </a:cubicBezTo>
                  <a:cubicBezTo>
                    <a:pt x="1439" y="929"/>
                    <a:pt x="1441" y="928"/>
                    <a:pt x="1441" y="927"/>
                  </a:cubicBezTo>
                  <a:cubicBezTo>
                    <a:pt x="1442" y="925"/>
                    <a:pt x="1443" y="925"/>
                    <a:pt x="1442" y="924"/>
                  </a:cubicBezTo>
                  <a:cubicBezTo>
                    <a:pt x="1444" y="922"/>
                    <a:pt x="1441" y="923"/>
                    <a:pt x="1443" y="921"/>
                  </a:cubicBezTo>
                  <a:cubicBezTo>
                    <a:pt x="1446" y="919"/>
                    <a:pt x="1443" y="919"/>
                    <a:pt x="1445" y="917"/>
                  </a:cubicBezTo>
                  <a:cubicBezTo>
                    <a:pt x="1447" y="917"/>
                    <a:pt x="1446" y="915"/>
                    <a:pt x="1447" y="912"/>
                  </a:cubicBezTo>
                  <a:cubicBezTo>
                    <a:pt x="1449" y="910"/>
                    <a:pt x="1446" y="909"/>
                    <a:pt x="1449" y="907"/>
                  </a:cubicBezTo>
                  <a:cubicBezTo>
                    <a:pt x="1450" y="906"/>
                    <a:pt x="1450" y="903"/>
                    <a:pt x="1452" y="902"/>
                  </a:cubicBezTo>
                  <a:cubicBezTo>
                    <a:pt x="1453" y="901"/>
                    <a:pt x="1450" y="899"/>
                    <a:pt x="1453" y="897"/>
                  </a:cubicBezTo>
                  <a:cubicBezTo>
                    <a:pt x="1454" y="898"/>
                    <a:pt x="1455" y="895"/>
                    <a:pt x="1455" y="892"/>
                  </a:cubicBezTo>
                  <a:cubicBezTo>
                    <a:pt x="1454" y="891"/>
                    <a:pt x="1459" y="889"/>
                    <a:pt x="1457" y="887"/>
                  </a:cubicBezTo>
                  <a:cubicBezTo>
                    <a:pt x="1458" y="885"/>
                    <a:pt x="1458" y="886"/>
                    <a:pt x="1458" y="883"/>
                  </a:cubicBezTo>
                  <a:cubicBezTo>
                    <a:pt x="1458" y="881"/>
                    <a:pt x="1459" y="878"/>
                    <a:pt x="1460" y="877"/>
                  </a:cubicBezTo>
                  <a:cubicBezTo>
                    <a:pt x="1461" y="876"/>
                    <a:pt x="1459" y="873"/>
                    <a:pt x="1462" y="871"/>
                  </a:cubicBezTo>
                  <a:cubicBezTo>
                    <a:pt x="1463" y="869"/>
                    <a:pt x="1463" y="867"/>
                    <a:pt x="1463" y="865"/>
                  </a:cubicBezTo>
                  <a:cubicBezTo>
                    <a:pt x="1464" y="863"/>
                    <a:pt x="1466" y="859"/>
                    <a:pt x="1466" y="859"/>
                  </a:cubicBezTo>
                  <a:cubicBezTo>
                    <a:pt x="1464" y="858"/>
                    <a:pt x="1466" y="855"/>
                    <a:pt x="1467" y="852"/>
                  </a:cubicBezTo>
                  <a:cubicBezTo>
                    <a:pt x="1466" y="848"/>
                    <a:pt x="1467" y="849"/>
                    <a:pt x="1468" y="846"/>
                  </a:cubicBezTo>
                  <a:cubicBezTo>
                    <a:pt x="1470" y="843"/>
                    <a:pt x="1470" y="842"/>
                    <a:pt x="1470" y="840"/>
                  </a:cubicBezTo>
                  <a:cubicBezTo>
                    <a:pt x="1470" y="837"/>
                    <a:pt x="1470" y="835"/>
                    <a:pt x="1471" y="833"/>
                  </a:cubicBezTo>
                  <a:cubicBezTo>
                    <a:pt x="1471" y="831"/>
                    <a:pt x="1474" y="829"/>
                    <a:pt x="1472" y="827"/>
                  </a:cubicBezTo>
                  <a:cubicBezTo>
                    <a:pt x="1474" y="826"/>
                    <a:pt x="1474" y="824"/>
                    <a:pt x="1474" y="821"/>
                  </a:cubicBezTo>
                  <a:cubicBezTo>
                    <a:pt x="1474" y="819"/>
                    <a:pt x="1474" y="818"/>
                    <a:pt x="1475" y="815"/>
                  </a:cubicBezTo>
                  <a:cubicBezTo>
                    <a:pt x="1475" y="813"/>
                    <a:pt x="1476" y="814"/>
                    <a:pt x="1476" y="808"/>
                  </a:cubicBezTo>
                  <a:cubicBezTo>
                    <a:pt x="1477" y="806"/>
                    <a:pt x="1475" y="806"/>
                    <a:pt x="1477" y="802"/>
                  </a:cubicBezTo>
                  <a:cubicBezTo>
                    <a:pt x="1478" y="799"/>
                    <a:pt x="1476" y="798"/>
                    <a:pt x="1477" y="796"/>
                  </a:cubicBezTo>
                  <a:cubicBezTo>
                    <a:pt x="1478" y="793"/>
                    <a:pt x="1477" y="792"/>
                    <a:pt x="1478" y="790"/>
                  </a:cubicBezTo>
                  <a:cubicBezTo>
                    <a:pt x="1481" y="788"/>
                    <a:pt x="1479" y="786"/>
                    <a:pt x="1479" y="784"/>
                  </a:cubicBezTo>
                  <a:cubicBezTo>
                    <a:pt x="1478" y="783"/>
                    <a:pt x="1477" y="783"/>
                    <a:pt x="1480" y="779"/>
                  </a:cubicBezTo>
                  <a:cubicBezTo>
                    <a:pt x="1480" y="776"/>
                    <a:pt x="1478" y="776"/>
                    <a:pt x="1480" y="773"/>
                  </a:cubicBezTo>
                  <a:cubicBezTo>
                    <a:pt x="1481" y="770"/>
                    <a:pt x="1480" y="770"/>
                    <a:pt x="1481" y="767"/>
                  </a:cubicBezTo>
                  <a:cubicBezTo>
                    <a:pt x="1481" y="766"/>
                    <a:pt x="1483" y="762"/>
                    <a:pt x="1482" y="761"/>
                  </a:cubicBezTo>
                  <a:cubicBezTo>
                    <a:pt x="1482" y="756"/>
                    <a:pt x="1484" y="755"/>
                    <a:pt x="1482" y="755"/>
                  </a:cubicBezTo>
                  <a:cubicBezTo>
                    <a:pt x="1480" y="752"/>
                    <a:pt x="1482" y="751"/>
                    <a:pt x="1482" y="749"/>
                  </a:cubicBezTo>
                  <a:cubicBezTo>
                    <a:pt x="1481" y="746"/>
                    <a:pt x="1481" y="747"/>
                    <a:pt x="1483" y="743"/>
                  </a:cubicBezTo>
                  <a:cubicBezTo>
                    <a:pt x="1485" y="740"/>
                    <a:pt x="1483" y="741"/>
                    <a:pt x="1483" y="737"/>
                  </a:cubicBezTo>
                  <a:cubicBezTo>
                    <a:pt x="1483" y="736"/>
                    <a:pt x="1485" y="732"/>
                    <a:pt x="1483" y="731"/>
                  </a:cubicBezTo>
                  <a:cubicBezTo>
                    <a:pt x="1483" y="728"/>
                    <a:pt x="1484" y="726"/>
                    <a:pt x="1484" y="726"/>
                  </a:cubicBezTo>
                  <a:cubicBezTo>
                    <a:pt x="1483" y="723"/>
                    <a:pt x="1484" y="724"/>
                    <a:pt x="1484" y="720"/>
                  </a:cubicBezTo>
                  <a:cubicBezTo>
                    <a:pt x="1484" y="717"/>
                    <a:pt x="1483" y="713"/>
                    <a:pt x="1484" y="714"/>
                  </a:cubicBezTo>
                  <a:cubicBezTo>
                    <a:pt x="1482" y="713"/>
                    <a:pt x="1483" y="710"/>
                    <a:pt x="1484" y="708"/>
                  </a:cubicBezTo>
                  <a:cubicBezTo>
                    <a:pt x="1481" y="706"/>
                    <a:pt x="1484" y="703"/>
                    <a:pt x="1484" y="702"/>
                  </a:cubicBezTo>
                  <a:cubicBezTo>
                    <a:pt x="1486" y="699"/>
                    <a:pt x="1487" y="698"/>
                    <a:pt x="1484" y="696"/>
                  </a:cubicBezTo>
                  <a:cubicBezTo>
                    <a:pt x="1486" y="693"/>
                    <a:pt x="1483" y="691"/>
                    <a:pt x="1484" y="690"/>
                  </a:cubicBezTo>
                  <a:cubicBezTo>
                    <a:pt x="1484" y="689"/>
                    <a:pt x="1485" y="686"/>
                    <a:pt x="1484" y="684"/>
                  </a:cubicBezTo>
                  <a:cubicBezTo>
                    <a:pt x="1485" y="681"/>
                    <a:pt x="1484" y="679"/>
                    <a:pt x="1484" y="676"/>
                  </a:cubicBezTo>
                  <a:cubicBezTo>
                    <a:pt x="1484" y="673"/>
                    <a:pt x="1483" y="671"/>
                    <a:pt x="1484" y="669"/>
                  </a:cubicBezTo>
                  <a:cubicBezTo>
                    <a:pt x="1484" y="668"/>
                    <a:pt x="1484" y="666"/>
                    <a:pt x="1484" y="665"/>
                  </a:cubicBezTo>
                  <a:cubicBezTo>
                    <a:pt x="1484" y="663"/>
                    <a:pt x="1484" y="662"/>
                    <a:pt x="1484" y="661"/>
                  </a:cubicBezTo>
                  <a:cubicBezTo>
                    <a:pt x="1485" y="658"/>
                    <a:pt x="1484" y="656"/>
                    <a:pt x="1483" y="654"/>
                  </a:cubicBezTo>
                  <a:cubicBezTo>
                    <a:pt x="1483" y="651"/>
                    <a:pt x="1484" y="649"/>
                    <a:pt x="1483" y="648"/>
                  </a:cubicBezTo>
                  <a:cubicBezTo>
                    <a:pt x="1482" y="648"/>
                    <a:pt x="1483" y="643"/>
                    <a:pt x="1483" y="641"/>
                  </a:cubicBezTo>
                  <a:cubicBezTo>
                    <a:pt x="1484" y="637"/>
                    <a:pt x="1484" y="638"/>
                    <a:pt x="1482" y="635"/>
                  </a:cubicBezTo>
                  <a:cubicBezTo>
                    <a:pt x="1481" y="634"/>
                    <a:pt x="1482" y="632"/>
                    <a:pt x="1481" y="629"/>
                  </a:cubicBezTo>
                  <a:cubicBezTo>
                    <a:pt x="1480" y="629"/>
                    <a:pt x="1480" y="624"/>
                    <a:pt x="1481" y="623"/>
                  </a:cubicBezTo>
                  <a:cubicBezTo>
                    <a:pt x="1480" y="621"/>
                    <a:pt x="1480" y="620"/>
                    <a:pt x="1480" y="616"/>
                  </a:cubicBezTo>
                  <a:cubicBezTo>
                    <a:pt x="1479" y="616"/>
                    <a:pt x="1479" y="612"/>
                    <a:pt x="1479" y="610"/>
                  </a:cubicBezTo>
                  <a:cubicBezTo>
                    <a:pt x="1477" y="606"/>
                    <a:pt x="1479" y="606"/>
                    <a:pt x="1478" y="605"/>
                  </a:cubicBezTo>
                  <a:cubicBezTo>
                    <a:pt x="1480" y="603"/>
                    <a:pt x="1479" y="603"/>
                    <a:pt x="1477" y="600"/>
                  </a:cubicBezTo>
                  <a:cubicBezTo>
                    <a:pt x="1478" y="603"/>
                    <a:pt x="1477" y="598"/>
                    <a:pt x="1476" y="595"/>
                  </a:cubicBezTo>
                  <a:cubicBezTo>
                    <a:pt x="1477" y="588"/>
                    <a:pt x="1476" y="590"/>
                    <a:pt x="1475" y="590"/>
                  </a:cubicBezTo>
                  <a:cubicBezTo>
                    <a:pt x="1476" y="590"/>
                    <a:pt x="1473" y="588"/>
                    <a:pt x="1474" y="585"/>
                  </a:cubicBezTo>
                  <a:cubicBezTo>
                    <a:pt x="1473" y="583"/>
                    <a:pt x="1472" y="581"/>
                    <a:pt x="1473" y="580"/>
                  </a:cubicBezTo>
                  <a:cubicBezTo>
                    <a:pt x="1474" y="579"/>
                    <a:pt x="1477" y="573"/>
                    <a:pt x="1472" y="575"/>
                  </a:cubicBezTo>
                  <a:cubicBezTo>
                    <a:pt x="1471" y="575"/>
                    <a:pt x="1472" y="575"/>
                    <a:pt x="1471" y="570"/>
                  </a:cubicBezTo>
                  <a:cubicBezTo>
                    <a:pt x="1468" y="567"/>
                    <a:pt x="1472" y="568"/>
                    <a:pt x="1470" y="566"/>
                  </a:cubicBezTo>
                  <a:cubicBezTo>
                    <a:pt x="1468" y="565"/>
                    <a:pt x="1473" y="559"/>
                    <a:pt x="1468" y="560"/>
                  </a:cubicBezTo>
                  <a:cubicBezTo>
                    <a:pt x="1468" y="561"/>
                    <a:pt x="1466" y="556"/>
                    <a:pt x="1466" y="554"/>
                  </a:cubicBezTo>
                  <a:cubicBezTo>
                    <a:pt x="1467" y="552"/>
                    <a:pt x="1464" y="548"/>
                    <a:pt x="1464" y="548"/>
                  </a:cubicBezTo>
                  <a:cubicBezTo>
                    <a:pt x="1464" y="546"/>
                    <a:pt x="1464" y="542"/>
                    <a:pt x="1462" y="542"/>
                  </a:cubicBezTo>
                  <a:cubicBezTo>
                    <a:pt x="1460" y="539"/>
                    <a:pt x="1462" y="537"/>
                    <a:pt x="1460" y="536"/>
                  </a:cubicBezTo>
                  <a:cubicBezTo>
                    <a:pt x="1463" y="536"/>
                    <a:pt x="1460" y="528"/>
                    <a:pt x="1458" y="530"/>
                  </a:cubicBezTo>
                  <a:cubicBezTo>
                    <a:pt x="1460" y="527"/>
                    <a:pt x="1455" y="524"/>
                    <a:pt x="1456" y="524"/>
                  </a:cubicBezTo>
                  <a:cubicBezTo>
                    <a:pt x="1454" y="525"/>
                    <a:pt x="1455" y="520"/>
                    <a:pt x="1453" y="519"/>
                  </a:cubicBezTo>
                  <a:cubicBezTo>
                    <a:pt x="1452" y="517"/>
                    <a:pt x="1454" y="515"/>
                    <a:pt x="1452" y="514"/>
                  </a:cubicBezTo>
                  <a:cubicBezTo>
                    <a:pt x="1449" y="515"/>
                    <a:pt x="1449" y="511"/>
                    <a:pt x="1450" y="509"/>
                  </a:cubicBezTo>
                  <a:cubicBezTo>
                    <a:pt x="1450" y="508"/>
                    <a:pt x="1446" y="506"/>
                    <a:pt x="1448" y="504"/>
                  </a:cubicBezTo>
                  <a:cubicBezTo>
                    <a:pt x="1447" y="504"/>
                    <a:pt x="1445" y="503"/>
                    <a:pt x="1446" y="499"/>
                  </a:cubicBezTo>
                  <a:cubicBezTo>
                    <a:pt x="1447" y="499"/>
                    <a:pt x="1444" y="496"/>
                    <a:pt x="1443" y="495"/>
                  </a:cubicBezTo>
                  <a:cubicBezTo>
                    <a:pt x="1444" y="497"/>
                    <a:pt x="1443" y="492"/>
                    <a:pt x="1441" y="490"/>
                  </a:cubicBezTo>
                  <a:cubicBezTo>
                    <a:pt x="1441" y="487"/>
                    <a:pt x="1440" y="487"/>
                    <a:pt x="1439" y="485"/>
                  </a:cubicBezTo>
                  <a:cubicBezTo>
                    <a:pt x="1437" y="483"/>
                    <a:pt x="1437" y="481"/>
                    <a:pt x="1436" y="480"/>
                  </a:cubicBezTo>
                  <a:cubicBezTo>
                    <a:pt x="1436" y="480"/>
                    <a:pt x="1434" y="477"/>
                    <a:pt x="1434" y="476"/>
                  </a:cubicBezTo>
                  <a:cubicBezTo>
                    <a:pt x="1436" y="473"/>
                    <a:pt x="1430" y="473"/>
                    <a:pt x="1431" y="471"/>
                  </a:cubicBezTo>
                  <a:cubicBezTo>
                    <a:pt x="1430" y="470"/>
                    <a:pt x="1430" y="470"/>
                    <a:pt x="1429" y="466"/>
                  </a:cubicBezTo>
                  <a:cubicBezTo>
                    <a:pt x="1427" y="464"/>
                    <a:pt x="1427" y="464"/>
                    <a:pt x="1426" y="461"/>
                  </a:cubicBezTo>
                  <a:cubicBezTo>
                    <a:pt x="1426" y="463"/>
                    <a:pt x="1426" y="460"/>
                    <a:pt x="1425" y="458"/>
                  </a:cubicBezTo>
                  <a:cubicBezTo>
                    <a:pt x="1424" y="459"/>
                    <a:pt x="1422" y="455"/>
                    <a:pt x="1422" y="455"/>
                  </a:cubicBezTo>
                  <a:cubicBezTo>
                    <a:pt x="1421" y="454"/>
                    <a:pt x="1419" y="450"/>
                    <a:pt x="1419" y="450"/>
                  </a:cubicBezTo>
                  <a:cubicBezTo>
                    <a:pt x="1419" y="448"/>
                    <a:pt x="1416" y="447"/>
                    <a:pt x="1416" y="444"/>
                  </a:cubicBezTo>
                  <a:cubicBezTo>
                    <a:pt x="1417" y="442"/>
                    <a:pt x="1411" y="443"/>
                    <a:pt x="1412" y="439"/>
                  </a:cubicBezTo>
                  <a:cubicBezTo>
                    <a:pt x="1409" y="441"/>
                    <a:pt x="1413" y="436"/>
                    <a:pt x="1408" y="434"/>
                  </a:cubicBezTo>
                  <a:cubicBezTo>
                    <a:pt x="1409" y="435"/>
                    <a:pt x="1408" y="430"/>
                    <a:pt x="1405" y="429"/>
                  </a:cubicBezTo>
                  <a:cubicBezTo>
                    <a:pt x="1405" y="428"/>
                    <a:pt x="1403" y="426"/>
                    <a:pt x="1401" y="423"/>
                  </a:cubicBezTo>
                  <a:cubicBezTo>
                    <a:pt x="1399" y="420"/>
                    <a:pt x="1398" y="422"/>
                    <a:pt x="1398" y="418"/>
                  </a:cubicBezTo>
                  <a:cubicBezTo>
                    <a:pt x="1400" y="416"/>
                    <a:pt x="1394" y="415"/>
                    <a:pt x="1394" y="413"/>
                  </a:cubicBezTo>
                  <a:cubicBezTo>
                    <a:pt x="1390" y="411"/>
                    <a:pt x="1389" y="409"/>
                    <a:pt x="1390" y="408"/>
                  </a:cubicBezTo>
                  <a:cubicBezTo>
                    <a:pt x="1386" y="408"/>
                    <a:pt x="1386" y="405"/>
                    <a:pt x="1386" y="403"/>
                  </a:cubicBezTo>
                  <a:cubicBezTo>
                    <a:pt x="1387" y="399"/>
                    <a:pt x="1384" y="403"/>
                    <a:pt x="1383" y="399"/>
                  </a:cubicBezTo>
                  <a:cubicBezTo>
                    <a:pt x="1382" y="398"/>
                    <a:pt x="1382" y="399"/>
                    <a:pt x="1380" y="396"/>
                  </a:cubicBezTo>
                  <a:cubicBezTo>
                    <a:pt x="1381" y="398"/>
                    <a:pt x="1379" y="395"/>
                    <a:pt x="1377" y="393"/>
                  </a:cubicBezTo>
                  <a:cubicBezTo>
                    <a:pt x="1376" y="394"/>
                    <a:pt x="1378" y="390"/>
                    <a:pt x="1375" y="390"/>
                  </a:cubicBezTo>
                  <a:cubicBezTo>
                    <a:pt x="1375" y="388"/>
                    <a:pt x="1374" y="387"/>
                    <a:pt x="1372" y="387"/>
                  </a:cubicBezTo>
                  <a:cubicBezTo>
                    <a:pt x="1370" y="384"/>
                    <a:pt x="1373" y="386"/>
                    <a:pt x="1369" y="383"/>
                  </a:cubicBezTo>
                  <a:cubicBezTo>
                    <a:pt x="1368" y="380"/>
                    <a:pt x="1368" y="379"/>
                    <a:pt x="1365" y="379"/>
                  </a:cubicBezTo>
                  <a:cubicBezTo>
                    <a:pt x="1361" y="378"/>
                    <a:pt x="1361" y="375"/>
                    <a:pt x="1361" y="374"/>
                  </a:cubicBezTo>
                  <a:cubicBezTo>
                    <a:pt x="1358" y="375"/>
                    <a:pt x="1356" y="372"/>
                    <a:pt x="1356" y="370"/>
                  </a:cubicBezTo>
                  <a:cubicBezTo>
                    <a:pt x="1354" y="370"/>
                    <a:pt x="1351" y="366"/>
                    <a:pt x="1352" y="365"/>
                  </a:cubicBezTo>
                  <a:cubicBezTo>
                    <a:pt x="1349" y="362"/>
                    <a:pt x="1348" y="359"/>
                    <a:pt x="1347" y="360"/>
                  </a:cubicBezTo>
                  <a:cubicBezTo>
                    <a:pt x="1347" y="357"/>
                    <a:pt x="1345" y="356"/>
                    <a:pt x="1343" y="356"/>
                  </a:cubicBezTo>
                  <a:cubicBezTo>
                    <a:pt x="1340" y="354"/>
                    <a:pt x="1341" y="351"/>
                    <a:pt x="1338" y="352"/>
                  </a:cubicBezTo>
                  <a:cubicBezTo>
                    <a:pt x="1339" y="350"/>
                    <a:pt x="1336" y="349"/>
                    <a:pt x="1334" y="347"/>
                  </a:cubicBezTo>
                  <a:cubicBezTo>
                    <a:pt x="1333" y="344"/>
                    <a:pt x="1329" y="342"/>
                    <a:pt x="1329" y="342"/>
                  </a:cubicBezTo>
                  <a:cubicBezTo>
                    <a:pt x="1325" y="342"/>
                    <a:pt x="1326" y="340"/>
                    <a:pt x="1324" y="338"/>
                  </a:cubicBezTo>
                  <a:cubicBezTo>
                    <a:pt x="1321" y="336"/>
                    <a:pt x="1321" y="335"/>
                    <a:pt x="1319" y="334"/>
                  </a:cubicBezTo>
                  <a:cubicBezTo>
                    <a:pt x="1319" y="330"/>
                    <a:pt x="1316" y="330"/>
                    <a:pt x="1314" y="330"/>
                  </a:cubicBezTo>
                  <a:cubicBezTo>
                    <a:pt x="1313" y="330"/>
                    <a:pt x="1311" y="328"/>
                    <a:pt x="1311" y="327"/>
                  </a:cubicBezTo>
                  <a:cubicBezTo>
                    <a:pt x="1308" y="324"/>
                    <a:pt x="1309" y="326"/>
                    <a:pt x="1307" y="323"/>
                  </a:cubicBezTo>
                  <a:cubicBezTo>
                    <a:pt x="1304" y="323"/>
                    <a:pt x="1304" y="321"/>
                    <a:pt x="1304" y="321"/>
                  </a:cubicBezTo>
                  <a:cubicBezTo>
                    <a:pt x="1302" y="319"/>
                    <a:pt x="1302" y="318"/>
                    <a:pt x="1300" y="317"/>
                  </a:cubicBezTo>
                  <a:cubicBezTo>
                    <a:pt x="1297" y="316"/>
                    <a:pt x="1297" y="315"/>
                    <a:pt x="1296" y="314"/>
                  </a:cubicBezTo>
                  <a:cubicBezTo>
                    <a:pt x="1294" y="314"/>
                    <a:pt x="1293" y="311"/>
                    <a:pt x="1292" y="311"/>
                  </a:cubicBezTo>
                  <a:cubicBezTo>
                    <a:pt x="1290" y="311"/>
                    <a:pt x="1288" y="310"/>
                    <a:pt x="1288" y="308"/>
                  </a:cubicBezTo>
                  <a:cubicBezTo>
                    <a:pt x="1287" y="306"/>
                    <a:pt x="1286" y="307"/>
                    <a:pt x="1284" y="306"/>
                  </a:cubicBezTo>
                  <a:cubicBezTo>
                    <a:pt x="1284" y="306"/>
                    <a:pt x="1282" y="303"/>
                    <a:pt x="1280" y="302"/>
                  </a:cubicBezTo>
                  <a:cubicBezTo>
                    <a:pt x="1280" y="302"/>
                    <a:pt x="1279" y="301"/>
                    <a:pt x="1276" y="299"/>
                  </a:cubicBezTo>
                  <a:cubicBezTo>
                    <a:pt x="1278" y="300"/>
                    <a:pt x="1274" y="298"/>
                    <a:pt x="1272" y="296"/>
                  </a:cubicBezTo>
                  <a:cubicBezTo>
                    <a:pt x="1272" y="295"/>
                    <a:pt x="1270" y="292"/>
                    <a:pt x="1268" y="293"/>
                  </a:cubicBezTo>
                  <a:cubicBezTo>
                    <a:pt x="1266" y="291"/>
                    <a:pt x="1268" y="291"/>
                    <a:pt x="1264" y="291"/>
                  </a:cubicBezTo>
                  <a:cubicBezTo>
                    <a:pt x="1263" y="289"/>
                    <a:pt x="1263" y="287"/>
                    <a:pt x="1259" y="288"/>
                  </a:cubicBezTo>
                  <a:cubicBezTo>
                    <a:pt x="1257" y="287"/>
                    <a:pt x="1259" y="286"/>
                    <a:pt x="1255" y="285"/>
                  </a:cubicBezTo>
                  <a:cubicBezTo>
                    <a:pt x="1252" y="285"/>
                    <a:pt x="1254" y="282"/>
                    <a:pt x="1251" y="282"/>
                  </a:cubicBezTo>
                  <a:cubicBezTo>
                    <a:pt x="1251" y="282"/>
                    <a:pt x="1248" y="282"/>
                    <a:pt x="1246" y="279"/>
                  </a:cubicBezTo>
                  <a:cubicBezTo>
                    <a:pt x="1245" y="277"/>
                    <a:pt x="1244" y="276"/>
                    <a:pt x="1242" y="276"/>
                  </a:cubicBezTo>
                  <a:cubicBezTo>
                    <a:pt x="1242" y="274"/>
                    <a:pt x="1240" y="272"/>
                    <a:pt x="1237" y="273"/>
                  </a:cubicBezTo>
                  <a:cubicBezTo>
                    <a:pt x="1234" y="271"/>
                    <a:pt x="1233" y="270"/>
                    <a:pt x="1231" y="270"/>
                  </a:cubicBezTo>
                  <a:cubicBezTo>
                    <a:pt x="1229" y="266"/>
                    <a:pt x="1226" y="267"/>
                    <a:pt x="1225" y="266"/>
                  </a:cubicBezTo>
                  <a:cubicBezTo>
                    <a:pt x="1223" y="264"/>
                    <a:pt x="1223" y="264"/>
                    <a:pt x="1220" y="263"/>
                  </a:cubicBezTo>
                  <a:cubicBezTo>
                    <a:pt x="1220" y="261"/>
                    <a:pt x="1216" y="260"/>
                    <a:pt x="1215" y="260"/>
                  </a:cubicBezTo>
                  <a:cubicBezTo>
                    <a:pt x="1213" y="258"/>
                    <a:pt x="1209" y="257"/>
                    <a:pt x="1209" y="257"/>
                  </a:cubicBezTo>
                  <a:cubicBezTo>
                    <a:pt x="1208" y="255"/>
                    <a:pt x="1207" y="255"/>
                    <a:pt x="1205" y="254"/>
                  </a:cubicBezTo>
                  <a:cubicBezTo>
                    <a:pt x="1202" y="252"/>
                    <a:pt x="1204" y="253"/>
                    <a:pt x="1200" y="252"/>
                  </a:cubicBezTo>
                  <a:cubicBezTo>
                    <a:pt x="1200" y="251"/>
                    <a:pt x="1198" y="249"/>
                    <a:pt x="1195" y="249"/>
                  </a:cubicBezTo>
                  <a:cubicBezTo>
                    <a:pt x="1194" y="249"/>
                    <a:pt x="1191" y="248"/>
                    <a:pt x="1191" y="247"/>
                  </a:cubicBezTo>
                  <a:cubicBezTo>
                    <a:pt x="1190" y="246"/>
                    <a:pt x="1186" y="244"/>
                    <a:pt x="1186" y="245"/>
                  </a:cubicBezTo>
                  <a:cubicBezTo>
                    <a:pt x="1183" y="241"/>
                    <a:pt x="1183" y="242"/>
                    <a:pt x="1182" y="242"/>
                  </a:cubicBezTo>
                  <a:cubicBezTo>
                    <a:pt x="1178" y="243"/>
                    <a:pt x="1184" y="241"/>
                    <a:pt x="1177" y="240"/>
                  </a:cubicBezTo>
                  <a:cubicBezTo>
                    <a:pt x="1173" y="240"/>
                    <a:pt x="1174" y="240"/>
                    <a:pt x="1173" y="238"/>
                  </a:cubicBezTo>
                  <a:cubicBezTo>
                    <a:pt x="1171" y="237"/>
                    <a:pt x="1170" y="237"/>
                    <a:pt x="1167" y="236"/>
                  </a:cubicBezTo>
                  <a:cubicBezTo>
                    <a:pt x="1168" y="235"/>
                    <a:pt x="1165" y="235"/>
                    <a:pt x="1163" y="233"/>
                  </a:cubicBezTo>
                  <a:cubicBezTo>
                    <a:pt x="1158" y="230"/>
                    <a:pt x="1159" y="233"/>
                    <a:pt x="1157" y="230"/>
                  </a:cubicBezTo>
                  <a:cubicBezTo>
                    <a:pt x="1153" y="231"/>
                    <a:pt x="1153" y="226"/>
                    <a:pt x="1152" y="228"/>
                  </a:cubicBezTo>
                  <a:cubicBezTo>
                    <a:pt x="1150" y="227"/>
                    <a:pt x="1147" y="225"/>
                    <a:pt x="1146" y="225"/>
                  </a:cubicBezTo>
                  <a:cubicBezTo>
                    <a:pt x="1142" y="223"/>
                    <a:pt x="1144" y="225"/>
                    <a:pt x="1140" y="223"/>
                  </a:cubicBezTo>
                  <a:cubicBezTo>
                    <a:pt x="1138" y="221"/>
                    <a:pt x="1136" y="223"/>
                    <a:pt x="1134" y="220"/>
                  </a:cubicBezTo>
                  <a:cubicBezTo>
                    <a:pt x="1132" y="221"/>
                    <a:pt x="1130" y="220"/>
                    <a:pt x="1128" y="218"/>
                  </a:cubicBezTo>
                  <a:cubicBezTo>
                    <a:pt x="1127" y="215"/>
                    <a:pt x="1124" y="216"/>
                    <a:pt x="1122" y="215"/>
                  </a:cubicBezTo>
                  <a:cubicBezTo>
                    <a:pt x="1122" y="214"/>
                    <a:pt x="1116" y="214"/>
                    <a:pt x="1116" y="213"/>
                  </a:cubicBezTo>
                  <a:cubicBezTo>
                    <a:pt x="1113" y="211"/>
                    <a:pt x="1111" y="212"/>
                    <a:pt x="1110" y="211"/>
                  </a:cubicBezTo>
                  <a:cubicBezTo>
                    <a:pt x="1110" y="211"/>
                    <a:pt x="1106" y="209"/>
                    <a:pt x="1104" y="209"/>
                  </a:cubicBezTo>
                  <a:cubicBezTo>
                    <a:pt x="1101" y="207"/>
                    <a:pt x="1098" y="209"/>
                    <a:pt x="1098" y="207"/>
                  </a:cubicBezTo>
                  <a:cubicBezTo>
                    <a:pt x="1095" y="207"/>
                    <a:pt x="1092" y="204"/>
                    <a:pt x="1092" y="205"/>
                  </a:cubicBezTo>
                  <a:cubicBezTo>
                    <a:pt x="1091" y="206"/>
                    <a:pt x="1086" y="204"/>
                    <a:pt x="1086" y="203"/>
                  </a:cubicBezTo>
                  <a:cubicBezTo>
                    <a:pt x="1084" y="201"/>
                    <a:pt x="1079" y="201"/>
                    <a:pt x="1079" y="201"/>
                  </a:cubicBezTo>
                  <a:cubicBezTo>
                    <a:pt x="1076" y="200"/>
                    <a:pt x="1079" y="200"/>
                    <a:pt x="1073" y="199"/>
                  </a:cubicBezTo>
                  <a:cubicBezTo>
                    <a:pt x="1070" y="198"/>
                    <a:pt x="1070" y="198"/>
                    <a:pt x="1067" y="197"/>
                  </a:cubicBezTo>
                  <a:cubicBezTo>
                    <a:pt x="1061" y="198"/>
                    <a:pt x="1060" y="198"/>
                    <a:pt x="1061" y="195"/>
                  </a:cubicBezTo>
                  <a:cubicBezTo>
                    <a:pt x="1058" y="193"/>
                    <a:pt x="1056" y="193"/>
                    <a:pt x="1055" y="194"/>
                  </a:cubicBezTo>
                  <a:cubicBezTo>
                    <a:pt x="1053" y="193"/>
                    <a:pt x="1052" y="191"/>
                    <a:pt x="1048" y="192"/>
                  </a:cubicBezTo>
                  <a:cubicBezTo>
                    <a:pt x="1049" y="190"/>
                    <a:pt x="1042" y="191"/>
                    <a:pt x="1042" y="190"/>
                  </a:cubicBezTo>
                  <a:cubicBezTo>
                    <a:pt x="1038" y="188"/>
                    <a:pt x="1039" y="190"/>
                    <a:pt x="1036" y="189"/>
                  </a:cubicBezTo>
                  <a:cubicBezTo>
                    <a:pt x="1032" y="189"/>
                    <a:pt x="1030" y="187"/>
                    <a:pt x="1030" y="188"/>
                  </a:cubicBezTo>
                  <a:cubicBezTo>
                    <a:pt x="1027" y="189"/>
                    <a:pt x="1023" y="185"/>
                    <a:pt x="1024" y="186"/>
                  </a:cubicBezTo>
                  <a:cubicBezTo>
                    <a:pt x="1022" y="187"/>
                    <a:pt x="1020" y="188"/>
                    <a:pt x="1018" y="185"/>
                  </a:cubicBezTo>
                  <a:cubicBezTo>
                    <a:pt x="1017" y="183"/>
                    <a:pt x="1012" y="182"/>
                    <a:pt x="1013" y="184"/>
                  </a:cubicBezTo>
                  <a:cubicBezTo>
                    <a:pt x="1010" y="182"/>
                    <a:pt x="1012" y="185"/>
                    <a:pt x="1006" y="183"/>
                  </a:cubicBezTo>
                  <a:cubicBezTo>
                    <a:pt x="1006" y="182"/>
                    <a:pt x="1002" y="183"/>
                    <a:pt x="1001" y="182"/>
                  </a:cubicBezTo>
                  <a:cubicBezTo>
                    <a:pt x="1001" y="182"/>
                    <a:pt x="998" y="180"/>
                    <a:pt x="995" y="181"/>
                  </a:cubicBezTo>
                  <a:cubicBezTo>
                    <a:pt x="994" y="180"/>
                    <a:pt x="991" y="181"/>
                    <a:pt x="990" y="180"/>
                  </a:cubicBezTo>
                  <a:cubicBezTo>
                    <a:pt x="990" y="178"/>
                    <a:pt x="987" y="178"/>
                    <a:pt x="986" y="180"/>
                  </a:cubicBezTo>
                  <a:cubicBezTo>
                    <a:pt x="985" y="178"/>
                    <a:pt x="983" y="178"/>
                    <a:pt x="982" y="179"/>
                  </a:cubicBezTo>
                  <a:cubicBezTo>
                    <a:pt x="981" y="179"/>
                    <a:pt x="981" y="178"/>
                    <a:pt x="977" y="179"/>
                  </a:cubicBezTo>
                  <a:cubicBezTo>
                    <a:pt x="975" y="181"/>
                    <a:pt x="972" y="177"/>
                    <a:pt x="973" y="178"/>
                  </a:cubicBezTo>
                  <a:cubicBezTo>
                    <a:pt x="973" y="177"/>
                    <a:pt x="970" y="179"/>
                    <a:pt x="968" y="178"/>
                  </a:cubicBezTo>
                  <a:cubicBezTo>
                    <a:pt x="966" y="179"/>
                    <a:pt x="969" y="179"/>
                    <a:pt x="964" y="178"/>
                  </a:cubicBezTo>
                  <a:cubicBezTo>
                    <a:pt x="964" y="179"/>
                    <a:pt x="962" y="177"/>
                    <a:pt x="960" y="177"/>
                  </a:cubicBezTo>
                  <a:cubicBezTo>
                    <a:pt x="958" y="175"/>
                    <a:pt x="954" y="175"/>
                    <a:pt x="954" y="177"/>
                  </a:cubicBezTo>
                  <a:cubicBezTo>
                    <a:pt x="953" y="177"/>
                    <a:pt x="950" y="177"/>
                    <a:pt x="948" y="176"/>
                  </a:cubicBezTo>
                  <a:cubicBezTo>
                    <a:pt x="945" y="176"/>
                    <a:pt x="944" y="178"/>
                    <a:pt x="942" y="176"/>
                  </a:cubicBezTo>
                  <a:cubicBezTo>
                    <a:pt x="940" y="177"/>
                    <a:pt x="938" y="175"/>
                    <a:pt x="936" y="176"/>
                  </a:cubicBezTo>
                  <a:cubicBezTo>
                    <a:pt x="933" y="174"/>
                    <a:pt x="932" y="176"/>
                    <a:pt x="930" y="176"/>
                  </a:cubicBezTo>
                  <a:cubicBezTo>
                    <a:pt x="929" y="176"/>
                    <a:pt x="927" y="174"/>
                    <a:pt x="924" y="176"/>
                  </a:cubicBezTo>
                  <a:cubicBezTo>
                    <a:pt x="922" y="175"/>
                    <a:pt x="921" y="175"/>
                    <a:pt x="918" y="176"/>
                  </a:cubicBezTo>
                  <a:cubicBezTo>
                    <a:pt x="916" y="174"/>
                    <a:pt x="916" y="174"/>
                    <a:pt x="912" y="175"/>
                  </a:cubicBezTo>
                  <a:cubicBezTo>
                    <a:pt x="912" y="175"/>
                    <a:pt x="909" y="174"/>
                    <a:pt x="907" y="175"/>
                  </a:cubicBezTo>
                  <a:cubicBezTo>
                    <a:pt x="905" y="176"/>
                    <a:pt x="900" y="176"/>
                    <a:pt x="901" y="175"/>
                  </a:cubicBezTo>
                  <a:cubicBezTo>
                    <a:pt x="898" y="175"/>
                    <a:pt x="898" y="173"/>
                    <a:pt x="894" y="175"/>
                  </a:cubicBezTo>
                  <a:cubicBezTo>
                    <a:pt x="893" y="176"/>
                    <a:pt x="890" y="175"/>
                    <a:pt x="889" y="175"/>
                  </a:cubicBezTo>
                  <a:cubicBezTo>
                    <a:pt x="885" y="176"/>
                    <a:pt x="883" y="177"/>
                    <a:pt x="882" y="176"/>
                  </a:cubicBezTo>
                  <a:cubicBezTo>
                    <a:pt x="880" y="171"/>
                    <a:pt x="882" y="177"/>
                    <a:pt x="876" y="176"/>
                  </a:cubicBezTo>
                  <a:cubicBezTo>
                    <a:pt x="873" y="175"/>
                    <a:pt x="872" y="176"/>
                    <a:pt x="869" y="176"/>
                  </a:cubicBezTo>
                  <a:cubicBezTo>
                    <a:pt x="865" y="175"/>
                    <a:pt x="867" y="177"/>
                    <a:pt x="863" y="176"/>
                  </a:cubicBezTo>
                  <a:cubicBezTo>
                    <a:pt x="862" y="176"/>
                    <a:pt x="859" y="175"/>
                    <a:pt x="857" y="176"/>
                  </a:cubicBezTo>
                  <a:cubicBezTo>
                    <a:pt x="856" y="178"/>
                    <a:pt x="853" y="178"/>
                    <a:pt x="850" y="177"/>
                  </a:cubicBezTo>
                  <a:cubicBezTo>
                    <a:pt x="848" y="178"/>
                    <a:pt x="846" y="179"/>
                    <a:pt x="844" y="177"/>
                  </a:cubicBezTo>
                  <a:cubicBezTo>
                    <a:pt x="843" y="176"/>
                    <a:pt x="839" y="179"/>
                    <a:pt x="838" y="178"/>
                  </a:cubicBezTo>
                  <a:cubicBezTo>
                    <a:pt x="835" y="178"/>
                    <a:pt x="831" y="179"/>
                    <a:pt x="829" y="179"/>
                  </a:cubicBezTo>
                  <a:cubicBezTo>
                    <a:pt x="825" y="179"/>
                    <a:pt x="823" y="180"/>
                    <a:pt x="821" y="180"/>
                  </a:cubicBezTo>
                  <a:cubicBezTo>
                    <a:pt x="817" y="177"/>
                    <a:pt x="814" y="180"/>
                    <a:pt x="812" y="181"/>
                  </a:cubicBezTo>
                  <a:cubicBezTo>
                    <a:pt x="809" y="180"/>
                    <a:pt x="808" y="180"/>
                    <a:pt x="807" y="181"/>
                  </a:cubicBezTo>
                  <a:cubicBezTo>
                    <a:pt x="804" y="181"/>
                    <a:pt x="805" y="181"/>
                    <a:pt x="802" y="182"/>
                  </a:cubicBezTo>
                  <a:cubicBezTo>
                    <a:pt x="800" y="184"/>
                    <a:pt x="799" y="182"/>
                    <a:pt x="796" y="183"/>
                  </a:cubicBezTo>
                  <a:cubicBezTo>
                    <a:pt x="796" y="183"/>
                    <a:pt x="793" y="183"/>
                    <a:pt x="791" y="183"/>
                  </a:cubicBezTo>
                  <a:cubicBezTo>
                    <a:pt x="790" y="184"/>
                    <a:pt x="788" y="184"/>
                    <a:pt x="785" y="184"/>
                  </a:cubicBezTo>
                  <a:cubicBezTo>
                    <a:pt x="785" y="185"/>
                    <a:pt x="783" y="184"/>
                    <a:pt x="780" y="185"/>
                  </a:cubicBezTo>
                  <a:cubicBezTo>
                    <a:pt x="780" y="187"/>
                    <a:pt x="777" y="188"/>
                    <a:pt x="775" y="186"/>
                  </a:cubicBezTo>
                  <a:cubicBezTo>
                    <a:pt x="773" y="187"/>
                    <a:pt x="771" y="187"/>
                    <a:pt x="769" y="187"/>
                  </a:cubicBezTo>
                  <a:cubicBezTo>
                    <a:pt x="767" y="187"/>
                    <a:pt x="766" y="188"/>
                    <a:pt x="765" y="188"/>
                  </a:cubicBezTo>
                  <a:cubicBezTo>
                    <a:pt x="764" y="187"/>
                    <a:pt x="764" y="187"/>
                    <a:pt x="762" y="188"/>
                  </a:cubicBezTo>
                  <a:cubicBezTo>
                    <a:pt x="760" y="189"/>
                    <a:pt x="759" y="190"/>
                    <a:pt x="758" y="189"/>
                  </a:cubicBezTo>
                  <a:cubicBezTo>
                    <a:pt x="756" y="190"/>
                    <a:pt x="755" y="189"/>
                    <a:pt x="755" y="190"/>
                  </a:cubicBezTo>
                  <a:cubicBezTo>
                    <a:pt x="753" y="190"/>
                    <a:pt x="752" y="191"/>
                    <a:pt x="751" y="191"/>
                  </a:cubicBezTo>
                  <a:cubicBezTo>
                    <a:pt x="751" y="190"/>
                    <a:pt x="751" y="189"/>
                    <a:pt x="748" y="191"/>
                  </a:cubicBezTo>
                  <a:cubicBezTo>
                    <a:pt x="745" y="192"/>
                    <a:pt x="741" y="193"/>
                    <a:pt x="743" y="193"/>
                  </a:cubicBezTo>
                  <a:cubicBezTo>
                    <a:pt x="740" y="192"/>
                    <a:pt x="739" y="195"/>
                    <a:pt x="738" y="194"/>
                  </a:cubicBezTo>
                  <a:cubicBezTo>
                    <a:pt x="735" y="193"/>
                    <a:pt x="733" y="195"/>
                    <a:pt x="733" y="195"/>
                  </a:cubicBezTo>
                  <a:cubicBezTo>
                    <a:pt x="728" y="199"/>
                    <a:pt x="726" y="197"/>
                    <a:pt x="728" y="196"/>
                  </a:cubicBezTo>
                  <a:cubicBezTo>
                    <a:pt x="729" y="198"/>
                    <a:pt x="725" y="194"/>
                    <a:pt x="723" y="198"/>
                  </a:cubicBezTo>
                  <a:cubicBezTo>
                    <a:pt x="722" y="199"/>
                    <a:pt x="717" y="199"/>
                    <a:pt x="718" y="199"/>
                  </a:cubicBezTo>
                  <a:cubicBezTo>
                    <a:pt x="717" y="194"/>
                    <a:pt x="711" y="197"/>
                    <a:pt x="713" y="200"/>
                  </a:cubicBezTo>
                  <a:cubicBezTo>
                    <a:pt x="715" y="200"/>
                    <a:pt x="710" y="204"/>
                    <a:pt x="708" y="202"/>
                  </a:cubicBezTo>
                  <a:cubicBezTo>
                    <a:pt x="709" y="204"/>
                    <a:pt x="708" y="201"/>
                    <a:pt x="705" y="202"/>
                  </a:cubicBezTo>
                  <a:cubicBezTo>
                    <a:pt x="706" y="203"/>
                    <a:pt x="703" y="204"/>
                    <a:pt x="701" y="204"/>
                  </a:cubicBezTo>
                  <a:cubicBezTo>
                    <a:pt x="697" y="204"/>
                    <a:pt x="695" y="208"/>
                    <a:pt x="694" y="206"/>
                  </a:cubicBezTo>
                  <a:cubicBezTo>
                    <a:pt x="692" y="207"/>
                    <a:pt x="692" y="204"/>
                    <a:pt x="690" y="207"/>
                  </a:cubicBezTo>
                  <a:cubicBezTo>
                    <a:pt x="689" y="207"/>
                    <a:pt x="686" y="208"/>
                    <a:pt x="687" y="209"/>
                  </a:cubicBezTo>
                  <a:cubicBezTo>
                    <a:pt x="685" y="211"/>
                    <a:pt x="685" y="208"/>
                    <a:pt x="683" y="210"/>
                  </a:cubicBezTo>
                  <a:cubicBezTo>
                    <a:pt x="684" y="211"/>
                    <a:pt x="686" y="212"/>
                    <a:pt x="680" y="211"/>
                  </a:cubicBezTo>
                  <a:cubicBezTo>
                    <a:pt x="681" y="214"/>
                    <a:pt x="678" y="211"/>
                    <a:pt x="675" y="213"/>
                  </a:cubicBezTo>
                  <a:cubicBezTo>
                    <a:pt x="672" y="212"/>
                    <a:pt x="671" y="215"/>
                    <a:pt x="670" y="215"/>
                  </a:cubicBezTo>
                  <a:cubicBezTo>
                    <a:pt x="667" y="213"/>
                    <a:pt x="669" y="214"/>
                    <a:pt x="666" y="216"/>
                  </a:cubicBezTo>
                  <a:cubicBezTo>
                    <a:pt x="663" y="219"/>
                    <a:pt x="662" y="216"/>
                    <a:pt x="661" y="218"/>
                  </a:cubicBezTo>
                  <a:cubicBezTo>
                    <a:pt x="658" y="220"/>
                    <a:pt x="658" y="218"/>
                    <a:pt x="656" y="221"/>
                  </a:cubicBezTo>
                  <a:cubicBezTo>
                    <a:pt x="654" y="222"/>
                    <a:pt x="651" y="222"/>
                    <a:pt x="651" y="222"/>
                  </a:cubicBezTo>
                  <a:cubicBezTo>
                    <a:pt x="647" y="222"/>
                    <a:pt x="646" y="225"/>
                    <a:pt x="647" y="224"/>
                  </a:cubicBezTo>
                  <a:cubicBezTo>
                    <a:pt x="644" y="227"/>
                    <a:pt x="645" y="225"/>
                    <a:pt x="642" y="226"/>
                  </a:cubicBezTo>
                  <a:cubicBezTo>
                    <a:pt x="642" y="224"/>
                    <a:pt x="640" y="227"/>
                    <a:pt x="638" y="228"/>
                  </a:cubicBezTo>
                  <a:cubicBezTo>
                    <a:pt x="638" y="230"/>
                    <a:pt x="634" y="229"/>
                    <a:pt x="635" y="229"/>
                  </a:cubicBezTo>
                  <a:cubicBezTo>
                    <a:pt x="633" y="230"/>
                    <a:pt x="634" y="228"/>
                    <a:pt x="632" y="231"/>
                  </a:cubicBezTo>
                  <a:cubicBezTo>
                    <a:pt x="631" y="230"/>
                    <a:pt x="629" y="230"/>
                    <a:pt x="628" y="233"/>
                  </a:cubicBezTo>
                  <a:cubicBezTo>
                    <a:pt x="629" y="233"/>
                    <a:pt x="626" y="235"/>
                    <a:pt x="625" y="234"/>
                  </a:cubicBezTo>
                  <a:cubicBezTo>
                    <a:pt x="624" y="235"/>
                    <a:pt x="624" y="235"/>
                    <a:pt x="621" y="236"/>
                  </a:cubicBezTo>
                  <a:cubicBezTo>
                    <a:pt x="620" y="236"/>
                    <a:pt x="618" y="237"/>
                    <a:pt x="618" y="238"/>
                  </a:cubicBezTo>
                  <a:cubicBezTo>
                    <a:pt x="616" y="239"/>
                    <a:pt x="614" y="239"/>
                    <a:pt x="615" y="240"/>
                  </a:cubicBezTo>
                  <a:cubicBezTo>
                    <a:pt x="614" y="241"/>
                    <a:pt x="612" y="240"/>
                    <a:pt x="610" y="242"/>
                  </a:cubicBezTo>
                  <a:cubicBezTo>
                    <a:pt x="609" y="242"/>
                    <a:pt x="606" y="243"/>
                    <a:pt x="605" y="245"/>
                  </a:cubicBezTo>
                  <a:cubicBezTo>
                    <a:pt x="603" y="246"/>
                    <a:pt x="602" y="246"/>
                    <a:pt x="601" y="247"/>
                  </a:cubicBezTo>
                  <a:cubicBezTo>
                    <a:pt x="600" y="248"/>
                    <a:pt x="595" y="249"/>
                    <a:pt x="596" y="250"/>
                  </a:cubicBezTo>
                  <a:cubicBezTo>
                    <a:pt x="595" y="249"/>
                    <a:pt x="594" y="249"/>
                    <a:pt x="592" y="253"/>
                  </a:cubicBezTo>
                  <a:cubicBezTo>
                    <a:pt x="590" y="252"/>
                    <a:pt x="588" y="255"/>
                    <a:pt x="587" y="255"/>
                  </a:cubicBezTo>
                  <a:cubicBezTo>
                    <a:pt x="586" y="255"/>
                    <a:pt x="582" y="258"/>
                    <a:pt x="582" y="258"/>
                  </a:cubicBezTo>
                  <a:cubicBezTo>
                    <a:pt x="578" y="261"/>
                    <a:pt x="582" y="258"/>
                    <a:pt x="578" y="261"/>
                  </a:cubicBezTo>
                  <a:cubicBezTo>
                    <a:pt x="577" y="261"/>
                    <a:pt x="573" y="262"/>
                    <a:pt x="574" y="263"/>
                  </a:cubicBezTo>
                  <a:cubicBezTo>
                    <a:pt x="574" y="261"/>
                    <a:pt x="571" y="263"/>
                    <a:pt x="569" y="267"/>
                  </a:cubicBezTo>
                  <a:cubicBezTo>
                    <a:pt x="566" y="268"/>
                    <a:pt x="567" y="268"/>
                    <a:pt x="564" y="269"/>
                  </a:cubicBezTo>
                  <a:cubicBezTo>
                    <a:pt x="562" y="269"/>
                    <a:pt x="562" y="273"/>
                    <a:pt x="561" y="273"/>
                  </a:cubicBezTo>
                  <a:cubicBezTo>
                    <a:pt x="559" y="274"/>
                    <a:pt x="558" y="275"/>
                    <a:pt x="556" y="276"/>
                  </a:cubicBezTo>
                  <a:cubicBezTo>
                    <a:pt x="556" y="277"/>
                    <a:pt x="555" y="278"/>
                    <a:pt x="552" y="279"/>
                  </a:cubicBezTo>
                  <a:cubicBezTo>
                    <a:pt x="552" y="281"/>
                    <a:pt x="550" y="280"/>
                    <a:pt x="549" y="281"/>
                  </a:cubicBezTo>
                  <a:cubicBezTo>
                    <a:pt x="547" y="283"/>
                    <a:pt x="545" y="283"/>
                    <a:pt x="545" y="284"/>
                  </a:cubicBezTo>
                  <a:cubicBezTo>
                    <a:pt x="544" y="285"/>
                    <a:pt x="544" y="285"/>
                    <a:pt x="542" y="287"/>
                  </a:cubicBezTo>
                  <a:cubicBezTo>
                    <a:pt x="541" y="286"/>
                    <a:pt x="541" y="290"/>
                    <a:pt x="539" y="289"/>
                  </a:cubicBezTo>
                  <a:cubicBezTo>
                    <a:pt x="539" y="290"/>
                    <a:pt x="536" y="291"/>
                    <a:pt x="535" y="292"/>
                  </a:cubicBezTo>
                  <a:cubicBezTo>
                    <a:pt x="535" y="293"/>
                    <a:pt x="533" y="294"/>
                    <a:pt x="532" y="294"/>
                  </a:cubicBezTo>
                  <a:cubicBezTo>
                    <a:pt x="531" y="296"/>
                    <a:pt x="527" y="298"/>
                    <a:pt x="526" y="300"/>
                  </a:cubicBezTo>
                  <a:cubicBezTo>
                    <a:pt x="526" y="301"/>
                    <a:pt x="524" y="303"/>
                    <a:pt x="522" y="303"/>
                  </a:cubicBezTo>
                  <a:cubicBezTo>
                    <a:pt x="522" y="302"/>
                    <a:pt x="520" y="306"/>
                    <a:pt x="519" y="305"/>
                  </a:cubicBezTo>
                  <a:cubicBezTo>
                    <a:pt x="519" y="306"/>
                    <a:pt x="515" y="310"/>
                    <a:pt x="515" y="310"/>
                  </a:cubicBezTo>
                  <a:cubicBezTo>
                    <a:pt x="513" y="311"/>
                    <a:pt x="513" y="313"/>
                    <a:pt x="510" y="314"/>
                  </a:cubicBezTo>
                  <a:cubicBezTo>
                    <a:pt x="508" y="318"/>
                    <a:pt x="506" y="320"/>
                    <a:pt x="505" y="319"/>
                  </a:cubicBezTo>
                  <a:cubicBezTo>
                    <a:pt x="503" y="319"/>
                    <a:pt x="503" y="322"/>
                    <a:pt x="501" y="323"/>
                  </a:cubicBezTo>
                  <a:cubicBezTo>
                    <a:pt x="499" y="325"/>
                    <a:pt x="499" y="324"/>
                    <a:pt x="497" y="327"/>
                  </a:cubicBezTo>
                  <a:cubicBezTo>
                    <a:pt x="494" y="327"/>
                    <a:pt x="494" y="329"/>
                    <a:pt x="493" y="331"/>
                  </a:cubicBezTo>
                  <a:cubicBezTo>
                    <a:pt x="492" y="333"/>
                    <a:pt x="492" y="334"/>
                    <a:pt x="490" y="335"/>
                  </a:cubicBezTo>
                  <a:cubicBezTo>
                    <a:pt x="491" y="333"/>
                    <a:pt x="490" y="337"/>
                    <a:pt x="486" y="338"/>
                  </a:cubicBezTo>
                  <a:cubicBezTo>
                    <a:pt x="487" y="340"/>
                    <a:pt x="484" y="343"/>
                    <a:pt x="483" y="342"/>
                  </a:cubicBezTo>
                  <a:cubicBezTo>
                    <a:pt x="482" y="346"/>
                    <a:pt x="481" y="344"/>
                    <a:pt x="480" y="346"/>
                  </a:cubicBezTo>
                  <a:cubicBezTo>
                    <a:pt x="479" y="345"/>
                    <a:pt x="477" y="350"/>
                    <a:pt x="476" y="350"/>
                  </a:cubicBezTo>
                  <a:cubicBezTo>
                    <a:pt x="475" y="351"/>
                    <a:pt x="474" y="354"/>
                    <a:pt x="473" y="354"/>
                  </a:cubicBezTo>
                  <a:cubicBezTo>
                    <a:pt x="472" y="355"/>
                    <a:pt x="469" y="355"/>
                    <a:pt x="470" y="358"/>
                  </a:cubicBezTo>
                  <a:cubicBezTo>
                    <a:pt x="470" y="356"/>
                    <a:pt x="467" y="360"/>
                    <a:pt x="467" y="362"/>
                  </a:cubicBezTo>
                  <a:cubicBezTo>
                    <a:pt x="465" y="363"/>
                    <a:pt x="465" y="363"/>
                    <a:pt x="463" y="367"/>
                  </a:cubicBezTo>
                  <a:cubicBezTo>
                    <a:pt x="461" y="370"/>
                    <a:pt x="460" y="369"/>
                    <a:pt x="459" y="372"/>
                  </a:cubicBezTo>
                  <a:cubicBezTo>
                    <a:pt x="458" y="374"/>
                    <a:pt x="456" y="375"/>
                    <a:pt x="455" y="377"/>
                  </a:cubicBezTo>
                  <a:cubicBezTo>
                    <a:pt x="454" y="379"/>
                    <a:pt x="453" y="380"/>
                    <a:pt x="451" y="382"/>
                  </a:cubicBezTo>
                  <a:cubicBezTo>
                    <a:pt x="450" y="384"/>
                    <a:pt x="448" y="386"/>
                    <a:pt x="448" y="387"/>
                  </a:cubicBezTo>
                  <a:cubicBezTo>
                    <a:pt x="447" y="389"/>
                    <a:pt x="445" y="390"/>
                    <a:pt x="444" y="393"/>
                  </a:cubicBezTo>
                  <a:cubicBezTo>
                    <a:pt x="442" y="395"/>
                    <a:pt x="441" y="395"/>
                    <a:pt x="440" y="399"/>
                  </a:cubicBezTo>
                  <a:cubicBezTo>
                    <a:pt x="441" y="402"/>
                    <a:pt x="437" y="402"/>
                    <a:pt x="437" y="404"/>
                  </a:cubicBezTo>
                  <a:cubicBezTo>
                    <a:pt x="437" y="405"/>
                    <a:pt x="436" y="406"/>
                    <a:pt x="435" y="407"/>
                  </a:cubicBezTo>
                  <a:cubicBezTo>
                    <a:pt x="433" y="409"/>
                    <a:pt x="434" y="409"/>
                    <a:pt x="434" y="409"/>
                  </a:cubicBezTo>
                  <a:cubicBezTo>
                    <a:pt x="431" y="411"/>
                    <a:pt x="432" y="412"/>
                    <a:pt x="432" y="412"/>
                  </a:cubicBezTo>
                  <a:cubicBezTo>
                    <a:pt x="431" y="412"/>
                    <a:pt x="430" y="416"/>
                    <a:pt x="430" y="415"/>
                  </a:cubicBezTo>
                  <a:cubicBezTo>
                    <a:pt x="430" y="416"/>
                    <a:pt x="429" y="417"/>
                    <a:pt x="429" y="417"/>
                  </a:cubicBezTo>
                  <a:cubicBezTo>
                    <a:pt x="428" y="418"/>
                    <a:pt x="428" y="418"/>
                    <a:pt x="427" y="421"/>
                  </a:cubicBezTo>
                  <a:cubicBezTo>
                    <a:pt x="427" y="421"/>
                    <a:pt x="426" y="424"/>
                    <a:pt x="426" y="424"/>
                  </a:cubicBezTo>
                  <a:cubicBezTo>
                    <a:pt x="426" y="425"/>
                    <a:pt x="424" y="424"/>
                    <a:pt x="424" y="426"/>
                  </a:cubicBezTo>
                  <a:cubicBezTo>
                    <a:pt x="424" y="427"/>
                    <a:pt x="424" y="428"/>
                    <a:pt x="423" y="429"/>
                  </a:cubicBezTo>
                  <a:cubicBezTo>
                    <a:pt x="422" y="429"/>
                    <a:pt x="422" y="430"/>
                    <a:pt x="421" y="432"/>
                  </a:cubicBezTo>
                  <a:cubicBezTo>
                    <a:pt x="423" y="432"/>
                    <a:pt x="420" y="433"/>
                    <a:pt x="420" y="435"/>
                  </a:cubicBezTo>
                  <a:cubicBezTo>
                    <a:pt x="420" y="436"/>
                    <a:pt x="418" y="439"/>
                    <a:pt x="418" y="438"/>
                  </a:cubicBezTo>
                  <a:cubicBezTo>
                    <a:pt x="417" y="437"/>
                    <a:pt x="417" y="440"/>
                    <a:pt x="416" y="441"/>
                  </a:cubicBezTo>
                  <a:cubicBezTo>
                    <a:pt x="418" y="441"/>
                    <a:pt x="415" y="443"/>
                    <a:pt x="415" y="444"/>
                  </a:cubicBezTo>
                  <a:cubicBezTo>
                    <a:pt x="415" y="445"/>
                    <a:pt x="415" y="445"/>
                    <a:pt x="413" y="447"/>
                  </a:cubicBezTo>
                  <a:cubicBezTo>
                    <a:pt x="414" y="448"/>
                    <a:pt x="414" y="450"/>
                    <a:pt x="412" y="450"/>
                  </a:cubicBezTo>
                  <a:cubicBezTo>
                    <a:pt x="411" y="452"/>
                    <a:pt x="411" y="450"/>
                    <a:pt x="410" y="454"/>
                  </a:cubicBezTo>
                  <a:cubicBezTo>
                    <a:pt x="409" y="455"/>
                    <a:pt x="409" y="455"/>
                    <a:pt x="409" y="457"/>
                  </a:cubicBezTo>
                  <a:cubicBezTo>
                    <a:pt x="410" y="459"/>
                    <a:pt x="407" y="459"/>
                    <a:pt x="407" y="462"/>
                  </a:cubicBezTo>
                  <a:cubicBezTo>
                    <a:pt x="406" y="465"/>
                    <a:pt x="408" y="468"/>
                    <a:pt x="404" y="467"/>
                  </a:cubicBezTo>
                  <a:cubicBezTo>
                    <a:pt x="404" y="467"/>
                    <a:pt x="402" y="469"/>
                    <a:pt x="402" y="471"/>
                  </a:cubicBezTo>
                  <a:cubicBezTo>
                    <a:pt x="401" y="472"/>
                    <a:pt x="400" y="476"/>
                    <a:pt x="400" y="477"/>
                  </a:cubicBezTo>
                  <a:cubicBezTo>
                    <a:pt x="399" y="479"/>
                    <a:pt x="398" y="480"/>
                    <a:pt x="398" y="481"/>
                  </a:cubicBezTo>
                  <a:cubicBezTo>
                    <a:pt x="399" y="483"/>
                    <a:pt x="398" y="484"/>
                    <a:pt x="396" y="487"/>
                  </a:cubicBezTo>
                  <a:cubicBezTo>
                    <a:pt x="394" y="490"/>
                    <a:pt x="393" y="490"/>
                    <a:pt x="394" y="492"/>
                  </a:cubicBezTo>
                  <a:cubicBezTo>
                    <a:pt x="395" y="494"/>
                    <a:pt x="394" y="496"/>
                    <a:pt x="392" y="497"/>
                  </a:cubicBezTo>
                  <a:cubicBezTo>
                    <a:pt x="392" y="499"/>
                    <a:pt x="392" y="500"/>
                    <a:pt x="390" y="503"/>
                  </a:cubicBezTo>
                  <a:cubicBezTo>
                    <a:pt x="390" y="503"/>
                    <a:pt x="391" y="508"/>
                    <a:pt x="388" y="509"/>
                  </a:cubicBezTo>
                  <a:cubicBezTo>
                    <a:pt x="386" y="510"/>
                    <a:pt x="386" y="512"/>
                    <a:pt x="385" y="515"/>
                  </a:cubicBezTo>
                  <a:cubicBezTo>
                    <a:pt x="383" y="517"/>
                    <a:pt x="385" y="521"/>
                    <a:pt x="384" y="521"/>
                  </a:cubicBezTo>
                  <a:cubicBezTo>
                    <a:pt x="383" y="523"/>
                    <a:pt x="380" y="525"/>
                    <a:pt x="381" y="527"/>
                  </a:cubicBezTo>
                  <a:cubicBezTo>
                    <a:pt x="382" y="530"/>
                    <a:pt x="382" y="531"/>
                    <a:pt x="380" y="533"/>
                  </a:cubicBezTo>
                  <a:cubicBezTo>
                    <a:pt x="378" y="535"/>
                    <a:pt x="379" y="536"/>
                    <a:pt x="378" y="539"/>
                  </a:cubicBezTo>
                  <a:cubicBezTo>
                    <a:pt x="377" y="540"/>
                    <a:pt x="378" y="544"/>
                    <a:pt x="376" y="545"/>
                  </a:cubicBezTo>
                  <a:cubicBezTo>
                    <a:pt x="377" y="546"/>
                    <a:pt x="374" y="550"/>
                    <a:pt x="375" y="551"/>
                  </a:cubicBezTo>
                  <a:cubicBezTo>
                    <a:pt x="371" y="554"/>
                    <a:pt x="374" y="556"/>
                    <a:pt x="373" y="558"/>
                  </a:cubicBezTo>
                  <a:cubicBezTo>
                    <a:pt x="369" y="561"/>
                    <a:pt x="373" y="564"/>
                    <a:pt x="371" y="565"/>
                  </a:cubicBezTo>
                  <a:cubicBezTo>
                    <a:pt x="370" y="565"/>
                    <a:pt x="368" y="568"/>
                    <a:pt x="370" y="570"/>
                  </a:cubicBezTo>
                  <a:cubicBezTo>
                    <a:pt x="368" y="572"/>
                    <a:pt x="368" y="573"/>
                    <a:pt x="368" y="576"/>
                  </a:cubicBezTo>
                  <a:cubicBezTo>
                    <a:pt x="369" y="578"/>
                    <a:pt x="365" y="579"/>
                    <a:pt x="367" y="582"/>
                  </a:cubicBezTo>
                  <a:cubicBezTo>
                    <a:pt x="367" y="584"/>
                    <a:pt x="366" y="586"/>
                    <a:pt x="366" y="588"/>
                  </a:cubicBezTo>
                  <a:cubicBezTo>
                    <a:pt x="366" y="590"/>
                    <a:pt x="366" y="593"/>
                    <a:pt x="365" y="593"/>
                  </a:cubicBezTo>
                  <a:cubicBezTo>
                    <a:pt x="365" y="596"/>
                    <a:pt x="364" y="598"/>
                    <a:pt x="363" y="599"/>
                  </a:cubicBezTo>
                  <a:cubicBezTo>
                    <a:pt x="365" y="601"/>
                    <a:pt x="362" y="602"/>
                    <a:pt x="363" y="605"/>
                  </a:cubicBezTo>
                  <a:cubicBezTo>
                    <a:pt x="362" y="607"/>
                    <a:pt x="363" y="608"/>
                    <a:pt x="362" y="611"/>
                  </a:cubicBezTo>
                  <a:cubicBezTo>
                    <a:pt x="364" y="612"/>
                    <a:pt x="363" y="615"/>
                    <a:pt x="361" y="617"/>
                  </a:cubicBezTo>
                  <a:cubicBezTo>
                    <a:pt x="359" y="619"/>
                    <a:pt x="360" y="623"/>
                    <a:pt x="360" y="623"/>
                  </a:cubicBezTo>
                  <a:cubicBezTo>
                    <a:pt x="359" y="624"/>
                    <a:pt x="359" y="628"/>
                    <a:pt x="360" y="628"/>
                  </a:cubicBezTo>
                  <a:cubicBezTo>
                    <a:pt x="360" y="630"/>
                    <a:pt x="360" y="632"/>
                    <a:pt x="359" y="634"/>
                  </a:cubicBezTo>
                  <a:cubicBezTo>
                    <a:pt x="359" y="637"/>
                    <a:pt x="356" y="639"/>
                    <a:pt x="359" y="640"/>
                  </a:cubicBezTo>
                  <a:cubicBezTo>
                    <a:pt x="357" y="644"/>
                    <a:pt x="357" y="645"/>
                    <a:pt x="358" y="649"/>
                  </a:cubicBezTo>
                  <a:cubicBezTo>
                    <a:pt x="359" y="656"/>
                    <a:pt x="359" y="657"/>
                    <a:pt x="357" y="657"/>
                  </a:cubicBezTo>
                  <a:cubicBezTo>
                    <a:pt x="356" y="658"/>
                    <a:pt x="356" y="660"/>
                    <a:pt x="357" y="662"/>
                  </a:cubicBezTo>
                  <a:cubicBezTo>
                    <a:pt x="354" y="664"/>
                    <a:pt x="355" y="669"/>
                    <a:pt x="357" y="666"/>
                  </a:cubicBezTo>
                  <a:cubicBezTo>
                    <a:pt x="358" y="668"/>
                    <a:pt x="356" y="668"/>
                    <a:pt x="357" y="670"/>
                  </a:cubicBezTo>
                  <a:cubicBezTo>
                    <a:pt x="359" y="671"/>
                    <a:pt x="357" y="674"/>
                    <a:pt x="357" y="675"/>
                  </a:cubicBezTo>
                  <a:cubicBezTo>
                    <a:pt x="356" y="677"/>
                    <a:pt x="356" y="678"/>
                    <a:pt x="357" y="681"/>
                  </a:cubicBezTo>
                  <a:cubicBezTo>
                    <a:pt x="356" y="682"/>
                    <a:pt x="358" y="683"/>
                    <a:pt x="357" y="687"/>
                  </a:cubicBezTo>
                  <a:cubicBezTo>
                    <a:pt x="358" y="688"/>
                    <a:pt x="357" y="690"/>
                    <a:pt x="357" y="692"/>
                  </a:cubicBezTo>
                  <a:cubicBezTo>
                    <a:pt x="358" y="693"/>
                    <a:pt x="358" y="697"/>
                    <a:pt x="358" y="698"/>
                  </a:cubicBezTo>
                  <a:cubicBezTo>
                    <a:pt x="359" y="698"/>
                    <a:pt x="358" y="703"/>
                    <a:pt x="358" y="704"/>
                  </a:cubicBezTo>
                  <a:cubicBezTo>
                    <a:pt x="358" y="705"/>
                    <a:pt x="358" y="709"/>
                    <a:pt x="359" y="710"/>
                  </a:cubicBezTo>
                  <a:cubicBezTo>
                    <a:pt x="359" y="709"/>
                    <a:pt x="358" y="711"/>
                    <a:pt x="359" y="710"/>
                  </a:cubicBezTo>
                  <a:cubicBezTo>
                    <a:pt x="358" y="712"/>
                    <a:pt x="360" y="714"/>
                    <a:pt x="358" y="715"/>
                  </a:cubicBezTo>
                  <a:cubicBezTo>
                    <a:pt x="357" y="717"/>
                    <a:pt x="355" y="718"/>
                    <a:pt x="353" y="717"/>
                  </a:cubicBezTo>
                  <a:cubicBezTo>
                    <a:pt x="351" y="718"/>
                    <a:pt x="349" y="717"/>
                    <a:pt x="349" y="716"/>
                  </a:cubicBezTo>
                  <a:cubicBezTo>
                    <a:pt x="348" y="716"/>
                    <a:pt x="346" y="714"/>
                    <a:pt x="346" y="712"/>
                  </a:cubicBezTo>
                  <a:cubicBezTo>
                    <a:pt x="345" y="710"/>
                    <a:pt x="343" y="711"/>
                    <a:pt x="346" y="71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99" name="Freeform 17"/>
            <p:cNvSpPr>
              <a:spLocks/>
            </p:cNvSpPr>
            <p:nvPr/>
          </p:nvSpPr>
          <p:spPr bwMode="auto">
            <a:xfrm>
              <a:off x="3038" y="539"/>
              <a:ext cx="375" cy="741"/>
            </a:xfrm>
            <a:custGeom>
              <a:avLst/>
              <a:gdLst>
                <a:gd name="T0" fmla="*/ 4 w 159"/>
                <a:gd name="T1" fmla="*/ 295 h 314"/>
                <a:gd name="T2" fmla="*/ 5 w 159"/>
                <a:gd name="T3" fmla="*/ 282 h 314"/>
                <a:gd name="T4" fmla="*/ 9 w 159"/>
                <a:gd name="T5" fmla="*/ 257 h 314"/>
                <a:gd name="T6" fmla="*/ 14 w 159"/>
                <a:gd name="T7" fmla="*/ 233 h 314"/>
                <a:gd name="T8" fmla="*/ 18 w 159"/>
                <a:gd name="T9" fmla="*/ 213 h 314"/>
                <a:gd name="T10" fmla="*/ 20 w 159"/>
                <a:gd name="T11" fmla="*/ 201 h 314"/>
                <a:gd name="T12" fmla="*/ 26 w 159"/>
                <a:gd name="T13" fmla="*/ 184 h 314"/>
                <a:gd name="T14" fmla="*/ 32 w 159"/>
                <a:gd name="T15" fmla="*/ 168 h 314"/>
                <a:gd name="T16" fmla="*/ 41 w 159"/>
                <a:gd name="T17" fmla="*/ 146 h 314"/>
                <a:gd name="T18" fmla="*/ 48 w 159"/>
                <a:gd name="T19" fmla="*/ 132 h 314"/>
                <a:gd name="T20" fmla="*/ 57 w 159"/>
                <a:gd name="T21" fmla="*/ 116 h 314"/>
                <a:gd name="T22" fmla="*/ 67 w 159"/>
                <a:gd name="T23" fmla="*/ 100 h 314"/>
                <a:gd name="T24" fmla="*/ 79 w 159"/>
                <a:gd name="T25" fmla="*/ 85 h 314"/>
                <a:gd name="T26" fmla="*/ 86 w 159"/>
                <a:gd name="T27" fmla="*/ 75 h 314"/>
                <a:gd name="T28" fmla="*/ 98 w 159"/>
                <a:gd name="T29" fmla="*/ 60 h 314"/>
                <a:gd name="T30" fmla="*/ 111 w 159"/>
                <a:gd name="T31" fmla="*/ 47 h 314"/>
                <a:gd name="T32" fmla="*/ 124 w 159"/>
                <a:gd name="T33" fmla="*/ 33 h 314"/>
                <a:gd name="T34" fmla="*/ 138 w 159"/>
                <a:gd name="T35" fmla="*/ 20 h 314"/>
                <a:gd name="T36" fmla="*/ 149 w 159"/>
                <a:gd name="T37" fmla="*/ 10 h 314"/>
                <a:gd name="T38" fmla="*/ 158 w 159"/>
                <a:gd name="T39" fmla="*/ 4 h 314"/>
                <a:gd name="T40" fmla="*/ 154 w 159"/>
                <a:gd name="T41" fmla="*/ 9 h 314"/>
                <a:gd name="T42" fmla="*/ 144 w 159"/>
                <a:gd name="T43" fmla="*/ 18 h 314"/>
                <a:gd name="T44" fmla="*/ 130 w 159"/>
                <a:gd name="T45" fmla="*/ 31 h 314"/>
                <a:gd name="T46" fmla="*/ 117 w 159"/>
                <a:gd name="T47" fmla="*/ 44 h 314"/>
                <a:gd name="T48" fmla="*/ 105 w 159"/>
                <a:gd name="T49" fmla="*/ 58 h 314"/>
                <a:gd name="T50" fmla="*/ 94 w 159"/>
                <a:gd name="T51" fmla="*/ 72 h 314"/>
                <a:gd name="T52" fmla="*/ 85 w 159"/>
                <a:gd name="T53" fmla="*/ 84 h 314"/>
                <a:gd name="T54" fmla="*/ 77 w 159"/>
                <a:gd name="T55" fmla="*/ 96 h 314"/>
                <a:gd name="T56" fmla="*/ 69 w 159"/>
                <a:gd name="T57" fmla="*/ 108 h 314"/>
                <a:gd name="T58" fmla="*/ 60 w 159"/>
                <a:gd name="T59" fmla="*/ 124 h 314"/>
                <a:gd name="T60" fmla="*/ 51 w 159"/>
                <a:gd name="T61" fmla="*/ 140 h 314"/>
                <a:gd name="T62" fmla="*/ 42 w 159"/>
                <a:gd name="T63" fmla="*/ 163 h 314"/>
                <a:gd name="T64" fmla="*/ 37 w 159"/>
                <a:gd name="T65" fmla="*/ 177 h 314"/>
                <a:gd name="T66" fmla="*/ 32 w 159"/>
                <a:gd name="T67" fmla="*/ 192 h 314"/>
                <a:gd name="T68" fmla="*/ 28 w 159"/>
                <a:gd name="T69" fmla="*/ 210 h 314"/>
                <a:gd name="T70" fmla="*/ 24 w 159"/>
                <a:gd name="T71" fmla="*/ 227 h 314"/>
                <a:gd name="T72" fmla="*/ 21 w 159"/>
                <a:gd name="T73" fmla="*/ 240 h 314"/>
                <a:gd name="T74" fmla="*/ 19 w 159"/>
                <a:gd name="T75" fmla="*/ 265 h 314"/>
                <a:gd name="T76" fmla="*/ 17 w 159"/>
                <a:gd name="T77" fmla="*/ 279 h 314"/>
                <a:gd name="T78" fmla="*/ 15 w 159"/>
                <a:gd name="T79" fmla="*/ 294 h 314"/>
                <a:gd name="T80" fmla="*/ 14 w 159"/>
                <a:gd name="T81" fmla="*/ 308 h 314"/>
                <a:gd name="T82" fmla="*/ 9 w 159"/>
                <a:gd name="T83" fmla="*/ 313 h 314"/>
                <a:gd name="T84" fmla="*/ 3 w 159"/>
                <a:gd name="T85" fmla="*/ 307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314">
                  <a:moveTo>
                    <a:pt x="3" y="307"/>
                  </a:moveTo>
                  <a:cubicBezTo>
                    <a:pt x="5" y="309"/>
                    <a:pt x="0" y="300"/>
                    <a:pt x="4" y="301"/>
                  </a:cubicBezTo>
                  <a:cubicBezTo>
                    <a:pt x="3" y="296"/>
                    <a:pt x="6" y="295"/>
                    <a:pt x="4" y="295"/>
                  </a:cubicBezTo>
                  <a:cubicBezTo>
                    <a:pt x="6" y="299"/>
                    <a:pt x="7" y="295"/>
                    <a:pt x="5" y="293"/>
                  </a:cubicBezTo>
                  <a:cubicBezTo>
                    <a:pt x="3" y="291"/>
                    <a:pt x="6" y="290"/>
                    <a:pt x="5" y="288"/>
                  </a:cubicBezTo>
                  <a:cubicBezTo>
                    <a:pt x="7" y="289"/>
                    <a:pt x="6" y="284"/>
                    <a:pt x="5" y="282"/>
                  </a:cubicBezTo>
                  <a:cubicBezTo>
                    <a:pt x="5" y="279"/>
                    <a:pt x="8" y="278"/>
                    <a:pt x="6" y="276"/>
                  </a:cubicBezTo>
                  <a:cubicBezTo>
                    <a:pt x="6" y="274"/>
                    <a:pt x="7" y="272"/>
                    <a:pt x="7" y="270"/>
                  </a:cubicBezTo>
                  <a:cubicBezTo>
                    <a:pt x="7" y="266"/>
                    <a:pt x="9" y="259"/>
                    <a:pt x="9" y="257"/>
                  </a:cubicBezTo>
                  <a:cubicBezTo>
                    <a:pt x="8" y="252"/>
                    <a:pt x="9" y="250"/>
                    <a:pt x="11" y="245"/>
                  </a:cubicBezTo>
                  <a:cubicBezTo>
                    <a:pt x="11" y="243"/>
                    <a:pt x="12" y="241"/>
                    <a:pt x="12" y="239"/>
                  </a:cubicBezTo>
                  <a:cubicBezTo>
                    <a:pt x="13" y="237"/>
                    <a:pt x="12" y="234"/>
                    <a:pt x="14" y="233"/>
                  </a:cubicBezTo>
                  <a:cubicBezTo>
                    <a:pt x="14" y="233"/>
                    <a:pt x="13" y="228"/>
                    <a:pt x="15" y="226"/>
                  </a:cubicBezTo>
                  <a:cubicBezTo>
                    <a:pt x="16" y="224"/>
                    <a:pt x="14" y="224"/>
                    <a:pt x="16" y="220"/>
                  </a:cubicBezTo>
                  <a:cubicBezTo>
                    <a:pt x="18" y="219"/>
                    <a:pt x="18" y="215"/>
                    <a:pt x="18" y="213"/>
                  </a:cubicBezTo>
                  <a:cubicBezTo>
                    <a:pt x="16" y="212"/>
                    <a:pt x="16" y="208"/>
                    <a:pt x="19" y="208"/>
                  </a:cubicBezTo>
                  <a:cubicBezTo>
                    <a:pt x="17" y="207"/>
                    <a:pt x="18" y="206"/>
                    <a:pt x="19" y="204"/>
                  </a:cubicBezTo>
                  <a:cubicBezTo>
                    <a:pt x="20" y="202"/>
                    <a:pt x="19" y="202"/>
                    <a:pt x="20" y="201"/>
                  </a:cubicBezTo>
                  <a:cubicBezTo>
                    <a:pt x="19" y="196"/>
                    <a:pt x="24" y="199"/>
                    <a:pt x="23" y="196"/>
                  </a:cubicBezTo>
                  <a:cubicBezTo>
                    <a:pt x="25" y="196"/>
                    <a:pt x="25" y="196"/>
                    <a:pt x="24" y="190"/>
                  </a:cubicBezTo>
                  <a:cubicBezTo>
                    <a:pt x="22" y="188"/>
                    <a:pt x="26" y="186"/>
                    <a:pt x="26" y="184"/>
                  </a:cubicBezTo>
                  <a:cubicBezTo>
                    <a:pt x="26" y="182"/>
                    <a:pt x="30" y="179"/>
                    <a:pt x="28" y="178"/>
                  </a:cubicBezTo>
                  <a:cubicBezTo>
                    <a:pt x="28" y="175"/>
                    <a:pt x="31" y="175"/>
                    <a:pt x="30" y="172"/>
                  </a:cubicBezTo>
                  <a:cubicBezTo>
                    <a:pt x="29" y="172"/>
                    <a:pt x="32" y="170"/>
                    <a:pt x="32" y="168"/>
                  </a:cubicBezTo>
                  <a:cubicBezTo>
                    <a:pt x="33" y="166"/>
                    <a:pt x="33" y="165"/>
                    <a:pt x="34" y="163"/>
                  </a:cubicBezTo>
                  <a:cubicBezTo>
                    <a:pt x="33" y="160"/>
                    <a:pt x="34" y="155"/>
                    <a:pt x="37" y="155"/>
                  </a:cubicBezTo>
                  <a:cubicBezTo>
                    <a:pt x="40" y="153"/>
                    <a:pt x="37" y="150"/>
                    <a:pt x="41" y="146"/>
                  </a:cubicBezTo>
                  <a:cubicBezTo>
                    <a:pt x="41" y="142"/>
                    <a:pt x="43" y="143"/>
                    <a:pt x="43" y="142"/>
                  </a:cubicBezTo>
                  <a:cubicBezTo>
                    <a:pt x="45" y="141"/>
                    <a:pt x="47" y="140"/>
                    <a:pt x="45" y="138"/>
                  </a:cubicBezTo>
                  <a:cubicBezTo>
                    <a:pt x="47" y="136"/>
                    <a:pt x="48" y="135"/>
                    <a:pt x="48" y="132"/>
                  </a:cubicBezTo>
                  <a:cubicBezTo>
                    <a:pt x="49" y="128"/>
                    <a:pt x="50" y="129"/>
                    <a:pt x="51" y="126"/>
                  </a:cubicBezTo>
                  <a:cubicBezTo>
                    <a:pt x="52" y="124"/>
                    <a:pt x="54" y="124"/>
                    <a:pt x="54" y="121"/>
                  </a:cubicBezTo>
                  <a:cubicBezTo>
                    <a:pt x="54" y="119"/>
                    <a:pt x="55" y="116"/>
                    <a:pt x="57" y="116"/>
                  </a:cubicBezTo>
                  <a:cubicBezTo>
                    <a:pt x="58" y="114"/>
                    <a:pt x="61" y="110"/>
                    <a:pt x="61" y="110"/>
                  </a:cubicBezTo>
                  <a:cubicBezTo>
                    <a:pt x="57" y="111"/>
                    <a:pt x="62" y="105"/>
                    <a:pt x="64" y="105"/>
                  </a:cubicBezTo>
                  <a:cubicBezTo>
                    <a:pt x="61" y="101"/>
                    <a:pt x="66" y="99"/>
                    <a:pt x="67" y="100"/>
                  </a:cubicBezTo>
                  <a:cubicBezTo>
                    <a:pt x="71" y="99"/>
                    <a:pt x="69" y="95"/>
                    <a:pt x="71" y="95"/>
                  </a:cubicBezTo>
                  <a:cubicBezTo>
                    <a:pt x="73" y="92"/>
                    <a:pt x="76" y="86"/>
                    <a:pt x="75" y="90"/>
                  </a:cubicBezTo>
                  <a:cubicBezTo>
                    <a:pt x="78" y="89"/>
                    <a:pt x="74" y="79"/>
                    <a:pt x="79" y="85"/>
                  </a:cubicBezTo>
                  <a:cubicBezTo>
                    <a:pt x="77" y="85"/>
                    <a:pt x="75" y="81"/>
                    <a:pt x="81" y="81"/>
                  </a:cubicBezTo>
                  <a:cubicBezTo>
                    <a:pt x="85" y="83"/>
                    <a:pt x="81" y="74"/>
                    <a:pt x="84" y="78"/>
                  </a:cubicBezTo>
                  <a:cubicBezTo>
                    <a:pt x="82" y="80"/>
                    <a:pt x="83" y="75"/>
                    <a:pt x="86" y="75"/>
                  </a:cubicBezTo>
                  <a:cubicBezTo>
                    <a:pt x="88" y="74"/>
                    <a:pt x="88" y="75"/>
                    <a:pt x="89" y="72"/>
                  </a:cubicBezTo>
                  <a:cubicBezTo>
                    <a:pt x="92" y="69"/>
                    <a:pt x="93" y="66"/>
                    <a:pt x="94" y="65"/>
                  </a:cubicBezTo>
                  <a:cubicBezTo>
                    <a:pt x="93" y="63"/>
                    <a:pt x="95" y="58"/>
                    <a:pt x="98" y="60"/>
                  </a:cubicBezTo>
                  <a:cubicBezTo>
                    <a:pt x="99" y="61"/>
                    <a:pt x="101" y="58"/>
                    <a:pt x="102" y="56"/>
                  </a:cubicBezTo>
                  <a:cubicBezTo>
                    <a:pt x="103" y="55"/>
                    <a:pt x="105" y="52"/>
                    <a:pt x="106" y="52"/>
                  </a:cubicBezTo>
                  <a:cubicBezTo>
                    <a:pt x="108" y="51"/>
                    <a:pt x="109" y="50"/>
                    <a:pt x="111" y="47"/>
                  </a:cubicBezTo>
                  <a:cubicBezTo>
                    <a:pt x="112" y="47"/>
                    <a:pt x="113" y="42"/>
                    <a:pt x="115" y="42"/>
                  </a:cubicBezTo>
                  <a:cubicBezTo>
                    <a:pt x="120" y="38"/>
                    <a:pt x="115" y="35"/>
                    <a:pt x="120" y="38"/>
                  </a:cubicBezTo>
                  <a:cubicBezTo>
                    <a:pt x="122" y="36"/>
                    <a:pt x="121" y="33"/>
                    <a:pt x="124" y="33"/>
                  </a:cubicBezTo>
                  <a:cubicBezTo>
                    <a:pt x="126" y="29"/>
                    <a:pt x="130" y="35"/>
                    <a:pt x="128" y="29"/>
                  </a:cubicBezTo>
                  <a:cubicBezTo>
                    <a:pt x="129" y="26"/>
                    <a:pt x="131" y="25"/>
                    <a:pt x="135" y="22"/>
                  </a:cubicBezTo>
                  <a:cubicBezTo>
                    <a:pt x="137" y="18"/>
                    <a:pt x="138" y="23"/>
                    <a:pt x="138" y="20"/>
                  </a:cubicBezTo>
                  <a:cubicBezTo>
                    <a:pt x="139" y="21"/>
                    <a:pt x="140" y="18"/>
                    <a:pt x="142" y="16"/>
                  </a:cubicBezTo>
                  <a:cubicBezTo>
                    <a:pt x="144" y="15"/>
                    <a:pt x="143" y="12"/>
                    <a:pt x="146" y="13"/>
                  </a:cubicBezTo>
                  <a:cubicBezTo>
                    <a:pt x="147" y="11"/>
                    <a:pt x="146" y="10"/>
                    <a:pt x="149" y="10"/>
                  </a:cubicBezTo>
                  <a:cubicBezTo>
                    <a:pt x="151" y="11"/>
                    <a:pt x="153" y="7"/>
                    <a:pt x="153" y="7"/>
                  </a:cubicBezTo>
                  <a:cubicBezTo>
                    <a:pt x="153" y="3"/>
                    <a:pt x="156" y="7"/>
                    <a:pt x="156" y="4"/>
                  </a:cubicBezTo>
                  <a:cubicBezTo>
                    <a:pt x="156" y="0"/>
                    <a:pt x="156" y="6"/>
                    <a:pt x="158" y="4"/>
                  </a:cubicBezTo>
                  <a:cubicBezTo>
                    <a:pt x="156" y="4"/>
                    <a:pt x="158" y="5"/>
                    <a:pt x="158" y="6"/>
                  </a:cubicBezTo>
                  <a:cubicBezTo>
                    <a:pt x="159" y="1"/>
                    <a:pt x="155" y="8"/>
                    <a:pt x="158" y="6"/>
                  </a:cubicBezTo>
                  <a:cubicBezTo>
                    <a:pt x="158" y="6"/>
                    <a:pt x="152" y="9"/>
                    <a:pt x="154" y="9"/>
                  </a:cubicBezTo>
                  <a:cubicBezTo>
                    <a:pt x="152" y="6"/>
                    <a:pt x="152" y="12"/>
                    <a:pt x="151" y="12"/>
                  </a:cubicBezTo>
                  <a:cubicBezTo>
                    <a:pt x="150" y="11"/>
                    <a:pt x="147" y="15"/>
                    <a:pt x="147" y="15"/>
                  </a:cubicBezTo>
                  <a:cubicBezTo>
                    <a:pt x="145" y="16"/>
                    <a:pt x="146" y="18"/>
                    <a:pt x="144" y="18"/>
                  </a:cubicBezTo>
                  <a:cubicBezTo>
                    <a:pt x="144" y="23"/>
                    <a:pt x="141" y="20"/>
                    <a:pt x="141" y="21"/>
                  </a:cubicBezTo>
                  <a:cubicBezTo>
                    <a:pt x="139" y="19"/>
                    <a:pt x="137" y="20"/>
                    <a:pt x="137" y="24"/>
                  </a:cubicBezTo>
                  <a:cubicBezTo>
                    <a:pt x="135" y="25"/>
                    <a:pt x="134" y="31"/>
                    <a:pt x="130" y="31"/>
                  </a:cubicBezTo>
                  <a:cubicBezTo>
                    <a:pt x="129" y="35"/>
                    <a:pt x="125" y="33"/>
                    <a:pt x="126" y="35"/>
                  </a:cubicBezTo>
                  <a:cubicBezTo>
                    <a:pt x="122" y="40"/>
                    <a:pt x="124" y="37"/>
                    <a:pt x="122" y="40"/>
                  </a:cubicBezTo>
                  <a:cubicBezTo>
                    <a:pt x="120" y="41"/>
                    <a:pt x="117" y="44"/>
                    <a:pt x="117" y="44"/>
                  </a:cubicBezTo>
                  <a:cubicBezTo>
                    <a:pt x="115" y="46"/>
                    <a:pt x="113" y="48"/>
                    <a:pt x="113" y="49"/>
                  </a:cubicBezTo>
                  <a:cubicBezTo>
                    <a:pt x="112" y="51"/>
                    <a:pt x="112" y="52"/>
                    <a:pt x="110" y="53"/>
                  </a:cubicBezTo>
                  <a:cubicBezTo>
                    <a:pt x="107" y="55"/>
                    <a:pt x="107" y="57"/>
                    <a:pt x="105" y="58"/>
                  </a:cubicBezTo>
                  <a:cubicBezTo>
                    <a:pt x="103" y="60"/>
                    <a:pt x="98" y="64"/>
                    <a:pt x="101" y="63"/>
                  </a:cubicBezTo>
                  <a:cubicBezTo>
                    <a:pt x="97" y="65"/>
                    <a:pt x="101" y="68"/>
                    <a:pt x="97" y="68"/>
                  </a:cubicBezTo>
                  <a:cubicBezTo>
                    <a:pt x="95" y="71"/>
                    <a:pt x="95" y="71"/>
                    <a:pt x="94" y="72"/>
                  </a:cubicBezTo>
                  <a:cubicBezTo>
                    <a:pt x="91" y="75"/>
                    <a:pt x="93" y="75"/>
                    <a:pt x="91" y="76"/>
                  </a:cubicBezTo>
                  <a:cubicBezTo>
                    <a:pt x="92" y="78"/>
                    <a:pt x="90" y="76"/>
                    <a:pt x="88" y="80"/>
                  </a:cubicBezTo>
                  <a:cubicBezTo>
                    <a:pt x="87" y="83"/>
                    <a:pt x="84" y="78"/>
                    <a:pt x="85" y="84"/>
                  </a:cubicBezTo>
                  <a:cubicBezTo>
                    <a:pt x="84" y="85"/>
                    <a:pt x="85" y="84"/>
                    <a:pt x="82" y="87"/>
                  </a:cubicBezTo>
                  <a:cubicBezTo>
                    <a:pt x="81" y="92"/>
                    <a:pt x="83" y="95"/>
                    <a:pt x="80" y="92"/>
                  </a:cubicBezTo>
                  <a:cubicBezTo>
                    <a:pt x="75" y="94"/>
                    <a:pt x="76" y="91"/>
                    <a:pt x="77" y="96"/>
                  </a:cubicBezTo>
                  <a:cubicBezTo>
                    <a:pt x="78" y="97"/>
                    <a:pt x="76" y="100"/>
                    <a:pt x="74" y="100"/>
                  </a:cubicBezTo>
                  <a:cubicBezTo>
                    <a:pt x="76" y="101"/>
                    <a:pt x="72" y="104"/>
                    <a:pt x="71" y="104"/>
                  </a:cubicBezTo>
                  <a:cubicBezTo>
                    <a:pt x="71" y="106"/>
                    <a:pt x="74" y="110"/>
                    <a:pt x="69" y="108"/>
                  </a:cubicBezTo>
                  <a:cubicBezTo>
                    <a:pt x="70" y="111"/>
                    <a:pt x="69" y="107"/>
                    <a:pt x="66" y="113"/>
                  </a:cubicBezTo>
                  <a:cubicBezTo>
                    <a:pt x="64" y="116"/>
                    <a:pt x="62" y="118"/>
                    <a:pt x="62" y="119"/>
                  </a:cubicBezTo>
                  <a:cubicBezTo>
                    <a:pt x="63" y="120"/>
                    <a:pt x="61" y="122"/>
                    <a:pt x="60" y="124"/>
                  </a:cubicBezTo>
                  <a:cubicBezTo>
                    <a:pt x="59" y="126"/>
                    <a:pt x="58" y="128"/>
                    <a:pt x="57" y="129"/>
                  </a:cubicBezTo>
                  <a:cubicBezTo>
                    <a:pt x="56" y="131"/>
                    <a:pt x="55" y="133"/>
                    <a:pt x="54" y="135"/>
                  </a:cubicBezTo>
                  <a:cubicBezTo>
                    <a:pt x="52" y="137"/>
                    <a:pt x="52" y="139"/>
                    <a:pt x="51" y="140"/>
                  </a:cubicBezTo>
                  <a:cubicBezTo>
                    <a:pt x="49" y="140"/>
                    <a:pt x="47" y="145"/>
                    <a:pt x="47" y="149"/>
                  </a:cubicBezTo>
                  <a:cubicBezTo>
                    <a:pt x="48" y="150"/>
                    <a:pt x="44" y="158"/>
                    <a:pt x="43" y="159"/>
                  </a:cubicBezTo>
                  <a:cubicBezTo>
                    <a:pt x="40" y="162"/>
                    <a:pt x="43" y="164"/>
                    <a:pt x="42" y="163"/>
                  </a:cubicBezTo>
                  <a:cubicBezTo>
                    <a:pt x="41" y="166"/>
                    <a:pt x="40" y="166"/>
                    <a:pt x="40" y="168"/>
                  </a:cubicBezTo>
                  <a:cubicBezTo>
                    <a:pt x="40" y="169"/>
                    <a:pt x="38" y="169"/>
                    <a:pt x="37" y="172"/>
                  </a:cubicBezTo>
                  <a:cubicBezTo>
                    <a:pt x="36" y="174"/>
                    <a:pt x="36" y="176"/>
                    <a:pt x="37" y="177"/>
                  </a:cubicBezTo>
                  <a:cubicBezTo>
                    <a:pt x="35" y="177"/>
                    <a:pt x="38" y="180"/>
                    <a:pt x="35" y="182"/>
                  </a:cubicBezTo>
                  <a:cubicBezTo>
                    <a:pt x="35" y="185"/>
                    <a:pt x="31" y="186"/>
                    <a:pt x="34" y="186"/>
                  </a:cubicBezTo>
                  <a:cubicBezTo>
                    <a:pt x="35" y="189"/>
                    <a:pt x="33" y="190"/>
                    <a:pt x="32" y="192"/>
                  </a:cubicBezTo>
                  <a:cubicBezTo>
                    <a:pt x="33" y="194"/>
                    <a:pt x="31" y="196"/>
                    <a:pt x="31" y="198"/>
                  </a:cubicBezTo>
                  <a:cubicBezTo>
                    <a:pt x="30" y="200"/>
                    <a:pt x="29" y="201"/>
                    <a:pt x="29" y="204"/>
                  </a:cubicBezTo>
                  <a:cubicBezTo>
                    <a:pt x="29" y="205"/>
                    <a:pt x="26" y="210"/>
                    <a:pt x="28" y="210"/>
                  </a:cubicBezTo>
                  <a:cubicBezTo>
                    <a:pt x="29" y="214"/>
                    <a:pt x="25" y="215"/>
                    <a:pt x="26" y="216"/>
                  </a:cubicBezTo>
                  <a:cubicBezTo>
                    <a:pt x="27" y="218"/>
                    <a:pt x="25" y="222"/>
                    <a:pt x="25" y="222"/>
                  </a:cubicBezTo>
                  <a:cubicBezTo>
                    <a:pt x="29" y="223"/>
                    <a:pt x="24" y="225"/>
                    <a:pt x="24" y="227"/>
                  </a:cubicBezTo>
                  <a:cubicBezTo>
                    <a:pt x="24" y="228"/>
                    <a:pt x="25" y="232"/>
                    <a:pt x="23" y="231"/>
                  </a:cubicBezTo>
                  <a:cubicBezTo>
                    <a:pt x="23" y="232"/>
                    <a:pt x="23" y="234"/>
                    <a:pt x="22" y="236"/>
                  </a:cubicBezTo>
                  <a:cubicBezTo>
                    <a:pt x="22" y="238"/>
                    <a:pt x="22" y="239"/>
                    <a:pt x="21" y="240"/>
                  </a:cubicBezTo>
                  <a:cubicBezTo>
                    <a:pt x="21" y="243"/>
                    <a:pt x="20" y="246"/>
                    <a:pt x="20" y="250"/>
                  </a:cubicBezTo>
                  <a:cubicBezTo>
                    <a:pt x="18" y="252"/>
                    <a:pt x="16" y="255"/>
                    <a:pt x="19" y="259"/>
                  </a:cubicBezTo>
                  <a:cubicBezTo>
                    <a:pt x="19" y="259"/>
                    <a:pt x="19" y="263"/>
                    <a:pt x="19" y="265"/>
                  </a:cubicBezTo>
                  <a:cubicBezTo>
                    <a:pt x="24" y="270"/>
                    <a:pt x="21" y="268"/>
                    <a:pt x="17" y="271"/>
                  </a:cubicBezTo>
                  <a:cubicBezTo>
                    <a:pt x="18" y="272"/>
                    <a:pt x="17" y="274"/>
                    <a:pt x="18" y="275"/>
                  </a:cubicBezTo>
                  <a:cubicBezTo>
                    <a:pt x="17" y="276"/>
                    <a:pt x="17" y="277"/>
                    <a:pt x="17" y="279"/>
                  </a:cubicBezTo>
                  <a:cubicBezTo>
                    <a:pt x="17" y="280"/>
                    <a:pt x="16" y="281"/>
                    <a:pt x="16" y="283"/>
                  </a:cubicBezTo>
                  <a:cubicBezTo>
                    <a:pt x="15" y="284"/>
                    <a:pt x="17" y="286"/>
                    <a:pt x="15" y="288"/>
                  </a:cubicBezTo>
                  <a:cubicBezTo>
                    <a:pt x="15" y="291"/>
                    <a:pt x="16" y="293"/>
                    <a:pt x="15" y="294"/>
                  </a:cubicBezTo>
                  <a:cubicBezTo>
                    <a:pt x="14" y="295"/>
                    <a:pt x="14" y="295"/>
                    <a:pt x="15" y="295"/>
                  </a:cubicBezTo>
                  <a:cubicBezTo>
                    <a:pt x="16" y="296"/>
                    <a:pt x="13" y="299"/>
                    <a:pt x="15" y="301"/>
                  </a:cubicBezTo>
                  <a:cubicBezTo>
                    <a:pt x="15" y="304"/>
                    <a:pt x="14" y="306"/>
                    <a:pt x="14" y="308"/>
                  </a:cubicBezTo>
                  <a:cubicBezTo>
                    <a:pt x="14" y="308"/>
                    <a:pt x="14" y="308"/>
                    <a:pt x="14" y="308"/>
                  </a:cubicBezTo>
                  <a:cubicBezTo>
                    <a:pt x="14" y="309"/>
                    <a:pt x="14" y="311"/>
                    <a:pt x="13" y="312"/>
                  </a:cubicBezTo>
                  <a:cubicBezTo>
                    <a:pt x="11" y="314"/>
                    <a:pt x="7" y="314"/>
                    <a:pt x="9" y="313"/>
                  </a:cubicBezTo>
                  <a:cubicBezTo>
                    <a:pt x="6" y="314"/>
                    <a:pt x="5" y="314"/>
                    <a:pt x="5" y="311"/>
                  </a:cubicBezTo>
                  <a:cubicBezTo>
                    <a:pt x="8" y="305"/>
                    <a:pt x="4" y="306"/>
                    <a:pt x="3" y="307"/>
                  </a:cubicBezTo>
                  <a:cubicBezTo>
                    <a:pt x="3" y="305"/>
                    <a:pt x="0" y="307"/>
                    <a:pt x="3" y="307"/>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0" name="Freeform 18"/>
            <p:cNvSpPr>
              <a:spLocks/>
            </p:cNvSpPr>
            <p:nvPr/>
          </p:nvSpPr>
          <p:spPr bwMode="auto">
            <a:xfrm>
              <a:off x="2577" y="791"/>
              <a:ext cx="222" cy="846"/>
            </a:xfrm>
            <a:custGeom>
              <a:avLst/>
              <a:gdLst>
                <a:gd name="T0" fmla="*/ 6 w 94"/>
                <a:gd name="T1" fmla="*/ 344 h 358"/>
                <a:gd name="T2" fmla="*/ 5 w 94"/>
                <a:gd name="T3" fmla="*/ 322 h 358"/>
                <a:gd name="T4" fmla="*/ 4 w 94"/>
                <a:gd name="T5" fmla="*/ 305 h 358"/>
                <a:gd name="T6" fmla="*/ 5 w 94"/>
                <a:gd name="T7" fmla="*/ 294 h 358"/>
                <a:gd name="T8" fmla="*/ 4 w 94"/>
                <a:gd name="T9" fmla="*/ 282 h 358"/>
                <a:gd name="T10" fmla="*/ 5 w 94"/>
                <a:gd name="T11" fmla="*/ 265 h 358"/>
                <a:gd name="T12" fmla="*/ 6 w 94"/>
                <a:gd name="T13" fmla="*/ 248 h 358"/>
                <a:gd name="T14" fmla="*/ 7 w 94"/>
                <a:gd name="T15" fmla="*/ 231 h 358"/>
                <a:gd name="T16" fmla="*/ 10 w 94"/>
                <a:gd name="T17" fmla="*/ 214 h 358"/>
                <a:gd name="T18" fmla="*/ 11 w 94"/>
                <a:gd name="T19" fmla="*/ 195 h 358"/>
                <a:gd name="T20" fmla="*/ 17 w 94"/>
                <a:gd name="T21" fmla="*/ 180 h 358"/>
                <a:gd name="T22" fmla="*/ 20 w 94"/>
                <a:gd name="T23" fmla="*/ 162 h 358"/>
                <a:gd name="T24" fmla="*/ 26 w 94"/>
                <a:gd name="T25" fmla="*/ 147 h 358"/>
                <a:gd name="T26" fmla="*/ 31 w 94"/>
                <a:gd name="T27" fmla="*/ 131 h 358"/>
                <a:gd name="T28" fmla="*/ 37 w 94"/>
                <a:gd name="T29" fmla="*/ 114 h 358"/>
                <a:gd name="T30" fmla="*/ 43 w 94"/>
                <a:gd name="T31" fmla="*/ 99 h 358"/>
                <a:gd name="T32" fmla="*/ 50 w 94"/>
                <a:gd name="T33" fmla="*/ 83 h 358"/>
                <a:gd name="T34" fmla="*/ 57 w 94"/>
                <a:gd name="T35" fmla="*/ 67 h 358"/>
                <a:gd name="T36" fmla="*/ 64 w 94"/>
                <a:gd name="T37" fmla="*/ 52 h 358"/>
                <a:gd name="T38" fmla="*/ 71 w 94"/>
                <a:gd name="T39" fmla="*/ 36 h 358"/>
                <a:gd name="T40" fmla="*/ 79 w 94"/>
                <a:gd name="T41" fmla="*/ 21 h 358"/>
                <a:gd name="T42" fmla="*/ 88 w 94"/>
                <a:gd name="T43" fmla="*/ 6 h 358"/>
                <a:gd name="T44" fmla="*/ 93 w 94"/>
                <a:gd name="T45" fmla="*/ 3 h 358"/>
                <a:gd name="T46" fmla="*/ 88 w 94"/>
                <a:gd name="T47" fmla="*/ 13 h 358"/>
                <a:gd name="T48" fmla="*/ 80 w 94"/>
                <a:gd name="T49" fmla="*/ 27 h 358"/>
                <a:gd name="T50" fmla="*/ 73 w 94"/>
                <a:gd name="T51" fmla="*/ 43 h 358"/>
                <a:gd name="T52" fmla="*/ 66 w 94"/>
                <a:gd name="T53" fmla="*/ 57 h 358"/>
                <a:gd name="T54" fmla="*/ 60 w 94"/>
                <a:gd name="T55" fmla="*/ 73 h 358"/>
                <a:gd name="T56" fmla="*/ 55 w 94"/>
                <a:gd name="T57" fmla="*/ 85 h 358"/>
                <a:gd name="T58" fmla="*/ 50 w 94"/>
                <a:gd name="T59" fmla="*/ 103 h 358"/>
                <a:gd name="T60" fmla="*/ 44 w 94"/>
                <a:gd name="T61" fmla="*/ 115 h 358"/>
                <a:gd name="T62" fmla="*/ 39 w 94"/>
                <a:gd name="T63" fmla="*/ 131 h 358"/>
                <a:gd name="T64" fmla="*/ 35 w 94"/>
                <a:gd name="T65" fmla="*/ 146 h 358"/>
                <a:gd name="T66" fmla="*/ 29 w 94"/>
                <a:gd name="T67" fmla="*/ 171 h 358"/>
                <a:gd name="T68" fmla="*/ 25 w 94"/>
                <a:gd name="T69" fmla="*/ 190 h 358"/>
                <a:gd name="T70" fmla="*/ 22 w 94"/>
                <a:gd name="T71" fmla="*/ 209 h 358"/>
                <a:gd name="T72" fmla="*/ 19 w 94"/>
                <a:gd name="T73" fmla="*/ 234 h 358"/>
                <a:gd name="T74" fmla="*/ 18 w 94"/>
                <a:gd name="T75" fmla="*/ 250 h 358"/>
                <a:gd name="T76" fmla="*/ 17 w 94"/>
                <a:gd name="T77" fmla="*/ 266 h 358"/>
                <a:gd name="T78" fmla="*/ 17 w 94"/>
                <a:gd name="T79" fmla="*/ 282 h 358"/>
                <a:gd name="T80" fmla="*/ 18 w 94"/>
                <a:gd name="T81" fmla="*/ 299 h 358"/>
                <a:gd name="T82" fmla="*/ 19 w 94"/>
                <a:gd name="T83" fmla="*/ 316 h 358"/>
                <a:gd name="T84" fmla="*/ 20 w 94"/>
                <a:gd name="T85" fmla="*/ 332 h 358"/>
                <a:gd name="T86" fmla="*/ 22 w 94"/>
                <a:gd name="T87" fmla="*/ 349 h 358"/>
                <a:gd name="T88" fmla="*/ 10 w 94"/>
                <a:gd name="T89" fmla="*/ 35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4" h="358">
                  <a:moveTo>
                    <a:pt x="7" y="351"/>
                  </a:moveTo>
                  <a:cubicBezTo>
                    <a:pt x="4" y="349"/>
                    <a:pt x="7" y="347"/>
                    <a:pt x="7" y="345"/>
                  </a:cubicBezTo>
                  <a:cubicBezTo>
                    <a:pt x="7" y="343"/>
                    <a:pt x="6" y="343"/>
                    <a:pt x="6" y="344"/>
                  </a:cubicBezTo>
                  <a:cubicBezTo>
                    <a:pt x="3" y="341"/>
                    <a:pt x="5" y="338"/>
                    <a:pt x="6" y="336"/>
                  </a:cubicBezTo>
                  <a:cubicBezTo>
                    <a:pt x="5" y="333"/>
                    <a:pt x="6" y="332"/>
                    <a:pt x="5" y="328"/>
                  </a:cubicBezTo>
                  <a:cubicBezTo>
                    <a:pt x="6" y="327"/>
                    <a:pt x="4" y="326"/>
                    <a:pt x="5" y="322"/>
                  </a:cubicBezTo>
                  <a:cubicBezTo>
                    <a:pt x="8" y="322"/>
                    <a:pt x="4" y="318"/>
                    <a:pt x="5" y="317"/>
                  </a:cubicBezTo>
                  <a:cubicBezTo>
                    <a:pt x="7" y="310"/>
                    <a:pt x="4" y="315"/>
                    <a:pt x="4" y="311"/>
                  </a:cubicBezTo>
                  <a:cubicBezTo>
                    <a:pt x="4" y="311"/>
                    <a:pt x="2" y="309"/>
                    <a:pt x="4" y="305"/>
                  </a:cubicBezTo>
                  <a:cubicBezTo>
                    <a:pt x="5" y="314"/>
                    <a:pt x="8" y="297"/>
                    <a:pt x="4" y="301"/>
                  </a:cubicBezTo>
                  <a:cubicBezTo>
                    <a:pt x="4" y="301"/>
                    <a:pt x="0" y="302"/>
                    <a:pt x="4" y="298"/>
                  </a:cubicBezTo>
                  <a:cubicBezTo>
                    <a:pt x="5" y="290"/>
                    <a:pt x="7" y="295"/>
                    <a:pt x="5" y="294"/>
                  </a:cubicBezTo>
                  <a:cubicBezTo>
                    <a:pt x="4" y="295"/>
                    <a:pt x="3" y="292"/>
                    <a:pt x="4" y="290"/>
                  </a:cubicBezTo>
                  <a:cubicBezTo>
                    <a:pt x="3" y="288"/>
                    <a:pt x="5" y="288"/>
                    <a:pt x="4" y="286"/>
                  </a:cubicBezTo>
                  <a:cubicBezTo>
                    <a:pt x="5" y="283"/>
                    <a:pt x="3" y="283"/>
                    <a:pt x="4" y="282"/>
                  </a:cubicBezTo>
                  <a:cubicBezTo>
                    <a:pt x="3" y="279"/>
                    <a:pt x="4" y="278"/>
                    <a:pt x="4" y="276"/>
                  </a:cubicBezTo>
                  <a:cubicBezTo>
                    <a:pt x="4" y="270"/>
                    <a:pt x="2" y="274"/>
                    <a:pt x="5" y="271"/>
                  </a:cubicBezTo>
                  <a:cubicBezTo>
                    <a:pt x="10" y="267"/>
                    <a:pt x="3" y="263"/>
                    <a:pt x="5" y="265"/>
                  </a:cubicBezTo>
                  <a:cubicBezTo>
                    <a:pt x="6" y="266"/>
                    <a:pt x="3" y="264"/>
                    <a:pt x="5" y="259"/>
                  </a:cubicBezTo>
                  <a:cubicBezTo>
                    <a:pt x="3" y="255"/>
                    <a:pt x="0" y="254"/>
                    <a:pt x="5" y="254"/>
                  </a:cubicBezTo>
                  <a:cubicBezTo>
                    <a:pt x="5" y="252"/>
                    <a:pt x="2" y="250"/>
                    <a:pt x="6" y="248"/>
                  </a:cubicBezTo>
                  <a:cubicBezTo>
                    <a:pt x="9" y="247"/>
                    <a:pt x="10" y="246"/>
                    <a:pt x="8" y="243"/>
                  </a:cubicBezTo>
                  <a:cubicBezTo>
                    <a:pt x="8" y="241"/>
                    <a:pt x="7" y="239"/>
                    <a:pt x="7" y="236"/>
                  </a:cubicBezTo>
                  <a:cubicBezTo>
                    <a:pt x="8" y="236"/>
                    <a:pt x="7" y="233"/>
                    <a:pt x="7" y="231"/>
                  </a:cubicBezTo>
                  <a:cubicBezTo>
                    <a:pt x="7" y="229"/>
                    <a:pt x="7" y="227"/>
                    <a:pt x="9" y="225"/>
                  </a:cubicBezTo>
                  <a:cubicBezTo>
                    <a:pt x="9" y="223"/>
                    <a:pt x="9" y="223"/>
                    <a:pt x="10" y="219"/>
                  </a:cubicBezTo>
                  <a:cubicBezTo>
                    <a:pt x="9" y="217"/>
                    <a:pt x="10" y="216"/>
                    <a:pt x="10" y="214"/>
                  </a:cubicBezTo>
                  <a:cubicBezTo>
                    <a:pt x="11" y="209"/>
                    <a:pt x="12" y="208"/>
                    <a:pt x="12" y="206"/>
                  </a:cubicBezTo>
                  <a:cubicBezTo>
                    <a:pt x="12" y="203"/>
                    <a:pt x="12" y="205"/>
                    <a:pt x="12" y="202"/>
                  </a:cubicBezTo>
                  <a:cubicBezTo>
                    <a:pt x="10" y="199"/>
                    <a:pt x="10" y="196"/>
                    <a:pt x="11" y="195"/>
                  </a:cubicBezTo>
                  <a:cubicBezTo>
                    <a:pt x="11" y="193"/>
                    <a:pt x="13" y="190"/>
                    <a:pt x="15" y="191"/>
                  </a:cubicBezTo>
                  <a:cubicBezTo>
                    <a:pt x="14" y="190"/>
                    <a:pt x="15" y="187"/>
                    <a:pt x="16" y="187"/>
                  </a:cubicBezTo>
                  <a:cubicBezTo>
                    <a:pt x="15" y="186"/>
                    <a:pt x="17" y="181"/>
                    <a:pt x="17" y="180"/>
                  </a:cubicBezTo>
                  <a:cubicBezTo>
                    <a:pt x="17" y="176"/>
                    <a:pt x="18" y="179"/>
                    <a:pt x="18" y="174"/>
                  </a:cubicBezTo>
                  <a:cubicBezTo>
                    <a:pt x="16" y="171"/>
                    <a:pt x="19" y="172"/>
                    <a:pt x="20" y="169"/>
                  </a:cubicBezTo>
                  <a:cubicBezTo>
                    <a:pt x="18" y="167"/>
                    <a:pt x="23" y="164"/>
                    <a:pt x="20" y="162"/>
                  </a:cubicBezTo>
                  <a:cubicBezTo>
                    <a:pt x="21" y="160"/>
                    <a:pt x="21" y="158"/>
                    <a:pt x="23" y="158"/>
                  </a:cubicBezTo>
                  <a:cubicBezTo>
                    <a:pt x="24" y="158"/>
                    <a:pt x="26" y="151"/>
                    <a:pt x="26" y="153"/>
                  </a:cubicBezTo>
                  <a:cubicBezTo>
                    <a:pt x="26" y="150"/>
                    <a:pt x="27" y="148"/>
                    <a:pt x="26" y="147"/>
                  </a:cubicBezTo>
                  <a:cubicBezTo>
                    <a:pt x="26" y="145"/>
                    <a:pt x="25" y="142"/>
                    <a:pt x="28" y="141"/>
                  </a:cubicBezTo>
                  <a:cubicBezTo>
                    <a:pt x="28" y="137"/>
                    <a:pt x="30" y="138"/>
                    <a:pt x="30" y="136"/>
                  </a:cubicBezTo>
                  <a:cubicBezTo>
                    <a:pt x="29" y="134"/>
                    <a:pt x="28" y="131"/>
                    <a:pt x="31" y="131"/>
                  </a:cubicBezTo>
                  <a:cubicBezTo>
                    <a:pt x="33" y="130"/>
                    <a:pt x="31" y="126"/>
                    <a:pt x="33" y="125"/>
                  </a:cubicBezTo>
                  <a:cubicBezTo>
                    <a:pt x="33" y="122"/>
                    <a:pt x="34" y="123"/>
                    <a:pt x="35" y="120"/>
                  </a:cubicBezTo>
                  <a:cubicBezTo>
                    <a:pt x="39" y="118"/>
                    <a:pt x="35" y="115"/>
                    <a:pt x="37" y="114"/>
                  </a:cubicBezTo>
                  <a:cubicBezTo>
                    <a:pt x="40" y="113"/>
                    <a:pt x="40" y="110"/>
                    <a:pt x="40" y="108"/>
                  </a:cubicBezTo>
                  <a:cubicBezTo>
                    <a:pt x="42" y="107"/>
                    <a:pt x="41" y="103"/>
                    <a:pt x="41" y="104"/>
                  </a:cubicBezTo>
                  <a:cubicBezTo>
                    <a:pt x="40" y="105"/>
                    <a:pt x="41" y="104"/>
                    <a:pt x="43" y="99"/>
                  </a:cubicBezTo>
                  <a:cubicBezTo>
                    <a:pt x="43" y="99"/>
                    <a:pt x="44" y="97"/>
                    <a:pt x="45" y="93"/>
                  </a:cubicBezTo>
                  <a:cubicBezTo>
                    <a:pt x="46" y="92"/>
                    <a:pt x="46" y="88"/>
                    <a:pt x="47" y="88"/>
                  </a:cubicBezTo>
                  <a:cubicBezTo>
                    <a:pt x="47" y="85"/>
                    <a:pt x="48" y="87"/>
                    <a:pt x="50" y="83"/>
                  </a:cubicBezTo>
                  <a:cubicBezTo>
                    <a:pt x="52" y="80"/>
                    <a:pt x="50" y="80"/>
                    <a:pt x="52" y="77"/>
                  </a:cubicBezTo>
                  <a:cubicBezTo>
                    <a:pt x="53" y="76"/>
                    <a:pt x="53" y="74"/>
                    <a:pt x="54" y="72"/>
                  </a:cubicBezTo>
                  <a:cubicBezTo>
                    <a:pt x="57" y="72"/>
                    <a:pt x="57" y="67"/>
                    <a:pt x="57" y="67"/>
                  </a:cubicBezTo>
                  <a:cubicBezTo>
                    <a:pt x="55" y="65"/>
                    <a:pt x="58" y="62"/>
                    <a:pt x="59" y="62"/>
                  </a:cubicBezTo>
                  <a:cubicBezTo>
                    <a:pt x="58" y="57"/>
                    <a:pt x="61" y="63"/>
                    <a:pt x="61" y="56"/>
                  </a:cubicBezTo>
                  <a:cubicBezTo>
                    <a:pt x="61" y="54"/>
                    <a:pt x="62" y="55"/>
                    <a:pt x="64" y="52"/>
                  </a:cubicBezTo>
                  <a:cubicBezTo>
                    <a:pt x="61" y="54"/>
                    <a:pt x="65" y="46"/>
                    <a:pt x="66" y="47"/>
                  </a:cubicBezTo>
                  <a:cubicBezTo>
                    <a:pt x="67" y="44"/>
                    <a:pt x="65" y="45"/>
                    <a:pt x="69" y="41"/>
                  </a:cubicBezTo>
                  <a:cubicBezTo>
                    <a:pt x="68" y="38"/>
                    <a:pt x="69" y="40"/>
                    <a:pt x="71" y="36"/>
                  </a:cubicBezTo>
                  <a:cubicBezTo>
                    <a:pt x="70" y="32"/>
                    <a:pt x="71" y="35"/>
                    <a:pt x="74" y="31"/>
                  </a:cubicBezTo>
                  <a:cubicBezTo>
                    <a:pt x="74" y="28"/>
                    <a:pt x="77" y="30"/>
                    <a:pt x="76" y="26"/>
                  </a:cubicBezTo>
                  <a:cubicBezTo>
                    <a:pt x="76" y="19"/>
                    <a:pt x="78" y="20"/>
                    <a:pt x="79" y="21"/>
                  </a:cubicBezTo>
                  <a:cubicBezTo>
                    <a:pt x="84" y="19"/>
                    <a:pt x="84" y="21"/>
                    <a:pt x="83" y="16"/>
                  </a:cubicBezTo>
                  <a:cubicBezTo>
                    <a:pt x="84" y="15"/>
                    <a:pt x="85" y="12"/>
                    <a:pt x="85" y="11"/>
                  </a:cubicBezTo>
                  <a:cubicBezTo>
                    <a:pt x="86" y="13"/>
                    <a:pt x="85" y="6"/>
                    <a:pt x="88" y="6"/>
                  </a:cubicBezTo>
                  <a:cubicBezTo>
                    <a:pt x="86" y="7"/>
                    <a:pt x="92" y="3"/>
                    <a:pt x="91" y="1"/>
                  </a:cubicBezTo>
                  <a:cubicBezTo>
                    <a:pt x="91" y="2"/>
                    <a:pt x="91" y="2"/>
                    <a:pt x="93" y="1"/>
                  </a:cubicBezTo>
                  <a:cubicBezTo>
                    <a:pt x="93" y="1"/>
                    <a:pt x="91" y="1"/>
                    <a:pt x="93" y="3"/>
                  </a:cubicBezTo>
                  <a:cubicBezTo>
                    <a:pt x="90" y="3"/>
                    <a:pt x="94" y="0"/>
                    <a:pt x="93" y="3"/>
                  </a:cubicBezTo>
                  <a:cubicBezTo>
                    <a:pt x="91" y="7"/>
                    <a:pt x="92" y="8"/>
                    <a:pt x="90" y="8"/>
                  </a:cubicBezTo>
                  <a:cubicBezTo>
                    <a:pt x="89" y="10"/>
                    <a:pt x="89" y="16"/>
                    <a:pt x="88" y="13"/>
                  </a:cubicBezTo>
                  <a:cubicBezTo>
                    <a:pt x="86" y="18"/>
                    <a:pt x="90" y="15"/>
                    <a:pt x="86" y="17"/>
                  </a:cubicBezTo>
                  <a:cubicBezTo>
                    <a:pt x="85" y="20"/>
                    <a:pt x="82" y="21"/>
                    <a:pt x="83" y="23"/>
                  </a:cubicBezTo>
                  <a:cubicBezTo>
                    <a:pt x="81" y="22"/>
                    <a:pt x="81" y="25"/>
                    <a:pt x="80" y="27"/>
                  </a:cubicBezTo>
                  <a:cubicBezTo>
                    <a:pt x="77" y="31"/>
                    <a:pt x="82" y="30"/>
                    <a:pt x="78" y="32"/>
                  </a:cubicBezTo>
                  <a:cubicBezTo>
                    <a:pt x="79" y="36"/>
                    <a:pt x="79" y="35"/>
                    <a:pt x="76" y="37"/>
                  </a:cubicBezTo>
                  <a:cubicBezTo>
                    <a:pt x="75" y="36"/>
                    <a:pt x="76" y="45"/>
                    <a:pt x="73" y="43"/>
                  </a:cubicBezTo>
                  <a:cubicBezTo>
                    <a:pt x="70" y="43"/>
                    <a:pt x="72" y="48"/>
                    <a:pt x="71" y="48"/>
                  </a:cubicBezTo>
                  <a:cubicBezTo>
                    <a:pt x="63" y="50"/>
                    <a:pt x="66" y="49"/>
                    <a:pt x="69" y="53"/>
                  </a:cubicBezTo>
                  <a:cubicBezTo>
                    <a:pt x="66" y="56"/>
                    <a:pt x="69" y="56"/>
                    <a:pt x="66" y="57"/>
                  </a:cubicBezTo>
                  <a:cubicBezTo>
                    <a:pt x="68" y="59"/>
                    <a:pt x="64" y="58"/>
                    <a:pt x="64" y="63"/>
                  </a:cubicBezTo>
                  <a:cubicBezTo>
                    <a:pt x="63" y="65"/>
                    <a:pt x="61" y="68"/>
                    <a:pt x="62" y="68"/>
                  </a:cubicBezTo>
                  <a:cubicBezTo>
                    <a:pt x="62" y="70"/>
                    <a:pt x="61" y="71"/>
                    <a:pt x="60" y="73"/>
                  </a:cubicBezTo>
                  <a:cubicBezTo>
                    <a:pt x="60" y="73"/>
                    <a:pt x="59" y="73"/>
                    <a:pt x="60" y="76"/>
                  </a:cubicBezTo>
                  <a:cubicBezTo>
                    <a:pt x="61" y="77"/>
                    <a:pt x="58" y="78"/>
                    <a:pt x="58" y="79"/>
                  </a:cubicBezTo>
                  <a:cubicBezTo>
                    <a:pt x="56" y="81"/>
                    <a:pt x="56" y="84"/>
                    <a:pt x="55" y="85"/>
                  </a:cubicBezTo>
                  <a:cubicBezTo>
                    <a:pt x="55" y="86"/>
                    <a:pt x="53" y="85"/>
                    <a:pt x="52" y="90"/>
                  </a:cubicBezTo>
                  <a:cubicBezTo>
                    <a:pt x="50" y="92"/>
                    <a:pt x="51" y="95"/>
                    <a:pt x="51" y="95"/>
                  </a:cubicBezTo>
                  <a:cubicBezTo>
                    <a:pt x="52" y="101"/>
                    <a:pt x="48" y="102"/>
                    <a:pt x="50" y="103"/>
                  </a:cubicBezTo>
                  <a:cubicBezTo>
                    <a:pt x="49" y="106"/>
                    <a:pt x="50" y="107"/>
                    <a:pt x="48" y="105"/>
                  </a:cubicBezTo>
                  <a:cubicBezTo>
                    <a:pt x="49" y="106"/>
                    <a:pt x="47" y="109"/>
                    <a:pt x="46" y="109"/>
                  </a:cubicBezTo>
                  <a:cubicBezTo>
                    <a:pt x="45" y="110"/>
                    <a:pt x="44" y="111"/>
                    <a:pt x="44" y="115"/>
                  </a:cubicBezTo>
                  <a:cubicBezTo>
                    <a:pt x="43" y="116"/>
                    <a:pt x="40" y="116"/>
                    <a:pt x="42" y="120"/>
                  </a:cubicBezTo>
                  <a:cubicBezTo>
                    <a:pt x="41" y="120"/>
                    <a:pt x="40" y="123"/>
                    <a:pt x="41" y="126"/>
                  </a:cubicBezTo>
                  <a:cubicBezTo>
                    <a:pt x="41" y="127"/>
                    <a:pt x="40" y="130"/>
                    <a:pt x="39" y="131"/>
                  </a:cubicBezTo>
                  <a:cubicBezTo>
                    <a:pt x="40" y="132"/>
                    <a:pt x="38" y="135"/>
                    <a:pt x="38" y="136"/>
                  </a:cubicBezTo>
                  <a:cubicBezTo>
                    <a:pt x="39" y="137"/>
                    <a:pt x="38" y="139"/>
                    <a:pt x="36" y="141"/>
                  </a:cubicBezTo>
                  <a:cubicBezTo>
                    <a:pt x="34" y="142"/>
                    <a:pt x="36" y="144"/>
                    <a:pt x="35" y="146"/>
                  </a:cubicBezTo>
                  <a:cubicBezTo>
                    <a:pt x="33" y="149"/>
                    <a:pt x="34" y="150"/>
                    <a:pt x="33" y="152"/>
                  </a:cubicBezTo>
                  <a:cubicBezTo>
                    <a:pt x="34" y="154"/>
                    <a:pt x="32" y="156"/>
                    <a:pt x="32" y="159"/>
                  </a:cubicBezTo>
                  <a:cubicBezTo>
                    <a:pt x="31" y="162"/>
                    <a:pt x="27" y="165"/>
                    <a:pt x="29" y="171"/>
                  </a:cubicBezTo>
                  <a:cubicBezTo>
                    <a:pt x="27" y="174"/>
                    <a:pt x="27" y="175"/>
                    <a:pt x="27" y="177"/>
                  </a:cubicBezTo>
                  <a:cubicBezTo>
                    <a:pt x="29" y="179"/>
                    <a:pt x="25" y="181"/>
                    <a:pt x="26" y="184"/>
                  </a:cubicBezTo>
                  <a:cubicBezTo>
                    <a:pt x="28" y="186"/>
                    <a:pt x="23" y="188"/>
                    <a:pt x="25" y="190"/>
                  </a:cubicBezTo>
                  <a:cubicBezTo>
                    <a:pt x="28" y="192"/>
                    <a:pt x="23" y="194"/>
                    <a:pt x="24" y="196"/>
                  </a:cubicBezTo>
                  <a:cubicBezTo>
                    <a:pt x="26" y="199"/>
                    <a:pt x="25" y="201"/>
                    <a:pt x="23" y="202"/>
                  </a:cubicBezTo>
                  <a:cubicBezTo>
                    <a:pt x="21" y="204"/>
                    <a:pt x="22" y="206"/>
                    <a:pt x="22" y="209"/>
                  </a:cubicBezTo>
                  <a:cubicBezTo>
                    <a:pt x="21" y="212"/>
                    <a:pt x="21" y="216"/>
                    <a:pt x="20" y="219"/>
                  </a:cubicBezTo>
                  <a:cubicBezTo>
                    <a:pt x="19" y="222"/>
                    <a:pt x="20" y="225"/>
                    <a:pt x="19" y="229"/>
                  </a:cubicBezTo>
                  <a:cubicBezTo>
                    <a:pt x="19" y="230"/>
                    <a:pt x="19" y="232"/>
                    <a:pt x="19" y="234"/>
                  </a:cubicBezTo>
                  <a:cubicBezTo>
                    <a:pt x="19" y="236"/>
                    <a:pt x="19" y="238"/>
                    <a:pt x="19" y="239"/>
                  </a:cubicBezTo>
                  <a:cubicBezTo>
                    <a:pt x="18" y="243"/>
                    <a:pt x="19" y="240"/>
                    <a:pt x="18" y="245"/>
                  </a:cubicBezTo>
                  <a:cubicBezTo>
                    <a:pt x="20" y="243"/>
                    <a:pt x="17" y="248"/>
                    <a:pt x="18" y="250"/>
                  </a:cubicBezTo>
                  <a:cubicBezTo>
                    <a:pt x="17" y="251"/>
                    <a:pt x="22" y="250"/>
                    <a:pt x="19" y="254"/>
                  </a:cubicBezTo>
                  <a:cubicBezTo>
                    <a:pt x="20" y="255"/>
                    <a:pt x="17" y="258"/>
                    <a:pt x="17" y="260"/>
                  </a:cubicBezTo>
                  <a:cubicBezTo>
                    <a:pt x="21" y="262"/>
                    <a:pt x="16" y="267"/>
                    <a:pt x="17" y="266"/>
                  </a:cubicBezTo>
                  <a:cubicBezTo>
                    <a:pt x="17" y="273"/>
                    <a:pt x="18" y="268"/>
                    <a:pt x="17" y="271"/>
                  </a:cubicBezTo>
                  <a:cubicBezTo>
                    <a:pt x="18" y="273"/>
                    <a:pt x="18" y="275"/>
                    <a:pt x="18" y="276"/>
                  </a:cubicBezTo>
                  <a:cubicBezTo>
                    <a:pt x="17" y="279"/>
                    <a:pt x="19" y="279"/>
                    <a:pt x="17" y="282"/>
                  </a:cubicBezTo>
                  <a:cubicBezTo>
                    <a:pt x="20" y="289"/>
                    <a:pt x="18" y="284"/>
                    <a:pt x="17" y="288"/>
                  </a:cubicBezTo>
                  <a:cubicBezTo>
                    <a:pt x="13" y="290"/>
                    <a:pt x="15" y="294"/>
                    <a:pt x="17" y="294"/>
                  </a:cubicBezTo>
                  <a:cubicBezTo>
                    <a:pt x="17" y="298"/>
                    <a:pt x="16" y="296"/>
                    <a:pt x="18" y="299"/>
                  </a:cubicBezTo>
                  <a:cubicBezTo>
                    <a:pt x="19" y="302"/>
                    <a:pt x="19" y="305"/>
                    <a:pt x="18" y="305"/>
                  </a:cubicBezTo>
                  <a:cubicBezTo>
                    <a:pt x="20" y="311"/>
                    <a:pt x="20" y="309"/>
                    <a:pt x="18" y="310"/>
                  </a:cubicBezTo>
                  <a:cubicBezTo>
                    <a:pt x="17" y="314"/>
                    <a:pt x="20" y="313"/>
                    <a:pt x="19" y="316"/>
                  </a:cubicBezTo>
                  <a:cubicBezTo>
                    <a:pt x="20" y="315"/>
                    <a:pt x="21" y="317"/>
                    <a:pt x="19" y="321"/>
                  </a:cubicBezTo>
                  <a:cubicBezTo>
                    <a:pt x="19" y="322"/>
                    <a:pt x="18" y="324"/>
                    <a:pt x="19" y="327"/>
                  </a:cubicBezTo>
                  <a:cubicBezTo>
                    <a:pt x="20" y="330"/>
                    <a:pt x="20" y="331"/>
                    <a:pt x="20" y="332"/>
                  </a:cubicBezTo>
                  <a:cubicBezTo>
                    <a:pt x="21" y="334"/>
                    <a:pt x="21" y="335"/>
                    <a:pt x="21" y="338"/>
                  </a:cubicBezTo>
                  <a:cubicBezTo>
                    <a:pt x="19" y="341"/>
                    <a:pt x="24" y="342"/>
                    <a:pt x="22" y="349"/>
                  </a:cubicBezTo>
                  <a:cubicBezTo>
                    <a:pt x="23" y="349"/>
                    <a:pt x="17" y="349"/>
                    <a:pt x="22" y="349"/>
                  </a:cubicBezTo>
                  <a:cubicBezTo>
                    <a:pt x="19" y="353"/>
                    <a:pt x="22" y="350"/>
                    <a:pt x="21" y="355"/>
                  </a:cubicBezTo>
                  <a:cubicBezTo>
                    <a:pt x="19" y="355"/>
                    <a:pt x="18" y="357"/>
                    <a:pt x="16" y="358"/>
                  </a:cubicBezTo>
                  <a:cubicBezTo>
                    <a:pt x="13" y="357"/>
                    <a:pt x="13" y="357"/>
                    <a:pt x="10" y="357"/>
                  </a:cubicBezTo>
                  <a:cubicBezTo>
                    <a:pt x="9" y="355"/>
                    <a:pt x="7" y="352"/>
                    <a:pt x="7" y="352"/>
                  </a:cubicBezTo>
                  <a:cubicBezTo>
                    <a:pt x="6" y="349"/>
                    <a:pt x="5" y="348"/>
                    <a:pt x="7" y="35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1" name="Freeform 19"/>
            <p:cNvSpPr>
              <a:spLocks/>
            </p:cNvSpPr>
            <p:nvPr/>
          </p:nvSpPr>
          <p:spPr bwMode="auto">
            <a:xfrm>
              <a:off x="2362" y="-59"/>
              <a:ext cx="3274" cy="2015"/>
            </a:xfrm>
            <a:custGeom>
              <a:avLst/>
              <a:gdLst>
                <a:gd name="T0" fmla="*/ 1379 w 1386"/>
                <a:gd name="T1" fmla="*/ 530 h 853"/>
                <a:gd name="T2" fmla="*/ 1368 w 1386"/>
                <a:gd name="T3" fmla="*/ 461 h 853"/>
                <a:gd name="T4" fmla="*/ 1341 w 1386"/>
                <a:gd name="T5" fmla="*/ 372 h 853"/>
                <a:gd name="T6" fmla="*/ 1307 w 1386"/>
                <a:gd name="T7" fmla="*/ 300 h 853"/>
                <a:gd name="T8" fmla="*/ 1271 w 1386"/>
                <a:gd name="T9" fmla="*/ 245 h 853"/>
                <a:gd name="T10" fmla="*/ 1218 w 1386"/>
                <a:gd name="T11" fmla="*/ 185 h 853"/>
                <a:gd name="T12" fmla="*/ 1160 w 1386"/>
                <a:gd name="T13" fmla="*/ 136 h 853"/>
                <a:gd name="T14" fmla="*/ 1089 w 1386"/>
                <a:gd name="T15" fmla="*/ 93 h 853"/>
                <a:gd name="T16" fmla="*/ 1022 w 1386"/>
                <a:gd name="T17" fmla="*/ 63 h 853"/>
                <a:gd name="T18" fmla="*/ 960 w 1386"/>
                <a:gd name="T19" fmla="*/ 42 h 853"/>
                <a:gd name="T20" fmla="*/ 895 w 1386"/>
                <a:gd name="T21" fmla="*/ 24 h 853"/>
                <a:gd name="T22" fmla="*/ 821 w 1386"/>
                <a:gd name="T23" fmla="*/ 10 h 853"/>
                <a:gd name="T24" fmla="*/ 759 w 1386"/>
                <a:gd name="T25" fmla="*/ 3 h 853"/>
                <a:gd name="T26" fmla="*/ 678 w 1386"/>
                <a:gd name="T27" fmla="*/ 2 h 853"/>
                <a:gd name="T28" fmla="*/ 593 w 1386"/>
                <a:gd name="T29" fmla="*/ 10 h 853"/>
                <a:gd name="T30" fmla="*/ 519 w 1386"/>
                <a:gd name="T31" fmla="*/ 26 h 853"/>
                <a:gd name="T32" fmla="*/ 450 w 1386"/>
                <a:gd name="T33" fmla="*/ 50 h 853"/>
                <a:gd name="T34" fmla="*/ 368 w 1386"/>
                <a:gd name="T35" fmla="*/ 91 h 853"/>
                <a:gd name="T36" fmla="*/ 297 w 1386"/>
                <a:gd name="T37" fmla="*/ 138 h 853"/>
                <a:gd name="T38" fmla="*/ 238 w 1386"/>
                <a:gd name="T39" fmla="*/ 187 h 853"/>
                <a:gd name="T40" fmla="*/ 184 w 1386"/>
                <a:gd name="T41" fmla="*/ 240 h 853"/>
                <a:gd name="T42" fmla="*/ 135 w 1386"/>
                <a:gd name="T43" fmla="*/ 300 h 853"/>
                <a:gd name="T44" fmla="*/ 92 w 1386"/>
                <a:gd name="T45" fmla="*/ 366 h 853"/>
                <a:gd name="T46" fmla="*/ 66 w 1386"/>
                <a:gd name="T47" fmla="*/ 418 h 853"/>
                <a:gd name="T48" fmla="*/ 46 w 1386"/>
                <a:gd name="T49" fmla="*/ 466 h 853"/>
                <a:gd name="T50" fmla="*/ 28 w 1386"/>
                <a:gd name="T51" fmla="*/ 522 h 853"/>
                <a:gd name="T52" fmla="*/ 14 w 1386"/>
                <a:gd name="T53" fmla="*/ 580 h 853"/>
                <a:gd name="T54" fmla="*/ 5 w 1386"/>
                <a:gd name="T55" fmla="*/ 655 h 853"/>
                <a:gd name="T56" fmla="*/ 2 w 1386"/>
                <a:gd name="T57" fmla="*/ 719 h 853"/>
                <a:gd name="T58" fmla="*/ 5 w 1386"/>
                <a:gd name="T59" fmla="*/ 793 h 853"/>
                <a:gd name="T60" fmla="*/ 18 w 1386"/>
                <a:gd name="T61" fmla="*/ 851 h 853"/>
                <a:gd name="T62" fmla="*/ 24 w 1386"/>
                <a:gd name="T63" fmla="*/ 826 h 853"/>
                <a:gd name="T64" fmla="*/ 17 w 1386"/>
                <a:gd name="T65" fmla="*/ 743 h 853"/>
                <a:gd name="T66" fmla="*/ 19 w 1386"/>
                <a:gd name="T67" fmla="*/ 659 h 853"/>
                <a:gd name="T68" fmla="*/ 27 w 1386"/>
                <a:gd name="T69" fmla="*/ 591 h 853"/>
                <a:gd name="T70" fmla="*/ 40 w 1386"/>
                <a:gd name="T71" fmla="*/ 529 h 853"/>
                <a:gd name="T72" fmla="*/ 61 w 1386"/>
                <a:gd name="T73" fmla="*/ 463 h 853"/>
                <a:gd name="T74" fmla="*/ 89 w 1386"/>
                <a:gd name="T75" fmla="*/ 394 h 853"/>
                <a:gd name="T76" fmla="*/ 117 w 1386"/>
                <a:gd name="T77" fmla="*/ 343 h 853"/>
                <a:gd name="T78" fmla="*/ 154 w 1386"/>
                <a:gd name="T79" fmla="*/ 290 h 853"/>
                <a:gd name="T80" fmla="*/ 203 w 1386"/>
                <a:gd name="T81" fmla="*/ 233 h 853"/>
                <a:gd name="T82" fmla="*/ 261 w 1386"/>
                <a:gd name="T83" fmla="*/ 175 h 853"/>
                <a:gd name="T84" fmla="*/ 320 w 1386"/>
                <a:gd name="T85" fmla="*/ 127 h 853"/>
                <a:gd name="T86" fmla="*/ 399 w 1386"/>
                <a:gd name="T87" fmla="*/ 79 h 853"/>
                <a:gd name="T88" fmla="*/ 476 w 1386"/>
                <a:gd name="T89" fmla="*/ 45 h 853"/>
                <a:gd name="T90" fmla="*/ 555 w 1386"/>
                <a:gd name="T91" fmla="*/ 22 h 853"/>
                <a:gd name="T92" fmla="*/ 628 w 1386"/>
                <a:gd name="T93" fmla="*/ 10 h 853"/>
                <a:gd name="T94" fmla="*/ 715 w 1386"/>
                <a:gd name="T95" fmla="*/ 7 h 853"/>
                <a:gd name="T96" fmla="*/ 792 w 1386"/>
                <a:gd name="T97" fmla="*/ 13 h 853"/>
                <a:gd name="T98" fmla="*/ 869 w 1386"/>
                <a:gd name="T99" fmla="*/ 27 h 853"/>
                <a:gd name="T100" fmla="*/ 940 w 1386"/>
                <a:gd name="T101" fmla="*/ 45 h 853"/>
                <a:gd name="T102" fmla="*/ 1017 w 1386"/>
                <a:gd name="T103" fmla="*/ 71 h 853"/>
                <a:gd name="T104" fmla="*/ 1091 w 1386"/>
                <a:gd name="T105" fmla="*/ 105 h 853"/>
                <a:gd name="T106" fmla="*/ 1160 w 1386"/>
                <a:gd name="T107" fmla="*/ 148 h 853"/>
                <a:gd name="T108" fmla="*/ 1215 w 1386"/>
                <a:gd name="T109" fmla="*/ 194 h 853"/>
                <a:gd name="T110" fmla="*/ 1270 w 1386"/>
                <a:gd name="T111" fmla="*/ 255 h 853"/>
                <a:gd name="T112" fmla="*/ 1309 w 1386"/>
                <a:gd name="T113" fmla="*/ 316 h 853"/>
                <a:gd name="T114" fmla="*/ 1344 w 1386"/>
                <a:gd name="T115" fmla="*/ 394 h 853"/>
                <a:gd name="T116" fmla="*/ 1365 w 1386"/>
                <a:gd name="T117" fmla="*/ 469 h 853"/>
                <a:gd name="T118" fmla="*/ 1376 w 1386"/>
                <a:gd name="T119" fmla="*/ 537 h 853"/>
                <a:gd name="T120" fmla="*/ 1379 w 1386"/>
                <a:gd name="T121" fmla="*/ 614 h 853"/>
                <a:gd name="T122" fmla="*/ 1383 w 1386"/>
                <a:gd name="T123" fmla="*/ 637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6" h="853">
                  <a:moveTo>
                    <a:pt x="1383" y="596"/>
                  </a:moveTo>
                  <a:cubicBezTo>
                    <a:pt x="1382" y="597"/>
                    <a:pt x="1385" y="594"/>
                    <a:pt x="1383" y="592"/>
                  </a:cubicBezTo>
                  <a:cubicBezTo>
                    <a:pt x="1383" y="589"/>
                    <a:pt x="1385" y="589"/>
                    <a:pt x="1383" y="587"/>
                  </a:cubicBezTo>
                  <a:cubicBezTo>
                    <a:pt x="1384" y="587"/>
                    <a:pt x="1386" y="583"/>
                    <a:pt x="1383" y="583"/>
                  </a:cubicBezTo>
                  <a:cubicBezTo>
                    <a:pt x="1384" y="582"/>
                    <a:pt x="1382" y="583"/>
                    <a:pt x="1383" y="578"/>
                  </a:cubicBezTo>
                  <a:cubicBezTo>
                    <a:pt x="1382" y="579"/>
                    <a:pt x="1385" y="572"/>
                    <a:pt x="1383" y="572"/>
                  </a:cubicBezTo>
                  <a:cubicBezTo>
                    <a:pt x="1382" y="574"/>
                    <a:pt x="1381" y="568"/>
                    <a:pt x="1382" y="566"/>
                  </a:cubicBezTo>
                  <a:cubicBezTo>
                    <a:pt x="1382" y="565"/>
                    <a:pt x="1381" y="563"/>
                    <a:pt x="1382" y="560"/>
                  </a:cubicBezTo>
                  <a:cubicBezTo>
                    <a:pt x="1383" y="561"/>
                    <a:pt x="1379" y="553"/>
                    <a:pt x="1382" y="554"/>
                  </a:cubicBezTo>
                  <a:cubicBezTo>
                    <a:pt x="1381" y="554"/>
                    <a:pt x="1384" y="553"/>
                    <a:pt x="1381" y="548"/>
                  </a:cubicBezTo>
                  <a:cubicBezTo>
                    <a:pt x="1382" y="547"/>
                    <a:pt x="1383" y="544"/>
                    <a:pt x="1380" y="542"/>
                  </a:cubicBezTo>
                  <a:cubicBezTo>
                    <a:pt x="1381" y="538"/>
                    <a:pt x="1381" y="538"/>
                    <a:pt x="1380" y="536"/>
                  </a:cubicBezTo>
                  <a:cubicBezTo>
                    <a:pt x="1380" y="534"/>
                    <a:pt x="1377" y="532"/>
                    <a:pt x="1379" y="530"/>
                  </a:cubicBezTo>
                  <a:cubicBezTo>
                    <a:pt x="1379" y="529"/>
                    <a:pt x="1379" y="528"/>
                    <a:pt x="1379" y="527"/>
                  </a:cubicBezTo>
                  <a:cubicBezTo>
                    <a:pt x="1378" y="526"/>
                    <a:pt x="1378" y="523"/>
                    <a:pt x="1378" y="522"/>
                  </a:cubicBezTo>
                  <a:cubicBezTo>
                    <a:pt x="1377" y="521"/>
                    <a:pt x="1378" y="520"/>
                    <a:pt x="1377" y="519"/>
                  </a:cubicBezTo>
                  <a:cubicBezTo>
                    <a:pt x="1378" y="517"/>
                    <a:pt x="1378" y="516"/>
                    <a:pt x="1377" y="514"/>
                  </a:cubicBezTo>
                  <a:cubicBezTo>
                    <a:pt x="1379" y="514"/>
                    <a:pt x="1378" y="510"/>
                    <a:pt x="1377" y="511"/>
                  </a:cubicBezTo>
                  <a:cubicBezTo>
                    <a:pt x="1376" y="508"/>
                    <a:pt x="1376" y="507"/>
                    <a:pt x="1376" y="506"/>
                  </a:cubicBezTo>
                  <a:cubicBezTo>
                    <a:pt x="1375" y="506"/>
                    <a:pt x="1376" y="503"/>
                    <a:pt x="1375" y="502"/>
                  </a:cubicBezTo>
                  <a:cubicBezTo>
                    <a:pt x="1375" y="499"/>
                    <a:pt x="1377" y="498"/>
                    <a:pt x="1375" y="497"/>
                  </a:cubicBezTo>
                  <a:cubicBezTo>
                    <a:pt x="1373" y="493"/>
                    <a:pt x="1373" y="490"/>
                    <a:pt x="1373" y="487"/>
                  </a:cubicBezTo>
                  <a:cubicBezTo>
                    <a:pt x="1372" y="483"/>
                    <a:pt x="1372" y="481"/>
                    <a:pt x="1371" y="477"/>
                  </a:cubicBezTo>
                  <a:cubicBezTo>
                    <a:pt x="1369" y="476"/>
                    <a:pt x="1369" y="474"/>
                    <a:pt x="1369" y="472"/>
                  </a:cubicBezTo>
                  <a:cubicBezTo>
                    <a:pt x="1369" y="470"/>
                    <a:pt x="1370" y="468"/>
                    <a:pt x="1369" y="468"/>
                  </a:cubicBezTo>
                  <a:cubicBezTo>
                    <a:pt x="1370" y="464"/>
                    <a:pt x="1368" y="464"/>
                    <a:pt x="1368" y="461"/>
                  </a:cubicBezTo>
                  <a:cubicBezTo>
                    <a:pt x="1367" y="459"/>
                    <a:pt x="1370" y="458"/>
                    <a:pt x="1367" y="455"/>
                  </a:cubicBezTo>
                  <a:cubicBezTo>
                    <a:pt x="1367" y="454"/>
                    <a:pt x="1366" y="450"/>
                    <a:pt x="1365" y="449"/>
                  </a:cubicBezTo>
                  <a:cubicBezTo>
                    <a:pt x="1365" y="445"/>
                    <a:pt x="1365" y="444"/>
                    <a:pt x="1364" y="442"/>
                  </a:cubicBezTo>
                  <a:cubicBezTo>
                    <a:pt x="1364" y="440"/>
                    <a:pt x="1362" y="438"/>
                    <a:pt x="1362" y="436"/>
                  </a:cubicBezTo>
                  <a:cubicBezTo>
                    <a:pt x="1361" y="434"/>
                    <a:pt x="1361" y="431"/>
                    <a:pt x="1360" y="429"/>
                  </a:cubicBezTo>
                  <a:cubicBezTo>
                    <a:pt x="1360" y="428"/>
                    <a:pt x="1360" y="426"/>
                    <a:pt x="1359" y="424"/>
                  </a:cubicBezTo>
                  <a:cubicBezTo>
                    <a:pt x="1359" y="423"/>
                    <a:pt x="1358" y="420"/>
                    <a:pt x="1357" y="419"/>
                  </a:cubicBezTo>
                  <a:cubicBezTo>
                    <a:pt x="1357" y="417"/>
                    <a:pt x="1356" y="415"/>
                    <a:pt x="1356" y="413"/>
                  </a:cubicBezTo>
                  <a:cubicBezTo>
                    <a:pt x="1355" y="411"/>
                    <a:pt x="1355" y="410"/>
                    <a:pt x="1354" y="408"/>
                  </a:cubicBezTo>
                  <a:cubicBezTo>
                    <a:pt x="1353" y="405"/>
                    <a:pt x="1352" y="401"/>
                    <a:pt x="1351" y="398"/>
                  </a:cubicBezTo>
                  <a:cubicBezTo>
                    <a:pt x="1350" y="395"/>
                    <a:pt x="1349" y="391"/>
                    <a:pt x="1347" y="388"/>
                  </a:cubicBezTo>
                  <a:cubicBezTo>
                    <a:pt x="1346" y="384"/>
                    <a:pt x="1344" y="381"/>
                    <a:pt x="1343" y="377"/>
                  </a:cubicBezTo>
                  <a:cubicBezTo>
                    <a:pt x="1342" y="375"/>
                    <a:pt x="1342" y="374"/>
                    <a:pt x="1341" y="372"/>
                  </a:cubicBezTo>
                  <a:cubicBezTo>
                    <a:pt x="1340" y="369"/>
                    <a:pt x="1341" y="368"/>
                    <a:pt x="1339" y="367"/>
                  </a:cubicBezTo>
                  <a:cubicBezTo>
                    <a:pt x="1339" y="364"/>
                    <a:pt x="1339" y="362"/>
                    <a:pt x="1337" y="361"/>
                  </a:cubicBezTo>
                  <a:cubicBezTo>
                    <a:pt x="1335" y="359"/>
                    <a:pt x="1335" y="358"/>
                    <a:pt x="1334" y="355"/>
                  </a:cubicBezTo>
                  <a:cubicBezTo>
                    <a:pt x="1334" y="352"/>
                    <a:pt x="1333" y="348"/>
                    <a:pt x="1332" y="348"/>
                  </a:cubicBezTo>
                  <a:cubicBezTo>
                    <a:pt x="1332" y="347"/>
                    <a:pt x="1329" y="344"/>
                    <a:pt x="1329" y="343"/>
                  </a:cubicBezTo>
                  <a:cubicBezTo>
                    <a:pt x="1329" y="343"/>
                    <a:pt x="1327" y="339"/>
                    <a:pt x="1326" y="337"/>
                  </a:cubicBezTo>
                  <a:cubicBezTo>
                    <a:pt x="1324" y="334"/>
                    <a:pt x="1323" y="332"/>
                    <a:pt x="1324" y="331"/>
                  </a:cubicBezTo>
                  <a:cubicBezTo>
                    <a:pt x="1325" y="328"/>
                    <a:pt x="1322" y="328"/>
                    <a:pt x="1321" y="326"/>
                  </a:cubicBezTo>
                  <a:cubicBezTo>
                    <a:pt x="1322" y="326"/>
                    <a:pt x="1319" y="322"/>
                    <a:pt x="1318" y="321"/>
                  </a:cubicBezTo>
                  <a:cubicBezTo>
                    <a:pt x="1318" y="320"/>
                    <a:pt x="1316" y="321"/>
                    <a:pt x="1316" y="315"/>
                  </a:cubicBezTo>
                  <a:cubicBezTo>
                    <a:pt x="1317" y="313"/>
                    <a:pt x="1313" y="311"/>
                    <a:pt x="1313" y="310"/>
                  </a:cubicBezTo>
                  <a:cubicBezTo>
                    <a:pt x="1309" y="306"/>
                    <a:pt x="1312" y="306"/>
                    <a:pt x="1311" y="305"/>
                  </a:cubicBezTo>
                  <a:cubicBezTo>
                    <a:pt x="1308" y="301"/>
                    <a:pt x="1309" y="301"/>
                    <a:pt x="1307" y="300"/>
                  </a:cubicBezTo>
                  <a:cubicBezTo>
                    <a:pt x="1306" y="297"/>
                    <a:pt x="1302" y="298"/>
                    <a:pt x="1304" y="295"/>
                  </a:cubicBezTo>
                  <a:cubicBezTo>
                    <a:pt x="1303" y="294"/>
                    <a:pt x="1302" y="293"/>
                    <a:pt x="1301" y="290"/>
                  </a:cubicBezTo>
                  <a:cubicBezTo>
                    <a:pt x="1300" y="292"/>
                    <a:pt x="1297" y="286"/>
                    <a:pt x="1298" y="285"/>
                  </a:cubicBezTo>
                  <a:cubicBezTo>
                    <a:pt x="1297" y="285"/>
                    <a:pt x="1297" y="282"/>
                    <a:pt x="1295" y="280"/>
                  </a:cubicBezTo>
                  <a:cubicBezTo>
                    <a:pt x="1295" y="279"/>
                    <a:pt x="1292" y="277"/>
                    <a:pt x="1292" y="275"/>
                  </a:cubicBezTo>
                  <a:cubicBezTo>
                    <a:pt x="1291" y="273"/>
                    <a:pt x="1288" y="273"/>
                    <a:pt x="1289" y="270"/>
                  </a:cubicBezTo>
                  <a:cubicBezTo>
                    <a:pt x="1287" y="269"/>
                    <a:pt x="1288" y="268"/>
                    <a:pt x="1286" y="265"/>
                  </a:cubicBezTo>
                  <a:cubicBezTo>
                    <a:pt x="1285" y="265"/>
                    <a:pt x="1282" y="262"/>
                    <a:pt x="1282" y="261"/>
                  </a:cubicBezTo>
                  <a:cubicBezTo>
                    <a:pt x="1281" y="259"/>
                    <a:pt x="1281" y="257"/>
                    <a:pt x="1280" y="257"/>
                  </a:cubicBezTo>
                  <a:cubicBezTo>
                    <a:pt x="1279" y="257"/>
                    <a:pt x="1278" y="255"/>
                    <a:pt x="1278" y="254"/>
                  </a:cubicBezTo>
                  <a:cubicBezTo>
                    <a:pt x="1276" y="252"/>
                    <a:pt x="1278" y="251"/>
                    <a:pt x="1275" y="251"/>
                  </a:cubicBezTo>
                  <a:cubicBezTo>
                    <a:pt x="1275" y="249"/>
                    <a:pt x="1274" y="248"/>
                    <a:pt x="1273" y="248"/>
                  </a:cubicBezTo>
                  <a:cubicBezTo>
                    <a:pt x="1272" y="248"/>
                    <a:pt x="1271" y="244"/>
                    <a:pt x="1271" y="245"/>
                  </a:cubicBezTo>
                  <a:cubicBezTo>
                    <a:pt x="1271" y="244"/>
                    <a:pt x="1267" y="242"/>
                    <a:pt x="1268" y="242"/>
                  </a:cubicBezTo>
                  <a:cubicBezTo>
                    <a:pt x="1267" y="240"/>
                    <a:pt x="1268" y="236"/>
                    <a:pt x="1264" y="236"/>
                  </a:cubicBezTo>
                  <a:cubicBezTo>
                    <a:pt x="1262" y="236"/>
                    <a:pt x="1262" y="234"/>
                    <a:pt x="1260" y="231"/>
                  </a:cubicBezTo>
                  <a:cubicBezTo>
                    <a:pt x="1259" y="230"/>
                    <a:pt x="1256" y="228"/>
                    <a:pt x="1256" y="226"/>
                  </a:cubicBezTo>
                  <a:cubicBezTo>
                    <a:pt x="1255" y="226"/>
                    <a:pt x="1253" y="220"/>
                    <a:pt x="1252" y="221"/>
                  </a:cubicBezTo>
                  <a:cubicBezTo>
                    <a:pt x="1251" y="219"/>
                    <a:pt x="1249" y="217"/>
                    <a:pt x="1248" y="216"/>
                  </a:cubicBezTo>
                  <a:cubicBezTo>
                    <a:pt x="1242" y="213"/>
                    <a:pt x="1246" y="215"/>
                    <a:pt x="1243" y="211"/>
                  </a:cubicBezTo>
                  <a:cubicBezTo>
                    <a:pt x="1243" y="211"/>
                    <a:pt x="1239" y="209"/>
                    <a:pt x="1239" y="206"/>
                  </a:cubicBezTo>
                  <a:cubicBezTo>
                    <a:pt x="1239" y="203"/>
                    <a:pt x="1237" y="201"/>
                    <a:pt x="1234" y="202"/>
                  </a:cubicBezTo>
                  <a:cubicBezTo>
                    <a:pt x="1234" y="199"/>
                    <a:pt x="1232" y="197"/>
                    <a:pt x="1230" y="198"/>
                  </a:cubicBezTo>
                  <a:cubicBezTo>
                    <a:pt x="1229" y="198"/>
                    <a:pt x="1227" y="196"/>
                    <a:pt x="1226" y="193"/>
                  </a:cubicBezTo>
                  <a:cubicBezTo>
                    <a:pt x="1226" y="190"/>
                    <a:pt x="1226" y="190"/>
                    <a:pt x="1222" y="189"/>
                  </a:cubicBezTo>
                  <a:cubicBezTo>
                    <a:pt x="1223" y="191"/>
                    <a:pt x="1220" y="186"/>
                    <a:pt x="1218" y="185"/>
                  </a:cubicBezTo>
                  <a:cubicBezTo>
                    <a:pt x="1217" y="183"/>
                    <a:pt x="1215" y="181"/>
                    <a:pt x="1214" y="181"/>
                  </a:cubicBezTo>
                  <a:cubicBezTo>
                    <a:pt x="1214" y="181"/>
                    <a:pt x="1213" y="176"/>
                    <a:pt x="1210" y="177"/>
                  </a:cubicBezTo>
                  <a:cubicBezTo>
                    <a:pt x="1211" y="176"/>
                    <a:pt x="1208" y="176"/>
                    <a:pt x="1206" y="174"/>
                  </a:cubicBezTo>
                  <a:cubicBezTo>
                    <a:pt x="1204" y="172"/>
                    <a:pt x="1203" y="172"/>
                    <a:pt x="1201" y="169"/>
                  </a:cubicBezTo>
                  <a:cubicBezTo>
                    <a:pt x="1200" y="169"/>
                    <a:pt x="1198" y="167"/>
                    <a:pt x="1197" y="165"/>
                  </a:cubicBezTo>
                  <a:cubicBezTo>
                    <a:pt x="1196" y="165"/>
                    <a:pt x="1194" y="163"/>
                    <a:pt x="1192" y="162"/>
                  </a:cubicBezTo>
                  <a:cubicBezTo>
                    <a:pt x="1191" y="161"/>
                    <a:pt x="1189" y="159"/>
                    <a:pt x="1188" y="158"/>
                  </a:cubicBezTo>
                  <a:cubicBezTo>
                    <a:pt x="1186" y="156"/>
                    <a:pt x="1184" y="156"/>
                    <a:pt x="1184" y="155"/>
                  </a:cubicBezTo>
                  <a:cubicBezTo>
                    <a:pt x="1181" y="155"/>
                    <a:pt x="1181" y="152"/>
                    <a:pt x="1179" y="151"/>
                  </a:cubicBezTo>
                  <a:cubicBezTo>
                    <a:pt x="1178" y="151"/>
                    <a:pt x="1176" y="148"/>
                    <a:pt x="1174" y="147"/>
                  </a:cubicBezTo>
                  <a:cubicBezTo>
                    <a:pt x="1172" y="147"/>
                    <a:pt x="1173" y="144"/>
                    <a:pt x="1170" y="144"/>
                  </a:cubicBezTo>
                  <a:cubicBezTo>
                    <a:pt x="1168" y="143"/>
                    <a:pt x="1166" y="143"/>
                    <a:pt x="1165" y="141"/>
                  </a:cubicBezTo>
                  <a:cubicBezTo>
                    <a:pt x="1164" y="137"/>
                    <a:pt x="1162" y="138"/>
                    <a:pt x="1160" y="136"/>
                  </a:cubicBezTo>
                  <a:cubicBezTo>
                    <a:pt x="1158" y="134"/>
                    <a:pt x="1157" y="134"/>
                    <a:pt x="1155" y="133"/>
                  </a:cubicBezTo>
                  <a:cubicBezTo>
                    <a:pt x="1155" y="133"/>
                    <a:pt x="1150" y="130"/>
                    <a:pt x="1149" y="129"/>
                  </a:cubicBezTo>
                  <a:cubicBezTo>
                    <a:pt x="1148" y="128"/>
                    <a:pt x="1145" y="127"/>
                    <a:pt x="1144" y="125"/>
                  </a:cubicBezTo>
                  <a:cubicBezTo>
                    <a:pt x="1143" y="122"/>
                    <a:pt x="1137" y="121"/>
                    <a:pt x="1138" y="122"/>
                  </a:cubicBezTo>
                  <a:cubicBezTo>
                    <a:pt x="1138" y="119"/>
                    <a:pt x="1134" y="119"/>
                    <a:pt x="1133" y="118"/>
                  </a:cubicBezTo>
                  <a:cubicBezTo>
                    <a:pt x="1131" y="118"/>
                    <a:pt x="1128" y="118"/>
                    <a:pt x="1127" y="115"/>
                  </a:cubicBezTo>
                  <a:cubicBezTo>
                    <a:pt x="1127" y="114"/>
                    <a:pt x="1126" y="113"/>
                    <a:pt x="1121" y="111"/>
                  </a:cubicBezTo>
                  <a:cubicBezTo>
                    <a:pt x="1119" y="115"/>
                    <a:pt x="1118" y="108"/>
                    <a:pt x="1115" y="108"/>
                  </a:cubicBezTo>
                  <a:cubicBezTo>
                    <a:pt x="1113" y="111"/>
                    <a:pt x="1113" y="109"/>
                    <a:pt x="1110" y="105"/>
                  </a:cubicBezTo>
                  <a:cubicBezTo>
                    <a:pt x="1109" y="105"/>
                    <a:pt x="1106" y="104"/>
                    <a:pt x="1104" y="101"/>
                  </a:cubicBezTo>
                  <a:cubicBezTo>
                    <a:pt x="1102" y="102"/>
                    <a:pt x="1101" y="100"/>
                    <a:pt x="1098" y="98"/>
                  </a:cubicBezTo>
                  <a:cubicBezTo>
                    <a:pt x="1097" y="99"/>
                    <a:pt x="1095" y="95"/>
                    <a:pt x="1093" y="95"/>
                  </a:cubicBezTo>
                  <a:cubicBezTo>
                    <a:pt x="1091" y="96"/>
                    <a:pt x="1090" y="93"/>
                    <a:pt x="1089" y="93"/>
                  </a:cubicBezTo>
                  <a:cubicBezTo>
                    <a:pt x="1087" y="92"/>
                    <a:pt x="1086" y="92"/>
                    <a:pt x="1084" y="91"/>
                  </a:cubicBezTo>
                  <a:cubicBezTo>
                    <a:pt x="1082" y="88"/>
                    <a:pt x="1082" y="89"/>
                    <a:pt x="1079" y="88"/>
                  </a:cubicBezTo>
                  <a:cubicBezTo>
                    <a:pt x="1076" y="89"/>
                    <a:pt x="1078" y="87"/>
                    <a:pt x="1074" y="85"/>
                  </a:cubicBezTo>
                  <a:cubicBezTo>
                    <a:pt x="1074" y="84"/>
                    <a:pt x="1070" y="81"/>
                    <a:pt x="1069" y="83"/>
                  </a:cubicBezTo>
                  <a:cubicBezTo>
                    <a:pt x="1068" y="82"/>
                    <a:pt x="1066" y="81"/>
                    <a:pt x="1064" y="81"/>
                  </a:cubicBezTo>
                  <a:cubicBezTo>
                    <a:pt x="1063" y="80"/>
                    <a:pt x="1061" y="80"/>
                    <a:pt x="1059" y="79"/>
                  </a:cubicBezTo>
                  <a:cubicBezTo>
                    <a:pt x="1058" y="78"/>
                    <a:pt x="1057" y="76"/>
                    <a:pt x="1054" y="76"/>
                  </a:cubicBezTo>
                  <a:cubicBezTo>
                    <a:pt x="1054" y="77"/>
                    <a:pt x="1051" y="76"/>
                    <a:pt x="1049" y="74"/>
                  </a:cubicBezTo>
                  <a:cubicBezTo>
                    <a:pt x="1046" y="73"/>
                    <a:pt x="1046" y="73"/>
                    <a:pt x="1044" y="72"/>
                  </a:cubicBezTo>
                  <a:cubicBezTo>
                    <a:pt x="1041" y="71"/>
                    <a:pt x="1042" y="72"/>
                    <a:pt x="1039" y="70"/>
                  </a:cubicBezTo>
                  <a:cubicBezTo>
                    <a:pt x="1037" y="70"/>
                    <a:pt x="1035" y="69"/>
                    <a:pt x="1033" y="68"/>
                  </a:cubicBezTo>
                  <a:cubicBezTo>
                    <a:pt x="1032" y="67"/>
                    <a:pt x="1031" y="67"/>
                    <a:pt x="1028" y="66"/>
                  </a:cubicBezTo>
                  <a:cubicBezTo>
                    <a:pt x="1025" y="64"/>
                    <a:pt x="1024" y="64"/>
                    <a:pt x="1022" y="63"/>
                  </a:cubicBezTo>
                  <a:cubicBezTo>
                    <a:pt x="1020" y="62"/>
                    <a:pt x="1019" y="63"/>
                    <a:pt x="1017" y="61"/>
                  </a:cubicBezTo>
                  <a:cubicBezTo>
                    <a:pt x="1014" y="61"/>
                    <a:pt x="1013" y="59"/>
                    <a:pt x="1011" y="59"/>
                  </a:cubicBezTo>
                  <a:cubicBezTo>
                    <a:pt x="1009" y="58"/>
                    <a:pt x="1008" y="58"/>
                    <a:pt x="1005" y="57"/>
                  </a:cubicBezTo>
                  <a:cubicBezTo>
                    <a:pt x="1006" y="57"/>
                    <a:pt x="1002" y="56"/>
                    <a:pt x="1001" y="56"/>
                  </a:cubicBezTo>
                  <a:cubicBezTo>
                    <a:pt x="999" y="56"/>
                    <a:pt x="999" y="53"/>
                    <a:pt x="997" y="54"/>
                  </a:cubicBezTo>
                  <a:cubicBezTo>
                    <a:pt x="997" y="54"/>
                    <a:pt x="993" y="53"/>
                    <a:pt x="993" y="53"/>
                  </a:cubicBezTo>
                  <a:cubicBezTo>
                    <a:pt x="993" y="52"/>
                    <a:pt x="992" y="51"/>
                    <a:pt x="988" y="51"/>
                  </a:cubicBezTo>
                  <a:cubicBezTo>
                    <a:pt x="989" y="50"/>
                    <a:pt x="984" y="50"/>
                    <a:pt x="984" y="50"/>
                  </a:cubicBezTo>
                  <a:cubicBezTo>
                    <a:pt x="982" y="48"/>
                    <a:pt x="982" y="50"/>
                    <a:pt x="980" y="48"/>
                  </a:cubicBezTo>
                  <a:cubicBezTo>
                    <a:pt x="978" y="50"/>
                    <a:pt x="977" y="47"/>
                    <a:pt x="975" y="47"/>
                  </a:cubicBezTo>
                  <a:cubicBezTo>
                    <a:pt x="973" y="49"/>
                    <a:pt x="977" y="46"/>
                    <a:pt x="971" y="46"/>
                  </a:cubicBezTo>
                  <a:cubicBezTo>
                    <a:pt x="972" y="48"/>
                    <a:pt x="967" y="43"/>
                    <a:pt x="965" y="44"/>
                  </a:cubicBezTo>
                  <a:cubicBezTo>
                    <a:pt x="964" y="45"/>
                    <a:pt x="963" y="44"/>
                    <a:pt x="960" y="42"/>
                  </a:cubicBezTo>
                  <a:cubicBezTo>
                    <a:pt x="959" y="43"/>
                    <a:pt x="954" y="41"/>
                    <a:pt x="954" y="40"/>
                  </a:cubicBezTo>
                  <a:cubicBezTo>
                    <a:pt x="953" y="40"/>
                    <a:pt x="951" y="38"/>
                    <a:pt x="948" y="38"/>
                  </a:cubicBezTo>
                  <a:cubicBezTo>
                    <a:pt x="947" y="39"/>
                    <a:pt x="947" y="35"/>
                    <a:pt x="942" y="37"/>
                  </a:cubicBezTo>
                  <a:cubicBezTo>
                    <a:pt x="941" y="33"/>
                    <a:pt x="937" y="40"/>
                    <a:pt x="936" y="35"/>
                  </a:cubicBezTo>
                  <a:cubicBezTo>
                    <a:pt x="930" y="36"/>
                    <a:pt x="934" y="38"/>
                    <a:pt x="931" y="33"/>
                  </a:cubicBezTo>
                  <a:cubicBezTo>
                    <a:pt x="928" y="31"/>
                    <a:pt x="927" y="31"/>
                    <a:pt x="925" y="32"/>
                  </a:cubicBezTo>
                  <a:cubicBezTo>
                    <a:pt x="924" y="30"/>
                    <a:pt x="921" y="32"/>
                    <a:pt x="921" y="31"/>
                  </a:cubicBezTo>
                  <a:cubicBezTo>
                    <a:pt x="920" y="30"/>
                    <a:pt x="915" y="30"/>
                    <a:pt x="917" y="30"/>
                  </a:cubicBezTo>
                  <a:cubicBezTo>
                    <a:pt x="915" y="30"/>
                    <a:pt x="914" y="28"/>
                    <a:pt x="913" y="29"/>
                  </a:cubicBezTo>
                  <a:cubicBezTo>
                    <a:pt x="911" y="28"/>
                    <a:pt x="911" y="26"/>
                    <a:pt x="909" y="28"/>
                  </a:cubicBezTo>
                  <a:cubicBezTo>
                    <a:pt x="908" y="27"/>
                    <a:pt x="905" y="26"/>
                    <a:pt x="905" y="27"/>
                  </a:cubicBezTo>
                  <a:cubicBezTo>
                    <a:pt x="902" y="27"/>
                    <a:pt x="904" y="26"/>
                    <a:pt x="902" y="26"/>
                  </a:cubicBezTo>
                  <a:cubicBezTo>
                    <a:pt x="901" y="26"/>
                    <a:pt x="897" y="26"/>
                    <a:pt x="895" y="24"/>
                  </a:cubicBezTo>
                  <a:cubicBezTo>
                    <a:pt x="893" y="24"/>
                    <a:pt x="893" y="25"/>
                    <a:pt x="889" y="23"/>
                  </a:cubicBezTo>
                  <a:cubicBezTo>
                    <a:pt x="887" y="22"/>
                    <a:pt x="886" y="23"/>
                    <a:pt x="883" y="21"/>
                  </a:cubicBezTo>
                  <a:cubicBezTo>
                    <a:pt x="884" y="18"/>
                    <a:pt x="878" y="21"/>
                    <a:pt x="876" y="20"/>
                  </a:cubicBezTo>
                  <a:cubicBezTo>
                    <a:pt x="876" y="20"/>
                    <a:pt x="870" y="19"/>
                    <a:pt x="871" y="19"/>
                  </a:cubicBezTo>
                  <a:cubicBezTo>
                    <a:pt x="871" y="17"/>
                    <a:pt x="868" y="18"/>
                    <a:pt x="865" y="18"/>
                  </a:cubicBezTo>
                  <a:cubicBezTo>
                    <a:pt x="865" y="19"/>
                    <a:pt x="864" y="16"/>
                    <a:pt x="860" y="17"/>
                  </a:cubicBezTo>
                  <a:cubicBezTo>
                    <a:pt x="857" y="16"/>
                    <a:pt x="856" y="15"/>
                    <a:pt x="854" y="16"/>
                  </a:cubicBezTo>
                  <a:cubicBezTo>
                    <a:pt x="853" y="16"/>
                    <a:pt x="852" y="15"/>
                    <a:pt x="849" y="15"/>
                  </a:cubicBezTo>
                  <a:cubicBezTo>
                    <a:pt x="846" y="16"/>
                    <a:pt x="845" y="13"/>
                    <a:pt x="843" y="14"/>
                  </a:cubicBezTo>
                  <a:cubicBezTo>
                    <a:pt x="840" y="12"/>
                    <a:pt x="840" y="13"/>
                    <a:pt x="838" y="13"/>
                  </a:cubicBezTo>
                  <a:cubicBezTo>
                    <a:pt x="837" y="14"/>
                    <a:pt x="833" y="13"/>
                    <a:pt x="832" y="12"/>
                  </a:cubicBezTo>
                  <a:cubicBezTo>
                    <a:pt x="830" y="12"/>
                    <a:pt x="829" y="11"/>
                    <a:pt x="827" y="11"/>
                  </a:cubicBezTo>
                  <a:cubicBezTo>
                    <a:pt x="825" y="11"/>
                    <a:pt x="825" y="11"/>
                    <a:pt x="821" y="10"/>
                  </a:cubicBezTo>
                  <a:cubicBezTo>
                    <a:pt x="820" y="8"/>
                    <a:pt x="820" y="10"/>
                    <a:pt x="818" y="10"/>
                  </a:cubicBezTo>
                  <a:cubicBezTo>
                    <a:pt x="817" y="9"/>
                    <a:pt x="814" y="8"/>
                    <a:pt x="814" y="9"/>
                  </a:cubicBezTo>
                  <a:cubicBezTo>
                    <a:pt x="813" y="8"/>
                    <a:pt x="812" y="11"/>
                    <a:pt x="810" y="9"/>
                  </a:cubicBezTo>
                  <a:cubicBezTo>
                    <a:pt x="811" y="9"/>
                    <a:pt x="808" y="8"/>
                    <a:pt x="807" y="8"/>
                  </a:cubicBezTo>
                  <a:cubicBezTo>
                    <a:pt x="807" y="10"/>
                    <a:pt x="805" y="8"/>
                    <a:pt x="803" y="8"/>
                  </a:cubicBezTo>
                  <a:cubicBezTo>
                    <a:pt x="804" y="7"/>
                    <a:pt x="802" y="7"/>
                    <a:pt x="799" y="7"/>
                  </a:cubicBezTo>
                  <a:cubicBezTo>
                    <a:pt x="799" y="9"/>
                    <a:pt x="796" y="9"/>
                    <a:pt x="794" y="7"/>
                  </a:cubicBezTo>
                  <a:cubicBezTo>
                    <a:pt x="791" y="7"/>
                    <a:pt x="789" y="4"/>
                    <a:pt x="788" y="6"/>
                  </a:cubicBezTo>
                  <a:cubicBezTo>
                    <a:pt x="786" y="8"/>
                    <a:pt x="784" y="4"/>
                    <a:pt x="782" y="5"/>
                  </a:cubicBezTo>
                  <a:cubicBezTo>
                    <a:pt x="780" y="8"/>
                    <a:pt x="777" y="6"/>
                    <a:pt x="776" y="5"/>
                  </a:cubicBezTo>
                  <a:cubicBezTo>
                    <a:pt x="775" y="4"/>
                    <a:pt x="772" y="5"/>
                    <a:pt x="771" y="4"/>
                  </a:cubicBezTo>
                  <a:cubicBezTo>
                    <a:pt x="769" y="3"/>
                    <a:pt x="764" y="4"/>
                    <a:pt x="765" y="4"/>
                  </a:cubicBezTo>
                  <a:cubicBezTo>
                    <a:pt x="764" y="3"/>
                    <a:pt x="759" y="2"/>
                    <a:pt x="759" y="3"/>
                  </a:cubicBezTo>
                  <a:cubicBezTo>
                    <a:pt x="757" y="2"/>
                    <a:pt x="753" y="2"/>
                    <a:pt x="753" y="3"/>
                  </a:cubicBezTo>
                  <a:cubicBezTo>
                    <a:pt x="751" y="3"/>
                    <a:pt x="751" y="3"/>
                    <a:pt x="749" y="3"/>
                  </a:cubicBezTo>
                  <a:cubicBezTo>
                    <a:pt x="747" y="3"/>
                    <a:pt x="746" y="4"/>
                    <a:pt x="745" y="2"/>
                  </a:cubicBezTo>
                  <a:cubicBezTo>
                    <a:pt x="743" y="3"/>
                    <a:pt x="739" y="1"/>
                    <a:pt x="736" y="2"/>
                  </a:cubicBezTo>
                  <a:cubicBezTo>
                    <a:pt x="734" y="2"/>
                    <a:pt x="731" y="2"/>
                    <a:pt x="728" y="2"/>
                  </a:cubicBezTo>
                  <a:cubicBezTo>
                    <a:pt x="727" y="2"/>
                    <a:pt x="724" y="1"/>
                    <a:pt x="722" y="2"/>
                  </a:cubicBezTo>
                  <a:cubicBezTo>
                    <a:pt x="719" y="2"/>
                    <a:pt x="718" y="1"/>
                    <a:pt x="716" y="2"/>
                  </a:cubicBezTo>
                  <a:cubicBezTo>
                    <a:pt x="715" y="4"/>
                    <a:pt x="712" y="3"/>
                    <a:pt x="710" y="2"/>
                  </a:cubicBezTo>
                  <a:cubicBezTo>
                    <a:pt x="708" y="1"/>
                    <a:pt x="705" y="1"/>
                    <a:pt x="703" y="1"/>
                  </a:cubicBezTo>
                  <a:cubicBezTo>
                    <a:pt x="700" y="1"/>
                    <a:pt x="698" y="2"/>
                    <a:pt x="696" y="2"/>
                  </a:cubicBezTo>
                  <a:cubicBezTo>
                    <a:pt x="694" y="3"/>
                    <a:pt x="692" y="3"/>
                    <a:pt x="690" y="2"/>
                  </a:cubicBezTo>
                  <a:cubicBezTo>
                    <a:pt x="689" y="2"/>
                    <a:pt x="686" y="0"/>
                    <a:pt x="684" y="2"/>
                  </a:cubicBezTo>
                  <a:cubicBezTo>
                    <a:pt x="681" y="5"/>
                    <a:pt x="680" y="2"/>
                    <a:pt x="678" y="2"/>
                  </a:cubicBezTo>
                  <a:cubicBezTo>
                    <a:pt x="677" y="4"/>
                    <a:pt x="674" y="3"/>
                    <a:pt x="671" y="2"/>
                  </a:cubicBezTo>
                  <a:cubicBezTo>
                    <a:pt x="671" y="1"/>
                    <a:pt x="669" y="1"/>
                    <a:pt x="665" y="3"/>
                  </a:cubicBezTo>
                  <a:cubicBezTo>
                    <a:pt x="664" y="1"/>
                    <a:pt x="660" y="0"/>
                    <a:pt x="659" y="3"/>
                  </a:cubicBezTo>
                  <a:cubicBezTo>
                    <a:pt x="654" y="4"/>
                    <a:pt x="654" y="5"/>
                    <a:pt x="653" y="3"/>
                  </a:cubicBezTo>
                  <a:cubicBezTo>
                    <a:pt x="654" y="8"/>
                    <a:pt x="649" y="3"/>
                    <a:pt x="648" y="4"/>
                  </a:cubicBezTo>
                  <a:cubicBezTo>
                    <a:pt x="645" y="4"/>
                    <a:pt x="642" y="3"/>
                    <a:pt x="640" y="4"/>
                  </a:cubicBezTo>
                  <a:cubicBezTo>
                    <a:pt x="635" y="5"/>
                    <a:pt x="635" y="3"/>
                    <a:pt x="627" y="6"/>
                  </a:cubicBezTo>
                  <a:cubicBezTo>
                    <a:pt x="625" y="6"/>
                    <a:pt x="623" y="6"/>
                    <a:pt x="621" y="6"/>
                  </a:cubicBezTo>
                  <a:cubicBezTo>
                    <a:pt x="618" y="6"/>
                    <a:pt x="618" y="7"/>
                    <a:pt x="615" y="7"/>
                  </a:cubicBezTo>
                  <a:cubicBezTo>
                    <a:pt x="614" y="8"/>
                    <a:pt x="612" y="8"/>
                    <a:pt x="610" y="8"/>
                  </a:cubicBezTo>
                  <a:cubicBezTo>
                    <a:pt x="608" y="8"/>
                    <a:pt x="606" y="8"/>
                    <a:pt x="604" y="9"/>
                  </a:cubicBezTo>
                  <a:cubicBezTo>
                    <a:pt x="602" y="8"/>
                    <a:pt x="597" y="8"/>
                    <a:pt x="598" y="9"/>
                  </a:cubicBezTo>
                  <a:cubicBezTo>
                    <a:pt x="599" y="10"/>
                    <a:pt x="595" y="10"/>
                    <a:pt x="593" y="10"/>
                  </a:cubicBezTo>
                  <a:cubicBezTo>
                    <a:pt x="589" y="13"/>
                    <a:pt x="590" y="10"/>
                    <a:pt x="587" y="11"/>
                  </a:cubicBezTo>
                  <a:cubicBezTo>
                    <a:pt x="585" y="12"/>
                    <a:pt x="583" y="12"/>
                    <a:pt x="582" y="12"/>
                  </a:cubicBezTo>
                  <a:cubicBezTo>
                    <a:pt x="580" y="13"/>
                    <a:pt x="578" y="13"/>
                    <a:pt x="576" y="14"/>
                  </a:cubicBezTo>
                  <a:cubicBezTo>
                    <a:pt x="574" y="13"/>
                    <a:pt x="571" y="14"/>
                    <a:pt x="571" y="14"/>
                  </a:cubicBezTo>
                  <a:cubicBezTo>
                    <a:pt x="566" y="16"/>
                    <a:pt x="566" y="15"/>
                    <a:pt x="565" y="16"/>
                  </a:cubicBezTo>
                  <a:cubicBezTo>
                    <a:pt x="565" y="19"/>
                    <a:pt x="558" y="19"/>
                    <a:pt x="560" y="17"/>
                  </a:cubicBezTo>
                  <a:cubicBezTo>
                    <a:pt x="560" y="19"/>
                    <a:pt x="556" y="18"/>
                    <a:pt x="554" y="18"/>
                  </a:cubicBezTo>
                  <a:cubicBezTo>
                    <a:pt x="553" y="18"/>
                    <a:pt x="551" y="17"/>
                    <a:pt x="549" y="19"/>
                  </a:cubicBezTo>
                  <a:cubicBezTo>
                    <a:pt x="546" y="20"/>
                    <a:pt x="545" y="21"/>
                    <a:pt x="543" y="20"/>
                  </a:cubicBezTo>
                  <a:cubicBezTo>
                    <a:pt x="541" y="21"/>
                    <a:pt x="536" y="23"/>
                    <a:pt x="538" y="22"/>
                  </a:cubicBezTo>
                  <a:cubicBezTo>
                    <a:pt x="534" y="22"/>
                    <a:pt x="534" y="23"/>
                    <a:pt x="531" y="23"/>
                  </a:cubicBezTo>
                  <a:cubicBezTo>
                    <a:pt x="530" y="26"/>
                    <a:pt x="526" y="25"/>
                    <a:pt x="525" y="25"/>
                  </a:cubicBezTo>
                  <a:cubicBezTo>
                    <a:pt x="522" y="27"/>
                    <a:pt x="521" y="26"/>
                    <a:pt x="519" y="26"/>
                  </a:cubicBezTo>
                  <a:cubicBezTo>
                    <a:pt x="518" y="27"/>
                    <a:pt x="515" y="28"/>
                    <a:pt x="512" y="29"/>
                  </a:cubicBezTo>
                  <a:cubicBezTo>
                    <a:pt x="510" y="29"/>
                    <a:pt x="507" y="30"/>
                    <a:pt x="506" y="31"/>
                  </a:cubicBezTo>
                  <a:cubicBezTo>
                    <a:pt x="505" y="30"/>
                    <a:pt x="503" y="30"/>
                    <a:pt x="503" y="30"/>
                  </a:cubicBezTo>
                  <a:cubicBezTo>
                    <a:pt x="502" y="32"/>
                    <a:pt x="500" y="31"/>
                    <a:pt x="500" y="33"/>
                  </a:cubicBezTo>
                  <a:cubicBezTo>
                    <a:pt x="499" y="34"/>
                    <a:pt x="498" y="34"/>
                    <a:pt x="497" y="34"/>
                  </a:cubicBezTo>
                  <a:cubicBezTo>
                    <a:pt x="495" y="34"/>
                    <a:pt x="494" y="35"/>
                    <a:pt x="493" y="35"/>
                  </a:cubicBezTo>
                  <a:cubicBezTo>
                    <a:pt x="491" y="35"/>
                    <a:pt x="488" y="34"/>
                    <a:pt x="487" y="37"/>
                  </a:cubicBezTo>
                  <a:cubicBezTo>
                    <a:pt x="485" y="38"/>
                    <a:pt x="483" y="38"/>
                    <a:pt x="481" y="39"/>
                  </a:cubicBezTo>
                  <a:cubicBezTo>
                    <a:pt x="479" y="39"/>
                    <a:pt x="477" y="40"/>
                    <a:pt x="475" y="41"/>
                  </a:cubicBezTo>
                  <a:cubicBezTo>
                    <a:pt x="473" y="43"/>
                    <a:pt x="471" y="42"/>
                    <a:pt x="469" y="43"/>
                  </a:cubicBezTo>
                  <a:cubicBezTo>
                    <a:pt x="467" y="44"/>
                    <a:pt x="464" y="44"/>
                    <a:pt x="463" y="46"/>
                  </a:cubicBezTo>
                  <a:cubicBezTo>
                    <a:pt x="460" y="45"/>
                    <a:pt x="460" y="45"/>
                    <a:pt x="457" y="48"/>
                  </a:cubicBezTo>
                  <a:cubicBezTo>
                    <a:pt x="455" y="46"/>
                    <a:pt x="452" y="51"/>
                    <a:pt x="450" y="50"/>
                  </a:cubicBezTo>
                  <a:cubicBezTo>
                    <a:pt x="447" y="50"/>
                    <a:pt x="448" y="52"/>
                    <a:pt x="444" y="53"/>
                  </a:cubicBezTo>
                  <a:cubicBezTo>
                    <a:pt x="444" y="54"/>
                    <a:pt x="441" y="55"/>
                    <a:pt x="438" y="55"/>
                  </a:cubicBezTo>
                  <a:cubicBezTo>
                    <a:pt x="436" y="55"/>
                    <a:pt x="434" y="59"/>
                    <a:pt x="432" y="59"/>
                  </a:cubicBezTo>
                  <a:cubicBezTo>
                    <a:pt x="430" y="59"/>
                    <a:pt x="428" y="62"/>
                    <a:pt x="426" y="61"/>
                  </a:cubicBezTo>
                  <a:cubicBezTo>
                    <a:pt x="423" y="62"/>
                    <a:pt x="421" y="63"/>
                    <a:pt x="420" y="62"/>
                  </a:cubicBezTo>
                  <a:cubicBezTo>
                    <a:pt x="415" y="68"/>
                    <a:pt x="414" y="64"/>
                    <a:pt x="414" y="66"/>
                  </a:cubicBezTo>
                  <a:cubicBezTo>
                    <a:pt x="412" y="68"/>
                    <a:pt x="410" y="71"/>
                    <a:pt x="409" y="70"/>
                  </a:cubicBezTo>
                  <a:cubicBezTo>
                    <a:pt x="407" y="73"/>
                    <a:pt x="405" y="71"/>
                    <a:pt x="403" y="72"/>
                  </a:cubicBezTo>
                  <a:cubicBezTo>
                    <a:pt x="399" y="74"/>
                    <a:pt x="396" y="75"/>
                    <a:pt x="397" y="75"/>
                  </a:cubicBezTo>
                  <a:cubicBezTo>
                    <a:pt x="397" y="71"/>
                    <a:pt x="391" y="76"/>
                    <a:pt x="391" y="78"/>
                  </a:cubicBezTo>
                  <a:cubicBezTo>
                    <a:pt x="386" y="78"/>
                    <a:pt x="387" y="79"/>
                    <a:pt x="383" y="82"/>
                  </a:cubicBezTo>
                  <a:cubicBezTo>
                    <a:pt x="378" y="84"/>
                    <a:pt x="379" y="86"/>
                    <a:pt x="376" y="86"/>
                  </a:cubicBezTo>
                  <a:cubicBezTo>
                    <a:pt x="373" y="84"/>
                    <a:pt x="370" y="90"/>
                    <a:pt x="368" y="91"/>
                  </a:cubicBezTo>
                  <a:cubicBezTo>
                    <a:pt x="366" y="93"/>
                    <a:pt x="364" y="91"/>
                    <a:pt x="363" y="94"/>
                  </a:cubicBezTo>
                  <a:cubicBezTo>
                    <a:pt x="361" y="96"/>
                    <a:pt x="361" y="95"/>
                    <a:pt x="357" y="97"/>
                  </a:cubicBezTo>
                  <a:cubicBezTo>
                    <a:pt x="354" y="98"/>
                    <a:pt x="352" y="100"/>
                    <a:pt x="349" y="100"/>
                  </a:cubicBezTo>
                  <a:cubicBezTo>
                    <a:pt x="346" y="102"/>
                    <a:pt x="346" y="102"/>
                    <a:pt x="345" y="104"/>
                  </a:cubicBezTo>
                  <a:cubicBezTo>
                    <a:pt x="343" y="108"/>
                    <a:pt x="344" y="109"/>
                    <a:pt x="340" y="108"/>
                  </a:cubicBezTo>
                  <a:cubicBezTo>
                    <a:pt x="338" y="111"/>
                    <a:pt x="337" y="113"/>
                    <a:pt x="334" y="111"/>
                  </a:cubicBezTo>
                  <a:cubicBezTo>
                    <a:pt x="332" y="111"/>
                    <a:pt x="330" y="113"/>
                    <a:pt x="329" y="115"/>
                  </a:cubicBezTo>
                  <a:cubicBezTo>
                    <a:pt x="330" y="116"/>
                    <a:pt x="323" y="118"/>
                    <a:pt x="324" y="119"/>
                  </a:cubicBezTo>
                  <a:cubicBezTo>
                    <a:pt x="322" y="120"/>
                    <a:pt x="320" y="120"/>
                    <a:pt x="318" y="122"/>
                  </a:cubicBezTo>
                  <a:cubicBezTo>
                    <a:pt x="313" y="121"/>
                    <a:pt x="312" y="126"/>
                    <a:pt x="313" y="126"/>
                  </a:cubicBezTo>
                  <a:cubicBezTo>
                    <a:pt x="306" y="130"/>
                    <a:pt x="310" y="124"/>
                    <a:pt x="308" y="130"/>
                  </a:cubicBezTo>
                  <a:cubicBezTo>
                    <a:pt x="306" y="129"/>
                    <a:pt x="308" y="133"/>
                    <a:pt x="302" y="134"/>
                  </a:cubicBezTo>
                  <a:cubicBezTo>
                    <a:pt x="297" y="134"/>
                    <a:pt x="300" y="135"/>
                    <a:pt x="297" y="138"/>
                  </a:cubicBezTo>
                  <a:cubicBezTo>
                    <a:pt x="294" y="137"/>
                    <a:pt x="294" y="142"/>
                    <a:pt x="292" y="142"/>
                  </a:cubicBezTo>
                  <a:cubicBezTo>
                    <a:pt x="292" y="146"/>
                    <a:pt x="291" y="144"/>
                    <a:pt x="287" y="146"/>
                  </a:cubicBezTo>
                  <a:cubicBezTo>
                    <a:pt x="286" y="145"/>
                    <a:pt x="283" y="146"/>
                    <a:pt x="281" y="150"/>
                  </a:cubicBezTo>
                  <a:cubicBezTo>
                    <a:pt x="278" y="151"/>
                    <a:pt x="279" y="154"/>
                    <a:pt x="276" y="154"/>
                  </a:cubicBezTo>
                  <a:cubicBezTo>
                    <a:pt x="275" y="154"/>
                    <a:pt x="274" y="158"/>
                    <a:pt x="271" y="158"/>
                  </a:cubicBezTo>
                  <a:cubicBezTo>
                    <a:pt x="270" y="158"/>
                    <a:pt x="268" y="163"/>
                    <a:pt x="266" y="162"/>
                  </a:cubicBezTo>
                  <a:cubicBezTo>
                    <a:pt x="265" y="164"/>
                    <a:pt x="264" y="164"/>
                    <a:pt x="261" y="166"/>
                  </a:cubicBezTo>
                  <a:cubicBezTo>
                    <a:pt x="259" y="168"/>
                    <a:pt x="259" y="170"/>
                    <a:pt x="256" y="171"/>
                  </a:cubicBezTo>
                  <a:cubicBezTo>
                    <a:pt x="257" y="179"/>
                    <a:pt x="253" y="176"/>
                    <a:pt x="251" y="175"/>
                  </a:cubicBezTo>
                  <a:cubicBezTo>
                    <a:pt x="252" y="175"/>
                    <a:pt x="249" y="175"/>
                    <a:pt x="248" y="178"/>
                  </a:cubicBezTo>
                  <a:cubicBezTo>
                    <a:pt x="248" y="179"/>
                    <a:pt x="243" y="181"/>
                    <a:pt x="244" y="181"/>
                  </a:cubicBezTo>
                  <a:cubicBezTo>
                    <a:pt x="243" y="181"/>
                    <a:pt x="244" y="188"/>
                    <a:pt x="241" y="184"/>
                  </a:cubicBezTo>
                  <a:cubicBezTo>
                    <a:pt x="235" y="184"/>
                    <a:pt x="239" y="183"/>
                    <a:pt x="238" y="187"/>
                  </a:cubicBezTo>
                  <a:cubicBezTo>
                    <a:pt x="238" y="186"/>
                    <a:pt x="234" y="188"/>
                    <a:pt x="235" y="190"/>
                  </a:cubicBezTo>
                  <a:cubicBezTo>
                    <a:pt x="233" y="186"/>
                    <a:pt x="236" y="191"/>
                    <a:pt x="232" y="193"/>
                  </a:cubicBezTo>
                  <a:cubicBezTo>
                    <a:pt x="229" y="193"/>
                    <a:pt x="230" y="196"/>
                    <a:pt x="227" y="197"/>
                  </a:cubicBezTo>
                  <a:cubicBezTo>
                    <a:pt x="226" y="196"/>
                    <a:pt x="223" y="197"/>
                    <a:pt x="223" y="201"/>
                  </a:cubicBezTo>
                  <a:cubicBezTo>
                    <a:pt x="220" y="203"/>
                    <a:pt x="219" y="204"/>
                    <a:pt x="218" y="205"/>
                  </a:cubicBezTo>
                  <a:cubicBezTo>
                    <a:pt x="217" y="209"/>
                    <a:pt x="217" y="207"/>
                    <a:pt x="214" y="209"/>
                  </a:cubicBezTo>
                  <a:cubicBezTo>
                    <a:pt x="212" y="210"/>
                    <a:pt x="213" y="210"/>
                    <a:pt x="210" y="214"/>
                  </a:cubicBezTo>
                  <a:cubicBezTo>
                    <a:pt x="209" y="216"/>
                    <a:pt x="206" y="217"/>
                    <a:pt x="206" y="218"/>
                  </a:cubicBezTo>
                  <a:cubicBezTo>
                    <a:pt x="204" y="220"/>
                    <a:pt x="206" y="222"/>
                    <a:pt x="202" y="222"/>
                  </a:cubicBezTo>
                  <a:cubicBezTo>
                    <a:pt x="207" y="221"/>
                    <a:pt x="198" y="224"/>
                    <a:pt x="197" y="226"/>
                  </a:cubicBezTo>
                  <a:cubicBezTo>
                    <a:pt x="197" y="228"/>
                    <a:pt x="192" y="228"/>
                    <a:pt x="193" y="231"/>
                  </a:cubicBezTo>
                  <a:cubicBezTo>
                    <a:pt x="191" y="232"/>
                    <a:pt x="191" y="236"/>
                    <a:pt x="189" y="235"/>
                  </a:cubicBezTo>
                  <a:cubicBezTo>
                    <a:pt x="188" y="237"/>
                    <a:pt x="185" y="243"/>
                    <a:pt x="184" y="240"/>
                  </a:cubicBezTo>
                  <a:cubicBezTo>
                    <a:pt x="183" y="239"/>
                    <a:pt x="183" y="241"/>
                    <a:pt x="181" y="244"/>
                  </a:cubicBezTo>
                  <a:cubicBezTo>
                    <a:pt x="180" y="245"/>
                    <a:pt x="180" y="247"/>
                    <a:pt x="177" y="248"/>
                  </a:cubicBezTo>
                  <a:cubicBezTo>
                    <a:pt x="175" y="248"/>
                    <a:pt x="174" y="250"/>
                    <a:pt x="173" y="253"/>
                  </a:cubicBezTo>
                  <a:cubicBezTo>
                    <a:pt x="172" y="252"/>
                    <a:pt x="168" y="254"/>
                    <a:pt x="169" y="258"/>
                  </a:cubicBezTo>
                  <a:cubicBezTo>
                    <a:pt x="168" y="259"/>
                    <a:pt x="166" y="264"/>
                    <a:pt x="165" y="262"/>
                  </a:cubicBezTo>
                  <a:cubicBezTo>
                    <a:pt x="161" y="265"/>
                    <a:pt x="165" y="267"/>
                    <a:pt x="161" y="266"/>
                  </a:cubicBezTo>
                  <a:cubicBezTo>
                    <a:pt x="162" y="268"/>
                    <a:pt x="157" y="268"/>
                    <a:pt x="157" y="271"/>
                  </a:cubicBezTo>
                  <a:cubicBezTo>
                    <a:pt x="157" y="273"/>
                    <a:pt x="155" y="276"/>
                    <a:pt x="153" y="276"/>
                  </a:cubicBezTo>
                  <a:cubicBezTo>
                    <a:pt x="155" y="278"/>
                    <a:pt x="153" y="280"/>
                    <a:pt x="149" y="281"/>
                  </a:cubicBezTo>
                  <a:cubicBezTo>
                    <a:pt x="151" y="284"/>
                    <a:pt x="148" y="286"/>
                    <a:pt x="145" y="285"/>
                  </a:cubicBezTo>
                  <a:cubicBezTo>
                    <a:pt x="145" y="287"/>
                    <a:pt x="143" y="289"/>
                    <a:pt x="142" y="290"/>
                  </a:cubicBezTo>
                  <a:cubicBezTo>
                    <a:pt x="139" y="292"/>
                    <a:pt x="138" y="293"/>
                    <a:pt x="138" y="295"/>
                  </a:cubicBezTo>
                  <a:cubicBezTo>
                    <a:pt x="137" y="296"/>
                    <a:pt x="137" y="299"/>
                    <a:pt x="135" y="300"/>
                  </a:cubicBezTo>
                  <a:cubicBezTo>
                    <a:pt x="132" y="301"/>
                    <a:pt x="132" y="302"/>
                    <a:pt x="131" y="305"/>
                  </a:cubicBezTo>
                  <a:cubicBezTo>
                    <a:pt x="129" y="308"/>
                    <a:pt x="130" y="311"/>
                    <a:pt x="127" y="310"/>
                  </a:cubicBezTo>
                  <a:cubicBezTo>
                    <a:pt x="125" y="314"/>
                    <a:pt x="121" y="316"/>
                    <a:pt x="123" y="316"/>
                  </a:cubicBezTo>
                  <a:cubicBezTo>
                    <a:pt x="121" y="317"/>
                    <a:pt x="119" y="322"/>
                    <a:pt x="119" y="321"/>
                  </a:cubicBezTo>
                  <a:cubicBezTo>
                    <a:pt x="119" y="323"/>
                    <a:pt x="116" y="324"/>
                    <a:pt x="116" y="326"/>
                  </a:cubicBezTo>
                  <a:cubicBezTo>
                    <a:pt x="113" y="330"/>
                    <a:pt x="113" y="331"/>
                    <a:pt x="112" y="332"/>
                  </a:cubicBezTo>
                  <a:cubicBezTo>
                    <a:pt x="111" y="337"/>
                    <a:pt x="108" y="337"/>
                    <a:pt x="109" y="338"/>
                  </a:cubicBezTo>
                  <a:cubicBezTo>
                    <a:pt x="107" y="339"/>
                    <a:pt x="104" y="340"/>
                    <a:pt x="105" y="343"/>
                  </a:cubicBezTo>
                  <a:cubicBezTo>
                    <a:pt x="104" y="345"/>
                    <a:pt x="105" y="346"/>
                    <a:pt x="102" y="348"/>
                  </a:cubicBezTo>
                  <a:cubicBezTo>
                    <a:pt x="101" y="350"/>
                    <a:pt x="98" y="351"/>
                    <a:pt x="100" y="351"/>
                  </a:cubicBezTo>
                  <a:cubicBezTo>
                    <a:pt x="99" y="353"/>
                    <a:pt x="100" y="353"/>
                    <a:pt x="98" y="355"/>
                  </a:cubicBezTo>
                  <a:cubicBezTo>
                    <a:pt x="97" y="356"/>
                    <a:pt x="95" y="359"/>
                    <a:pt x="95" y="360"/>
                  </a:cubicBezTo>
                  <a:cubicBezTo>
                    <a:pt x="94" y="360"/>
                    <a:pt x="92" y="364"/>
                    <a:pt x="92" y="366"/>
                  </a:cubicBezTo>
                  <a:cubicBezTo>
                    <a:pt x="91" y="367"/>
                    <a:pt x="88" y="369"/>
                    <a:pt x="88" y="372"/>
                  </a:cubicBezTo>
                  <a:cubicBezTo>
                    <a:pt x="87" y="373"/>
                    <a:pt x="84" y="375"/>
                    <a:pt x="85" y="378"/>
                  </a:cubicBezTo>
                  <a:cubicBezTo>
                    <a:pt x="85" y="382"/>
                    <a:pt x="83" y="381"/>
                    <a:pt x="82" y="383"/>
                  </a:cubicBezTo>
                  <a:cubicBezTo>
                    <a:pt x="83" y="387"/>
                    <a:pt x="83" y="389"/>
                    <a:pt x="82" y="387"/>
                  </a:cubicBezTo>
                  <a:cubicBezTo>
                    <a:pt x="78" y="387"/>
                    <a:pt x="80" y="385"/>
                    <a:pt x="79" y="389"/>
                  </a:cubicBezTo>
                  <a:cubicBezTo>
                    <a:pt x="79" y="388"/>
                    <a:pt x="76" y="392"/>
                    <a:pt x="76" y="392"/>
                  </a:cubicBezTo>
                  <a:cubicBezTo>
                    <a:pt x="75" y="396"/>
                    <a:pt x="77" y="392"/>
                    <a:pt x="76" y="395"/>
                  </a:cubicBezTo>
                  <a:cubicBezTo>
                    <a:pt x="74" y="396"/>
                    <a:pt x="78" y="397"/>
                    <a:pt x="75" y="397"/>
                  </a:cubicBezTo>
                  <a:cubicBezTo>
                    <a:pt x="73" y="401"/>
                    <a:pt x="71" y="399"/>
                    <a:pt x="73" y="401"/>
                  </a:cubicBezTo>
                  <a:cubicBezTo>
                    <a:pt x="72" y="402"/>
                    <a:pt x="72" y="402"/>
                    <a:pt x="70" y="406"/>
                  </a:cubicBezTo>
                  <a:cubicBezTo>
                    <a:pt x="69" y="410"/>
                    <a:pt x="69" y="409"/>
                    <a:pt x="70" y="410"/>
                  </a:cubicBezTo>
                  <a:cubicBezTo>
                    <a:pt x="70" y="413"/>
                    <a:pt x="70" y="413"/>
                    <a:pt x="68" y="413"/>
                  </a:cubicBezTo>
                  <a:cubicBezTo>
                    <a:pt x="68" y="414"/>
                    <a:pt x="67" y="415"/>
                    <a:pt x="66" y="418"/>
                  </a:cubicBezTo>
                  <a:cubicBezTo>
                    <a:pt x="66" y="418"/>
                    <a:pt x="66" y="419"/>
                    <a:pt x="66" y="419"/>
                  </a:cubicBezTo>
                  <a:cubicBezTo>
                    <a:pt x="66" y="419"/>
                    <a:pt x="65" y="419"/>
                    <a:pt x="65" y="419"/>
                  </a:cubicBezTo>
                  <a:cubicBezTo>
                    <a:pt x="59" y="423"/>
                    <a:pt x="63" y="422"/>
                    <a:pt x="62" y="425"/>
                  </a:cubicBezTo>
                  <a:cubicBezTo>
                    <a:pt x="58" y="424"/>
                    <a:pt x="59" y="425"/>
                    <a:pt x="60" y="427"/>
                  </a:cubicBezTo>
                  <a:cubicBezTo>
                    <a:pt x="63" y="426"/>
                    <a:pt x="59" y="429"/>
                    <a:pt x="59" y="431"/>
                  </a:cubicBezTo>
                  <a:cubicBezTo>
                    <a:pt x="62" y="429"/>
                    <a:pt x="62" y="433"/>
                    <a:pt x="60" y="434"/>
                  </a:cubicBezTo>
                  <a:cubicBezTo>
                    <a:pt x="59" y="436"/>
                    <a:pt x="58" y="434"/>
                    <a:pt x="57" y="437"/>
                  </a:cubicBezTo>
                  <a:cubicBezTo>
                    <a:pt x="59" y="439"/>
                    <a:pt x="57" y="440"/>
                    <a:pt x="56" y="440"/>
                  </a:cubicBezTo>
                  <a:cubicBezTo>
                    <a:pt x="55" y="441"/>
                    <a:pt x="53" y="442"/>
                    <a:pt x="54" y="443"/>
                  </a:cubicBezTo>
                  <a:cubicBezTo>
                    <a:pt x="52" y="447"/>
                    <a:pt x="52" y="447"/>
                    <a:pt x="52" y="449"/>
                  </a:cubicBezTo>
                  <a:cubicBezTo>
                    <a:pt x="52" y="451"/>
                    <a:pt x="52" y="451"/>
                    <a:pt x="50" y="455"/>
                  </a:cubicBezTo>
                  <a:cubicBezTo>
                    <a:pt x="51" y="459"/>
                    <a:pt x="49" y="459"/>
                    <a:pt x="47" y="462"/>
                  </a:cubicBezTo>
                  <a:cubicBezTo>
                    <a:pt x="49" y="464"/>
                    <a:pt x="46" y="464"/>
                    <a:pt x="46" y="466"/>
                  </a:cubicBezTo>
                  <a:cubicBezTo>
                    <a:pt x="43" y="466"/>
                    <a:pt x="46" y="468"/>
                    <a:pt x="45" y="468"/>
                  </a:cubicBezTo>
                  <a:cubicBezTo>
                    <a:pt x="41" y="470"/>
                    <a:pt x="42" y="470"/>
                    <a:pt x="43" y="470"/>
                  </a:cubicBezTo>
                  <a:cubicBezTo>
                    <a:pt x="43" y="469"/>
                    <a:pt x="45" y="471"/>
                    <a:pt x="43" y="474"/>
                  </a:cubicBezTo>
                  <a:cubicBezTo>
                    <a:pt x="44" y="475"/>
                    <a:pt x="43" y="479"/>
                    <a:pt x="40" y="479"/>
                  </a:cubicBezTo>
                  <a:cubicBezTo>
                    <a:pt x="38" y="482"/>
                    <a:pt x="39" y="481"/>
                    <a:pt x="39" y="485"/>
                  </a:cubicBezTo>
                  <a:cubicBezTo>
                    <a:pt x="38" y="487"/>
                    <a:pt x="38" y="490"/>
                    <a:pt x="37" y="491"/>
                  </a:cubicBezTo>
                  <a:cubicBezTo>
                    <a:pt x="38" y="492"/>
                    <a:pt x="34" y="495"/>
                    <a:pt x="36" y="496"/>
                  </a:cubicBezTo>
                  <a:cubicBezTo>
                    <a:pt x="34" y="497"/>
                    <a:pt x="35" y="502"/>
                    <a:pt x="34" y="501"/>
                  </a:cubicBezTo>
                  <a:cubicBezTo>
                    <a:pt x="37" y="503"/>
                    <a:pt x="30" y="504"/>
                    <a:pt x="32" y="506"/>
                  </a:cubicBezTo>
                  <a:cubicBezTo>
                    <a:pt x="31" y="506"/>
                    <a:pt x="32" y="510"/>
                    <a:pt x="31" y="511"/>
                  </a:cubicBezTo>
                  <a:cubicBezTo>
                    <a:pt x="33" y="514"/>
                    <a:pt x="31" y="514"/>
                    <a:pt x="30" y="514"/>
                  </a:cubicBezTo>
                  <a:cubicBezTo>
                    <a:pt x="30" y="516"/>
                    <a:pt x="28" y="516"/>
                    <a:pt x="29" y="517"/>
                  </a:cubicBezTo>
                  <a:cubicBezTo>
                    <a:pt x="28" y="517"/>
                    <a:pt x="28" y="520"/>
                    <a:pt x="28" y="522"/>
                  </a:cubicBezTo>
                  <a:cubicBezTo>
                    <a:pt x="28" y="525"/>
                    <a:pt x="30" y="523"/>
                    <a:pt x="27" y="526"/>
                  </a:cubicBezTo>
                  <a:cubicBezTo>
                    <a:pt x="26" y="527"/>
                    <a:pt x="24" y="527"/>
                    <a:pt x="26" y="529"/>
                  </a:cubicBezTo>
                  <a:cubicBezTo>
                    <a:pt x="28" y="532"/>
                    <a:pt x="25" y="531"/>
                    <a:pt x="25" y="535"/>
                  </a:cubicBezTo>
                  <a:cubicBezTo>
                    <a:pt x="21" y="536"/>
                    <a:pt x="23" y="539"/>
                    <a:pt x="23" y="540"/>
                  </a:cubicBezTo>
                  <a:cubicBezTo>
                    <a:pt x="22" y="544"/>
                    <a:pt x="23" y="546"/>
                    <a:pt x="21" y="546"/>
                  </a:cubicBezTo>
                  <a:cubicBezTo>
                    <a:pt x="21" y="544"/>
                    <a:pt x="21" y="548"/>
                    <a:pt x="20" y="552"/>
                  </a:cubicBezTo>
                  <a:cubicBezTo>
                    <a:pt x="18" y="555"/>
                    <a:pt x="15" y="554"/>
                    <a:pt x="19" y="558"/>
                  </a:cubicBezTo>
                  <a:cubicBezTo>
                    <a:pt x="16" y="559"/>
                    <a:pt x="19" y="561"/>
                    <a:pt x="18" y="563"/>
                  </a:cubicBezTo>
                  <a:cubicBezTo>
                    <a:pt x="22" y="566"/>
                    <a:pt x="19" y="566"/>
                    <a:pt x="19" y="566"/>
                  </a:cubicBezTo>
                  <a:cubicBezTo>
                    <a:pt x="16" y="564"/>
                    <a:pt x="17" y="568"/>
                    <a:pt x="17" y="569"/>
                  </a:cubicBezTo>
                  <a:cubicBezTo>
                    <a:pt x="19" y="572"/>
                    <a:pt x="17" y="573"/>
                    <a:pt x="15" y="573"/>
                  </a:cubicBezTo>
                  <a:cubicBezTo>
                    <a:pt x="16" y="574"/>
                    <a:pt x="14" y="572"/>
                    <a:pt x="15" y="576"/>
                  </a:cubicBezTo>
                  <a:cubicBezTo>
                    <a:pt x="15" y="579"/>
                    <a:pt x="10" y="581"/>
                    <a:pt x="14" y="580"/>
                  </a:cubicBezTo>
                  <a:cubicBezTo>
                    <a:pt x="16" y="582"/>
                    <a:pt x="12" y="578"/>
                    <a:pt x="13" y="583"/>
                  </a:cubicBezTo>
                  <a:cubicBezTo>
                    <a:pt x="10" y="582"/>
                    <a:pt x="15" y="589"/>
                    <a:pt x="13" y="589"/>
                  </a:cubicBezTo>
                  <a:cubicBezTo>
                    <a:pt x="11" y="591"/>
                    <a:pt x="12" y="592"/>
                    <a:pt x="12" y="595"/>
                  </a:cubicBezTo>
                  <a:cubicBezTo>
                    <a:pt x="13" y="597"/>
                    <a:pt x="12" y="601"/>
                    <a:pt x="11" y="602"/>
                  </a:cubicBezTo>
                  <a:cubicBezTo>
                    <a:pt x="10" y="604"/>
                    <a:pt x="11" y="604"/>
                    <a:pt x="10" y="608"/>
                  </a:cubicBezTo>
                  <a:cubicBezTo>
                    <a:pt x="10" y="609"/>
                    <a:pt x="10" y="612"/>
                    <a:pt x="9" y="613"/>
                  </a:cubicBezTo>
                  <a:cubicBezTo>
                    <a:pt x="8" y="613"/>
                    <a:pt x="7" y="615"/>
                    <a:pt x="9" y="619"/>
                  </a:cubicBezTo>
                  <a:cubicBezTo>
                    <a:pt x="9" y="621"/>
                    <a:pt x="7" y="622"/>
                    <a:pt x="8" y="625"/>
                  </a:cubicBezTo>
                  <a:cubicBezTo>
                    <a:pt x="7" y="627"/>
                    <a:pt x="7" y="629"/>
                    <a:pt x="7" y="631"/>
                  </a:cubicBezTo>
                  <a:cubicBezTo>
                    <a:pt x="7" y="633"/>
                    <a:pt x="7" y="636"/>
                    <a:pt x="6" y="637"/>
                  </a:cubicBezTo>
                  <a:cubicBezTo>
                    <a:pt x="7" y="637"/>
                    <a:pt x="11" y="639"/>
                    <a:pt x="6" y="643"/>
                  </a:cubicBezTo>
                  <a:cubicBezTo>
                    <a:pt x="2" y="648"/>
                    <a:pt x="7" y="648"/>
                    <a:pt x="5" y="648"/>
                  </a:cubicBezTo>
                  <a:cubicBezTo>
                    <a:pt x="3" y="652"/>
                    <a:pt x="4" y="654"/>
                    <a:pt x="5" y="655"/>
                  </a:cubicBezTo>
                  <a:cubicBezTo>
                    <a:pt x="4" y="657"/>
                    <a:pt x="4" y="658"/>
                    <a:pt x="4" y="660"/>
                  </a:cubicBezTo>
                  <a:cubicBezTo>
                    <a:pt x="5" y="662"/>
                    <a:pt x="5" y="664"/>
                    <a:pt x="5" y="666"/>
                  </a:cubicBezTo>
                  <a:cubicBezTo>
                    <a:pt x="5" y="667"/>
                    <a:pt x="4" y="669"/>
                    <a:pt x="3" y="672"/>
                  </a:cubicBezTo>
                  <a:cubicBezTo>
                    <a:pt x="4" y="674"/>
                    <a:pt x="3" y="677"/>
                    <a:pt x="3" y="678"/>
                  </a:cubicBezTo>
                  <a:cubicBezTo>
                    <a:pt x="4" y="680"/>
                    <a:pt x="2" y="682"/>
                    <a:pt x="3" y="683"/>
                  </a:cubicBezTo>
                  <a:cubicBezTo>
                    <a:pt x="3" y="686"/>
                    <a:pt x="0" y="688"/>
                    <a:pt x="3" y="687"/>
                  </a:cubicBezTo>
                  <a:cubicBezTo>
                    <a:pt x="4" y="688"/>
                    <a:pt x="2" y="689"/>
                    <a:pt x="2" y="691"/>
                  </a:cubicBezTo>
                  <a:cubicBezTo>
                    <a:pt x="3" y="693"/>
                    <a:pt x="4" y="693"/>
                    <a:pt x="2" y="695"/>
                  </a:cubicBezTo>
                  <a:cubicBezTo>
                    <a:pt x="1" y="699"/>
                    <a:pt x="4" y="699"/>
                    <a:pt x="2" y="699"/>
                  </a:cubicBezTo>
                  <a:cubicBezTo>
                    <a:pt x="1" y="702"/>
                    <a:pt x="0" y="701"/>
                    <a:pt x="1" y="703"/>
                  </a:cubicBezTo>
                  <a:cubicBezTo>
                    <a:pt x="3" y="705"/>
                    <a:pt x="1" y="705"/>
                    <a:pt x="2" y="707"/>
                  </a:cubicBezTo>
                  <a:cubicBezTo>
                    <a:pt x="3" y="707"/>
                    <a:pt x="4" y="712"/>
                    <a:pt x="3" y="713"/>
                  </a:cubicBezTo>
                  <a:cubicBezTo>
                    <a:pt x="3" y="714"/>
                    <a:pt x="2" y="717"/>
                    <a:pt x="2" y="719"/>
                  </a:cubicBezTo>
                  <a:cubicBezTo>
                    <a:pt x="3" y="720"/>
                    <a:pt x="3" y="722"/>
                    <a:pt x="2" y="724"/>
                  </a:cubicBezTo>
                  <a:cubicBezTo>
                    <a:pt x="2" y="728"/>
                    <a:pt x="1" y="729"/>
                    <a:pt x="2" y="731"/>
                  </a:cubicBezTo>
                  <a:cubicBezTo>
                    <a:pt x="6" y="734"/>
                    <a:pt x="0" y="733"/>
                    <a:pt x="2" y="737"/>
                  </a:cubicBezTo>
                  <a:cubicBezTo>
                    <a:pt x="8" y="740"/>
                    <a:pt x="5" y="739"/>
                    <a:pt x="2" y="743"/>
                  </a:cubicBezTo>
                  <a:cubicBezTo>
                    <a:pt x="4" y="744"/>
                    <a:pt x="1" y="748"/>
                    <a:pt x="2" y="752"/>
                  </a:cubicBezTo>
                  <a:cubicBezTo>
                    <a:pt x="7" y="753"/>
                    <a:pt x="0" y="755"/>
                    <a:pt x="2" y="757"/>
                  </a:cubicBezTo>
                  <a:cubicBezTo>
                    <a:pt x="7" y="758"/>
                    <a:pt x="0" y="764"/>
                    <a:pt x="3" y="761"/>
                  </a:cubicBezTo>
                  <a:cubicBezTo>
                    <a:pt x="3" y="766"/>
                    <a:pt x="5" y="763"/>
                    <a:pt x="3" y="770"/>
                  </a:cubicBezTo>
                  <a:cubicBezTo>
                    <a:pt x="3" y="768"/>
                    <a:pt x="4" y="770"/>
                    <a:pt x="4" y="774"/>
                  </a:cubicBezTo>
                  <a:cubicBezTo>
                    <a:pt x="4" y="778"/>
                    <a:pt x="6" y="779"/>
                    <a:pt x="4" y="779"/>
                  </a:cubicBezTo>
                  <a:cubicBezTo>
                    <a:pt x="3" y="782"/>
                    <a:pt x="5" y="785"/>
                    <a:pt x="4" y="784"/>
                  </a:cubicBezTo>
                  <a:cubicBezTo>
                    <a:pt x="3" y="785"/>
                    <a:pt x="3" y="786"/>
                    <a:pt x="4" y="789"/>
                  </a:cubicBezTo>
                  <a:cubicBezTo>
                    <a:pt x="9" y="792"/>
                    <a:pt x="6" y="792"/>
                    <a:pt x="5" y="793"/>
                  </a:cubicBezTo>
                  <a:cubicBezTo>
                    <a:pt x="6" y="794"/>
                    <a:pt x="4" y="796"/>
                    <a:pt x="5" y="798"/>
                  </a:cubicBezTo>
                  <a:cubicBezTo>
                    <a:pt x="5" y="800"/>
                    <a:pt x="5" y="801"/>
                    <a:pt x="5" y="803"/>
                  </a:cubicBezTo>
                  <a:cubicBezTo>
                    <a:pt x="5" y="804"/>
                    <a:pt x="5" y="805"/>
                    <a:pt x="6" y="807"/>
                  </a:cubicBezTo>
                  <a:cubicBezTo>
                    <a:pt x="7" y="809"/>
                    <a:pt x="8" y="811"/>
                    <a:pt x="7" y="811"/>
                  </a:cubicBezTo>
                  <a:cubicBezTo>
                    <a:pt x="7" y="814"/>
                    <a:pt x="9" y="814"/>
                    <a:pt x="7" y="816"/>
                  </a:cubicBezTo>
                  <a:cubicBezTo>
                    <a:pt x="9" y="818"/>
                    <a:pt x="9" y="822"/>
                    <a:pt x="9" y="824"/>
                  </a:cubicBezTo>
                  <a:cubicBezTo>
                    <a:pt x="9" y="827"/>
                    <a:pt x="9" y="829"/>
                    <a:pt x="9" y="832"/>
                  </a:cubicBezTo>
                  <a:cubicBezTo>
                    <a:pt x="9" y="832"/>
                    <a:pt x="9" y="833"/>
                    <a:pt x="9" y="833"/>
                  </a:cubicBezTo>
                  <a:cubicBezTo>
                    <a:pt x="9" y="833"/>
                    <a:pt x="10" y="834"/>
                    <a:pt x="10" y="835"/>
                  </a:cubicBezTo>
                  <a:cubicBezTo>
                    <a:pt x="10" y="835"/>
                    <a:pt x="10" y="836"/>
                    <a:pt x="10" y="837"/>
                  </a:cubicBezTo>
                  <a:cubicBezTo>
                    <a:pt x="11" y="839"/>
                    <a:pt x="11" y="841"/>
                    <a:pt x="11" y="843"/>
                  </a:cubicBezTo>
                  <a:cubicBezTo>
                    <a:pt x="12" y="845"/>
                    <a:pt x="13" y="848"/>
                    <a:pt x="14" y="851"/>
                  </a:cubicBezTo>
                  <a:cubicBezTo>
                    <a:pt x="14" y="853"/>
                    <a:pt x="16" y="849"/>
                    <a:pt x="18" y="851"/>
                  </a:cubicBezTo>
                  <a:cubicBezTo>
                    <a:pt x="19" y="853"/>
                    <a:pt x="22" y="851"/>
                    <a:pt x="23" y="850"/>
                  </a:cubicBezTo>
                  <a:cubicBezTo>
                    <a:pt x="23" y="850"/>
                    <a:pt x="23" y="850"/>
                    <a:pt x="23" y="850"/>
                  </a:cubicBezTo>
                  <a:cubicBezTo>
                    <a:pt x="23" y="849"/>
                    <a:pt x="24" y="848"/>
                    <a:pt x="24" y="848"/>
                  </a:cubicBezTo>
                  <a:cubicBezTo>
                    <a:pt x="24" y="847"/>
                    <a:pt x="24" y="846"/>
                    <a:pt x="24" y="846"/>
                  </a:cubicBezTo>
                  <a:cubicBezTo>
                    <a:pt x="24" y="845"/>
                    <a:pt x="24" y="845"/>
                    <a:pt x="24" y="845"/>
                  </a:cubicBezTo>
                  <a:cubicBezTo>
                    <a:pt x="24" y="844"/>
                    <a:pt x="24" y="844"/>
                    <a:pt x="24" y="843"/>
                  </a:cubicBezTo>
                  <a:cubicBezTo>
                    <a:pt x="24" y="843"/>
                    <a:pt x="24" y="843"/>
                    <a:pt x="24" y="843"/>
                  </a:cubicBezTo>
                  <a:cubicBezTo>
                    <a:pt x="24" y="840"/>
                    <a:pt x="24" y="837"/>
                    <a:pt x="24" y="834"/>
                  </a:cubicBezTo>
                  <a:cubicBezTo>
                    <a:pt x="24" y="833"/>
                    <a:pt x="24" y="832"/>
                    <a:pt x="24" y="831"/>
                  </a:cubicBezTo>
                  <a:cubicBezTo>
                    <a:pt x="24" y="831"/>
                    <a:pt x="24" y="831"/>
                    <a:pt x="24" y="831"/>
                  </a:cubicBezTo>
                  <a:cubicBezTo>
                    <a:pt x="24" y="830"/>
                    <a:pt x="24" y="830"/>
                    <a:pt x="24" y="830"/>
                  </a:cubicBezTo>
                  <a:cubicBezTo>
                    <a:pt x="24" y="829"/>
                    <a:pt x="24" y="828"/>
                    <a:pt x="23" y="827"/>
                  </a:cubicBezTo>
                  <a:cubicBezTo>
                    <a:pt x="23" y="827"/>
                    <a:pt x="24" y="827"/>
                    <a:pt x="24" y="826"/>
                  </a:cubicBezTo>
                  <a:cubicBezTo>
                    <a:pt x="24" y="826"/>
                    <a:pt x="24" y="826"/>
                    <a:pt x="24" y="826"/>
                  </a:cubicBezTo>
                  <a:cubicBezTo>
                    <a:pt x="24" y="825"/>
                    <a:pt x="23" y="824"/>
                    <a:pt x="24" y="823"/>
                  </a:cubicBezTo>
                  <a:cubicBezTo>
                    <a:pt x="22" y="819"/>
                    <a:pt x="23" y="818"/>
                    <a:pt x="22" y="814"/>
                  </a:cubicBezTo>
                  <a:cubicBezTo>
                    <a:pt x="22" y="810"/>
                    <a:pt x="22" y="807"/>
                    <a:pt x="21" y="805"/>
                  </a:cubicBezTo>
                  <a:cubicBezTo>
                    <a:pt x="20" y="802"/>
                    <a:pt x="21" y="799"/>
                    <a:pt x="20" y="796"/>
                  </a:cubicBezTo>
                  <a:cubicBezTo>
                    <a:pt x="20" y="794"/>
                    <a:pt x="20" y="790"/>
                    <a:pt x="20" y="787"/>
                  </a:cubicBezTo>
                  <a:cubicBezTo>
                    <a:pt x="17" y="783"/>
                    <a:pt x="22" y="783"/>
                    <a:pt x="19" y="778"/>
                  </a:cubicBezTo>
                  <a:cubicBezTo>
                    <a:pt x="21" y="776"/>
                    <a:pt x="19" y="779"/>
                    <a:pt x="18" y="772"/>
                  </a:cubicBezTo>
                  <a:cubicBezTo>
                    <a:pt x="18" y="771"/>
                    <a:pt x="17" y="772"/>
                    <a:pt x="18" y="767"/>
                  </a:cubicBezTo>
                  <a:cubicBezTo>
                    <a:pt x="19" y="765"/>
                    <a:pt x="19" y="759"/>
                    <a:pt x="18" y="761"/>
                  </a:cubicBezTo>
                  <a:cubicBezTo>
                    <a:pt x="20" y="756"/>
                    <a:pt x="16" y="757"/>
                    <a:pt x="17" y="755"/>
                  </a:cubicBezTo>
                  <a:cubicBezTo>
                    <a:pt x="19" y="754"/>
                    <a:pt x="22" y="752"/>
                    <a:pt x="17" y="749"/>
                  </a:cubicBezTo>
                  <a:cubicBezTo>
                    <a:pt x="18" y="750"/>
                    <a:pt x="12" y="749"/>
                    <a:pt x="17" y="743"/>
                  </a:cubicBezTo>
                  <a:cubicBezTo>
                    <a:pt x="15" y="739"/>
                    <a:pt x="19" y="739"/>
                    <a:pt x="16" y="737"/>
                  </a:cubicBezTo>
                  <a:cubicBezTo>
                    <a:pt x="17" y="737"/>
                    <a:pt x="18" y="734"/>
                    <a:pt x="17" y="731"/>
                  </a:cubicBezTo>
                  <a:cubicBezTo>
                    <a:pt x="11" y="737"/>
                    <a:pt x="20" y="724"/>
                    <a:pt x="17" y="725"/>
                  </a:cubicBezTo>
                  <a:cubicBezTo>
                    <a:pt x="16" y="722"/>
                    <a:pt x="18" y="723"/>
                    <a:pt x="17" y="719"/>
                  </a:cubicBezTo>
                  <a:cubicBezTo>
                    <a:pt x="17" y="716"/>
                    <a:pt x="18" y="714"/>
                    <a:pt x="17" y="712"/>
                  </a:cubicBezTo>
                  <a:cubicBezTo>
                    <a:pt x="15" y="711"/>
                    <a:pt x="17" y="708"/>
                    <a:pt x="17" y="707"/>
                  </a:cubicBezTo>
                  <a:cubicBezTo>
                    <a:pt x="17" y="704"/>
                    <a:pt x="18" y="703"/>
                    <a:pt x="17" y="702"/>
                  </a:cubicBezTo>
                  <a:cubicBezTo>
                    <a:pt x="17" y="700"/>
                    <a:pt x="17" y="698"/>
                    <a:pt x="17" y="696"/>
                  </a:cubicBezTo>
                  <a:cubicBezTo>
                    <a:pt x="18" y="693"/>
                    <a:pt x="16" y="690"/>
                    <a:pt x="17" y="689"/>
                  </a:cubicBezTo>
                  <a:cubicBezTo>
                    <a:pt x="17" y="687"/>
                    <a:pt x="17" y="684"/>
                    <a:pt x="17" y="682"/>
                  </a:cubicBezTo>
                  <a:cubicBezTo>
                    <a:pt x="18" y="680"/>
                    <a:pt x="18" y="677"/>
                    <a:pt x="18" y="675"/>
                  </a:cubicBezTo>
                  <a:cubicBezTo>
                    <a:pt x="18" y="671"/>
                    <a:pt x="19" y="667"/>
                    <a:pt x="18" y="664"/>
                  </a:cubicBezTo>
                  <a:cubicBezTo>
                    <a:pt x="19" y="663"/>
                    <a:pt x="19" y="661"/>
                    <a:pt x="19" y="659"/>
                  </a:cubicBezTo>
                  <a:cubicBezTo>
                    <a:pt x="18" y="655"/>
                    <a:pt x="17" y="656"/>
                    <a:pt x="19" y="653"/>
                  </a:cubicBezTo>
                  <a:cubicBezTo>
                    <a:pt x="19" y="652"/>
                    <a:pt x="21" y="650"/>
                    <a:pt x="20" y="648"/>
                  </a:cubicBezTo>
                  <a:cubicBezTo>
                    <a:pt x="19" y="645"/>
                    <a:pt x="19" y="641"/>
                    <a:pt x="20" y="643"/>
                  </a:cubicBezTo>
                  <a:cubicBezTo>
                    <a:pt x="22" y="639"/>
                    <a:pt x="19" y="639"/>
                    <a:pt x="21" y="636"/>
                  </a:cubicBezTo>
                  <a:cubicBezTo>
                    <a:pt x="22" y="633"/>
                    <a:pt x="21" y="632"/>
                    <a:pt x="22" y="630"/>
                  </a:cubicBezTo>
                  <a:cubicBezTo>
                    <a:pt x="22" y="626"/>
                    <a:pt x="22" y="624"/>
                    <a:pt x="22" y="622"/>
                  </a:cubicBezTo>
                  <a:cubicBezTo>
                    <a:pt x="23" y="621"/>
                    <a:pt x="23" y="618"/>
                    <a:pt x="23" y="617"/>
                  </a:cubicBezTo>
                  <a:cubicBezTo>
                    <a:pt x="24" y="615"/>
                    <a:pt x="24" y="614"/>
                    <a:pt x="24" y="613"/>
                  </a:cubicBezTo>
                  <a:cubicBezTo>
                    <a:pt x="23" y="612"/>
                    <a:pt x="23" y="611"/>
                    <a:pt x="23" y="609"/>
                  </a:cubicBezTo>
                  <a:cubicBezTo>
                    <a:pt x="23" y="605"/>
                    <a:pt x="25" y="608"/>
                    <a:pt x="25" y="604"/>
                  </a:cubicBezTo>
                  <a:cubicBezTo>
                    <a:pt x="24" y="601"/>
                    <a:pt x="25" y="602"/>
                    <a:pt x="26" y="599"/>
                  </a:cubicBezTo>
                  <a:cubicBezTo>
                    <a:pt x="26" y="602"/>
                    <a:pt x="28" y="595"/>
                    <a:pt x="26" y="596"/>
                  </a:cubicBezTo>
                  <a:cubicBezTo>
                    <a:pt x="28" y="595"/>
                    <a:pt x="27" y="594"/>
                    <a:pt x="27" y="591"/>
                  </a:cubicBezTo>
                  <a:cubicBezTo>
                    <a:pt x="26" y="591"/>
                    <a:pt x="27" y="588"/>
                    <a:pt x="28" y="588"/>
                  </a:cubicBezTo>
                  <a:cubicBezTo>
                    <a:pt x="27" y="588"/>
                    <a:pt x="27" y="586"/>
                    <a:pt x="28" y="585"/>
                  </a:cubicBezTo>
                  <a:cubicBezTo>
                    <a:pt x="29" y="584"/>
                    <a:pt x="29" y="583"/>
                    <a:pt x="29" y="582"/>
                  </a:cubicBezTo>
                  <a:cubicBezTo>
                    <a:pt x="29" y="582"/>
                    <a:pt x="29" y="581"/>
                    <a:pt x="29" y="578"/>
                  </a:cubicBezTo>
                  <a:cubicBezTo>
                    <a:pt x="28" y="578"/>
                    <a:pt x="32" y="572"/>
                    <a:pt x="30" y="572"/>
                  </a:cubicBezTo>
                  <a:cubicBezTo>
                    <a:pt x="30" y="570"/>
                    <a:pt x="31" y="570"/>
                    <a:pt x="31" y="566"/>
                  </a:cubicBezTo>
                  <a:cubicBezTo>
                    <a:pt x="30" y="563"/>
                    <a:pt x="29" y="561"/>
                    <a:pt x="31" y="560"/>
                  </a:cubicBezTo>
                  <a:cubicBezTo>
                    <a:pt x="31" y="560"/>
                    <a:pt x="31" y="557"/>
                    <a:pt x="34" y="555"/>
                  </a:cubicBezTo>
                  <a:cubicBezTo>
                    <a:pt x="34" y="553"/>
                    <a:pt x="35" y="551"/>
                    <a:pt x="35" y="549"/>
                  </a:cubicBezTo>
                  <a:cubicBezTo>
                    <a:pt x="36" y="548"/>
                    <a:pt x="36" y="546"/>
                    <a:pt x="36" y="545"/>
                  </a:cubicBezTo>
                  <a:cubicBezTo>
                    <a:pt x="37" y="543"/>
                    <a:pt x="38" y="540"/>
                    <a:pt x="37" y="539"/>
                  </a:cubicBezTo>
                  <a:cubicBezTo>
                    <a:pt x="38" y="539"/>
                    <a:pt x="39" y="535"/>
                    <a:pt x="38" y="534"/>
                  </a:cubicBezTo>
                  <a:cubicBezTo>
                    <a:pt x="39" y="533"/>
                    <a:pt x="41" y="528"/>
                    <a:pt x="40" y="529"/>
                  </a:cubicBezTo>
                  <a:cubicBezTo>
                    <a:pt x="42" y="528"/>
                    <a:pt x="40" y="526"/>
                    <a:pt x="41" y="524"/>
                  </a:cubicBezTo>
                  <a:cubicBezTo>
                    <a:pt x="41" y="522"/>
                    <a:pt x="40" y="520"/>
                    <a:pt x="42" y="517"/>
                  </a:cubicBezTo>
                  <a:cubicBezTo>
                    <a:pt x="40" y="515"/>
                    <a:pt x="44" y="514"/>
                    <a:pt x="44" y="513"/>
                  </a:cubicBezTo>
                  <a:cubicBezTo>
                    <a:pt x="44" y="512"/>
                    <a:pt x="44" y="509"/>
                    <a:pt x="45" y="507"/>
                  </a:cubicBezTo>
                  <a:cubicBezTo>
                    <a:pt x="46" y="505"/>
                    <a:pt x="47" y="504"/>
                    <a:pt x="47" y="503"/>
                  </a:cubicBezTo>
                  <a:cubicBezTo>
                    <a:pt x="47" y="500"/>
                    <a:pt x="47" y="499"/>
                    <a:pt x="48" y="497"/>
                  </a:cubicBezTo>
                  <a:cubicBezTo>
                    <a:pt x="49" y="495"/>
                    <a:pt x="49" y="493"/>
                    <a:pt x="50" y="490"/>
                  </a:cubicBezTo>
                  <a:cubicBezTo>
                    <a:pt x="52" y="487"/>
                    <a:pt x="51" y="486"/>
                    <a:pt x="52" y="484"/>
                  </a:cubicBezTo>
                  <a:cubicBezTo>
                    <a:pt x="52" y="482"/>
                    <a:pt x="54" y="481"/>
                    <a:pt x="54" y="478"/>
                  </a:cubicBezTo>
                  <a:cubicBezTo>
                    <a:pt x="53" y="476"/>
                    <a:pt x="55" y="476"/>
                    <a:pt x="55" y="475"/>
                  </a:cubicBezTo>
                  <a:cubicBezTo>
                    <a:pt x="56" y="472"/>
                    <a:pt x="56" y="472"/>
                    <a:pt x="57" y="471"/>
                  </a:cubicBezTo>
                  <a:cubicBezTo>
                    <a:pt x="57" y="468"/>
                    <a:pt x="57" y="467"/>
                    <a:pt x="59" y="466"/>
                  </a:cubicBezTo>
                  <a:cubicBezTo>
                    <a:pt x="60" y="466"/>
                    <a:pt x="61" y="465"/>
                    <a:pt x="61" y="463"/>
                  </a:cubicBezTo>
                  <a:cubicBezTo>
                    <a:pt x="63" y="462"/>
                    <a:pt x="62" y="461"/>
                    <a:pt x="63" y="460"/>
                  </a:cubicBezTo>
                  <a:cubicBezTo>
                    <a:pt x="63" y="457"/>
                    <a:pt x="64" y="455"/>
                    <a:pt x="63" y="454"/>
                  </a:cubicBezTo>
                  <a:cubicBezTo>
                    <a:pt x="64" y="451"/>
                    <a:pt x="64" y="449"/>
                    <a:pt x="65" y="447"/>
                  </a:cubicBezTo>
                  <a:cubicBezTo>
                    <a:pt x="69" y="444"/>
                    <a:pt x="71" y="445"/>
                    <a:pt x="68" y="441"/>
                  </a:cubicBezTo>
                  <a:cubicBezTo>
                    <a:pt x="69" y="437"/>
                    <a:pt x="66" y="440"/>
                    <a:pt x="70" y="435"/>
                  </a:cubicBezTo>
                  <a:cubicBezTo>
                    <a:pt x="69" y="434"/>
                    <a:pt x="76" y="434"/>
                    <a:pt x="73" y="429"/>
                  </a:cubicBezTo>
                  <a:cubicBezTo>
                    <a:pt x="70" y="425"/>
                    <a:pt x="74" y="423"/>
                    <a:pt x="75" y="424"/>
                  </a:cubicBezTo>
                  <a:cubicBezTo>
                    <a:pt x="76" y="422"/>
                    <a:pt x="77" y="419"/>
                    <a:pt x="78" y="418"/>
                  </a:cubicBezTo>
                  <a:cubicBezTo>
                    <a:pt x="77" y="414"/>
                    <a:pt x="80" y="413"/>
                    <a:pt x="81" y="412"/>
                  </a:cubicBezTo>
                  <a:cubicBezTo>
                    <a:pt x="81" y="410"/>
                    <a:pt x="83" y="409"/>
                    <a:pt x="83" y="406"/>
                  </a:cubicBezTo>
                  <a:cubicBezTo>
                    <a:pt x="84" y="404"/>
                    <a:pt x="87" y="402"/>
                    <a:pt x="86" y="400"/>
                  </a:cubicBezTo>
                  <a:cubicBezTo>
                    <a:pt x="86" y="401"/>
                    <a:pt x="85" y="399"/>
                    <a:pt x="86" y="397"/>
                  </a:cubicBezTo>
                  <a:cubicBezTo>
                    <a:pt x="88" y="397"/>
                    <a:pt x="88" y="393"/>
                    <a:pt x="89" y="394"/>
                  </a:cubicBezTo>
                  <a:cubicBezTo>
                    <a:pt x="90" y="397"/>
                    <a:pt x="91" y="395"/>
                    <a:pt x="93" y="393"/>
                  </a:cubicBezTo>
                  <a:cubicBezTo>
                    <a:pt x="93" y="393"/>
                    <a:pt x="93" y="390"/>
                    <a:pt x="92" y="389"/>
                  </a:cubicBezTo>
                  <a:cubicBezTo>
                    <a:pt x="94" y="389"/>
                    <a:pt x="97" y="388"/>
                    <a:pt x="95" y="386"/>
                  </a:cubicBezTo>
                  <a:cubicBezTo>
                    <a:pt x="97" y="383"/>
                    <a:pt x="93" y="385"/>
                    <a:pt x="95" y="383"/>
                  </a:cubicBezTo>
                  <a:cubicBezTo>
                    <a:pt x="94" y="380"/>
                    <a:pt x="98" y="380"/>
                    <a:pt x="97" y="379"/>
                  </a:cubicBezTo>
                  <a:cubicBezTo>
                    <a:pt x="98" y="378"/>
                    <a:pt x="98" y="377"/>
                    <a:pt x="98" y="377"/>
                  </a:cubicBezTo>
                  <a:cubicBezTo>
                    <a:pt x="97" y="377"/>
                    <a:pt x="98" y="374"/>
                    <a:pt x="98" y="373"/>
                  </a:cubicBezTo>
                  <a:cubicBezTo>
                    <a:pt x="100" y="373"/>
                    <a:pt x="99" y="371"/>
                    <a:pt x="101" y="371"/>
                  </a:cubicBezTo>
                  <a:cubicBezTo>
                    <a:pt x="103" y="370"/>
                    <a:pt x="104" y="367"/>
                    <a:pt x="104" y="366"/>
                  </a:cubicBezTo>
                  <a:cubicBezTo>
                    <a:pt x="105" y="364"/>
                    <a:pt x="107" y="361"/>
                    <a:pt x="107" y="360"/>
                  </a:cubicBezTo>
                  <a:cubicBezTo>
                    <a:pt x="108" y="358"/>
                    <a:pt x="109" y="356"/>
                    <a:pt x="110" y="354"/>
                  </a:cubicBezTo>
                  <a:cubicBezTo>
                    <a:pt x="112" y="353"/>
                    <a:pt x="111" y="350"/>
                    <a:pt x="114" y="349"/>
                  </a:cubicBezTo>
                  <a:cubicBezTo>
                    <a:pt x="116" y="347"/>
                    <a:pt x="116" y="347"/>
                    <a:pt x="117" y="343"/>
                  </a:cubicBezTo>
                  <a:cubicBezTo>
                    <a:pt x="119" y="339"/>
                    <a:pt x="119" y="338"/>
                    <a:pt x="120" y="338"/>
                  </a:cubicBezTo>
                  <a:cubicBezTo>
                    <a:pt x="121" y="336"/>
                    <a:pt x="120" y="335"/>
                    <a:pt x="124" y="332"/>
                  </a:cubicBezTo>
                  <a:cubicBezTo>
                    <a:pt x="126" y="333"/>
                    <a:pt x="125" y="329"/>
                    <a:pt x="127" y="329"/>
                  </a:cubicBezTo>
                  <a:cubicBezTo>
                    <a:pt x="131" y="328"/>
                    <a:pt x="130" y="329"/>
                    <a:pt x="128" y="327"/>
                  </a:cubicBezTo>
                  <a:cubicBezTo>
                    <a:pt x="128" y="326"/>
                    <a:pt x="130" y="324"/>
                    <a:pt x="131" y="323"/>
                  </a:cubicBezTo>
                  <a:cubicBezTo>
                    <a:pt x="132" y="323"/>
                    <a:pt x="134" y="319"/>
                    <a:pt x="131" y="321"/>
                  </a:cubicBezTo>
                  <a:cubicBezTo>
                    <a:pt x="131" y="321"/>
                    <a:pt x="130" y="319"/>
                    <a:pt x="133" y="320"/>
                  </a:cubicBezTo>
                  <a:cubicBezTo>
                    <a:pt x="135" y="317"/>
                    <a:pt x="134" y="318"/>
                    <a:pt x="135" y="316"/>
                  </a:cubicBezTo>
                  <a:cubicBezTo>
                    <a:pt x="136" y="312"/>
                    <a:pt x="140" y="312"/>
                    <a:pt x="138" y="311"/>
                  </a:cubicBezTo>
                  <a:cubicBezTo>
                    <a:pt x="141" y="307"/>
                    <a:pt x="143" y="306"/>
                    <a:pt x="142" y="305"/>
                  </a:cubicBezTo>
                  <a:cubicBezTo>
                    <a:pt x="146" y="306"/>
                    <a:pt x="145" y="299"/>
                    <a:pt x="146" y="300"/>
                  </a:cubicBezTo>
                  <a:cubicBezTo>
                    <a:pt x="146" y="298"/>
                    <a:pt x="144" y="298"/>
                    <a:pt x="150" y="295"/>
                  </a:cubicBezTo>
                  <a:cubicBezTo>
                    <a:pt x="151" y="293"/>
                    <a:pt x="155" y="293"/>
                    <a:pt x="154" y="290"/>
                  </a:cubicBezTo>
                  <a:cubicBezTo>
                    <a:pt x="158" y="289"/>
                    <a:pt x="157" y="285"/>
                    <a:pt x="157" y="285"/>
                  </a:cubicBezTo>
                  <a:cubicBezTo>
                    <a:pt x="159" y="280"/>
                    <a:pt x="158" y="281"/>
                    <a:pt x="161" y="280"/>
                  </a:cubicBezTo>
                  <a:cubicBezTo>
                    <a:pt x="161" y="280"/>
                    <a:pt x="161" y="280"/>
                    <a:pt x="165" y="275"/>
                  </a:cubicBezTo>
                  <a:cubicBezTo>
                    <a:pt x="165" y="276"/>
                    <a:pt x="165" y="272"/>
                    <a:pt x="169" y="270"/>
                  </a:cubicBezTo>
                  <a:cubicBezTo>
                    <a:pt x="174" y="269"/>
                    <a:pt x="176" y="267"/>
                    <a:pt x="173" y="265"/>
                  </a:cubicBezTo>
                  <a:cubicBezTo>
                    <a:pt x="175" y="264"/>
                    <a:pt x="177" y="263"/>
                    <a:pt x="177" y="260"/>
                  </a:cubicBezTo>
                  <a:cubicBezTo>
                    <a:pt x="180" y="261"/>
                    <a:pt x="179" y="258"/>
                    <a:pt x="181" y="256"/>
                  </a:cubicBezTo>
                  <a:cubicBezTo>
                    <a:pt x="181" y="254"/>
                    <a:pt x="182" y="254"/>
                    <a:pt x="185" y="251"/>
                  </a:cubicBezTo>
                  <a:cubicBezTo>
                    <a:pt x="187" y="249"/>
                    <a:pt x="191" y="249"/>
                    <a:pt x="190" y="246"/>
                  </a:cubicBezTo>
                  <a:cubicBezTo>
                    <a:pt x="189" y="246"/>
                    <a:pt x="193" y="245"/>
                    <a:pt x="193" y="244"/>
                  </a:cubicBezTo>
                  <a:cubicBezTo>
                    <a:pt x="195" y="242"/>
                    <a:pt x="192" y="240"/>
                    <a:pt x="195" y="241"/>
                  </a:cubicBezTo>
                  <a:cubicBezTo>
                    <a:pt x="196" y="237"/>
                    <a:pt x="201" y="239"/>
                    <a:pt x="198" y="237"/>
                  </a:cubicBezTo>
                  <a:cubicBezTo>
                    <a:pt x="196" y="236"/>
                    <a:pt x="200" y="236"/>
                    <a:pt x="203" y="233"/>
                  </a:cubicBezTo>
                  <a:cubicBezTo>
                    <a:pt x="208" y="234"/>
                    <a:pt x="206" y="226"/>
                    <a:pt x="207" y="227"/>
                  </a:cubicBezTo>
                  <a:cubicBezTo>
                    <a:pt x="208" y="226"/>
                    <a:pt x="206" y="223"/>
                    <a:pt x="211" y="223"/>
                  </a:cubicBezTo>
                  <a:cubicBezTo>
                    <a:pt x="212" y="219"/>
                    <a:pt x="214" y="219"/>
                    <a:pt x="216" y="218"/>
                  </a:cubicBezTo>
                  <a:cubicBezTo>
                    <a:pt x="217" y="215"/>
                    <a:pt x="217" y="216"/>
                    <a:pt x="220" y="214"/>
                  </a:cubicBezTo>
                  <a:cubicBezTo>
                    <a:pt x="223" y="215"/>
                    <a:pt x="223" y="215"/>
                    <a:pt x="224" y="209"/>
                  </a:cubicBezTo>
                  <a:cubicBezTo>
                    <a:pt x="226" y="210"/>
                    <a:pt x="228" y="206"/>
                    <a:pt x="229" y="205"/>
                  </a:cubicBezTo>
                  <a:cubicBezTo>
                    <a:pt x="232" y="206"/>
                    <a:pt x="231" y="202"/>
                    <a:pt x="233" y="200"/>
                  </a:cubicBezTo>
                  <a:cubicBezTo>
                    <a:pt x="235" y="199"/>
                    <a:pt x="234" y="197"/>
                    <a:pt x="238" y="196"/>
                  </a:cubicBezTo>
                  <a:cubicBezTo>
                    <a:pt x="240" y="196"/>
                    <a:pt x="240" y="193"/>
                    <a:pt x="243" y="192"/>
                  </a:cubicBezTo>
                  <a:cubicBezTo>
                    <a:pt x="241" y="188"/>
                    <a:pt x="243" y="187"/>
                    <a:pt x="247" y="187"/>
                  </a:cubicBezTo>
                  <a:cubicBezTo>
                    <a:pt x="247" y="185"/>
                    <a:pt x="252" y="182"/>
                    <a:pt x="252" y="183"/>
                  </a:cubicBezTo>
                  <a:cubicBezTo>
                    <a:pt x="255" y="184"/>
                    <a:pt x="257" y="178"/>
                    <a:pt x="257" y="179"/>
                  </a:cubicBezTo>
                  <a:cubicBezTo>
                    <a:pt x="257" y="179"/>
                    <a:pt x="259" y="173"/>
                    <a:pt x="261" y="175"/>
                  </a:cubicBezTo>
                  <a:cubicBezTo>
                    <a:pt x="262" y="173"/>
                    <a:pt x="266" y="172"/>
                    <a:pt x="266" y="170"/>
                  </a:cubicBezTo>
                  <a:cubicBezTo>
                    <a:pt x="270" y="167"/>
                    <a:pt x="268" y="167"/>
                    <a:pt x="269" y="168"/>
                  </a:cubicBezTo>
                  <a:cubicBezTo>
                    <a:pt x="269" y="168"/>
                    <a:pt x="271" y="165"/>
                    <a:pt x="272" y="166"/>
                  </a:cubicBezTo>
                  <a:cubicBezTo>
                    <a:pt x="274" y="164"/>
                    <a:pt x="275" y="162"/>
                    <a:pt x="277" y="162"/>
                  </a:cubicBezTo>
                  <a:cubicBezTo>
                    <a:pt x="277" y="162"/>
                    <a:pt x="281" y="160"/>
                    <a:pt x="282" y="157"/>
                  </a:cubicBezTo>
                  <a:cubicBezTo>
                    <a:pt x="286" y="155"/>
                    <a:pt x="283" y="154"/>
                    <a:pt x="287" y="152"/>
                  </a:cubicBezTo>
                  <a:cubicBezTo>
                    <a:pt x="289" y="147"/>
                    <a:pt x="291" y="146"/>
                    <a:pt x="293" y="148"/>
                  </a:cubicBezTo>
                  <a:cubicBezTo>
                    <a:pt x="294" y="151"/>
                    <a:pt x="294" y="145"/>
                    <a:pt x="298" y="144"/>
                  </a:cubicBezTo>
                  <a:cubicBezTo>
                    <a:pt x="297" y="144"/>
                    <a:pt x="300" y="141"/>
                    <a:pt x="304" y="140"/>
                  </a:cubicBezTo>
                  <a:cubicBezTo>
                    <a:pt x="305" y="139"/>
                    <a:pt x="309" y="141"/>
                    <a:pt x="309" y="136"/>
                  </a:cubicBezTo>
                  <a:cubicBezTo>
                    <a:pt x="311" y="133"/>
                    <a:pt x="312" y="134"/>
                    <a:pt x="315" y="132"/>
                  </a:cubicBezTo>
                  <a:cubicBezTo>
                    <a:pt x="313" y="129"/>
                    <a:pt x="317" y="128"/>
                    <a:pt x="316" y="129"/>
                  </a:cubicBezTo>
                  <a:cubicBezTo>
                    <a:pt x="318" y="126"/>
                    <a:pt x="322" y="127"/>
                    <a:pt x="320" y="127"/>
                  </a:cubicBezTo>
                  <a:cubicBezTo>
                    <a:pt x="321" y="126"/>
                    <a:pt x="324" y="125"/>
                    <a:pt x="326" y="124"/>
                  </a:cubicBezTo>
                  <a:cubicBezTo>
                    <a:pt x="329" y="125"/>
                    <a:pt x="328" y="121"/>
                    <a:pt x="331" y="120"/>
                  </a:cubicBezTo>
                  <a:cubicBezTo>
                    <a:pt x="334" y="121"/>
                    <a:pt x="334" y="115"/>
                    <a:pt x="337" y="116"/>
                  </a:cubicBezTo>
                  <a:cubicBezTo>
                    <a:pt x="339" y="116"/>
                    <a:pt x="339" y="115"/>
                    <a:pt x="343" y="113"/>
                  </a:cubicBezTo>
                  <a:cubicBezTo>
                    <a:pt x="343" y="110"/>
                    <a:pt x="349" y="108"/>
                    <a:pt x="348" y="109"/>
                  </a:cubicBezTo>
                  <a:cubicBezTo>
                    <a:pt x="350" y="111"/>
                    <a:pt x="354" y="109"/>
                    <a:pt x="355" y="107"/>
                  </a:cubicBezTo>
                  <a:cubicBezTo>
                    <a:pt x="356" y="105"/>
                    <a:pt x="357" y="104"/>
                    <a:pt x="360" y="102"/>
                  </a:cubicBezTo>
                  <a:cubicBezTo>
                    <a:pt x="363" y="102"/>
                    <a:pt x="362" y="97"/>
                    <a:pt x="365" y="98"/>
                  </a:cubicBezTo>
                  <a:cubicBezTo>
                    <a:pt x="368" y="97"/>
                    <a:pt x="369" y="95"/>
                    <a:pt x="371" y="95"/>
                  </a:cubicBezTo>
                  <a:cubicBezTo>
                    <a:pt x="373" y="93"/>
                    <a:pt x="377" y="94"/>
                    <a:pt x="378" y="91"/>
                  </a:cubicBezTo>
                  <a:cubicBezTo>
                    <a:pt x="381" y="90"/>
                    <a:pt x="381" y="88"/>
                    <a:pt x="386" y="87"/>
                  </a:cubicBezTo>
                  <a:cubicBezTo>
                    <a:pt x="388" y="85"/>
                    <a:pt x="393" y="87"/>
                    <a:pt x="393" y="83"/>
                  </a:cubicBezTo>
                  <a:cubicBezTo>
                    <a:pt x="395" y="83"/>
                    <a:pt x="395" y="81"/>
                    <a:pt x="399" y="79"/>
                  </a:cubicBezTo>
                  <a:cubicBezTo>
                    <a:pt x="406" y="78"/>
                    <a:pt x="404" y="77"/>
                    <a:pt x="405" y="76"/>
                  </a:cubicBezTo>
                  <a:cubicBezTo>
                    <a:pt x="411" y="72"/>
                    <a:pt x="408" y="73"/>
                    <a:pt x="411" y="73"/>
                  </a:cubicBezTo>
                  <a:cubicBezTo>
                    <a:pt x="415" y="69"/>
                    <a:pt x="415" y="69"/>
                    <a:pt x="417" y="71"/>
                  </a:cubicBezTo>
                  <a:cubicBezTo>
                    <a:pt x="418" y="65"/>
                    <a:pt x="419" y="67"/>
                    <a:pt x="422" y="67"/>
                  </a:cubicBezTo>
                  <a:cubicBezTo>
                    <a:pt x="423" y="64"/>
                    <a:pt x="427" y="67"/>
                    <a:pt x="428" y="65"/>
                  </a:cubicBezTo>
                  <a:cubicBezTo>
                    <a:pt x="431" y="63"/>
                    <a:pt x="432" y="62"/>
                    <a:pt x="434" y="62"/>
                  </a:cubicBezTo>
                  <a:cubicBezTo>
                    <a:pt x="435" y="59"/>
                    <a:pt x="439" y="58"/>
                    <a:pt x="440" y="60"/>
                  </a:cubicBezTo>
                  <a:cubicBezTo>
                    <a:pt x="444" y="60"/>
                    <a:pt x="443" y="58"/>
                    <a:pt x="446" y="57"/>
                  </a:cubicBezTo>
                  <a:cubicBezTo>
                    <a:pt x="447" y="56"/>
                    <a:pt x="451" y="55"/>
                    <a:pt x="452" y="55"/>
                  </a:cubicBezTo>
                  <a:cubicBezTo>
                    <a:pt x="454" y="53"/>
                    <a:pt x="456" y="51"/>
                    <a:pt x="458" y="52"/>
                  </a:cubicBezTo>
                  <a:cubicBezTo>
                    <a:pt x="459" y="51"/>
                    <a:pt x="462" y="50"/>
                    <a:pt x="464" y="50"/>
                  </a:cubicBezTo>
                  <a:cubicBezTo>
                    <a:pt x="465" y="48"/>
                    <a:pt x="470" y="51"/>
                    <a:pt x="470" y="47"/>
                  </a:cubicBezTo>
                  <a:cubicBezTo>
                    <a:pt x="472" y="46"/>
                    <a:pt x="474" y="45"/>
                    <a:pt x="476" y="45"/>
                  </a:cubicBezTo>
                  <a:cubicBezTo>
                    <a:pt x="479" y="45"/>
                    <a:pt x="480" y="44"/>
                    <a:pt x="482" y="43"/>
                  </a:cubicBezTo>
                  <a:cubicBezTo>
                    <a:pt x="484" y="43"/>
                    <a:pt x="486" y="42"/>
                    <a:pt x="489" y="41"/>
                  </a:cubicBezTo>
                  <a:cubicBezTo>
                    <a:pt x="489" y="42"/>
                    <a:pt x="493" y="38"/>
                    <a:pt x="495" y="39"/>
                  </a:cubicBezTo>
                  <a:cubicBezTo>
                    <a:pt x="498" y="39"/>
                    <a:pt x="499" y="36"/>
                    <a:pt x="501" y="37"/>
                  </a:cubicBezTo>
                  <a:cubicBezTo>
                    <a:pt x="502" y="36"/>
                    <a:pt x="507" y="36"/>
                    <a:pt x="507" y="35"/>
                  </a:cubicBezTo>
                  <a:cubicBezTo>
                    <a:pt x="509" y="34"/>
                    <a:pt x="512" y="32"/>
                    <a:pt x="514" y="33"/>
                  </a:cubicBezTo>
                  <a:cubicBezTo>
                    <a:pt x="515" y="32"/>
                    <a:pt x="517" y="31"/>
                    <a:pt x="520" y="31"/>
                  </a:cubicBezTo>
                  <a:cubicBezTo>
                    <a:pt x="522" y="30"/>
                    <a:pt x="524" y="29"/>
                    <a:pt x="526" y="29"/>
                  </a:cubicBezTo>
                  <a:cubicBezTo>
                    <a:pt x="529" y="28"/>
                    <a:pt x="531" y="26"/>
                    <a:pt x="532" y="28"/>
                  </a:cubicBezTo>
                  <a:cubicBezTo>
                    <a:pt x="535" y="28"/>
                    <a:pt x="538" y="25"/>
                    <a:pt x="539" y="26"/>
                  </a:cubicBezTo>
                  <a:cubicBezTo>
                    <a:pt x="541" y="25"/>
                    <a:pt x="545" y="24"/>
                    <a:pt x="545" y="25"/>
                  </a:cubicBezTo>
                  <a:cubicBezTo>
                    <a:pt x="545" y="22"/>
                    <a:pt x="547" y="27"/>
                    <a:pt x="550" y="24"/>
                  </a:cubicBezTo>
                  <a:cubicBezTo>
                    <a:pt x="548" y="24"/>
                    <a:pt x="552" y="22"/>
                    <a:pt x="555" y="22"/>
                  </a:cubicBezTo>
                  <a:cubicBezTo>
                    <a:pt x="557" y="21"/>
                    <a:pt x="559" y="17"/>
                    <a:pt x="560" y="21"/>
                  </a:cubicBezTo>
                  <a:cubicBezTo>
                    <a:pt x="565" y="23"/>
                    <a:pt x="566" y="21"/>
                    <a:pt x="566" y="20"/>
                  </a:cubicBezTo>
                  <a:cubicBezTo>
                    <a:pt x="567" y="19"/>
                    <a:pt x="567" y="22"/>
                    <a:pt x="571" y="19"/>
                  </a:cubicBezTo>
                  <a:cubicBezTo>
                    <a:pt x="573" y="16"/>
                    <a:pt x="575" y="16"/>
                    <a:pt x="576" y="17"/>
                  </a:cubicBezTo>
                  <a:cubicBezTo>
                    <a:pt x="578" y="17"/>
                    <a:pt x="580" y="16"/>
                    <a:pt x="582" y="17"/>
                  </a:cubicBezTo>
                  <a:cubicBezTo>
                    <a:pt x="584" y="16"/>
                    <a:pt x="583" y="12"/>
                    <a:pt x="588" y="16"/>
                  </a:cubicBezTo>
                  <a:cubicBezTo>
                    <a:pt x="589" y="16"/>
                    <a:pt x="592" y="14"/>
                    <a:pt x="593" y="15"/>
                  </a:cubicBezTo>
                  <a:cubicBezTo>
                    <a:pt x="597" y="13"/>
                    <a:pt x="597" y="11"/>
                    <a:pt x="599" y="14"/>
                  </a:cubicBezTo>
                  <a:cubicBezTo>
                    <a:pt x="603" y="16"/>
                    <a:pt x="602" y="12"/>
                    <a:pt x="604" y="13"/>
                  </a:cubicBezTo>
                  <a:cubicBezTo>
                    <a:pt x="607" y="14"/>
                    <a:pt x="608" y="13"/>
                    <a:pt x="609" y="13"/>
                  </a:cubicBezTo>
                  <a:cubicBezTo>
                    <a:pt x="611" y="12"/>
                    <a:pt x="612" y="11"/>
                    <a:pt x="616" y="12"/>
                  </a:cubicBezTo>
                  <a:cubicBezTo>
                    <a:pt x="618" y="11"/>
                    <a:pt x="622" y="10"/>
                    <a:pt x="622" y="11"/>
                  </a:cubicBezTo>
                  <a:cubicBezTo>
                    <a:pt x="624" y="11"/>
                    <a:pt x="626" y="11"/>
                    <a:pt x="628" y="10"/>
                  </a:cubicBezTo>
                  <a:cubicBezTo>
                    <a:pt x="633" y="10"/>
                    <a:pt x="635" y="10"/>
                    <a:pt x="640" y="9"/>
                  </a:cubicBezTo>
                  <a:cubicBezTo>
                    <a:pt x="642" y="9"/>
                    <a:pt x="643" y="8"/>
                    <a:pt x="646" y="9"/>
                  </a:cubicBezTo>
                  <a:cubicBezTo>
                    <a:pt x="646" y="8"/>
                    <a:pt x="653" y="6"/>
                    <a:pt x="653" y="8"/>
                  </a:cubicBezTo>
                  <a:cubicBezTo>
                    <a:pt x="659" y="12"/>
                    <a:pt x="658" y="6"/>
                    <a:pt x="659" y="8"/>
                  </a:cubicBezTo>
                  <a:cubicBezTo>
                    <a:pt x="661" y="6"/>
                    <a:pt x="662" y="9"/>
                    <a:pt x="665" y="8"/>
                  </a:cubicBezTo>
                  <a:cubicBezTo>
                    <a:pt x="669" y="8"/>
                    <a:pt x="672" y="7"/>
                    <a:pt x="672" y="7"/>
                  </a:cubicBezTo>
                  <a:cubicBezTo>
                    <a:pt x="672" y="7"/>
                    <a:pt x="675" y="9"/>
                    <a:pt x="678" y="7"/>
                  </a:cubicBezTo>
                  <a:cubicBezTo>
                    <a:pt x="677" y="5"/>
                    <a:pt x="680" y="7"/>
                    <a:pt x="684" y="7"/>
                  </a:cubicBezTo>
                  <a:cubicBezTo>
                    <a:pt x="685" y="6"/>
                    <a:pt x="689" y="7"/>
                    <a:pt x="690" y="7"/>
                  </a:cubicBezTo>
                  <a:cubicBezTo>
                    <a:pt x="693" y="7"/>
                    <a:pt x="695" y="7"/>
                    <a:pt x="697" y="8"/>
                  </a:cubicBezTo>
                  <a:cubicBezTo>
                    <a:pt x="699" y="8"/>
                    <a:pt x="701" y="8"/>
                    <a:pt x="703" y="7"/>
                  </a:cubicBezTo>
                  <a:cubicBezTo>
                    <a:pt x="704" y="7"/>
                    <a:pt x="706" y="8"/>
                    <a:pt x="708" y="7"/>
                  </a:cubicBezTo>
                  <a:cubicBezTo>
                    <a:pt x="710" y="8"/>
                    <a:pt x="713" y="7"/>
                    <a:pt x="715" y="7"/>
                  </a:cubicBezTo>
                  <a:cubicBezTo>
                    <a:pt x="718" y="6"/>
                    <a:pt x="719" y="7"/>
                    <a:pt x="721" y="8"/>
                  </a:cubicBezTo>
                  <a:cubicBezTo>
                    <a:pt x="724" y="7"/>
                    <a:pt x="726" y="7"/>
                    <a:pt x="728" y="8"/>
                  </a:cubicBezTo>
                  <a:cubicBezTo>
                    <a:pt x="732" y="8"/>
                    <a:pt x="734" y="8"/>
                    <a:pt x="736" y="8"/>
                  </a:cubicBezTo>
                  <a:cubicBezTo>
                    <a:pt x="739" y="8"/>
                    <a:pt x="742" y="9"/>
                    <a:pt x="745" y="9"/>
                  </a:cubicBezTo>
                  <a:cubicBezTo>
                    <a:pt x="746" y="9"/>
                    <a:pt x="747" y="9"/>
                    <a:pt x="749" y="9"/>
                  </a:cubicBezTo>
                  <a:cubicBezTo>
                    <a:pt x="751" y="9"/>
                    <a:pt x="751" y="9"/>
                    <a:pt x="753" y="9"/>
                  </a:cubicBezTo>
                  <a:cubicBezTo>
                    <a:pt x="754" y="10"/>
                    <a:pt x="756" y="10"/>
                    <a:pt x="759" y="10"/>
                  </a:cubicBezTo>
                  <a:cubicBezTo>
                    <a:pt x="759" y="11"/>
                    <a:pt x="763" y="9"/>
                    <a:pt x="764" y="10"/>
                  </a:cubicBezTo>
                  <a:cubicBezTo>
                    <a:pt x="764" y="12"/>
                    <a:pt x="770" y="11"/>
                    <a:pt x="770" y="11"/>
                  </a:cubicBezTo>
                  <a:cubicBezTo>
                    <a:pt x="772" y="12"/>
                    <a:pt x="775" y="10"/>
                    <a:pt x="776" y="11"/>
                  </a:cubicBezTo>
                  <a:cubicBezTo>
                    <a:pt x="777" y="12"/>
                    <a:pt x="779" y="12"/>
                    <a:pt x="781" y="12"/>
                  </a:cubicBezTo>
                  <a:cubicBezTo>
                    <a:pt x="785" y="11"/>
                    <a:pt x="786" y="11"/>
                    <a:pt x="787" y="13"/>
                  </a:cubicBezTo>
                  <a:cubicBezTo>
                    <a:pt x="788" y="10"/>
                    <a:pt x="789" y="13"/>
                    <a:pt x="792" y="13"/>
                  </a:cubicBezTo>
                  <a:cubicBezTo>
                    <a:pt x="793" y="13"/>
                    <a:pt x="794" y="14"/>
                    <a:pt x="797" y="14"/>
                  </a:cubicBezTo>
                  <a:cubicBezTo>
                    <a:pt x="798" y="15"/>
                    <a:pt x="800" y="14"/>
                    <a:pt x="802" y="14"/>
                  </a:cubicBezTo>
                  <a:cubicBezTo>
                    <a:pt x="803" y="15"/>
                    <a:pt x="805" y="15"/>
                    <a:pt x="806" y="15"/>
                  </a:cubicBezTo>
                  <a:cubicBezTo>
                    <a:pt x="809" y="15"/>
                    <a:pt x="813" y="17"/>
                    <a:pt x="815" y="17"/>
                  </a:cubicBezTo>
                  <a:cubicBezTo>
                    <a:pt x="818" y="17"/>
                    <a:pt x="818" y="18"/>
                    <a:pt x="820" y="17"/>
                  </a:cubicBezTo>
                  <a:cubicBezTo>
                    <a:pt x="821" y="17"/>
                    <a:pt x="823" y="18"/>
                    <a:pt x="825" y="18"/>
                  </a:cubicBezTo>
                  <a:cubicBezTo>
                    <a:pt x="827" y="19"/>
                    <a:pt x="829" y="19"/>
                    <a:pt x="831" y="19"/>
                  </a:cubicBezTo>
                  <a:cubicBezTo>
                    <a:pt x="835" y="19"/>
                    <a:pt x="835" y="19"/>
                    <a:pt x="837" y="20"/>
                  </a:cubicBezTo>
                  <a:cubicBezTo>
                    <a:pt x="842" y="20"/>
                    <a:pt x="842" y="21"/>
                    <a:pt x="844" y="21"/>
                  </a:cubicBezTo>
                  <a:cubicBezTo>
                    <a:pt x="846" y="21"/>
                    <a:pt x="847" y="21"/>
                    <a:pt x="850" y="23"/>
                  </a:cubicBezTo>
                  <a:cubicBezTo>
                    <a:pt x="853" y="23"/>
                    <a:pt x="853" y="24"/>
                    <a:pt x="856" y="24"/>
                  </a:cubicBezTo>
                  <a:cubicBezTo>
                    <a:pt x="858" y="27"/>
                    <a:pt x="860" y="27"/>
                    <a:pt x="862" y="25"/>
                  </a:cubicBezTo>
                  <a:cubicBezTo>
                    <a:pt x="866" y="23"/>
                    <a:pt x="865" y="27"/>
                    <a:pt x="869" y="27"/>
                  </a:cubicBezTo>
                  <a:cubicBezTo>
                    <a:pt x="869" y="27"/>
                    <a:pt x="870" y="28"/>
                    <a:pt x="875" y="28"/>
                  </a:cubicBezTo>
                  <a:cubicBezTo>
                    <a:pt x="876" y="30"/>
                    <a:pt x="880" y="27"/>
                    <a:pt x="881" y="29"/>
                  </a:cubicBezTo>
                  <a:cubicBezTo>
                    <a:pt x="882" y="32"/>
                    <a:pt x="884" y="31"/>
                    <a:pt x="887" y="31"/>
                  </a:cubicBezTo>
                  <a:cubicBezTo>
                    <a:pt x="889" y="31"/>
                    <a:pt x="893" y="33"/>
                    <a:pt x="893" y="32"/>
                  </a:cubicBezTo>
                  <a:cubicBezTo>
                    <a:pt x="895" y="33"/>
                    <a:pt x="897" y="35"/>
                    <a:pt x="900" y="34"/>
                  </a:cubicBezTo>
                  <a:cubicBezTo>
                    <a:pt x="900" y="34"/>
                    <a:pt x="902" y="38"/>
                    <a:pt x="905" y="35"/>
                  </a:cubicBezTo>
                  <a:cubicBezTo>
                    <a:pt x="906" y="36"/>
                    <a:pt x="909" y="36"/>
                    <a:pt x="910" y="37"/>
                  </a:cubicBezTo>
                  <a:cubicBezTo>
                    <a:pt x="912" y="38"/>
                    <a:pt x="913" y="39"/>
                    <a:pt x="915" y="38"/>
                  </a:cubicBezTo>
                  <a:cubicBezTo>
                    <a:pt x="917" y="38"/>
                    <a:pt x="919" y="38"/>
                    <a:pt x="920" y="39"/>
                  </a:cubicBezTo>
                  <a:cubicBezTo>
                    <a:pt x="920" y="43"/>
                    <a:pt x="923" y="37"/>
                    <a:pt x="925" y="41"/>
                  </a:cubicBezTo>
                  <a:cubicBezTo>
                    <a:pt x="926" y="42"/>
                    <a:pt x="928" y="43"/>
                    <a:pt x="930" y="42"/>
                  </a:cubicBezTo>
                  <a:cubicBezTo>
                    <a:pt x="936" y="45"/>
                    <a:pt x="932" y="43"/>
                    <a:pt x="935" y="44"/>
                  </a:cubicBezTo>
                  <a:cubicBezTo>
                    <a:pt x="934" y="45"/>
                    <a:pt x="942" y="42"/>
                    <a:pt x="940" y="45"/>
                  </a:cubicBezTo>
                  <a:cubicBezTo>
                    <a:pt x="941" y="44"/>
                    <a:pt x="941" y="46"/>
                    <a:pt x="945" y="47"/>
                  </a:cubicBezTo>
                  <a:cubicBezTo>
                    <a:pt x="947" y="48"/>
                    <a:pt x="947" y="46"/>
                    <a:pt x="950" y="48"/>
                  </a:cubicBezTo>
                  <a:cubicBezTo>
                    <a:pt x="953" y="47"/>
                    <a:pt x="952" y="54"/>
                    <a:pt x="956" y="50"/>
                  </a:cubicBezTo>
                  <a:cubicBezTo>
                    <a:pt x="957" y="52"/>
                    <a:pt x="961" y="52"/>
                    <a:pt x="962" y="52"/>
                  </a:cubicBezTo>
                  <a:cubicBezTo>
                    <a:pt x="964" y="56"/>
                    <a:pt x="969" y="56"/>
                    <a:pt x="968" y="54"/>
                  </a:cubicBezTo>
                  <a:cubicBezTo>
                    <a:pt x="969" y="60"/>
                    <a:pt x="974" y="54"/>
                    <a:pt x="974" y="56"/>
                  </a:cubicBezTo>
                  <a:cubicBezTo>
                    <a:pt x="976" y="55"/>
                    <a:pt x="978" y="58"/>
                    <a:pt x="981" y="58"/>
                  </a:cubicBezTo>
                  <a:cubicBezTo>
                    <a:pt x="984" y="59"/>
                    <a:pt x="983" y="60"/>
                    <a:pt x="987" y="60"/>
                  </a:cubicBezTo>
                  <a:cubicBezTo>
                    <a:pt x="989" y="60"/>
                    <a:pt x="990" y="62"/>
                    <a:pt x="993" y="63"/>
                  </a:cubicBezTo>
                  <a:cubicBezTo>
                    <a:pt x="995" y="64"/>
                    <a:pt x="997" y="64"/>
                    <a:pt x="999" y="65"/>
                  </a:cubicBezTo>
                  <a:cubicBezTo>
                    <a:pt x="1002" y="67"/>
                    <a:pt x="1003" y="66"/>
                    <a:pt x="1005" y="67"/>
                  </a:cubicBezTo>
                  <a:cubicBezTo>
                    <a:pt x="1007" y="67"/>
                    <a:pt x="1009" y="69"/>
                    <a:pt x="1011" y="69"/>
                  </a:cubicBezTo>
                  <a:cubicBezTo>
                    <a:pt x="1012" y="69"/>
                    <a:pt x="1015" y="71"/>
                    <a:pt x="1017" y="71"/>
                  </a:cubicBezTo>
                  <a:cubicBezTo>
                    <a:pt x="1021" y="72"/>
                    <a:pt x="1022" y="74"/>
                    <a:pt x="1023" y="74"/>
                  </a:cubicBezTo>
                  <a:cubicBezTo>
                    <a:pt x="1026" y="75"/>
                    <a:pt x="1028" y="75"/>
                    <a:pt x="1030" y="76"/>
                  </a:cubicBezTo>
                  <a:cubicBezTo>
                    <a:pt x="1032" y="76"/>
                    <a:pt x="1034" y="78"/>
                    <a:pt x="1035" y="79"/>
                  </a:cubicBezTo>
                  <a:cubicBezTo>
                    <a:pt x="1037" y="79"/>
                    <a:pt x="1039" y="79"/>
                    <a:pt x="1041" y="81"/>
                  </a:cubicBezTo>
                  <a:cubicBezTo>
                    <a:pt x="1042" y="79"/>
                    <a:pt x="1045" y="83"/>
                    <a:pt x="1046" y="83"/>
                  </a:cubicBezTo>
                  <a:cubicBezTo>
                    <a:pt x="1047" y="83"/>
                    <a:pt x="1050" y="85"/>
                    <a:pt x="1052" y="86"/>
                  </a:cubicBezTo>
                  <a:cubicBezTo>
                    <a:pt x="1053" y="88"/>
                    <a:pt x="1057" y="88"/>
                    <a:pt x="1059" y="89"/>
                  </a:cubicBezTo>
                  <a:cubicBezTo>
                    <a:pt x="1062" y="90"/>
                    <a:pt x="1064" y="93"/>
                    <a:pt x="1066" y="92"/>
                  </a:cubicBezTo>
                  <a:cubicBezTo>
                    <a:pt x="1064" y="93"/>
                    <a:pt x="1069" y="94"/>
                    <a:pt x="1071" y="95"/>
                  </a:cubicBezTo>
                  <a:cubicBezTo>
                    <a:pt x="1072" y="95"/>
                    <a:pt x="1074" y="98"/>
                    <a:pt x="1076" y="97"/>
                  </a:cubicBezTo>
                  <a:cubicBezTo>
                    <a:pt x="1077" y="98"/>
                    <a:pt x="1077" y="98"/>
                    <a:pt x="1081" y="100"/>
                  </a:cubicBezTo>
                  <a:cubicBezTo>
                    <a:pt x="1084" y="100"/>
                    <a:pt x="1084" y="100"/>
                    <a:pt x="1086" y="102"/>
                  </a:cubicBezTo>
                  <a:cubicBezTo>
                    <a:pt x="1089" y="103"/>
                    <a:pt x="1090" y="102"/>
                    <a:pt x="1091" y="105"/>
                  </a:cubicBezTo>
                  <a:cubicBezTo>
                    <a:pt x="1093" y="109"/>
                    <a:pt x="1095" y="105"/>
                    <a:pt x="1096" y="107"/>
                  </a:cubicBezTo>
                  <a:cubicBezTo>
                    <a:pt x="1098" y="107"/>
                    <a:pt x="1098" y="106"/>
                    <a:pt x="1101" y="110"/>
                  </a:cubicBezTo>
                  <a:cubicBezTo>
                    <a:pt x="1102" y="111"/>
                    <a:pt x="1106" y="109"/>
                    <a:pt x="1105" y="113"/>
                  </a:cubicBezTo>
                  <a:cubicBezTo>
                    <a:pt x="1107" y="114"/>
                    <a:pt x="1111" y="116"/>
                    <a:pt x="1111" y="116"/>
                  </a:cubicBezTo>
                  <a:cubicBezTo>
                    <a:pt x="1111" y="116"/>
                    <a:pt x="1115" y="120"/>
                    <a:pt x="1117" y="119"/>
                  </a:cubicBezTo>
                  <a:cubicBezTo>
                    <a:pt x="1120" y="121"/>
                    <a:pt x="1118" y="123"/>
                    <a:pt x="1122" y="122"/>
                  </a:cubicBezTo>
                  <a:cubicBezTo>
                    <a:pt x="1124" y="123"/>
                    <a:pt x="1129" y="127"/>
                    <a:pt x="1128" y="126"/>
                  </a:cubicBezTo>
                  <a:cubicBezTo>
                    <a:pt x="1128" y="129"/>
                    <a:pt x="1133" y="126"/>
                    <a:pt x="1133" y="129"/>
                  </a:cubicBezTo>
                  <a:cubicBezTo>
                    <a:pt x="1134" y="131"/>
                    <a:pt x="1139" y="132"/>
                    <a:pt x="1139" y="133"/>
                  </a:cubicBezTo>
                  <a:cubicBezTo>
                    <a:pt x="1140" y="132"/>
                    <a:pt x="1142" y="134"/>
                    <a:pt x="1144" y="137"/>
                  </a:cubicBezTo>
                  <a:cubicBezTo>
                    <a:pt x="1145" y="134"/>
                    <a:pt x="1149" y="140"/>
                    <a:pt x="1149" y="140"/>
                  </a:cubicBezTo>
                  <a:cubicBezTo>
                    <a:pt x="1151" y="141"/>
                    <a:pt x="1151" y="143"/>
                    <a:pt x="1155" y="144"/>
                  </a:cubicBezTo>
                  <a:cubicBezTo>
                    <a:pt x="1158" y="147"/>
                    <a:pt x="1160" y="147"/>
                    <a:pt x="1160" y="148"/>
                  </a:cubicBezTo>
                  <a:cubicBezTo>
                    <a:pt x="1160" y="149"/>
                    <a:pt x="1161" y="150"/>
                    <a:pt x="1164" y="151"/>
                  </a:cubicBezTo>
                  <a:cubicBezTo>
                    <a:pt x="1166" y="152"/>
                    <a:pt x="1167" y="153"/>
                    <a:pt x="1168" y="154"/>
                  </a:cubicBezTo>
                  <a:cubicBezTo>
                    <a:pt x="1170" y="155"/>
                    <a:pt x="1171" y="156"/>
                    <a:pt x="1172" y="157"/>
                  </a:cubicBezTo>
                  <a:cubicBezTo>
                    <a:pt x="1174" y="158"/>
                    <a:pt x="1175" y="159"/>
                    <a:pt x="1177" y="160"/>
                  </a:cubicBezTo>
                  <a:cubicBezTo>
                    <a:pt x="1178" y="162"/>
                    <a:pt x="1180" y="162"/>
                    <a:pt x="1181" y="163"/>
                  </a:cubicBezTo>
                  <a:cubicBezTo>
                    <a:pt x="1183" y="164"/>
                    <a:pt x="1183" y="165"/>
                    <a:pt x="1185" y="167"/>
                  </a:cubicBezTo>
                  <a:cubicBezTo>
                    <a:pt x="1186" y="167"/>
                    <a:pt x="1188" y="169"/>
                    <a:pt x="1189" y="170"/>
                  </a:cubicBezTo>
                  <a:cubicBezTo>
                    <a:pt x="1190" y="171"/>
                    <a:pt x="1191" y="172"/>
                    <a:pt x="1193" y="173"/>
                  </a:cubicBezTo>
                  <a:cubicBezTo>
                    <a:pt x="1194" y="175"/>
                    <a:pt x="1195" y="175"/>
                    <a:pt x="1197" y="177"/>
                  </a:cubicBezTo>
                  <a:cubicBezTo>
                    <a:pt x="1198" y="178"/>
                    <a:pt x="1199" y="179"/>
                    <a:pt x="1200" y="180"/>
                  </a:cubicBezTo>
                  <a:cubicBezTo>
                    <a:pt x="1202" y="181"/>
                    <a:pt x="1202" y="183"/>
                    <a:pt x="1205" y="184"/>
                  </a:cubicBezTo>
                  <a:cubicBezTo>
                    <a:pt x="1206" y="184"/>
                    <a:pt x="1207" y="187"/>
                    <a:pt x="1210" y="189"/>
                  </a:cubicBezTo>
                  <a:cubicBezTo>
                    <a:pt x="1211" y="192"/>
                    <a:pt x="1211" y="191"/>
                    <a:pt x="1215" y="194"/>
                  </a:cubicBezTo>
                  <a:cubicBezTo>
                    <a:pt x="1215" y="196"/>
                    <a:pt x="1217" y="199"/>
                    <a:pt x="1219" y="198"/>
                  </a:cubicBezTo>
                  <a:cubicBezTo>
                    <a:pt x="1220" y="199"/>
                    <a:pt x="1221" y="200"/>
                    <a:pt x="1224" y="202"/>
                  </a:cubicBezTo>
                  <a:cubicBezTo>
                    <a:pt x="1226" y="204"/>
                    <a:pt x="1226" y="206"/>
                    <a:pt x="1229" y="207"/>
                  </a:cubicBezTo>
                  <a:cubicBezTo>
                    <a:pt x="1227" y="210"/>
                    <a:pt x="1231" y="211"/>
                    <a:pt x="1233" y="212"/>
                  </a:cubicBezTo>
                  <a:cubicBezTo>
                    <a:pt x="1235" y="214"/>
                    <a:pt x="1236" y="216"/>
                    <a:pt x="1237" y="216"/>
                  </a:cubicBezTo>
                  <a:cubicBezTo>
                    <a:pt x="1239" y="221"/>
                    <a:pt x="1237" y="220"/>
                    <a:pt x="1242" y="221"/>
                  </a:cubicBezTo>
                  <a:cubicBezTo>
                    <a:pt x="1244" y="224"/>
                    <a:pt x="1245" y="226"/>
                    <a:pt x="1246" y="226"/>
                  </a:cubicBezTo>
                  <a:cubicBezTo>
                    <a:pt x="1246" y="227"/>
                    <a:pt x="1249" y="230"/>
                    <a:pt x="1250" y="231"/>
                  </a:cubicBezTo>
                  <a:cubicBezTo>
                    <a:pt x="1249" y="234"/>
                    <a:pt x="1253" y="235"/>
                    <a:pt x="1255" y="236"/>
                  </a:cubicBezTo>
                  <a:cubicBezTo>
                    <a:pt x="1257" y="235"/>
                    <a:pt x="1255" y="239"/>
                    <a:pt x="1259" y="241"/>
                  </a:cubicBezTo>
                  <a:cubicBezTo>
                    <a:pt x="1263" y="243"/>
                    <a:pt x="1260" y="245"/>
                    <a:pt x="1263" y="246"/>
                  </a:cubicBezTo>
                  <a:cubicBezTo>
                    <a:pt x="1265" y="249"/>
                    <a:pt x="1265" y="248"/>
                    <a:pt x="1266" y="250"/>
                  </a:cubicBezTo>
                  <a:cubicBezTo>
                    <a:pt x="1268" y="253"/>
                    <a:pt x="1266" y="251"/>
                    <a:pt x="1270" y="255"/>
                  </a:cubicBezTo>
                  <a:cubicBezTo>
                    <a:pt x="1272" y="257"/>
                    <a:pt x="1273" y="257"/>
                    <a:pt x="1273" y="259"/>
                  </a:cubicBezTo>
                  <a:cubicBezTo>
                    <a:pt x="1273" y="260"/>
                    <a:pt x="1273" y="263"/>
                    <a:pt x="1276" y="264"/>
                  </a:cubicBezTo>
                  <a:cubicBezTo>
                    <a:pt x="1276" y="267"/>
                    <a:pt x="1277" y="267"/>
                    <a:pt x="1279" y="268"/>
                  </a:cubicBezTo>
                  <a:cubicBezTo>
                    <a:pt x="1280" y="271"/>
                    <a:pt x="1282" y="274"/>
                    <a:pt x="1283" y="273"/>
                  </a:cubicBezTo>
                  <a:cubicBezTo>
                    <a:pt x="1283" y="274"/>
                    <a:pt x="1285" y="276"/>
                    <a:pt x="1286" y="278"/>
                  </a:cubicBezTo>
                  <a:cubicBezTo>
                    <a:pt x="1289" y="279"/>
                    <a:pt x="1287" y="281"/>
                    <a:pt x="1289" y="282"/>
                  </a:cubicBezTo>
                  <a:cubicBezTo>
                    <a:pt x="1288" y="284"/>
                    <a:pt x="1291" y="285"/>
                    <a:pt x="1292" y="287"/>
                  </a:cubicBezTo>
                  <a:cubicBezTo>
                    <a:pt x="1293" y="288"/>
                    <a:pt x="1294" y="290"/>
                    <a:pt x="1295" y="292"/>
                  </a:cubicBezTo>
                  <a:cubicBezTo>
                    <a:pt x="1294" y="294"/>
                    <a:pt x="1295" y="293"/>
                    <a:pt x="1298" y="296"/>
                  </a:cubicBezTo>
                  <a:cubicBezTo>
                    <a:pt x="1298" y="298"/>
                    <a:pt x="1300" y="298"/>
                    <a:pt x="1300" y="301"/>
                  </a:cubicBezTo>
                  <a:cubicBezTo>
                    <a:pt x="1300" y="304"/>
                    <a:pt x="1304" y="304"/>
                    <a:pt x="1303" y="306"/>
                  </a:cubicBezTo>
                  <a:cubicBezTo>
                    <a:pt x="1304" y="307"/>
                    <a:pt x="1301" y="310"/>
                    <a:pt x="1306" y="311"/>
                  </a:cubicBezTo>
                  <a:cubicBezTo>
                    <a:pt x="1305" y="312"/>
                    <a:pt x="1308" y="316"/>
                    <a:pt x="1309" y="316"/>
                  </a:cubicBezTo>
                  <a:cubicBezTo>
                    <a:pt x="1310" y="320"/>
                    <a:pt x="1311" y="320"/>
                    <a:pt x="1312" y="322"/>
                  </a:cubicBezTo>
                  <a:cubicBezTo>
                    <a:pt x="1313" y="326"/>
                    <a:pt x="1313" y="323"/>
                    <a:pt x="1315" y="328"/>
                  </a:cubicBezTo>
                  <a:cubicBezTo>
                    <a:pt x="1317" y="328"/>
                    <a:pt x="1317" y="334"/>
                    <a:pt x="1318" y="334"/>
                  </a:cubicBezTo>
                  <a:cubicBezTo>
                    <a:pt x="1319" y="334"/>
                    <a:pt x="1319" y="338"/>
                    <a:pt x="1321" y="339"/>
                  </a:cubicBezTo>
                  <a:cubicBezTo>
                    <a:pt x="1324" y="341"/>
                    <a:pt x="1323" y="344"/>
                    <a:pt x="1324" y="345"/>
                  </a:cubicBezTo>
                  <a:cubicBezTo>
                    <a:pt x="1324" y="348"/>
                    <a:pt x="1326" y="348"/>
                    <a:pt x="1327" y="351"/>
                  </a:cubicBezTo>
                  <a:cubicBezTo>
                    <a:pt x="1326" y="353"/>
                    <a:pt x="1329" y="355"/>
                    <a:pt x="1329" y="357"/>
                  </a:cubicBezTo>
                  <a:cubicBezTo>
                    <a:pt x="1331" y="359"/>
                    <a:pt x="1330" y="361"/>
                    <a:pt x="1332" y="363"/>
                  </a:cubicBezTo>
                  <a:cubicBezTo>
                    <a:pt x="1333" y="366"/>
                    <a:pt x="1334" y="368"/>
                    <a:pt x="1334" y="369"/>
                  </a:cubicBezTo>
                  <a:cubicBezTo>
                    <a:pt x="1334" y="370"/>
                    <a:pt x="1335" y="372"/>
                    <a:pt x="1336" y="374"/>
                  </a:cubicBezTo>
                  <a:cubicBezTo>
                    <a:pt x="1337" y="376"/>
                    <a:pt x="1338" y="378"/>
                    <a:pt x="1338" y="379"/>
                  </a:cubicBezTo>
                  <a:cubicBezTo>
                    <a:pt x="1340" y="381"/>
                    <a:pt x="1340" y="386"/>
                    <a:pt x="1342" y="389"/>
                  </a:cubicBezTo>
                  <a:cubicBezTo>
                    <a:pt x="1344" y="390"/>
                    <a:pt x="1344" y="391"/>
                    <a:pt x="1344" y="394"/>
                  </a:cubicBezTo>
                  <a:cubicBezTo>
                    <a:pt x="1344" y="395"/>
                    <a:pt x="1345" y="397"/>
                    <a:pt x="1346" y="398"/>
                  </a:cubicBezTo>
                  <a:cubicBezTo>
                    <a:pt x="1347" y="400"/>
                    <a:pt x="1347" y="401"/>
                    <a:pt x="1348" y="403"/>
                  </a:cubicBezTo>
                  <a:cubicBezTo>
                    <a:pt x="1348" y="405"/>
                    <a:pt x="1349" y="406"/>
                    <a:pt x="1349" y="408"/>
                  </a:cubicBezTo>
                  <a:cubicBezTo>
                    <a:pt x="1350" y="410"/>
                    <a:pt x="1350" y="412"/>
                    <a:pt x="1351" y="413"/>
                  </a:cubicBezTo>
                  <a:cubicBezTo>
                    <a:pt x="1351" y="415"/>
                    <a:pt x="1352" y="417"/>
                    <a:pt x="1352" y="418"/>
                  </a:cubicBezTo>
                  <a:cubicBezTo>
                    <a:pt x="1353" y="420"/>
                    <a:pt x="1354" y="422"/>
                    <a:pt x="1354" y="424"/>
                  </a:cubicBezTo>
                  <a:cubicBezTo>
                    <a:pt x="1356" y="426"/>
                    <a:pt x="1354" y="428"/>
                    <a:pt x="1356" y="431"/>
                  </a:cubicBezTo>
                  <a:cubicBezTo>
                    <a:pt x="1357" y="432"/>
                    <a:pt x="1358" y="436"/>
                    <a:pt x="1357" y="437"/>
                  </a:cubicBezTo>
                  <a:cubicBezTo>
                    <a:pt x="1359" y="440"/>
                    <a:pt x="1360" y="440"/>
                    <a:pt x="1359" y="443"/>
                  </a:cubicBezTo>
                  <a:cubicBezTo>
                    <a:pt x="1359" y="444"/>
                    <a:pt x="1361" y="445"/>
                    <a:pt x="1361" y="449"/>
                  </a:cubicBezTo>
                  <a:cubicBezTo>
                    <a:pt x="1362" y="452"/>
                    <a:pt x="1364" y="454"/>
                    <a:pt x="1362" y="456"/>
                  </a:cubicBezTo>
                  <a:cubicBezTo>
                    <a:pt x="1363" y="458"/>
                    <a:pt x="1365" y="460"/>
                    <a:pt x="1364" y="462"/>
                  </a:cubicBezTo>
                  <a:cubicBezTo>
                    <a:pt x="1365" y="464"/>
                    <a:pt x="1364" y="464"/>
                    <a:pt x="1365" y="469"/>
                  </a:cubicBezTo>
                  <a:cubicBezTo>
                    <a:pt x="1366" y="473"/>
                    <a:pt x="1367" y="471"/>
                    <a:pt x="1367" y="475"/>
                  </a:cubicBezTo>
                  <a:cubicBezTo>
                    <a:pt x="1369" y="480"/>
                    <a:pt x="1368" y="479"/>
                    <a:pt x="1368" y="481"/>
                  </a:cubicBezTo>
                  <a:cubicBezTo>
                    <a:pt x="1368" y="484"/>
                    <a:pt x="1371" y="486"/>
                    <a:pt x="1370" y="490"/>
                  </a:cubicBezTo>
                  <a:cubicBezTo>
                    <a:pt x="1370" y="494"/>
                    <a:pt x="1370" y="494"/>
                    <a:pt x="1371" y="498"/>
                  </a:cubicBezTo>
                  <a:cubicBezTo>
                    <a:pt x="1371" y="499"/>
                    <a:pt x="1370" y="502"/>
                    <a:pt x="1372" y="503"/>
                  </a:cubicBezTo>
                  <a:cubicBezTo>
                    <a:pt x="1375" y="507"/>
                    <a:pt x="1373" y="503"/>
                    <a:pt x="1372" y="507"/>
                  </a:cubicBezTo>
                  <a:cubicBezTo>
                    <a:pt x="1370" y="510"/>
                    <a:pt x="1370" y="510"/>
                    <a:pt x="1373" y="511"/>
                  </a:cubicBezTo>
                  <a:cubicBezTo>
                    <a:pt x="1374" y="510"/>
                    <a:pt x="1375" y="515"/>
                    <a:pt x="1374" y="515"/>
                  </a:cubicBezTo>
                  <a:cubicBezTo>
                    <a:pt x="1374" y="516"/>
                    <a:pt x="1373" y="515"/>
                    <a:pt x="1374" y="519"/>
                  </a:cubicBezTo>
                  <a:cubicBezTo>
                    <a:pt x="1372" y="521"/>
                    <a:pt x="1372" y="522"/>
                    <a:pt x="1375" y="523"/>
                  </a:cubicBezTo>
                  <a:cubicBezTo>
                    <a:pt x="1374" y="525"/>
                    <a:pt x="1375" y="527"/>
                    <a:pt x="1376" y="527"/>
                  </a:cubicBezTo>
                  <a:cubicBezTo>
                    <a:pt x="1376" y="528"/>
                    <a:pt x="1379" y="530"/>
                    <a:pt x="1376" y="531"/>
                  </a:cubicBezTo>
                  <a:cubicBezTo>
                    <a:pt x="1374" y="533"/>
                    <a:pt x="1377" y="535"/>
                    <a:pt x="1376" y="537"/>
                  </a:cubicBezTo>
                  <a:cubicBezTo>
                    <a:pt x="1375" y="542"/>
                    <a:pt x="1377" y="542"/>
                    <a:pt x="1377" y="543"/>
                  </a:cubicBezTo>
                  <a:cubicBezTo>
                    <a:pt x="1375" y="544"/>
                    <a:pt x="1377" y="547"/>
                    <a:pt x="1377" y="548"/>
                  </a:cubicBezTo>
                  <a:cubicBezTo>
                    <a:pt x="1378" y="549"/>
                    <a:pt x="1377" y="553"/>
                    <a:pt x="1378" y="555"/>
                  </a:cubicBezTo>
                  <a:cubicBezTo>
                    <a:pt x="1378" y="558"/>
                    <a:pt x="1376" y="560"/>
                    <a:pt x="1378" y="561"/>
                  </a:cubicBezTo>
                  <a:cubicBezTo>
                    <a:pt x="1379" y="562"/>
                    <a:pt x="1379" y="566"/>
                    <a:pt x="1379" y="566"/>
                  </a:cubicBezTo>
                  <a:cubicBezTo>
                    <a:pt x="1378" y="567"/>
                    <a:pt x="1380" y="569"/>
                    <a:pt x="1379" y="572"/>
                  </a:cubicBezTo>
                  <a:cubicBezTo>
                    <a:pt x="1378" y="577"/>
                    <a:pt x="1378" y="576"/>
                    <a:pt x="1379" y="578"/>
                  </a:cubicBezTo>
                  <a:cubicBezTo>
                    <a:pt x="1379" y="582"/>
                    <a:pt x="1377" y="583"/>
                    <a:pt x="1379" y="584"/>
                  </a:cubicBezTo>
                  <a:cubicBezTo>
                    <a:pt x="1381" y="586"/>
                    <a:pt x="1381" y="587"/>
                    <a:pt x="1379" y="590"/>
                  </a:cubicBezTo>
                  <a:cubicBezTo>
                    <a:pt x="1382" y="593"/>
                    <a:pt x="1380" y="597"/>
                    <a:pt x="1379" y="596"/>
                  </a:cubicBezTo>
                  <a:cubicBezTo>
                    <a:pt x="1380" y="598"/>
                    <a:pt x="1379" y="600"/>
                    <a:pt x="1379" y="602"/>
                  </a:cubicBezTo>
                  <a:cubicBezTo>
                    <a:pt x="1382" y="605"/>
                    <a:pt x="1377" y="608"/>
                    <a:pt x="1379" y="608"/>
                  </a:cubicBezTo>
                  <a:cubicBezTo>
                    <a:pt x="1379" y="609"/>
                    <a:pt x="1380" y="612"/>
                    <a:pt x="1379" y="614"/>
                  </a:cubicBezTo>
                  <a:cubicBezTo>
                    <a:pt x="1380" y="615"/>
                    <a:pt x="1379" y="617"/>
                    <a:pt x="1379" y="619"/>
                  </a:cubicBezTo>
                  <a:cubicBezTo>
                    <a:pt x="1379" y="620"/>
                    <a:pt x="1379" y="623"/>
                    <a:pt x="1379" y="623"/>
                  </a:cubicBezTo>
                  <a:cubicBezTo>
                    <a:pt x="1379" y="625"/>
                    <a:pt x="1378" y="625"/>
                    <a:pt x="1378" y="628"/>
                  </a:cubicBezTo>
                  <a:cubicBezTo>
                    <a:pt x="1377" y="627"/>
                    <a:pt x="1378" y="631"/>
                    <a:pt x="1378" y="632"/>
                  </a:cubicBezTo>
                  <a:cubicBezTo>
                    <a:pt x="1377" y="636"/>
                    <a:pt x="1378" y="637"/>
                    <a:pt x="1377" y="641"/>
                  </a:cubicBezTo>
                  <a:cubicBezTo>
                    <a:pt x="1377" y="642"/>
                    <a:pt x="1377" y="643"/>
                    <a:pt x="1377" y="645"/>
                  </a:cubicBezTo>
                  <a:cubicBezTo>
                    <a:pt x="1376" y="647"/>
                    <a:pt x="1377" y="648"/>
                    <a:pt x="1376" y="650"/>
                  </a:cubicBezTo>
                  <a:cubicBezTo>
                    <a:pt x="1376" y="650"/>
                    <a:pt x="1376" y="650"/>
                    <a:pt x="1376" y="650"/>
                  </a:cubicBezTo>
                  <a:cubicBezTo>
                    <a:pt x="1376" y="652"/>
                    <a:pt x="1377" y="653"/>
                    <a:pt x="1379" y="653"/>
                  </a:cubicBezTo>
                  <a:cubicBezTo>
                    <a:pt x="1380" y="653"/>
                    <a:pt x="1381" y="651"/>
                    <a:pt x="1382" y="650"/>
                  </a:cubicBezTo>
                  <a:cubicBezTo>
                    <a:pt x="1383" y="649"/>
                    <a:pt x="1382" y="648"/>
                    <a:pt x="1383" y="646"/>
                  </a:cubicBezTo>
                  <a:cubicBezTo>
                    <a:pt x="1383" y="645"/>
                    <a:pt x="1383" y="642"/>
                    <a:pt x="1383" y="641"/>
                  </a:cubicBezTo>
                  <a:cubicBezTo>
                    <a:pt x="1382" y="640"/>
                    <a:pt x="1382" y="638"/>
                    <a:pt x="1383" y="637"/>
                  </a:cubicBezTo>
                  <a:cubicBezTo>
                    <a:pt x="1383" y="637"/>
                    <a:pt x="1380" y="636"/>
                    <a:pt x="1383" y="632"/>
                  </a:cubicBezTo>
                  <a:cubicBezTo>
                    <a:pt x="1381" y="632"/>
                    <a:pt x="1385" y="628"/>
                    <a:pt x="1383" y="628"/>
                  </a:cubicBezTo>
                  <a:cubicBezTo>
                    <a:pt x="1383" y="628"/>
                    <a:pt x="1384" y="624"/>
                    <a:pt x="1383" y="623"/>
                  </a:cubicBezTo>
                  <a:cubicBezTo>
                    <a:pt x="1382" y="622"/>
                    <a:pt x="1382" y="620"/>
                    <a:pt x="1383" y="618"/>
                  </a:cubicBezTo>
                  <a:cubicBezTo>
                    <a:pt x="1383" y="617"/>
                    <a:pt x="1384" y="615"/>
                    <a:pt x="1383" y="614"/>
                  </a:cubicBezTo>
                  <a:cubicBezTo>
                    <a:pt x="1385" y="611"/>
                    <a:pt x="1384" y="612"/>
                    <a:pt x="1384" y="610"/>
                  </a:cubicBezTo>
                  <a:cubicBezTo>
                    <a:pt x="1382" y="609"/>
                    <a:pt x="1385" y="607"/>
                    <a:pt x="1384" y="605"/>
                  </a:cubicBezTo>
                  <a:cubicBezTo>
                    <a:pt x="1385" y="605"/>
                    <a:pt x="1385" y="604"/>
                    <a:pt x="1384" y="601"/>
                  </a:cubicBezTo>
                  <a:cubicBezTo>
                    <a:pt x="1384" y="597"/>
                    <a:pt x="1384" y="596"/>
                    <a:pt x="1383" y="59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2" name="Freeform 20"/>
            <p:cNvSpPr>
              <a:spLocks noEditPoints="1"/>
            </p:cNvSpPr>
            <p:nvPr/>
          </p:nvSpPr>
          <p:spPr bwMode="auto">
            <a:xfrm>
              <a:off x="2149" y="1354"/>
              <a:ext cx="253" cy="262"/>
            </a:xfrm>
            <a:custGeom>
              <a:avLst/>
              <a:gdLst>
                <a:gd name="T0" fmla="*/ 16 w 107"/>
                <a:gd name="T1" fmla="*/ 83 h 111"/>
                <a:gd name="T2" fmla="*/ 26 w 107"/>
                <a:gd name="T3" fmla="*/ 85 h 111"/>
                <a:gd name="T4" fmla="*/ 38 w 107"/>
                <a:gd name="T5" fmla="*/ 87 h 111"/>
                <a:gd name="T6" fmla="*/ 49 w 107"/>
                <a:gd name="T7" fmla="*/ 89 h 111"/>
                <a:gd name="T8" fmla="*/ 61 w 107"/>
                <a:gd name="T9" fmla="*/ 92 h 111"/>
                <a:gd name="T10" fmla="*/ 72 w 107"/>
                <a:gd name="T11" fmla="*/ 94 h 111"/>
                <a:gd name="T12" fmla="*/ 82 w 107"/>
                <a:gd name="T13" fmla="*/ 97 h 111"/>
                <a:gd name="T14" fmla="*/ 98 w 107"/>
                <a:gd name="T15" fmla="*/ 104 h 111"/>
                <a:gd name="T16" fmla="*/ 95 w 107"/>
                <a:gd name="T17" fmla="*/ 97 h 111"/>
                <a:gd name="T18" fmla="*/ 97 w 107"/>
                <a:gd name="T19" fmla="*/ 76 h 111"/>
                <a:gd name="T20" fmla="*/ 98 w 107"/>
                <a:gd name="T21" fmla="*/ 60 h 111"/>
                <a:gd name="T22" fmla="*/ 100 w 107"/>
                <a:gd name="T23" fmla="*/ 38 h 111"/>
                <a:gd name="T24" fmla="*/ 103 w 107"/>
                <a:gd name="T25" fmla="*/ 32 h 111"/>
                <a:gd name="T26" fmla="*/ 83 w 107"/>
                <a:gd name="T27" fmla="*/ 28 h 111"/>
                <a:gd name="T28" fmla="*/ 72 w 107"/>
                <a:gd name="T29" fmla="*/ 26 h 111"/>
                <a:gd name="T30" fmla="*/ 56 w 107"/>
                <a:gd name="T31" fmla="*/ 22 h 111"/>
                <a:gd name="T32" fmla="*/ 44 w 107"/>
                <a:gd name="T33" fmla="*/ 19 h 111"/>
                <a:gd name="T34" fmla="*/ 32 w 107"/>
                <a:gd name="T35" fmla="*/ 16 h 111"/>
                <a:gd name="T36" fmla="*/ 16 w 107"/>
                <a:gd name="T37" fmla="*/ 12 h 111"/>
                <a:gd name="T38" fmla="*/ 14 w 107"/>
                <a:gd name="T39" fmla="*/ 9 h 111"/>
                <a:gd name="T40" fmla="*/ 13 w 107"/>
                <a:gd name="T41" fmla="*/ 25 h 111"/>
                <a:gd name="T42" fmla="*/ 12 w 107"/>
                <a:gd name="T43" fmla="*/ 36 h 111"/>
                <a:gd name="T44" fmla="*/ 11 w 107"/>
                <a:gd name="T45" fmla="*/ 47 h 111"/>
                <a:gd name="T46" fmla="*/ 11 w 107"/>
                <a:gd name="T47" fmla="*/ 58 h 111"/>
                <a:gd name="T48" fmla="*/ 10 w 107"/>
                <a:gd name="T49" fmla="*/ 70 h 111"/>
                <a:gd name="T50" fmla="*/ 3 w 107"/>
                <a:gd name="T51" fmla="*/ 84 h 111"/>
                <a:gd name="T52" fmla="*/ 4 w 107"/>
                <a:gd name="T53" fmla="*/ 68 h 111"/>
                <a:gd name="T54" fmla="*/ 6 w 107"/>
                <a:gd name="T55" fmla="*/ 52 h 111"/>
                <a:gd name="T56" fmla="*/ 6 w 107"/>
                <a:gd name="T57" fmla="*/ 41 h 111"/>
                <a:gd name="T58" fmla="*/ 7 w 107"/>
                <a:gd name="T59" fmla="*/ 28 h 111"/>
                <a:gd name="T60" fmla="*/ 8 w 107"/>
                <a:gd name="T61" fmla="*/ 12 h 111"/>
                <a:gd name="T62" fmla="*/ 12 w 107"/>
                <a:gd name="T63" fmla="*/ 2 h 111"/>
                <a:gd name="T64" fmla="*/ 30 w 107"/>
                <a:gd name="T65" fmla="*/ 4 h 111"/>
                <a:gd name="T66" fmla="*/ 36 w 107"/>
                <a:gd name="T67" fmla="*/ 8 h 111"/>
                <a:gd name="T68" fmla="*/ 53 w 107"/>
                <a:gd name="T69" fmla="*/ 10 h 111"/>
                <a:gd name="T70" fmla="*/ 66 w 107"/>
                <a:gd name="T71" fmla="*/ 14 h 111"/>
                <a:gd name="T72" fmla="*/ 78 w 107"/>
                <a:gd name="T73" fmla="*/ 18 h 111"/>
                <a:gd name="T74" fmla="*/ 89 w 107"/>
                <a:gd name="T75" fmla="*/ 22 h 111"/>
                <a:gd name="T76" fmla="*/ 100 w 107"/>
                <a:gd name="T77" fmla="*/ 26 h 111"/>
                <a:gd name="T78" fmla="*/ 106 w 107"/>
                <a:gd name="T79" fmla="*/ 30 h 111"/>
                <a:gd name="T80" fmla="*/ 105 w 107"/>
                <a:gd name="T81" fmla="*/ 45 h 111"/>
                <a:gd name="T82" fmla="*/ 105 w 107"/>
                <a:gd name="T83" fmla="*/ 64 h 111"/>
                <a:gd name="T84" fmla="*/ 102 w 107"/>
                <a:gd name="T85" fmla="*/ 84 h 111"/>
                <a:gd name="T86" fmla="*/ 101 w 107"/>
                <a:gd name="T87" fmla="*/ 98 h 111"/>
                <a:gd name="T88" fmla="*/ 99 w 107"/>
                <a:gd name="T89" fmla="*/ 108 h 111"/>
                <a:gd name="T90" fmla="*/ 85 w 107"/>
                <a:gd name="T91" fmla="*/ 109 h 111"/>
                <a:gd name="T92" fmla="*/ 73 w 107"/>
                <a:gd name="T93" fmla="*/ 106 h 111"/>
                <a:gd name="T94" fmla="*/ 70 w 107"/>
                <a:gd name="T95" fmla="*/ 105 h 111"/>
                <a:gd name="T96" fmla="*/ 58 w 107"/>
                <a:gd name="T97" fmla="*/ 102 h 111"/>
                <a:gd name="T98" fmla="*/ 47 w 107"/>
                <a:gd name="T99" fmla="*/ 99 h 111"/>
                <a:gd name="T100" fmla="*/ 35 w 107"/>
                <a:gd name="T101" fmla="*/ 96 h 111"/>
                <a:gd name="T102" fmla="*/ 24 w 107"/>
                <a:gd name="T103" fmla="*/ 93 h 111"/>
                <a:gd name="T104" fmla="*/ 13 w 107"/>
                <a:gd name="T105" fmla="*/ 89 h 111"/>
                <a:gd name="T106" fmla="*/ 5 w 107"/>
                <a:gd name="T107" fmla="*/ 8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11">
                  <a:moveTo>
                    <a:pt x="9" y="81"/>
                  </a:moveTo>
                  <a:cubicBezTo>
                    <a:pt x="9" y="81"/>
                    <a:pt x="10" y="82"/>
                    <a:pt x="12" y="82"/>
                  </a:cubicBezTo>
                  <a:cubicBezTo>
                    <a:pt x="11" y="85"/>
                    <a:pt x="13" y="81"/>
                    <a:pt x="16" y="83"/>
                  </a:cubicBezTo>
                  <a:cubicBezTo>
                    <a:pt x="20" y="83"/>
                    <a:pt x="19" y="80"/>
                    <a:pt x="19" y="83"/>
                  </a:cubicBezTo>
                  <a:cubicBezTo>
                    <a:pt x="21" y="83"/>
                    <a:pt x="24" y="87"/>
                    <a:pt x="23" y="84"/>
                  </a:cubicBezTo>
                  <a:cubicBezTo>
                    <a:pt x="26" y="86"/>
                    <a:pt x="26" y="83"/>
                    <a:pt x="26" y="85"/>
                  </a:cubicBezTo>
                  <a:cubicBezTo>
                    <a:pt x="25" y="86"/>
                    <a:pt x="29" y="87"/>
                    <a:pt x="30" y="85"/>
                  </a:cubicBezTo>
                  <a:cubicBezTo>
                    <a:pt x="33" y="86"/>
                    <a:pt x="33" y="85"/>
                    <a:pt x="34" y="86"/>
                  </a:cubicBezTo>
                  <a:cubicBezTo>
                    <a:pt x="35" y="85"/>
                    <a:pt x="38" y="87"/>
                    <a:pt x="38" y="87"/>
                  </a:cubicBezTo>
                  <a:cubicBezTo>
                    <a:pt x="39" y="89"/>
                    <a:pt x="43" y="86"/>
                    <a:pt x="42" y="88"/>
                  </a:cubicBezTo>
                  <a:cubicBezTo>
                    <a:pt x="42" y="89"/>
                    <a:pt x="46" y="89"/>
                    <a:pt x="45" y="88"/>
                  </a:cubicBezTo>
                  <a:cubicBezTo>
                    <a:pt x="46" y="92"/>
                    <a:pt x="46" y="88"/>
                    <a:pt x="49" y="89"/>
                  </a:cubicBezTo>
                  <a:cubicBezTo>
                    <a:pt x="47" y="86"/>
                    <a:pt x="50" y="90"/>
                    <a:pt x="53" y="90"/>
                  </a:cubicBezTo>
                  <a:cubicBezTo>
                    <a:pt x="52" y="90"/>
                    <a:pt x="55" y="91"/>
                    <a:pt x="55" y="91"/>
                  </a:cubicBezTo>
                  <a:cubicBezTo>
                    <a:pt x="59" y="92"/>
                    <a:pt x="59" y="90"/>
                    <a:pt x="61" y="92"/>
                  </a:cubicBezTo>
                  <a:cubicBezTo>
                    <a:pt x="64" y="96"/>
                    <a:pt x="64" y="95"/>
                    <a:pt x="64" y="93"/>
                  </a:cubicBezTo>
                  <a:cubicBezTo>
                    <a:pt x="62" y="90"/>
                    <a:pt x="65" y="100"/>
                    <a:pt x="68" y="93"/>
                  </a:cubicBezTo>
                  <a:cubicBezTo>
                    <a:pt x="67" y="92"/>
                    <a:pt x="73" y="93"/>
                    <a:pt x="72" y="94"/>
                  </a:cubicBezTo>
                  <a:cubicBezTo>
                    <a:pt x="74" y="99"/>
                    <a:pt x="73" y="96"/>
                    <a:pt x="76" y="95"/>
                  </a:cubicBezTo>
                  <a:cubicBezTo>
                    <a:pt x="73" y="97"/>
                    <a:pt x="75" y="97"/>
                    <a:pt x="76" y="97"/>
                  </a:cubicBezTo>
                  <a:cubicBezTo>
                    <a:pt x="78" y="97"/>
                    <a:pt x="79" y="97"/>
                    <a:pt x="82" y="97"/>
                  </a:cubicBezTo>
                  <a:cubicBezTo>
                    <a:pt x="86" y="98"/>
                    <a:pt x="88" y="101"/>
                    <a:pt x="88" y="98"/>
                  </a:cubicBezTo>
                  <a:cubicBezTo>
                    <a:pt x="91" y="99"/>
                    <a:pt x="94" y="99"/>
                    <a:pt x="93" y="100"/>
                  </a:cubicBezTo>
                  <a:cubicBezTo>
                    <a:pt x="93" y="99"/>
                    <a:pt x="98" y="101"/>
                    <a:pt x="98" y="104"/>
                  </a:cubicBezTo>
                  <a:cubicBezTo>
                    <a:pt x="101" y="103"/>
                    <a:pt x="99" y="105"/>
                    <a:pt x="95" y="106"/>
                  </a:cubicBezTo>
                  <a:cubicBezTo>
                    <a:pt x="93" y="106"/>
                    <a:pt x="94" y="108"/>
                    <a:pt x="95" y="102"/>
                  </a:cubicBezTo>
                  <a:cubicBezTo>
                    <a:pt x="95" y="98"/>
                    <a:pt x="95" y="96"/>
                    <a:pt x="95" y="97"/>
                  </a:cubicBezTo>
                  <a:cubicBezTo>
                    <a:pt x="99" y="95"/>
                    <a:pt x="96" y="93"/>
                    <a:pt x="96" y="91"/>
                  </a:cubicBezTo>
                  <a:cubicBezTo>
                    <a:pt x="98" y="88"/>
                    <a:pt x="96" y="87"/>
                    <a:pt x="97" y="84"/>
                  </a:cubicBezTo>
                  <a:cubicBezTo>
                    <a:pt x="97" y="80"/>
                    <a:pt x="97" y="79"/>
                    <a:pt x="97" y="76"/>
                  </a:cubicBezTo>
                  <a:cubicBezTo>
                    <a:pt x="97" y="72"/>
                    <a:pt x="97" y="70"/>
                    <a:pt x="98" y="67"/>
                  </a:cubicBezTo>
                  <a:cubicBezTo>
                    <a:pt x="98" y="66"/>
                    <a:pt x="98" y="65"/>
                    <a:pt x="98" y="64"/>
                  </a:cubicBezTo>
                  <a:cubicBezTo>
                    <a:pt x="99" y="63"/>
                    <a:pt x="99" y="61"/>
                    <a:pt x="98" y="60"/>
                  </a:cubicBezTo>
                  <a:cubicBezTo>
                    <a:pt x="97" y="59"/>
                    <a:pt x="101" y="59"/>
                    <a:pt x="100" y="52"/>
                  </a:cubicBezTo>
                  <a:cubicBezTo>
                    <a:pt x="99" y="49"/>
                    <a:pt x="101" y="44"/>
                    <a:pt x="100" y="45"/>
                  </a:cubicBezTo>
                  <a:cubicBezTo>
                    <a:pt x="100" y="39"/>
                    <a:pt x="100" y="41"/>
                    <a:pt x="100" y="38"/>
                  </a:cubicBezTo>
                  <a:cubicBezTo>
                    <a:pt x="99" y="35"/>
                    <a:pt x="101" y="35"/>
                    <a:pt x="100" y="34"/>
                  </a:cubicBezTo>
                  <a:cubicBezTo>
                    <a:pt x="101" y="31"/>
                    <a:pt x="101" y="29"/>
                    <a:pt x="101" y="29"/>
                  </a:cubicBezTo>
                  <a:cubicBezTo>
                    <a:pt x="101" y="29"/>
                    <a:pt x="103" y="32"/>
                    <a:pt x="103" y="32"/>
                  </a:cubicBezTo>
                  <a:cubicBezTo>
                    <a:pt x="100" y="32"/>
                    <a:pt x="97" y="31"/>
                    <a:pt x="95" y="31"/>
                  </a:cubicBezTo>
                  <a:cubicBezTo>
                    <a:pt x="93" y="31"/>
                    <a:pt x="88" y="29"/>
                    <a:pt x="87" y="29"/>
                  </a:cubicBezTo>
                  <a:cubicBezTo>
                    <a:pt x="87" y="28"/>
                    <a:pt x="86" y="28"/>
                    <a:pt x="83" y="28"/>
                  </a:cubicBezTo>
                  <a:cubicBezTo>
                    <a:pt x="83" y="30"/>
                    <a:pt x="82" y="28"/>
                    <a:pt x="79" y="28"/>
                  </a:cubicBezTo>
                  <a:cubicBezTo>
                    <a:pt x="83" y="24"/>
                    <a:pt x="78" y="28"/>
                    <a:pt x="76" y="27"/>
                  </a:cubicBezTo>
                  <a:cubicBezTo>
                    <a:pt x="74" y="27"/>
                    <a:pt x="73" y="27"/>
                    <a:pt x="72" y="26"/>
                  </a:cubicBezTo>
                  <a:cubicBezTo>
                    <a:pt x="69" y="26"/>
                    <a:pt x="67" y="24"/>
                    <a:pt x="64" y="24"/>
                  </a:cubicBezTo>
                  <a:cubicBezTo>
                    <a:pt x="62" y="24"/>
                    <a:pt x="61" y="24"/>
                    <a:pt x="60" y="23"/>
                  </a:cubicBezTo>
                  <a:cubicBezTo>
                    <a:pt x="59" y="23"/>
                    <a:pt x="56" y="24"/>
                    <a:pt x="56" y="22"/>
                  </a:cubicBezTo>
                  <a:cubicBezTo>
                    <a:pt x="56" y="24"/>
                    <a:pt x="56" y="24"/>
                    <a:pt x="55" y="24"/>
                  </a:cubicBezTo>
                  <a:cubicBezTo>
                    <a:pt x="53" y="24"/>
                    <a:pt x="52" y="23"/>
                    <a:pt x="50" y="21"/>
                  </a:cubicBezTo>
                  <a:cubicBezTo>
                    <a:pt x="49" y="20"/>
                    <a:pt x="48" y="16"/>
                    <a:pt x="44" y="19"/>
                  </a:cubicBezTo>
                  <a:cubicBezTo>
                    <a:pt x="43" y="21"/>
                    <a:pt x="40" y="17"/>
                    <a:pt x="39" y="18"/>
                  </a:cubicBezTo>
                  <a:cubicBezTo>
                    <a:pt x="34" y="17"/>
                    <a:pt x="31" y="18"/>
                    <a:pt x="33" y="17"/>
                  </a:cubicBezTo>
                  <a:cubicBezTo>
                    <a:pt x="34" y="16"/>
                    <a:pt x="33" y="16"/>
                    <a:pt x="32" y="16"/>
                  </a:cubicBezTo>
                  <a:cubicBezTo>
                    <a:pt x="30" y="16"/>
                    <a:pt x="29" y="16"/>
                    <a:pt x="27" y="15"/>
                  </a:cubicBezTo>
                  <a:cubicBezTo>
                    <a:pt x="24" y="14"/>
                    <a:pt x="21" y="14"/>
                    <a:pt x="21" y="14"/>
                  </a:cubicBezTo>
                  <a:cubicBezTo>
                    <a:pt x="21" y="14"/>
                    <a:pt x="15" y="12"/>
                    <a:pt x="16" y="12"/>
                  </a:cubicBezTo>
                  <a:cubicBezTo>
                    <a:pt x="13" y="12"/>
                    <a:pt x="13" y="11"/>
                    <a:pt x="11" y="8"/>
                  </a:cubicBezTo>
                  <a:cubicBezTo>
                    <a:pt x="11" y="8"/>
                    <a:pt x="14" y="5"/>
                    <a:pt x="14" y="5"/>
                  </a:cubicBezTo>
                  <a:cubicBezTo>
                    <a:pt x="15" y="5"/>
                    <a:pt x="14" y="6"/>
                    <a:pt x="14" y="9"/>
                  </a:cubicBezTo>
                  <a:cubicBezTo>
                    <a:pt x="14" y="10"/>
                    <a:pt x="13" y="11"/>
                    <a:pt x="13" y="13"/>
                  </a:cubicBezTo>
                  <a:cubicBezTo>
                    <a:pt x="12" y="15"/>
                    <a:pt x="12" y="16"/>
                    <a:pt x="13" y="19"/>
                  </a:cubicBezTo>
                  <a:cubicBezTo>
                    <a:pt x="14" y="19"/>
                    <a:pt x="15" y="23"/>
                    <a:pt x="13" y="25"/>
                  </a:cubicBezTo>
                  <a:cubicBezTo>
                    <a:pt x="13" y="28"/>
                    <a:pt x="15" y="29"/>
                    <a:pt x="13" y="29"/>
                  </a:cubicBezTo>
                  <a:cubicBezTo>
                    <a:pt x="13" y="31"/>
                    <a:pt x="12" y="30"/>
                    <a:pt x="12" y="32"/>
                  </a:cubicBezTo>
                  <a:cubicBezTo>
                    <a:pt x="16" y="34"/>
                    <a:pt x="13" y="37"/>
                    <a:pt x="12" y="36"/>
                  </a:cubicBezTo>
                  <a:cubicBezTo>
                    <a:pt x="11" y="35"/>
                    <a:pt x="13" y="39"/>
                    <a:pt x="12" y="40"/>
                  </a:cubicBezTo>
                  <a:cubicBezTo>
                    <a:pt x="13" y="39"/>
                    <a:pt x="13" y="43"/>
                    <a:pt x="12" y="43"/>
                  </a:cubicBezTo>
                  <a:cubicBezTo>
                    <a:pt x="11" y="47"/>
                    <a:pt x="9" y="47"/>
                    <a:pt x="11" y="47"/>
                  </a:cubicBezTo>
                  <a:cubicBezTo>
                    <a:pt x="7" y="49"/>
                    <a:pt x="9" y="49"/>
                    <a:pt x="11" y="51"/>
                  </a:cubicBezTo>
                  <a:cubicBezTo>
                    <a:pt x="13" y="52"/>
                    <a:pt x="11" y="54"/>
                    <a:pt x="11" y="55"/>
                  </a:cubicBezTo>
                  <a:cubicBezTo>
                    <a:pt x="13" y="57"/>
                    <a:pt x="11" y="57"/>
                    <a:pt x="11" y="58"/>
                  </a:cubicBezTo>
                  <a:cubicBezTo>
                    <a:pt x="9" y="62"/>
                    <a:pt x="13" y="61"/>
                    <a:pt x="10" y="62"/>
                  </a:cubicBezTo>
                  <a:cubicBezTo>
                    <a:pt x="10" y="63"/>
                    <a:pt x="10" y="64"/>
                    <a:pt x="10" y="66"/>
                  </a:cubicBezTo>
                  <a:cubicBezTo>
                    <a:pt x="11" y="67"/>
                    <a:pt x="11" y="68"/>
                    <a:pt x="10" y="70"/>
                  </a:cubicBezTo>
                  <a:cubicBezTo>
                    <a:pt x="10" y="71"/>
                    <a:pt x="9" y="73"/>
                    <a:pt x="9" y="76"/>
                  </a:cubicBezTo>
                  <a:cubicBezTo>
                    <a:pt x="10" y="81"/>
                    <a:pt x="11" y="80"/>
                    <a:pt x="9" y="81"/>
                  </a:cubicBezTo>
                  <a:close/>
                  <a:moveTo>
                    <a:pt x="3" y="84"/>
                  </a:moveTo>
                  <a:cubicBezTo>
                    <a:pt x="1" y="85"/>
                    <a:pt x="4" y="80"/>
                    <a:pt x="3" y="79"/>
                  </a:cubicBezTo>
                  <a:cubicBezTo>
                    <a:pt x="0" y="76"/>
                    <a:pt x="2" y="78"/>
                    <a:pt x="4" y="74"/>
                  </a:cubicBezTo>
                  <a:cubicBezTo>
                    <a:pt x="5" y="71"/>
                    <a:pt x="3" y="69"/>
                    <a:pt x="4" y="68"/>
                  </a:cubicBezTo>
                  <a:cubicBezTo>
                    <a:pt x="4" y="66"/>
                    <a:pt x="2" y="65"/>
                    <a:pt x="4" y="62"/>
                  </a:cubicBezTo>
                  <a:cubicBezTo>
                    <a:pt x="5" y="62"/>
                    <a:pt x="4" y="54"/>
                    <a:pt x="5" y="55"/>
                  </a:cubicBezTo>
                  <a:cubicBezTo>
                    <a:pt x="3" y="57"/>
                    <a:pt x="4" y="54"/>
                    <a:pt x="6" y="52"/>
                  </a:cubicBezTo>
                  <a:cubicBezTo>
                    <a:pt x="6" y="51"/>
                    <a:pt x="7" y="50"/>
                    <a:pt x="6" y="48"/>
                  </a:cubicBezTo>
                  <a:cubicBezTo>
                    <a:pt x="6" y="49"/>
                    <a:pt x="7" y="46"/>
                    <a:pt x="5" y="45"/>
                  </a:cubicBezTo>
                  <a:cubicBezTo>
                    <a:pt x="5" y="43"/>
                    <a:pt x="3" y="43"/>
                    <a:pt x="6" y="41"/>
                  </a:cubicBezTo>
                  <a:cubicBezTo>
                    <a:pt x="6" y="40"/>
                    <a:pt x="5" y="41"/>
                    <a:pt x="6" y="38"/>
                  </a:cubicBezTo>
                  <a:cubicBezTo>
                    <a:pt x="4" y="35"/>
                    <a:pt x="8" y="36"/>
                    <a:pt x="6" y="34"/>
                  </a:cubicBezTo>
                  <a:cubicBezTo>
                    <a:pt x="7" y="32"/>
                    <a:pt x="8" y="29"/>
                    <a:pt x="7" y="28"/>
                  </a:cubicBezTo>
                  <a:cubicBezTo>
                    <a:pt x="7" y="25"/>
                    <a:pt x="9" y="25"/>
                    <a:pt x="7" y="22"/>
                  </a:cubicBezTo>
                  <a:cubicBezTo>
                    <a:pt x="6" y="20"/>
                    <a:pt x="9" y="17"/>
                    <a:pt x="8" y="16"/>
                  </a:cubicBezTo>
                  <a:cubicBezTo>
                    <a:pt x="7" y="15"/>
                    <a:pt x="8" y="13"/>
                    <a:pt x="8" y="12"/>
                  </a:cubicBezTo>
                  <a:cubicBezTo>
                    <a:pt x="8" y="11"/>
                    <a:pt x="9" y="9"/>
                    <a:pt x="8" y="8"/>
                  </a:cubicBezTo>
                  <a:cubicBezTo>
                    <a:pt x="10" y="6"/>
                    <a:pt x="8" y="7"/>
                    <a:pt x="8" y="5"/>
                  </a:cubicBezTo>
                  <a:cubicBezTo>
                    <a:pt x="8" y="5"/>
                    <a:pt x="12" y="1"/>
                    <a:pt x="12" y="2"/>
                  </a:cubicBezTo>
                  <a:cubicBezTo>
                    <a:pt x="14" y="0"/>
                    <a:pt x="16" y="0"/>
                    <a:pt x="19" y="1"/>
                  </a:cubicBezTo>
                  <a:cubicBezTo>
                    <a:pt x="20" y="1"/>
                    <a:pt x="25" y="3"/>
                    <a:pt x="24" y="2"/>
                  </a:cubicBezTo>
                  <a:cubicBezTo>
                    <a:pt x="25" y="3"/>
                    <a:pt x="25" y="2"/>
                    <a:pt x="30" y="4"/>
                  </a:cubicBezTo>
                  <a:cubicBezTo>
                    <a:pt x="31" y="2"/>
                    <a:pt x="35" y="3"/>
                    <a:pt x="34" y="6"/>
                  </a:cubicBezTo>
                  <a:cubicBezTo>
                    <a:pt x="36" y="7"/>
                    <a:pt x="36" y="9"/>
                    <a:pt x="36" y="6"/>
                  </a:cubicBezTo>
                  <a:cubicBezTo>
                    <a:pt x="36" y="5"/>
                    <a:pt x="35" y="6"/>
                    <a:pt x="36" y="8"/>
                  </a:cubicBezTo>
                  <a:cubicBezTo>
                    <a:pt x="35" y="6"/>
                    <a:pt x="38" y="9"/>
                    <a:pt x="42" y="7"/>
                  </a:cubicBezTo>
                  <a:cubicBezTo>
                    <a:pt x="42" y="8"/>
                    <a:pt x="45" y="9"/>
                    <a:pt x="48" y="9"/>
                  </a:cubicBezTo>
                  <a:cubicBezTo>
                    <a:pt x="48" y="8"/>
                    <a:pt x="49" y="9"/>
                    <a:pt x="53" y="10"/>
                  </a:cubicBezTo>
                  <a:cubicBezTo>
                    <a:pt x="57" y="12"/>
                    <a:pt x="59" y="12"/>
                    <a:pt x="59" y="12"/>
                  </a:cubicBezTo>
                  <a:cubicBezTo>
                    <a:pt x="59" y="13"/>
                    <a:pt x="61" y="14"/>
                    <a:pt x="63" y="13"/>
                  </a:cubicBezTo>
                  <a:cubicBezTo>
                    <a:pt x="64" y="14"/>
                    <a:pt x="65" y="14"/>
                    <a:pt x="66" y="14"/>
                  </a:cubicBezTo>
                  <a:cubicBezTo>
                    <a:pt x="68" y="15"/>
                    <a:pt x="69" y="16"/>
                    <a:pt x="70" y="16"/>
                  </a:cubicBezTo>
                  <a:cubicBezTo>
                    <a:pt x="71" y="16"/>
                    <a:pt x="71" y="17"/>
                    <a:pt x="74" y="17"/>
                  </a:cubicBezTo>
                  <a:cubicBezTo>
                    <a:pt x="76" y="18"/>
                    <a:pt x="77" y="16"/>
                    <a:pt x="78" y="18"/>
                  </a:cubicBezTo>
                  <a:cubicBezTo>
                    <a:pt x="80" y="17"/>
                    <a:pt x="80" y="18"/>
                    <a:pt x="82" y="19"/>
                  </a:cubicBezTo>
                  <a:cubicBezTo>
                    <a:pt x="83" y="20"/>
                    <a:pt x="87" y="19"/>
                    <a:pt x="85" y="20"/>
                  </a:cubicBezTo>
                  <a:cubicBezTo>
                    <a:pt x="87" y="20"/>
                    <a:pt x="88" y="21"/>
                    <a:pt x="89" y="22"/>
                  </a:cubicBezTo>
                  <a:cubicBezTo>
                    <a:pt x="91" y="21"/>
                    <a:pt x="93" y="23"/>
                    <a:pt x="93" y="23"/>
                  </a:cubicBezTo>
                  <a:cubicBezTo>
                    <a:pt x="94" y="22"/>
                    <a:pt x="94" y="24"/>
                    <a:pt x="97" y="24"/>
                  </a:cubicBezTo>
                  <a:cubicBezTo>
                    <a:pt x="97" y="26"/>
                    <a:pt x="99" y="25"/>
                    <a:pt x="100" y="26"/>
                  </a:cubicBezTo>
                  <a:cubicBezTo>
                    <a:pt x="102" y="26"/>
                    <a:pt x="103" y="27"/>
                    <a:pt x="104" y="27"/>
                  </a:cubicBezTo>
                  <a:cubicBezTo>
                    <a:pt x="105" y="26"/>
                    <a:pt x="104" y="29"/>
                    <a:pt x="105" y="27"/>
                  </a:cubicBezTo>
                  <a:cubicBezTo>
                    <a:pt x="106" y="26"/>
                    <a:pt x="106" y="29"/>
                    <a:pt x="106" y="30"/>
                  </a:cubicBezTo>
                  <a:cubicBezTo>
                    <a:pt x="106" y="30"/>
                    <a:pt x="106" y="31"/>
                    <a:pt x="106" y="34"/>
                  </a:cubicBezTo>
                  <a:cubicBezTo>
                    <a:pt x="105" y="37"/>
                    <a:pt x="107" y="36"/>
                    <a:pt x="106" y="39"/>
                  </a:cubicBezTo>
                  <a:cubicBezTo>
                    <a:pt x="107" y="42"/>
                    <a:pt x="105" y="43"/>
                    <a:pt x="105" y="45"/>
                  </a:cubicBezTo>
                  <a:cubicBezTo>
                    <a:pt x="107" y="49"/>
                    <a:pt x="106" y="48"/>
                    <a:pt x="104" y="53"/>
                  </a:cubicBezTo>
                  <a:cubicBezTo>
                    <a:pt x="103" y="57"/>
                    <a:pt x="103" y="59"/>
                    <a:pt x="104" y="60"/>
                  </a:cubicBezTo>
                  <a:cubicBezTo>
                    <a:pt x="105" y="62"/>
                    <a:pt x="105" y="63"/>
                    <a:pt x="105" y="64"/>
                  </a:cubicBezTo>
                  <a:cubicBezTo>
                    <a:pt x="105" y="65"/>
                    <a:pt x="105" y="67"/>
                    <a:pt x="105" y="68"/>
                  </a:cubicBezTo>
                  <a:cubicBezTo>
                    <a:pt x="104" y="71"/>
                    <a:pt x="103" y="74"/>
                    <a:pt x="103" y="76"/>
                  </a:cubicBezTo>
                  <a:cubicBezTo>
                    <a:pt x="103" y="80"/>
                    <a:pt x="101" y="82"/>
                    <a:pt x="102" y="84"/>
                  </a:cubicBezTo>
                  <a:cubicBezTo>
                    <a:pt x="102" y="85"/>
                    <a:pt x="102" y="86"/>
                    <a:pt x="102" y="87"/>
                  </a:cubicBezTo>
                  <a:cubicBezTo>
                    <a:pt x="102" y="89"/>
                    <a:pt x="102" y="90"/>
                    <a:pt x="102" y="92"/>
                  </a:cubicBezTo>
                  <a:cubicBezTo>
                    <a:pt x="101" y="95"/>
                    <a:pt x="102" y="98"/>
                    <a:pt x="101" y="98"/>
                  </a:cubicBezTo>
                  <a:cubicBezTo>
                    <a:pt x="102" y="101"/>
                    <a:pt x="104" y="100"/>
                    <a:pt x="101" y="103"/>
                  </a:cubicBezTo>
                  <a:cubicBezTo>
                    <a:pt x="99" y="103"/>
                    <a:pt x="104" y="109"/>
                    <a:pt x="101" y="107"/>
                  </a:cubicBezTo>
                  <a:cubicBezTo>
                    <a:pt x="99" y="107"/>
                    <a:pt x="97" y="108"/>
                    <a:pt x="99" y="108"/>
                  </a:cubicBezTo>
                  <a:cubicBezTo>
                    <a:pt x="98" y="111"/>
                    <a:pt x="101" y="111"/>
                    <a:pt x="97" y="109"/>
                  </a:cubicBezTo>
                  <a:cubicBezTo>
                    <a:pt x="95" y="111"/>
                    <a:pt x="91" y="111"/>
                    <a:pt x="91" y="110"/>
                  </a:cubicBezTo>
                  <a:cubicBezTo>
                    <a:pt x="89" y="111"/>
                    <a:pt x="84" y="108"/>
                    <a:pt x="85" y="109"/>
                  </a:cubicBezTo>
                  <a:cubicBezTo>
                    <a:pt x="83" y="111"/>
                    <a:pt x="80" y="110"/>
                    <a:pt x="79" y="108"/>
                  </a:cubicBezTo>
                  <a:cubicBezTo>
                    <a:pt x="78" y="109"/>
                    <a:pt x="76" y="109"/>
                    <a:pt x="74" y="105"/>
                  </a:cubicBezTo>
                  <a:cubicBezTo>
                    <a:pt x="74" y="104"/>
                    <a:pt x="71" y="107"/>
                    <a:pt x="73" y="106"/>
                  </a:cubicBezTo>
                  <a:cubicBezTo>
                    <a:pt x="75" y="104"/>
                    <a:pt x="69" y="105"/>
                    <a:pt x="70" y="104"/>
                  </a:cubicBezTo>
                  <a:cubicBezTo>
                    <a:pt x="68" y="105"/>
                    <a:pt x="73" y="105"/>
                    <a:pt x="69" y="106"/>
                  </a:cubicBezTo>
                  <a:cubicBezTo>
                    <a:pt x="71" y="105"/>
                    <a:pt x="70" y="103"/>
                    <a:pt x="70" y="105"/>
                  </a:cubicBezTo>
                  <a:cubicBezTo>
                    <a:pt x="68" y="105"/>
                    <a:pt x="68" y="103"/>
                    <a:pt x="66" y="105"/>
                  </a:cubicBezTo>
                  <a:cubicBezTo>
                    <a:pt x="71" y="103"/>
                    <a:pt x="60" y="105"/>
                    <a:pt x="62" y="103"/>
                  </a:cubicBezTo>
                  <a:cubicBezTo>
                    <a:pt x="64" y="103"/>
                    <a:pt x="64" y="104"/>
                    <a:pt x="58" y="102"/>
                  </a:cubicBezTo>
                  <a:cubicBezTo>
                    <a:pt x="61" y="106"/>
                    <a:pt x="56" y="101"/>
                    <a:pt x="54" y="101"/>
                  </a:cubicBezTo>
                  <a:cubicBezTo>
                    <a:pt x="53" y="102"/>
                    <a:pt x="53" y="103"/>
                    <a:pt x="50" y="100"/>
                  </a:cubicBezTo>
                  <a:cubicBezTo>
                    <a:pt x="54" y="97"/>
                    <a:pt x="49" y="97"/>
                    <a:pt x="47" y="99"/>
                  </a:cubicBezTo>
                  <a:cubicBezTo>
                    <a:pt x="48" y="100"/>
                    <a:pt x="46" y="98"/>
                    <a:pt x="43" y="98"/>
                  </a:cubicBezTo>
                  <a:cubicBezTo>
                    <a:pt x="39" y="100"/>
                    <a:pt x="41" y="98"/>
                    <a:pt x="39" y="97"/>
                  </a:cubicBezTo>
                  <a:cubicBezTo>
                    <a:pt x="38" y="97"/>
                    <a:pt x="34" y="97"/>
                    <a:pt x="35" y="96"/>
                  </a:cubicBezTo>
                  <a:cubicBezTo>
                    <a:pt x="32" y="94"/>
                    <a:pt x="34" y="94"/>
                    <a:pt x="31" y="95"/>
                  </a:cubicBezTo>
                  <a:cubicBezTo>
                    <a:pt x="27" y="96"/>
                    <a:pt x="27" y="94"/>
                    <a:pt x="28" y="94"/>
                  </a:cubicBezTo>
                  <a:cubicBezTo>
                    <a:pt x="23" y="95"/>
                    <a:pt x="23" y="95"/>
                    <a:pt x="24" y="93"/>
                  </a:cubicBezTo>
                  <a:cubicBezTo>
                    <a:pt x="23" y="91"/>
                    <a:pt x="23" y="92"/>
                    <a:pt x="20" y="91"/>
                  </a:cubicBezTo>
                  <a:cubicBezTo>
                    <a:pt x="20" y="94"/>
                    <a:pt x="20" y="92"/>
                    <a:pt x="16" y="90"/>
                  </a:cubicBezTo>
                  <a:cubicBezTo>
                    <a:pt x="19" y="89"/>
                    <a:pt x="14" y="88"/>
                    <a:pt x="13" y="89"/>
                  </a:cubicBezTo>
                  <a:cubicBezTo>
                    <a:pt x="14" y="89"/>
                    <a:pt x="10" y="87"/>
                    <a:pt x="9" y="88"/>
                  </a:cubicBezTo>
                  <a:cubicBezTo>
                    <a:pt x="7" y="87"/>
                    <a:pt x="6" y="85"/>
                    <a:pt x="5" y="87"/>
                  </a:cubicBezTo>
                  <a:cubicBezTo>
                    <a:pt x="3" y="87"/>
                    <a:pt x="5" y="85"/>
                    <a:pt x="5" y="87"/>
                  </a:cubicBezTo>
                  <a:cubicBezTo>
                    <a:pt x="3" y="85"/>
                    <a:pt x="4" y="80"/>
                    <a:pt x="3" y="84"/>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3" name="Freeform 21"/>
            <p:cNvSpPr>
              <a:spLocks noEditPoints="1"/>
            </p:cNvSpPr>
            <p:nvPr/>
          </p:nvSpPr>
          <p:spPr bwMode="auto">
            <a:xfrm>
              <a:off x="2350" y="635"/>
              <a:ext cx="262" cy="265"/>
            </a:xfrm>
            <a:custGeom>
              <a:avLst/>
              <a:gdLst>
                <a:gd name="T0" fmla="*/ 12 w 111"/>
                <a:gd name="T1" fmla="*/ 49 h 112"/>
                <a:gd name="T2" fmla="*/ 21 w 111"/>
                <a:gd name="T3" fmla="*/ 55 h 112"/>
                <a:gd name="T4" fmla="*/ 27 w 111"/>
                <a:gd name="T5" fmla="*/ 59 h 112"/>
                <a:gd name="T6" fmla="*/ 34 w 111"/>
                <a:gd name="T7" fmla="*/ 64 h 112"/>
                <a:gd name="T8" fmla="*/ 41 w 111"/>
                <a:gd name="T9" fmla="*/ 69 h 112"/>
                <a:gd name="T10" fmla="*/ 48 w 111"/>
                <a:gd name="T11" fmla="*/ 73 h 112"/>
                <a:gd name="T12" fmla="*/ 56 w 111"/>
                <a:gd name="T13" fmla="*/ 79 h 112"/>
                <a:gd name="T14" fmla="*/ 63 w 111"/>
                <a:gd name="T15" fmla="*/ 83 h 112"/>
                <a:gd name="T16" fmla="*/ 69 w 111"/>
                <a:gd name="T17" fmla="*/ 88 h 112"/>
                <a:gd name="T18" fmla="*/ 76 w 111"/>
                <a:gd name="T19" fmla="*/ 91 h 112"/>
                <a:gd name="T20" fmla="*/ 84 w 111"/>
                <a:gd name="T21" fmla="*/ 97 h 112"/>
                <a:gd name="T22" fmla="*/ 83 w 111"/>
                <a:gd name="T23" fmla="*/ 101 h 112"/>
                <a:gd name="T24" fmla="*/ 78 w 111"/>
                <a:gd name="T25" fmla="*/ 102 h 112"/>
                <a:gd name="T26" fmla="*/ 85 w 111"/>
                <a:gd name="T27" fmla="*/ 92 h 112"/>
                <a:gd name="T28" fmla="*/ 96 w 111"/>
                <a:gd name="T29" fmla="*/ 74 h 112"/>
                <a:gd name="T30" fmla="*/ 102 w 111"/>
                <a:gd name="T31" fmla="*/ 64 h 112"/>
                <a:gd name="T32" fmla="*/ 106 w 111"/>
                <a:gd name="T33" fmla="*/ 63 h 112"/>
                <a:gd name="T34" fmla="*/ 96 w 111"/>
                <a:gd name="T35" fmla="*/ 56 h 112"/>
                <a:gd name="T36" fmla="*/ 87 w 111"/>
                <a:gd name="T37" fmla="*/ 49 h 112"/>
                <a:gd name="T38" fmla="*/ 77 w 111"/>
                <a:gd name="T39" fmla="*/ 42 h 112"/>
                <a:gd name="T40" fmla="*/ 67 w 111"/>
                <a:gd name="T41" fmla="*/ 35 h 112"/>
                <a:gd name="T42" fmla="*/ 58 w 111"/>
                <a:gd name="T43" fmla="*/ 29 h 112"/>
                <a:gd name="T44" fmla="*/ 48 w 111"/>
                <a:gd name="T45" fmla="*/ 21 h 112"/>
                <a:gd name="T46" fmla="*/ 39 w 111"/>
                <a:gd name="T47" fmla="*/ 15 h 112"/>
                <a:gd name="T48" fmla="*/ 30 w 111"/>
                <a:gd name="T49" fmla="*/ 7 h 112"/>
                <a:gd name="T50" fmla="*/ 30 w 111"/>
                <a:gd name="T51" fmla="*/ 12 h 112"/>
                <a:gd name="T52" fmla="*/ 24 w 111"/>
                <a:gd name="T53" fmla="*/ 23 h 112"/>
                <a:gd name="T54" fmla="*/ 18 w 111"/>
                <a:gd name="T55" fmla="*/ 31 h 112"/>
                <a:gd name="T56" fmla="*/ 12 w 111"/>
                <a:gd name="T57" fmla="*/ 40 h 112"/>
                <a:gd name="T58" fmla="*/ 9 w 111"/>
                <a:gd name="T59" fmla="*/ 47 h 112"/>
                <a:gd name="T60" fmla="*/ 5 w 111"/>
                <a:gd name="T61" fmla="*/ 42 h 112"/>
                <a:gd name="T62" fmla="*/ 10 w 111"/>
                <a:gd name="T63" fmla="*/ 33 h 112"/>
                <a:gd name="T64" fmla="*/ 15 w 111"/>
                <a:gd name="T65" fmla="*/ 24 h 112"/>
                <a:gd name="T66" fmla="*/ 23 w 111"/>
                <a:gd name="T67" fmla="*/ 12 h 112"/>
                <a:gd name="T68" fmla="*/ 29 w 111"/>
                <a:gd name="T69" fmla="*/ 3 h 112"/>
                <a:gd name="T70" fmla="*/ 33 w 111"/>
                <a:gd name="T71" fmla="*/ 2 h 112"/>
                <a:gd name="T72" fmla="*/ 43 w 111"/>
                <a:gd name="T73" fmla="*/ 9 h 112"/>
                <a:gd name="T74" fmla="*/ 52 w 111"/>
                <a:gd name="T75" fmla="*/ 16 h 112"/>
                <a:gd name="T76" fmla="*/ 61 w 111"/>
                <a:gd name="T77" fmla="*/ 24 h 112"/>
                <a:gd name="T78" fmla="*/ 72 w 111"/>
                <a:gd name="T79" fmla="*/ 30 h 112"/>
                <a:gd name="T80" fmla="*/ 81 w 111"/>
                <a:gd name="T81" fmla="*/ 37 h 112"/>
                <a:gd name="T82" fmla="*/ 90 w 111"/>
                <a:gd name="T83" fmla="*/ 44 h 112"/>
                <a:gd name="T84" fmla="*/ 100 w 111"/>
                <a:gd name="T85" fmla="*/ 51 h 112"/>
                <a:gd name="T86" fmla="*/ 109 w 111"/>
                <a:gd name="T87" fmla="*/ 58 h 112"/>
                <a:gd name="T88" fmla="*/ 110 w 111"/>
                <a:gd name="T89" fmla="*/ 62 h 112"/>
                <a:gd name="T90" fmla="*/ 103 w 111"/>
                <a:gd name="T91" fmla="*/ 78 h 112"/>
                <a:gd name="T92" fmla="*/ 92 w 111"/>
                <a:gd name="T93" fmla="*/ 103 h 112"/>
                <a:gd name="T94" fmla="*/ 86 w 111"/>
                <a:gd name="T95" fmla="*/ 111 h 112"/>
                <a:gd name="T96" fmla="*/ 80 w 111"/>
                <a:gd name="T97" fmla="*/ 110 h 112"/>
                <a:gd name="T98" fmla="*/ 77 w 111"/>
                <a:gd name="T99" fmla="*/ 108 h 112"/>
                <a:gd name="T100" fmla="*/ 68 w 111"/>
                <a:gd name="T101" fmla="*/ 101 h 112"/>
                <a:gd name="T102" fmla="*/ 62 w 111"/>
                <a:gd name="T103" fmla="*/ 96 h 112"/>
                <a:gd name="T104" fmla="*/ 56 w 111"/>
                <a:gd name="T105" fmla="*/ 91 h 112"/>
                <a:gd name="T106" fmla="*/ 49 w 111"/>
                <a:gd name="T107" fmla="*/ 86 h 112"/>
                <a:gd name="T108" fmla="*/ 42 w 111"/>
                <a:gd name="T109" fmla="*/ 80 h 112"/>
                <a:gd name="T110" fmla="*/ 34 w 111"/>
                <a:gd name="T111" fmla="*/ 74 h 112"/>
                <a:gd name="T112" fmla="*/ 28 w 111"/>
                <a:gd name="T113" fmla="*/ 69 h 112"/>
                <a:gd name="T114" fmla="*/ 21 w 111"/>
                <a:gd name="T115" fmla="*/ 64 h 112"/>
                <a:gd name="T116" fmla="*/ 15 w 111"/>
                <a:gd name="T117" fmla="*/ 59 h 112"/>
                <a:gd name="T118" fmla="*/ 7 w 111"/>
                <a:gd name="T119" fmla="*/ 53 h 112"/>
                <a:gd name="T120" fmla="*/ 3 w 111"/>
                <a:gd name="T121" fmla="*/ 5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112">
                  <a:moveTo>
                    <a:pt x="9" y="47"/>
                  </a:moveTo>
                  <a:cubicBezTo>
                    <a:pt x="9" y="48"/>
                    <a:pt x="7" y="45"/>
                    <a:pt x="12" y="49"/>
                  </a:cubicBezTo>
                  <a:cubicBezTo>
                    <a:pt x="11" y="52"/>
                    <a:pt x="16" y="50"/>
                    <a:pt x="16" y="52"/>
                  </a:cubicBezTo>
                  <a:cubicBezTo>
                    <a:pt x="15" y="54"/>
                    <a:pt x="17" y="54"/>
                    <a:pt x="21" y="55"/>
                  </a:cubicBezTo>
                  <a:cubicBezTo>
                    <a:pt x="23" y="59"/>
                    <a:pt x="25" y="58"/>
                    <a:pt x="24" y="57"/>
                  </a:cubicBezTo>
                  <a:cubicBezTo>
                    <a:pt x="24" y="57"/>
                    <a:pt x="28" y="59"/>
                    <a:pt x="27" y="59"/>
                  </a:cubicBezTo>
                  <a:cubicBezTo>
                    <a:pt x="30" y="60"/>
                    <a:pt x="28" y="61"/>
                    <a:pt x="31" y="61"/>
                  </a:cubicBezTo>
                  <a:cubicBezTo>
                    <a:pt x="33" y="61"/>
                    <a:pt x="34" y="65"/>
                    <a:pt x="34" y="64"/>
                  </a:cubicBezTo>
                  <a:cubicBezTo>
                    <a:pt x="38" y="64"/>
                    <a:pt x="35" y="66"/>
                    <a:pt x="38" y="66"/>
                  </a:cubicBezTo>
                  <a:cubicBezTo>
                    <a:pt x="39" y="65"/>
                    <a:pt x="41" y="69"/>
                    <a:pt x="41" y="69"/>
                  </a:cubicBezTo>
                  <a:cubicBezTo>
                    <a:pt x="42" y="71"/>
                    <a:pt x="43" y="69"/>
                    <a:pt x="45" y="71"/>
                  </a:cubicBezTo>
                  <a:cubicBezTo>
                    <a:pt x="47" y="70"/>
                    <a:pt x="46" y="73"/>
                    <a:pt x="48" y="73"/>
                  </a:cubicBezTo>
                  <a:cubicBezTo>
                    <a:pt x="50" y="74"/>
                    <a:pt x="51" y="75"/>
                    <a:pt x="53" y="76"/>
                  </a:cubicBezTo>
                  <a:cubicBezTo>
                    <a:pt x="53" y="77"/>
                    <a:pt x="54" y="77"/>
                    <a:pt x="56" y="79"/>
                  </a:cubicBezTo>
                  <a:cubicBezTo>
                    <a:pt x="58" y="79"/>
                    <a:pt x="59" y="80"/>
                    <a:pt x="60" y="81"/>
                  </a:cubicBezTo>
                  <a:cubicBezTo>
                    <a:pt x="61" y="82"/>
                    <a:pt x="62" y="83"/>
                    <a:pt x="63" y="83"/>
                  </a:cubicBezTo>
                  <a:cubicBezTo>
                    <a:pt x="63" y="86"/>
                    <a:pt x="64" y="86"/>
                    <a:pt x="66" y="87"/>
                  </a:cubicBezTo>
                  <a:cubicBezTo>
                    <a:pt x="67" y="87"/>
                    <a:pt x="69" y="87"/>
                    <a:pt x="69" y="88"/>
                  </a:cubicBezTo>
                  <a:cubicBezTo>
                    <a:pt x="69" y="89"/>
                    <a:pt x="69" y="90"/>
                    <a:pt x="71" y="90"/>
                  </a:cubicBezTo>
                  <a:cubicBezTo>
                    <a:pt x="72" y="92"/>
                    <a:pt x="73" y="92"/>
                    <a:pt x="76" y="91"/>
                  </a:cubicBezTo>
                  <a:cubicBezTo>
                    <a:pt x="75" y="94"/>
                    <a:pt x="79" y="94"/>
                    <a:pt x="79" y="95"/>
                  </a:cubicBezTo>
                  <a:cubicBezTo>
                    <a:pt x="81" y="95"/>
                    <a:pt x="83" y="96"/>
                    <a:pt x="84" y="97"/>
                  </a:cubicBezTo>
                  <a:cubicBezTo>
                    <a:pt x="86" y="100"/>
                    <a:pt x="89" y="100"/>
                    <a:pt x="88" y="100"/>
                  </a:cubicBezTo>
                  <a:cubicBezTo>
                    <a:pt x="89" y="99"/>
                    <a:pt x="84" y="101"/>
                    <a:pt x="83" y="101"/>
                  </a:cubicBezTo>
                  <a:cubicBezTo>
                    <a:pt x="82" y="102"/>
                    <a:pt x="80" y="103"/>
                    <a:pt x="78" y="104"/>
                  </a:cubicBezTo>
                  <a:cubicBezTo>
                    <a:pt x="77" y="105"/>
                    <a:pt x="76" y="104"/>
                    <a:pt x="78" y="102"/>
                  </a:cubicBezTo>
                  <a:cubicBezTo>
                    <a:pt x="78" y="103"/>
                    <a:pt x="79" y="99"/>
                    <a:pt x="81" y="98"/>
                  </a:cubicBezTo>
                  <a:cubicBezTo>
                    <a:pt x="83" y="95"/>
                    <a:pt x="84" y="93"/>
                    <a:pt x="85" y="92"/>
                  </a:cubicBezTo>
                  <a:cubicBezTo>
                    <a:pt x="85" y="90"/>
                    <a:pt x="86" y="88"/>
                    <a:pt x="88" y="87"/>
                  </a:cubicBezTo>
                  <a:cubicBezTo>
                    <a:pt x="89" y="84"/>
                    <a:pt x="95" y="79"/>
                    <a:pt x="96" y="74"/>
                  </a:cubicBezTo>
                  <a:cubicBezTo>
                    <a:pt x="97" y="72"/>
                    <a:pt x="98" y="70"/>
                    <a:pt x="99" y="69"/>
                  </a:cubicBezTo>
                  <a:cubicBezTo>
                    <a:pt x="100" y="67"/>
                    <a:pt x="101" y="65"/>
                    <a:pt x="102" y="64"/>
                  </a:cubicBezTo>
                  <a:cubicBezTo>
                    <a:pt x="103" y="61"/>
                    <a:pt x="106" y="58"/>
                    <a:pt x="105" y="59"/>
                  </a:cubicBezTo>
                  <a:cubicBezTo>
                    <a:pt x="105" y="61"/>
                    <a:pt x="106" y="63"/>
                    <a:pt x="106" y="63"/>
                  </a:cubicBezTo>
                  <a:cubicBezTo>
                    <a:pt x="105" y="62"/>
                    <a:pt x="103" y="61"/>
                    <a:pt x="101" y="59"/>
                  </a:cubicBezTo>
                  <a:cubicBezTo>
                    <a:pt x="98" y="56"/>
                    <a:pt x="95" y="57"/>
                    <a:pt x="96" y="56"/>
                  </a:cubicBezTo>
                  <a:cubicBezTo>
                    <a:pt x="95" y="56"/>
                    <a:pt x="94" y="59"/>
                    <a:pt x="91" y="53"/>
                  </a:cubicBezTo>
                  <a:cubicBezTo>
                    <a:pt x="90" y="55"/>
                    <a:pt x="93" y="50"/>
                    <a:pt x="87" y="49"/>
                  </a:cubicBezTo>
                  <a:cubicBezTo>
                    <a:pt x="88" y="51"/>
                    <a:pt x="81" y="49"/>
                    <a:pt x="82" y="46"/>
                  </a:cubicBezTo>
                  <a:cubicBezTo>
                    <a:pt x="84" y="49"/>
                    <a:pt x="81" y="43"/>
                    <a:pt x="77" y="42"/>
                  </a:cubicBezTo>
                  <a:cubicBezTo>
                    <a:pt x="75" y="40"/>
                    <a:pt x="73" y="39"/>
                    <a:pt x="72" y="38"/>
                  </a:cubicBezTo>
                  <a:cubicBezTo>
                    <a:pt x="71" y="38"/>
                    <a:pt x="70" y="36"/>
                    <a:pt x="67" y="35"/>
                  </a:cubicBezTo>
                  <a:cubicBezTo>
                    <a:pt x="70" y="34"/>
                    <a:pt x="68" y="33"/>
                    <a:pt x="62" y="32"/>
                  </a:cubicBezTo>
                  <a:cubicBezTo>
                    <a:pt x="61" y="32"/>
                    <a:pt x="59" y="30"/>
                    <a:pt x="58" y="29"/>
                  </a:cubicBezTo>
                  <a:cubicBezTo>
                    <a:pt x="57" y="27"/>
                    <a:pt x="55" y="27"/>
                    <a:pt x="53" y="25"/>
                  </a:cubicBezTo>
                  <a:cubicBezTo>
                    <a:pt x="50" y="26"/>
                    <a:pt x="47" y="19"/>
                    <a:pt x="48" y="21"/>
                  </a:cubicBezTo>
                  <a:cubicBezTo>
                    <a:pt x="52" y="21"/>
                    <a:pt x="45" y="18"/>
                    <a:pt x="43" y="18"/>
                  </a:cubicBezTo>
                  <a:cubicBezTo>
                    <a:pt x="44" y="18"/>
                    <a:pt x="38" y="13"/>
                    <a:pt x="39" y="15"/>
                  </a:cubicBezTo>
                  <a:cubicBezTo>
                    <a:pt x="39" y="14"/>
                    <a:pt x="37" y="11"/>
                    <a:pt x="34" y="11"/>
                  </a:cubicBezTo>
                  <a:cubicBezTo>
                    <a:pt x="30" y="11"/>
                    <a:pt x="31" y="6"/>
                    <a:pt x="30" y="7"/>
                  </a:cubicBezTo>
                  <a:cubicBezTo>
                    <a:pt x="29" y="9"/>
                    <a:pt x="37" y="4"/>
                    <a:pt x="34" y="6"/>
                  </a:cubicBezTo>
                  <a:cubicBezTo>
                    <a:pt x="34" y="7"/>
                    <a:pt x="33" y="10"/>
                    <a:pt x="30" y="12"/>
                  </a:cubicBezTo>
                  <a:cubicBezTo>
                    <a:pt x="32" y="16"/>
                    <a:pt x="27" y="16"/>
                    <a:pt x="26" y="19"/>
                  </a:cubicBezTo>
                  <a:cubicBezTo>
                    <a:pt x="26" y="22"/>
                    <a:pt x="24" y="21"/>
                    <a:pt x="24" y="23"/>
                  </a:cubicBezTo>
                  <a:cubicBezTo>
                    <a:pt x="22" y="24"/>
                    <a:pt x="18" y="26"/>
                    <a:pt x="21" y="26"/>
                  </a:cubicBezTo>
                  <a:cubicBezTo>
                    <a:pt x="20" y="28"/>
                    <a:pt x="17" y="30"/>
                    <a:pt x="18" y="31"/>
                  </a:cubicBezTo>
                  <a:cubicBezTo>
                    <a:pt x="21" y="36"/>
                    <a:pt x="17" y="32"/>
                    <a:pt x="15" y="36"/>
                  </a:cubicBezTo>
                  <a:cubicBezTo>
                    <a:pt x="12" y="38"/>
                    <a:pt x="12" y="38"/>
                    <a:pt x="12" y="40"/>
                  </a:cubicBezTo>
                  <a:cubicBezTo>
                    <a:pt x="14" y="42"/>
                    <a:pt x="9" y="38"/>
                    <a:pt x="11" y="44"/>
                  </a:cubicBezTo>
                  <a:cubicBezTo>
                    <a:pt x="8" y="44"/>
                    <a:pt x="10" y="50"/>
                    <a:pt x="9" y="47"/>
                  </a:cubicBezTo>
                  <a:close/>
                  <a:moveTo>
                    <a:pt x="3" y="46"/>
                  </a:moveTo>
                  <a:cubicBezTo>
                    <a:pt x="2" y="45"/>
                    <a:pt x="6" y="44"/>
                    <a:pt x="5" y="42"/>
                  </a:cubicBezTo>
                  <a:cubicBezTo>
                    <a:pt x="3" y="41"/>
                    <a:pt x="6" y="40"/>
                    <a:pt x="8" y="37"/>
                  </a:cubicBezTo>
                  <a:cubicBezTo>
                    <a:pt x="9" y="37"/>
                    <a:pt x="6" y="35"/>
                    <a:pt x="10" y="33"/>
                  </a:cubicBezTo>
                  <a:cubicBezTo>
                    <a:pt x="11" y="34"/>
                    <a:pt x="12" y="33"/>
                    <a:pt x="12" y="31"/>
                  </a:cubicBezTo>
                  <a:cubicBezTo>
                    <a:pt x="13" y="27"/>
                    <a:pt x="12" y="25"/>
                    <a:pt x="15" y="24"/>
                  </a:cubicBezTo>
                  <a:cubicBezTo>
                    <a:pt x="17" y="22"/>
                    <a:pt x="21" y="22"/>
                    <a:pt x="20" y="18"/>
                  </a:cubicBezTo>
                  <a:cubicBezTo>
                    <a:pt x="19" y="18"/>
                    <a:pt x="23" y="15"/>
                    <a:pt x="23" y="12"/>
                  </a:cubicBezTo>
                  <a:cubicBezTo>
                    <a:pt x="24" y="11"/>
                    <a:pt x="23" y="9"/>
                    <a:pt x="26" y="8"/>
                  </a:cubicBezTo>
                  <a:cubicBezTo>
                    <a:pt x="28" y="5"/>
                    <a:pt x="27" y="1"/>
                    <a:pt x="29" y="3"/>
                  </a:cubicBezTo>
                  <a:cubicBezTo>
                    <a:pt x="29" y="2"/>
                    <a:pt x="33" y="0"/>
                    <a:pt x="32" y="2"/>
                  </a:cubicBezTo>
                  <a:cubicBezTo>
                    <a:pt x="29" y="2"/>
                    <a:pt x="33" y="1"/>
                    <a:pt x="33" y="2"/>
                  </a:cubicBezTo>
                  <a:cubicBezTo>
                    <a:pt x="34" y="2"/>
                    <a:pt x="39" y="1"/>
                    <a:pt x="38" y="5"/>
                  </a:cubicBezTo>
                  <a:cubicBezTo>
                    <a:pt x="38" y="7"/>
                    <a:pt x="40" y="11"/>
                    <a:pt x="43" y="9"/>
                  </a:cubicBezTo>
                  <a:cubicBezTo>
                    <a:pt x="47" y="12"/>
                    <a:pt x="51" y="10"/>
                    <a:pt x="48" y="12"/>
                  </a:cubicBezTo>
                  <a:cubicBezTo>
                    <a:pt x="50" y="16"/>
                    <a:pt x="58" y="14"/>
                    <a:pt x="52" y="16"/>
                  </a:cubicBezTo>
                  <a:cubicBezTo>
                    <a:pt x="49" y="14"/>
                    <a:pt x="50" y="19"/>
                    <a:pt x="57" y="19"/>
                  </a:cubicBezTo>
                  <a:cubicBezTo>
                    <a:pt x="56" y="22"/>
                    <a:pt x="62" y="24"/>
                    <a:pt x="61" y="24"/>
                  </a:cubicBezTo>
                  <a:cubicBezTo>
                    <a:pt x="62" y="25"/>
                    <a:pt x="64" y="24"/>
                    <a:pt x="67" y="26"/>
                  </a:cubicBezTo>
                  <a:cubicBezTo>
                    <a:pt x="69" y="28"/>
                    <a:pt x="72" y="30"/>
                    <a:pt x="72" y="30"/>
                  </a:cubicBezTo>
                  <a:cubicBezTo>
                    <a:pt x="72" y="32"/>
                    <a:pt x="75" y="32"/>
                    <a:pt x="77" y="33"/>
                  </a:cubicBezTo>
                  <a:cubicBezTo>
                    <a:pt x="79" y="35"/>
                    <a:pt x="81" y="37"/>
                    <a:pt x="81" y="37"/>
                  </a:cubicBezTo>
                  <a:cubicBezTo>
                    <a:pt x="81" y="38"/>
                    <a:pt x="82" y="38"/>
                    <a:pt x="86" y="40"/>
                  </a:cubicBezTo>
                  <a:cubicBezTo>
                    <a:pt x="85" y="41"/>
                    <a:pt x="88" y="39"/>
                    <a:pt x="90" y="44"/>
                  </a:cubicBezTo>
                  <a:cubicBezTo>
                    <a:pt x="92" y="43"/>
                    <a:pt x="94" y="46"/>
                    <a:pt x="95" y="47"/>
                  </a:cubicBezTo>
                  <a:cubicBezTo>
                    <a:pt x="97" y="50"/>
                    <a:pt x="97" y="47"/>
                    <a:pt x="100" y="51"/>
                  </a:cubicBezTo>
                  <a:cubicBezTo>
                    <a:pt x="100" y="55"/>
                    <a:pt x="103" y="55"/>
                    <a:pt x="105" y="55"/>
                  </a:cubicBezTo>
                  <a:cubicBezTo>
                    <a:pt x="105" y="56"/>
                    <a:pt x="110" y="57"/>
                    <a:pt x="109" y="58"/>
                  </a:cubicBezTo>
                  <a:cubicBezTo>
                    <a:pt x="111" y="59"/>
                    <a:pt x="111" y="61"/>
                    <a:pt x="110" y="62"/>
                  </a:cubicBezTo>
                  <a:cubicBezTo>
                    <a:pt x="110" y="62"/>
                    <a:pt x="110" y="62"/>
                    <a:pt x="110" y="62"/>
                  </a:cubicBezTo>
                  <a:cubicBezTo>
                    <a:pt x="110" y="62"/>
                    <a:pt x="109" y="64"/>
                    <a:pt x="108" y="67"/>
                  </a:cubicBezTo>
                  <a:cubicBezTo>
                    <a:pt x="107" y="70"/>
                    <a:pt x="105" y="74"/>
                    <a:pt x="103" y="78"/>
                  </a:cubicBezTo>
                  <a:cubicBezTo>
                    <a:pt x="102" y="84"/>
                    <a:pt x="97" y="88"/>
                    <a:pt x="97" y="92"/>
                  </a:cubicBezTo>
                  <a:cubicBezTo>
                    <a:pt x="95" y="97"/>
                    <a:pt x="92" y="100"/>
                    <a:pt x="92" y="103"/>
                  </a:cubicBezTo>
                  <a:cubicBezTo>
                    <a:pt x="91" y="107"/>
                    <a:pt x="90" y="109"/>
                    <a:pt x="90" y="108"/>
                  </a:cubicBezTo>
                  <a:cubicBezTo>
                    <a:pt x="89" y="109"/>
                    <a:pt x="88" y="110"/>
                    <a:pt x="86" y="111"/>
                  </a:cubicBezTo>
                  <a:cubicBezTo>
                    <a:pt x="83" y="111"/>
                    <a:pt x="84" y="110"/>
                    <a:pt x="82" y="111"/>
                  </a:cubicBezTo>
                  <a:cubicBezTo>
                    <a:pt x="78" y="109"/>
                    <a:pt x="81" y="110"/>
                    <a:pt x="80" y="110"/>
                  </a:cubicBezTo>
                  <a:cubicBezTo>
                    <a:pt x="81" y="112"/>
                    <a:pt x="78" y="106"/>
                    <a:pt x="80" y="110"/>
                  </a:cubicBezTo>
                  <a:cubicBezTo>
                    <a:pt x="78" y="111"/>
                    <a:pt x="76" y="109"/>
                    <a:pt x="77" y="108"/>
                  </a:cubicBezTo>
                  <a:cubicBezTo>
                    <a:pt x="73" y="109"/>
                    <a:pt x="73" y="107"/>
                    <a:pt x="73" y="105"/>
                  </a:cubicBezTo>
                  <a:cubicBezTo>
                    <a:pt x="73" y="103"/>
                    <a:pt x="73" y="104"/>
                    <a:pt x="68" y="101"/>
                  </a:cubicBezTo>
                  <a:cubicBezTo>
                    <a:pt x="69" y="102"/>
                    <a:pt x="68" y="102"/>
                    <a:pt x="66" y="101"/>
                  </a:cubicBezTo>
                  <a:cubicBezTo>
                    <a:pt x="64" y="99"/>
                    <a:pt x="63" y="98"/>
                    <a:pt x="62" y="96"/>
                  </a:cubicBezTo>
                  <a:cubicBezTo>
                    <a:pt x="60" y="95"/>
                    <a:pt x="59" y="94"/>
                    <a:pt x="58" y="93"/>
                  </a:cubicBezTo>
                  <a:cubicBezTo>
                    <a:pt x="58" y="93"/>
                    <a:pt x="56" y="93"/>
                    <a:pt x="56" y="91"/>
                  </a:cubicBezTo>
                  <a:cubicBezTo>
                    <a:pt x="55" y="90"/>
                    <a:pt x="55" y="91"/>
                    <a:pt x="54" y="90"/>
                  </a:cubicBezTo>
                  <a:cubicBezTo>
                    <a:pt x="53" y="89"/>
                    <a:pt x="52" y="89"/>
                    <a:pt x="49" y="86"/>
                  </a:cubicBezTo>
                  <a:cubicBezTo>
                    <a:pt x="48" y="87"/>
                    <a:pt x="47" y="83"/>
                    <a:pt x="45" y="83"/>
                  </a:cubicBezTo>
                  <a:cubicBezTo>
                    <a:pt x="43" y="82"/>
                    <a:pt x="46" y="82"/>
                    <a:pt x="42" y="80"/>
                  </a:cubicBezTo>
                  <a:cubicBezTo>
                    <a:pt x="41" y="79"/>
                    <a:pt x="39" y="79"/>
                    <a:pt x="38" y="78"/>
                  </a:cubicBezTo>
                  <a:cubicBezTo>
                    <a:pt x="32" y="77"/>
                    <a:pt x="36" y="78"/>
                    <a:pt x="34" y="74"/>
                  </a:cubicBezTo>
                  <a:cubicBezTo>
                    <a:pt x="37" y="73"/>
                    <a:pt x="35" y="71"/>
                    <a:pt x="32" y="72"/>
                  </a:cubicBezTo>
                  <a:cubicBezTo>
                    <a:pt x="34" y="73"/>
                    <a:pt x="28" y="70"/>
                    <a:pt x="28" y="69"/>
                  </a:cubicBezTo>
                  <a:cubicBezTo>
                    <a:pt x="25" y="73"/>
                    <a:pt x="27" y="69"/>
                    <a:pt x="24" y="66"/>
                  </a:cubicBezTo>
                  <a:cubicBezTo>
                    <a:pt x="25" y="70"/>
                    <a:pt x="21" y="63"/>
                    <a:pt x="21" y="64"/>
                  </a:cubicBezTo>
                  <a:cubicBezTo>
                    <a:pt x="23" y="66"/>
                    <a:pt x="19" y="61"/>
                    <a:pt x="18" y="62"/>
                  </a:cubicBezTo>
                  <a:cubicBezTo>
                    <a:pt x="17" y="61"/>
                    <a:pt x="16" y="60"/>
                    <a:pt x="15" y="59"/>
                  </a:cubicBezTo>
                  <a:cubicBezTo>
                    <a:pt x="14" y="61"/>
                    <a:pt x="12" y="53"/>
                    <a:pt x="10" y="56"/>
                  </a:cubicBezTo>
                  <a:cubicBezTo>
                    <a:pt x="6" y="54"/>
                    <a:pt x="10" y="55"/>
                    <a:pt x="7" y="53"/>
                  </a:cubicBezTo>
                  <a:cubicBezTo>
                    <a:pt x="5" y="52"/>
                    <a:pt x="2" y="48"/>
                    <a:pt x="3" y="50"/>
                  </a:cubicBezTo>
                  <a:cubicBezTo>
                    <a:pt x="2" y="52"/>
                    <a:pt x="4" y="48"/>
                    <a:pt x="3" y="50"/>
                  </a:cubicBezTo>
                  <a:cubicBezTo>
                    <a:pt x="1" y="50"/>
                    <a:pt x="0" y="48"/>
                    <a:pt x="3" y="4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4" name="Freeform 22"/>
            <p:cNvSpPr>
              <a:spLocks noEditPoints="1"/>
            </p:cNvSpPr>
            <p:nvPr/>
          </p:nvSpPr>
          <p:spPr bwMode="auto">
            <a:xfrm>
              <a:off x="2908" y="85"/>
              <a:ext cx="219" cy="239"/>
            </a:xfrm>
            <a:custGeom>
              <a:avLst/>
              <a:gdLst>
                <a:gd name="T0" fmla="*/ 56 w 93"/>
                <a:gd name="T1" fmla="*/ 82 h 101"/>
                <a:gd name="T2" fmla="*/ 68 w 93"/>
                <a:gd name="T3" fmla="*/ 74 h 101"/>
                <a:gd name="T4" fmla="*/ 74 w 93"/>
                <a:gd name="T5" fmla="*/ 70 h 101"/>
                <a:gd name="T6" fmla="*/ 80 w 93"/>
                <a:gd name="T7" fmla="*/ 66 h 101"/>
                <a:gd name="T8" fmla="*/ 85 w 93"/>
                <a:gd name="T9" fmla="*/ 67 h 101"/>
                <a:gd name="T10" fmla="*/ 81 w 93"/>
                <a:gd name="T11" fmla="*/ 61 h 101"/>
                <a:gd name="T12" fmla="*/ 74 w 93"/>
                <a:gd name="T13" fmla="*/ 53 h 101"/>
                <a:gd name="T14" fmla="*/ 65 w 93"/>
                <a:gd name="T15" fmla="*/ 43 h 101"/>
                <a:gd name="T16" fmla="*/ 61 w 93"/>
                <a:gd name="T17" fmla="*/ 38 h 101"/>
                <a:gd name="T18" fmla="*/ 55 w 93"/>
                <a:gd name="T19" fmla="*/ 30 h 101"/>
                <a:gd name="T20" fmla="*/ 49 w 93"/>
                <a:gd name="T21" fmla="*/ 24 h 101"/>
                <a:gd name="T22" fmla="*/ 45 w 93"/>
                <a:gd name="T23" fmla="*/ 18 h 101"/>
                <a:gd name="T24" fmla="*/ 37 w 93"/>
                <a:gd name="T25" fmla="*/ 9 h 101"/>
                <a:gd name="T26" fmla="*/ 44 w 93"/>
                <a:gd name="T27" fmla="*/ 10 h 101"/>
                <a:gd name="T28" fmla="*/ 38 w 93"/>
                <a:gd name="T29" fmla="*/ 13 h 101"/>
                <a:gd name="T30" fmla="*/ 32 w 93"/>
                <a:gd name="T31" fmla="*/ 17 h 101"/>
                <a:gd name="T32" fmla="*/ 25 w 93"/>
                <a:gd name="T33" fmla="*/ 21 h 101"/>
                <a:gd name="T34" fmla="*/ 18 w 93"/>
                <a:gd name="T35" fmla="*/ 25 h 101"/>
                <a:gd name="T36" fmla="*/ 12 w 93"/>
                <a:gd name="T37" fmla="*/ 29 h 101"/>
                <a:gd name="T38" fmla="*/ 6 w 93"/>
                <a:gd name="T39" fmla="*/ 32 h 101"/>
                <a:gd name="T40" fmla="*/ 7 w 93"/>
                <a:gd name="T41" fmla="*/ 28 h 101"/>
                <a:gd name="T42" fmla="*/ 12 w 93"/>
                <a:gd name="T43" fmla="*/ 35 h 101"/>
                <a:gd name="T44" fmla="*/ 16 w 93"/>
                <a:gd name="T45" fmla="*/ 40 h 101"/>
                <a:gd name="T46" fmla="*/ 21 w 93"/>
                <a:gd name="T47" fmla="*/ 46 h 101"/>
                <a:gd name="T48" fmla="*/ 26 w 93"/>
                <a:gd name="T49" fmla="*/ 54 h 101"/>
                <a:gd name="T50" fmla="*/ 31 w 93"/>
                <a:gd name="T51" fmla="*/ 60 h 101"/>
                <a:gd name="T52" fmla="*/ 37 w 93"/>
                <a:gd name="T53" fmla="*/ 67 h 101"/>
                <a:gd name="T54" fmla="*/ 44 w 93"/>
                <a:gd name="T55" fmla="*/ 77 h 101"/>
                <a:gd name="T56" fmla="*/ 49 w 93"/>
                <a:gd name="T57" fmla="*/ 83 h 101"/>
                <a:gd name="T58" fmla="*/ 46 w 93"/>
                <a:gd name="T59" fmla="*/ 96 h 101"/>
                <a:gd name="T60" fmla="*/ 40 w 93"/>
                <a:gd name="T61" fmla="*/ 89 h 101"/>
                <a:gd name="T62" fmla="*/ 35 w 93"/>
                <a:gd name="T63" fmla="*/ 81 h 101"/>
                <a:gd name="T64" fmla="*/ 30 w 93"/>
                <a:gd name="T65" fmla="*/ 74 h 101"/>
                <a:gd name="T66" fmla="*/ 26 w 93"/>
                <a:gd name="T67" fmla="*/ 67 h 101"/>
                <a:gd name="T68" fmla="*/ 22 w 93"/>
                <a:gd name="T69" fmla="*/ 60 h 101"/>
                <a:gd name="T70" fmla="*/ 17 w 93"/>
                <a:gd name="T71" fmla="*/ 54 h 101"/>
                <a:gd name="T72" fmla="*/ 13 w 93"/>
                <a:gd name="T73" fmla="*/ 47 h 101"/>
                <a:gd name="T74" fmla="*/ 8 w 93"/>
                <a:gd name="T75" fmla="*/ 39 h 101"/>
                <a:gd name="T76" fmla="*/ 2 w 93"/>
                <a:gd name="T77" fmla="*/ 31 h 101"/>
                <a:gd name="T78" fmla="*/ 3 w 93"/>
                <a:gd name="T79" fmla="*/ 27 h 101"/>
                <a:gd name="T80" fmla="*/ 11 w 93"/>
                <a:gd name="T81" fmla="*/ 21 h 101"/>
                <a:gd name="T82" fmla="*/ 17 w 93"/>
                <a:gd name="T83" fmla="*/ 17 h 101"/>
                <a:gd name="T84" fmla="*/ 24 w 93"/>
                <a:gd name="T85" fmla="*/ 11 h 101"/>
                <a:gd name="T86" fmla="*/ 30 w 93"/>
                <a:gd name="T87" fmla="*/ 7 h 101"/>
                <a:gd name="T88" fmla="*/ 38 w 93"/>
                <a:gd name="T89" fmla="*/ 1 h 101"/>
                <a:gd name="T90" fmla="*/ 45 w 93"/>
                <a:gd name="T91" fmla="*/ 2 h 101"/>
                <a:gd name="T92" fmla="*/ 45 w 93"/>
                <a:gd name="T93" fmla="*/ 2 h 101"/>
                <a:gd name="T94" fmla="*/ 52 w 93"/>
                <a:gd name="T95" fmla="*/ 12 h 101"/>
                <a:gd name="T96" fmla="*/ 59 w 93"/>
                <a:gd name="T97" fmla="*/ 22 h 101"/>
                <a:gd name="T98" fmla="*/ 65 w 93"/>
                <a:gd name="T99" fmla="*/ 28 h 101"/>
                <a:gd name="T100" fmla="*/ 70 w 93"/>
                <a:gd name="T101" fmla="*/ 36 h 101"/>
                <a:gd name="T102" fmla="*/ 76 w 93"/>
                <a:gd name="T103" fmla="*/ 44 h 101"/>
                <a:gd name="T104" fmla="*/ 80 w 93"/>
                <a:gd name="T105" fmla="*/ 50 h 101"/>
                <a:gd name="T106" fmla="*/ 86 w 93"/>
                <a:gd name="T107" fmla="*/ 58 h 101"/>
                <a:gd name="T108" fmla="*/ 89 w 93"/>
                <a:gd name="T109" fmla="*/ 67 h 101"/>
                <a:gd name="T110" fmla="*/ 87 w 93"/>
                <a:gd name="T111" fmla="*/ 68 h 101"/>
                <a:gd name="T112" fmla="*/ 80 w 93"/>
                <a:gd name="T113" fmla="*/ 75 h 101"/>
                <a:gd name="T114" fmla="*/ 74 w 93"/>
                <a:gd name="T115" fmla="*/ 79 h 101"/>
                <a:gd name="T116" fmla="*/ 65 w 93"/>
                <a:gd name="T117" fmla="*/ 88 h 101"/>
                <a:gd name="T118" fmla="*/ 55 w 93"/>
                <a:gd name="T119" fmla="*/ 96 h 101"/>
                <a:gd name="T120" fmla="*/ 49 w 93"/>
                <a:gd name="T121" fmla="*/ 98 h 101"/>
                <a:gd name="T122" fmla="*/ 46 w 93"/>
                <a:gd name="T123" fmla="*/ 9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101">
                  <a:moveTo>
                    <a:pt x="51" y="86"/>
                  </a:moveTo>
                  <a:cubicBezTo>
                    <a:pt x="53" y="85"/>
                    <a:pt x="54" y="83"/>
                    <a:pt x="56" y="82"/>
                  </a:cubicBezTo>
                  <a:cubicBezTo>
                    <a:pt x="58" y="80"/>
                    <a:pt x="60" y="78"/>
                    <a:pt x="62" y="79"/>
                  </a:cubicBezTo>
                  <a:cubicBezTo>
                    <a:pt x="69" y="78"/>
                    <a:pt x="65" y="74"/>
                    <a:pt x="68" y="74"/>
                  </a:cubicBezTo>
                  <a:cubicBezTo>
                    <a:pt x="70" y="74"/>
                    <a:pt x="70" y="76"/>
                    <a:pt x="71" y="72"/>
                  </a:cubicBezTo>
                  <a:cubicBezTo>
                    <a:pt x="76" y="72"/>
                    <a:pt x="75" y="71"/>
                    <a:pt x="74" y="70"/>
                  </a:cubicBezTo>
                  <a:cubicBezTo>
                    <a:pt x="79" y="69"/>
                    <a:pt x="79" y="70"/>
                    <a:pt x="77" y="68"/>
                  </a:cubicBezTo>
                  <a:cubicBezTo>
                    <a:pt x="79" y="65"/>
                    <a:pt x="78" y="65"/>
                    <a:pt x="80" y="66"/>
                  </a:cubicBezTo>
                  <a:cubicBezTo>
                    <a:pt x="81" y="62"/>
                    <a:pt x="87" y="63"/>
                    <a:pt x="85" y="62"/>
                  </a:cubicBezTo>
                  <a:cubicBezTo>
                    <a:pt x="85" y="62"/>
                    <a:pt x="87" y="66"/>
                    <a:pt x="85" y="67"/>
                  </a:cubicBezTo>
                  <a:cubicBezTo>
                    <a:pt x="85" y="63"/>
                    <a:pt x="80" y="61"/>
                    <a:pt x="83" y="64"/>
                  </a:cubicBezTo>
                  <a:cubicBezTo>
                    <a:pt x="83" y="63"/>
                    <a:pt x="81" y="62"/>
                    <a:pt x="81" y="61"/>
                  </a:cubicBezTo>
                  <a:cubicBezTo>
                    <a:pt x="83" y="57"/>
                    <a:pt x="81" y="57"/>
                    <a:pt x="77" y="57"/>
                  </a:cubicBezTo>
                  <a:cubicBezTo>
                    <a:pt x="76" y="57"/>
                    <a:pt x="74" y="53"/>
                    <a:pt x="74" y="53"/>
                  </a:cubicBezTo>
                  <a:cubicBezTo>
                    <a:pt x="74" y="52"/>
                    <a:pt x="71" y="51"/>
                    <a:pt x="70" y="48"/>
                  </a:cubicBezTo>
                  <a:cubicBezTo>
                    <a:pt x="68" y="47"/>
                    <a:pt x="67" y="46"/>
                    <a:pt x="65" y="43"/>
                  </a:cubicBezTo>
                  <a:cubicBezTo>
                    <a:pt x="67" y="38"/>
                    <a:pt x="65" y="43"/>
                    <a:pt x="63" y="40"/>
                  </a:cubicBezTo>
                  <a:cubicBezTo>
                    <a:pt x="61" y="41"/>
                    <a:pt x="61" y="37"/>
                    <a:pt x="61" y="38"/>
                  </a:cubicBezTo>
                  <a:cubicBezTo>
                    <a:pt x="59" y="40"/>
                    <a:pt x="60" y="33"/>
                    <a:pt x="58" y="34"/>
                  </a:cubicBezTo>
                  <a:cubicBezTo>
                    <a:pt x="56" y="35"/>
                    <a:pt x="56" y="31"/>
                    <a:pt x="55" y="30"/>
                  </a:cubicBezTo>
                  <a:cubicBezTo>
                    <a:pt x="53" y="30"/>
                    <a:pt x="53" y="28"/>
                    <a:pt x="52" y="27"/>
                  </a:cubicBezTo>
                  <a:cubicBezTo>
                    <a:pt x="51" y="25"/>
                    <a:pt x="50" y="24"/>
                    <a:pt x="49" y="24"/>
                  </a:cubicBezTo>
                  <a:cubicBezTo>
                    <a:pt x="48" y="22"/>
                    <a:pt x="48" y="21"/>
                    <a:pt x="46" y="20"/>
                  </a:cubicBezTo>
                  <a:cubicBezTo>
                    <a:pt x="45" y="19"/>
                    <a:pt x="45" y="18"/>
                    <a:pt x="45" y="18"/>
                  </a:cubicBezTo>
                  <a:cubicBezTo>
                    <a:pt x="45" y="14"/>
                    <a:pt x="41" y="15"/>
                    <a:pt x="40" y="13"/>
                  </a:cubicBezTo>
                  <a:cubicBezTo>
                    <a:pt x="37" y="10"/>
                    <a:pt x="36" y="9"/>
                    <a:pt x="37" y="9"/>
                  </a:cubicBezTo>
                  <a:cubicBezTo>
                    <a:pt x="37" y="9"/>
                    <a:pt x="38" y="10"/>
                    <a:pt x="40" y="9"/>
                  </a:cubicBezTo>
                  <a:cubicBezTo>
                    <a:pt x="44" y="11"/>
                    <a:pt x="45" y="10"/>
                    <a:pt x="44" y="10"/>
                  </a:cubicBezTo>
                  <a:cubicBezTo>
                    <a:pt x="44" y="9"/>
                    <a:pt x="44" y="10"/>
                    <a:pt x="43" y="11"/>
                  </a:cubicBezTo>
                  <a:cubicBezTo>
                    <a:pt x="42" y="12"/>
                    <a:pt x="40" y="13"/>
                    <a:pt x="38" y="13"/>
                  </a:cubicBezTo>
                  <a:cubicBezTo>
                    <a:pt x="37" y="14"/>
                    <a:pt x="36" y="15"/>
                    <a:pt x="35" y="15"/>
                  </a:cubicBezTo>
                  <a:cubicBezTo>
                    <a:pt x="33" y="16"/>
                    <a:pt x="32" y="17"/>
                    <a:pt x="32" y="17"/>
                  </a:cubicBezTo>
                  <a:cubicBezTo>
                    <a:pt x="29" y="15"/>
                    <a:pt x="27" y="17"/>
                    <a:pt x="27" y="18"/>
                  </a:cubicBezTo>
                  <a:cubicBezTo>
                    <a:pt x="26" y="19"/>
                    <a:pt x="25" y="20"/>
                    <a:pt x="25" y="21"/>
                  </a:cubicBezTo>
                  <a:cubicBezTo>
                    <a:pt x="23" y="21"/>
                    <a:pt x="23" y="22"/>
                    <a:pt x="21" y="23"/>
                  </a:cubicBezTo>
                  <a:cubicBezTo>
                    <a:pt x="23" y="26"/>
                    <a:pt x="19" y="25"/>
                    <a:pt x="18" y="25"/>
                  </a:cubicBezTo>
                  <a:cubicBezTo>
                    <a:pt x="16" y="25"/>
                    <a:pt x="18" y="25"/>
                    <a:pt x="16" y="28"/>
                  </a:cubicBezTo>
                  <a:cubicBezTo>
                    <a:pt x="14" y="27"/>
                    <a:pt x="12" y="26"/>
                    <a:pt x="12" y="29"/>
                  </a:cubicBezTo>
                  <a:cubicBezTo>
                    <a:pt x="11" y="30"/>
                    <a:pt x="9" y="30"/>
                    <a:pt x="8" y="31"/>
                  </a:cubicBezTo>
                  <a:cubicBezTo>
                    <a:pt x="9" y="31"/>
                    <a:pt x="8" y="31"/>
                    <a:pt x="6" y="32"/>
                  </a:cubicBezTo>
                  <a:cubicBezTo>
                    <a:pt x="5" y="32"/>
                    <a:pt x="8" y="28"/>
                    <a:pt x="7" y="28"/>
                  </a:cubicBezTo>
                  <a:cubicBezTo>
                    <a:pt x="6" y="29"/>
                    <a:pt x="8" y="28"/>
                    <a:pt x="7" y="28"/>
                  </a:cubicBezTo>
                  <a:cubicBezTo>
                    <a:pt x="8" y="29"/>
                    <a:pt x="8" y="29"/>
                    <a:pt x="10" y="32"/>
                  </a:cubicBezTo>
                  <a:cubicBezTo>
                    <a:pt x="10" y="34"/>
                    <a:pt x="12" y="34"/>
                    <a:pt x="12" y="35"/>
                  </a:cubicBezTo>
                  <a:cubicBezTo>
                    <a:pt x="15" y="36"/>
                    <a:pt x="17" y="35"/>
                    <a:pt x="14" y="37"/>
                  </a:cubicBezTo>
                  <a:cubicBezTo>
                    <a:pt x="15" y="38"/>
                    <a:pt x="18" y="42"/>
                    <a:pt x="16" y="40"/>
                  </a:cubicBezTo>
                  <a:cubicBezTo>
                    <a:pt x="17" y="40"/>
                    <a:pt x="14" y="40"/>
                    <a:pt x="18" y="43"/>
                  </a:cubicBezTo>
                  <a:cubicBezTo>
                    <a:pt x="20" y="45"/>
                    <a:pt x="19" y="47"/>
                    <a:pt x="21" y="46"/>
                  </a:cubicBezTo>
                  <a:cubicBezTo>
                    <a:pt x="24" y="49"/>
                    <a:pt x="24" y="51"/>
                    <a:pt x="24" y="50"/>
                  </a:cubicBezTo>
                  <a:cubicBezTo>
                    <a:pt x="21" y="51"/>
                    <a:pt x="25" y="52"/>
                    <a:pt x="26" y="54"/>
                  </a:cubicBezTo>
                  <a:cubicBezTo>
                    <a:pt x="26" y="53"/>
                    <a:pt x="24" y="58"/>
                    <a:pt x="29" y="57"/>
                  </a:cubicBezTo>
                  <a:cubicBezTo>
                    <a:pt x="30" y="59"/>
                    <a:pt x="32" y="57"/>
                    <a:pt x="31" y="60"/>
                  </a:cubicBezTo>
                  <a:cubicBezTo>
                    <a:pt x="32" y="61"/>
                    <a:pt x="33" y="62"/>
                    <a:pt x="33" y="63"/>
                  </a:cubicBezTo>
                  <a:cubicBezTo>
                    <a:pt x="35" y="65"/>
                    <a:pt x="36" y="65"/>
                    <a:pt x="37" y="67"/>
                  </a:cubicBezTo>
                  <a:cubicBezTo>
                    <a:pt x="38" y="70"/>
                    <a:pt x="39" y="73"/>
                    <a:pt x="41" y="73"/>
                  </a:cubicBezTo>
                  <a:cubicBezTo>
                    <a:pt x="42" y="74"/>
                    <a:pt x="44" y="75"/>
                    <a:pt x="44" y="77"/>
                  </a:cubicBezTo>
                  <a:cubicBezTo>
                    <a:pt x="45" y="77"/>
                    <a:pt x="46" y="80"/>
                    <a:pt x="47" y="80"/>
                  </a:cubicBezTo>
                  <a:cubicBezTo>
                    <a:pt x="47" y="82"/>
                    <a:pt x="49" y="83"/>
                    <a:pt x="49" y="83"/>
                  </a:cubicBezTo>
                  <a:cubicBezTo>
                    <a:pt x="48" y="84"/>
                    <a:pt x="50" y="88"/>
                    <a:pt x="51" y="86"/>
                  </a:cubicBezTo>
                  <a:close/>
                  <a:moveTo>
                    <a:pt x="46" y="96"/>
                  </a:moveTo>
                  <a:cubicBezTo>
                    <a:pt x="44" y="97"/>
                    <a:pt x="46" y="98"/>
                    <a:pt x="43" y="92"/>
                  </a:cubicBezTo>
                  <a:cubicBezTo>
                    <a:pt x="42" y="93"/>
                    <a:pt x="41" y="91"/>
                    <a:pt x="40" y="89"/>
                  </a:cubicBezTo>
                  <a:cubicBezTo>
                    <a:pt x="41" y="87"/>
                    <a:pt x="40" y="83"/>
                    <a:pt x="37" y="83"/>
                  </a:cubicBezTo>
                  <a:cubicBezTo>
                    <a:pt x="38" y="82"/>
                    <a:pt x="35" y="83"/>
                    <a:pt x="35" y="81"/>
                  </a:cubicBezTo>
                  <a:cubicBezTo>
                    <a:pt x="34" y="79"/>
                    <a:pt x="35" y="79"/>
                    <a:pt x="33" y="77"/>
                  </a:cubicBezTo>
                  <a:cubicBezTo>
                    <a:pt x="31" y="75"/>
                    <a:pt x="30" y="77"/>
                    <a:pt x="30" y="74"/>
                  </a:cubicBezTo>
                  <a:cubicBezTo>
                    <a:pt x="32" y="72"/>
                    <a:pt x="27" y="71"/>
                    <a:pt x="29" y="71"/>
                  </a:cubicBezTo>
                  <a:cubicBezTo>
                    <a:pt x="29" y="67"/>
                    <a:pt x="24" y="70"/>
                    <a:pt x="26" y="67"/>
                  </a:cubicBezTo>
                  <a:cubicBezTo>
                    <a:pt x="24" y="67"/>
                    <a:pt x="26" y="62"/>
                    <a:pt x="24" y="64"/>
                  </a:cubicBezTo>
                  <a:cubicBezTo>
                    <a:pt x="27" y="62"/>
                    <a:pt x="22" y="63"/>
                    <a:pt x="22" y="60"/>
                  </a:cubicBezTo>
                  <a:cubicBezTo>
                    <a:pt x="20" y="61"/>
                    <a:pt x="17" y="59"/>
                    <a:pt x="19" y="57"/>
                  </a:cubicBezTo>
                  <a:cubicBezTo>
                    <a:pt x="19" y="58"/>
                    <a:pt x="15" y="56"/>
                    <a:pt x="17" y="54"/>
                  </a:cubicBezTo>
                  <a:cubicBezTo>
                    <a:pt x="17" y="52"/>
                    <a:pt x="15" y="49"/>
                    <a:pt x="14" y="51"/>
                  </a:cubicBezTo>
                  <a:cubicBezTo>
                    <a:pt x="13" y="51"/>
                    <a:pt x="13" y="48"/>
                    <a:pt x="13" y="47"/>
                  </a:cubicBezTo>
                  <a:cubicBezTo>
                    <a:pt x="9" y="46"/>
                    <a:pt x="15" y="43"/>
                    <a:pt x="11" y="44"/>
                  </a:cubicBezTo>
                  <a:cubicBezTo>
                    <a:pt x="9" y="44"/>
                    <a:pt x="10" y="40"/>
                    <a:pt x="8" y="39"/>
                  </a:cubicBezTo>
                  <a:cubicBezTo>
                    <a:pt x="5" y="38"/>
                    <a:pt x="3" y="35"/>
                    <a:pt x="5" y="35"/>
                  </a:cubicBezTo>
                  <a:cubicBezTo>
                    <a:pt x="4" y="33"/>
                    <a:pt x="3" y="29"/>
                    <a:pt x="2" y="31"/>
                  </a:cubicBezTo>
                  <a:cubicBezTo>
                    <a:pt x="3" y="32"/>
                    <a:pt x="0" y="29"/>
                    <a:pt x="3" y="27"/>
                  </a:cubicBezTo>
                  <a:cubicBezTo>
                    <a:pt x="4" y="28"/>
                    <a:pt x="3" y="27"/>
                    <a:pt x="3" y="27"/>
                  </a:cubicBezTo>
                  <a:cubicBezTo>
                    <a:pt x="3" y="28"/>
                    <a:pt x="6" y="25"/>
                    <a:pt x="9" y="23"/>
                  </a:cubicBezTo>
                  <a:cubicBezTo>
                    <a:pt x="11" y="22"/>
                    <a:pt x="10" y="24"/>
                    <a:pt x="11" y="21"/>
                  </a:cubicBezTo>
                  <a:cubicBezTo>
                    <a:pt x="12" y="20"/>
                    <a:pt x="11" y="19"/>
                    <a:pt x="14" y="19"/>
                  </a:cubicBezTo>
                  <a:cubicBezTo>
                    <a:pt x="17" y="20"/>
                    <a:pt x="17" y="16"/>
                    <a:pt x="17" y="17"/>
                  </a:cubicBezTo>
                  <a:cubicBezTo>
                    <a:pt x="20" y="16"/>
                    <a:pt x="19" y="15"/>
                    <a:pt x="21" y="14"/>
                  </a:cubicBezTo>
                  <a:cubicBezTo>
                    <a:pt x="21" y="13"/>
                    <a:pt x="22" y="13"/>
                    <a:pt x="24" y="11"/>
                  </a:cubicBezTo>
                  <a:cubicBezTo>
                    <a:pt x="23" y="10"/>
                    <a:pt x="27" y="11"/>
                    <a:pt x="27" y="9"/>
                  </a:cubicBezTo>
                  <a:cubicBezTo>
                    <a:pt x="27" y="9"/>
                    <a:pt x="30" y="9"/>
                    <a:pt x="30" y="7"/>
                  </a:cubicBezTo>
                  <a:cubicBezTo>
                    <a:pt x="33" y="7"/>
                    <a:pt x="33" y="6"/>
                    <a:pt x="33" y="5"/>
                  </a:cubicBezTo>
                  <a:cubicBezTo>
                    <a:pt x="35" y="2"/>
                    <a:pt x="38" y="1"/>
                    <a:pt x="38" y="1"/>
                  </a:cubicBezTo>
                  <a:cubicBezTo>
                    <a:pt x="40" y="1"/>
                    <a:pt x="41" y="0"/>
                    <a:pt x="42" y="0"/>
                  </a:cubicBezTo>
                  <a:cubicBezTo>
                    <a:pt x="43" y="1"/>
                    <a:pt x="44" y="1"/>
                    <a:pt x="45" y="2"/>
                  </a:cubicBezTo>
                  <a:cubicBezTo>
                    <a:pt x="46" y="2"/>
                    <a:pt x="44" y="2"/>
                    <a:pt x="45" y="2"/>
                  </a:cubicBezTo>
                  <a:cubicBezTo>
                    <a:pt x="46" y="3"/>
                    <a:pt x="46" y="3"/>
                    <a:pt x="45" y="2"/>
                  </a:cubicBezTo>
                  <a:cubicBezTo>
                    <a:pt x="45" y="2"/>
                    <a:pt x="47" y="4"/>
                    <a:pt x="48" y="7"/>
                  </a:cubicBezTo>
                  <a:cubicBezTo>
                    <a:pt x="49" y="8"/>
                    <a:pt x="51" y="9"/>
                    <a:pt x="52" y="12"/>
                  </a:cubicBezTo>
                  <a:cubicBezTo>
                    <a:pt x="53" y="14"/>
                    <a:pt x="56" y="16"/>
                    <a:pt x="57" y="18"/>
                  </a:cubicBezTo>
                  <a:cubicBezTo>
                    <a:pt x="57" y="20"/>
                    <a:pt x="59" y="20"/>
                    <a:pt x="59" y="22"/>
                  </a:cubicBezTo>
                  <a:cubicBezTo>
                    <a:pt x="60" y="24"/>
                    <a:pt x="60" y="22"/>
                    <a:pt x="62" y="25"/>
                  </a:cubicBezTo>
                  <a:cubicBezTo>
                    <a:pt x="64" y="26"/>
                    <a:pt x="63" y="27"/>
                    <a:pt x="65" y="28"/>
                  </a:cubicBezTo>
                  <a:cubicBezTo>
                    <a:pt x="65" y="31"/>
                    <a:pt x="66" y="31"/>
                    <a:pt x="67" y="33"/>
                  </a:cubicBezTo>
                  <a:cubicBezTo>
                    <a:pt x="69" y="36"/>
                    <a:pt x="70" y="36"/>
                    <a:pt x="70" y="36"/>
                  </a:cubicBezTo>
                  <a:cubicBezTo>
                    <a:pt x="68" y="38"/>
                    <a:pt x="70" y="38"/>
                    <a:pt x="73" y="40"/>
                  </a:cubicBezTo>
                  <a:cubicBezTo>
                    <a:pt x="73" y="41"/>
                    <a:pt x="74" y="45"/>
                    <a:pt x="76" y="44"/>
                  </a:cubicBezTo>
                  <a:cubicBezTo>
                    <a:pt x="74" y="47"/>
                    <a:pt x="79" y="45"/>
                    <a:pt x="78" y="47"/>
                  </a:cubicBezTo>
                  <a:cubicBezTo>
                    <a:pt x="79" y="47"/>
                    <a:pt x="80" y="50"/>
                    <a:pt x="80" y="50"/>
                  </a:cubicBezTo>
                  <a:cubicBezTo>
                    <a:pt x="80" y="53"/>
                    <a:pt x="84" y="54"/>
                    <a:pt x="83" y="53"/>
                  </a:cubicBezTo>
                  <a:cubicBezTo>
                    <a:pt x="86" y="57"/>
                    <a:pt x="84" y="56"/>
                    <a:pt x="86" y="58"/>
                  </a:cubicBezTo>
                  <a:cubicBezTo>
                    <a:pt x="88" y="61"/>
                    <a:pt x="89" y="61"/>
                    <a:pt x="89" y="63"/>
                  </a:cubicBezTo>
                  <a:cubicBezTo>
                    <a:pt x="93" y="63"/>
                    <a:pt x="91" y="67"/>
                    <a:pt x="89" y="67"/>
                  </a:cubicBezTo>
                  <a:cubicBezTo>
                    <a:pt x="91" y="67"/>
                    <a:pt x="91" y="65"/>
                    <a:pt x="89" y="67"/>
                  </a:cubicBezTo>
                  <a:cubicBezTo>
                    <a:pt x="89" y="67"/>
                    <a:pt x="85" y="70"/>
                    <a:pt x="87" y="68"/>
                  </a:cubicBezTo>
                  <a:cubicBezTo>
                    <a:pt x="84" y="70"/>
                    <a:pt x="84" y="69"/>
                    <a:pt x="83" y="72"/>
                  </a:cubicBezTo>
                  <a:cubicBezTo>
                    <a:pt x="85" y="74"/>
                    <a:pt x="83" y="71"/>
                    <a:pt x="80" y="75"/>
                  </a:cubicBezTo>
                  <a:cubicBezTo>
                    <a:pt x="76" y="74"/>
                    <a:pt x="76" y="78"/>
                    <a:pt x="77" y="77"/>
                  </a:cubicBezTo>
                  <a:cubicBezTo>
                    <a:pt x="75" y="80"/>
                    <a:pt x="75" y="76"/>
                    <a:pt x="74" y="79"/>
                  </a:cubicBezTo>
                  <a:cubicBezTo>
                    <a:pt x="77" y="79"/>
                    <a:pt x="69" y="80"/>
                    <a:pt x="71" y="82"/>
                  </a:cubicBezTo>
                  <a:cubicBezTo>
                    <a:pt x="71" y="84"/>
                    <a:pt x="66" y="89"/>
                    <a:pt x="65" y="88"/>
                  </a:cubicBezTo>
                  <a:cubicBezTo>
                    <a:pt x="64" y="90"/>
                    <a:pt x="57" y="92"/>
                    <a:pt x="59" y="92"/>
                  </a:cubicBezTo>
                  <a:cubicBezTo>
                    <a:pt x="56" y="95"/>
                    <a:pt x="56" y="96"/>
                    <a:pt x="55" y="96"/>
                  </a:cubicBezTo>
                  <a:cubicBezTo>
                    <a:pt x="53" y="97"/>
                    <a:pt x="55" y="98"/>
                    <a:pt x="53" y="97"/>
                  </a:cubicBezTo>
                  <a:cubicBezTo>
                    <a:pt x="53" y="99"/>
                    <a:pt x="51" y="101"/>
                    <a:pt x="49" y="98"/>
                  </a:cubicBezTo>
                  <a:cubicBezTo>
                    <a:pt x="46" y="97"/>
                    <a:pt x="47" y="99"/>
                    <a:pt x="46" y="97"/>
                  </a:cubicBezTo>
                  <a:cubicBezTo>
                    <a:pt x="44" y="95"/>
                    <a:pt x="44" y="95"/>
                    <a:pt x="46" y="96"/>
                  </a:cubicBezTo>
                  <a:cubicBezTo>
                    <a:pt x="45" y="95"/>
                    <a:pt x="46" y="95"/>
                    <a:pt x="46" y="9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5" name="Freeform 23"/>
            <p:cNvSpPr>
              <a:spLocks noEditPoints="1"/>
            </p:cNvSpPr>
            <p:nvPr/>
          </p:nvSpPr>
          <p:spPr bwMode="auto">
            <a:xfrm>
              <a:off x="3550" y="-149"/>
              <a:ext cx="156" cy="158"/>
            </a:xfrm>
            <a:custGeom>
              <a:avLst/>
              <a:gdLst>
                <a:gd name="T0" fmla="*/ 18 w 66"/>
                <a:gd name="T1" fmla="*/ 59 h 67"/>
                <a:gd name="T2" fmla="*/ 16 w 66"/>
                <a:gd name="T3" fmla="*/ 53 h 67"/>
                <a:gd name="T4" fmla="*/ 13 w 66"/>
                <a:gd name="T5" fmla="*/ 46 h 67"/>
                <a:gd name="T6" fmla="*/ 11 w 66"/>
                <a:gd name="T7" fmla="*/ 39 h 67"/>
                <a:gd name="T8" fmla="*/ 8 w 66"/>
                <a:gd name="T9" fmla="*/ 32 h 67"/>
                <a:gd name="T10" fmla="*/ 5 w 66"/>
                <a:gd name="T11" fmla="*/ 25 h 67"/>
                <a:gd name="T12" fmla="*/ 1 w 66"/>
                <a:gd name="T13" fmla="*/ 14 h 67"/>
                <a:gd name="T14" fmla="*/ 3 w 66"/>
                <a:gd name="T15" fmla="*/ 10 h 67"/>
                <a:gd name="T16" fmla="*/ 8 w 66"/>
                <a:gd name="T17" fmla="*/ 9 h 67"/>
                <a:gd name="T18" fmla="*/ 17 w 66"/>
                <a:gd name="T19" fmla="*/ 7 h 67"/>
                <a:gd name="T20" fmla="*/ 27 w 66"/>
                <a:gd name="T21" fmla="*/ 3 h 67"/>
                <a:gd name="T22" fmla="*/ 38 w 66"/>
                <a:gd name="T23" fmla="*/ 0 h 67"/>
                <a:gd name="T24" fmla="*/ 45 w 66"/>
                <a:gd name="T25" fmla="*/ 3 h 67"/>
                <a:gd name="T26" fmla="*/ 47 w 66"/>
                <a:gd name="T27" fmla="*/ 8 h 67"/>
                <a:gd name="T28" fmla="*/ 50 w 66"/>
                <a:gd name="T29" fmla="*/ 17 h 67"/>
                <a:gd name="T30" fmla="*/ 53 w 66"/>
                <a:gd name="T31" fmla="*/ 25 h 67"/>
                <a:gd name="T32" fmla="*/ 56 w 66"/>
                <a:gd name="T33" fmla="*/ 31 h 67"/>
                <a:gd name="T34" fmla="*/ 60 w 66"/>
                <a:gd name="T35" fmla="*/ 42 h 67"/>
                <a:gd name="T36" fmla="*/ 64 w 66"/>
                <a:gd name="T37" fmla="*/ 52 h 67"/>
                <a:gd name="T38" fmla="*/ 62 w 66"/>
                <a:gd name="T39" fmla="*/ 56 h 67"/>
                <a:gd name="T40" fmla="*/ 56 w 66"/>
                <a:gd name="T41" fmla="*/ 58 h 67"/>
                <a:gd name="T42" fmla="*/ 44 w 66"/>
                <a:gd name="T43" fmla="*/ 62 h 67"/>
                <a:gd name="T44" fmla="*/ 32 w 66"/>
                <a:gd name="T45" fmla="*/ 65 h 67"/>
                <a:gd name="T46" fmla="*/ 23 w 66"/>
                <a:gd name="T47" fmla="*/ 67 h 67"/>
                <a:gd name="T48" fmla="*/ 20 w 66"/>
                <a:gd name="T49" fmla="*/ 64 h 67"/>
                <a:gd name="T50" fmla="*/ 31 w 66"/>
                <a:gd name="T51" fmla="*/ 56 h 67"/>
                <a:gd name="T52" fmla="*/ 41 w 66"/>
                <a:gd name="T53" fmla="*/ 54 h 67"/>
                <a:gd name="T54" fmla="*/ 48 w 66"/>
                <a:gd name="T55" fmla="*/ 52 h 67"/>
                <a:gd name="T56" fmla="*/ 58 w 66"/>
                <a:gd name="T57" fmla="*/ 51 h 67"/>
                <a:gd name="T58" fmla="*/ 59 w 66"/>
                <a:gd name="T59" fmla="*/ 54 h 67"/>
                <a:gd name="T60" fmla="*/ 53 w 66"/>
                <a:gd name="T61" fmla="*/ 44 h 67"/>
                <a:gd name="T62" fmla="*/ 49 w 66"/>
                <a:gd name="T63" fmla="*/ 33 h 67"/>
                <a:gd name="T64" fmla="*/ 44 w 66"/>
                <a:gd name="T65" fmla="*/ 27 h 67"/>
                <a:gd name="T66" fmla="*/ 41 w 66"/>
                <a:gd name="T67" fmla="*/ 19 h 67"/>
                <a:gd name="T68" fmla="*/ 39 w 66"/>
                <a:gd name="T69" fmla="*/ 12 h 67"/>
                <a:gd name="T70" fmla="*/ 35 w 66"/>
                <a:gd name="T71" fmla="*/ 7 h 67"/>
                <a:gd name="T72" fmla="*/ 35 w 66"/>
                <a:gd name="T73" fmla="*/ 11 h 67"/>
                <a:gd name="T74" fmla="*/ 22 w 66"/>
                <a:gd name="T75" fmla="*/ 13 h 67"/>
                <a:gd name="T76" fmla="*/ 10 w 66"/>
                <a:gd name="T77" fmla="*/ 15 h 67"/>
                <a:gd name="T78" fmla="*/ 6 w 66"/>
                <a:gd name="T79" fmla="*/ 12 h 67"/>
                <a:gd name="T80" fmla="*/ 10 w 66"/>
                <a:gd name="T81" fmla="*/ 19 h 67"/>
                <a:gd name="T82" fmla="*/ 13 w 66"/>
                <a:gd name="T83" fmla="*/ 26 h 67"/>
                <a:gd name="T84" fmla="*/ 17 w 66"/>
                <a:gd name="T85" fmla="*/ 34 h 67"/>
                <a:gd name="T86" fmla="*/ 22 w 66"/>
                <a:gd name="T87" fmla="*/ 42 h 67"/>
                <a:gd name="T88" fmla="*/ 25 w 66"/>
                <a:gd name="T89" fmla="*/ 49 h 67"/>
                <a:gd name="T90" fmla="*/ 28 w 66"/>
                <a:gd name="T91"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 h="67">
                  <a:moveTo>
                    <a:pt x="20" y="64"/>
                  </a:moveTo>
                  <a:cubicBezTo>
                    <a:pt x="18" y="64"/>
                    <a:pt x="18" y="61"/>
                    <a:pt x="18" y="59"/>
                  </a:cubicBezTo>
                  <a:cubicBezTo>
                    <a:pt x="17" y="56"/>
                    <a:pt x="16" y="57"/>
                    <a:pt x="17" y="56"/>
                  </a:cubicBezTo>
                  <a:cubicBezTo>
                    <a:pt x="14" y="53"/>
                    <a:pt x="16" y="53"/>
                    <a:pt x="16" y="53"/>
                  </a:cubicBezTo>
                  <a:cubicBezTo>
                    <a:pt x="16" y="56"/>
                    <a:pt x="13" y="52"/>
                    <a:pt x="14" y="50"/>
                  </a:cubicBezTo>
                  <a:cubicBezTo>
                    <a:pt x="13" y="49"/>
                    <a:pt x="14" y="45"/>
                    <a:pt x="13" y="46"/>
                  </a:cubicBezTo>
                  <a:cubicBezTo>
                    <a:pt x="12" y="49"/>
                    <a:pt x="9" y="44"/>
                    <a:pt x="12" y="43"/>
                  </a:cubicBezTo>
                  <a:cubicBezTo>
                    <a:pt x="13" y="44"/>
                    <a:pt x="12" y="42"/>
                    <a:pt x="11" y="39"/>
                  </a:cubicBezTo>
                  <a:cubicBezTo>
                    <a:pt x="7" y="33"/>
                    <a:pt x="12" y="38"/>
                    <a:pt x="9" y="35"/>
                  </a:cubicBezTo>
                  <a:cubicBezTo>
                    <a:pt x="7" y="33"/>
                    <a:pt x="5" y="33"/>
                    <a:pt x="8" y="32"/>
                  </a:cubicBezTo>
                  <a:cubicBezTo>
                    <a:pt x="7" y="27"/>
                    <a:pt x="6" y="31"/>
                    <a:pt x="6" y="28"/>
                  </a:cubicBezTo>
                  <a:cubicBezTo>
                    <a:pt x="5" y="26"/>
                    <a:pt x="1" y="24"/>
                    <a:pt x="5" y="25"/>
                  </a:cubicBezTo>
                  <a:cubicBezTo>
                    <a:pt x="2" y="26"/>
                    <a:pt x="0" y="18"/>
                    <a:pt x="3" y="19"/>
                  </a:cubicBezTo>
                  <a:cubicBezTo>
                    <a:pt x="1" y="15"/>
                    <a:pt x="1" y="15"/>
                    <a:pt x="1" y="14"/>
                  </a:cubicBezTo>
                  <a:cubicBezTo>
                    <a:pt x="1" y="11"/>
                    <a:pt x="2" y="12"/>
                    <a:pt x="2" y="10"/>
                  </a:cubicBezTo>
                  <a:cubicBezTo>
                    <a:pt x="2" y="11"/>
                    <a:pt x="2" y="11"/>
                    <a:pt x="3" y="10"/>
                  </a:cubicBezTo>
                  <a:cubicBezTo>
                    <a:pt x="2" y="12"/>
                    <a:pt x="4" y="11"/>
                    <a:pt x="3" y="10"/>
                  </a:cubicBezTo>
                  <a:cubicBezTo>
                    <a:pt x="3" y="11"/>
                    <a:pt x="4" y="8"/>
                    <a:pt x="8" y="9"/>
                  </a:cubicBezTo>
                  <a:cubicBezTo>
                    <a:pt x="9" y="8"/>
                    <a:pt x="12" y="6"/>
                    <a:pt x="14" y="7"/>
                  </a:cubicBezTo>
                  <a:cubicBezTo>
                    <a:pt x="15" y="9"/>
                    <a:pt x="16" y="5"/>
                    <a:pt x="17" y="7"/>
                  </a:cubicBezTo>
                  <a:cubicBezTo>
                    <a:pt x="16" y="5"/>
                    <a:pt x="20" y="6"/>
                    <a:pt x="21" y="5"/>
                  </a:cubicBezTo>
                  <a:cubicBezTo>
                    <a:pt x="23" y="3"/>
                    <a:pt x="26" y="3"/>
                    <a:pt x="27" y="3"/>
                  </a:cubicBezTo>
                  <a:cubicBezTo>
                    <a:pt x="30" y="3"/>
                    <a:pt x="31" y="2"/>
                    <a:pt x="33" y="1"/>
                  </a:cubicBezTo>
                  <a:cubicBezTo>
                    <a:pt x="36" y="2"/>
                    <a:pt x="39" y="1"/>
                    <a:pt x="38" y="0"/>
                  </a:cubicBezTo>
                  <a:cubicBezTo>
                    <a:pt x="39" y="0"/>
                    <a:pt x="40" y="0"/>
                    <a:pt x="42" y="0"/>
                  </a:cubicBezTo>
                  <a:cubicBezTo>
                    <a:pt x="42" y="0"/>
                    <a:pt x="45" y="0"/>
                    <a:pt x="45" y="3"/>
                  </a:cubicBezTo>
                  <a:cubicBezTo>
                    <a:pt x="43" y="2"/>
                    <a:pt x="44" y="3"/>
                    <a:pt x="45" y="3"/>
                  </a:cubicBezTo>
                  <a:cubicBezTo>
                    <a:pt x="46" y="1"/>
                    <a:pt x="44" y="4"/>
                    <a:pt x="47" y="8"/>
                  </a:cubicBezTo>
                  <a:cubicBezTo>
                    <a:pt x="47" y="8"/>
                    <a:pt x="47" y="10"/>
                    <a:pt x="49" y="13"/>
                  </a:cubicBezTo>
                  <a:cubicBezTo>
                    <a:pt x="49" y="14"/>
                    <a:pt x="50" y="16"/>
                    <a:pt x="50" y="17"/>
                  </a:cubicBezTo>
                  <a:cubicBezTo>
                    <a:pt x="50" y="17"/>
                    <a:pt x="51" y="20"/>
                    <a:pt x="51" y="20"/>
                  </a:cubicBezTo>
                  <a:cubicBezTo>
                    <a:pt x="52" y="22"/>
                    <a:pt x="52" y="25"/>
                    <a:pt x="53" y="25"/>
                  </a:cubicBezTo>
                  <a:cubicBezTo>
                    <a:pt x="54" y="27"/>
                    <a:pt x="54" y="27"/>
                    <a:pt x="55" y="28"/>
                  </a:cubicBezTo>
                  <a:cubicBezTo>
                    <a:pt x="56" y="28"/>
                    <a:pt x="56" y="29"/>
                    <a:pt x="56" y="31"/>
                  </a:cubicBezTo>
                  <a:cubicBezTo>
                    <a:pt x="56" y="31"/>
                    <a:pt x="55" y="32"/>
                    <a:pt x="57" y="35"/>
                  </a:cubicBezTo>
                  <a:cubicBezTo>
                    <a:pt x="61" y="38"/>
                    <a:pt x="57" y="40"/>
                    <a:pt x="60" y="42"/>
                  </a:cubicBezTo>
                  <a:cubicBezTo>
                    <a:pt x="60" y="45"/>
                    <a:pt x="61" y="45"/>
                    <a:pt x="62" y="47"/>
                  </a:cubicBezTo>
                  <a:cubicBezTo>
                    <a:pt x="65" y="50"/>
                    <a:pt x="66" y="53"/>
                    <a:pt x="64" y="52"/>
                  </a:cubicBezTo>
                  <a:cubicBezTo>
                    <a:pt x="61" y="57"/>
                    <a:pt x="61" y="57"/>
                    <a:pt x="62" y="56"/>
                  </a:cubicBezTo>
                  <a:cubicBezTo>
                    <a:pt x="65" y="57"/>
                    <a:pt x="63" y="55"/>
                    <a:pt x="62" y="56"/>
                  </a:cubicBezTo>
                  <a:cubicBezTo>
                    <a:pt x="65" y="57"/>
                    <a:pt x="63" y="56"/>
                    <a:pt x="62" y="56"/>
                  </a:cubicBezTo>
                  <a:cubicBezTo>
                    <a:pt x="61" y="56"/>
                    <a:pt x="59" y="58"/>
                    <a:pt x="56" y="58"/>
                  </a:cubicBezTo>
                  <a:cubicBezTo>
                    <a:pt x="53" y="55"/>
                    <a:pt x="55" y="61"/>
                    <a:pt x="51" y="59"/>
                  </a:cubicBezTo>
                  <a:cubicBezTo>
                    <a:pt x="47" y="61"/>
                    <a:pt x="46" y="58"/>
                    <a:pt x="44" y="62"/>
                  </a:cubicBezTo>
                  <a:cubicBezTo>
                    <a:pt x="42" y="62"/>
                    <a:pt x="41" y="61"/>
                    <a:pt x="38" y="64"/>
                  </a:cubicBezTo>
                  <a:cubicBezTo>
                    <a:pt x="36" y="65"/>
                    <a:pt x="34" y="64"/>
                    <a:pt x="32" y="65"/>
                  </a:cubicBezTo>
                  <a:cubicBezTo>
                    <a:pt x="28" y="67"/>
                    <a:pt x="24" y="67"/>
                    <a:pt x="26" y="67"/>
                  </a:cubicBezTo>
                  <a:cubicBezTo>
                    <a:pt x="24" y="65"/>
                    <a:pt x="24" y="66"/>
                    <a:pt x="23" y="67"/>
                  </a:cubicBezTo>
                  <a:cubicBezTo>
                    <a:pt x="20" y="65"/>
                    <a:pt x="22" y="65"/>
                    <a:pt x="20" y="64"/>
                  </a:cubicBezTo>
                  <a:cubicBezTo>
                    <a:pt x="24" y="64"/>
                    <a:pt x="22" y="64"/>
                    <a:pt x="20" y="64"/>
                  </a:cubicBezTo>
                  <a:close/>
                  <a:moveTo>
                    <a:pt x="28" y="55"/>
                  </a:moveTo>
                  <a:cubicBezTo>
                    <a:pt x="28" y="54"/>
                    <a:pt x="30" y="56"/>
                    <a:pt x="31" y="56"/>
                  </a:cubicBezTo>
                  <a:cubicBezTo>
                    <a:pt x="31" y="56"/>
                    <a:pt x="32" y="50"/>
                    <a:pt x="37" y="54"/>
                  </a:cubicBezTo>
                  <a:cubicBezTo>
                    <a:pt x="36" y="53"/>
                    <a:pt x="38" y="54"/>
                    <a:pt x="41" y="54"/>
                  </a:cubicBezTo>
                  <a:cubicBezTo>
                    <a:pt x="42" y="55"/>
                    <a:pt x="43" y="55"/>
                    <a:pt x="45" y="53"/>
                  </a:cubicBezTo>
                  <a:cubicBezTo>
                    <a:pt x="47" y="55"/>
                    <a:pt x="49" y="52"/>
                    <a:pt x="48" y="52"/>
                  </a:cubicBezTo>
                  <a:cubicBezTo>
                    <a:pt x="49" y="52"/>
                    <a:pt x="50" y="55"/>
                    <a:pt x="52" y="52"/>
                  </a:cubicBezTo>
                  <a:cubicBezTo>
                    <a:pt x="55" y="53"/>
                    <a:pt x="58" y="51"/>
                    <a:pt x="58" y="51"/>
                  </a:cubicBezTo>
                  <a:cubicBezTo>
                    <a:pt x="57" y="49"/>
                    <a:pt x="63" y="50"/>
                    <a:pt x="61" y="50"/>
                  </a:cubicBezTo>
                  <a:cubicBezTo>
                    <a:pt x="61" y="51"/>
                    <a:pt x="61" y="57"/>
                    <a:pt x="59" y="54"/>
                  </a:cubicBezTo>
                  <a:cubicBezTo>
                    <a:pt x="57" y="56"/>
                    <a:pt x="58" y="51"/>
                    <a:pt x="56" y="50"/>
                  </a:cubicBezTo>
                  <a:cubicBezTo>
                    <a:pt x="57" y="48"/>
                    <a:pt x="55" y="47"/>
                    <a:pt x="53" y="44"/>
                  </a:cubicBezTo>
                  <a:cubicBezTo>
                    <a:pt x="52" y="40"/>
                    <a:pt x="53" y="42"/>
                    <a:pt x="50" y="38"/>
                  </a:cubicBezTo>
                  <a:cubicBezTo>
                    <a:pt x="49" y="34"/>
                    <a:pt x="52" y="32"/>
                    <a:pt x="49" y="33"/>
                  </a:cubicBezTo>
                  <a:cubicBezTo>
                    <a:pt x="51" y="33"/>
                    <a:pt x="47" y="30"/>
                    <a:pt x="47" y="31"/>
                  </a:cubicBezTo>
                  <a:cubicBezTo>
                    <a:pt x="45" y="28"/>
                    <a:pt x="43" y="28"/>
                    <a:pt x="44" y="27"/>
                  </a:cubicBezTo>
                  <a:cubicBezTo>
                    <a:pt x="43" y="26"/>
                    <a:pt x="43" y="25"/>
                    <a:pt x="43" y="24"/>
                  </a:cubicBezTo>
                  <a:cubicBezTo>
                    <a:pt x="42" y="23"/>
                    <a:pt x="41" y="20"/>
                    <a:pt x="41" y="19"/>
                  </a:cubicBezTo>
                  <a:cubicBezTo>
                    <a:pt x="41" y="19"/>
                    <a:pt x="39" y="19"/>
                    <a:pt x="39" y="16"/>
                  </a:cubicBezTo>
                  <a:cubicBezTo>
                    <a:pt x="39" y="17"/>
                    <a:pt x="39" y="14"/>
                    <a:pt x="39" y="12"/>
                  </a:cubicBezTo>
                  <a:cubicBezTo>
                    <a:pt x="37" y="11"/>
                    <a:pt x="38" y="10"/>
                    <a:pt x="36" y="10"/>
                  </a:cubicBezTo>
                  <a:cubicBezTo>
                    <a:pt x="34" y="9"/>
                    <a:pt x="35" y="10"/>
                    <a:pt x="35" y="7"/>
                  </a:cubicBezTo>
                  <a:cubicBezTo>
                    <a:pt x="35" y="9"/>
                    <a:pt x="42" y="8"/>
                    <a:pt x="41" y="10"/>
                  </a:cubicBezTo>
                  <a:cubicBezTo>
                    <a:pt x="39" y="11"/>
                    <a:pt x="39" y="12"/>
                    <a:pt x="35" y="11"/>
                  </a:cubicBezTo>
                  <a:cubicBezTo>
                    <a:pt x="32" y="12"/>
                    <a:pt x="29" y="11"/>
                    <a:pt x="29" y="12"/>
                  </a:cubicBezTo>
                  <a:cubicBezTo>
                    <a:pt x="25" y="12"/>
                    <a:pt x="25" y="12"/>
                    <a:pt x="22" y="13"/>
                  </a:cubicBezTo>
                  <a:cubicBezTo>
                    <a:pt x="20" y="16"/>
                    <a:pt x="21" y="12"/>
                    <a:pt x="16" y="15"/>
                  </a:cubicBezTo>
                  <a:cubicBezTo>
                    <a:pt x="11" y="15"/>
                    <a:pt x="11" y="16"/>
                    <a:pt x="10" y="15"/>
                  </a:cubicBezTo>
                  <a:cubicBezTo>
                    <a:pt x="7" y="16"/>
                    <a:pt x="4" y="16"/>
                    <a:pt x="4" y="16"/>
                  </a:cubicBezTo>
                  <a:cubicBezTo>
                    <a:pt x="5" y="18"/>
                    <a:pt x="8" y="11"/>
                    <a:pt x="6" y="12"/>
                  </a:cubicBezTo>
                  <a:cubicBezTo>
                    <a:pt x="6" y="11"/>
                    <a:pt x="4" y="12"/>
                    <a:pt x="7" y="14"/>
                  </a:cubicBezTo>
                  <a:cubicBezTo>
                    <a:pt x="8" y="17"/>
                    <a:pt x="10" y="14"/>
                    <a:pt x="10" y="19"/>
                  </a:cubicBezTo>
                  <a:cubicBezTo>
                    <a:pt x="11" y="18"/>
                    <a:pt x="13" y="21"/>
                    <a:pt x="11" y="22"/>
                  </a:cubicBezTo>
                  <a:cubicBezTo>
                    <a:pt x="11" y="18"/>
                    <a:pt x="11" y="26"/>
                    <a:pt x="13" y="26"/>
                  </a:cubicBezTo>
                  <a:cubicBezTo>
                    <a:pt x="13" y="28"/>
                    <a:pt x="15" y="26"/>
                    <a:pt x="16" y="29"/>
                  </a:cubicBezTo>
                  <a:cubicBezTo>
                    <a:pt x="14" y="31"/>
                    <a:pt x="16" y="30"/>
                    <a:pt x="17" y="34"/>
                  </a:cubicBezTo>
                  <a:cubicBezTo>
                    <a:pt x="18" y="36"/>
                    <a:pt x="15" y="33"/>
                    <a:pt x="20" y="37"/>
                  </a:cubicBezTo>
                  <a:cubicBezTo>
                    <a:pt x="17" y="42"/>
                    <a:pt x="23" y="42"/>
                    <a:pt x="22" y="42"/>
                  </a:cubicBezTo>
                  <a:cubicBezTo>
                    <a:pt x="23" y="46"/>
                    <a:pt x="28" y="43"/>
                    <a:pt x="23" y="46"/>
                  </a:cubicBezTo>
                  <a:cubicBezTo>
                    <a:pt x="26" y="49"/>
                    <a:pt x="23" y="48"/>
                    <a:pt x="25" y="49"/>
                  </a:cubicBezTo>
                  <a:cubicBezTo>
                    <a:pt x="26" y="51"/>
                    <a:pt x="27" y="52"/>
                    <a:pt x="27" y="52"/>
                  </a:cubicBezTo>
                  <a:cubicBezTo>
                    <a:pt x="29" y="50"/>
                    <a:pt x="25" y="52"/>
                    <a:pt x="28" y="54"/>
                  </a:cubicBezTo>
                  <a:cubicBezTo>
                    <a:pt x="31" y="55"/>
                    <a:pt x="29" y="55"/>
                    <a:pt x="28" y="55"/>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6" name="Freeform 24"/>
            <p:cNvSpPr>
              <a:spLocks noEditPoints="1"/>
            </p:cNvSpPr>
            <p:nvPr/>
          </p:nvSpPr>
          <p:spPr bwMode="auto">
            <a:xfrm>
              <a:off x="4141" y="-165"/>
              <a:ext cx="111" cy="141"/>
            </a:xfrm>
            <a:custGeom>
              <a:avLst/>
              <a:gdLst>
                <a:gd name="T0" fmla="*/ 5 w 47"/>
                <a:gd name="T1" fmla="*/ 44 h 60"/>
                <a:gd name="T2" fmla="*/ 4 w 47"/>
                <a:gd name="T3" fmla="*/ 34 h 60"/>
                <a:gd name="T4" fmla="*/ 3 w 47"/>
                <a:gd name="T5" fmla="*/ 21 h 60"/>
                <a:gd name="T6" fmla="*/ 1 w 47"/>
                <a:gd name="T7" fmla="*/ 11 h 60"/>
                <a:gd name="T8" fmla="*/ 1 w 47"/>
                <a:gd name="T9" fmla="*/ 6 h 60"/>
                <a:gd name="T10" fmla="*/ 5 w 47"/>
                <a:gd name="T11" fmla="*/ 1 h 60"/>
                <a:gd name="T12" fmla="*/ 11 w 47"/>
                <a:gd name="T13" fmla="*/ 2 h 60"/>
                <a:gd name="T14" fmla="*/ 23 w 47"/>
                <a:gd name="T15" fmla="*/ 4 h 60"/>
                <a:gd name="T16" fmla="*/ 34 w 47"/>
                <a:gd name="T17" fmla="*/ 5 h 60"/>
                <a:gd name="T18" fmla="*/ 42 w 47"/>
                <a:gd name="T19" fmla="*/ 9 h 60"/>
                <a:gd name="T20" fmla="*/ 43 w 47"/>
                <a:gd name="T21" fmla="*/ 23 h 60"/>
                <a:gd name="T22" fmla="*/ 44 w 47"/>
                <a:gd name="T23" fmla="*/ 35 h 60"/>
                <a:gd name="T24" fmla="*/ 45 w 47"/>
                <a:gd name="T25" fmla="*/ 46 h 60"/>
                <a:gd name="T26" fmla="*/ 46 w 47"/>
                <a:gd name="T27" fmla="*/ 53 h 60"/>
                <a:gd name="T28" fmla="*/ 45 w 47"/>
                <a:gd name="T29" fmla="*/ 56 h 60"/>
                <a:gd name="T30" fmla="*/ 40 w 47"/>
                <a:gd name="T31" fmla="*/ 58 h 60"/>
                <a:gd name="T32" fmla="*/ 30 w 47"/>
                <a:gd name="T33" fmla="*/ 56 h 60"/>
                <a:gd name="T34" fmla="*/ 18 w 47"/>
                <a:gd name="T35" fmla="*/ 54 h 60"/>
                <a:gd name="T36" fmla="*/ 8 w 47"/>
                <a:gd name="T37" fmla="*/ 52 h 60"/>
                <a:gd name="T38" fmla="*/ 5 w 47"/>
                <a:gd name="T39" fmla="*/ 49 h 60"/>
                <a:gd name="T40" fmla="*/ 13 w 47"/>
                <a:gd name="T41" fmla="*/ 46 h 60"/>
                <a:gd name="T42" fmla="*/ 23 w 47"/>
                <a:gd name="T43" fmla="*/ 47 h 60"/>
                <a:gd name="T44" fmla="*/ 33 w 47"/>
                <a:gd name="T45" fmla="*/ 47 h 60"/>
                <a:gd name="T46" fmla="*/ 41 w 47"/>
                <a:gd name="T47" fmla="*/ 47 h 60"/>
                <a:gd name="T48" fmla="*/ 35 w 47"/>
                <a:gd name="T49" fmla="*/ 53 h 60"/>
                <a:gd name="T50" fmla="*/ 35 w 47"/>
                <a:gd name="T51" fmla="*/ 44 h 60"/>
                <a:gd name="T52" fmla="*/ 35 w 47"/>
                <a:gd name="T53" fmla="*/ 33 h 60"/>
                <a:gd name="T54" fmla="*/ 36 w 47"/>
                <a:gd name="T55" fmla="*/ 21 h 60"/>
                <a:gd name="T56" fmla="*/ 36 w 47"/>
                <a:gd name="T57" fmla="*/ 9 h 60"/>
                <a:gd name="T58" fmla="*/ 33 w 47"/>
                <a:gd name="T59" fmla="*/ 12 h 60"/>
                <a:gd name="T60" fmla="*/ 22 w 47"/>
                <a:gd name="T61" fmla="*/ 11 h 60"/>
                <a:gd name="T62" fmla="*/ 11 w 47"/>
                <a:gd name="T63" fmla="*/ 11 h 60"/>
                <a:gd name="T64" fmla="*/ 8 w 47"/>
                <a:gd name="T65" fmla="*/ 8 h 60"/>
                <a:gd name="T66" fmla="*/ 11 w 47"/>
                <a:gd name="T67" fmla="*/ 12 h 60"/>
                <a:gd name="T68" fmla="*/ 11 w 47"/>
                <a:gd name="T69" fmla="*/ 22 h 60"/>
                <a:gd name="T70" fmla="*/ 11 w 47"/>
                <a:gd name="T71" fmla="*/ 30 h 60"/>
                <a:gd name="T72" fmla="*/ 11 w 47"/>
                <a:gd name="T73" fmla="*/ 40 h 60"/>
                <a:gd name="T74" fmla="*/ 11 w 47"/>
                <a:gd name="T7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60">
                  <a:moveTo>
                    <a:pt x="5" y="49"/>
                  </a:moveTo>
                  <a:cubicBezTo>
                    <a:pt x="7" y="49"/>
                    <a:pt x="4" y="48"/>
                    <a:pt x="5" y="44"/>
                  </a:cubicBezTo>
                  <a:cubicBezTo>
                    <a:pt x="5" y="45"/>
                    <a:pt x="4" y="41"/>
                    <a:pt x="5" y="40"/>
                  </a:cubicBezTo>
                  <a:cubicBezTo>
                    <a:pt x="4" y="38"/>
                    <a:pt x="5" y="35"/>
                    <a:pt x="4" y="34"/>
                  </a:cubicBezTo>
                  <a:cubicBezTo>
                    <a:pt x="4" y="31"/>
                    <a:pt x="2" y="29"/>
                    <a:pt x="3" y="27"/>
                  </a:cubicBezTo>
                  <a:cubicBezTo>
                    <a:pt x="2" y="25"/>
                    <a:pt x="2" y="23"/>
                    <a:pt x="3" y="21"/>
                  </a:cubicBezTo>
                  <a:cubicBezTo>
                    <a:pt x="2" y="20"/>
                    <a:pt x="2" y="17"/>
                    <a:pt x="2" y="15"/>
                  </a:cubicBezTo>
                  <a:cubicBezTo>
                    <a:pt x="3" y="13"/>
                    <a:pt x="1" y="11"/>
                    <a:pt x="1" y="11"/>
                  </a:cubicBezTo>
                  <a:cubicBezTo>
                    <a:pt x="2" y="9"/>
                    <a:pt x="1" y="6"/>
                    <a:pt x="1" y="6"/>
                  </a:cubicBezTo>
                  <a:cubicBezTo>
                    <a:pt x="1" y="7"/>
                    <a:pt x="0" y="7"/>
                    <a:pt x="1" y="6"/>
                  </a:cubicBezTo>
                  <a:cubicBezTo>
                    <a:pt x="2" y="6"/>
                    <a:pt x="1" y="4"/>
                    <a:pt x="2" y="3"/>
                  </a:cubicBezTo>
                  <a:cubicBezTo>
                    <a:pt x="4" y="3"/>
                    <a:pt x="5" y="1"/>
                    <a:pt x="5" y="1"/>
                  </a:cubicBezTo>
                  <a:cubicBezTo>
                    <a:pt x="5" y="3"/>
                    <a:pt x="5" y="0"/>
                    <a:pt x="6" y="1"/>
                  </a:cubicBezTo>
                  <a:cubicBezTo>
                    <a:pt x="6" y="0"/>
                    <a:pt x="8" y="0"/>
                    <a:pt x="11" y="2"/>
                  </a:cubicBezTo>
                  <a:cubicBezTo>
                    <a:pt x="13" y="3"/>
                    <a:pt x="16" y="3"/>
                    <a:pt x="17" y="3"/>
                  </a:cubicBezTo>
                  <a:cubicBezTo>
                    <a:pt x="18" y="3"/>
                    <a:pt x="19" y="5"/>
                    <a:pt x="23" y="4"/>
                  </a:cubicBezTo>
                  <a:cubicBezTo>
                    <a:pt x="24" y="5"/>
                    <a:pt x="26" y="3"/>
                    <a:pt x="29" y="4"/>
                  </a:cubicBezTo>
                  <a:cubicBezTo>
                    <a:pt x="31" y="4"/>
                    <a:pt x="33" y="6"/>
                    <a:pt x="34" y="5"/>
                  </a:cubicBezTo>
                  <a:cubicBezTo>
                    <a:pt x="37" y="5"/>
                    <a:pt x="39" y="6"/>
                    <a:pt x="39" y="6"/>
                  </a:cubicBezTo>
                  <a:cubicBezTo>
                    <a:pt x="41" y="6"/>
                    <a:pt x="42" y="7"/>
                    <a:pt x="42" y="9"/>
                  </a:cubicBezTo>
                  <a:cubicBezTo>
                    <a:pt x="41" y="8"/>
                    <a:pt x="42" y="11"/>
                    <a:pt x="42" y="13"/>
                  </a:cubicBezTo>
                  <a:cubicBezTo>
                    <a:pt x="42" y="14"/>
                    <a:pt x="43" y="20"/>
                    <a:pt x="43" y="23"/>
                  </a:cubicBezTo>
                  <a:cubicBezTo>
                    <a:pt x="44" y="25"/>
                    <a:pt x="44" y="27"/>
                    <a:pt x="44" y="29"/>
                  </a:cubicBezTo>
                  <a:cubicBezTo>
                    <a:pt x="44" y="30"/>
                    <a:pt x="43" y="32"/>
                    <a:pt x="44" y="35"/>
                  </a:cubicBezTo>
                  <a:cubicBezTo>
                    <a:pt x="43" y="36"/>
                    <a:pt x="44" y="40"/>
                    <a:pt x="45" y="41"/>
                  </a:cubicBezTo>
                  <a:cubicBezTo>
                    <a:pt x="46" y="41"/>
                    <a:pt x="47" y="45"/>
                    <a:pt x="45" y="46"/>
                  </a:cubicBezTo>
                  <a:cubicBezTo>
                    <a:pt x="46" y="47"/>
                    <a:pt x="47" y="48"/>
                    <a:pt x="46" y="51"/>
                  </a:cubicBezTo>
                  <a:cubicBezTo>
                    <a:pt x="46" y="52"/>
                    <a:pt x="46" y="53"/>
                    <a:pt x="46" y="53"/>
                  </a:cubicBezTo>
                  <a:cubicBezTo>
                    <a:pt x="45" y="54"/>
                    <a:pt x="47" y="50"/>
                    <a:pt x="46" y="53"/>
                  </a:cubicBezTo>
                  <a:cubicBezTo>
                    <a:pt x="46" y="55"/>
                    <a:pt x="46" y="55"/>
                    <a:pt x="45" y="56"/>
                  </a:cubicBezTo>
                  <a:cubicBezTo>
                    <a:pt x="43" y="59"/>
                    <a:pt x="43" y="58"/>
                    <a:pt x="41" y="58"/>
                  </a:cubicBezTo>
                  <a:cubicBezTo>
                    <a:pt x="41" y="59"/>
                    <a:pt x="40" y="60"/>
                    <a:pt x="40" y="58"/>
                  </a:cubicBezTo>
                  <a:cubicBezTo>
                    <a:pt x="39" y="58"/>
                    <a:pt x="40" y="58"/>
                    <a:pt x="35" y="57"/>
                  </a:cubicBezTo>
                  <a:cubicBezTo>
                    <a:pt x="34" y="56"/>
                    <a:pt x="33" y="53"/>
                    <a:pt x="30" y="56"/>
                  </a:cubicBezTo>
                  <a:cubicBezTo>
                    <a:pt x="26" y="56"/>
                    <a:pt x="25" y="56"/>
                    <a:pt x="24" y="55"/>
                  </a:cubicBezTo>
                  <a:cubicBezTo>
                    <a:pt x="20" y="54"/>
                    <a:pt x="21" y="54"/>
                    <a:pt x="18" y="54"/>
                  </a:cubicBezTo>
                  <a:cubicBezTo>
                    <a:pt x="16" y="54"/>
                    <a:pt x="14" y="52"/>
                    <a:pt x="13" y="53"/>
                  </a:cubicBezTo>
                  <a:cubicBezTo>
                    <a:pt x="9" y="52"/>
                    <a:pt x="9" y="51"/>
                    <a:pt x="8" y="52"/>
                  </a:cubicBezTo>
                  <a:cubicBezTo>
                    <a:pt x="6" y="51"/>
                    <a:pt x="9" y="52"/>
                    <a:pt x="8" y="52"/>
                  </a:cubicBezTo>
                  <a:cubicBezTo>
                    <a:pt x="6" y="52"/>
                    <a:pt x="6" y="51"/>
                    <a:pt x="5" y="49"/>
                  </a:cubicBezTo>
                  <a:close/>
                  <a:moveTo>
                    <a:pt x="11" y="46"/>
                  </a:moveTo>
                  <a:cubicBezTo>
                    <a:pt x="13" y="47"/>
                    <a:pt x="12" y="47"/>
                    <a:pt x="13" y="46"/>
                  </a:cubicBezTo>
                  <a:cubicBezTo>
                    <a:pt x="16" y="46"/>
                    <a:pt x="14" y="48"/>
                    <a:pt x="19" y="46"/>
                  </a:cubicBezTo>
                  <a:cubicBezTo>
                    <a:pt x="20" y="46"/>
                    <a:pt x="23" y="46"/>
                    <a:pt x="23" y="47"/>
                  </a:cubicBezTo>
                  <a:cubicBezTo>
                    <a:pt x="25" y="46"/>
                    <a:pt x="25" y="45"/>
                    <a:pt x="27" y="47"/>
                  </a:cubicBezTo>
                  <a:cubicBezTo>
                    <a:pt x="30" y="46"/>
                    <a:pt x="32" y="47"/>
                    <a:pt x="33" y="47"/>
                  </a:cubicBezTo>
                  <a:cubicBezTo>
                    <a:pt x="36" y="47"/>
                    <a:pt x="39" y="46"/>
                    <a:pt x="39" y="47"/>
                  </a:cubicBezTo>
                  <a:cubicBezTo>
                    <a:pt x="43" y="47"/>
                    <a:pt x="42" y="46"/>
                    <a:pt x="41" y="47"/>
                  </a:cubicBezTo>
                  <a:cubicBezTo>
                    <a:pt x="43" y="47"/>
                    <a:pt x="40" y="49"/>
                    <a:pt x="38" y="50"/>
                  </a:cubicBezTo>
                  <a:cubicBezTo>
                    <a:pt x="37" y="52"/>
                    <a:pt x="36" y="52"/>
                    <a:pt x="35" y="53"/>
                  </a:cubicBezTo>
                  <a:cubicBezTo>
                    <a:pt x="33" y="55"/>
                    <a:pt x="35" y="50"/>
                    <a:pt x="35" y="49"/>
                  </a:cubicBezTo>
                  <a:cubicBezTo>
                    <a:pt x="36" y="47"/>
                    <a:pt x="37" y="46"/>
                    <a:pt x="35" y="44"/>
                  </a:cubicBezTo>
                  <a:cubicBezTo>
                    <a:pt x="33" y="43"/>
                    <a:pt x="35" y="41"/>
                    <a:pt x="35" y="39"/>
                  </a:cubicBezTo>
                  <a:cubicBezTo>
                    <a:pt x="34" y="37"/>
                    <a:pt x="36" y="35"/>
                    <a:pt x="35" y="33"/>
                  </a:cubicBezTo>
                  <a:cubicBezTo>
                    <a:pt x="35" y="30"/>
                    <a:pt x="35" y="29"/>
                    <a:pt x="35" y="27"/>
                  </a:cubicBezTo>
                  <a:cubicBezTo>
                    <a:pt x="35" y="25"/>
                    <a:pt x="36" y="23"/>
                    <a:pt x="36" y="21"/>
                  </a:cubicBezTo>
                  <a:cubicBezTo>
                    <a:pt x="36" y="19"/>
                    <a:pt x="35" y="17"/>
                    <a:pt x="36" y="16"/>
                  </a:cubicBezTo>
                  <a:cubicBezTo>
                    <a:pt x="35" y="11"/>
                    <a:pt x="36" y="10"/>
                    <a:pt x="36" y="9"/>
                  </a:cubicBezTo>
                  <a:cubicBezTo>
                    <a:pt x="36" y="9"/>
                    <a:pt x="37" y="11"/>
                    <a:pt x="39" y="12"/>
                  </a:cubicBezTo>
                  <a:cubicBezTo>
                    <a:pt x="37" y="11"/>
                    <a:pt x="37" y="11"/>
                    <a:pt x="33" y="12"/>
                  </a:cubicBezTo>
                  <a:cubicBezTo>
                    <a:pt x="32" y="12"/>
                    <a:pt x="32" y="11"/>
                    <a:pt x="28" y="12"/>
                  </a:cubicBezTo>
                  <a:cubicBezTo>
                    <a:pt x="24" y="11"/>
                    <a:pt x="23" y="11"/>
                    <a:pt x="22" y="11"/>
                  </a:cubicBezTo>
                  <a:cubicBezTo>
                    <a:pt x="19" y="11"/>
                    <a:pt x="18" y="11"/>
                    <a:pt x="16" y="11"/>
                  </a:cubicBezTo>
                  <a:cubicBezTo>
                    <a:pt x="14" y="11"/>
                    <a:pt x="12" y="11"/>
                    <a:pt x="11" y="11"/>
                  </a:cubicBezTo>
                  <a:cubicBezTo>
                    <a:pt x="8" y="11"/>
                    <a:pt x="6" y="11"/>
                    <a:pt x="5" y="11"/>
                  </a:cubicBezTo>
                  <a:cubicBezTo>
                    <a:pt x="6" y="11"/>
                    <a:pt x="7" y="10"/>
                    <a:pt x="8" y="8"/>
                  </a:cubicBezTo>
                  <a:cubicBezTo>
                    <a:pt x="9" y="5"/>
                    <a:pt x="11" y="5"/>
                    <a:pt x="11" y="6"/>
                  </a:cubicBezTo>
                  <a:cubicBezTo>
                    <a:pt x="11" y="6"/>
                    <a:pt x="11" y="8"/>
                    <a:pt x="11" y="12"/>
                  </a:cubicBezTo>
                  <a:cubicBezTo>
                    <a:pt x="10" y="14"/>
                    <a:pt x="10" y="16"/>
                    <a:pt x="11" y="18"/>
                  </a:cubicBezTo>
                  <a:cubicBezTo>
                    <a:pt x="12" y="20"/>
                    <a:pt x="12" y="20"/>
                    <a:pt x="11" y="22"/>
                  </a:cubicBezTo>
                  <a:cubicBezTo>
                    <a:pt x="12" y="26"/>
                    <a:pt x="10" y="25"/>
                    <a:pt x="11" y="26"/>
                  </a:cubicBezTo>
                  <a:cubicBezTo>
                    <a:pt x="12" y="28"/>
                    <a:pt x="10" y="29"/>
                    <a:pt x="11" y="30"/>
                  </a:cubicBezTo>
                  <a:cubicBezTo>
                    <a:pt x="11" y="30"/>
                    <a:pt x="10" y="32"/>
                    <a:pt x="11" y="33"/>
                  </a:cubicBezTo>
                  <a:cubicBezTo>
                    <a:pt x="12" y="35"/>
                    <a:pt x="10" y="37"/>
                    <a:pt x="11" y="40"/>
                  </a:cubicBezTo>
                  <a:cubicBezTo>
                    <a:pt x="11" y="41"/>
                    <a:pt x="11" y="42"/>
                    <a:pt x="11" y="45"/>
                  </a:cubicBezTo>
                  <a:cubicBezTo>
                    <a:pt x="12" y="47"/>
                    <a:pt x="11" y="47"/>
                    <a:pt x="11" y="46"/>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7" name="Freeform 25"/>
            <p:cNvSpPr>
              <a:spLocks noEditPoints="1"/>
            </p:cNvSpPr>
            <p:nvPr/>
          </p:nvSpPr>
          <p:spPr bwMode="auto">
            <a:xfrm>
              <a:off x="4707" y="-43"/>
              <a:ext cx="86" cy="156"/>
            </a:xfrm>
            <a:custGeom>
              <a:avLst/>
              <a:gdLst>
                <a:gd name="T0" fmla="*/ 1 w 36"/>
                <a:gd name="T1" fmla="*/ 49 h 66"/>
                <a:gd name="T2" fmla="*/ 2 w 36"/>
                <a:gd name="T3" fmla="*/ 40 h 66"/>
                <a:gd name="T4" fmla="*/ 3 w 36"/>
                <a:gd name="T5" fmla="*/ 32 h 66"/>
                <a:gd name="T6" fmla="*/ 4 w 36"/>
                <a:gd name="T7" fmla="*/ 22 h 66"/>
                <a:gd name="T8" fmla="*/ 5 w 36"/>
                <a:gd name="T9" fmla="*/ 12 h 66"/>
                <a:gd name="T10" fmla="*/ 6 w 36"/>
                <a:gd name="T11" fmla="*/ 5 h 66"/>
                <a:gd name="T12" fmla="*/ 8 w 36"/>
                <a:gd name="T13" fmla="*/ 1 h 66"/>
                <a:gd name="T14" fmla="*/ 13 w 36"/>
                <a:gd name="T15" fmla="*/ 1 h 66"/>
                <a:gd name="T16" fmla="*/ 24 w 36"/>
                <a:gd name="T17" fmla="*/ 6 h 66"/>
                <a:gd name="T18" fmla="*/ 34 w 36"/>
                <a:gd name="T19" fmla="*/ 12 h 66"/>
                <a:gd name="T20" fmla="*/ 36 w 36"/>
                <a:gd name="T21" fmla="*/ 15 h 66"/>
                <a:gd name="T22" fmla="*/ 35 w 36"/>
                <a:gd name="T23" fmla="*/ 22 h 66"/>
                <a:gd name="T24" fmla="*/ 34 w 36"/>
                <a:gd name="T25" fmla="*/ 32 h 66"/>
                <a:gd name="T26" fmla="*/ 33 w 36"/>
                <a:gd name="T27" fmla="*/ 42 h 66"/>
                <a:gd name="T28" fmla="*/ 32 w 36"/>
                <a:gd name="T29" fmla="*/ 50 h 66"/>
                <a:gd name="T30" fmla="*/ 31 w 36"/>
                <a:gd name="T31" fmla="*/ 59 h 66"/>
                <a:gd name="T32" fmla="*/ 31 w 36"/>
                <a:gd name="T33" fmla="*/ 61 h 66"/>
                <a:gd name="T34" fmla="*/ 26 w 36"/>
                <a:gd name="T35" fmla="*/ 65 h 66"/>
                <a:gd name="T36" fmla="*/ 19 w 36"/>
                <a:gd name="T37" fmla="*/ 62 h 66"/>
                <a:gd name="T38" fmla="*/ 8 w 36"/>
                <a:gd name="T39" fmla="*/ 57 h 66"/>
                <a:gd name="T40" fmla="*/ 2 w 36"/>
                <a:gd name="T41" fmla="*/ 54 h 66"/>
                <a:gd name="T42" fmla="*/ 7 w 36"/>
                <a:gd name="T43" fmla="*/ 50 h 66"/>
                <a:gd name="T44" fmla="*/ 17 w 36"/>
                <a:gd name="T45" fmla="*/ 53 h 66"/>
                <a:gd name="T46" fmla="*/ 28 w 36"/>
                <a:gd name="T47" fmla="*/ 56 h 66"/>
                <a:gd name="T48" fmla="*/ 21 w 36"/>
                <a:gd name="T49" fmla="*/ 60 h 66"/>
                <a:gd name="T50" fmla="*/ 23 w 36"/>
                <a:gd name="T51" fmla="*/ 49 h 66"/>
                <a:gd name="T52" fmla="*/ 25 w 36"/>
                <a:gd name="T53" fmla="*/ 41 h 66"/>
                <a:gd name="T54" fmla="*/ 27 w 36"/>
                <a:gd name="T55" fmla="*/ 31 h 66"/>
                <a:gd name="T56" fmla="*/ 29 w 36"/>
                <a:gd name="T57" fmla="*/ 21 h 66"/>
                <a:gd name="T58" fmla="*/ 30 w 36"/>
                <a:gd name="T59" fmla="*/ 14 h 66"/>
                <a:gd name="T60" fmla="*/ 26 w 36"/>
                <a:gd name="T61" fmla="*/ 15 h 66"/>
                <a:gd name="T62" fmla="*/ 15 w 36"/>
                <a:gd name="T63" fmla="*/ 12 h 66"/>
                <a:gd name="T64" fmla="*/ 13 w 36"/>
                <a:gd name="T65" fmla="*/ 8 h 66"/>
                <a:gd name="T66" fmla="*/ 16 w 36"/>
                <a:gd name="T67" fmla="*/ 10 h 66"/>
                <a:gd name="T68" fmla="*/ 14 w 36"/>
                <a:gd name="T69" fmla="*/ 18 h 66"/>
                <a:gd name="T70" fmla="*/ 12 w 36"/>
                <a:gd name="T71" fmla="*/ 28 h 66"/>
                <a:gd name="T72" fmla="*/ 10 w 36"/>
                <a:gd name="T73" fmla="*/ 36 h 66"/>
                <a:gd name="T74" fmla="*/ 7 w 36"/>
                <a:gd name="T75"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66">
                  <a:moveTo>
                    <a:pt x="1" y="51"/>
                  </a:moveTo>
                  <a:cubicBezTo>
                    <a:pt x="2" y="52"/>
                    <a:pt x="1" y="50"/>
                    <a:pt x="1" y="49"/>
                  </a:cubicBezTo>
                  <a:cubicBezTo>
                    <a:pt x="2" y="48"/>
                    <a:pt x="2" y="45"/>
                    <a:pt x="2" y="44"/>
                  </a:cubicBezTo>
                  <a:cubicBezTo>
                    <a:pt x="2" y="43"/>
                    <a:pt x="1" y="42"/>
                    <a:pt x="2" y="40"/>
                  </a:cubicBezTo>
                  <a:cubicBezTo>
                    <a:pt x="3" y="38"/>
                    <a:pt x="2" y="38"/>
                    <a:pt x="2" y="36"/>
                  </a:cubicBezTo>
                  <a:cubicBezTo>
                    <a:pt x="2" y="35"/>
                    <a:pt x="2" y="32"/>
                    <a:pt x="3" y="32"/>
                  </a:cubicBezTo>
                  <a:cubicBezTo>
                    <a:pt x="2" y="32"/>
                    <a:pt x="4" y="28"/>
                    <a:pt x="3" y="28"/>
                  </a:cubicBezTo>
                  <a:cubicBezTo>
                    <a:pt x="4" y="27"/>
                    <a:pt x="4" y="24"/>
                    <a:pt x="4" y="22"/>
                  </a:cubicBezTo>
                  <a:cubicBezTo>
                    <a:pt x="3" y="20"/>
                    <a:pt x="4" y="18"/>
                    <a:pt x="5" y="17"/>
                  </a:cubicBezTo>
                  <a:cubicBezTo>
                    <a:pt x="5" y="15"/>
                    <a:pt x="5" y="13"/>
                    <a:pt x="5" y="12"/>
                  </a:cubicBezTo>
                  <a:cubicBezTo>
                    <a:pt x="6" y="10"/>
                    <a:pt x="6" y="9"/>
                    <a:pt x="6" y="8"/>
                  </a:cubicBezTo>
                  <a:cubicBezTo>
                    <a:pt x="6" y="5"/>
                    <a:pt x="9" y="5"/>
                    <a:pt x="6" y="5"/>
                  </a:cubicBezTo>
                  <a:cubicBezTo>
                    <a:pt x="7" y="4"/>
                    <a:pt x="6" y="6"/>
                    <a:pt x="6" y="5"/>
                  </a:cubicBezTo>
                  <a:cubicBezTo>
                    <a:pt x="6" y="3"/>
                    <a:pt x="8" y="1"/>
                    <a:pt x="8" y="1"/>
                  </a:cubicBezTo>
                  <a:cubicBezTo>
                    <a:pt x="9" y="0"/>
                    <a:pt x="9" y="0"/>
                    <a:pt x="12" y="0"/>
                  </a:cubicBezTo>
                  <a:cubicBezTo>
                    <a:pt x="12" y="1"/>
                    <a:pt x="12" y="1"/>
                    <a:pt x="13" y="1"/>
                  </a:cubicBezTo>
                  <a:cubicBezTo>
                    <a:pt x="12" y="2"/>
                    <a:pt x="15" y="3"/>
                    <a:pt x="19" y="4"/>
                  </a:cubicBezTo>
                  <a:cubicBezTo>
                    <a:pt x="21" y="5"/>
                    <a:pt x="22" y="4"/>
                    <a:pt x="24" y="6"/>
                  </a:cubicBezTo>
                  <a:cubicBezTo>
                    <a:pt x="24" y="7"/>
                    <a:pt x="26" y="9"/>
                    <a:pt x="29" y="9"/>
                  </a:cubicBezTo>
                  <a:cubicBezTo>
                    <a:pt x="32" y="10"/>
                    <a:pt x="34" y="12"/>
                    <a:pt x="34" y="12"/>
                  </a:cubicBezTo>
                  <a:cubicBezTo>
                    <a:pt x="35" y="12"/>
                    <a:pt x="35" y="12"/>
                    <a:pt x="34" y="12"/>
                  </a:cubicBezTo>
                  <a:cubicBezTo>
                    <a:pt x="36" y="12"/>
                    <a:pt x="36" y="14"/>
                    <a:pt x="36" y="15"/>
                  </a:cubicBezTo>
                  <a:cubicBezTo>
                    <a:pt x="36" y="15"/>
                    <a:pt x="36" y="16"/>
                    <a:pt x="36" y="18"/>
                  </a:cubicBezTo>
                  <a:cubicBezTo>
                    <a:pt x="36" y="19"/>
                    <a:pt x="35" y="21"/>
                    <a:pt x="35" y="22"/>
                  </a:cubicBezTo>
                  <a:cubicBezTo>
                    <a:pt x="35" y="24"/>
                    <a:pt x="35" y="25"/>
                    <a:pt x="35" y="27"/>
                  </a:cubicBezTo>
                  <a:cubicBezTo>
                    <a:pt x="34" y="29"/>
                    <a:pt x="36" y="30"/>
                    <a:pt x="34" y="32"/>
                  </a:cubicBezTo>
                  <a:cubicBezTo>
                    <a:pt x="34" y="33"/>
                    <a:pt x="34" y="36"/>
                    <a:pt x="33" y="38"/>
                  </a:cubicBezTo>
                  <a:cubicBezTo>
                    <a:pt x="33" y="41"/>
                    <a:pt x="33" y="41"/>
                    <a:pt x="33" y="42"/>
                  </a:cubicBezTo>
                  <a:cubicBezTo>
                    <a:pt x="33" y="43"/>
                    <a:pt x="33" y="45"/>
                    <a:pt x="33" y="46"/>
                  </a:cubicBezTo>
                  <a:cubicBezTo>
                    <a:pt x="32" y="47"/>
                    <a:pt x="32" y="49"/>
                    <a:pt x="32" y="50"/>
                  </a:cubicBezTo>
                  <a:cubicBezTo>
                    <a:pt x="32" y="51"/>
                    <a:pt x="31" y="53"/>
                    <a:pt x="31" y="54"/>
                  </a:cubicBezTo>
                  <a:cubicBezTo>
                    <a:pt x="31" y="56"/>
                    <a:pt x="31" y="58"/>
                    <a:pt x="31" y="59"/>
                  </a:cubicBezTo>
                  <a:cubicBezTo>
                    <a:pt x="31" y="61"/>
                    <a:pt x="31" y="61"/>
                    <a:pt x="31" y="61"/>
                  </a:cubicBezTo>
                  <a:cubicBezTo>
                    <a:pt x="30" y="60"/>
                    <a:pt x="30" y="61"/>
                    <a:pt x="31" y="61"/>
                  </a:cubicBezTo>
                  <a:cubicBezTo>
                    <a:pt x="30" y="63"/>
                    <a:pt x="29" y="63"/>
                    <a:pt x="29" y="64"/>
                  </a:cubicBezTo>
                  <a:cubicBezTo>
                    <a:pt x="29" y="65"/>
                    <a:pt x="28" y="66"/>
                    <a:pt x="26" y="65"/>
                  </a:cubicBezTo>
                  <a:cubicBezTo>
                    <a:pt x="25" y="65"/>
                    <a:pt x="25" y="64"/>
                    <a:pt x="24" y="65"/>
                  </a:cubicBezTo>
                  <a:cubicBezTo>
                    <a:pt x="24" y="64"/>
                    <a:pt x="22" y="64"/>
                    <a:pt x="19" y="62"/>
                  </a:cubicBezTo>
                  <a:cubicBezTo>
                    <a:pt x="17" y="61"/>
                    <a:pt x="15" y="60"/>
                    <a:pt x="13" y="60"/>
                  </a:cubicBezTo>
                  <a:cubicBezTo>
                    <a:pt x="12" y="59"/>
                    <a:pt x="10" y="58"/>
                    <a:pt x="8" y="57"/>
                  </a:cubicBezTo>
                  <a:cubicBezTo>
                    <a:pt x="5" y="55"/>
                    <a:pt x="2" y="54"/>
                    <a:pt x="2" y="54"/>
                  </a:cubicBezTo>
                  <a:cubicBezTo>
                    <a:pt x="3" y="55"/>
                    <a:pt x="3" y="54"/>
                    <a:pt x="2" y="54"/>
                  </a:cubicBezTo>
                  <a:cubicBezTo>
                    <a:pt x="1" y="54"/>
                    <a:pt x="0" y="52"/>
                    <a:pt x="1" y="51"/>
                  </a:cubicBezTo>
                  <a:close/>
                  <a:moveTo>
                    <a:pt x="7" y="50"/>
                  </a:moveTo>
                  <a:cubicBezTo>
                    <a:pt x="8" y="50"/>
                    <a:pt x="9" y="49"/>
                    <a:pt x="12" y="51"/>
                  </a:cubicBezTo>
                  <a:cubicBezTo>
                    <a:pt x="14" y="52"/>
                    <a:pt x="16" y="52"/>
                    <a:pt x="17" y="53"/>
                  </a:cubicBezTo>
                  <a:cubicBezTo>
                    <a:pt x="19" y="53"/>
                    <a:pt x="21" y="54"/>
                    <a:pt x="22" y="54"/>
                  </a:cubicBezTo>
                  <a:cubicBezTo>
                    <a:pt x="26" y="56"/>
                    <a:pt x="28" y="56"/>
                    <a:pt x="28" y="56"/>
                  </a:cubicBezTo>
                  <a:cubicBezTo>
                    <a:pt x="28" y="55"/>
                    <a:pt x="26" y="57"/>
                    <a:pt x="24" y="58"/>
                  </a:cubicBezTo>
                  <a:cubicBezTo>
                    <a:pt x="23" y="60"/>
                    <a:pt x="21" y="59"/>
                    <a:pt x="21" y="60"/>
                  </a:cubicBezTo>
                  <a:cubicBezTo>
                    <a:pt x="22" y="60"/>
                    <a:pt x="22" y="57"/>
                    <a:pt x="23" y="52"/>
                  </a:cubicBezTo>
                  <a:cubicBezTo>
                    <a:pt x="23" y="51"/>
                    <a:pt x="23" y="50"/>
                    <a:pt x="23" y="49"/>
                  </a:cubicBezTo>
                  <a:cubicBezTo>
                    <a:pt x="24" y="47"/>
                    <a:pt x="23" y="47"/>
                    <a:pt x="24" y="45"/>
                  </a:cubicBezTo>
                  <a:cubicBezTo>
                    <a:pt x="25" y="43"/>
                    <a:pt x="25" y="43"/>
                    <a:pt x="25" y="41"/>
                  </a:cubicBezTo>
                  <a:cubicBezTo>
                    <a:pt x="26" y="40"/>
                    <a:pt x="25" y="39"/>
                    <a:pt x="26" y="37"/>
                  </a:cubicBezTo>
                  <a:cubicBezTo>
                    <a:pt x="27" y="35"/>
                    <a:pt x="28" y="31"/>
                    <a:pt x="27" y="31"/>
                  </a:cubicBezTo>
                  <a:cubicBezTo>
                    <a:pt x="27" y="29"/>
                    <a:pt x="28" y="27"/>
                    <a:pt x="28" y="26"/>
                  </a:cubicBezTo>
                  <a:cubicBezTo>
                    <a:pt x="28" y="24"/>
                    <a:pt x="29" y="22"/>
                    <a:pt x="29" y="21"/>
                  </a:cubicBezTo>
                  <a:cubicBezTo>
                    <a:pt x="29" y="20"/>
                    <a:pt x="29" y="18"/>
                    <a:pt x="30" y="17"/>
                  </a:cubicBezTo>
                  <a:cubicBezTo>
                    <a:pt x="29" y="15"/>
                    <a:pt x="30" y="13"/>
                    <a:pt x="30" y="14"/>
                  </a:cubicBezTo>
                  <a:cubicBezTo>
                    <a:pt x="31" y="14"/>
                    <a:pt x="32" y="17"/>
                    <a:pt x="32" y="17"/>
                  </a:cubicBezTo>
                  <a:cubicBezTo>
                    <a:pt x="32" y="17"/>
                    <a:pt x="30" y="16"/>
                    <a:pt x="26" y="15"/>
                  </a:cubicBezTo>
                  <a:cubicBezTo>
                    <a:pt x="25" y="15"/>
                    <a:pt x="22" y="14"/>
                    <a:pt x="21" y="14"/>
                  </a:cubicBezTo>
                  <a:cubicBezTo>
                    <a:pt x="19" y="13"/>
                    <a:pt x="18" y="13"/>
                    <a:pt x="15" y="12"/>
                  </a:cubicBezTo>
                  <a:cubicBezTo>
                    <a:pt x="12" y="11"/>
                    <a:pt x="9" y="11"/>
                    <a:pt x="9" y="10"/>
                  </a:cubicBezTo>
                  <a:cubicBezTo>
                    <a:pt x="8" y="12"/>
                    <a:pt x="9" y="9"/>
                    <a:pt x="13" y="8"/>
                  </a:cubicBezTo>
                  <a:cubicBezTo>
                    <a:pt x="14" y="7"/>
                    <a:pt x="17" y="7"/>
                    <a:pt x="16" y="6"/>
                  </a:cubicBezTo>
                  <a:cubicBezTo>
                    <a:pt x="16" y="7"/>
                    <a:pt x="16" y="8"/>
                    <a:pt x="16" y="10"/>
                  </a:cubicBezTo>
                  <a:cubicBezTo>
                    <a:pt x="16" y="11"/>
                    <a:pt x="15" y="12"/>
                    <a:pt x="15" y="13"/>
                  </a:cubicBezTo>
                  <a:cubicBezTo>
                    <a:pt x="16" y="14"/>
                    <a:pt x="16" y="15"/>
                    <a:pt x="14" y="18"/>
                  </a:cubicBezTo>
                  <a:cubicBezTo>
                    <a:pt x="14" y="19"/>
                    <a:pt x="13" y="22"/>
                    <a:pt x="13" y="23"/>
                  </a:cubicBezTo>
                  <a:cubicBezTo>
                    <a:pt x="13" y="24"/>
                    <a:pt x="12" y="26"/>
                    <a:pt x="12" y="28"/>
                  </a:cubicBezTo>
                  <a:cubicBezTo>
                    <a:pt x="11" y="30"/>
                    <a:pt x="11" y="30"/>
                    <a:pt x="11" y="32"/>
                  </a:cubicBezTo>
                  <a:cubicBezTo>
                    <a:pt x="10" y="33"/>
                    <a:pt x="10" y="34"/>
                    <a:pt x="10" y="36"/>
                  </a:cubicBezTo>
                  <a:cubicBezTo>
                    <a:pt x="9" y="38"/>
                    <a:pt x="9" y="41"/>
                    <a:pt x="8" y="43"/>
                  </a:cubicBezTo>
                  <a:cubicBezTo>
                    <a:pt x="8" y="46"/>
                    <a:pt x="7" y="49"/>
                    <a:pt x="7" y="50"/>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8" name="Freeform 26"/>
            <p:cNvSpPr>
              <a:spLocks noEditPoints="1"/>
            </p:cNvSpPr>
            <p:nvPr/>
          </p:nvSpPr>
          <p:spPr bwMode="auto">
            <a:xfrm>
              <a:off x="5126" y="182"/>
              <a:ext cx="96" cy="168"/>
            </a:xfrm>
            <a:custGeom>
              <a:avLst/>
              <a:gdLst>
                <a:gd name="T0" fmla="*/ 1 w 41"/>
                <a:gd name="T1" fmla="*/ 47 h 71"/>
                <a:gd name="T2" fmla="*/ 4 w 41"/>
                <a:gd name="T3" fmla="*/ 39 h 71"/>
                <a:gd name="T4" fmla="*/ 6 w 41"/>
                <a:gd name="T5" fmla="*/ 31 h 71"/>
                <a:gd name="T6" fmla="*/ 8 w 41"/>
                <a:gd name="T7" fmla="*/ 24 h 71"/>
                <a:gd name="T8" fmla="*/ 11 w 41"/>
                <a:gd name="T9" fmla="*/ 16 h 71"/>
                <a:gd name="T10" fmla="*/ 13 w 41"/>
                <a:gd name="T11" fmla="*/ 7 h 71"/>
                <a:gd name="T12" fmla="*/ 14 w 41"/>
                <a:gd name="T13" fmla="*/ 5 h 71"/>
                <a:gd name="T14" fmla="*/ 20 w 41"/>
                <a:gd name="T15" fmla="*/ 2 h 71"/>
                <a:gd name="T16" fmla="*/ 26 w 41"/>
                <a:gd name="T17" fmla="*/ 8 h 71"/>
                <a:gd name="T18" fmla="*/ 34 w 41"/>
                <a:gd name="T19" fmla="*/ 17 h 71"/>
                <a:gd name="T20" fmla="*/ 39 w 41"/>
                <a:gd name="T21" fmla="*/ 21 h 71"/>
                <a:gd name="T22" fmla="*/ 39 w 41"/>
                <a:gd name="T23" fmla="*/ 27 h 71"/>
                <a:gd name="T24" fmla="*/ 37 w 41"/>
                <a:gd name="T25" fmla="*/ 35 h 71"/>
                <a:gd name="T26" fmla="*/ 34 w 41"/>
                <a:gd name="T27" fmla="*/ 45 h 71"/>
                <a:gd name="T28" fmla="*/ 32 w 41"/>
                <a:gd name="T29" fmla="*/ 53 h 71"/>
                <a:gd name="T30" fmla="*/ 30 w 41"/>
                <a:gd name="T31" fmla="*/ 59 h 71"/>
                <a:gd name="T32" fmla="*/ 29 w 41"/>
                <a:gd name="T33" fmla="*/ 66 h 71"/>
                <a:gd name="T34" fmla="*/ 23 w 41"/>
                <a:gd name="T35" fmla="*/ 70 h 71"/>
                <a:gd name="T36" fmla="*/ 16 w 41"/>
                <a:gd name="T37" fmla="*/ 64 h 71"/>
                <a:gd name="T38" fmla="*/ 6 w 41"/>
                <a:gd name="T39" fmla="*/ 57 h 71"/>
                <a:gd name="T40" fmla="*/ 1 w 41"/>
                <a:gd name="T41" fmla="*/ 52 h 71"/>
                <a:gd name="T42" fmla="*/ 7 w 41"/>
                <a:gd name="T43" fmla="*/ 49 h 71"/>
                <a:gd name="T44" fmla="*/ 16 w 41"/>
                <a:gd name="T45" fmla="*/ 54 h 71"/>
                <a:gd name="T46" fmla="*/ 27 w 41"/>
                <a:gd name="T47" fmla="*/ 60 h 71"/>
                <a:gd name="T48" fmla="*/ 19 w 41"/>
                <a:gd name="T49" fmla="*/ 63 h 71"/>
                <a:gd name="T50" fmla="*/ 23 w 41"/>
                <a:gd name="T51" fmla="*/ 54 h 71"/>
                <a:gd name="T52" fmla="*/ 25 w 41"/>
                <a:gd name="T53" fmla="*/ 46 h 71"/>
                <a:gd name="T54" fmla="*/ 28 w 41"/>
                <a:gd name="T55" fmla="*/ 38 h 71"/>
                <a:gd name="T56" fmla="*/ 32 w 41"/>
                <a:gd name="T57" fmla="*/ 29 h 71"/>
                <a:gd name="T58" fmla="*/ 34 w 41"/>
                <a:gd name="T59" fmla="*/ 23 h 71"/>
                <a:gd name="T60" fmla="*/ 30 w 41"/>
                <a:gd name="T61" fmla="*/ 22 h 71"/>
                <a:gd name="T62" fmla="*/ 20 w 41"/>
                <a:gd name="T63" fmla="*/ 14 h 71"/>
                <a:gd name="T64" fmla="*/ 19 w 41"/>
                <a:gd name="T65" fmla="*/ 10 h 71"/>
                <a:gd name="T66" fmla="*/ 20 w 41"/>
                <a:gd name="T67" fmla="*/ 15 h 71"/>
                <a:gd name="T68" fmla="*/ 15 w 41"/>
                <a:gd name="T69" fmla="*/ 29 h 71"/>
                <a:gd name="T70" fmla="*/ 9 w 41"/>
                <a:gd name="T71" fmla="*/ 4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 h="71">
                  <a:moveTo>
                    <a:pt x="0" y="49"/>
                  </a:moveTo>
                  <a:cubicBezTo>
                    <a:pt x="0" y="49"/>
                    <a:pt x="0" y="49"/>
                    <a:pt x="1" y="47"/>
                  </a:cubicBezTo>
                  <a:cubicBezTo>
                    <a:pt x="1" y="46"/>
                    <a:pt x="3" y="45"/>
                    <a:pt x="2" y="42"/>
                  </a:cubicBezTo>
                  <a:cubicBezTo>
                    <a:pt x="3" y="40"/>
                    <a:pt x="3" y="42"/>
                    <a:pt x="4" y="39"/>
                  </a:cubicBezTo>
                  <a:cubicBezTo>
                    <a:pt x="2" y="38"/>
                    <a:pt x="4" y="37"/>
                    <a:pt x="5" y="35"/>
                  </a:cubicBezTo>
                  <a:cubicBezTo>
                    <a:pt x="5" y="35"/>
                    <a:pt x="5" y="32"/>
                    <a:pt x="6" y="31"/>
                  </a:cubicBezTo>
                  <a:cubicBezTo>
                    <a:pt x="8" y="29"/>
                    <a:pt x="7" y="28"/>
                    <a:pt x="7" y="27"/>
                  </a:cubicBezTo>
                  <a:cubicBezTo>
                    <a:pt x="8" y="27"/>
                    <a:pt x="8" y="24"/>
                    <a:pt x="8" y="24"/>
                  </a:cubicBezTo>
                  <a:cubicBezTo>
                    <a:pt x="8" y="23"/>
                    <a:pt x="7" y="22"/>
                    <a:pt x="10" y="19"/>
                  </a:cubicBezTo>
                  <a:cubicBezTo>
                    <a:pt x="10" y="19"/>
                    <a:pt x="10" y="12"/>
                    <a:pt x="11" y="16"/>
                  </a:cubicBezTo>
                  <a:cubicBezTo>
                    <a:pt x="10" y="15"/>
                    <a:pt x="16" y="15"/>
                    <a:pt x="12" y="12"/>
                  </a:cubicBezTo>
                  <a:cubicBezTo>
                    <a:pt x="12" y="10"/>
                    <a:pt x="14" y="8"/>
                    <a:pt x="13" y="7"/>
                  </a:cubicBezTo>
                  <a:cubicBezTo>
                    <a:pt x="13" y="8"/>
                    <a:pt x="15" y="7"/>
                    <a:pt x="14" y="5"/>
                  </a:cubicBezTo>
                  <a:cubicBezTo>
                    <a:pt x="12" y="6"/>
                    <a:pt x="11" y="9"/>
                    <a:pt x="14" y="5"/>
                  </a:cubicBezTo>
                  <a:cubicBezTo>
                    <a:pt x="14" y="4"/>
                    <a:pt x="15" y="3"/>
                    <a:pt x="16" y="3"/>
                  </a:cubicBezTo>
                  <a:cubicBezTo>
                    <a:pt x="21" y="4"/>
                    <a:pt x="17" y="0"/>
                    <a:pt x="20" y="2"/>
                  </a:cubicBezTo>
                  <a:cubicBezTo>
                    <a:pt x="25" y="3"/>
                    <a:pt x="20" y="1"/>
                    <a:pt x="21" y="3"/>
                  </a:cubicBezTo>
                  <a:cubicBezTo>
                    <a:pt x="22" y="3"/>
                    <a:pt x="20" y="5"/>
                    <a:pt x="26" y="8"/>
                  </a:cubicBezTo>
                  <a:cubicBezTo>
                    <a:pt x="27" y="8"/>
                    <a:pt x="28" y="13"/>
                    <a:pt x="30" y="13"/>
                  </a:cubicBezTo>
                  <a:cubicBezTo>
                    <a:pt x="34" y="14"/>
                    <a:pt x="32" y="15"/>
                    <a:pt x="34" y="17"/>
                  </a:cubicBezTo>
                  <a:cubicBezTo>
                    <a:pt x="35" y="16"/>
                    <a:pt x="41" y="19"/>
                    <a:pt x="39" y="21"/>
                  </a:cubicBezTo>
                  <a:cubicBezTo>
                    <a:pt x="34" y="20"/>
                    <a:pt x="34" y="23"/>
                    <a:pt x="39" y="21"/>
                  </a:cubicBezTo>
                  <a:cubicBezTo>
                    <a:pt x="39" y="19"/>
                    <a:pt x="36" y="26"/>
                    <a:pt x="40" y="24"/>
                  </a:cubicBezTo>
                  <a:cubicBezTo>
                    <a:pt x="38" y="23"/>
                    <a:pt x="38" y="25"/>
                    <a:pt x="39" y="27"/>
                  </a:cubicBezTo>
                  <a:cubicBezTo>
                    <a:pt x="38" y="27"/>
                    <a:pt x="37" y="30"/>
                    <a:pt x="38" y="31"/>
                  </a:cubicBezTo>
                  <a:cubicBezTo>
                    <a:pt x="39" y="34"/>
                    <a:pt x="39" y="34"/>
                    <a:pt x="37" y="35"/>
                  </a:cubicBezTo>
                  <a:cubicBezTo>
                    <a:pt x="38" y="37"/>
                    <a:pt x="34" y="40"/>
                    <a:pt x="35" y="40"/>
                  </a:cubicBezTo>
                  <a:cubicBezTo>
                    <a:pt x="35" y="43"/>
                    <a:pt x="37" y="45"/>
                    <a:pt x="34" y="45"/>
                  </a:cubicBezTo>
                  <a:cubicBezTo>
                    <a:pt x="38" y="46"/>
                    <a:pt x="33" y="47"/>
                    <a:pt x="33" y="49"/>
                  </a:cubicBezTo>
                  <a:cubicBezTo>
                    <a:pt x="33" y="49"/>
                    <a:pt x="31" y="51"/>
                    <a:pt x="32" y="53"/>
                  </a:cubicBezTo>
                  <a:cubicBezTo>
                    <a:pt x="31" y="54"/>
                    <a:pt x="31" y="55"/>
                    <a:pt x="31" y="56"/>
                  </a:cubicBezTo>
                  <a:cubicBezTo>
                    <a:pt x="31" y="58"/>
                    <a:pt x="31" y="59"/>
                    <a:pt x="30" y="59"/>
                  </a:cubicBezTo>
                  <a:cubicBezTo>
                    <a:pt x="29" y="64"/>
                    <a:pt x="29" y="65"/>
                    <a:pt x="29" y="66"/>
                  </a:cubicBezTo>
                  <a:cubicBezTo>
                    <a:pt x="29" y="67"/>
                    <a:pt x="28" y="66"/>
                    <a:pt x="29" y="66"/>
                  </a:cubicBezTo>
                  <a:cubicBezTo>
                    <a:pt x="28" y="68"/>
                    <a:pt x="28" y="68"/>
                    <a:pt x="26" y="69"/>
                  </a:cubicBezTo>
                  <a:cubicBezTo>
                    <a:pt x="25" y="71"/>
                    <a:pt x="24" y="70"/>
                    <a:pt x="23" y="70"/>
                  </a:cubicBezTo>
                  <a:cubicBezTo>
                    <a:pt x="22" y="70"/>
                    <a:pt x="21" y="68"/>
                    <a:pt x="21" y="69"/>
                  </a:cubicBezTo>
                  <a:cubicBezTo>
                    <a:pt x="20" y="68"/>
                    <a:pt x="19" y="67"/>
                    <a:pt x="16" y="64"/>
                  </a:cubicBezTo>
                  <a:cubicBezTo>
                    <a:pt x="14" y="63"/>
                    <a:pt x="13" y="62"/>
                    <a:pt x="11" y="60"/>
                  </a:cubicBezTo>
                  <a:cubicBezTo>
                    <a:pt x="9" y="59"/>
                    <a:pt x="8" y="58"/>
                    <a:pt x="6" y="57"/>
                  </a:cubicBezTo>
                  <a:cubicBezTo>
                    <a:pt x="4" y="54"/>
                    <a:pt x="1" y="53"/>
                    <a:pt x="1" y="52"/>
                  </a:cubicBezTo>
                  <a:cubicBezTo>
                    <a:pt x="1" y="52"/>
                    <a:pt x="1" y="52"/>
                    <a:pt x="1" y="52"/>
                  </a:cubicBezTo>
                  <a:cubicBezTo>
                    <a:pt x="0" y="52"/>
                    <a:pt x="0" y="51"/>
                    <a:pt x="0" y="49"/>
                  </a:cubicBezTo>
                  <a:close/>
                  <a:moveTo>
                    <a:pt x="7" y="49"/>
                  </a:moveTo>
                  <a:cubicBezTo>
                    <a:pt x="8" y="48"/>
                    <a:pt x="8" y="51"/>
                    <a:pt x="12" y="52"/>
                  </a:cubicBezTo>
                  <a:cubicBezTo>
                    <a:pt x="13" y="52"/>
                    <a:pt x="15" y="54"/>
                    <a:pt x="16" y="54"/>
                  </a:cubicBezTo>
                  <a:cubicBezTo>
                    <a:pt x="16" y="55"/>
                    <a:pt x="19" y="55"/>
                    <a:pt x="21" y="57"/>
                  </a:cubicBezTo>
                  <a:cubicBezTo>
                    <a:pt x="23" y="58"/>
                    <a:pt x="26" y="59"/>
                    <a:pt x="27" y="60"/>
                  </a:cubicBezTo>
                  <a:cubicBezTo>
                    <a:pt x="28" y="60"/>
                    <a:pt x="24" y="60"/>
                    <a:pt x="23" y="61"/>
                  </a:cubicBezTo>
                  <a:cubicBezTo>
                    <a:pt x="22" y="61"/>
                    <a:pt x="19" y="62"/>
                    <a:pt x="19" y="63"/>
                  </a:cubicBezTo>
                  <a:cubicBezTo>
                    <a:pt x="19" y="62"/>
                    <a:pt x="21" y="60"/>
                    <a:pt x="21" y="56"/>
                  </a:cubicBezTo>
                  <a:cubicBezTo>
                    <a:pt x="21" y="55"/>
                    <a:pt x="22" y="55"/>
                    <a:pt x="23" y="54"/>
                  </a:cubicBezTo>
                  <a:cubicBezTo>
                    <a:pt x="23" y="53"/>
                    <a:pt x="24" y="51"/>
                    <a:pt x="24" y="50"/>
                  </a:cubicBezTo>
                  <a:cubicBezTo>
                    <a:pt x="24" y="48"/>
                    <a:pt x="25" y="48"/>
                    <a:pt x="25" y="46"/>
                  </a:cubicBezTo>
                  <a:cubicBezTo>
                    <a:pt x="26" y="46"/>
                    <a:pt x="25" y="43"/>
                    <a:pt x="26" y="43"/>
                  </a:cubicBezTo>
                  <a:cubicBezTo>
                    <a:pt x="26" y="43"/>
                    <a:pt x="30" y="39"/>
                    <a:pt x="28" y="38"/>
                  </a:cubicBezTo>
                  <a:cubicBezTo>
                    <a:pt x="29" y="37"/>
                    <a:pt x="31" y="34"/>
                    <a:pt x="30" y="33"/>
                  </a:cubicBezTo>
                  <a:cubicBezTo>
                    <a:pt x="33" y="29"/>
                    <a:pt x="32" y="30"/>
                    <a:pt x="32" y="29"/>
                  </a:cubicBezTo>
                  <a:cubicBezTo>
                    <a:pt x="32" y="29"/>
                    <a:pt x="31" y="26"/>
                    <a:pt x="33" y="26"/>
                  </a:cubicBezTo>
                  <a:cubicBezTo>
                    <a:pt x="37" y="23"/>
                    <a:pt x="33" y="22"/>
                    <a:pt x="34" y="23"/>
                  </a:cubicBezTo>
                  <a:cubicBezTo>
                    <a:pt x="32" y="24"/>
                    <a:pt x="34" y="24"/>
                    <a:pt x="35" y="26"/>
                  </a:cubicBezTo>
                  <a:cubicBezTo>
                    <a:pt x="37" y="25"/>
                    <a:pt x="31" y="26"/>
                    <a:pt x="30" y="22"/>
                  </a:cubicBezTo>
                  <a:cubicBezTo>
                    <a:pt x="25" y="20"/>
                    <a:pt x="26" y="21"/>
                    <a:pt x="25" y="19"/>
                  </a:cubicBezTo>
                  <a:cubicBezTo>
                    <a:pt x="20" y="14"/>
                    <a:pt x="25" y="12"/>
                    <a:pt x="20" y="14"/>
                  </a:cubicBezTo>
                  <a:cubicBezTo>
                    <a:pt x="17" y="13"/>
                    <a:pt x="13" y="9"/>
                    <a:pt x="15" y="11"/>
                  </a:cubicBezTo>
                  <a:cubicBezTo>
                    <a:pt x="14" y="12"/>
                    <a:pt x="17" y="11"/>
                    <a:pt x="19" y="10"/>
                  </a:cubicBezTo>
                  <a:cubicBezTo>
                    <a:pt x="23" y="10"/>
                    <a:pt x="25" y="8"/>
                    <a:pt x="23" y="9"/>
                  </a:cubicBezTo>
                  <a:cubicBezTo>
                    <a:pt x="22" y="7"/>
                    <a:pt x="22" y="15"/>
                    <a:pt x="20" y="15"/>
                  </a:cubicBezTo>
                  <a:cubicBezTo>
                    <a:pt x="20" y="16"/>
                    <a:pt x="17" y="21"/>
                    <a:pt x="18" y="21"/>
                  </a:cubicBezTo>
                  <a:cubicBezTo>
                    <a:pt x="16" y="25"/>
                    <a:pt x="16" y="25"/>
                    <a:pt x="15" y="29"/>
                  </a:cubicBezTo>
                  <a:cubicBezTo>
                    <a:pt x="13" y="32"/>
                    <a:pt x="13" y="34"/>
                    <a:pt x="12" y="36"/>
                  </a:cubicBezTo>
                  <a:cubicBezTo>
                    <a:pt x="11" y="39"/>
                    <a:pt x="11" y="40"/>
                    <a:pt x="9" y="42"/>
                  </a:cubicBezTo>
                  <a:cubicBezTo>
                    <a:pt x="7" y="46"/>
                    <a:pt x="7" y="50"/>
                    <a:pt x="7" y="49"/>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09" name="Freeform 27"/>
            <p:cNvSpPr>
              <a:spLocks noEditPoints="1"/>
            </p:cNvSpPr>
            <p:nvPr/>
          </p:nvSpPr>
          <p:spPr bwMode="auto">
            <a:xfrm>
              <a:off x="3838" y="3707"/>
              <a:ext cx="159" cy="264"/>
            </a:xfrm>
            <a:custGeom>
              <a:avLst/>
              <a:gdLst>
                <a:gd name="T0" fmla="*/ 66 w 67"/>
                <a:gd name="T1" fmla="*/ 48 h 112"/>
                <a:gd name="T2" fmla="*/ 65 w 67"/>
                <a:gd name="T3" fmla="*/ 32 h 112"/>
                <a:gd name="T4" fmla="*/ 62 w 67"/>
                <a:gd name="T5" fmla="*/ 23 h 112"/>
                <a:gd name="T6" fmla="*/ 59 w 67"/>
                <a:gd name="T7" fmla="*/ 16 h 112"/>
                <a:gd name="T8" fmla="*/ 54 w 67"/>
                <a:gd name="T9" fmla="*/ 9 h 112"/>
                <a:gd name="T10" fmla="*/ 47 w 67"/>
                <a:gd name="T11" fmla="*/ 3 h 112"/>
                <a:gd name="T12" fmla="*/ 38 w 67"/>
                <a:gd name="T13" fmla="*/ 1 h 112"/>
                <a:gd name="T14" fmla="*/ 30 w 67"/>
                <a:gd name="T15" fmla="*/ 2 h 112"/>
                <a:gd name="T16" fmla="*/ 22 w 67"/>
                <a:gd name="T17" fmla="*/ 6 h 112"/>
                <a:gd name="T18" fmla="*/ 12 w 67"/>
                <a:gd name="T19" fmla="*/ 18 h 112"/>
                <a:gd name="T20" fmla="*/ 9 w 67"/>
                <a:gd name="T21" fmla="*/ 24 h 112"/>
                <a:gd name="T22" fmla="*/ 6 w 67"/>
                <a:gd name="T23" fmla="*/ 30 h 112"/>
                <a:gd name="T24" fmla="*/ 4 w 67"/>
                <a:gd name="T25" fmla="*/ 36 h 112"/>
                <a:gd name="T26" fmla="*/ 1 w 67"/>
                <a:gd name="T27" fmla="*/ 51 h 112"/>
                <a:gd name="T28" fmla="*/ 1 w 67"/>
                <a:gd name="T29" fmla="*/ 56 h 112"/>
                <a:gd name="T30" fmla="*/ 0 w 67"/>
                <a:gd name="T31" fmla="*/ 60 h 112"/>
                <a:gd name="T32" fmla="*/ 2 w 67"/>
                <a:gd name="T33" fmla="*/ 67 h 112"/>
                <a:gd name="T34" fmla="*/ 1 w 67"/>
                <a:gd name="T35" fmla="*/ 73 h 112"/>
                <a:gd name="T36" fmla="*/ 4 w 67"/>
                <a:gd name="T37" fmla="*/ 80 h 112"/>
                <a:gd name="T38" fmla="*/ 6 w 67"/>
                <a:gd name="T39" fmla="*/ 88 h 112"/>
                <a:gd name="T40" fmla="*/ 9 w 67"/>
                <a:gd name="T41" fmla="*/ 94 h 112"/>
                <a:gd name="T42" fmla="*/ 12 w 67"/>
                <a:gd name="T43" fmla="*/ 99 h 112"/>
                <a:gd name="T44" fmla="*/ 17 w 67"/>
                <a:gd name="T45" fmla="*/ 104 h 112"/>
                <a:gd name="T46" fmla="*/ 26 w 67"/>
                <a:gd name="T47" fmla="*/ 107 h 112"/>
                <a:gd name="T48" fmla="*/ 32 w 67"/>
                <a:gd name="T49" fmla="*/ 110 h 112"/>
                <a:gd name="T50" fmla="*/ 39 w 67"/>
                <a:gd name="T51" fmla="*/ 107 h 112"/>
                <a:gd name="T52" fmla="*/ 47 w 67"/>
                <a:gd name="T53" fmla="*/ 102 h 112"/>
                <a:gd name="T54" fmla="*/ 56 w 67"/>
                <a:gd name="T55" fmla="*/ 93 h 112"/>
                <a:gd name="T56" fmla="*/ 61 w 67"/>
                <a:gd name="T57" fmla="*/ 81 h 112"/>
                <a:gd name="T58" fmla="*/ 64 w 67"/>
                <a:gd name="T59" fmla="*/ 73 h 112"/>
                <a:gd name="T60" fmla="*/ 66 w 67"/>
                <a:gd name="T61" fmla="*/ 57 h 112"/>
                <a:gd name="T62" fmla="*/ 59 w 67"/>
                <a:gd name="T63" fmla="*/ 46 h 112"/>
                <a:gd name="T64" fmla="*/ 59 w 67"/>
                <a:gd name="T65" fmla="*/ 57 h 112"/>
                <a:gd name="T66" fmla="*/ 56 w 67"/>
                <a:gd name="T67" fmla="*/ 70 h 112"/>
                <a:gd name="T68" fmla="*/ 50 w 67"/>
                <a:gd name="T69" fmla="*/ 85 h 112"/>
                <a:gd name="T70" fmla="*/ 42 w 67"/>
                <a:gd name="T71" fmla="*/ 94 h 112"/>
                <a:gd name="T72" fmla="*/ 36 w 67"/>
                <a:gd name="T73" fmla="*/ 99 h 112"/>
                <a:gd name="T74" fmla="*/ 32 w 67"/>
                <a:gd name="T75" fmla="*/ 99 h 112"/>
                <a:gd name="T76" fmla="*/ 30 w 67"/>
                <a:gd name="T77" fmla="*/ 100 h 112"/>
                <a:gd name="T78" fmla="*/ 26 w 67"/>
                <a:gd name="T79" fmla="*/ 99 h 112"/>
                <a:gd name="T80" fmla="*/ 21 w 67"/>
                <a:gd name="T81" fmla="*/ 96 h 112"/>
                <a:gd name="T82" fmla="*/ 17 w 67"/>
                <a:gd name="T83" fmla="*/ 91 h 112"/>
                <a:gd name="T84" fmla="*/ 15 w 67"/>
                <a:gd name="T85" fmla="*/ 88 h 112"/>
                <a:gd name="T86" fmla="*/ 13 w 67"/>
                <a:gd name="T87" fmla="*/ 82 h 112"/>
                <a:gd name="T88" fmla="*/ 11 w 67"/>
                <a:gd name="T89" fmla="*/ 75 h 112"/>
                <a:gd name="T90" fmla="*/ 10 w 67"/>
                <a:gd name="T91" fmla="*/ 71 h 112"/>
                <a:gd name="T92" fmla="*/ 9 w 67"/>
                <a:gd name="T93" fmla="*/ 54 h 112"/>
                <a:gd name="T94" fmla="*/ 10 w 67"/>
                <a:gd name="T95" fmla="*/ 45 h 112"/>
                <a:gd name="T96" fmla="*/ 13 w 67"/>
                <a:gd name="T97" fmla="*/ 32 h 112"/>
                <a:gd name="T98" fmla="*/ 19 w 67"/>
                <a:gd name="T99" fmla="*/ 20 h 112"/>
                <a:gd name="T100" fmla="*/ 28 w 67"/>
                <a:gd name="T101" fmla="*/ 10 h 112"/>
                <a:gd name="T102" fmla="*/ 31 w 67"/>
                <a:gd name="T103" fmla="*/ 8 h 112"/>
                <a:gd name="T104" fmla="*/ 35 w 67"/>
                <a:gd name="T105" fmla="*/ 7 h 112"/>
                <a:gd name="T106" fmla="*/ 45 w 67"/>
                <a:gd name="T107" fmla="*/ 10 h 112"/>
                <a:gd name="T108" fmla="*/ 51 w 67"/>
                <a:gd name="T109" fmla="*/ 17 h 112"/>
                <a:gd name="T110" fmla="*/ 53 w 67"/>
                <a:gd name="T111" fmla="*/ 19 h 112"/>
                <a:gd name="T112" fmla="*/ 57 w 67"/>
                <a:gd name="T113" fmla="*/ 29 h 112"/>
                <a:gd name="T114" fmla="*/ 59 w 67"/>
                <a:gd name="T115" fmla="*/ 3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112">
                  <a:moveTo>
                    <a:pt x="66" y="52"/>
                  </a:moveTo>
                  <a:cubicBezTo>
                    <a:pt x="66" y="52"/>
                    <a:pt x="66" y="52"/>
                    <a:pt x="66" y="51"/>
                  </a:cubicBezTo>
                  <a:cubicBezTo>
                    <a:pt x="66" y="51"/>
                    <a:pt x="66" y="50"/>
                    <a:pt x="66" y="49"/>
                  </a:cubicBezTo>
                  <a:cubicBezTo>
                    <a:pt x="66" y="49"/>
                    <a:pt x="66" y="49"/>
                    <a:pt x="66" y="49"/>
                  </a:cubicBezTo>
                  <a:cubicBezTo>
                    <a:pt x="66" y="48"/>
                    <a:pt x="66" y="48"/>
                    <a:pt x="66" y="48"/>
                  </a:cubicBezTo>
                  <a:cubicBezTo>
                    <a:pt x="66" y="48"/>
                    <a:pt x="66" y="48"/>
                    <a:pt x="66" y="48"/>
                  </a:cubicBezTo>
                  <a:cubicBezTo>
                    <a:pt x="67" y="47"/>
                    <a:pt x="67" y="46"/>
                    <a:pt x="66" y="45"/>
                  </a:cubicBezTo>
                  <a:cubicBezTo>
                    <a:pt x="66" y="45"/>
                    <a:pt x="66" y="45"/>
                    <a:pt x="67" y="45"/>
                  </a:cubicBezTo>
                  <a:cubicBezTo>
                    <a:pt x="67" y="44"/>
                    <a:pt x="67" y="42"/>
                    <a:pt x="66" y="40"/>
                  </a:cubicBezTo>
                  <a:cubicBezTo>
                    <a:pt x="67" y="40"/>
                    <a:pt x="67" y="38"/>
                    <a:pt x="65" y="36"/>
                  </a:cubicBezTo>
                  <a:cubicBezTo>
                    <a:pt x="65" y="36"/>
                    <a:pt x="65" y="35"/>
                    <a:pt x="65" y="35"/>
                  </a:cubicBezTo>
                  <a:cubicBezTo>
                    <a:pt x="66" y="34"/>
                    <a:pt x="66" y="33"/>
                    <a:pt x="65" y="32"/>
                  </a:cubicBezTo>
                  <a:cubicBezTo>
                    <a:pt x="65" y="32"/>
                    <a:pt x="65" y="32"/>
                    <a:pt x="64" y="32"/>
                  </a:cubicBezTo>
                  <a:cubicBezTo>
                    <a:pt x="64" y="31"/>
                    <a:pt x="64" y="31"/>
                    <a:pt x="64" y="31"/>
                  </a:cubicBezTo>
                  <a:cubicBezTo>
                    <a:pt x="64" y="30"/>
                    <a:pt x="64" y="29"/>
                    <a:pt x="64" y="28"/>
                  </a:cubicBezTo>
                  <a:cubicBezTo>
                    <a:pt x="63" y="27"/>
                    <a:pt x="63" y="26"/>
                    <a:pt x="63" y="25"/>
                  </a:cubicBezTo>
                  <a:cubicBezTo>
                    <a:pt x="63" y="25"/>
                    <a:pt x="62" y="25"/>
                    <a:pt x="62" y="24"/>
                  </a:cubicBezTo>
                  <a:cubicBezTo>
                    <a:pt x="62" y="24"/>
                    <a:pt x="62" y="23"/>
                    <a:pt x="62" y="23"/>
                  </a:cubicBezTo>
                  <a:cubicBezTo>
                    <a:pt x="62" y="22"/>
                    <a:pt x="62" y="22"/>
                    <a:pt x="62" y="22"/>
                  </a:cubicBezTo>
                  <a:cubicBezTo>
                    <a:pt x="62" y="21"/>
                    <a:pt x="61" y="21"/>
                    <a:pt x="61" y="20"/>
                  </a:cubicBezTo>
                  <a:cubicBezTo>
                    <a:pt x="61" y="20"/>
                    <a:pt x="61" y="20"/>
                    <a:pt x="61" y="20"/>
                  </a:cubicBezTo>
                  <a:cubicBezTo>
                    <a:pt x="60" y="20"/>
                    <a:pt x="60" y="20"/>
                    <a:pt x="60" y="20"/>
                  </a:cubicBezTo>
                  <a:cubicBezTo>
                    <a:pt x="60" y="20"/>
                    <a:pt x="60" y="20"/>
                    <a:pt x="60" y="20"/>
                  </a:cubicBezTo>
                  <a:cubicBezTo>
                    <a:pt x="60" y="19"/>
                    <a:pt x="60" y="18"/>
                    <a:pt x="59" y="16"/>
                  </a:cubicBezTo>
                  <a:cubicBezTo>
                    <a:pt x="57" y="14"/>
                    <a:pt x="57" y="13"/>
                    <a:pt x="57" y="13"/>
                  </a:cubicBezTo>
                  <a:cubicBezTo>
                    <a:pt x="58" y="13"/>
                    <a:pt x="58" y="13"/>
                    <a:pt x="57" y="12"/>
                  </a:cubicBezTo>
                  <a:cubicBezTo>
                    <a:pt x="57" y="12"/>
                    <a:pt x="57" y="12"/>
                    <a:pt x="57" y="12"/>
                  </a:cubicBezTo>
                  <a:cubicBezTo>
                    <a:pt x="57" y="11"/>
                    <a:pt x="57" y="10"/>
                    <a:pt x="57" y="9"/>
                  </a:cubicBezTo>
                  <a:cubicBezTo>
                    <a:pt x="56" y="9"/>
                    <a:pt x="55" y="8"/>
                    <a:pt x="55" y="8"/>
                  </a:cubicBezTo>
                  <a:cubicBezTo>
                    <a:pt x="55" y="8"/>
                    <a:pt x="54" y="8"/>
                    <a:pt x="54" y="9"/>
                  </a:cubicBezTo>
                  <a:cubicBezTo>
                    <a:pt x="53" y="9"/>
                    <a:pt x="53" y="8"/>
                    <a:pt x="53" y="8"/>
                  </a:cubicBezTo>
                  <a:cubicBezTo>
                    <a:pt x="52" y="6"/>
                    <a:pt x="51" y="6"/>
                    <a:pt x="51" y="6"/>
                  </a:cubicBezTo>
                  <a:cubicBezTo>
                    <a:pt x="50" y="6"/>
                    <a:pt x="50" y="6"/>
                    <a:pt x="50" y="6"/>
                  </a:cubicBezTo>
                  <a:cubicBezTo>
                    <a:pt x="50" y="6"/>
                    <a:pt x="50" y="6"/>
                    <a:pt x="50" y="6"/>
                  </a:cubicBezTo>
                  <a:cubicBezTo>
                    <a:pt x="50" y="6"/>
                    <a:pt x="50" y="6"/>
                    <a:pt x="50" y="6"/>
                  </a:cubicBezTo>
                  <a:cubicBezTo>
                    <a:pt x="50" y="5"/>
                    <a:pt x="49" y="3"/>
                    <a:pt x="47" y="3"/>
                  </a:cubicBezTo>
                  <a:cubicBezTo>
                    <a:pt x="45" y="3"/>
                    <a:pt x="44" y="2"/>
                    <a:pt x="44" y="2"/>
                  </a:cubicBezTo>
                  <a:cubicBezTo>
                    <a:pt x="43" y="1"/>
                    <a:pt x="43" y="1"/>
                    <a:pt x="43" y="1"/>
                  </a:cubicBezTo>
                  <a:cubicBezTo>
                    <a:pt x="43" y="2"/>
                    <a:pt x="43" y="2"/>
                    <a:pt x="43" y="2"/>
                  </a:cubicBezTo>
                  <a:cubicBezTo>
                    <a:pt x="42" y="2"/>
                    <a:pt x="42" y="1"/>
                    <a:pt x="41" y="1"/>
                  </a:cubicBezTo>
                  <a:cubicBezTo>
                    <a:pt x="41" y="0"/>
                    <a:pt x="40" y="0"/>
                    <a:pt x="39" y="0"/>
                  </a:cubicBezTo>
                  <a:cubicBezTo>
                    <a:pt x="39" y="0"/>
                    <a:pt x="39" y="0"/>
                    <a:pt x="38" y="1"/>
                  </a:cubicBezTo>
                  <a:cubicBezTo>
                    <a:pt x="37" y="1"/>
                    <a:pt x="37" y="1"/>
                    <a:pt x="37" y="1"/>
                  </a:cubicBezTo>
                  <a:cubicBezTo>
                    <a:pt x="36" y="1"/>
                    <a:pt x="36" y="1"/>
                    <a:pt x="36" y="1"/>
                  </a:cubicBezTo>
                  <a:cubicBezTo>
                    <a:pt x="35" y="1"/>
                    <a:pt x="35" y="1"/>
                    <a:pt x="34" y="0"/>
                  </a:cubicBezTo>
                  <a:cubicBezTo>
                    <a:pt x="34" y="0"/>
                    <a:pt x="34" y="0"/>
                    <a:pt x="34" y="0"/>
                  </a:cubicBezTo>
                  <a:cubicBezTo>
                    <a:pt x="32" y="0"/>
                    <a:pt x="31" y="1"/>
                    <a:pt x="31" y="2"/>
                  </a:cubicBezTo>
                  <a:cubicBezTo>
                    <a:pt x="31" y="2"/>
                    <a:pt x="30" y="2"/>
                    <a:pt x="30" y="2"/>
                  </a:cubicBezTo>
                  <a:cubicBezTo>
                    <a:pt x="30" y="2"/>
                    <a:pt x="30" y="2"/>
                    <a:pt x="30" y="2"/>
                  </a:cubicBezTo>
                  <a:cubicBezTo>
                    <a:pt x="29" y="2"/>
                    <a:pt x="29" y="2"/>
                    <a:pt x="29" y="2"/>
                  </a:cubicBezTo>
                  <a:cubicBezTo>
                    <a:pt x="28" y="2"/>
                    <a:pt x="25" y="2"/>
                    <a:pt x="25" y="3"/>
                  </a:cubicBezTo>
                  <a:cubicBezTo>
                    <a:pt x="24" y="3"/>
                    <a:pt x="24" y="4"/>
                    <a:pt x="25" y="4"/>
                  </a:cubicBezTo>
                  <a:cubicBezTo>
                    <a:pt x="23" y="5"/>
                    <a:pt x="23" y="5"/>
                    <a:pt x="23" y="6"/>
                  </a:cubicBezTo>
                  <a:cubicBezTo>
                    <a:pt x="23" y="6"/>
                    <a:pt x="23" y="6"/>
                    <a:pt x="22" y="6"/>
                  </a:cubicBezTo>
                  <a:cubicBezTo>
                    <a:pt x="20" y="6"/>
                    <a:pt x="19" y="8"/>
                    <a:pt x="19" y="10"/>
                  </a:cubicBezTo>
                  <a:cubicBezTo>
                    <a:pt x="18" y="11"/>
                    <a:pt x="18" y="11"/>
                    <a:pt x="18" y="11"/>
                  </a:cubicBezTo>
                  <a:cubicBezTo>
                    <a:pt x="17" y="11"/>
                    <a:pt x="16" y="12"/>
                    <a:pt x="16" y="13"/>
                  </a:cubicBezTo>
                  <a:cubicBezTo>
                    <a:pt x="14" y="14"/>
                    <a:pt x="14" y="15"/>
                    <a:pt x="13" y="16"/>
                  </a:cubicBezTo>
                  <a:cubicBezTo>
                    <a:pt x="13" y="16"/>
                    <a:pt x="13" y="16"/>
                    <a:pt x="13" y="16"/>
                  </a:cubicBezTo>
                  <a:cubicBezTo>
                    <a:pt x="13" y="17"/>
                    <a:pt x="12" y="17"/>
                    <a:pt x="12" y="18"/>
                  </a:cubicBezTo>
                  <a:cubicBezTo>
                    <a:pt x="12" y="19"/>
                    <a:pt x="12" y="19"/>
                    <a:pt x="12" y="19"/>
                  </a:cubicBezTo>
                  <a:cubicBezTo>
                    <a:pt x="11" y="18"/>
                    <a:pt x="11" y="18"/>
                    <a:pt x="11" y="18"/>
                  </a:cubicBezTo>
                  <a:cubicBezTo>
                    <a:pt x="11" y="20"/>
                    <a:pt x="11" y="20"/>
                    <a:pt x="11" y="20"/>
                  </a:cubicBezTo>
                  <a:cubicBezTo>
                    <a:pt x="11" y="20"/>
                    <a:pt x="11" y="20"/>
                    <a:pt x="11" y="21"/>
                  </a:cubicBezTo>
                  <a:cubicBezTo>
                    <a:pt x="11" y="21"/>
                    <a:pt x="10" y="22"/>
                    <a:pt x="10" y="23"/>
                  </a:cubicBezTo>
                  <a:cubicBezTo>
                    <a:pt x="9" y="23"/>
                    <a:pt x="9" y="24"/>
                    <a:pt x="9" y="24"/>
                  </a:cubicBezTo>
                  <a:cubicBezTo>
                    <a:pt x="9" y="24"/>
                    <a:pt x="9" y="24"/>
                    <a:pt x="9" y="24"/>
                  </a:cubicBezTo>
                  <a:cubicBezTo>
                    <a:pt x="9" y="26"/>
                    <a:pt x="9" y="26"/>
                    <a:pt x="9" y="26"/>
                  </a:cubicBezTo>
                  <a:cubicBezTo>
                    <a:pt x="9" y="27"/>
                    <a:pt x="8" y="27"/>
                    <a:pt x="8" y="27"/>
                  </a:cubicBezTo>
                  <a:cubicBezTo>
                    <a:pt x="8" y="27"/>
                    <a:pt x="8" y="27"/>
                    <a:pt x="8" y="27"/>
                  </a:cubicBezTo>
                  <a:cubicBezTo>
                    <a:pt x="8" y="27"/>
                    <a:pt x="8" y="27"/>
                    <a:pt x="8" y="27"/>
                  </a:cubicBezTo>
                  <a:cubicBezTo>
                    <a:pt x="7" y="28"/>
                    <a:pt x="6" y="29"/>
                    <a:pt x="6" y="30"/>
                  </a:cubicBezTo>
                  <a:cubicBezTo>
                    <a:pt x="6" y="30"/>
                    <a:pt x="6" y="31"/>
                    <a:pt x="6" y="31"/>
                  </a:cubicBezTo>
                  <a:cubicBezTo>
                    <a:pt x="5" y="31"/>
                    <a:pt x="5" y="31"/>
                    <a:pt x="5" y="31"/>
                  </a:cubicBezTo>
                  <a:cubicBezTo>
                    <a:pt x="5" y="32"/>
                    <a:pt x="5" y="32"/>
                    <a:pt x="5" y="32"/>
                  </a:cubicBezTo>
                  <a:cubicBezTo>
                    <a:pt x="5" y="32"/>
                    <a:pt x="5" y="32"/>
                    <a:pt x="5" y="32"/>
                  </a:cubicBezTo>
                  <a:cubicBezTo>
                    <a:pt x="5" y="33"/>
                    <a:pt x="5" y="33"/>
                    <a:pt x="5" y="35"/>
                  </a:cubicBezTo>
                  <a:cubicBezTo>
                    <a:pt x="4" y="36"/>
                    <a:pt x="4" y="36"/>
                    <a:pt x="4" y="36"/>
                  </a:cubicBezTo>
                  <a:cubicBezTo>
                    <a:pt x="3" y="37"/>
                    <a:pt x="3" y="38"/>
                    <a:pt x="4" y="39"/>
                  </a:cubicBezTo>
                  <a:cubicBezTo>
                    <a:pt x="4" y="41"/>
                    <a:pt x="4" y="41"/>
                    <a:pt x="3" y="42"/>
                  </a:cubicBezTo>
                  <a:cubicBezTo>
                    <a:pt x="3" y="42"/>
                    <a:pt x="3" y="43"/>
                    <a:pt x="3" y="43"/>
                  </a:cubicBezTo>
                  <a:cubicBezTo>
                    <a:pt x="2" y="44"/>
                    <a:pt x="2" y="46"/>
                    <a:pt x="2" y="47"/>
                  </a:cubicBezTo>
                  <a:cubicBezTo>
                    <a:pt x="2" y="48"/>
                    <a:pt x="2" y="48"/>
                    <a:pt x="2" y="48"/>
                  </a:cubicBezTo>
                  <a:cubicBezTo>
                    <a:pt x="1" y="50"/>
                    <a:pt x="1" y="51"/>
                    <a:pt x="1" y="51"/>
                  </a:cubicBezTo>
                  <a:cubicBezTo>
                    <a:pt x="1" y="52"/>
                    <a:pt x="0" y="53"/>
                    <a:pt x="1" y="53"/>
                  </a:cubicBezTo>
                  <a:cubicBezTo>
                    <a:pt x="1" y="53"/>
                    <a:pt x="1" y="54"/>
                    <a:pt x="1" y="54"/>
                  </a:cubicBezTo>
                  <a:cubicBezTo>
                    <a:pt x="1" y="54"/>
                    <a:pt x="2" y="54"/>
                    <a:pt x="2" y="54"/>
                  </a:cubicBezTo>
                  <a:cubicBezTo>
                    <a:pt x="1" y="54"/>
                    <a:pt x="1" y="54"/>
                    <a:pt x="1" y="54"/>
                  </a:cubicBezTo>
                  <a:cubicBezTo>
                    <a:pt x="1" y="54"/>
                    <a:pt x="1" y="54"/>
                    <a:pt x="1" y="54"/>
                  </a:cubicBezTo>
                  <a:cubicBezTo>
                    <a:pt x="1" y="55"/>
                    <a:pt x="1" y="55"/>
                    <a:pt x="1" y="56"/>
                  </a:cubicBezTo>
                  <a:cubicBezTo>
                    <a:pt x="1" y="56"/>
                    <a:pt x="1" y="56"/>
                    <a:pt x="1" y="57"/>
                  </a:cubicBezTo>
                  <a:cubicBezTo>
                    <a:pt x="1" y="57"/>
                    <a:pt x="1" y="57"/>
                    <a:pt x="1" y="57"/>
                  </a:cubicBezTo>
                  <a:cubicBezTo>
                    <a:pt x="1" y="57"/>
                    <a:pt x="1" y="57"/>
                    <a:pt x="1" y="57"/>
                  </a:cubicBezTo>
                  <a:cubicBezTo>
                    <a:pt x="1" y="57"/>
                    <a:pt x="1" y="57"/>
                    <a:pt x="1" y="57"/>
                  </a:cubicBezTo>
                  <a:cubicBezTo>
                    <a:pt x="1" y="58"/>
                    <a:pt x="0" y="59"/>
                    <a:pt x="1" y="59"/>
                  </a:cubicBezTo>
                  <a:cubicBezTo>
                    <a:pt x="1" y="60"/>
                    <a:pt x="0" y="60"/>
                    <a:pt x="0" y="60"/>
                  </a:cubicBezTo>
                  <a:cubicBezTo>
                    <a:pt x="0" y="60"/>
                    <a:pt x="0" y="61"/>
                    <a:pt x="0" y="62"/>
                  </a:cubicBezTo>
                  <a:cubicBezTo>
                    <a:pt x="0" y="62"/>
                    <a:pt x="1" y="63"/>
                    <a:pt x="1" y="64"/>
                  </a:cubicBezTo>
                  <a:cubicBezTo>
                    <a:pt x="1" y="64"/>
                    <a:pt x="1" y="64"/>
                    <a:pt x="2" y="65"/>
                  </a:cubicBezTo>
                  <a:cubicBezTo>
                    <a:pt x="2" y="65"/>
                    <a:pt x="2" y="65"/>
                    <a:pt x="2" y="65"/>
                  </a:cubicBezTo>
                  <a:cubicBezTo>
                    <a:pt x="2" y="65"/>
                    <a:pt x="2" y="65"/>
                    <a:pt x="2" y="65"/>
                  </a:cubicBezTo>
                  <a:cubicBezTo>
                    <a:pt x="2" y="66"/>
                    <a:pt x="2" y="66"/>
                    <a:pt x="2" y="67"/>
                  </a:cubicBezTo>
                  <a:cubicBezTo>
                    <a:pt x="2" y="67"/>
                    <a:pt x="1" y="67"/>
                    <a:pt x="1" y="67"/>
                  </a:cubicBezTo>
                  <a:cubicBezTo>
                    <a:pt x="1" y="68"/>
                    <a:pt x="1" y="68"/>
                    <a:pt x="1" y="69"/>
                  </a:cubicBezTo>
                  <a:cubicBezTo>
                    <a:pt x="1" y="70"/>
                    <a:pt x="1" y="70"/>
                    <a:pt x="1" y="70"/>
                  </a:cubicBezTo>
                  <a:cubicBezTo>
                    <a:pt x="1" y="70"/>
                    <a:pt x="1" y="70"/>
                    <a:pt x="1" y="70"/>
                  </a:cubicBezTo>
                  <a:cubicBezTo>
                    <a:pt x="1" y="70"/>
                    <a:pt x="1" y="71"/>
                    <a:pt x="1" y="71"/>
                  </a:cubicBezTo>
                  <a:cubicBezTo>
                    <a:pt x="1" y="72"/>
                    <a:pt x="1" y="72"/>
                    <a:pt x="1" y="73"/>
                  </a:cubicBezTo>
                  <a:cubicBezTo>
                    <a:pt x="1" y="73"/>
                    <a:pt x="1" y="74"/>
                    <a:pt x="2" y="76"/>
                  </a:cubicBezTo>
                  <a:cubicBezTo>
                    <a:pt x="2" y="76"/>
                    <a:pt x="2" y="76"/>
                    <a:pt x="2" y="76"/>
                  </a:cubicBezTo>
                  <a:cubicBezTo>
                    <a:pt x="2" y="77"/>
                    <a:pt x="2" y="78"/>
                    <a:pt x="3" y="78"/>
                  </a:cubicBezTo>
                  <a:cubicBezTo>
                    <a:pt x="3" y="78"/>
                    <a:pt x="3" y="78"/>
                    <a:pt x="3" y="78"/>
                  </a:cubicBezTo>
                  <a:cubicBezTo>
                    <a:pt x="4" y="79"/>
                    <a:pt x="4" y="79"/>
                    <a:pt x="4" y="80"/>
                  </a:cubicBezTo>
                  <a:cubicBezTo>
                    <a:pt x="4" y="80"/>
                    <a:pt x="4" y="80"/>
                    <a:pt x="4" y="80"/>
                  </a:cubicBezTo>
                  <a:cubicBezTo>
                    <a:pt x="4" y="81"/>
                    <a:pt x="4" y="81"/>
                    <a:pt x="4" y="81"/>
                  </a:cubicBezTo>
                  <a:cubicBezTo>
                    <a:pt x="4" y="81"/>
                    <a:pt x="5" y="82"/>
                    <a:pt x="5" y="82"/>
                  </a:cubicBezTo>
                  <a:cubicBezTo>
                    <a:pt x="5" y="82"/>
                    <a:pt x="5" y="82"/>
                    <a:pt x="5" y="82"/>
                  </a:cubicBezTo>
                  <a:cubicBezTo>
                    <a:pt x="5" y="84"/>
                    <a:pt x="5" y="84"/>
                    <a:pt x="5" y="84"/>
                  </a:cubicBezTo>
                  <a:cubicBezTo>
                    <a:pt x="5" y="85"/>
                    <a:pt x="5" y="86"/>
                    <a:pt x="6" y="86"/>
                  </a:cubicBezTo>
                  <a:cubicBezTo>
                    <a:pt x="6" y="87"/>
                    <a:pt x="6" y="87"/>
                    <a:pt x="6" y="88"/>
                  </a:cubicBezTo>
                  <a:cubicBezTo>
                    <a:pt x="6" y="88"/>
                    <a:pt x="6" y="88"/>
                    <a:pt x="6" y="88"/>
                  </a:cubicBezTo>
                  <a:cubicBezTo>
                    <a:pt x="7" y="89"/>
                    <a:pt x="7" y="89"/>
                    <a:pt x="7" y="89"/>
                  </a:cubicBezTo>
                  <a:cubicBezTo>
                    <a:pt x="7" y="89"/>
                    <a:pt x="7" y="89"/>
                    <a:pt x="7" y="89"/>
                  </a:cubicBezTo>
                  <a:cubicBezTo>
                    <a:pt x="7" y="90"/>
                    <a:pt x="7" y="91"/>
                    <a:pt x="8" y="92"/>
                  </a:cubicBezTo>
                  <a:cubicBezTo>
                    <a:pt x="8" y="93"/>
                    <a:pt x="9" y="93"/>
                    <a:pt x="9" y="94"/>
                  </a:cubicBezTo>
                  <a:cubicBezTo>
                    <a:pt x="9" y="94"/>
                    <a:pt x="9" y="94"/>
                    <a:pt x="9" y="94"/>
                  </a:cubicBezTo>
                  <a:cubicBezTo>
                    <a:pt x="10" y="95"/>
                    <a:pt x="10" y="95"/>
                    <a:pt x="10" y="96"/>
                  </a:cubicBezTo>
                  <a:cubicBezTo>
                    <a:pt x="10" y="96"/>
                    <a:pt x="11" y="96"/>
                    <a:pt x="11" y="97"/>
                  </a:cubicBezTo>
                  <a:cubicBezTo>
                    <a:pt x="11" y="97"/>
                    <a:pt x="11" y="97"/>
                    <a:pt x="11" y="98"/>
                  </a:cubicBezTo>
                  <a:cubicBezTo>
                    <a:pt x="11" y="98"/>
                    <a:pt x="11" y="98"/>
                    <a:pt x="11" y="98"/>
                  </a:cubicBezTo>
                  <a:cubicBezTo>
                    <a:pt x="12" y="98"/>
                    <a:pt x="12" y="98"/>
                    <a:pt x="12" y="98"/>
                  </a:cubicBezTo>
                  <a:cubicBezTo>
                    <a:pt x="12" y="98"/>
                    <a:pt x="12" y="99"/>
                    <a:pt x="12" y="99"/>
                  </a:cubicBezTo>
                  <a:cubicBezTo>
                    <a:pt x="13" y="100"/>
                    <a:pt x="13" y="100"/>
                    <a:pt x="13" y="100"/>
                  </a:cubicBezTo>
                  <a:cubicBezTo>
                    <a:pt x="13" y="100"/>
                    <a:pt x="13" y="100"/>
                    <a:pt x="13" y="100"/>
                  </a:cubicBezTo>
                  <a:cubicBezTo>
                    <a:pt x="13" y="101"/>
                    <a:pt x="14" y="101"/>
                    <a:pt x="15" y="101"/>
                  </a:cubicBezTo>
                  <a:cubicBezTo>
                    <a:pt x="15" y="102"/>
                    <a:pt x="15" y="102"/>
                    <a:pt x="15" y="102"/>
                  </a:cubicBezTo>
                  <a:cubicBezTo>
                    <a:pt x="15" y="102"/>
                    <a:pt x="15" y="102"/>
                    <a:pt x="15" y="102"/>
                  </a:cubicBezTo>
                  <a:cubicBezTo>
                    <a:pt x="15" y="103"/>
                    <a:pt x="15" y="103"/>
                    <a:pt x="17" y="104"/>
                  </a:cubicBezTo>
                  <a:cubicBezTo>
                    <a:pt x="17" y="104"/>
                    <a:pt x="17" y="104"/>
                    <a:pt x="17" y="105"/>
                  </a:cubicBezTo>
                  <a:cubicBezTo>
                    <a:pt x="18" y="105"/>
                    <a:pt x="19" y="106"/>
                    <a:pt x="20" y="106"/>
                  </a:cubicBezTo>
                  <a:cubicBezTo>
                    <a:pt x="20" y="106"/>
                    <a:pt x="20" y="106"/>
                    <a:pt x="20" y="106"/>
                  </a:cubicBezTo>
                  <a:cubicBezTo>
                    <a:pt x="22" y="107"/>
                    <a:pt x="23" y="108"/>
                    <a:pt x="24" y="108"/>
                  </a:cubicBezTo>
                  <a:cubicBezTo>
                    <a:pt x="25" y="108"/>
                    <a:pt x="25" y="108"/>
                    <a:pt x="25" y="108"/>
                  </a:cubicBezTo>
                  <a:cubicBezTo>
                    <a:pt x="26" y="107"/>
                    <a:pt x="26" y="107"/>
                    <a:pt x="26" y="107"/>
                  </a:cubicBezTo>
                  <a:cubicBezTo>
                    <a:pt x="26" y="107"/>
                    <a:pt x="26" y="107"/>
                    <a:pt x="26" y="108"/>
                  </a:cubicBezTo>
                  <a:cubicBezTo>
                    <a:pt x="26" y="112"/>
                    <a:pt x="26" y="112"/>
                    <a:pt x="26" y="112"/>
                  </a:cubicBezTo>
                  <a:cubicBezTo>
                    <a:pt x="28" y="108"/>
                    <a:pt x="28" y="108"/>
                    <a:pt x="28" y="108"/>
                  </a:cubicBezTo>
                  <a:cubicBezTo>
                    <a:pt x="28" y="108"/>
                    <a:pt x="28" y="108"/>
                    <a:pt x="28" y="108"/>
                  </a:cubicBezTo>
                  <a:cubicBezTo>
                    <a:pt x="28" y="108"/>
                    <a:pt x="28" y="109"/>
                    <a:pt x="29" y="109"/>
                  </a:cubicBezTo>
                  <a:cubicBezTo>
                    <a:pt x="30" y="109"/>
                    <a:pt x="31" y="110"/>
                    <a:pt x="32" y="110"/>
                  </a:cubicBezTo>
                  <a:cubicBezTo>
                    <a:pt x="33" y="110"/>
                    <a:pt x="34" y="109"/>
                    <a:pt x="34" y="109"/>
                  </a:cubicBezTo>
                  <a:cubicBezTo>
                    <a:pt x="34" y="109"/>
                    <a:pt x="34" y="109"/>
                    <a:pt x="34" y="109"/>
                  </a:cubicBezTo>
                  <a:cubicBezTo>
                    <a:pt x="35" y="108"/>
                    <a:pt x="36" y="108"/>
                    <a:pt x="36" y="108"/>
                  </a:cubicBezTo>
                  <a:cubicBezTo>
                    <a:pt x="37" y="108"/>
                    <a:pt x="37" y="108"/>
                    <a:pt x="38" y="107"/>
                  </a:cubicBezTo>
                  <a:cubicBezTo>
                    <a:pt x="38" y="108"/>
                    <a:pt x="38" y="108"/>
                    <a:pt x="38" y="108"/>
                  </a:cubicBezTo>
                  <a:cubicBezTo>
                    <a:pt x="39" y="107"/>
                    <a:pt x="39" y="107"/>
                    <a:pt x="39" y="107"/>
                  </a:cubicBezTo>
                  <a:cubicBezTo>
                    <a:pt x="39" y="107"/>
                    <a:pt x="40" y="107"/>
                    <a:pt x="40" y="107"/>
                  </a:cubicBezTo>
                  <a:cubicBezTo>
                    <a:pt x="41" y="107"/>
                    <a:pt x="42" y="106"/>
                    <a:pt x="43" y="105"/>
                  </a:cubicBezTo>
                  <a:cubicBezTo>
                    <a:pt x="44" y="105"/>
                    <a:pt x="45" y="104"/>
                    <a:pt x="45" y="104"/>
                  </a:cubicBezTo>
                  <a:cubicBezTo>
                    <a:pt x="46" y="103"/>
                    <a:pt x="47" y="103"/>
                    <a:pt x="47" y="103"/>
                  </a:cubicBezTo>
                  <a:cubicBezTo>
                    <a:pt x="47" y="103"/>
                    <a:pt x="47" y="103"/>
                    <a:pt x="47" y="103"/>
                  </a:cubicBezTo>
                  <a:cubicBezTo>
                    <a:pt x="47" y="102"/>
                    <a:pt x="47" y="102"/>
                    <a:pt x="47" y="102"/>
                  </a:cubicBezTo>
                  <a:cubicBezTo>
                    <a:pt x="48" y="101"/>
                    <a:pt x="48" y="101"/>
                    <a:pt x="49" y="101"/>
                  </a:cubicBezTo>
                  <a:cubicBezTo>
                    <a:pt x="49" y="100"/>
                    <a:pt x="50" y="100"/>
                    <a:pt x="50" y="100"/>
                  </a:cubicBezTo>
                  <a:cubicBezTo>
                    <a:pt x="51" y="100"/>
                    <a:pt x="52" y="99"/>
                    <a:pt x="52" y="98"/>
                  </a:cubicBezTo>
                  <a:cubicBezTo>
                    <a:pt x="53" y="97"/>
                    <a:pt x="53" y="97"/>
                    <a:pt x="53" y="97"/>
                  </a:cubicBezTo>
                  <a:cubicBezTo>
                    <a:pt x="54" y="97"/>
                    <a:pt x="55" y="96"/>
                    <a:pt x="56" y="95"/>
                  </a:cubicBezTo>
                  <a:cubicBezTo>
                    <a:pt x="56" y="95"/>
                    <a:pt x="57" y="94"/>
                    <a:pt x="56" y="93"/>
                  </a:cubicBezTo>
                  <a:cubicBezTo>
                    <a:pt x="56" y="92"/>
                    <a:pt x="57" y="91"/>
                    <a:pt x="57" y="90"/>
                  </a:cubicBezTo>
                  <a:cubicBezTo>
                    <a:pt x="58" y="90"/>
                    <a:pt x="58" y="89"/>
                    <a:pt x="58" y="89"/>
                  </a:cubicBezTo>
                  <a:cubicBezTo>
                    <a:pt x="58" y="87"/>
                    <a:pt x="59" y="86"/>
                    <a:pt x="59" y="85"/>
                  </a:cubicBezTo>
                  <a:cubicBezTo>
                    <a:pt x="60" y="84"/>
                    <a:pt x="60" y="83"/>
                    <a:pt x="61" y="82"/>
                  </a:cubicBezTo>
                  <a:cubicBezTo>
                    <a:pt x="61" y="82"/>
                    <a:pt x="61" y="82"/>
                    <a:pt x="61" y="82"/>
                  </a:cubicBezTo>
                  <a:cubicBezTo>
                    <a:pt x="61" y="81"/>
                    <a:pt x="61" y="81"/>
                    <a:pt x="61" y="81"/>
                  </a:cubicBezTo>
                  <a:cubicBezTo>
                    <a:pt x="61" y="81"/>
                    <a:pt x="61" y="81"/>
                    <a:pt x="61" y="81"/>
                  </a:cubicBezTo>
                  <a:cubicBezTo>
                    <a:pt x="61" y="79"/>
                    <a:pt x="62" y="79"/>
                    <a:pt x="62" y="78"/>
                  </a:cubicBezTo>
                  <a:cubicBezTo>
                    <a:pt x="63" y="77"/>
                    <a:pt x="64" y="77"/>
                    <a:pt x="64" y="76"/>
                  </a:cubicBezTo>
                  <a:cubicBezTo>
                    <a:pt x="64" y="76"/>
                    <a:pt x="64" y="75"/>
                    <a:pt x="64" y="74"/>
                  </a:cubicBezTo>
                  <a:cubicBezTo>
                    <a:pt x="64" y="74"/>
                    <a:pt x="64" y="73"/>
                    <a:pt x="64" y="73"/>
                  </a:cubicBezTo>
                  <a:cubicBezTo>
                    <a:pt x="64" y="73"/>
                    <a:pt x="64" y="73"/>
                    <a:pt x="64" y="73"/>
                  </a:cubicBezTo>
                  <a:cubicBezTo>
                    <a:pt x="64" y="73"/>
                    <a:pt x="64" y="73"/>
                    <a:pt x="64" y="73"/>
                  </a:cubicBezTo>
                  <a:cubicBezTo>
                    <a:pt x="64" y="73"/>
                    <a:pt x="64" y="73"/>
                    <a:pt x="64" y="73"/>
                  </a:cubicBezTo>
                  <a:cubicBezTo>
                    <a:pt x="63" y="72"/>
                    <a:pt x="64" y="70"/>
                    <a:pt x="64" y="69"/>
                  </a:cubicBezTo>
                  <a:cubicBezTo>
                    <a:pt x="65" y="67"/>
                    <a:pt x="65" y="66"/>
                    <a:pt x="65" y="65"/>
                  </a:cubicBezTo>
                  <a:cubicBezTo>
                    <a:pt x="65" y="64"/>
                    <a:pt x="66" y="62"/>
                    <a:pt x="66" y="61"/>
                  </a:cubicBezTo>
                  <a:cubicBezTo>
                    <a:pt x="66" y="60"/>
                    <a:pt x="67" y="58"/>
                    <a:pt x="66" y="57"/>
                  </a:cubicBezTo>
                  <a:cubicBezTo>
                    <a:pt x="66" y="57"/>
                    <a:pt x="66" y="57"/>
                    <a:pt x="66" y="57"/>
                  </a:cubicBezTo>
                  <a:cubicBezTo>
                    <a:pt x="66" y="56"/>
                    <a:pt x="66" y="56"/>
                    <a:pt x="66" y="56"/>
                  </a:cubicBezTo>
                  <a:cubicBezTo>
                    <a:pt x="66" y="56"/>
                    <a:pt x="66" y="56"/>
                    <a:pt x="66" y="56"/>
                  </a:cubicBezTo>
                  <a:cubicBezTo>
                    <a:pt x="67" y="55"/>
                    <a:pt x="67" y="54"/>
                    <a:pt x="66" y="52"/>
                  </a:cubicBezTo>
                  <a:close/>
                  <a:moveTo>
                    <a:pt x="60" y="45"/>
                  </a:moveTo>
                  <a:cubicBezTo>
                    <a:pt x="59" y="45"/>
                    <a:pt x="59" y="46"/>
                    <a:pt x="59" y="46"/>
                  </a:cubicBezTo>
                  <a:cubicBezTo>
                    <a:pt x="60" y="47"/>
                    <a:pt x="59" y="47"/>
                    <a:pt x="59" y="48"/>
                  </a:cubicBezTo>
                  <a:cubicBezTo>
                    <a:pt x="59" y="49"/>
                    <a:pt x="58" y="50"/>
                    <a:pt x="59" y="52"/>
                  </a:cubicBezTo>
                  <a:cubicBezTo>
                    <a:pt x="59" y="52"/>
                    <a:pt x="59" y="52"/>
                    <a:pt x="59" y="53"/>
                  </a:cubicBezTo>
                  <a:cubicBezTo>
                    <a:pt x="59" y="54"/>
                    <a:pt x="58" y="55"/>
                    <a:pt x="59" y="56"/>
                  </a:cubicBezTo>
                  <a:cubicBezTo>
                    <a:pt x="59" y="56"/>
                    <a:pt x="59" y="57"/>
                    <a:pt x="59" y="57"/>
                  </a:cubicBezTo>
                  <a:cubicBezTo>
                    <a:pt x="59" y="57"/>
                    <a:pt x="59" y="57"/>
                    <a:pt x="59" y="57"/>
                  </a:cubicBezTo>
                  <a:cubicBezTo>
                    <a:pt x="59" y="57"/>
                    <a:pt x="59" y="58"/>
                    <a:pt x="59" y="58"/>
                  </a:cubicBezTo>
                  <a:cubicBezTo>
                    <a:pt x="58" y="59"/>
                    <a:pt x="58" y="60"/>
                    <a:pt x="58" y="61"/>
                  </a:cubicBezTo>
                  <a:cubicBezTo>
                    <a:pt x="58" y="61"/>
                    <a:pt x="57" y="61"/>
                    <a:pt x="57" y="62"/>
                  </a:cubicBezTo>
                  <a:cubicBezTo>
                    <a:pt x="56" y="63"/>
                    <a:pt x="56" y="65"/>
                    <a:pt x="57" y="67"/>
                  </a:cubicBezTo>
                  <a:cubicBezTo>
                    <a:pt x="58" y="67"/>
                    <a:pt x="58" y="68"/>
                    <a:pt x="58" y="69"/>
                  </a:cubicBezTo>
                  <a:cubicBezTo>
                    <a:pt x="57" y="70"/>
                    <a:pt x="57" y="70"/>
                    <a:pt x="56" y="70"/>
                  </a:cubicBezTo>
                  <a:cubicBezTo>
                    <a:pt x="56" y="71"/>
                    <a:pt x="56" y="71"/>
                    <a:pt x="56" y="71"/>
                  </a:cubicBezTo>
                  <a:cubicBezTo>
                    <a:pt x="56" y="71"/>
                    <a:pt x="56" y="71"/>
                    <a:pt x="56" y="71"/>
                  </a:cubicBezTo>
                  <a:cubicBezTo>
                    <a:pt x="56" y="72"/>
                    <a:pt x="55" y="73"/>
                    <a:pt x="55" y="74"/>
                  </a:cubicBezTo>
                  <a:cubicBezTo>
                    <a:pt x="55" y="75"/>
                    <a:pt x="54" y="75"/>
                    <a:pt x="54" y="76"/>
                  </a:cubicBezTo>
                  <a:cubicBezTo>
                    <a:pt x="53" y="77"/>
                    <a:pt x="53" y="79"/>
                    <a:pt x="52" y="80"/>
                  </a:cubicBezTo>
                  <a:cubicBezTo>
                    <a:pt x="51" y="82"/>
                    <a:pt x="50" y="83"/>
                    <a:pt x="50" y="85"/>
                  </a:cubicBezTo>
                  <a:cubicBezTo>
                    <a:pt x="50" y="85"/>
                    <a:pt x="50" y="85"/>
                    <a:pt x="50" y="85"/>
                  </a:cubicBezTo>
                  <a:cubicBezTo>
                    <a:pt x="50" y="86"/>
                    <a:pt x="49" y="86"/>
                    <a:pt x="48" y="87"/>
                  </a:cubicBezTo>
                  <a:cubicBezTo>
                    <a:pt x="48" y="87"/>
                    <a:pt x="48" y="87"/>
                    <a:pt x="48" y="87"/>
                  </a:cubicBezTo>
                  <a:cubicBezTo>
                    <a:pt x="47" y="88"/>
                    <a:pt x="46" y="89"/>
                    <a:pt x="46" y="91"/>
                  </a:cubicBezTo>
                  <a:cubicBezTo>
                    <a:pt x="45" y="92"/>
                    <a:pt x="45" y="93"/>
                    <a:pt x="44" y="93"/>
                  </a:cubicBezTo>
                  <a:cubicBezTo>
                    <a:pt x="43" y="93"/>
                    <a:pt x="42" y="94"/>
                    <a:pt x="42" y="94"/>
                  </a:cubicBezTo>
                  <a:cubicBezTo>
                    <a:pt x="42" y="95"/>
                    <a:pt x="42" y="95"/>
                    <a:pt x="41" y="95"/>
                  </a:cubicBezTo>
                  <a:cubicBezTo>
                    <a:pt x="41" y="96"/>
                    <a:pt x="40" y="96"/>
                    <a:pt x="40" y="97"/>
                  </a:cubicBezTo>
                  <a:cubicBezTo>
                    <a:pt x="40" y="97"/>
                    <a:pt x="40" y="97"/>
                    <a:pt x="39" y="97"/>
                  </a:cubicBezTo>
                  <a:cubicBezTo>
                    <a:pt x="39" y="97"/>
                    <a:pt x="39" y="97"/>
                    <a:pt x="39" y="97"/>
                  </a:cubicBezTo>
                  <a:cubicBezTo>
                    <a:pt x="38" y="97"/>
                    <a:pt x="38" y="97"/>
                    <a:pt x="38" y="97"/>
                  </a:cubicBezTo>
                  <a:cubicBezTo>
                    <a:pt x="38" y="98"/>
                    <a:pt x="37" y="98"/>
                    <a:pt x="36" y="99"/>
                  </a:cubicBezTo>
                  <a:cubicBezTo>
                    <a:pt x="35" y="99"/>
                    <a:pt x="35" y="99"/>
                    <a:pt x="35" y="99"/>
                  </a:cubicBezTo>
                  <a:cubicBezTo>
                    <a:pt x="35" y="99"/>
                    <a:pt x="35" y="99"/>
                    <a:pt x="35" y="99"/>
                  </a:cubicBezTo>
                  <a:cubicBezTo>
                    <a:pt x="35" y="99"/>
                    <a:pt x="35" y="99"/>
                    <a:pt x="35" y="99"/>
                  </a:cubicBezTo>
                  <a:cubicBezTo>
                    <a:pt x="34" y="99"/>
                    <a:pt x="34" y="99"/>
                    <a:pt x="34" y="99"/>
                  </a:cubicBezTo>
                  <a:cubicBezTo>
                    <a:pt x="33" y="99"/>
                    <a:pt x="33" y="99"/>
                    <a:pt x="33" y="99"/>
                  </a:cubicBezTo>
                  <a:cubicBezTo>
                    <a:pt x="32" y="99"/>
                    <a:pt x="32" y="99"/>
                    <a:pt x="32" y="99"/>
                  </a:cubicBezTo>
                  <a:cubicBezTo>
                    <a:pt x="32" y="100"/>
                    <a:pt x="32" y="100"/>
                    <a:pt x="32" y="100"/>
                  </a:cubicBezTo>
                  <a:cubicBezTo>
                    <a:pt x="32" y="100"/>
                    <a:pt x="32" y="100"/>
                    <a:pt x="32" y="100"/>
                  </a:cubicBezTo>
                  <a:cubicBezTo>
                    <a:pt x="32" y="100"/>
                    <a:pt x="32" y="100"/>
                    <a:pt x="32" y="100"/>
                  </a:cubicBezTo>
                  <a:cubicBezTo>
                    <a:pt x="32" y="100"/>
                    <a:pt x="31" y="100"/>
                    <a:pt x="31" y="100"/>
                  </a:cubicBezTo>
                  <a:cubicBezTo>
                    <a:pt x="30" y="99"/>
                    <a:pt x="30" y="99"/>
                    <a:pt x="30" y="99"/>
                  </a:cubicBezTo>
                  <a:cubicBezTo>
                    <a:pt x="30" y="100"/>
                    <a:pt x="30" y="100"/>
                    <a:pt x="30" y="100"/>
                  </a:cubicBezTo>
                  <a:cubicBezTo>
                    <a:pt x="29" y="101"/>
                    <a:pt x="29" y="100"/>
                    <a:pt x="29" y="100"/>
                  </a:cubicBezTo>
                  <a:cubicBezTo>
                    <a:pt x="29" y="100"/>
                    <a:pt x="29" y="100"/>
                    <a:pt x="29" y="101"/>
                  </a:cubicBezTo>
                  <a:cubicBezTo>
                    <a:pt x="28" y="99"/>
                    <a:pt x="28" y="99"/>
                    <a:pt x="28" y="99"/>
                  </a:cubicBezTo>
                  <a:cubicBezTo>
                    <a:pt x="28" y="99"/>
                    <a:pt x="28" y="100"/>
                    <a:pt x="28" y="100"/>
                  </a:cubicBezTo>
                  <a:cubicBezTo>
                    <a:pt x="27" y="99"/>
                    <a:pt x="27" y="99"/>
                    <a:pt x="26" y="99"/>
                  </a:cubicBezTo>
                  <a:cubicBezTo>
                    <a:pt x="26" y="99"/>
                    <a:pt x="26" y="99"/>
                    <a:pt x="26" y="99"/>
                  </a:cubicBezTo>
                  <a:cubicBezTo>
                    <a:pt x="26" y="99"/>
                    <a:pt x="26" y="99"/>
                    <a:pt x="26" y="99"/>
                  </a:cubicBezTo>
                  <a:cubicBezTo>
                    <a:pt x="26" y="99"/>
                    <a:pt x="26" y="99"/>
                    <a:pt x="26" y="99"/>
                  </a:cubicBezTo>
                  <a:cubicBezTo>
                    <a:pt x="25" y="99"/>
                    <a:pt x="25" y="98"/>
                    <a:pt x="25" y="98"/>
                  </a:cubicBezTo>
                  <a:cubicBezTo>
                    <a:pt x="24" y="96"/>
                    <a:pt x="22" y="96"/>
                    <a:pt x="21" y="97"/>
                  </a:cubicBezTo>
                  <a:cubicBezTo>
                    <a:pt x="21" y="97"/>
                    <a:pt x="21" y="97"/>
                    <a:pt x="21" y="97"/>
                  </a:cubicBezTo>
                  <a:cubicBezTo>
                    <a:pt x="21" y="96"/>
                    <a:pt x="21" y="96"/>
                    <a:pt x="21" y="96"/>
                  </a:cubicBezTo>
                  <a:cubicBezTo>
                    <a:pt x="22" y="95"/>
                    <a:pt x="21" y="94"/>
                    <a:pt x="21" y="94"/>
                  </a:cubicBezTo>
                  <a:cubicBezTo>
                    <a:pt x="21" y="94"/>
                    <a:pt x="20" y="94"/>
                    <a:pt x="20" y="94"/>
                  </a:cubicBezTo>
                  <a:cubicBezTo>
                    <a:pt x="20" y="93"/>
                    <a:pt x="19" y="93"/>
                    <a:pt x="18" y="92"/>
                  </a:cubicBezTo>
                  <a:cubicBezTo>
                    <a:pt x="18" y="92"/>
                    <a:pt x="18" y="92"/>
                    <a:pt x="18" y="92"/>
                  </a:cubicBezTo>
                  <a:cubicBezTo>
                    <a:pt x="17" y="92"/>
                    <a:pt x="17" y="92"/>
                    <a:pt x="17" y="91"/>
                  </a:cubicBezTo>
                  <a:cubicBezTo>
                    <a:pt x="17" y="91"/>
                    <a:pt x="17" y="91"/>
                    <a:pt x="17" y="91"/>
                  </a:cubicBezTo>
                  <a:cubicBezTo>
                    <a:pt x="17" y="90"/>
                    <a:pt x="17" y="90"/>
                    <a:pt x="17" y="90"/>
                  </a:cubicBezTo>
                  <a:cubicBezTo>
                    <a:pt x="17" y="90"/>
                    <a:pt x="17" y="90"/>
                    <a:pt x="17" y="90"/>
                  </a:cubicBezTo>
                  <a:cubicBezTo>
                    <a:pt x="16" y="90"/>
                    <a:pt x="16" y="89"/>
                    <a:pt x="16" y="89"/>
                  </a:cubicBezTo>
                  <a:cubicBezTo>
                    <a:pt x="15" y="89"/>
                    <a:pt x="15" y="89"/>
                    <a:pt x="15" y="88"/>
                  </a:cubicBezTo>
                  <a:cubicBezTo>
                    <a:pt x="15" y="88"/>
                    <a:pt x="15" y="88"/>
                    <a:pt x="15" y="88"/>
                  </a:cubicBezTo>
                  <a:cubicBezTo>
                    <a:pt x="15" y="88"/>
                    <a:pt x="15" y="88"/>
                    <a:pt x="15" y="88"/>
                  </a:cubicBezTo>
                  <a:cubicBezTo>
                    <a:pt x="15" y="87"/>
                    <a:pt x="15" y="87"/>
                    <a:pt x="14" y="86"/>
                  </a:cubicBezTo>
                  <a:cubicBezTo>
                    <a:pt x="14" y="86"/>
                    <a:pt x="14" y="86"/>
                    <a:pt x="14" y="85"/>
                  </a:cubicBezTo>
                  <a:cubicBezTo>
                    <a:pt x="14" y="85"/>
                    <a:pt x="14" y="85"/>
                    <a:pt x="14" y="85"/>
                  </a:cubicBezTo>
                  <a:cubicBezTo>
                    <a:pt x="14" y="84"/>
                    <a:pt x="13" y="84"/>
                    <a:pt x="13" y="83"/>
                  </a:cubicBezTo>
                  <a:cubicBezTo>
                    <a:pt x="13" y="83"/>
                    <a:pt x="12" y="83"/>
                    <a:pt x="12" y="82"/>
                  </a:cubicBezTo>
                  <a:cubicBezTo>
                    <a:pt x="13" y="82"/>
                    <a:pt x="13" y="82"/>
                    <a:pt x="13" y="82"/>
                  </a:cubicBezTo>
                  <a:cubicBezTo>
                    <a:pt x="13" y="82"/>
                    <a:pt x="13" y="82"/>
                    <a:pt x="13" y="82"/>
                  </a:cubicBezTo>
                  <a:cubicBezTo>
                    <a:pt x="13" y="81"/>
                    <a:pt x="13" y="81"/>
                    <a:pt x="12" y="80"/>
                  </a:cubicBezTo>
                  <a:cubicBezTo>
                    <a:pt x="12" y="79"/>
                    <a:pt x="12" y="79"/>
                    <a:pt x="12" y="79"/>
                  </a:cubicBezTo>
                  <a:cubicBezTo>
                    <a:pt x="11" y="78"/>
                    <a:pt x="11" y="78"/>
                    <a:pt x="11" y="77"/>
                  </a:cubicBezTo>
                  <a:cubicBezTo>
                    <a:pt x="11" y="77"/>
                    <a:pt x="11" y="77"/>
                    <a:pt x="11" y="77"/>
                  </a:cubicBezTo>
                  <a:cubicBezTo>
                    <a:pt x="12" y="77"/>
                    <a:pt x="11" y="75"/>
                    <a:pt x="11" y="75"/>
                  </a:cubicBezTo>
                  <a:cubicBezTo>
                    <a:pt x="11" y="74"/>
                    <a:pt x="11" y="74"/>
                    <a:pt x="11" y="74"/>
                  </a:cubicBezTo>
                  <a:cubicBezTo>
                    <a:pt x="11" y="73"/>
                    <a:pt x="10" y="73"/>
                    <a:pt x="10" y="72"/>
                  </a:cubicBezTo>
                  <a:cubicBezTo>
                    <a:pt x="10" y="72"/>
                    <a:pt x="10" y="72"/>
                    <a:pt x="10" y="72"/>
                  </a:cubicBezTo>
                  <a:cubicBezTo>
                    <a:pt x="10" y="71"/>
                    <a:pt x="10" y="71"/>
                    <a:pt x="10" y="71"/>
                  </a:cubicBezTo>
                  <a:cubicBezTo>
                    <a:pt x="10" y="71"/>
                    <a:pt x="10" y="71"/>
                    <a:pt x="10" y="71"/>
                  </a:cubicBezTo>
                  <a:cubicBezTo>
                    <a:pt x="10" y="71"/>
                    <a:pt x="10" y="71"/>
                    <a:pt x="10" y="71"/>
                  </a:cubicBezTo>
                  <a:cubicBezTo>
                    <a:pt x="10" y="70"/>
                    <a:pt x="10" y="70"/>
                    <a:pt x="10" y="70"/>
                  </a:cubicBezTo>
                  <a:cubicBezTo>
                    <a:pt x="9" y="70"/>
                    <a:pt x="9" y="69"/>
                    <a:pt x="10" y="68"/>
                  </a:cubicBezTo>
                  <a:cubicBezTo>
                    <a:pt x="10" y="67"/>
                    <a:pt x="10" y="66"/>
                    <a:pt x="10" y="65"/>
                  </a:cubicBezTo>
                  <a:cubicBezTo>
                    <a:pt x="10" y="64"/>
                    <a:pt x="9" y="63"/>
                    <a:pt x="9" y="62"/>
                  </a:cubicBezTo>
                  <a:cubicBezTo>
                    <a:pt x="10" y="59"/>
                    <a:pt x="10" y="58"/>
                    <a:pt x="9" y="57"/>
                  </a:cubicBezTo>
                  <a:cubicBezTo>
                    <a:pt x="10" y="56"/>
                    <a:pt x="9" y="55"/>
                    <a:pt x="9" y="54"/>
                  </a:cubicBezTo>
                  <a:cubicBezTo>
                    <a:pt x="9" y="53"/>
                    <a:pt x="9" y="53"/>
                    <a:pt x="9" y="53"/>
                  </a:cubicBezTo>
                  <a:cubicBezTo>
                    <a:pt x="9" y="52"/>
                    <a:pt x="9" y="52"/>
                    <a:pt x="9" y="52"/>
                  </a:cubicBezTo>
                  <a:cubicBezTo>
                    <a:pt x="9" y="52"/>
                    <a:pt x="9" y="52"/>
                    <a:pt x="9" y="52"/>
                  </a:cubicBezTo>
                  <a:cubicBezTo>
                    <a:pt x="9" y="52"/>
                    <a:pt x="9" y="51"/>
                    <a:pt x="9" y="51"/>
                  </a:cubicBezTo>
                  <a:cubicBezTo>
                    <a:pt x="10" y="50"/>
                    <a:pt x="10" y="48"/>
                    <a:pt x="10" y="47"/>
                  </a:cubicBezTo>
                  <a:cubicBezTo>
                    <a:pt x="10" y="46"/>
                    <a:pt x="10" y="46"/>
                    <a:pt x="10" y="45"/>
                  </a:cubicBezTo>
                  <a:cubicBezTo>
                    <a:pt x="10" y="45"/>
                    <a:pt x="10" y="44"/>
                    <a:pt x="10" y="42"/>
                  </a:cubicBezTo>
                  <a:cubicBezTo>
                    <a:pt x="12" y="42"/>
                    <a:pt x="12" y="41"/>
                    <a:pt x="12" y="40"/>
                  </a:cubicBezTo>
                  <a:cubicBezTo>
                    <a:pt x="12" y="39"/>
                    <a:pt x="12" y="38"/>
                    <a:pt x="12" y="37"/>
                  </a:cubicBezTo>
                  <a:cubicBezTo>
                    <a:pt x="12" y="36"/>
                    <a:pt x="12" y="35"/>
                    <a:pt x="12" y="34"/>
                  </a:cubicBezTo>
                  <a:cubicBezTo>
                    <a:pt x="13" y="34"/>
                    <a:pt x="13" y="33"/>
                    <a:pt x="13" y="32"/>
                  </a:cubicBezTo>
                  <a:cubicBezTo>
                    <a:pt x="13" y="32"/>
                    <a:pt x="13" y="32"/>
                    <a:pt x="13" y="32"/>
                  </a:cubicBezTo>
                  <a:cubicBezTo>
                    <a:pt x="13" y="32"/>
                    <a:pt x="14" y="31"/>
                    <a:pt x="14" y="30"/>
                  </a:cubicBezTo>
                  <a:cubicBezTo>
                    <a:pt x="15" y="29"/>
                    <a:pt x="15" y="28"/>
                    <a:pt x="15" y="27"/>
                  </a:cubicBezTo>
                  <a:cubicBezTo>
                    <a:pt x="15" y="27"/>
                    <a:pt x="16" y="27"/>
                    <a:pt x="16" y="26"/>
                  </a:cubicBezTo>
                  <a:cubicBezTo>
                    <a:pt x="17" y="26"/>
                    <a:pt x="17" y="25"/>
                    <a:pt x="17" y="23"/>
                  </a:cubicBezTo>
                  <a:cubicBezTo>
                    <a:pt x="17" y="23"/>
                    <a:pt x="17" y="23"/>
                    <a:pt x="17" y="23"/>
                  </a:cubicBezTo>
                  <a:cubicBezTo>
                    <a:pt x="18" y="22"/>
                    <a:pt x="18" y="21"/>
                    <a:pt x="19" y="20"/>
                  </a:cubicBezTo>
                  <a:cubicBezTo>
                    <a:pt x="19" y="19"/>
                    <a:pt x="20" y="19"/>
                    <a:pt x="20" y="18"/>
                  </a:cubicBezTo>
                  <a:cubicBezTo>
                    <a:pt x="20" y="18"/>
                    <a:pt x="21" y="17"/>
                    <a:pt x="21" y="17"/>
                  </a:cubicBezTo>
                  <a:cubicBezTo>
                    <a:pt x="21" y="16"/>
                    <a:pt x="22" y="16"/>
                    <a:pt x="22" y="16"/>
                  </a:cubicBezTo>
                  <a:cubicBezTo>
                    <a:pt x="22" y="15"/>
                    <a:pt x="22" y="15"/>
                    <a:pt x="23" y="14"/>
                  </a:cubicBezTo>
                  <a:cubicBezTo>
                    <a:pt x="24" y="14"/>
                    <a:pt x="27" y="13"/>
                    <a:pt x="26" y="11"/>
                  </a:cubicBezTo>
                  <a:cubicBezTo>
                    <a:pt x="26" y="11"/>
                    <a:pt x="28" y="10"/>
                    <a:pt x="28" y="10"/>
                  </a:cubicBezTo>
                  <a:cubicBezTo>
                    <a:pt x="28" y="10"/>
                    <a:pt x="28" y="10"/>
                    <a:pt x="28" y="10"/>
                  </a:cubicBezTo>
                  <a:cubicBezTo>
                    <a:pt x="29" y="10"/>
                    <a:pt x="29" y="10"/>
                    <a:pt x="29" y="10"/>
                  </a:cubicBezTo>
                  <a:cubicBezTo>
                    <a:pt x="30" y="9"/>
                    <a:pt x="30" y="8"/>
                    <a:pt x="30" y="8"/>
                  </a:cubicBezTo>
                  <a:cubicBezTo>
                    <a:pt x="30" y="8"/>
                    <a:pt x="31" y="8"/>
                    <a:pt x="31" y="8"/>
                  </a:cubicBezTo>
                  <a:cubicBezTo>
                    <a:pt x="31" y="8"/>
                    <a:pt x="31" y="8"/>
                    <a:pt x="31" y="8"/>
                  </a:cubicBezTo>
                  <a:cubicBezTo>
                    <a:pt x="31" y="8"/>
                    <a:pt x="31" y="8"/>
                    <a:pt x="31" y="8"/>
                  </a:cubicBezTo>
                  <a:cubicBezTo>
                    <a:pt x="32" y="8"/>
                    <a:pt x="32" y="8"/>
                    <a:pt x="33" y="8"/>
                  </a:cubicBezTo>
                  <a:cubicBezTo>
                    <a:pt x="33" y="8"/>
                    <a:pt x="34" y="7"/>
                    <a:pt x="34" y="7"/>
                  </a:cubicBezTo>
                  <a:cubicBezTo>
                    <a:pt x="34" y="7"/>
                    <a:pt x="34" y="7"/>
                    <a:pt x="34" y="7"/>
                  </a:cubicBezTo>
                  <a:cubicBezTo>
                    <a:pt x="35" y="6"/>
                    <a:pt x="35" y="6"/>
                    <a:pt x="35" y="6"/>
                  </a:cubicBezTo>
                  <a:cubicBezTo>
                    <a:pt x="35" y="7"/>
                    <a:pt x="35" y="7"/>
                    <a:pt x="35" y="7"/>
                  </a:cubicBezTo>
                  <a:cubicBezTo>
                    <a:pt x="35" y="7"/>
                    <a:pt x="35" y="7"/>
                    <a:pt x="35" y="7"/>
                  </a:cubicBezTo>
                  <a:cubicBezTo>
                    <a:pt x="36" y="7"/>
                    <a:pt x="37" y="7"/>
                    <a:pt x="38" y="7"/>
                  </a:cubicBezTo>
                  <a:cubicBezTo>
                    <a:pt x="39" y="7"/>
                    <a:pt x="39" y="7"/>
                    <a:pt x="39" y="7"/>
                  </a:cubicBezTo>
                  <a:cubicBezTo>
                    <a:pt x="40" y="7"/>
                    <a:pt x="40" y="7"/>
                    <a:pt x="40" y="7"/>
                  </a:cubicBezTo>
                  <a:cubicBezTo>
                    <a:pt x="40" y="8"/>
                    <a:pt x="40" y="8"/>
                    <a:pt x="41" y="8"/>
                  </a:cubicBezTo>
                  <a:cubicBezTo>
                    <a:pt x="42" y="9"/>
                    <a:pt x="43" y="10"/>
                    <a:pt x="44" y="9"/>
                  </a:cubicBezTo>
                  <a:cubicBezTo>
                    <a:pt x="44" y="10"/>
                    <a:pt x="45" y="10"/>
                    <a:pt x="45" y="10"/>
                  </a:cubicBezTo>
                  <a:cubicBezTo>
                    <a:pt x="45" y="11"/>
                    <a:pt x="45" y="11"/>
                    <a:pt x="46" y="11"/>
                  </a:cubicBezTo>
                  <a:cubicBezTo>
                    <a:pt x="46" y="11"/>
                    <a:pt x="46" y="11"/>
                    <a:pt x="47" y="11"/>
                  </a:cubicBezTo>
                  <a:cubicBezTo>
                    <a:pt x="47" y="12"/>
                    <a:pt x="47" y="12"/>
                    <a:pt x="47" y="12"/>
                  </a:cubicBezTo>
                  <a:cubicBezTo>
                    <a:pt x="48" y="12"/>
                    <a:pt x="48" y="13"/>
                    <a:pt x="49" y="14"/>
                  </a:cubicBezTo>
                  <a:cubicBezTo>
                    <a:pt x="50" y="14"/>
                    <a:pt x="50" y="15"/>
                    <a:pt x="50" y="16"/>
                  </a:cubicBezTo>
                  <a:cubicBezTo>
                    <a:pt x="50" y="17"/>
                    <a:pt x="51" y="17"/>
                    <a:pt x="51" y="17"/>
                  </a:cubicBezTo>
                  <a:cubicBezTo>
                    <a:pt x="52" y="17"/>
                    <a:pt x="52" y="17"/>
                    <a:pt x="52" y="17"/>
                  </a:cubicBezTo>
                  <a:cubicBezTo>
                    <a:pt x="52" y="17"/>
                    <a:pt x="53" y="18"/>
                    <a:pt x="53" y="18"/>
                  </a:cubicBezTo>
                  <a:cubicBezTo>
                    <a:pt x="53" y="18"/>
                    <a:pt x="54" y="18"/>
                    <a:pt x="54" y="18"/>
                  </a:cubicBezTo>
                  <a:cubicBezTo>
                    <a:pt x="54" y="18"/>
                    <a:pt x="54" y="18"/>
                    <a:pt x="54" y="18"/>
                  </a:cubicBezTo>
                  <a:cubicBezTo>
                    <a:pt x="54" y="18"/>
                    <a:pt x="54" y="18"/>
                    <a:pt x="54" y="18"/>
                  </a:cubicBezTo>
                  <a:cubicBezTo>
                    <a:pt x="53" y="19"/>
                    <a:pt x="53" y="19"/>
                    <a:pt x="53" y="19"/>
                  </a:cubicBezTo>
                  <a:cubicBezTo>
                    <a:pt x="53" y="19"/>
                    <a:pt x="53" y="19"/>
                    <a:pt x="53" y="19"/>
                  </a:cubicBezTo>
                  <a:cubicBezTo>
                    <a:pt x="53" y="20"/>
                    <a:pt x="53" y="22"/>
                    <a:pt x="54" y="22"/>
                  </a:cubicBezTo>
                  <a:cubicBezTo>
                    <a:pt x="54" y="23"/>
                    <a:pt x="54" y="23"/>
                    <a:pt x="55" y="23"/>
                  </a:cubicBezTo>
                  <a:cubicBezTo>
                    <a:pt x="55" y="24"/>
                    <a:pt x="56" y="25"/>
                    <a:pt x="56" y="26"/>
                  </a:cubicBezTo>
                  <a:cubicBezTo>
                    <a:pt x="56" y="27"/>
                    <a:pt x="57" y="28"/>
                    <a:pt x="57" y="28"/>
                  </a:cubicBezTo>
                  <a:cubicBezTo>
                    <a:pt x="57" y="29"/>
                    <a:pt x="57" y="29"/>
                    <a:pt x="57" y="29"/>
                  </a:cubicBezTo>
                  <a:cubicBezTo>
                    <a:pt x="57" y="30"/>
                    <a:pt x="57" y="30"/>
                    <a:pt x="57" y="30"/>
                  </a:cubicBezTo>
                  <a:cubicBezTo>
                    <a:pt x="57" y="30"/>
                    <a:pt x="57" y="30"/>
                    <a:pt x="57" y="30"/>
                  </a:cubicBezTo>
                  <a:cubicBezTo>
                    <a:pt x="57" y="30"/>
                    <a:pt x="57" y="30"/>
                    <a:pt x="57" y="31"/>
                  </a:cubicBezTo>
                  <a:cubicBezTo>
                    <a:pt x="57" y="31"/>
                    <a:pt x="58" y="32"/>
                    <a:pt x="58" y="33"/>
                  </a:cubicBezTo>
                  <a:cubicBezTo>
                    <a:pt x="58" y="33"/>
                    <a:pt x="58" y="33"/>
                    <a:pt x="58" y="33"/>
                  </a:cubicBezTo>
                  <a:cubicBezTo>
                    <a:pt x="57" y="35"/>
                    <a:pt x="57" y="35"/>
                    <a:pt x="59" y="36"/>
                  </a:cubicBezTo>
                  <a:cubicBezTo>
                    <a:pt x="59" y="37"/>
                    <a:pt x="59" y="37"/>
                    <a:pt x="59" y="37"/>
                  </a:cubicBezTo>
                  <a:cubicBezTo>
                    <a:pt x="60" y="38"/>
                    <a:pt x="60" y="38"/>
                    <a:pt x="59" y="39"/>
                  </a:cubicBezTo>
                  <a:cubicBezTo>
                    <a:pt x="59" y="39"/>
                    <a:pt x="59" y="39"/>
                    <a:pt x="58" y="40"/>
                  </a:cubicBezTo>
                  <a:cubicBezTo>
                    <a:pt x="58" y="41"/>
                    <a:pt x="59" y="42"/>
                    <a:pt x="60" y="43"/>
                  </a:cubicBezTo>
                  <a:cubicBezTo>
                    <a:pt x="60" y="44"/>
                    <a:pt x="60" y="44"/>
                    <a:pt x="60" y="45"/>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10" name="Freeform 28"/>
            <p:cNvSpPr>
              <a:spLocks noEditPoints="1"/>
            </p:cNvSpPr>
            <p:nvPr/>
          </p:nvSpPr>
          <p:spPr bwMode="auto">
            <a:xfrm>
              <a:off x="4065" y="3803"/>
              <a:ext cx="161" cy="282"/>
            </a:xfrm>
            <a:custGeom>
              <a:avLst/>
              <a:gdLst>
                <a:gd name="T0" fmla="*/ 67 w 68"/>
                <a:gd name="T1" fmla="*/ 52 h 119"/>
                <a:gd name="T2" fmla="*/ 66 w 68"/>
                <a:gd name="T3" fmla="*/ 40 h 119"/>
                <a:gd name="T4" fmla="*/ 63 w 68"/>
                <a:gd name="T5" fmla="*/ 31 h 119"/>
                <a:gd name="T6" fmla="*/ 61 w 68"/>
                <a:gd name="T7" fmla="*/ 25 h 119"/>
                <a:gd name="T8" fmla="*/ 59 w 68"/>
                <a:gd name="T9" fmla="*/ 16 h 119"/>
                <a:gd name="T10" fmla="*/ 50 w 68"/>
                <a:gd name="T11" fmla="*/ 5 h 119"/>
                <a:gd name="T12" fmla="*/ 39 w 68"/>
                <a:gd name="T13" fmla="*/ 0 h 119"/>
                <a:gd name="T14" fmla="*/ 31 w 68"/>
                <a:gd name="T15" fmla="*/ 0 h 119"/>
                <a:gd name="T16" fmla="*/ 19 w 68"/>
                <a:gd name="T17" fmla="*/ 9 h 119"/>
                <a:gd name="T18" fmla="*/ 12 w 68"/>
                <a:gd name="T19" fmla="*/ 18 h 119"/>
                <a:gd name="T20" fmla="*/ 10 w 68"/>
                <a:gd name="T21" fmla="*/ 22 h 119"/>
                <a:gd name="T22" fmla="*/ 5 w 68"/>
                <a:gd name="T23" fmla="*/ 34 h 119"/>
                <a:gd name="T24" fmla="*/ 2 w 68"/>
                <a:gd name="T25" fmla="*/ 51 h 119"/>
                <a:gd name="T26" fmla="*/ 2 w 68"/>
                <a:gd name="T27" fmla="*/ 56 h 119"/>
                <a:gd name="T28" fmla="*/ 2 w 68"/>
                <a:gd name="T29" fmla="*/ 72 h 119"/>
                <a:gd name="T30" fmla="*/ 3 w 68"/>
                <a:gd name="T31" fmla="*/ 78 h 119"/>
                <a:gd name="T32" fmla="*/ 3 w 68"/>
                <a:gd name="T33" fmla="*/ 87 h 119"/>
                <a:gd name="T34" fmla="*/ 5 w 68"/>
                <a:gd name="T35" fmla="*/ 94 h 119"/>
                <a:gd name="T36" fmla="*/ 10 w 68"/>
                <a:gd name="T37" fmla="*/ 104 h 119"/>
                <a:gd name="T38" fmla="*/ 14 w 68"/>
                <a:gd name="T39" fmla="*/ 111 h 119"/>
                <a:gd name="T40" fmla="*/ 27 w 68"/>
                <a:gd name="T41" fmla="*/ 118 h 119"/>
                <a:gd name="T42" fmla="*/ 31 w 68"/>
                <a:gd name="T43" fmla="*/ 118 h 119"/>
                <a:gd name="T44" fmla="*/ 41 w 68"/>
                <a:gd name="T45" fmla="*/ 115 h 119"/>
                <a:gd name="T46" fmla="*/ 47 w 68"/>
                <a:gd name="T47" fmla="*/ 111 h 119"/>
                <a:gd name="T48" fmla="*/ 54 w 68"/>
                <a:gd name="T49" fmla="*/ 104 h 119"/>
                <a:gd name="T50" fmla="*/ 59 w 68"/>
                <a:gd name="T51" fmla="*/ 94 h 119"/>
                <a:gd name="T52" fmla="*/ 62 w 68"/>
                <a:gd name="T53" fmla="*/ 87 h 119"/>
                <a:gd name="T54" fmla="*/ 67 w 68"/>
                <a:gd name="T55" fmla="*/ 66 h 119"/>
                <a:gd name="T56" fmla="*/ 67 w 68"/>
                <a:gd name="T57" fmla="*/ 61 h 119"/>
                <a:gd name="T58" fmla="*/ 55 w 68"/>
                <a:gd name="T59" fmla="*/ 73 h 119"/>
                <a:gd name="T60" fmla="*/ 52 w 68"/>
                <a:gd name="T61" fmla="*/ 84 h 119"/>
                <a:gd name="T62" fmla="*/ 49 w 68"/>
                <a:gd name="T63" fmla="*/ 89 h 119"/>
                <a:gd name="T64" fmla="*/ 47 w 68"/>
                <a:gd name="T65" fmla="*/ 92 h 119"/>
                <a:gd name="T66" fmla="*/ 45 w 68"/>
                <a:gd name="T67" fmla="*/ 97 h 119"/>
                <a:gd name="T68" fmla="*/ 38 w 68"/>
                <a:gd name="T69" fmla="*/ 105 h 119"/>
                <a:gd name="T70" fmla="*/ 34 w 68"/>
                <a:gd name="T71" fmla="*/ 107 h 119"/>
                <a:gd name="T72" fmla="*/ 29 w 68"/>
                <a:gd name="T73" fmla="*/ 108 h 119"/>
                <a:gd name="T74" fmla="*/ 20 w 68"/>
                <a:gd name="T75" fmla="*/ 100 h 119"/>
                <a:gd name="T76" fmla="*/ 15 w 68"/>
                <a:gd name="T77" fmla="*/ 96 h 119"/>
                <a:gd name="T78" fmla="*/ 13 w 68"/>
                <a:gd name="T79" fmla="*/ 91 h 119"/>
                <a:gd name="T80" fmla="*/ 12 w 68"/>
                <a:gd name="T81" fmla="*/ 84 h 119"/>
                <a:gd name="T82" fmla="*/ 10 w 68"/>
                <a:gd name="T83" fmla="*/ 77 h 119"/>
                <a:gd name="T84" fmla="*/ 9 w 68"/>
                <a:gd name="T85" fmla="*/ 72 h 119"/>
                <a:gd name="T86" fmla="*/ 9 w 68"/>
                <a:gd name="T87" fmla="*/ 60 h 119"/>
                <a:gd name="T88" fmla="*/ 10 w 68"/>
                <a:gd name="T89" fmla="*/ 48 h 119"/>
                <a:gd name="T90" fmla="*/ 14 w 68"/>
                <a:gd name="T91" fmla="*/ 33 h 119"/>
                <a:gd name="T92" fmla="*/ 18 w 68"/>
                <a:gd name="T93" fmla="*/ 26 h 119"/>
                <a:gd name="T94" fmla="*/ 19 w 68"/>
                <a:gd name="T95" fmla="*/ 20 h 119"/>
                <a:gd name="T96" fmla="*/ 29 w 68"/>
                <a:gd name="T97" fmla="*/ 10 h 119"/>
                <a:gd name="T98" fmla="*/ 35 w 68"/>
                <a:gd name="T99" fmla="*/ 8 h 119"/>
                <a:gd name="T100" fmla="*/ 49 w 68"/>
                <a:gd name="T101" fmla="*/ 15 h 119"/>
                <a:gd name="T102" fmla="*/ 49 w 68"/>
                <a:gd name="T103" fmla="*/ 20 h 119"/>
                <a:gd name="T104" fmla="*/ 55 w 68"/>
                <a:gd name="T105" fmla="*/ 26 h 119"/>
                <a:gd name="T106" fmla="*/ 56 w 68"/>
                <a:gd name="T107" fmla="*/ 33 h 119"/>
                <a:gd name="T108" fmla="*/ 58 w 68"/>
                <a:gd name="T109" fmla="*/ 40 h 119"/>
                <a:gd name="T110" fmla="*/ 58 w 68"/>
                <a:gd name="T111" fmla="*/ 45 h 119"/>
                <a:gd name="T112" fmla="*/ 57 w 68"/>
                <a:gd name="T113" fmla="*/ 59 h 119"/>
                <a:gd name="T114" fmla="*/ 57 w 68"/>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 h="119">
                  <a:moveTo>
                    <a:pt x="67" y="61"/>
                  </a:moveTo>
                  <a:cubicBezTo>
                    <a:pt x="67" y="60"/>
                    <a:pt x="67" y="60"/>
                    <a:pt x="67" y="60"/>
                  </a:cubicBezTo>
                  <a:cubicBezTo>
                    <a:pt x="67" y="59"/>
                    <a:pt x="67" y="58"/>
                    <a:pt x="67" y="57"/>
                  </a:cubicBezTo>
                  <a:cubicBezTo>
                    <a:pt x="68" y="55"/>
                    <a:pt x="68" y="54"/>
                    <a:pt x="68" y="54"/>
                  </a:cubicBezTo>
                  <a:cubicBezTo>
                    <a:pt x="68" y="53"/>
                    <a:pt x="67" y="53"/>
                    <a:pt x="67" y="53"/>
                  </a:cubicBezTo>
                  <a:cubicBezTo>
                    <a:pt x="67" y="52"/>
                    <a:pt x="67" y="52"/>
                    <a:pt x="67" y="52"/>
                  </a:cubicBezTo>
                  <a:cubicBezTo>
                    <a:pt x="67" y="52"/>
                    <a:pt x="67" y="52"/>
                    <a:pt x="67" y="52"/>
                  </a:cubicBezTo>
                  <a:cubicBezTo>
                    <a:pt x="67" y="52"/>
                    <a:pt x="67" y="51"/>
                    <a:pt x="67" y="51"/>
                  </a:cubicBezTo>
                  <a:cubicBezTo>
                    <a:pt x="68" y="50"/>
                    <a:pt x="68" y="49"/>
                    <a:pt x="67" y="48"/>
                  </a:cubicBezTo>
                  <a:cubicBezTo>
                    <a:pt x="67" y="47"/>
                    <a:pt x="67" y="45"/>
                    <a:pt x="67" y="44"/>
                  </a:cubicBezTo>
                  <a:cubicBezTo>
                    <a:pt x="67" y="43"/>
                    <a:pt x="67" y="43"/>
                    <a:pt x="67" y="42"/>
                  </a:cubicBezTo>
                  <a:cubicBezTo>
                    <a:pt x="67" y="42"/>
                    <a:pt x="66" y="41"/>
                    <a:pt x="66" y="40"/>
                  </a:cubicBezTo>
                  <a:cubicBezTo>
                    <a:pt x="67" y="39"/>
                    <a:pt x="67" y="38"/>
                    <a:pt x="66" y="37"/>
                  </a:cubicBezTo>
                  <a:cubicBezTo>
                    <a:pt x="66" y="36"/>
                    <a:pt x="66" y="36"/>
                    <a:pt x="66" y="35"/>
                  </a:cubicBezTo>
                  <a:cubicBezTo>
                    <a:pt x="66" y="35"/>
                    <a:pt x="66" y="35"/>
                    <a:pt x="66" y="35"/>
                  </a:cubicBezTo>
                  <a:cubicBezTo>
                    <a:pt x="65" y="35"/>
                    <a:pt x="65" y="35"/>
                    <a:pt x="65" y="35"/>
                  </a:cubicBezTo>
                  <a:cubicBezTo>
                    <a:pt x="63" y="33"/>
                    <a:pt x="63" y="32"/>
                    <a:pt x="63" y="31"/>
                  </a:cubicBezTo>
                  <a:cubicBezTo>
                    <a:pt x="63" y="31"/>
                    <a:pt x="63" y="31"/>
                    <a:pt x="63" y="31"/>
                  </a:cubicBezTo>
                  <a:cubicBezTo>
                    <a:pt x="63" y="30"/>
                    <a:pt x="63" y="30"/>
                    <a:pt x="63" y="30"/>
                  </a:cubicBezTo>
                  <a:cubicBezTo>
                    <a:pt x="63" y="30"/>
                    <a:pt x="63" y="29"/>
                    <a:pt x="63" y="29"/>
                  </a:cubicBezTo>
                  <a:cubicBezTo>
                    <a:pt x="64" y="28"/>
                    <a:pt x="64" y="27"/>
                    <a:pt x="63" y="26"/>
                  </a:cubicBezTo>
                  <a:cubicBezTo>
                    <a:pt x="63" y="26"/>
                    <a:pt x="63" y="26"/>
                    <a:pt x="63" y="26"/>
                  </a:cubicBezTo>
                  <a:cubicBezTo>
                    <a:pt x="63" y="26"/>
                    <a:pt x="63" y="26"/>
                    <a:pt x="63" y="26"/>
                  </a:cubicBezTo>
                  <a:cubicBezTo>
                    <a:pt x="62" y="26"/>
                    <a:pt x="61" y="26"/>
                    <a:pt x="61" y="25"/>
                  </a:cubicBezTo>
                  <a:cubicBezTo>
                    <a:pt x="61" y="24"/>
                    <a:pt x="61" y="23"/>
                    <a:pt x="62" y="23"/>
                  </a:cubicBezTo>
                  <a:cubicBezTo>
                    <a:pt x="62" y="23"/>
                    <a:pt x="62" y="23"/>
                    <a:pt x="62" y="23"/>
                  </a:cubicBezTo>
                  <a:cubicBezTo>
                    <a:pt x="62" y="22"/>
                    <a:pt x="62" y="22"/>
                    <a:pt x="62" y="22"/>
                  </a:cubicBezTo>
                  <a:cubicBezTo>
                    <a:pt x="62" y="22"/>
                    <a:pt x="62" y="22"/>
                    <a:pt x="62" y="21"/>
                  </a:cubicBezTo>
                  <a:cubicBezTo>
                    <a:pt x="61" y="20"/>
                    <a:pt x="61" y="18"/>
                    <a:pt x="60" y="18"/>
                  </a:cubicBezTo>
                  <a:cubicBezTo>
                    <a:pt x="60" y="17"/>
                    <a:pt x="59" y="17"/>
                    <a:pt x="59" y="16"/>
                  </a:cubicBezTo>
                  <a:cubicBezTo>
                    <a:pt x="59" y="16"/>
                    <a:pt x="58" y="15"/>
                    <a:pt x="58" y="14"/>
                  </a:cubicBezTo>
                  <a:cubicBezTo>
                    <a:pt x="58" y="11"/>
                    <a:pt x="57" y="11"/>
                    <a:pt x="55" y="10"/>
                  </a:cubicBezTo>
                  <a:cubicBezTo>
                    <a:pt x="55" y="10"/>
                    <a:pt x="55" y="10"/>
                    <a:pt x="55" y="10"/>
                  </a:cubicBezTo>
                  <a:cubicBezTo>
                    <a:pt x="55" y="9"/>
                    <a:pt x="54" y="9"/>
                    <a:pt x="53" y="9"/>
                  </a:cubicBezTo>
                  <a:cubicBezTo>
                    <a:pt x="53" y="8"/>
                    <a:pt x="52" y="8"/>
                    <a:pt x="52" y="7"/>
                  </a:cubicBezTo>
                  <a:cubicBezTo>
                    <a:pt x="52" y="6"/>
                    <a:pt x="51" y="6"/>
                    <a:pt x="50" y="5"/>
                  </a:cubicBezTo>
                  <a:cubicBezTo>
                    <a:pt x="50" y="5"/>
                    <a:pt x="49" y="4"/>
                    <a:pt x="48" y="4"/>
                  </a:cubicBezTo>
                  <a:cubicBezTo>
                    <a:pt x="47" y="2"/>
                    <a:pt x="45" y="1"/>
                    <a:pt x="44" y="1"/>
                  </a:cubicBezTo>
                  <a:cubicBezTo>
                    <a:pt x="44" y="1"/>
                    <a:pt x="43" y="1"/>
                    <a:pt x="43" y="1"/>
                  </a:cubicBezTo>
                  <a:cubicBezTo>
                    <a:pt x="43" y="1"/>
                    <a:pt x="42" y="1"/>
                    <a:pt x="41" y="1"/>
                  </a:cubicBezTo>
                  <a:cubicBezTo>
                    <a:pt x="41" y="0"/>
                    <a:pt x="40" y="0"/>
                    <a:pt x="40" y="0"/>
                  </a:cubicBezTo>
                  <a:cubicBezTo>
                    <a:pt x="39" y="0"/>
                    <a:pt x="39" y="0"/>
                    <a:pt x="39" y="0"/>
                  </a:cubicBezTo>
                  <a:cubicBezTo>
                    <a:pt x="38" y="0"/>
                    <a:pt x="38" y="0"/>
                    <a:pt x="38" y="0"/>
                  </a:cubicBezTo>
                  <a:cubicBezTo>
                    <a:pt x="37" y="0"/>
                    <a:pt x="36" y="0"/>
                    <a:pt x="35" y="1"/>
                  </a:cubicBezTo>
                  <a:cubicBezTo>
                    <a:pt x="35" y="1"/>
                    <a:pt x="35" y="1"/>
                    <a:pt x="35" y="1"/>
                  </a:cubicBezTo>
                  <a:cubicBezTo>
                    <a:pt x="34" y="1"/>
                    <a:pt x="34" y="1"/>
                    <a:pt x="34" y="1"/>
                  </a:cubicBezTo>
                  <a:cubicBezTo>
                    <a:pt x="33" y="0"/>
                    <a:pt x="32" y="0"/>
                    <a:pt x="32" y="0"/>
                  </a:cubicBezTo>
                  <a:cubicBezTo>
                    <a:pt x="32" y="0"/>
                    <a:pt x="31" y="0"/>
                    <a:pt x="31" y="0"/>
                  </a:cubicBezTo>
                  <a:cubicBezTo>
                    <a:pt x="31" y="0"/>
                    <a:pt x="30" y="1"/>
                    <a:pt x="29" y="1"/>
                  </a:cubicBezTo>
                  <a:cubicBezTo>
                    <a:pt x="27" y="1"/>
                    <a:pt x="26" y="1"/>
                    <a:pt x="25" y="2"/>
                  </a:cubicBezTo>
                  <a:cubicBezTo>
                    <a:pt x="25" y="3"/>
                    <a:pt x="25" y="4"/>
                    <a:pt x="26" y="5"/>
                  </a:cubicBezTo>
                  <a:cubicBezTo>
                    <a:pt x="25" y="5"/>
                    <a:pt x="24" y="6"/>
                    <a:pt x="23" y="6"/>
                  </a:cubicBezTo>
                  <a:cubicBezTo>
                    <a:pt x="22" y="7"/>
                    <a:pt x="21" y="7"/>
                    <a:pt x="21" y="8"/>
                  </a:cubicBezTo>
                  <a:cubicBezTo>
                    <a:pt x="20" y="8"/>
                    <a:pt x="19" y="9"/>
                    <a:pt x="19" y="9"/>
                  </a:cubicBezTo>
                  <a:cubicBezTo>
                    <a:pt x="19" y="10"/>
                    <a:pt x="18" y="10"/>
                    <a:pt x="18" y="11"/>
                  </a:cubicBezTo>
                  <a:cubicBezTo>
                    <a:pt x="16" y="11"/>
                    <a:pt x="16" y="12"/>
                    <a:pt x="15" y="13"/>
                  </a:cubicBezTo>
                  <a:cubicBezTo>
                    <a:pt x="15" y="14"/>
                    <a:pt x="15" y="14"/>
                    <a:pt x="15" y="15"/>
                  </a:cubicBezTo>
                  <a:cubicBezTo>
                    <a:pt x="15" y="15"/>
                    <a:pt x="14" y="16"/>
                    <a:pt x="14" y="17"/>
                  </a:cubicBezTo>
                  <a:cubicBezTo>
                    <a:pt x="14" y="18"/>
                    <a:pt x="14" y="18"/>
                    <a:pt x="13" y="18"/>
                  </a:cubicBezTo>
                  <a:cubicBezTo>
                    <a:pt x="12" y="18"/>
                    <a:pt x="12" y="18"/>
                    <a:pt x="12" y="18"/>
                  </a:cubicBezTo>
                  <a:cubicBezTo>
                    <a:pt x="12" y="19"/>
                    <a:pt x="12" y="19"/>
                    <a:pt x="12" y="19"/>
                  </a:cubicBezTo>
                  <a:cubicBezTo>
                    <a:pt x="12" y="20"/>
                    <a:pt x="13" y="20"/>
                    <a:pt x="13" y="20"/>
                  </a:cubicBezTo>
                  <a:cubicBezTo>
                    <a:pt x="13" y="20"/>
                    <a:pt x="12" y="20"/>
                    <a:pt x="12" y="20"/>
                  </a:cubicBezTo>
                  <a:cubicBezTo>
                    <a:pt x="12" y="21"/>
                    <a:pt x="11" y="21"/>
                    <a:pt x="11" y="22"/>
                  </a:cubicBezTo>
                  <a:cubicBezTo>
                    <a:pt x="10" y="22"/>
                    <a:pt x="10" y="22"/>
                    <a:pt x="10" y="22"/>
                  </a:cubicBezTo>
                  <a:cubicBezTo>
                    <a:pt x="10" y="22"/>
                    <a:pt x="10" y="22"/>
                    <a:pt x="10" y="22"/>
                  </a:cubicBezTo>
                  <a:cubicBezTo>
                    <a:pt x="10" y="23"/>
                    <a:pt x="10" y="24"/>
                    <a:pt x="10" y="24"/>
                  </a:cubicBezTo>
                  <a:cubicBezTo>
                    <a:pt x="9" y="25"/>
                    <a:pt x="8" y="26"/>
                    <a:pt x="9" y="27"/>
                  </a:cubicBezTo>
                  <a:cubicBezTo>
                    <a:pt x="9" y="28"/>
                    <a:pt x="9" y="28"/>
                    <a:pt x="8" y="28"/>
                  </a:cubicBezTo>
                  <a:cubicBezTo>
                    <a:pt x="8" y="29"/>
                    <a:pt x="7" y="29"/>
                    <a:pt x="7" y="30"/>
                  </a:cubicBezTo>
                  <a:cubicBezTo>
                    <a:pt x="6" y="31"/>
                    <a:pt x="6" y="32"/>
                    <a:pt x="5" y="33"/>
                  </a:cubicBezTo>
                  <a:cubicBezTo>
                    <a:pt x="5" y="33"/>
                    <a:pt x="5" y="34"/>
                    <a:pt x="5" y="34"/>
                  </a:cubicBezTo>
                  <a:cubicBezTo>
                    <a:pt x="4" y="35"/>
                    <a:pt x="4" y="37"/>
                    <a:pt x="4" y="39"/>
                  </a:cubicBezTo>
                  <a:cubicBezTo>
                    <a:pt x="4" y="39"/>
                    <a:pt x="4" y="40"/>
                    <a:pt x="4" y="41"/>
                  </a:cubicBezTo>
                  <a:cubicBezTo>
                    <a:pt x="4" y="41"/>
                    <a:pt x="3" y="42"/>
                    <a:pt x="3" y="43"/>
                  </a:cubicBezTo>
                  <a:cubicBezTo>
                    <a:pt x="3" y="44"/>
                    <a:pt x="2" y="46"/>
                    <a:pt x="2" y="48"/>
                  </a:cubicBezTo>
                  <a:cubicBezTo>
                    <a:pt x="3" y="48"/>
                    <a:pt x="3" y="48"/>
                    <a:pt x="3" y="48"/>
                  </a:cubicBezTo>
                  <a:cubicBezTo>
                    <a:pt x="3" y="49"/>
                    <a:pt x="3" y="50"/>
                    <a:pt x="2" y="51"/>
                  </a:cubicBezTo>
                  <a:cubicBezTo>
                    <a:pt x="1" y="52"/>
                    <a:pt x="1" y="52"/>
                    <a:pt x="1" y="52"/>
                  </a:cubicBezTo>
                  <a:cubicBezTo>
                    <a:pt x="2" y="52"/>
                    <a:pt x="2" y="52"/>
                    <a:pt x="2" y="52"/>
                  </a:cubicBezTo>
                  <a:cubicBezTo>
                    <a:pt x="3" y="53"/>
                    <a:pt x="3" y="53"/>
                    <a:pt x="2" y="54"/>
                  </a:cubicBezTo>
                  <a:cubicBezTo>
                    <a:pt x="2" y="54"/>
                    <a:pt x="1" y="55"/>
                    <a:pt x="1" y="56"/>
                  </a:cubicBezTo>
                  <a:cubicBezTo>
                    <a:pt x="1" y="56"/>
                    <a:pt x="1" y="56"/>
                    <a:pt x="1" y="56"/>
                  </a:cubicBezTo>
                  <a:cubicBezTo>
                    <a:pt x="2" y="56"/>
                    <a:pt x="2" y="56"/>
                    <a:pt x="2" y="56"/>
                  </a:cubicBezTo>
                  <a:cubicBezTo>
                    <a:pt x="2" y="57"/>
                    <a:pt x="1" y="59"/>
                    <a:pt x="1" y="60"/>
                  </a:cubicBezTo>
                  <a:cubicBezTo>
                    <a:pt x="1" y="60"/>
                    <a:pt x="1" y="60"/>
                    <a:pt x="1" y="60"/>
                  </a:cubicBezTo>
                  <a:cubicBezTo>
                    <a:pt x="0" y="61"/>
                    <a:pt x="0" y="63"/>
                    <a:pt x="1" y="64"/>
                  </a:cubicBezTo>
                  <a:cubicBezTo>
                    <a:pt x="0" y="65"/>
                    <a:pt x="0" y="66"/>
                    <a:pt x="0" y="67"/>
                  </a:cubicBezTo>
                  <a:cubicBezTo>
                    <a:pt x="0" y="68"/>
                    <a:pt x="0" y="70"/>
                    <a:pt x="1" y="70"/>
                  </a:cubicBezTo>
                  <a:cubicBezTo>
                    <a:pt x="1" y="70"/>
                    <a:pt x="1" y="71"/>
                    <a:pt x="2" y="72"/>
                  </a:cubicBezTo>
                  <a:cubicBezTo>
                    <a:pt x="0" y="71"/>
                    <a:pt x="0" y="71"/>
                    <a:pt x="0" y="71"/>
                  </a:cubicBezTo>
                  <a:cubicBezTo>
                    <a:pt x="1" y="73"/>
                    <a:pt x="1" y="73"/>
                    <a:pt x="1" y="73"/>
                  </a:cubicBezTo>
                  <a:cubicBezTo>
                    <a:pt x="1" y="74"/>
                    <a:pt x="1" y="74"/>
                    <a:pt x="2" y="75"/>
                  </a:cubicBezTo>
                  <a:cubicBezTo>
                    <a:pt x="2" y="76"/>
                    <a:pt x="3" y="76"/>
                    <a:pt x="2" y="77"/>
                  </a:cubicBezTo>
                  <a:cubicBezTo>
                    <a:pt x="2" y="78"/>
                    <a:pt x="2" y="78"/>
                    <a:pt x="2" y="78"/>
                  </a:cubicBezTo>
                  <a:cubicBezTo>
                    <a:pt x="3" y="78"/>
                    <a:pt x="3" y="78"/>
                    <a:pt x="3" y="78"/>
                  </a:cubicBezTo>
                  <a:cubicBezTo>
                    <a:pt x="3" y="79"/>
                    <a:pt x="3" y="79"/>
                    <a:pt x="2" y="81"/>
                  </a:cubicBezTo>
                  <a:cubicBezTo>
                    <a:pt x="1" y="83"/>
                    <a:pt x="1" y="83"/>
                    <a:pt x="1" y="83"/>
                  </a:cubicBezTo>
                  <a:cubicBezTo>
                    <a:pt x="2" y="83"/>
                    <a:pt x="2" y="83"/>
                    <a:pt x="2" y="83"/>
                  </a:cubicBezTo>
                  <a:cubicBezTo>
                    <a:pt x="2" y="83"/>
                    <a:pt x="2" y="83"/>
                    <a:pt x="2" y="83"/>
                  </a:cubicBezTo>
                  <a:cubicBezTo>
                    <a:pt x="2" y="84"/>
                    <a:pt x="2" y="85"/>
                    <a:pt x="3" y="86"/>
                  </a:cubicBezTo>
                  <a:cubicBezTo>
                    <a:pt x="3" y="87"/>
                    <a:pt x="3" y="87"/>
                    <a:pt x="3" y="87"/>
                  </a:cubicBezTo>
                  <a:cubicBezTo>
                    <a:pt x="3" y="87"/>
                    <a:pt x="3" y="87"/>
                    <a:pt x="3" y="87"/>
                  </a:cubicBezTo>
                  <a:cubicBezTo>
                    <a:pt x="4" y="88"/>
                    <a:pt x="4" y="88"/>
                    <a:pt x="4" y="88"/>
                  </a:cubicBezTo>
                  <a:cubicBezTo>
                    <a:pt x="4" y="88"/>
                    <a:pt x="3" y="89"/>
                    <a:pt x="4" y="91"/>
                  </a:cubicBezTo>
                  <a:cubicBezTo>
                    <a:pt x="4" y="93"/>
                    <a:pt x="5" y="93"/>
                    <a:pt x="5" y="93"/>
                  </a:cubicBezTo>
                  <a:cubicBezTo>
                    <a:pt x="6" y="93"/>
                    <a:pt x="6" y="94"/>
                    <a:pt x="6" y="94"/>
                  </a:cubicBezTo>
                  <a:cubicBezTo>
                    <a:pt x="6" y="94"/>
                    <a:pt x="5" y="94"/>
                    <a:pt x="5" y="94"/>
                  </a:cubicBezTo>
                  <a:cubicBezTo>
                    <a:pt x="4" y="96"/>
                    <a:pt x="5" y="97"/>
                    <a:pt x="6" y="98"/>
                  </a:cubicBezTo>
                  <a:cubicBezTo>
                    <a:pt x="6" y="98"/>
                    <a:pt x="6" y="98"/>
                    <a:pt x="7" y="99"/>
                  </a:cubicBezTo>
                  <a:cubicBezTo>
                    <a:pt x="6" y="99"/>
                    <a:pt x="6" y="99"/>
                    <a:pt x="6" y="99"/>
                  </a:cubicBezTo>
                  <a:cubicBezTo>
                    <a:pt x="6" y="101"/>
                    <a:pt x="8" y="103"/>
                    <a:pt x="9" y="104"/>
                  </a:cubicBezTo>
                  <a:cubicBezTo>
                    <a:pt x="10" y="104"/>
                    <a:pt x="10" y="104"/>
                    <a:pt x="10" y="104"/>
                  </a:cubicBezTo>
                  <a:cubicBezTo>
                    <a:pt x="10" y="104"/>
                    <a:pt x="10" y="104"/>
                    <a:pt x="10" y="104"/>
                  </a:cubicBezTo>
                  <a:cubicBezTo>
                    <a:pt x="11" y="104"/>
                    <a:pt x="11" y="105"/>
                    <a:pt x="11" y="106"/>
                  </a:cubicBezTo>
                  <a:cubicBezTo>
                    <a:pt x="11" y="106"/>
                    <a:pt x="11" y="106"/>
                    <a:pt x="11" y="107"/>
                  </a:cubicBezTo>
                  <a:cubicBezTo>
                    <a:pt x="11" y="107"/>
                    <a:pt x="11" y="107"/>
                    <a:pt x="11" y="107"/>
                  </a:cubicBezTo>
                  <a:cubicBezTo>
                    <a:pt x="11" y="107"/>
                    <a:pt x="11" y="107"/>
                    <a:pt x="11" y="107"/>
                  </a:cubicBezTo>
                  <a:cubicBezTo>
                    <a:pt x="12" y="108"/>
                    <a:pt x="12" y="108"/>
                    <a:pt x="12" y="108"/>
                  </a:cubicBezTo>
                  <a:cubicBezTo>
                    <a:pt x="13" y="109"/>
                    <a:pt x="14" y="109"/>
                    <a:pt x="14" y="111"/>
                  </a:cubicBezTo>
                  <a:cubicBezTo>
                    <a:pt x="14" y="112"/>
                    <a:pt x="15" y="112"/>
                    <a:pt x="16" y="113"/>
                  </a:cubicBezTo>
                  <a:cubicBezTo>
                    <a:pt x="17" y="113"/>
                    <a:pt x="18" y="114"/>
                    <a:pt x="18" y="114"/>
                  </a:cubicBezTo>
                  <a:cubicBezTo>
                    <a:pt x="19" y="115"/>
                    <a:pt x="19" y="115"/>
                    <a:pt x="20" y="115"/>
                  </a:cubicBezTo>
                  <a:cubicBezTo>
                    <a:pt x="21" y="116"/>
                    <a:pt x="22" y="116"/>
                    <a:pt x="23" y="117"/>
                  </a:cubicBezTo>
                  <a:cubicBezTo>
                    <a:pt x="24" y="118"/>
                    <a:pt x="26" y="118"/>
                    <a:pt x="26" y="118"/>
                  </a:cubicBezTo>
                  <a:cubicBezTo>
                    <a:pt x="27" y="118"/>
                    <a:pt x="27" y="118"/>
                    <a:pt x="27" y="118"/>
                  </a:cubicBezTo>
                  <a:cubicBezTo>
                    <a:pt x="27" y="118"/>
                    <a:pt x="27" y="118"/>
                    <a:pt x="27" y="118"/>
                  </a:cubicBezTo>
                  <a:cubicBezTo>
                    <a:pt x="27" y="118"/>
                    <a:pt x="27" y="118"/>
                    <a:pt x="27" y="118"/>
                  </a:cubicBezTo>
                  <a:cubicBezTo>
                    <a:pt x="27" y="118"/>
                    <a:pt x="27" y="119"/>
                    <a:pt x="27" y="119"/>
                  </a:cubicBezTo>
                  <a:cubicBezTo>
                    <a:pt x="27" y="119"/>
                    <a:pt x="28" y="119"/>
                    <a:pt x="28" y="119"/>
                  </a:cubicBezTo>
                  <a:cubicBezTo>
                    <a:pt x="29" y="119"/>
                    <a:pt x="30" y="119"/>
                    <a:pt x="30" y="119"/>
                  </a:cubicBezTo>
                  <a:cubicBezTo>
                    <a:pt x="31" y="118"/>
                    <a:pt x="31" y="118"/>
                    <a:pt x="31" y="118"/>
                  </a:cubicBezTo>
                  <a:cubicBezTo>
                    <a:pt x="32" y="118"/>
                    <a:pt x="33" y="118"/>
                    <a:pt x="34" y="118"/>
                  </a:cubicBezTo>
                  <a:cubicBezTo>
                    <a:pt x="34" y="118"/>
                    <a:pt x="34" y="118"/>
                    <a:pt x="34" y="118"/>
                  </a:cubicBezTo>
                  <a:cubicBezTo>
                    <a:pt x="34" y="118"/>
                    <a:pt x="34" y="118"/>
                    <a:pt x="34" y="118"/>
                  </a:cubicBezTo>
                  <a:cubicBezTo>
                    <a:pt x="34" y="118"/>
                    <a:pt x="35" y="118"/>
                    <a:pt x="36" y="118"/>
                  </a:cubicBezTo>
                  <a:cubicBezTo>
                    <a:pt x="37" y="118"/>
                    <a:pt x="39" y="117"/>
                    <a:pt x="39" y="116"/>
                  </a:cubicBezTo>
                  <a:cubicBezTo>
                    <a:pt x="40" y="116"/>
                    <a:pt x="41" y="115"/>
                    <a:pt x="41" y="115"/>
                  </a:cubicBezTo>
                  <a:cubicBezTo>
                    <a:pt x="42" y="115"/>
                    <a:pt x="43" y="114"/>
                    <a:pt x="43" y="114"/>
                  </a:cubicBezTo>
                  <a:cubicBezTo>
                    <a:pt x="43" y="114"/>
                    <a:pt x="43" y="114"/>
                    <a:pt x="43" y="114"/>
                  </a:cubicBezTo>
                  <a:cubicBezTo>
                    <a:pt x="43" y="114"/>
                    <a:pt x="43" y="114"/>
                    <a:pt x="43" y="114"/>
                  </a:cubicBezTo>
                  <a:cubicBezTo>
                    <a:pt x="44" y="114"/>
                    <a:pt x="44" y="114"/>
                    <a:pt x="44" y="114"/>
                  </a:cubicBezTo>
                  <a:cubicBezTo>
                    <a:pt x="45" y="114"/>
                    <a:pt x="45" y="113"/>
                    <a:pt x="46" y="112"/>
                  </a:cubicBezTo>
                  <a:cubicBezTo>
                    <a:pt x="46" y="111"/>
                    <a:pt x="47" y="111"/>
                    <a:pt x="47" y="111"/>
                  </a:cubicBezTo>
                  <a:cubicBezTo>
                    <a:pt x="47" y="111"/>
                    <a:pt x="47" y="111"/>
                    <a:pt x="47" y="111"/>
                  </a:cubicBezTo>
                  <a:cubicBezTo>
                    <a:pt x="48" y="111"/>
                    <a:pt x="48" y="111"/>
                    <a:pt x="48" y="111"/>
                  </a:cubicBezTo>
                  <a:cubicBezTo>
                    <a:pt x="50" y="109"/>
                    <a:pt x="51" y="108"/>
                    <a:pt x="51" y="107"/>
                  </a:cubicBezTo>
                  <a:cubicBezTo>
                    <a:pt x="53" y="107"/>
                    <a:pt x="53" y="106"/>
                    <a:pt x="53" y="105"/>
                  </a:cubicBezTo>
                  <a:cubicBezTo>
                    <a:pt x="53" y="104"/>
                    <a:pt x="53" y="104"/>
                    <a:pt x="54" y="104"/>
                  </a:cubicBezTo>
                  <a:cubicBezTo>
                    <a:pt x="54" y="104"/>
                    <a:pt x="54" y="104"/>
                    <a:pt x="54" y="104"/>
                  </a:cubicBezTo>
                  <a:cubicBezTo>
                    <a:pt x="55" y="103"/>
                    <a:pt x="56" y="102"/>
                    <a:pt x="56" y="100"/>
                  </a:cubicBezTo>
                  <a:cubicBezTo>
                    <a:pt x="56" y="100"/>
                    <a:pt x="56" y="100"/>
                    <a:pt x="56" y="100"/>
                  </a:cubicBezTo>
                  <a:cubicBezTo>
                    <a:pt x="57" y="99"/>
                    <a:pt x="57" y="99"/>
                    <a:pt x="57" y="98"/>
                  </a:cubicBezTo>
                  <a:cubicBezTo>
                    <a:pt x="58" y="97"/>
                    <a:pt x="58" y="96"/>
                    <a:pt x="59" y="96"/>
                  </a:cubicBezTo>
                  <a:cubicBezTo>
                    <a:pt x="59" y="96"/>
                    <a:pt x="59" y="96"/>
                    <a:pt x="59" y="96"/>
                  </a:cubicBezTo>
                  <a:cubicBezTo>
                    <a:pt x="59" y="94"/>
                    <a:pt x="59" y="94"/>
                    <a:pt x="59" y="94"/>
                  </a:cubicBezTo>
                  <a:cubicBezTo>
                    <a:pt x="59" y="93"/>
                    <a:pt x="59" y="93"/>
                    <a:pt x="59" y="93"/>
                  </a:cubicBezTo>
                  <a:cubicBezTo>
                    <a:pt x="59" y="93"/>
                    <a:pt x="60" y="93"/>
                    <a:pt x="60" y="92"/>
                  </a:cubicBezTo>
                  <a:cubicBezTo>
                    <a:pt x="61" y="92"/>
                    <a:pt x="61" y="90"/>
                    <a:pt x="61" y="89"/>
                  </a:cubicBezTo>
                  <a:cubicBezTo>
                    <a:pt x="61" y="89"/>
                    <a:pt x="62" y="88"/>
                    <a:pt x="62" y="88"/>
                  </a:cubicBezTo>
                  <a:cubicBezTo>
                    <a:pt x="62" y="88"/>
                    <a:pt x="62" y="88"/>
                    <a:pt x="62" y="88"/>
                  </a:cubicBezTo>
                  <a:cubicBezTo>
                    <a:pt x="62" y="87"/>
                    <a:pt x="62" y="87"/>
                    <a:pt x="62" y="87"/>
                  </a:cubicBezTo>
                  <a:cubicBezTo>
                    <a:pt x="62" y="86"/>
                    <a:pt x="63" y="85"/>
                    <a:pt x="63" y="84"/>
                  </a:cubicBezTo>
                  <a:cubicBezTo>
                    <a:pt x="63" y="83"/>
                    <a:pt x="63" y="83"/>
                    <a:pt x="63" y="83"/>
                  </a:cubicBezTo>
                  <a:cubicBezTo>
                    <a:pt x="64" y="82"/>
                    <a:pt x="64" y="80"/>
                    <a:pt x="65" y="79"/>
                  </a:cubicBezTo>
                  <a:cubicBezTo>
                    <a:pt x="65" y="76"/>
                    <a:pt x="66" y="73"/>
                    <a:pt x="66" y="70"/>
                  </a:cubicBezTo>
                  <a:cubicBezTo>
                    <a:pt x="67" y="69"/>
                    <a:pt x="67" y="67"/>
                    <a:pt x="67" y="66"/>
                  </a:cubicBezTo>
                  <a:cubicBezTo>
                    <a:pt x="67" y="66"/>
                    <a:pt x="67" y="66"/>
                    <a:pt x="67" y="66"/>
                  </a:cubicBezTo>
                  <a:cubicBezTo>
                    <a:pt x="67" y="65"/>
                    <a:pt x="67" y="65"/>
                    <a:pt x="67" y="65"/>
                  </a:cubicBezTo>
                  <a:cubicBezTo>
                    <a:pt x="66" y="64"/>
                    <a:pt x="66" y="63"/>
                    <a:pt x="67" y="62"/>
                  </a:cubicBezTo>
                  <a:cubicBezTo>
                    <a:pt x="67" y="62"/>
                    <a:pt x="67" y="62"/>
                    <a:pt x="67" y="62"/>
                  </a:cubicBezTo>
                  <a:cubicBezTo>
                    <a:pt x="67" y="62"/>
                    <a:pt x="67" y="62"/>
                    <a:pt x="67" y="62"/>
                  </a:cubicBezTo>
                  <a:cubicBezTo>
                    <a:pt x="68" y="61"/>
                    <a:pt x="68" y="61"/>
                    <a:pt x="68" y="61"/>
                  </a:cubicBezTo>
                  <a:lnTo>
                    <a:pt x="67" y="61"/>
                  </a:lnTo>
                  <a:close/>
                  <a:moveTo>
                    <a:pt x="57" y="65"/>
                  </a:moveTo>
                  <a:cubicBezTo>
                    <a:pt x="57" y="65"/>
                    <a:pt x="57" y="65"/>
                    <a:pt x="57" y="66"/>
                  </a:cubicBezTo>
                  <a:cubicBezTo>
                    <a:pt x="57" y="67"/>
                    <a:pt x="56" y="67"/>
                    <a:pt x="56" y="68"/>
                  </a:cubicBezTo>
                  <a:cubicBezTo>
                    <a:pt x="56" y="69"/>
                    <a:pt x="56" y="69"/>
                    <a:pt x="56" y="69"/>
                  </a:cubicBezTo>
                  <a:cubicBezTo>
                    <a:pt x="55" y="70"/>
                    <a:pt x="55" y="70"/>
                    <a:pt x="55" y="70"/>
                  </a:cubicBezTo>
                  <a:cubicBezTo>
                    <a:pt x="55" y="71"/>
                    <a:pt x="55" y="72"/>
                    <a:pt x="55" y="73"/>
                  </a:cubicBezTo>
                  <a:cubicBezTo>
                    <a:pt x="55" y="73"/>
                    <a:pt x="55" y="74"/>
                    <a:pt x="55" y="75"/>
                  </a:cubicBezTo>
                  <a:cubicBezTo>
                    <a:pt x="55" y="76"/>
                    <a:pt x="54" y="77"/>
                    <a:pt x="54" y="78"/>
                  </a:cubicBezTo>
                  <a:cubicBezTo>
                    <a:pt x="54" y="79"/>
                    <a:pt x="53" y="80"/>
                    <a:pt x="53" y="81"/>
                  </a:cubicBezTo>
                  <a:cubicBezTo>
                    <a:pt x="53" y="82"/>
                    <a:pt x="53" y="82"/>
                    <a:pt x="53" y="82"/>
                  </a:cubicBezTo>
                  <a:cubicBezTo>
                    <a:pt x="52" y="82"/>
                    <a:pt x="52" y="83"/>
                    <a:pt x="52" y="84"/>
                  </a:cubicBezTo>
                  <a:cubicBezTo>
                    <a:pt x="52" y="84"/>
                    <a:pt x="52" y="84"/>
                    <a:pt x="52" y="84"/>
                  </a:cubicBezTo>
                  <a:cubicBezTo>
                    <a:pt x="52" y="84"/>
                    <a:pt x="52" y="84"/>
                    <a:pt x="52" y="84"/>
                  </a:cubicBezTo>
                  <a:cubicBezTo>
                    <a:pt x="52" y="84"/>
                    <a:pt x="52" y="84"/>
                    <a:pt x="52" y="85"/>
                  </a:cubicBezTo>
                  <a:cubicBezTo>
                    <a:pt x="51" y="85"/>
                    <a:pt x="51" y="86"/>
                    <a:pt x="51" y="86"/>
                  </a:cubicBezTo>
                  <a:cubicBezTo>
                    <a:pt x="51" y="86"/>
                    <a:pt x="51" y="86"/>
                    <a:pt x="51" y="87"/>
                  </a:cubicBezTo>
                  <a:cubicBezTo>
                    <a:pt x="50" y="87"/>
                    <a:pt x="50" y="87"/>
                    <a:pt x="50" y="88"/>
                  </a:cubicBezTo>
                  <a:cubicBezTo>
                    <a:pt x="49" y="88"/>
                    <a:pt x="49" y="89"/>
                    <a:pt x="49" y="89"/>
                  </a:cubicBezTo>
                  <a:cubicBezTo>
                    <a:pt x="49" y="90"/>
                    <a:pt x="49" y="90"/>
                    <a:pt x="49" y="91"/>
                  </a:cubicBezTo>
                  <a:cubicBezTo>
                    <a:pt x="49" y="91"/>
                    <a:pt x="49" y="91"/>
                    <a:pt x="49" y="91"/>
                  </a:cubicBezTo>
                  <a:cubicBezTo>
                    <a:pt x="49" y="91"/>
                    <a:pt x="49" y="91"/>
                    <a:pt x="49" y="91"/>
                  </a:cubicBezTo>
                  <a:cubicBezTo>
                    <a:pt x="49" y="91"/>
                    <a:pt x="49" y="91"/>
                    <a:pt x="48" y="91"/>
                  </a:cubicBezTo>
                  <a:cubicBezTo>
                    <a:pt x="48" y="92"/>
                    <a:pt x="48" y="92"/>
                    <a:pt x="47" y="92"/>
                  </a:cubicBezTo>
                  <a:cubicBezTo>
                    <a:pt x="47" y="92"/>
                    <a:pt x="47" y="92"/>
                    <a:pt x="47" y="92"/>
                  </a:cubicBezTo>
                  <a:cubicBezTo>
                    <a:pt x="47" y="93"/>
                    <a:pt x="47" y="93"/>
                    <a:pt x="47" y="94"/>
                  </a:cubicBezTo>
                  <a:cubicBezTo>
                    <a:pt x="46" y="94"/>
                    <a:pt x="46" y="95"/>
                    <a:pt x="46" y="95"/>
                  </a:cubicBezTo>
                  <a:cubicBezTo>
                    <a:pt x="46" y="96"/>
                    <a:pt x="46" y="96"/>
                    <a:pt x="46" y="96"/>
                  </a:cubicBezTo>
                  <a:cubicBezTo>
                    <a:pt x="46" y="97"/>
                    <a:pt x="46" y="97"/>
                    <a:pt x="46" y="97"/>
                  </a:cubicBezTo>
                  <a:cubicBezTo>
                    <a:pt x="46" y="97"/>
                    <a:pt x="46" y="97"/>
                    <a:pt x="46" y="97"/>
                  </a:cubicBezTo>
                  <a:cubicBezTo>
                    <a:pt x="45" y="97"/>
                    <a:pt x="45" y="97"/>
                    <a:pt x="45" y="97"/>
                  </a:cubicBezTo>
                  <a:cubicBezTo>
                    <a:pt x="45" y="97"/>
                    <a:pt x="45" y="97"/>
                    <a:pt x="45" y="97"/>
                  </a:cubicBezTo>
                  <a:cubicBezTo>
                    <a:pt x="44" y="98"/>
                    <a:pt x="44" y="98"/>
                    <a:pt x="43" y="98"/>
                  </a:cubicBezTo>
                  <a:cubicBezTo>
                    <a:pt x="42" y="99"/>
                    <a:pt x="42" y="99"/>
                    <a:pt x="42" y="100"/>
                  </a:cubicBezTo>
                  <a:cubicBezTo>
                    <a:pt x="41" y="101"/>
                    <a:pt x="40" y="102"/>
                    <a:pt x="40" y="103"/>
                  </a:cubicBezTo>
                  <a:cubicBezTo>
                    <a:pt x="40" y="103"/>
                    <a:pt x="40" y="103"/>
                    <a:pt x="40" y="103"/>
                  </a:cubicBezTo>
                  <a:cubicBezTo>
                    <a:pt x="39" y="104"/>
                    <a:pt x="38" y="105"/>
                    <a:pt x="38" y="105"/>
                  </a:cubicBezTo>
                  <a:cubicBezTo>
                    <a:pt x="38" y="105"/>
                    <a:pt x="38" y="105"/>
                    <a:pt x="38" y="105"/>
                  </a:cubicBezTo>
                  <a:cubicBezTo>
                    <a:pt x="37" y="106"/>
                    <a:pt x="37" y="106"/>
                    <a:pt x="37" y="106"/>
                  </a:cubicBezTo>
                  <a:cubicBezTo>
                    <a:pt x="37" y="106"/>
                    <a:pt x="37" y="106"/>
                    <a:pt x="37" y="106"/>
                  </a:cubicBezTo>
                  <a:cubicBezTo>
                    <a:pt x="37" y="106"/>
                    <a:pt x="37" y="107"/>
                    <a:pt x="36" y="107"/>
                  </a:cubicBezTo>
                  <a:cubicBezTo>
                    <a:pt x="35" y="107"/>
                    <a:pt x="35" y="107"/>
                    <a:pt x="35" y="107"/>
                  </a:cubicBezTo>
                  <a:cubicBezTo>
                    <a:pt x="35" y="107"/>
                    <a:pt x="34" y="107"/>
                    <a:pt x="34" y="107"/>
                  </a:cubicBezTo>
                  <a:cubicBezTo>
                    <a:pt x="33" y="108"/>
                    <a:pt x="33" y="108"/>
                    <a:pt x="33" y="108"/>
                  </a:cubicBezTo>
                  <a:cubicBezTo>
                    <a:pt x="32" y="108"/>
                    <a:pt x="32" y="108"/>
                    <a:pt x="31" y="108"/>
                  </a:cubicBezTo>
                  <a:cubicBezTo>
                    <a:pt x="31" y="108"/>
                    <a:pt x="31" y="108"/>
                    <a:pt x="31" y="108"/>
                  </a:cubicBezTo>
                  <a:cubicBezTo>
                    <a:pt x="30" y="108"/>
                    <a:pt x="30" y="108"/>
                    <a:pt x="30" y="108"/>
                  </a:cubicBezTo>
                  <a:cubicBezTo>
                    <a:pt x="29" y="108"/>
                    <a:pt x="29" y="108"/>
                    <a:pt x="29" y="108"/>
                  </a:cubicBezTo>
                  <a:cubicBezTo>
                    <a:pt x="29" y="108"/>
                    <a:pt x="29" y="108"/>
                    <a:pt x="29" y="108"/>
                  </a:cubicBezTo>
                  <a:cubicBezTo>
                    <a:pt x="28" y="107"/>
                    <a:pt x="27" y="106"/>
                    <a:pt x="24" y="106"/>
                  </a:cubicBezTo>
                  <a:cubicBezTo>
                    <a:pt x="24" y="106"/>
                    <a:pt x="24" y="106"/>
                    <a:pt x="23" y="106"/>
                  </a:cubicBezTo>
                  <a:cubicBezTo>
                    <a:pt x="23" y="106"/>
                    <a:pt x="22" y="106"/>
                    <a:pt x="22" y="106"/>
                  </a:cubicBezTo>
                  <a:cubicBezTo>
                    <a:pt x="22" y="106"/>
                    <a:pt x="22" y="105"/>
                    <a:pt x="22" y="104"/>
                  </a:cubicBezTo>
                  <a:cubicBezTo>
                    <a:pt x="21" y="103"/>
                    <a:pt x="21" y="101"/>
                    <a:pt x="20" y="100"/>
                  </a:cubicBezTo>
                  <a:cubicBezTo>
                    <a:pt x="20" y="100"/>
                    <a:pt x="20" y="100"/>
                    <a:pt x="20" y="100"/>
                  </a:cubicBezTo>
                  <a:cubicBezTo>
                    <a:pt x="20" y="99"/>
                    <a:pt x="19" y="98"/>
                    <a:pt x="17" y="98"/>
                  </a:cubicBezTo>
                  <a:cubicBezTo>
                    <a:pt x="17" y="98"/>
                    <a:pt x="17" y="98"/>
                    <a:pt x="17" y="98"/>
                  </a:cubicBezTo>
                  <a:cubicBezTo>
                    <a:pt x="17" y="97"/>
                    <a:pt x="17" y="96"/>
                    <a:pt x="16" y="96"/>
                  </a:cubicBezTo>
                  <a:cubicBezTo>
                    <a:pt x="15" y="96"/>
                    <a:pt x="15" y="96"/>
                    <a:pt x="15" y="96"/>
                  </a:cubicBezTo>
                  <a:cubicBezTo>
                    <a:pt x="15" y="96"/>
                    <a:pt x="15" y="96"/>
                    <a:pt x="15" y="96"/>
                  </a:cubicBezTo>
                  <a:cubicBezTo>
                    <a:pt x="15" y="96"/>
                    <a:pt x="15" y="96"/>
                    <a:pt x="15" y="96"/>
                  </a:cubicBezTo>
                  <a:cubicBezTo>
                    <a:pt x="15" y="95"/>
                    <a:pt x="15" y="95"/>
                    <a:pt x="15" y="95"/>
                  </a:cubicBezTo>
                  <a:cubicBezTo>
                    <a:pt x="15" y="95"/>
                    <a:pt x="15" y="95"/>
                    <a:pt x="15" y="95"/>
                  </a:cubicBezTo>
                  <a:cubicBezTo>
                    <a:pt x="15" y="94"/>
                    <a:pt x="15" y="94"/>
                    <a:pt x="15" y="94"/>
                  </a:cubicBezTo>
                  <a:cubicBezTo>
                    <a:pt x="15" y="93"/>
                    <a:pt x="14" y="93"/>
                    <a:pt x="14" y="92"/>
                  </a:cubicBezTo>
                  <a:cubicBezTo>
                    <a:pt x="14" y="92"/>
                    <a:pt x="14" y="92"/>
                    <a:pt x="14" y="92"/>
                  </a:cubicBezTo>
                  <a:cubicBezTo>
                    <a:pt x="13" y="91"/>
                    <a:pt x="13" y="91"/>
                    <a:pt x="13" y="91"/>
                  </a:cubicBezTo>
                  <a:cubicBezTo>
                    <a:pt x="13" y="90"/>
                    <a:pt x="13" y="89"/>
                    <a:pt x="13" y="89"/>
                  </a:cubicBezTo>
                  <a:cubicBezTo>
                    <a:pt x="12" y="89"/>
                    <a:pt x="12" y="89"/>
                    <a:pt x="12" y="89"/>
                  </a:cubicBezTo>
                  <a:cubicBezTo>
                    <a:pt x="12" y="88"/>
                    <a:pt x="12" y="88"/>
                    <a:pt x="12" y="88"/>
                  </a:cubicBezTo>
                  <a:cubicBezTo>
                    <a:pt x="12" y="88"/>
                    <a:pt x="12" y="88"/>
                    <a:pt x="12" y="88"/>
                  </a:cubicBezTo>
                  <a:cubicBezTo>
                    <a:pt x="12" y="87"/>
                    <a:pt x="12" y="86"/>
                    <a:pt x="11" y="85"/>
                  </a:cubicBezTo>
                  <a:cubicBezTo>
                    <a:pt x="12" y="85"/>
                    <a:pt x="12" y="84"/>
                    <a:pt x="12" y="84"/>
                  </a:cubicBezTo>
                  <a:cubicBezTo>
                    <a:pt x="12" y="84"/>
                    <a:pt x="12" y="83"/>
                    <a:pt x="11" y="83"/>
                  </a:cubicBezTo>
                  <a:cubicBezTo>
                    <a:pt x="11" y="82"/>
                    <a:pt x="10" y="82"/>
                    <a:pt x="10" y="81"/>
                  </a:cubicBezTo>
                  <a:cubicBezTo>
                    <a:pt x="10" y="80"/>
                    <a:pt x="10" y="80"/>
                    <a:pt x="10" y="80"/>
                  </a:cubicBezTo>
                  <a:cubicBezTo>
                    <a:pt x="10" y="80"/>
                    <a:pt x="10" y="80"/>
                    <a:pt x="10" y="80"/>
                  </a:cubicBezTo>
                  <a:cubicBezTo>
                    <a:pt x="10" y="80"/>
                    <a:pt x="10" y="79"/>
                    <a:pt x="10" y="78"/>
                  </a:cubicBezTo>
                  <a:cubicBezTo>
                    <a:pt x="10" y="78"/>
                    <a:pt x="10" y="77"/>
                    <a:pt x="10" y="77"/>
                  </a:cubicBezTo>
                  <a:cubicBezTo>
                    <a:pt x="10" y="75"/>
                    <a:pt x="9" y="74"/>
                    <a:pt x="9" y="74"/>
                  </a:cubicBezTo>
                  <a:cubicBezTo>
                    <a:pt x="9" y="74"/>
                    <a:pt x="8" y="74"/>
                    <a:pt x="8" y="74"/>
                  </a:cubicBezTo>
                  <a:cubicBezTo>
                    <a:pt x="8" y="74"/>
                    <a:pt x="8" y="74"/>
                    <a:pt x="9" y="73"/>
                  </a:cubicBezTo>
                  <a:cubicBezTo>
                    <a:pt x="9" y="73"/>
                    <a:pt x="9" y="73"/>
                    <a:pt x="9" y="73"/>
                  </a:cubicBezTo>
                  <a:cubicBezTo>
                    <a:pt x="9" y="72"/>
                    <a:pt x="9" y="72"/>
                    <a:pt x="9" y="72"/>
                  </a:cubicBezTo>
                  <a:cubicBezTo>
                    <a:pt x="9" y="72"/>
                    <a:pt x="9" y="72"/>
                    <a:pt x="9" y="72"/>
                  </a:cubicBezTo>
                  <a:cubicBezTo>
                    <a:pt x="10" y="71"/>
                    <a:pt x="10" y="70"/>
                    <a:pt x="9" y="68"/>
                  </a:cubicBezTo>
                  <a:cubicBezTo>
                    <a:pt x="9" y="68"/>
                    <a:pt x="9" y="68"/>
                    <a:pt x="9" y="68"/>
                  </a:cubicBezTo>
                  <a:cubicBezTo>
                    <a:pt x="9" y="67"/>
                    <a:pt x="9" y="67"/>
                    <a:pt x="9" y="64"/>
                  </a:cubicBezTo>
                  <a:cubicBezTo>
                    <a:pt x="9" y="64"/>
                    <a:pt x="9" y="64"/>
                    <a:pt x="9" y="63"/>
                  </a:cubicBezTo>
                  <a:cubicBezTo>
                    <a:pt x="9" y="62"/>
                    <a:pt x="9" y="62"/>
                    <a:pt x="9" y="61"/>
                  </a:cubicBezTo>
                  <a:cubicBezTo>
                    <a:pt x="9" y="60"/>
                    <a:pt x="9" y="60"/>
                    <a:pt x="9" y="60"/>
                  </a:cubicBezTo>
                  <a:cubicBezTo>
                    <a:pt x="10" y="59"/>
                    <a:pt x="10" y="58"/>
                    <a:pt x="9" y="56"/>
                  </a:cubicBezTo>
                  <a:cubicBezTo>
                    <a:pt x="9" y="56"/>
                    <a:pt x="9" y="55"/>
                    <a:pt x="9" y="55"/>
                  </a:cubicBezTo>
                  <a:cubicBezTo>
                    <a:pt x="9" y="54"/>
                    <a:pt x="9" y="54"/>
                    <a:pt x="9" y="53"/>
                  </a:cubicBezTo>
                  <a:cubicBezTo>
                    <a:pt x="9" y="53"/>
                    <a:pt x="9" y="53"/>
                    <a:pt x="9" y="53"/>
                  </a:cubicBezTo>
                  <a:cubicBezTo>
                    <a:pt x="9" y="52"/>
                    <a:pt x="9" y="52"/>
                    <a:pt x="9" y="52"/>
                  </a:cubicBezTo>
                  <a:cubicBezTo>
                    <a:pt x="9" y="52"/>
                    <a:pt x="9" y="50"/>
                    <a:pt x="10" y="48"/>
                  </a:cubicBezTo>
                  <a:cubicBezTo>
                    <a:pt x="10" y="47"/>
                    <a:pt x="10" y="46"/>
                    <a:pt x="10" y="45"/>
                  </a:cubicBezTo>
                  <a:cubicBezTo>
                    <a:pt x="11" y="43"/>
                    <a:pt x="11" y="42"/>
                    <a:pt x="11" y="41"/>
                  </a:cubicBezTo>
                  <a:cubicBezTo>
                    <a:pt x="12" y="40"/>
                    <a:pt x="12" y="39"/>
                    <a:pt x="12" y="39"/>
                  </a:cubicBezTo>
                  <a:cubicBezTo>
                    <a:pt x="13" y="38"/>
                    <a:pt x="13" y="37"/>
                    <a:pt x="13" y="37"/>
                  </a:cubicBezTo>
                  <a:cubicBezTo>
                    <a:pt x="14" y="36"/>
                    <a:pt x="14" y="35"/>
                    <a:pt x="14" y="34"/>
                  </a:cubicBezTo>
                  <a:cubicBezTo>
                    <a:pt x="14" y="34"/>
                    <a:pt x="14" y="33"/>
                    <a:pt x="14" y="33"/>
                  </a:cubicBezTo>
                  <a:cubicBezTo>
                    <a:pt x="14" y="33"/>
                    <a:pt x="14" y="33"/>
                    <a:pt x="14" y="33"/>
                  </a:cubicBezTo>
                  <a:cubicBezTo>
                    <a:pt x="14" y="32"/>
                    <a:pt x="15" y="31"/>
                    <a:pt x="15" y="30"/>
                  </a:cubicBezTo>
                  <a:cubicBezTo>
                    <a:pt x="16" y="31"/>
                    <a:pt x="16" y="31"/>
                    <a:pt x="16" y="31"/>
                  </a:cubicBezTo>
                  <a:cubicBezTo>
                    <a:pt x="16" y="30"/>
                    <a:pt x="16" y="30"/>
                    <a:pt x="16" y="30"/>
                  </a:cubicBezTo>
                  <a:cubicBezTo>
                    <a:pt x="16" y="30"/>
                    <a:pt x="16" y="29"/>
                    <a:pt x="16" y="29"/>
                  </a:cubicBezTo>
                  <a:cubicBezTo>
                    <a:pt x="17" y="28"/>
                    <a:pt x="18" y="27"/>
                    <a:pt x="18" y="26"/>
                  </a:cubicBezTo>
                  <a:cubicBezTo>
                    <a:pt x="17" y="26"/>
                    <a:pt x="17" y="25"/>
                    <a:pt x="17" y="25"/>
                  </a:cubicBezTo>
                  <a:cubicBezTo>
                    <a:pt x="17" y="24"/>
                    <a:pt x="17" y="24"/>
                    <a:pt x="17" y="24"/>
                  </a:cubicBezTo>
                  <a:cubicBezTo>
                    <a:pt x="17" y="23"/>
                    <a:pt x="17" y="23"/>
                    <a:pt x="17" y="22"/>
                  </a:cubicBezTo>
                  <a:cubicBezTo>
                    <a:pt x="18" y="23"/>
                    <a:pt x="18" y="23"/>
                    <a:pt x="18" y="23"/>
                  </a:cubicBezTo>
                  <a:cubicBezTo>
                    <a:pt x="18" y="21"/>
                    <a:pt x="18" y="21"/>
                    <a:pt x="18" y="21"/>
                  </a:cubicBezTo>
                  <a:cubicBezTo>
                    <a:pt x="18" y="21"/>
                    <a:pt x="18" y="21"/>
                    <a:pt x="19" y="20"/>
                  </a:cubicBezTo>
                  <a:cubicBezTo>
                    <a:pt x="19" y="20"/>
                    <a:pt x="20" y="20"/>
                    <a:pt x="21" y="19"/>
                  </a:cubicBezTo>
                  <a:cubicBezTo>
                    <a:pt x="21" y="19"/>
                    <a:pt x="21" y="18"/>
                    <a:pt x="21" y="17"/>
                  </a:cubicBezTo>
                  <a:cubicBezTo>
                    <a:pt x="21" y="17"/>
                    <a:pt x="21" y="16"/>
                    <a:pt x="23" y="16"/>
                  </a:cubicBezTo>
                  <a:cubicBezTo>
                    <a:pt x="25" y="15"/>
                    <a:pt x="25" y="14"/>
                    <a:pt x="25" y="13"/>
                  </a:cubicBezTo>
                  <a:cubicBezTo>
                    <a:pt x="27" y="13"/>
                    <a:pt x="28" y="12"/>
                    <a:pt x="29" y="11"/>
                  </a:cubicBezTo>
                  <a:cubicBezTo>
                    <a:pt x="29" y="10"/>
                    <a:pt x="29" y="10"/>
                    <a:pt x="29" y="10"/>
                  </a:cubicBezTo>
                  <a:cubicBezTo>
                    <a:pt x="29" y="9"/>
                    <a:pt x="29" y="9"/>
                    <a:pt x="29" y="9"/>
                  </a:cubicBezTo>
                  <a:cubicBezTo>
                    <a:pt x="30" y="8"/>
                    <a:pt x="30" y="8"/>
                    <a:pt x="31" y="8"/>
                  </a:cubicBezTo>
                  <a:cubicBezTo>
                    <a:pt x="31" y="9"/>
                    <a:pt x="31" y="9"/>
                    <a:pt x="31" y="9"/>
                  </a:cubicBezTo>
                  <a:cubicBezTo>
                    <a:pt x="31" y="9"/>
                    <a:pt x="31" y="9"/>
                    <a:pt x="31" y="9"/>
                  </a:cubicBezTo>
                  <a:cubicBezTo>
                    <a:pt x="33" y="9"/>
                    <a:pt x="34" y="8"/>
                    <a:pt x="35" y="8"/>
                  </a:cubicBezTo>
                  <a:cubicBezTo>
                    <a:pt x="35" y="8"/>
                    <a:pt x="35" y="8"/>
                    <a:pt x="35" y="8"/>
                  </a:cubicBezTo>
                  <a:cubicBezTo>
                    <a:pt x="36" y="7"/>
                    <a:pt x="37" y="7"/>
                    <a:pt x="38" y="7"/>
                  </a:cubicBezTo>
                  <a:cubicBezTo>
                    <a:pt x="40" y="8"/>
                    <a:pt x="42" y="9"/>
                    <a:pt x="44" y="10"/>
                  </a:cubicBezTo>
                  <a:cubicBezTo>
                    <a:pt x="44" y="10"/>
                    <a:pt x="44" y="10"/>
                    <a:pt x="45" y="11"/>
                  </a:cubicBezTo>
                  <a:cubicBezTo>
                    <a:pt x="45" y="11"/>
                    <a:pt x="46" y="12"/>
                    <a:pt x="47" y="12"/>
                  </a:cubicBezTo>
                  <a:cubicBezTo>
                    <a:pt x="49" y="13"/>
                    <a:pt x="49" y="13"/>
                    <a:pt x="49" y="14"/>
                  </a:cubicBezTo>
                  <a:cubicBezTo>
                    <a:pt x="49" y="15"/>
                    <a:pt x="49" y="15"/>
                    <a:pt x="49" y="15"/>
                  </a:cubicBezTo>
                  <a:cubicBezTo>
                    <a:pt x="49" y="16"/>
                    <a:pt x="50" y="17"/>
                    <a:pt x="50" y="17"/>
                  </a:cubicBezTo>
                  <a:cubicBezTo>
                    <a:pt x="51" y="18"/>
                    <a:pt x="51" y="18"/>
                    <a:pt x="51" y="19"/>
                  </a:cubicBezTo>
                  <a:cubicBezTo>
                    <a:pt x="51" y="20"/>
                    <a:pt x="51" y="20"/>
                    <a:pt x="51" y="20"/>
                  </a:cubicBezTo>
                  <a:cubicBezTo>
                    <a:pt x="52" y="20"/>
                    <a:pt x="52" y="20"/>
                    <a:pt x="52" y="20"/>
                  </a:cubicBezTo>
                  <a:cubicBezTo>
                    <a:pt x="52" y="20"/>
                    <a:pt x="53" y="20"/>
                    <a:pt x="53" y="21"/>
                  </a:cubicBezTo>
                  <a:cubicBezTo>
                    <a:pt x="49" y="20"/>
                    <a:pt x="49" y="20"/>
                    <a:pt x="49" y="20"/>
                  </a:cubicBezTo>
                  <a:cubicBezTo>
                    <a:pt x="53" y="22"/>
                    <a:pt x="53" y="22"/>
                    <a:pt x="53" y="22"/>
                  </a:cubicBezTo>
                  <a:cubicBezTo>
                    <a:pt x="53" y="22"/>
                    <a:pt x="53" y="22"/>
                    <a:pt x="53" y="22"/>
                  </a:cubicBezTo>
                  <a:cubicBezTo>
                    <a:pt x="53" y="22"/>
                    <a:pt x="53" y="22"/>
                    <a:pt x="53" y="22"/>
                  </a:cubicBezTo>
                  <a:cubicBezTo>
                    <a:pt x="54" y="23"/>
                    <a:pt x="54" y="23"/>
                    <a:pt x="54" y="24"/>
                  </a:cubicBezTo>
                  <a:cubicBezTo>
                    <a:pt x="54" y="27"/>
                    <a:pt x="54" y="27"/>
                    <a:pt x="54" y="27"/>
                  </a:cubicBezTo>
                  <a:cubicBezTo>
                    <a:pt x="55" y="26"/>
                    <a:pt x="55" y="26"/>
                    <a:pt x="55" y="26"/>
                  </a:cubicBezTo>
                  <a:cubicBezTo>
                    <a:pt x="55" y="26"/>
                    <a:pt x="56" y="27"/>
                    <a:pt x="56" y="27"/>
                  </a:cubicBezTo>
                  <a:cubicBezTo>
                    <a:pt x="56" y="28"/>
                    <a:pt x="56" y="28"/>
                    <a:pt x="55" y="28"/>
                  </a:cubicBezTo>
                  <a:cubicBezTo>
                    <a:pt x="55" y="29"/>
                    <a:pt x="55" y="29"/>
                    <a:pt x="55" y="29"/>
                  </a:cubicBezTo>
                  <a:cubicBezTo>
                    <a:pt x="55" y="29"/>
                    <a:pt x="55" y="29"/>
                    <a:pt x="55" y="29"/>
                  </a:cubicBezTo>
                  <a:cubicBezTo>
                    <a:pt x="56" y="30"/>
                    <a:pt x="55" y="30"/>
                    <a:pt x="55" y="31"/>
                  </a:cubicBezTo>
                  <a:cubicBezTo>
                    <a:pt x="55" y="31"/>
                    <a:pt x="55" y="32"/>
                    <a:pt x="56" y="33"/>
                  </a:cubicBezTo>
                  <a:cubicBezTo>
                    <a:pt x="56" y="34"/>
                    <a:pt x="56" y="34"/>
                    <a:pt x="56" y="34"/>
                  </a:cubicBezTo>
                  <a:cubicBezTo>
                    <a:pt x="57" y="34"/>
                    <a:pt x="57" y="34"/>
                    <a:pt x="57" y="34"/>
                  </a:cubicBezTo>
                  <a:cubicBezTo>
                    <a:pt x="57" y="34"/>
                    <a:pt x="57" y="35"/>
                    <a:pt x="57" y="36"/>
                  </a:cubicBezTo>
                  <a:cubicBezTo>
                    <a:pt x="57" y="37"/>
                    <a:pt x="57" y="37"/>
                    <a:pt x="57" y="37"/>
                  </a:cubicBezTo>
                  <a:cubicBezTo>
                    <a:pt x="57" y="37"/>
                    <a:pt x="57" y="37"/>
                    <a:pt x="57" y="37"/>
                  </a:cubicBezTo>
                  <a:cubicBezTo>
                    <a:pt x="57" y="37"/>
                    <a:pt x="58" y="39"/>
                    <a:pt x="58" y="40"/>
                  </a:cubicBezTo>
                  <a:cubicBezTo>
                    <a:pt x="58" y="40"/>
                    <a:pt x="58" y="40"/>
                    <a:pt x="58" y="40"/>
                  </a:cubicBezTo>
                  <a:cubicBezTo>
                    <a:pt x="57" y="40"/>
                    <a:pt x="57" y="40"/>
                    <a:pt x="57" y="40"/>
                  </a:cubicBezTo>
                  <a:cubicBezTo>
                    <a:pt x="57" y="41"/>
                    <a:pt x="57" y="41"/>
                    <a:pt x="57" y="41"/>
                  </a:cubicBezTo>
                  <a:cubicBezTo>
                    <a:pt x="58" y="41"/>
                    <a:pt x="58" y="43"/>
                    <a:pt x="58" y="44"/>
                  </a:cubicBezTo>
                  <a:cubicBezTo>
                    <a:pt x="58" y="44"/>
                    <a:pt x="58" y="44"/>
                    <a:pt x="58" y="44"/>
                  </a:cubicBezTo>
                  <a:cubicBezTo>
                    <a:pt x="58" y="45"/>
                    <a:pt x="58" y="45"/>
                    <a:pt x="58" y="45"/>
                  </a:cubicBezTo>
                  <a:cubicBezTo>
                    <a:pt x="57" y="47"/>
                    <a:pt x="56" y="48"/>
                    <a:pt x="58" y="49"/>
                  </a:cubicBezTo>
                  <a:cubicBezTo>
                    <a:pt x="58" y="50"/>
                    <a:pt x="58" y="51"/>
                    <a:pt x="58" y="52"/>
                  </a:cubicBezTo>
                  <a:cubicBezTo>
                    <a:pt x="58" y="52"/>
                    <a:pt x="58" y="52"/>
                    <a:pt x="58" y="53"/>
                  </a:cubicBezTo>
                  <a:cubicBezTo>
                    <a:pt x="58" y="54"/>
                    <a:pt x="58" y="55"/>
                    <a:pt x="58" y="57"/>
                  </a:cubicBezTo>
                  <a:cubicBezTo>
                    <a:pt x="58" y="57"/>
                    <a:pt x="57" y="58"/>
                    <a:pt x="57" y="59"/>
                  </a:cubicBezTo>
                  <a:cubicBezTo>
                    <a:pt x="57" y="59"/>
                    <a:pt x="57" y="59"/>
                    <a:pt x="57" y="59"/>
                  </a:cubicBezTo>
                  <a:cubicBezTo>
                    <a:pt x="57" y="59"/>
                    <a:pt x="57" y="60"/>
                    <a:pt x="57" y="60"/>
                  </a:cubicBezTo>
                  <a:cubicBezTo>
                    <a:pt x="57" y="60"/>
                    <a:pt x="57" y="60"/>
                    <a:pt x="57" y="60"/>
                  </a:cubicBezTo>
                  <a:cubicBezTo>
                    <a:pt x="57" y="60"/>
                    <a:pt x="57" y="60"/>
                    <a:pt x="57" y="61"/>
                  </a:cubicBezTo>
                  <a:cubicBezTo>
                    <a:pt x="57" y="61"/>
                    <a:pt x="57" y="61"/>
                    <a:pt x="57" y="61"/>
                  </a:cubicBezTo>
                  <a:cubicBezTo>
                    <a:pt x="57" y="63"/>
                    <a:pt x="57" y="63"/>
                    <a:pt x="57" y="63"/>
                  </a:cubicBezTo>
                  <a:cubicBezTo>
                    <a:pt x="57" y="63"/>
                    <a:pt x="57" y="63"/>
                    <a:pt x="57" y="64"/>
                  </a:cubicBezTo>
                  <a:cubicBezTo>
                    <a:pt x="57" y="64"/>
                    <a:pt x="57" y="64"/>
                    <a:pt x="57" y="64"/>
                  </a:cubicBezTo>
                  <a:lnTo>
                    <a:pt x="57" y="65"/>
                  </a:ln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11" name="Freeform 29"/>
            <p:cNvSpPr>
              <a:spLocks noEditPoints="1"/>
            </p:cNvSpPr>
            <p:nvPr/>
          </p:nvSpPr>
          <p:spPr bwMode="auto">
            <a:xfrm>
              <a:off x="3392" y="3411"/>
              <a:ext cx="156" cy="277"/>
            </a:xfrm>
            <a:custGeom>
              <a:avLst/>
              <a:gdLst>
                <a:gd name="T0" fmla="*/ 65 w 66"/>
                <a:gd name="T1" fmla="*/ 48 h 117"/>
                <a:gd name="T2" fmla="*/ 64 w 66"/>
                <a:gd name="T3" fmla="*/ 39 h 117"/>
                <a:gd name="T4" fmla="*/ 63 w 66"/>
                <a:gd name="T5" fmla="*/ 30 h 117"/>
                <a:gd name="T6" fmla="*/ 59 w 66"/>
                <a:gd name="T7" fmla="*/ 18 h 117"/>
                <a:gd name="T8" fmla="*/ 47 w 66"/>
                <a:gd name="T9" fmla="*/ 4 h 117"/>
                <a:gd name="T10" fmla="*/ 35 w 66"/>
                <a:gd name="T11" fmla="*/ 1 h 117"/>
                <a:gd name="T12" fmla="*/ 31 w 66"/>
                <a:gd name="T13" fmla="*/ 2 h 117"/>
                <a:gd name="T14" fmla="*/ 27 w 66"/>
                <a:gd name="T15" fmla="*/ 4 h 117"/>
                <a:gd name="T16" fmla="*/ 23 w 66"/>
                <a:gd name="T17" fmla="*/ 3 h 117"/>
                <a:gd name="T18" fmla="*/ 21 w 66"/>
                <a:gd name="T19" fmla="*/ 7 h 117"/>
                <a:gd name="T20" fmla="*/ 18 w 66"/>
                <a:gd name="T21" fmla="*/ 10 h 117"/>
                <a:gd name="T22" fmla="*/ 12 w 66"/>
                <a:gd name="T23" fmla="*/ 19 h 117"/>
                <a:gd name="T24" fmla="*/ 8 w 66"/>
                <a:gd name="T25" fmla="*/ 30 h 117"/>
                <a:gd name="T26" fmla="*/ 4 w 66"/>
                <a:gd name="T27" fmla="*/ 42 h 117"/>
                <a:gd name="T28" fmla="*/ 2 w 66"/>
                <a:gd name="T29" fmla="*/ 55 h 117"/>
                <a:gd name="T30" fmla="*/ 2 w 66"/>
                <a:gd name="T31" fmla="*/ 63 h 117"/>
                <a:gd name="T32" fmla="*/ 2 w 66"/>
                <a:gd name="T33" fmla="*/ 68 h 117"/>
                <a:gd name="T34" fmla="*/ 0 w 66"/>
                <a:gd name="T35" fmla="*/ 73 h 117"/>
                <a:gd name="T36" fmla="*/ 2 w 66"/>
                <a:gd name="T37" fmla="*/ 78 h 117"/>
                <a:gd name="T38" fmla="*/ 4 w 66"/>
                <a:gd name="T39" fmla="*/ 89 h 117"/>
                <a:gd name="T40" fmla="*/ 9 w 66"/>
                <a:gd name="T41" fmla="*/ 102 h 117"/>
                <a:gd name="T42" fmla="*/ 23 w 66"/>
                <a:gd name="T43" fmla="*/ 115 h 117"/>
                <a:gd name="T44" fmla="*/ 33 w 66"/>
                <a:gd name="T45" fmla="*/ 116 h 117"/>
                <a:gd name="T46" fmla="*/ 34 w 66"/>
                <a:gd name="T47" fmla="*/ 117 h 117"/>
                <a:gd name="T48" fmla="*/ 43 w 66"/>
                <a:gd name="T49" fmla="*/ 112 h 117"/>
                <a:gd name="T50" fmla="*/ 46 w 66"/>
                <a:gd name="T51" fmla="*/ 107 h 117"/>
                <a:gd name="T52" fmla="*/ 53 w 66"/>
                <a:gd name="T53" fmla="*/ 101 h 117"/>
                <a:gd name="T54" fmla="*/ 55 w 66"/>
                <a:gd name="T55" fmla="*/ 98 h 117"/>
                <a:gd name="T56" fmla="*/ 60 w 66"/>
                <a:gd name="T57" fmla="*/ 86 h 117"/>
                <a:gd name="T58" fmla="*/ 61 w 66"/>
                <a:gd name="T59" fmla="*/ 81 h 117"/>
                <a:gd name="T60" fmla="*/ 64 w 66"/>
                <a:gd name="T61" fmla="*/ 70 h 117"/>
                <a:gd name="T62" fmla="*/ 65 w 66"/>
                <a:gd name="T63" fmla="*/ 60 h 117"/>
                <a:gd name="T64" fmla="*/ 56 w 66"/>
                <a:gd name="T65" fmla="*/ 59 h 117"/>
                <a:gd name="T66" fmla="*/ 55 w 66"/>
                <a:gd name="T67" fmla="*/ 67 h 117"/>
                <a:gd name="T68" fmla="*/ 52 w 66"/>
                <a:gd name="T69" fmla="*/ 80 h 117"/>
                <a:gd name="T70" fmla="*/ 49 w 66"/>
                <a:gd name="T71" fmla="*/ 85 h 117"/>
                <a:gd name="T72" fmla="*/ 47 w 66"/>
                <a:gd name="T73" fmla="*/ 93 h 117"/>
                <a:gd name="T74" fmla="*/ 43 w 66"/>
                <a:gd name="T75" fmla="*/ 99 h 117"/>
                <a:gd name="T76" fmla="*/ 42 w 66"/>
                <a:gd name="T77" fmla="*/ 100 h 117"/>
                <a:gd name="T78" fmla="*/ 32 w 66"/>
                <a:gd name="T79" fmla="*/ 107 h 117"/>
                <a:gd name="T80" fmla="*/ 27 w 66"/>
                <a:gd name="T81" fmla="*/ 106 h 117"/>
                <a:gd name="T82" fmla="*/ 19 w 66"/>
                <a:gd name="T83" fmla="*/ 100 h 117"/>
                <a:gd name="T84" fmla="*/ 16 w 66"/>
                <a:gd name="T85" fmla="*/ 96 h 117"/>
                <a:gd name="T86" fmla="*/ 14 w 66"/>
                <a:gd name="T87" fmla="*/ 90 h 117"/>
                <a:gd name="T88" fmla="*/ 11 w 66"/>
                <a:gd name="T89" fmla="*/ 80 h 117"/>
                <a:gd name="T90" fmla="*/ 10 w 66"/>
                <a:gd name="T91" fmla="*/ 74 h 117"/>
                <a:gd name="T92" fmla="*/ 10 w 66"/>
                <a:gd name="T93" fmla="*/ 73 h 117"/>
                <a:gd name="T94" fmla="*/ 9 w 66"/>
                <a:gd name="T95" fmla="*/ 67 h 117"/>
                <a:gd name="T96" fmla="*/ 10 w 66"/>
                <a:gd name="T97" fmla="*/ 51 h 117"/>
                <a:gd name="T98" fmla="*/ 26 w 66"/>
                <a:gd name="T99" fmla="*/ 13 h 117"/>
                <a:gd name="T100" fmla="*/ 48 w 66"/>
                <a:gd name="T101" fmla="*/ 15 h 117"/>
                <a:gd name="T102" fmla="*/ 56 w 66"/>
                <a:gd name="T103" fmla="*/ 33 h 117"/>
                <a:gd name="T104" fmla="*/ 56 w 66"/>
                <a:gd name="T105" fmla="*/ 35 h 117"/>
                <a:gd name="T106" fmla="*/ 57 w 66"/>
                <a:gd name="T107" fmla="*/ 42 h 117"/>
                <a:gd name="T108" fmla="*/ 57 w 66"/>
                <a:gd name="T109"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 h="117">
                  <a:moveTo>
                    <a:pt x="65" y="60"/>
                  </a:moveTo>
                  <a:cubicBezTo>
                    <a:pt x="65" y="60"/>
                    <a:pt x="65" y="60"/>
                    <a:pt x="65" y="60"/>
                  </a:cubicBezTo>
                  <a:cubicBezTo>
                    <a:pt x="65" y="59"/>
                    <a:pt x="65" y="57"/>
                    <a:pt x="65" y="56"/>
                  </a:cubicBezTo>
                  <a:cubicBezTo>
                    <a:pt x="65" y="55"/>
                    <a:pt x="65" y="53"/>
                    <a:pt x="65" y="52"/>
                  </a:cubicBezTo>
                  <a:cubicBezTo>
                    <a:pt x="65" y="50"/>
                    <a:pt x="65" y="49"/>
                    <a:pt x="65" y="48"/>
                  </a:cubicBezTo>
                  <a:cubicBezTo>
                    <a:pt x="65" y="47"/>
                    <a:pt x="65" y="47"/>
                    <a:pt x="65" y="47"/>
                  </a:cubicBezTo>
                  <a:cubicBezTo>
                    <a:pt x="65" y="46"/>
                    <a:pt x="65" y="46"/>
                    <a:pt x="65" y="45"/>
                  </a:cubicBezTo>
                  <a:cubicBezTo>
                    <a:pt x="65" y="44"/>
                    <a:pt x="65" y="43"/>
                    <a:pt x="65" y="43"/>
                  </a:cubicBezTo>
                  <a:cubicBezTo>
                    <a:pt x="65" y="42"/>
                    <a:pt x="65" y="41"/>
                    <a:pt x="65" y="41"/>
                  </a:cubicBezTo>
                  <a:cubicBezTo>
                    <a:pt x="65" y="40"/>
                    <a:pt x="65" y="40"/>
                    <a:pt x="64" y="39"/>
                  </a:cubicBezTo>
                  <a:cubicBezTo>
                    <a:pt x="64" y="38"/>
                    <a:pt x="64" y="37"/>
                    <a:pt x="64" y="37"/>
                  </a:cubicBezTo>
                  <a:cubicBezTo>
                    <a:pt x="64" y="36"/>
                    <a:pt x="64" y="36"/>
                    <a:pt x="64" y="35"/>
                  </a:cubicBezTo>
                  <a:cubicBezTo>
                    <a:pt x="65" y="34"/>
                    <a:pt x="64" y="33"/>
                    <a:pt x="64" y="32"/>
                  </a:cubicBezTo>
                  <a:cubicBezTo>
                    <a:pt x="63" y="32"/>
                    <a:pt x="63" y="32"/>
                    <a:pt x="63" y="31"/>
                  </a:cubicBezTo>
                  <a:cubicBezTo>
                    <a:pt x="63" y="30"/>
                    <a:pt x="63" y="30"/>
                    <a:pt x="63" y="30"/>
                  </a:cubicBezTo>
                  <a:cubicBezTo>
                    <a:pt x="63" y="28"/>
                    <a:pt x="63" y="28"/>
                    <a:pt x="62" y="26"/>
                  </a:cubicBezTo>
                  <a:cubicBezTo>
                    <a:pt x="62" y="26"/>
                    <a:pt x="62" y="26"/>
                    <a:pt x="62" y="26"/>
                  </a:cubicBezTo>
                  <a:cubicBezTo>
                    <a:pt x="61" y="26"/>
                    <a:pt x="61" y="25"/>
                    <a:pt x="61" y="24"/>
                  </a:cubicBezTo>
                  <a:cubicBezTo>
                    <a:pt x="61" y="23"/>
                    <a:pt x="61" y="23"/>
                    <a:pt x="60" y="22"/>
                  </a:cubicBezTo>
                  <a:cubicBezTo>
                    <a:pt x="60" y="21"/>
                    <a:pt x="59" y="19"/>
                    <a:pt x="59" y="18"/>
                  </a:cubicBezTo>
                  <a:cubicBezTo>
                    <a:pt x="58" y="17"/>
                    <a:pt x="57" y="16"/>
                    <a:pt x="57" y="14"/>
                  </a:cubicBezTo>
                  <a:cubicBezTo>
                    <a:pt x="56" y="13"/>
                    <a:pt x="56" y="13"/>
                    <a:pt x="55" y="12"/>
                  </a:cubicBezTo>
                  <a:cubicBezTo>
                    <a:pt x="55" y="12"/>
                    <a:pt x="55" y="11"/>
                    <a:pt x="54" y="10"/>
                  </a:cubicBezTo>
                  <a:cubicBezTo>
                    <a:pt x="54" y="10"/>
                    <a:pt x="53" y="9"/>
                    <a:pt x="53" y="9"/>
                  </a:cubicBezTo>
                  <a:cubicBezTo>
                    <a:pt x="52" y="7"/>
                    <a:pt x="51" y="5"/>
                    <a:pt x="47" y="4"/>
                  </a:cubicBezTo>
                  <a:cubicBezTo>
                    <a:pt x="46" y="3"/>
                    <a:pt x="44" y="3"/>
                    <a:pt x="43" y="2"/>
                  </a:cubicBezTo>
                  <a:cubicBezTo>
                    <a:pt x="43" y="2"/>
                    <a:pt x="43" y="2"/>
                    <a:pt x="43" y="2"/>
                  </a:cubicBezTo>
                  <a:cubicBezTo>
                    <a:pt x="43" y="2"/>
                    <a:pt x="42" y="2"/>
                    <a:pt x="42" y="2"/>
                  </a:cubicBezTo>
                  <a:cubicBezTo>
                    <a:pt x="41" y="1"/>
                    <a:pt x="40" y="0"/>
                    <a:pt x="38" y="0"/>
                  </a:cubicBezTo>
                  <a:cubicBezTo>
                    <a:pt x="37" y="0"/>
                    <a:pt x="37" y="0"/>
                    <a:pt x="35" y="1"/>
                  </a:cubicBezTo>
                  <a:cubicBezTo>
                    <a:pt x="35" y="1"/>
                    <a:pt x="34" y="1"/>
                    <a:pt x="33" y="1"/>
                  </a:cubicBezTo>
                  <a:cubicBezTo>
                    <a:pt x="33" y="1"/>
                    <a:pt x="33" y="1"/>
                    <a:pt x="33" y="1"/>
                  </a:cubicBezTo>
                  <a:cubicBezTo>
                    <a:pt x="33" y="1"/>
                    <a:pt x="33" y="1"/>
                    <a:pt x="33" y="1"/>
                  </a:cubicBezTo>
                  <a:cubicBezTo>
                    <a:pt x="32" y="1"/>
                    <a:pt x="32" y="2"/>
                    <a:pt x="31" y="2"/>
                  </a:cubicBezTo>
                  <a:cubicBezTo>
                    <a:pt x="31" y="2"/>
                    <a:pt x="31" y="2"/>
                    <a:pt x="31" y="2"/>
                  </a:cubicBezTo>
                  <a:cubicBezTo>
                    <a:pt x="31" y="2"/>
                    <a:pt x="31" y="2"/>
                    <a:pt x="31" y="2"/>
                  </a:cubicBezTo>
                  <a:cubicBezTo>
                    <a:pt x="31" y="2"/>
                    <a:pt x="30" y="2"/>
                    <a:pt x="30" y="2"/>
                  </a:cubicBezTo>
                  <a:cubicBezTo>
                    <a:pt x="29" y="2"/>
                    <a:pt x="29" y="2"/>
                    <a:pt x="28" y="2"/>
                  </a:cubicBezTo>
                  <a:cubicBezTo>
                    <a:pt x="28" y="2"/>
                    <a:pt x="28" y="2"/>
                    <a:pt x="28" y="3"/>
                  </a:cubicBezTo>
                  <a:cubicBezTo>
                    <a:pt x="28" y="3"/>
                    <a:pt x="27" y="3"/>
                    <a:pt x="27" y="4"/>
                  </a:cubicBezTo>
                  <a:cubicBezTo>
                    <a:pt x="27" y="4"/>
                    <a:pt x="27" y="3"/>
                    <a:pt x="27" y="3"/>
                  </a:cubicBezTo>
                  <a:cubicBezTo>
                    <a:pt x="27" y="3"/>
                    <a:pt x="27" y="3"/>
                    <a:pt x="27" y="3"/>
                  </a:cubicBezTo>
                  <a:cubicBezTo>
                    <a:pt x="26" y="3"/>
                    <a:pt x="26" y="4"/>
                    <a:pt x="25" y="4"/>
                  </a:cubicBezTo>
                  <a:cubicBezTo>
                    <a:pt x="25" y="4"/>
                    <a:pt x="25" y="5"/>
                    <a:pt x="25" y="5"/>
                  </a:cubicBezTo>
                  <a:cubicBezTo>
                    <a:pt x="23" y="3"/>
                    <a:pt x="23" y="3"/>
                    <a:pt x="23" y="3"/>
                  </a:cubicBezTo>
                  <a:cubicBezTo>
                    <a:pt x="24" y="4"/>
                    <a:pt x="24" y="4"/>
                    <a:pt x="24" y="4"/>
                  </a:cubicBezTo>
                  <a:cubicBezTo>
                    <a:pt x="22" y="4"/>
                    <a:pt x="22" y="4"/>
                    <a:pt x="22" y="4"/>
                  </a:cubicBezTo>
                  <a:cubicBezTo>
                    <a:pt x="24" y="6"/>
                    <a:pt x="24" y="6"/>
                    <a:pt x="24" y="6"/>
                  </a:cubicBezTo>
                  <a:cubicBezTo>
                    <a:pt x="24" y="6"/>
                    <a:pt x="23" y="6"/>
                    <a:pt x="23" y="6"/>
                  </a:cubicBezTo>
                  <a:cubicBezTo>
                    <a:pt x="22" y="6"/>
                    <a:pt x="22" y="7"/>
                    <a:pt x="21" y="7"/>
                  </a:cubicBezTo>
                  <a:cubicBezTo>
                    <a:pt x="21" y="8"/>
                    <a:pt x="21" y="8"/>
                    <a:pt x="21" y="8"/>
                  </a:cubicBezTo>
                  <a:cubicBezTo>
                    <a:pt x="21" y="8"/>
                    <a:pt x="21" y="8"/>
                    <a:pt x="20" y="8"/>
                  </a:cubicBezTo>
                  <a:cubicBezTo>
                    <a:pt x="20" y="9"/>
                    <a:pt x="20" y="9"/>
                    <a:pt x="19" y="10"/>
                  </a:cubicBezTo>
                  <a:cubicBezTo>
                    <a:pt x="19" y="10"/>
                    <a:pt x="19" y="10"/>
                    <a:pt x="19" y="10"/>
                  </a:cubicBezTo>
                  <a:cubicBezTo>
                    <a:pt x="19" y="10"/>
                    <a:pt x="19" y="10"/>
                    <a:pt x="18" y="10"/>
                  </a:cubicBezTo>
                  <a:cubicBezTo>
                    <a:pt x="18" y="11"/>
                    <a:pt x="17" y="12"/>
                    <a:pt x="17" y="12"/>
                  </a:cubicBezTo>
                  <a:cubicBezTo>
                    <a:pt x="17" y="13"/>
                    <a:pt x="17" y="13"/>
                    <a:pt x="17" y="13"/>
                  </a:cubicBezTo>
                  <a:cubicBezTo>
                    <a:pt x="16" y="13"/>
                    <a:pt x="16" y="14"/>
                    <a:pt x="15" y="15"/>
                  </a:cubicBezTo>
                  <a:cubicBezTo>
                    <a:pt x="15" y="16"/>
                    <a:pt x="14" y="16"/>
                    <a:pt x="14" y="17"/>
                  </a:cubicBezTo>
                  <a:cubicBezTo>
                    <a:pt x="13" y="18"/>
                    <a:pt x="13" y="18"/>
                    <a:pt x="12" y="19"/>
                  </a:cubicBezTo>
                  <a:cubicBezTo>
                    <a:pt x="12" y="20"/>
                    <a:pt x="11" y="21"/>
                    <a:pt x="11" y="22"/>
                  </a:cubicBezTo>
                  <a:cubicBezTo>
                    <a:pt x="11" y="23"/>
                    <a:pt x="10" y="23"/>
                    <a:pt x="10" y="24"/>
                  </a:cubicBezTo>
                  <a:cubicBezTo>
                    <a:pt x="10" y="25"/>
                    <a:pt x="9" y="26"/>
                    <a:pt x="9" y="26"/>
                  </a:cubicBezTo>
                  <a:cubicBezTo>
                    <a:pt x="9" y="27"/>
                    <a:pt x="9" y="28"/>
                    <a:pt x="8" y="28"/>
                  </a:cubicBezTo>
                  <a:cubicBezTo>
                    <a:pt x="8" y="29"/>
                    <a:pt x="8" y="29"/>
                    <a:pt x="8" y="30"/>
                  </a:cubicBezTo>
                  <a:cubicBezTo>
                    <a:pt x="7" y="31"/>
                    <a:pt x="7" y="32"/>
                    <a:pt x="7" y="33"/>
                  </a:cubicBezTo>
                  <a:cubicBezTo>
                    <a:pt x="6" y="33"/>
                    <a:pt x="6" y="34"/>
                    <a:pt x="6" y="34"/>
                  </a:cubicBezTo>
                  <a:cubicBezTo>
                    <a:pt x="6" y="35"/>
                    <a:pt x="6" y="35"/>
                    <a:pt x="6" y="35"/>
                  </a:cubicBezTo>
                  <a:cubicBezTo>
                    <a:pt x="6" y="36"/>
                    <a:pt x="5" y="37"/>
                    <a:pt x="5" y="38"/>
                  </a:cubicBezTo>
                  <a:cubicBezTo>
                    <a:pt x="4" y="39"/>
                    <a:pt x="4" y="41"/>
                    <a:pt x="4" y="42"/>
                  </a:cubicBezTo>
                  <a:cubicBezTo>
                    <a:pt x="4" y="44"/>
                    <a:pt x="4" y="45"/>
                    <a:pt x="3" y="46"/>
                  </a:cubicBezTo>
                  <a:cubicBezTo>
                    <a:pt x="3" y="47"/>
                    <a:pt x="3" y="47"/>
                    <a:pt x="3" y="47"/>
                  </a:cubicBezTo>
                  <a:cubicBezTo>
                    <a:pt x="3" y="47"/>
                    <a:pt x="3" y="48"/>
                    <a:pt x="3" y="49"/>
                  </a:cubicBezTo>
                  <a:cubicBezTo>
                    <a:pt x="3" y="51"/>
                    <a:pt x="3" y="53"/>
                    <a:pt x="2" y="55"/>
                  </a:cubicBezTo>
                  <a:cubicBezTo>
                    <a:pt x="2" y="55"/>
                    <a:pt x="2" y="55"/>
                    <a:pt x="2" y="55"/>
                  </a:cubicBezTo>
                  <a:cubicBezTo>
                    <a:pt x="2" y="55"/>
                    <a:pt x="2" y="55"/>
                    <a:pt x="2" y="55"/>
                  </a:cubicBezTo>
                  <a:cubicBezTo>
                    <a:pt x="3" y="57"/>
                    <a:pt x="3" y="58"/>
                    <a:pt x="2" y="59"/>
                  </a:cubicBezTo>
                  <a:cubicBezTo>
                    <a:pt x="1" y="61"/>
                    <a:pt x="2" y="62"/>
                    <a:pt x="2" y="63"/>
                  </a:cubicBezTo>
                  <a:cubicBezTo>
                    <a:pt x="2" y="63"/>
                    <a:pt x="2" y="63"/>
                    <a:pt x="2" y="63"/>
                  </a:cubicBezTo>
                  <a:cubicBezTo>
                    <a:pt x="2" y="63"/>
                    <a:pt x="2" y="63"/>
                    <a:pt x="2" y="63"/>
                  </a:cubicBezTo>
                  <a:cubicBezTo>
                    <a:pt x="2" y="63"/>
                    <a:pt x="2" y="63"/>
                    <a:pt x="2" y="63"/>
                  </a:cubicBezTo>
                  <a:cubicBezTo>
                    <a:pt x="2" y="63"/>
                    <a:pt x="2" y="63"/>
                    <a:pt x="2" y="63"/>
                  </a:cubicBezTo>
                  <a:cubicBezTo>
                    <a:pt x="1" y="65"/>
                    <a:pt x="1" y="66"/>
                    <a:pt x="1" y="67"/>
                  </a:cubicBezTo>
                  <a:cubicBezTo>
                    <a:pt x="1" y="67"/>
                    <a:pt x="2" y="68"/>
                    <a:pt x="2" y="68"/>
                  </a:cubicBezTo>
                  <a:cubicBezTo>
                    <a:pt x="2" y="68"/>
                    <a:pt x="2" y="68"/>
                    <a:pt x="2" y="68"/>
                  </a:cubicBezTo>
                  <a:cubicBezTo>
                    <a:pt x="2" y="68"/>
                    <a:pt x="2" y="68"/>
                    <a:pt x="2" y="68"/>
                  </a:cubicBezTo>
                  <a:cubicBezTo>
                    <a:pt x="2" y="70"/>
                    <a:pt x="2" y="71"/>
                    <a:pt x="3" y="71"/>
                  </a:cubicBezTo>
                  <a:cubicBezTo>
                    <a:pt x="3" y="71"/>
                    <a:pt x="3" y="71"/>
                    <a:pt x="3" y="71"/>
                  </a:cubicBezTo>
                  <a:cubicBezTo>
                    <a:pt x="2" y="71"/>
                    <a:pt x="2" y="71"/>
                    <a:pt x="2" y="71"/>
                  </a:cubicBezTo>
                  <a:cubicBezTo>
                    <a:pt x="1" y="72"/>
                    <a:pt x="0" y="72"/>
                    <a:pt x="0" y="73"/>
                  </a:cubicBezTo>
                  <a:cubicBezTo>
                    <a:pt x="0" y="74"/>
                    <a:pt x="1" y="75"/>
                    <a:pt x="1" y="76"/>
                  </a:cubicBezTo>
                  <a:cubicBezTo>
                    <a:pt x="1" y="76"/>
                    <a:pt x="2" y="76"/>
                    <a:pt x="2" y="77"/>
                  </a:cubicBezTo>
                  <a:cubicBezTo>
                    <a:pt x="2" y="77"/>
                    <a:pt x="2" y="77"/>
                    <a:pt x="2" y="77"/>
                  </a:cubicBezTo>
                  <a:cubicBezTo>
                    <a:pt x="2" y="77"/>
                    <a:pt x="2" y="77"/>
                    <a:pt x="2" y="77"/>
                  </a:cubicBezTo>
                  <a:cubicBezTo>
                    <a:pt x="2" y="77"/>
                    <a:pt x="2" y="77"/>
                    <a:pt x="2" y="78"/>
                  </a:cubicBezTo>
                  <a:cubicBezTo>
                    <a:pt x="2" y="79"/>
                    <a:pt x="2" y="79"/>
                    <a:pt x="3" y="81"/>
                  </a:cubicBezTo>
                  <a:cubicBezTo>
                    <a:pt x="2" y="83"/>
                    <a:pt x="2" y="84"/>
                    <a:pt x="3" y="85"/>
                  </a:cubicBezTo>
                  <a:cubicBezTo>
                    <a:pt x="3" y="85"/>
                    <a:pt x="3" y="85"/>
                    <a:pt x="3" y="86"/>
                  </a:cubicBezTo>
                  <a:cubicBezTo>
                    <a:pt x="4" y="86"/>
                    <a:pt x="4" y="86"/>
                    <a:pt x="4" y="86"/>
                  </a:cubicBezTo>
                  <a:cubicBezTo>
                    <a:pt x="3" y="87"/>
                    <a:pt x="3" y="87"/>
                    <a:pt x="4" y="89"/>
                  </a:cubicBezTo>
                  <a:cubicBezTo>
                    <a:pt x="5" y="90"/>
                    <a:pt x="5" y="90"/>
                    <a:pt x="5" y="91"/>
                  </a:cubicBezTo>
                  <a:cubicBezTo>
                    <a:pt x="5" y="92"/>
                    <a:pt x="5" y="93"/>
                    <a:pt x="6" y="93"/>
                  </a:cubicBezTo>
                  <a:cubicBezTo>
                    <a:pt x="5" y="94"/>
                    <a:pt x="6" y="95"/>
                    <a:pt x="6" y="96"/>
                  </a:cubicBezTo>
                  <a:cubicBezTo>
                    <a:pt x="7" y="96"/>
                    <a:pt x="7" y="97"/>
                    <a:pt x="7" y="97"/>
                  </a:cubicBezTo>
                  <a:cubicBezTo>
                    <a:pt x="7" y="100"/>
                    <a:pt x="8" y="101"/>
                    <a:pt x="9" y="102"/>
                  </a:cubicBezTo>
                  <a:cubicBezTo>
                    <a:pt x="9" y="103"/>
                    <a:pt x="10" y="105"/>
                    <a:pt x="12" y="106"/>
                  </a:cubicBezTo>
                  <a:cubicBezTo>
                    <a:pt x="12" y="106"/>
                    <a:pt x="13" y="107"/>
                    <a:pt x="13" y="107"/>
                  </a:cubicBezTo>
                  <a:cubicBezTo>
                    <a:pt x="14" y="108"/>
                    <a:pt x="14" y="108"/>
                    <a:pt x="15" y="109"/>
                  </a:cubicBezTo>
                  <a:cubicBezTo>
                    <a:pt x="15" y="110"/>
                    <a:pt x="17" y="112"/>
                    <a:pt x="18" y="112"/>
                  </a:cubicBezTo>
                  <a:cubicBezTo>
                    <a:pt x="19" y="114"/>
                    <a:pt x="21" y="116"/>
                    <a:pt x="23" y="115"/>
                  </a:cubicBezTo>
                  <a:cubicBezTo>
                    <a:pt x="24" y="115"/>
                    <a:pt x="24" y="115"/>
                    <a:pt x="24" y="115"/>
                  </a:cubicBezTo>
                  <a:cubicBezTo>
                    <a:pt x="24" y="116"/>
                    <a:pt x="25" y="116"/>
                    <a:pt x="25" y="116"/>
                  </a:cubicBezTo>
                  <a:cubicBezTo>
                    <a:pt x="26" y="117"/>
                    <a:pt x="27" y="117"/>
                    <a:pt x="29" y="116"/>
                  </a:cubicBezTo>
                  <a:cubicBezTo>
                    <a:pt x="30" y="116"/>
                    <a:pt x="30" y="116"/>
                    <a:pt x="31" y="116"/>
                  </a:cubicBezTo>
                  <a:cubicBezTo>
                    <a:pt x="32" y="116"/>
                    <a:pt x="32" y="116"/>
                    <a:pt x="33" y="116"/>
                  </a:cubicBezTo>
                  <a:cubicBezTo>
                    <a:pt x="33" y="116"/>
                    <a:pt x="33" y="116"/>
                    <a:pt x="33" y="116"/>
                  </a:cubicBezTo>
                  <a:cubicBezTo>
                    <a:pt x="33" y="116"/>
                    <a:pt x="33" y="116"/>
                    <a:pt x="33" y="116"/>
                  </a:cubicBezTo>
                  <a:cubicBezTo>
                    <a:pt x="33" y="116"/>
                    <a:pt x="34" y="116"/>
                    <a:pt x="34" y="116"/>
                  </a:cubicBezTo>
                  <a:cubicBezTo>
                    <a:pt x="34" y="116"/>
                    <a:pt x="34" y="116"/>
                    <a:pt x="34" y="116"/>
                  </a:cubicBezTo>
                  <a:cubicBezTo>
                    <a:pt x="34" y="117"/>
                    <a:pt x="34" y="117"/>
                    <a:pt x="34" y="117"/>
                  </a:cubicBezTo>
                  <a:cubicBezTo>
                    <a:pt x="35" y="117"/>
                    <a:pt x="35" y="117"/>
                    <a:pt x="35" y="117"/>
                  </a:cubicBezTo>
                  <a:cubicBezTo>
                    <a:pt x="35" y="117"/>
                    <a:pt x="36" y="117"/>
                    <a:pt x="36" y="116"/>
                  </a:cubicBezTo>
                  <a:cubicBezTo>
                    <a:pt x="37" y="116"/>
                    <a:pt x="39" y="115"/>
                    <a:pt x="39" y="114"/>
                  </a:cubicBezTo>
                  <a:cubicBezTo>
                    <a:pt x="39" y="114"/>
                    <a:pt x="39" y="114"/>
                    <a:pt x="39" y="114"/>
                  </a:cubicBezTo>
                  <a:cubicBezTo>
                    <a:pt x="41" y="114"/>
                    <a:pt x="43" y="114"/>
                    <a:pt x="43" y="112"/>
                  </a:cubicBezTo>
                  <a:cubicBezTo>
                    <a:pt x="43" y="111"/>
                    <a:pt x="43" y="111"/>
                    <a:pt x="43" y="111"/>
                  </a:cubicBezTo>
                  <a:cubicBezTo>
                    <a:pt x="44" y="111"/>
                    <a:pt x="44" y="111"/>
                    <a:pt x="47" y="109"/>
                  </a:cubicBezTo>
                  <a:cubicBezTo>
                    <a:pt x="47" y="108"/>
                    <a:pt x="47" y="108"/>
                    <a:pt x="47" y="108"/>
                  </a:cubicBezTo>
                  <a:cubicBezTo>
                    <a:pt x="47" y="108"/>
                    <a:pt x="47" y="108"/>
                    <a:pt x="47" y="108"/>
                  </a:cubicBezTo>
                  <a:cubicBezTo>
                    <a:pt x="46" y="107"/>
                    <a:pt x="46" y="107"/>
                    <a:pt x="46" y="107"/>
                  </a:cubicBezTo>
                  <a:cubicBezTo>
                    <a:pt x="46" y="107"/>
                    <a:pt x="46" y="106"/>
                    <a:pt x="49" y="105"/>
                  </a:cubicBezTo>
                  <a:cubicBezTo>
                    <a:pt x="50" y="105"/>
                    <a:pt x="50" y="105"/>
                    <a:pt x="50" y="105"/>
                  </a:cubicBezTo>
                  <a:cubicBezTo>
                    <a:pt x="50" y="105"/>
                    <a:pt x="50" y="105"/>
                    <a:pt x="50" y="105"/>
                  </a:cubicBezTo>
                  <a:cubicBezTo>
                    <a:pt x="50" y="104"/>
                    <a:pt x="50" y="104"/>
                    <a:pt x="50" y="104"/>
                  </a:cubicBezTo>
                  <a:cubicBezTo>
                    <a:pt x="51" y="104"/>
                    <a:pt x="52" y="104"/>
                    <a:pt x="53" y="101"/>
                  </a:cubicBezTo>
                  <a:cubicBezTo>
                    <a:pt x="53" y="101"/>
                    <a:pt x="53" y="101"/>
                    <a:pt x="53" y="101"/>
                  </a:cubicBezTo>
                  <a:cubicBezTo>
                    <a:pt x="53" y="101"/>
                    <a:pt x="53" y="101"/>
                    <a:pt x="53" y="101"/>
                  </a:cubicBezTo>
                  <a:cubicBezTo>
                    <a:pt x="53" y="101"/>
                    <a:pt x="53" y="101"/>
                    <a:pt x="53" y="101"/>
                  </a:cubicBezTo>
                  <a:cubicBezTo>
                    <a:pt x="53" y="101"/>
                    <a:pt x="54" y="101"/>
                    <a:pt x="54" y="100"/>
                  </a:cubicBezTo>
                  <a:cubicBezTo>
                    <a:pt x="55" y="99"/>
                    <a:pt x="55" y="99"/>
                    <a:pt x="55" y="98"/>
                  </a:cubicBezTo>
                  <a:cubicBezTo>
                    <a:pt x="55" y="98"/>
                    <a:pt x="55" y="98"/>
                    <a:pt x="55" y="98"/>
                  </a:cubicBezTo>
                  <a:cubicBezTo>
                    <a:pt x="55" y="97"/>
                    <a:pt x="55" y="95"/>
                    <a:pt x="56" y="94"/>
                  </a:cubicBezTo>
                  <a:cubicBezTo>
                    <a:pt x="58" y="94"/>
                    <a:pt x="59" y="94"/>
                    <a:pt x="59" y="93"/>
                  </a:cubicBezTo>
                  <a:cubicBezTo>
                    <a:pt x="60" y="91"/>
                    <a:pt x="59" y="90"/>
                    <a:pt x="59" y="89"/>
                  </a:cubicBezTo>
                  <a:cubicBezTo>
                    <a:pt x="58" y="88"/>
                    <a:pt x="59" y="87"/>
                    <a:pt x="60" y="86"/>
                  </a:cubicBezTo>
                  <a:cubicBezTo>
                    <a:pt x="60" y="86"/>
                    <a:pt x="60" y="86"/>
                    <a:pt x="60" y="85"/>
                  </a:cubicBezTo>
                  <a:cubicBezTo>
                    <a:pt x="60" y="85"/>
                    <a:pt x="61" y="85"/>
                    <a:pt x="61" y="84"/>
                  </a:cubicBezTo>
                  <a:cubicBezTo>
                    <a:pt x="61" y="83"/>
                    <a:pt x="61" y="82"/>
                    <a:pt x="62" y="81"/>
                  </a:cubicBezTo>
                  <a:cubicBezTo>
                    <a:pt x="62" y="81"/>
                    <a:pt x="62" y="81"/>
                    <a:pt x="62" y="81"/>
                  </a:cubicBezTo>
                  <a:cubicBezTo>
                    <a:pt x="61" y="81"/>
                    <a:pt x="61" y="81"/>
                    <a:pt x="61" y="81"/>
                  </a:cubicBezTo>
                  <a:cubicBezTo>
                    <a:pt x="61" y="80"/>
                    <a:pt x="61" y="80"/>
                    <a:pt x="62" y="79"/>
                  </a:cubicBezTo>
                  <a:cubicBezTo>
                    <a:pt x="62" y="78"/>
                    <a:pt x="62" y="78"/>
                    <a:pt x="63" y="78"/>
                  </a:cubicBezTo>
                  <a:cubicBezTo>
                    <a:pt x="64" y="76"/>
                    <a:pt x="64" y="74"/>
                    <a:pt x="64" y="73"/>
                  </a:cubicBezTo>
                  <a:cubicBezTo>
                    <a:pt x="64" y="73"/>
                    <a:pt x="64" y="73"/>
                    <a:pt x="64" y="73"/>
                  </a:cubicBezTo>
                  <a:cubicBezTo>
                    <a:pt x="65" y="71"/>
                    <a:pt x="64" y="70"/>
                    <a:pt x="64" y="70"/>
                  </a:cubicBezTo>
                  <a:cubicBezTo>
                    <a:pt x="64" y="69"/>
                    <a:pt x="64" y="69"/>
                    <a:pt x="64" y="69"/>
                  </a:cubicBezTo>
                  <a:cubicBezTo>
                    <a:pt x="65" y="69"/>
                    <a:pt x="65" y="67"/>
                    <a:pt x="65" y="66"/>
                  </a:cubicBezTo>
                  <a:cubicBezTo>
                    <a:pt x="64" y="65"/>
                    <a:pt x="64" y="65"/>
                    <a:pt x="64" y="65"/>
                  </a:cubicBezTo>
                  <a:cubicBezTo>
                    <a:pt x="65" y="65"/>
                    <a:pt x="65" y="65"/>
                    <a:pt x="66" y="64"/>
                  </a:cubicBezTo>
                  <a:cubicBezTo>
                    <a:pt x="66" y="63"/>
                    <a:pt x="66" y="61"/>
                    <a:pt x="65" y="60"/>
                  </a:cubicBezTo>
                  <a:close/>
                  <a:moveTo>
                    <a:pt x="57" y="49"/>
                  </a:moveTo>
                  <a:cubicBezTo>
                    <a:pt x="57" y="51"/>
                    <a:pt x="57" y="53"/>
                    <a:pt x="57" y="54"/>
                  </a:cubicBezTo>
                  <a:cubicBezTo>
                    <a:pt x="57" y="55"/>
                    <a:pt x="57" y="56"/>
                    <a:pt x="57" y="56"/>
                  </a:cubicBezTo>
                  <a:cubicBezTo>
                    <a:pt x="56" y="55"/>
                    <a:pt x="56" y="55"/>
                    <a:pt x="56" y="55"/>
                  </a:cubicBezTo>
                  <a:cubicBezTo>
                    <a:pt x="56" y="59"/>
                    <a:pt x="56" y="59"/>
                    <a:pt x="56" y="59"/>
                  </a:cubicBezTo>
                  <a:cubicBezTo>
                    <a:pt x="56" y="60"/>
                    <a:pt x="56" y="60"/>
                    <a:pt x="56" y="60"/>
                  </a:cubicBezTo>
                  <a:cubicBezTo>
                    <a:pt x="56" y="61"/>
                    <a:pt x="56" y="61"/>
                    <a:pt x="56" y="61"/>
                  </a:cubicBezTo>
                  <a:cubicBezTo>
                    <a:pt x="56" y="61"/>
                    <a:pt x="56" y="61"/>
                    <a:pt x="56" y="61"/>
                  </a:cubicBezTo>
                  <a:cubicBezTo>
                    <a:pt x="56" y="63"/>
                    <a:pt x="55" y="64"/>
                    <a:pt x="56" y="65"/>
                  </a:cubicBezTo>
                  <a:cubicBezTo>
                    <a:pt x="55" y="65"/>
                    <a:pt x="55" y="66"/>
                    <a:pt x="55" y="67"/>
                  </a:cubicBezTo>
                  <a:cubicBezTo>
                    <a:pt x="55" y="68"/>
                    <a:pt x="55" y="69"/>
                    <a:pt x="55" y="70"/>
                  </a:cubicBezTo>
                  <a:cubicBezTo>
                    <a:pt x="55" y="71"/>
                    <a:pt x="54" y="72"/>
                    <a:pt x="54" y="72"/>
                  </a:cubicBezTo>
                  <a:cubicBezTo>
                    <a:pt x="54" y="73"/>
                    <a:pt x="54" y="74"/>
                    <a:pt x="54" y="75"/>
                  </a:cubicBezTo>
                  <a:cubicBezTo>
                    <a:pt x="54" y="76"/>
                    <a:pt x="54" y="76"/>
                    <a:pt x="54" y="76"/>
                  </a:cubicBezTo>
                  <a:cubicBezTo>
                    <a:pt x="53" y="77"/>
                    <a:pt x="53" y="79"/>
                    <a:pt x="52" y="80"/>
                  </a:cubicBezTo>
                  <a:cubicBezTo>
                    <a:pt x="52" y="80"/>
                    <a:pt x="52" y="80"/>
                    <a:pt x="52" y="80"/>
                  </a:cubicBezTo>
                  <a:cubicBezTo>
                    <a:pt x="52" y="80"/>
                    <a:pt x="52" y="80"/>
                    <a:pt x="52" y="80"/>
                  </a:cubicBezTo>
                  <a:cubicBezTo>
                    <a:pt x="52" y="81"/>
                    <a:pt x="52" y="82"/>
                    <a:pt x="51" y="83"/>
                  </a:cubicBezTo>
                  <a:cubicBezTo>
                    <a:pt x="50" y="83"/>
                    <a:pt x="50" y="84"/>
                    <a:pt x="50" y="85"/>
                  </a:cubicBezTo>
                  <a:cubicBezTo>
                    <a:pt x="50" y="85"/>
                    <a:pt x="49" y="85"/>
                    <a:pt x="49" y="85"/>
                  </a:cubicBezTo>
                  <a:cubicBezTo>
                    <a:pt x="49" y="86"/>
                    <a:pt x="49" y="87"/>
                    <a:pt x="49" y="87"/>
                  </a:cubicBezTo>
                  <a:cubicBezTo>
                    <a:pt x="49" y="88"/>
                    <a:pt x="50" y="89"/>
                    <a:pt x="49" y="89"/>
                  </a:cubicBezTo>
                  <a:cubicBezTo>
                    <a:pt x="48" y="89"/>
                    <a:pt x="48" y="90"/>
                    <a:pt x="48" y="90"/>
                  </a:cubicBezTo>
                  <a:cubicBezTo>
                    <a:pt x="47" y="91"/>
                    <a:pt x="47" y="92"/>
                    <a:pt x="47" y="93"/>
                  </a:cubicBezTo>
                  <a:cubicBezTo>
                    <a:pt x="47" y="93"/>
                    <a:pt x="47" y="93"/>
                    <a:pt x="47" y="93"/>
                  </a:cubicBezTo>
                  <a:cubicBezTo>
                    <a:pt x="47" y="93"/>
                    <a:pt x="47" y="92"/>
                    <a:pt x="47" y="92"/>
                  </a:cubicBezTo>
                  <a:cubicBezTo>
                    <a:pt x="46" y="92"/>
                    <a:pt x="46" y="93"/>
                    <a:pt x="45" y="95"/>
                  </a:cubicBezTo>
                  <a:cubicBezTo>
                    <a:pt x="45" y="95"/>
                    <a:pt x="45" y="96"/>
                    <a:pt x="45" y="96"/>
                  </a:cubicBezTo>
                  <a:cubicBezTo>
                    <a:pt x="45" y="96"/>
                    <a:pt x="45" y="96"/>
                    <a:pt x="45" y="96"/>
                  </a:cubicBezTo>
                  <a:cubicBezTo>
                    <a:pt x="43" y="97"/>
                    <a:pt x="43" y="98"/>
                    <a:pt x="43" y="99"/>
                  </a:cubicBezTo>
                  <a:cubicBezTo>
                    <a:pt x="43" y="99"/>
                    <a:pt x="43" y="99"/>
                    <a:pt x="43" y="99"/>
                  </a:cubicBezTo>
                  <a:cubicBezTo>
                    <a:pt x="43" y="99"/>
                    <a:pt x="43" y="99"/>
                    <a:pt x="43" y="99"/>
                  </a:cubicBezTo>
                  <a:cubicBezTo>
                    <a:pt x="43" y="99"/>
                    <a:pt x="43" y="99"/>
                    <a:pt x="43" y="99"/>
                  </a:cubicBezTo>
                  <a:cubicBezTo>
                    <a:pt x="42" y="99"/>
                    <a:pt x="42" y="99"/>
                    <a:pt x="42" y="99"/>
                  </a:cubicBezTo>
                  <a:cubicBezTo>
                    <a:pt x="42" y="99"/>
                    <a:pt x="42" y="99"/>
                    <a:pt x="42" y="100"/>
                  </a:cubicBezTo>
                  <a:cubicBezTo>
                    <a:pt x="41" y="100"/>
                    <a:pt x="40" y="101"/>
                    <a:pt x="40" y="102"/>
                  </a:cubicBezTo>
                  <a:cubicBezTo>
                    <a:pt x="40" y="102"/>
                    <a:pt x="39" y="102"/>
                    <a:pt x="39" y="102"/>
                  </a:cubicBezTo>
                  <a:cubicBezTo>
                    <a:pt x="39" y="102"/>
                    <a:pt x="38" y="103"/>
                    <a:pt x="37" y="103"/>
                  </a:cubicBezTo>
                  <a:cubicBezTo>
                    <a:pt x="35" y="104"/>
                    <a:pt x="35" y="105"/>
                    <a:pt x="34" y="106"/>
                  </a:cubicBezTo>
                  <a:cubicBezTo>
                    <a:pt x="34" y="106"/>
                    <a:pt x="33" y="106"/>
                    <a:pt x="32" y="107"/>
                  </a:cubicBezTo>
                  <a:cubicBezTo>
                    <a:pt x="31" y="107"/>
                    <a:pt x="31" y="108"/>
                    <a:pt x="30" y="108"/>
                  </a:cubicBezTo>
                  <a:cubicBezTo>
                    <a:pt x="30" y="108"/>
                    <a:pt x="30" y="108"/>
                    <a:pt x="30" y="107"/>
                  </a:cubicBezTo>
                  <a:cubicBezTo>
                    <a:pt x="29" y="106"/>
                    <a:pt x="29" y="106"/>
                    <a:pt x="29" y="106"/>
                  </a:cubicBezTo>
                  <a:cubicBezTo>
                    <a:pt x="29" y="107"/>
                    <a:pt x="29" y="107"/>
                    <a:pt x="29" y="107"/>
                  </a:cubicBezTo>
                  <a:cubicBezTo>
                    <a:pt x="28" y="107"/>
                    <a:pt x="28" y="106"/>
                    <a:pt x="27" y="106"/>
                  </a:cubicBezTo>
                  <a:cubicBezTo>
                    <a:pt x="26" y="105"/>
                    <a:pt x="25" y="104"/>
                    <a:pt x="24" y="104"/>
                  </a:cubicBezTo>
                  <a:cubicBezTo>
                    <a:pt x="24" y="104"/>
                    <a:pt x="24" y="104"/>
                    <a:pt x="24" y="104"/>
                  </a:cubicBezTo>
                  <a:cubicBezTo>
                    <a:pt x="24" y="103"/>
                    <a:pt x="22" y="103"/>
                    <a:pt x="22" y="103"/>
                  </a:cubicBezTo>
                  <a:cubicBezTo>
                    <a:pt x="22" y="103"/>
                    <a:pt x="21" y="103"/>
                    <a:pt x="21" y="103"/>
                  </a:cubicBezTo>
                  <a:cubicBezTo>
                    <a:pt x="21" y="102"/>
                    <a:pt x="20" y="100"/>
                    <a:pt x="19" y="100"/>
                  </a:cubicBezTo>
                  <a:cubicBezTo>
                    <a:pt x="18" y="99"/>
                    <a:pt x="18" y="99"/>
                    <a:pt x="18" y="99"/>
                  </a:cubicBezTo>
                  <a:cubicBezTo>
                    <a:pt x="17" y="99"/>
                    <a:pt x="17" y="99"/>
                    <a:pt x="17" y="97"/>
                  </a:cubicBezTo>
                  <a:cubicBezTo>
                    <a:pt x="17" y="97"/>
                    <a:pt x="17" y="97"/>
                    <a:pt x="17" y="97"/>
                  </a:cubicBezTo>
                  <a:cubicBezTo>
                    <a:pt x="17" y="97"/>
                    <a:pt x="17" y="97"/>
                    <a:pt x="17" y="97"/>
                  </a:cubicBezTo>
                  <a:cubicBezTo>
                    <a:pt x="17" y="97"/>
                    <a:pt x="16" y="96"/>
                    <a:pt x="16" y="96"/>
                  </a:cubicBezTo>
                  <a:cubicBezTo>
                    <a:pt x="16" y="95"/>
                    <a:pt x="16" y="94"/>
                    <a:pt x="15" y="94"/>
                  </a:cubicBezTo>
                  <a:cubicBezTo>
                    <a:pt x="15" y="93"/>
                    <a:pt x="15" y="93"/>
                    <a:pt x="14" y="93"/>
                  </a:cubicBezTo>
                  <a:cubicBezTo>
                    <a:pt x="14" y="92"/>
                    <a:pt x="14" y="92"/>
                    <a:pt x="14" y="91"/>
                  </a:cubicBezTo>
                  <a:cubicBezTo>
                    <a:pt x="14" y="91"/>
                    <a:pt x="14" y="91"/>
                    <a:pt x="14" y="91"/>
                  </a:cubicBezTo>
                  <a:cubicBezTo>
                    <a:pt x="14" y="90"/>
                    <a:pt x="14" y="90"/>
                    <a:pt x="14" y="90"/>
                  </a:cubicBezTo>
                  <a:cubicBezTo>
                    <a:pt x="13" y="90"/>
                    <a:pt x="13" y="90"/>
                    <a:pt x="13" y="89"/>
                  </a:cubicBezTo>
                  <a:cubicBezTo>
                    <a:pt x="13" y="88"/>
                    <a:pt x="13" y="88"/>
                    <a:pt x="13" y="87"/>
                  </a:cubicBezTo>
                  <a:cubicBezTo>
                    <a:pt x="12" y="86"/>
                    <a:pt x="12" y="85"/>
                    <a:pt x="12" y="84"/>
                  </a:cubicBezTo>
                  <a:cubicBezTo>
                    <a:pt x="12" y="83"/>
                    <a:pt x="12" y="82"/>
                    <a:pt x="11" y="81"/>
                  </a:cubicBezTo>
                  <a:cubicBezTo>
                    <a:pt x="11" y="81"/>
                    <a:pt x="11" y="80"/>
                    <a:pt x="11" y="80"/>
                  </a:cubicBezTo>
                  <a:cubicBezTo>
                    <a:pt x="11" y="79"/>
                    <a:pt x="11" y="78"/>
                    <a:pt x="10" y="77"/>
                  </a:cubicBezTo>
                  <a:cubicBezTo>
                    <a:pt x="10" y="77"/>
                    <a:pt x="10" y="77"/>
                    <a:pt x="10" y="76"/>
                  </a:cubicBezTo>
                  <a:cubicBezTo>
                    <a:pt x="10" y="76"/>
                    <a:pt x="10" y="76"/>
                    <a:pt x="10" y="76"/>
                  </a:cubicBezTo>
                  <a:cubicBezTo>
                    <a:pt x="10" y="76"/>
                    <a:pt x="10" y="76"/>
                    <a:pt x="10" y="76"/>
                  </a:cubicBezTo>
                  <a:cubicBezTo>
                    <a:pt x="9" y="75"/>
                    <a:pt x="10" y="74"/>
                    <a:pt x="10" y="74"/>
                  </a:cubicBezTo>
                  <a:cubicBezTo>
                    <a:pt x="9" y="73"/>
                    <a:pt x="9" y="73"/>
                    <a:pt x="9" y="73"/>
                  </a:cubicBezTo>
                  <a:cubicBezTo>
                    <a:pt x="10" y="74"/>
                    <a:pt x="10" y="74"/>
                    <a:pt x="10" y="74"/>
                  </a:cubicBezTo>
                  <a:cubicBezTo>
                    <a:pt x="10" y="74"/>
                    <a:pt x="10" y="73"/>
                    <a:pt x="10" y="73"/>
                  </a:cubicBezTo>
                  <a:cubicBezTo>
                    <a:pt x="10" y="73"/>
                    <a:pt x="10" y="73"/>
                    <a:pt x="10" y="73"/>
                  </a:cubicBezTo>
                  <a:cubicBezTo>
                    <a:pt x="10" y="73"/>
                    <a:pt x="10" y="73"/>
                    <a:pt x="10" y="73"/>
                  </a:cubicBezTo>
                  <a:cubicBezTo>
                    <a:pt x="10" y="73"/>
                    <a:pt x="10" y="72"/>
                    <a:pt x="10" y="70"/>
                  </a:cubicBezTo>
                  <a:cubicBezTo>
                    <a:pt x="10" y="69"/>
                    <a:pt x="10" y="69"/>
                    <a:pt x="10" y="69"/>
                  </a:cubicBezTo>
                  <a:cubicBezTo>
                    <a:pt x="9" y="69"/>
                    <a:pt x="9" y="69"/>
                    <a:pt x="9" y="69"/>
                  </a:cubicBezTo>
                  <a:cubicBezTo>
                    <a:pt x="9" y="69"/>
                    <a:pt x="9" y="69"/>
                    <a:pt x="9" y="69"/>
                  </a:cubicBezTo>
                  <a:cubicBezTo>
                    <a:pt x="9" y="69"/>
                    <a:pt x="9" y="68"/>
                    <a:pt x="9" y="67"/>
                  </a:cubicBezTo>
                  <a:cubicBezTo>
                    <a:pt x="9" y="67"/>
                    <a:pt x="9" y="67"/>
                    <a:pt x="9" y="67"/>
                  </a:cubicBezTo>
                  <a:cubicBezTo>
                    <a:pt x="10" y="65"/>
                    <a:pt x="10" y="64"/>
                    <a:pt x="9" y="63"/>
                  </a:cubicBezTo>
                  <a:cubicBezTo>
                    <a:pt x="9" y="62"/>
                    <a:pt x="9" y="62"/>
                    <a:pt x="9" y="61"/>
                  </a:cubicBezTo>
                  <a:cubicBezTo>
                    <a:pt x="9" y="59"/>
                    <a:pt x="9" y="57"/>
                    <a:pt x="10" y="56"/>
                  </a:cubicBezTo>
                  <a:cubicBezTo>
                    <a:pt x="10" y="54"/>
                    <a:pt x="10" y="53"/>
                    <a:pt x="10" y="51"/>
                  </a:cubicBezTo>
                  <a:cubicBezTo>
                    <a:pt x="11" y="49"/>
                    <a:pt x="12" y="47"/>
                    <a:pt x="11" y="45"/>
                  </a:cubicBezTo>
                  <a:cubicBezTo>
                    <a:pt x="10" y="43"/>
                    <a:pt x="11" y="40"/>
                    <a:pt x="12" y="38"/>
                  </a:cubicBezTo>
                  <a:cubicBezTo>
                    <a:pt x="13" y="37"/>
                    <a:pt x="13" y="36"/>
                    <a:pt x="13" y="35"/>
                  </a:cubicBezTo>
                  <a:cubicBezTo>
                    <a:pt x="14" y="32"/>
                    <a:pt x="16" y="28"/>
                    <a:pt x="17" y="25"/>
                  </a:cubicBezTo>
                  <a:cubicBezTo>
                    <a:pt x="20" y="20"/>
                    <a:pt x="22" y="16"/>
                    <a:pt x="26" y="13"/>
                  </a:cubicBezTo>
                  <a:cubicBezTo>
                    <a:pt x="27" y="11"/>
                    <a:pt x="28" y="10"/>
                    <a:pt x="29" y="10"/>
                  </a:cubicBezTo>
                  <a:cubicBezTo>
                    <a:pt x="30" y="10"/>
                    <a:pt x="30" y="9"/>
                    <a:pt x="31" y="9"/>
                  </a:cubicBezTo>
                  <a:cubicBezTo>
                    <a:pt x="32" y="9"/>
                    <a:pt x="32" y="8"/>
                    <a:pt x="33" y="8"/>
                  </a:cubicBezTo>
                  <a:cubicBezTo>
                    <a:pt x="35" y="7"/>
                    <a:pt x="36" y="7"/>
                    <a:pt x="38" y="7"/>
                  </a:cubicBezTo>
                  <a:cubicBezTo>
                    <a:pt x="41" y="8"/>
                    <a:pt x="45" y="10"/>
                    <a:pt x="48" y="15"/>
                  </a:cubicBezTo>
                  <a:cubicBezTo>
                    <a:pt x="50" y="17"/>
                    <a:pt x="51" y="19"/>
                    <a:pt x="52" y="21"/>
                  </a:cubicBezTo>
                  <a:cubicBezTo>
                    <a:pt x="52" y="22"/>
                    <a:pt x="52" y="23"/>
                    <a:pt x="53" y="24"/>
                  </a:cubicBezTo>
                  <a:cubicBezTo>
                    <a:pt x="53" y="25"/>
                    <a:pt x="53" y="27"/>
                    <a:pt x="54" y="29"/>
                  </a:cubicBezTo>
                  <a:cubicBezTo>
                    <a:pt x="54" y="29"/>
                    <a:pt x="54" y="29"/>
                    <a:pt x="54" y="29"/>
                  </a:cubicBezTo>
                  <a:cubicBezTo>
                    <a:pt x="55" y="30"/>
                    <a:pt x="55" y="32"/>
                    <a:pt x="56" y="33"/>
                  </a:cubicBezTo>
                  <a:cubicBezTo>
                    <a:pt x="56" y="33"/>
                    <a:pt x="56" y="33"/>
                    <a:pt x="56" y="33"/>
                  </a:cubicBezTo>
                  <a:cubicBezTo>
                    <a:pt x="57" y="33"/>
                    <a:pt x="57" y="33"/>
                    <a:pt x="57" y="34"/>
                  </a:cubicBezTo>
                  <a:cubicBezTo>
                    <a:pt x="57" y="34"/>
                    <a:pt x="57" y="34"/>
                    <a:pt x="56" y="35"/>
                  </a:cubicBezTo>
                  <a:cubicBezTo>
                    <a:pt x="56" y="35"/>
                    <a:pt x="56" y="35"/>
                    <a:pt x="56" y="35"/>
                  </a:cubicBezTo>
                  <a:cubicBezTo>
                    <a:pt x="56" y="35"/>
                    <a:pt x="56" y="35"/>
                    <a:pt x="56" y="35"/>
                  </a:cubicBezTo>
                  <a:cubicBezTo>
                    <a:pt x="56" y="36"/>
                    <a:pt x="56" y="37"/>
                    <a:pt x="56" y="38"/>
                  </a:cubicBezTo>
                  <a:cubicBezTo>
                    <a:pt x="57" y="38"/>
                    <a:pt x="57" y="39"/>
                    <a:pt x="57" y="39"/>
                  </a:cubicBezTo>
                  <a:cubicBezTo>
                    <a:pt x="57" y="40"/>
                    <a:pt x="57" y="40"/>
                    <a:pt x="57" y="41"/>
                  </a:cubicBezTo>
                  <a:cubicBezTo>
                    <a:pt x="56" y="40"/>
                    <a:pt x="56" y="40"/>
                    <a:pt x="56" y="40"/>
                  </a:cubicBezTo>
                  <a:cubicBezTo>
                    <a:pt x="57" y="42"/>
                    <a:pt x="57" y="42"/>
                    <a:pt x="57" y="42"/>
                  </a:cubicBezTo>
                  <a:cubicBezTo>
                    <a:pt x="57" y="42"/>
                    <a:pt x="57" y="42"/>
                    <a:pt x="57" y="42"/>
                  </a:cubicBezTo>
                  <a:cubicBezTo>
                    <a:pt x="57" y="43"/>
                    <a:pt x="57" y="43"/>
                    <a:pt x="57" y="43"/>
                  </a:cubicBezTo>
                  <a:cubicBezTo>
                    <a:pt x="57" y="43"/>
                    <a:pt x="57" y="43"/>
                    <a:pt x="57" y="43"/>
                  </a:cubicBezTo>
                  <a:cubicBezTo>
                    <a:pt x="57" y="44"/>
                    <a:pt x="57" y="45"/>
                    <a:pt x="58" y="46"/>
                  </a:cubicBezTo>
                  <a:cubicBezTo>
                    <a:pt x="58" y="48"/>
                    <a:pt x="57" y="48"/>
                    <a:pt x="57" y="49"/>
                  </a:cubicBezTo>
                  <a:cubicBezTo>
                    <a:pt x="57" y="49"/>
                    <a:pt x="57" y="49"/>
                    <a:pt x="57" y="49"/>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12" name="Freeform 30"/>
            <p:cNvSpPr>
              <a:spLocks noEditPoints="1"/>
            </p:cNvSpPr>
            <p:nvPr/>
          </p:nvSpPr>
          <p:spPr bwMode="auto">
            <a:xfrm>
              <a:off x="2379" y="1155"/>
              <a:ext cx="2288" cy="2249"/>
            </a:xfrm>
            <a:custGeom>
              <a:avLst/>
              <a:gdLst>
                <a:gd name="T0" fmla="*/ 919 w 969"/>
                <a:gd name="T1" fmla="*/ 501 h 952"/>
                <a:gd name="T2" fmla="*/ 808 w 969"/>
                <a:gd name="T3" fmla="*/ 641 h 952"/>
                <a:gd name="T4" fmla="*/ 728 w 969"/>
                <a:gd name="T5" fmla="*/ 580 h 952"/>
                <a:gd name="T6" fmla="*/ 578 w 969"/>
                <a:gd name="T7" fmla="*/ 569 h 952"/>
                <a:gd name="T8" fmla="*/ 613 w 969"/>
                <a:gd name="T9" fmla="*/ 271 h 952"/>
                <a:gd name="T10" fmla="*/ 572 w 969"/>
                <a:gd name="T11" fmla="*/ 404 h 952"/>
                <a:gd name="T12" fmla="*/ 425 w 969"/>
                <a:gd name="T13" fmla="*/ 380 h 952"/>
                <a:gd name="T14" fmla="*/ 463 w 969"/>
                <a:gd name="T15" fmla="*/ 252 h 952"/>
                <a:gd name="T16" fmla="*/ 482 w 969"/>
                <a:gd name="T17" fmla="*/ 28 h 952"/>
                <a:gd name="T18" fmla="*/ 435 w 969"/>
                <a:gd name="T19" fmla="*/ 182 h 952"/>
                <a:gd name="T20" fmla="*/ 296 w 969"/>
                <a:gd name="T21" fmla="*/ 261 h 952"/>
                <a:gd name="T22" fmla="*/ 200 w 969"/>
                <a:gd name="T23" fmla="*/ 247 h 952"/>
                <a:gd name="T24" fmla="*/ 19 w 969"/>
                <a:gd name="T25" fmla="*/ 372 h 952"/>
                <a:gd name="T26" fmla="*/ 119 w 969"/>
                <a:gd name="T27" fmla="*/ 433 h 952"/>
                <a:gd name="T28" fmla="*/ 148 w 969"/>
                <a:gd name="T29" fmla="*/ 550 h 952"/>
                <a:gd name="T30" fmla="*/ 301 w 969"/>
                <a:gd name="T31" fmla="*/ 754 h 952"/>
                <a:gd name="T32" fmla="*/ 417 w 969"/>
                <a:gd name="T33" fmla="*/ 825 h 952"/>
                <a:gd name="T34" fmla="*/ 467 w 969"/>
                <a:gd name="T35" fmla="*/ 800 h 952"/>
                <a:gd name="T36" fmla="*/ 650 w 969"/>
                <a:gd name="T37" fmla="*/ 899 h 952"/>
                <a:gd name="T38" fmla="*/ 729 w 969"/>
                <a:gd name="T39" fmla="*/ 881 h 952"/>
                <a:gd name="T40" fmla="*/ 894 w 969"/>
                <a:gd name="T41" fmla="*/ 882 h 952"/>
                <a:gd name="T42" fmla="*/ 936 w 969"/>
                <a:gd name="T43" fmla="*/ 670 h 952"/>
                <a:gd name="T44" fmla="*/ 901 w 969"/>
                <a:gd name="T45" fmla="*/ 836 h 952"/>
                <a:gd name="T46" fmla="*/ 752 w 969"/>
                <a:gd name="T47" fmla="*/ 864 h 952"/>
                <a:gd name="T48" fmla="*/ 916 w 969"/>
                <a:gd name="T49" fmla="*/ 867 h 952"/>
                <a:gd name="T50" fmla="*/ 172 w 969"/>
                <a:gd name="T51" fmla="*/ 444 h 952"/>
                <a:gd name="T52" fmla="*/ 441 w 969"/>
                <a:gd name="T53" fmla="*/ 560 h 952"/>
                <a:gd name="T54" fmla="*/ 560 w 969"/>
                <a:gd name="T55" fmla="*/ 298 h 952"/>
                <a:gd name="T56" fmla="*/ 612 w 969"/>
                <a:gd name="T57" fmla="*/ 289 h 952"/>
                <a:gd name="T58" fmla="*/ 562 w 969"/>
                <a:gd name="T59" fmla="*/ 574 h 952"/>
                <a:gd name="T60" fmla="*/ 466 w 969"/>
                <a:gd name="T61" fmla="*/ 746 h 952"/>
                <a:gd name="T62" fmla="*/ 312 w 969"/>
                <a:gd name="T63" fmla="*/ 633 h 952"/>
                <a:gd name="T64" fmla="*/ 122 w 969"/>
                <a:gd name="T65" fmla="*/ 305 h 952"/>
                <a:gd name="T66" fmla="*/ 287 w 969"/>
                <a:gd name="T67" fmla="*/ 232 h 952"/>
                <a:gd name="T68" fmla="*/ 446 w 969"/>
                <a:gd name="T69" fmla="*/ 78 h 952"/>
                <a:gd name="T70" fmla="*/ 489 w 969"/>
                <a:gd name="T71" fmla="*/ 41 h 952"/>
                <a:gd name="T72" fmla="*/ 391 w 969"/>
                <a:gd name="T73" fmla="*/ 326 h 952"/>
                <a:gd name="T74" fmla="*/ 320 w 969"/>
                <a:gd name="T75" fmla="*/ 533 h 952"/>
                <a:gd name="T76" fmla="*/ 151 w 969"/>
                <a:gd name="T77" fmla="*/ 381 h 952"/>
                <a:gd name="T78" fmla="*/ 394 w 969"/>
                <a:gd name="T79" fmla="*/ 253 h 952"/>
                <a:gd name="T80" fmla="*/ 195 w 969"/>
                <a:gd name="T81" fmla="*/ 313 h 952"/>
                <a:gd name="T82" fmla="*/ 348 w 969"/>
                <a:gd name="T83" fmla="*/ 495 h 952"/>
                <a:gd name="T84" fmla="*/ 329 w 969"/>
                <a:gd name="T85" fmla="*/ 368 h 952"/>
                <a:gd name="T86" fmla="*/ 374 w 969"/>
                <a:gd name="T87" fmla="*/ 578 h 952"/>
                <a:gd name="T88" fmla="*/ 458 w 969"/>
                <a:gd name="T89" fmla="*/ 399 h 952"/>
                <a:gd name="T90" fmla="*/ 400 w 969"/>
                <a:gd name="T91" fmla="*/ 488 h 952"/>
                <a:gd name="T92" fmla="*/ 825 w 969"/>
                <a:gd name="T93" fmla="*/ 619 h 952"/>
                <a:gd name="T94" fmla="*/ 815 w 969"/>
                <a:gd name="T95" fmla="*/ 517 h 952"/>
                <a:gd name="T96" fmla="*/ 920 w 969"/>
                <a:gd name="T97" fmla="*/ 454 h 952"/>
                <a:gd name="T98" fmla="*/ 944 w 969"/>
                <a:gd name="T99" fmla="*/ 409 h 952"/>
                <a:gd name="T100" fmla="*/ 931 w 969"/>
                <a:gd name="T101" fmla="*/ 653 h 952"/>
                <a:gd name="T102" fmla="*/ 844 w 969"/>
                <a:gd name="T103" fmla="*/ 805 h 952"/>
                <a:gd name="T104" fmla="*/ 725 w 969"/>
                <a:gd name="T105" fmla="*/ 863 h 952"/>
                <a:gd name="T106" fmla="*/ 744 w 969"/>
                <a:gd name="T107" fmla="*/ 663 h 952"/>
                <a:gd name="T108" fmla="*/ 466 w 969"/>
                <a:gd name="T109" fmla="*/ 753 h 952"/>
                <a:gd name="T110" fmla="*/ 252 w 969"/>
                <a:gd name="T111" fmla="*/ 695 h 952"/>
                <a:gd name="T112" fmla="*/ 396 w 969"/>
                <a:gd name="T113" fmla="*/ 702 h 952"/>
                <a:gd name="T114" fmla="*/ 139 w 969"/>
                <a:gd name="T115" fmla="*/ 476 h 952"/>
                <a:gd name="T116" fmla="*/ 627 w 969"/>
                <a:gd name="T117" fmla="*/ 621 h 952"/>
                <a:gd name="T118" fmla="*/ 578 w 969"/>
                <a:gd name="T119" fmla="*/ 695 h 952"/>
                <a:gd name="T120" fmla="*/ 638 w 969"/>
                <a:gd name="T121" fmla="*/ 821 h 952"/>
                <a:gd name="T122" fmla="*/ 601 w 969"/>
                <a:gd name="T123" fmla="*/ 696 h 952"/>
                <a:gd name="T124" fmla="*/ 521 w 969"/>
                <a:gd name="T125" fmla="*/ 749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952">
                  <a:moveTo>
                    <a:pt x="969" y="384"/>
                  </a:moveTo>
                  <a:cubicBezTo>
                    <a:pt x="969" y="384"/>
                    <a:pt x="969" y="384"/>
                    <a:pt x="969" y="384"/>
                  </a:cubicBezTo>
                  <a:cubicBezTo>
                    <a:pt x="969" y="383"/>
                    <a:pt x="969" y="382"/>
                    <a:pt x="969" y="381"/>
                  </a:cubicBezTo>
                  <a:cubicBezTo>
                    <a:pt x="969" y="381"/>
                    <a:pt x="969" y="381"/>
                    <a:pt x="969" y="381"/>
                  </a:cubicBezTo>
                  <a:cubicBezTo>
                    <a:pt x="969" y="381"/>
                    <a:pt x="968" y="381"/>
                    <a:pt x="968" y="381"/>
                  </a:cubicBezTo>
                  <a:cubicBezTo>
                    <a:pt x="968" y="380"/>
                    <a:pt x="968" y="380"/>
                    <a:pt x="968" y="380"/>
                  </a:cubicBezTo>
                  <a:cubicBezTo>
                    <a:pt x="968" y="380"/>
                    <a:pt x="967" y="379"/>
                    <a:pt x="967" y="379"/>
                  </a:cubicBezTo>
                  <a:cubicBezTo>
                    <a:pt x="966" y="379"/>
                    <a:pt x="966" y="379"/>
                    <a:pt x="966" y="379"/>
                  </a:cubicBezTo>
                  <a:cubicBezTo>
                    <a:pt x="966" y="379"/>
                    <a:pt x="965" y="378"/>
                    <a:pt x="965" y="378"/>
                  </a:cubicBezTo>
                  <a:cubicBezTo>
                    <a:pt x="964" y="379"/>
                    <a:pt x="964" y="379"/>
                    <a:pt x="963" y="379"/>
                  </a:cubicBezTo>
                  <a:cubicBezTo>
                    <a:pt x="963" y="379"/>
                    <a:pt x="963" y="379"/>
                    <a:pt x="962" y="379"/>
                  </a:cubicBezTo>
                  <a:cubicBezTo>
                    <a:pt x="962" y="379"/>
                    <a:pt x="962" y="379"/>
                    <a:pt x="962" y="380"/>
                  </a:cubicBezTo>
                  <a:cubicBezTo>
                    <a:pt x="962" y="380"/>
                    <a:pt x="961" y="380"/>
                    <a:pt x="960" y="381"/>
                  </a:cubicBezTo>
                  <a:cubicBezTo>
                    <a:pt x="960" y="381"/>
                    <a:pt x="959" y="381"/>
                    <a:pt x="959" y="382"/>
                  </a:cubicBezTo>
                  <a:cubicBezTo>
                    <a:pt x="958" y="382"/>
                    <a:pt x="958" y="383"/>
                    <a:pt x="958" y="383"/>
                  </a:cubicBezTo>
                  <a:cubicBezTo>
                    <a:pt x="958" y="383"/>
                    <a:pt x="958" y="384"/>
                    <a:pt x="958" y="384"/>
                  </a:cubicBezTo>
                  <a:cubicBezTo>
                    <a:pt x="958" y="384"/>
                    <a:pt x="958" y="384"/>
                    <a:pt x="958" y="384"/>
                  </a:cubicBezTo>
                  <a:cubicBezTo>
                    <a:pt x="958" y="384"/>
                    <a:pt x="958" y="384"/>
                    <a:pt x="958" y="385"/>
                  </a:cubicBezTo>
                  <a:cubicBezTo>
                    <a:pt x="958" y="385"/>
                    <a:pt x="958" y="385"/>
                    <a:pt x="958" y="385"/>
                  </a:cubicBezTo>
                  <a:cubicBezTo>
                    <a:pt x="958" y="385"/>
                    <a:pt x="958" y="386"/>
                    <a:pt x="957" y="386"/>
                  </a:cubicBezTo>
                  <a:cubicBezTo>
                    <a:pt x="956" y="386"/>
                    <a:pt x="956" y="387"/>
                    <a:pt x="956" y="388"/>
                  </a:cubicBezTo>
                  <a:cubicBezTo>
                    <a:pt x="956" y="388"/>
                    <a:pt x="956" y="388"/>
                    <a:pt x="955" y="389"/>
                  </a:cubicBezTo>
                  <a:cubicBezTo>
                    <a:pt x="955" y="389"/>
                    <a:pt x="955" y="390"/>
                    <a:pt x="955" y="390"/>
                  </a:cubicBezTo>
                  <a:cubicBezTo>
                    <a:pt x="954" y="390"/>
                    <a:pt x="954" y="390"/>
                    <a:pt x="954" y="391"/>
                  </a:cubicBezTo>
                  <a:cubicBezTo>
                    <a:pt x="954" y="391"/>
                    <a:pt x="953" y="392"/>
                    <a:pt x="953" y="393"/>
                  </a:cubicBezTo>
                  <a:cubicBezTo>
                    <a:pt x="953" y="393"/>
                    <a:pt x="953" y="393"/>
                    <a:pt x="953" y="394"/>
                  </a:cubicBezTo>
                  <a:cubicBezTo>
                    <a:pt x="952" y="394"/>
                    <a:pt x="952" y="394"/>
                    <a:pt x="952" y="395"/>
                  </a:cubicBezTo>
                  <a:cubicBezTo>
                    <a:pt x="952" y="395"/>
                    <a:pt x="951" y="395"/>
                    <a:pt x="951" y="396"/>
                  </a:cubicBezTo>
                  <a:cubicBezTo>
                    <a:pt x="951" y="396"/>
                    <a:pt x="951" y="397"/>
                    <a:pt x="951" y="397"/>
                  </a:cubicBezTo>
                  <a:cubicBezTo>
                    <a:pt x="951" y="397"/>
                    <a:pt x="950" y="398"/>
                    <a:pt x="950" y="398"/>
                  </a:cubicBezTo>
                  <a:cubicBezTo>
                    <a:pt x="950" y="398"/>
                    <a:pt x="950" y="397"/>
                    <a:pt x="950" y="396"/>
                  </a:cubicBezTo>
                  <a:cubicBezTo>
                    <a:pt x="950" y="396"/>
                    <a:pt x="950" y="395"/>
                    <a:pt x="950" y="395"/>
                  </a:cubicBezTo>
                  <a:cubicBezTo>
                    <a:pt x="951" y="394"/>
                    <a:pt x="951" y="393"/>
                    <a:pt x="951" y="392"/>
                  </a:cubicBezTo>
                  <a:cubicBezTo>
                    <a:pt x="951" y="392"/>
                    <a:pt x="951" y="392"/>
                    <a:pt x="950" y="392"/>
                  </a:cubicBezTo>
                  <a:cubicBezTo>
                    <a:pt x="951" y="392"/>
                    <a:pt x="951" y="391"/>
                    <a:pt x="951" y="390"/>
                  </a:cubicBezTo>
                  <a:cubicBezTo>
                    <a:pt x="951" y="390"/>
                    <a:pt x="951" y="390"/>
                    <a:pt x="951" y="390"/>
                  </a:cubicBezTo>
                  <a:cubicBezTo>
                    <a:pt x="951" y="390"/>
                    <a:pt x="951" y="389"/>
                    <a:pt x="951" y="389"/>
                  </a:cubicBezTo>
                  <a:cubicBezTo>
                    <a:pt x="951" y="389"/>
                    <a:pt x="951" y="389"/>
                    <a:pt x="951" y="389"/>
                  </a:cubicBezTo>
                  <a:cubicBezTo>
                    <a:pt x="951" y="388"/>
                    <a:pt x="951" y="388"/>
                    <a:pt x="951" y="387"/>
                  </a:cubicBezTo>
                  <a:cubicBezTo>
                    <a:pt x="951" y="387"/>
                    <a:pt x="951" y="387"/>
                    <a:pt x="951" y="387"/>
                  </a:cubicBezTo>
                  <a:cubicBezTo>
                    <a:pt x="951" y="387"/>
                    <a:pt x="951" y="387"/>
                    <a:pt x="951" y="386"/>
                  </a:cubicBezTo>
                  <a:cubicBezTo>
                    <a:pt x="951" y="386"/>
                    <a:pt x="951" y="385"/>
                    <a:pt x="951" y="385"/>
                  </a:cubicBezTo>
                  <a:cubicBezTo>
                    <a:pt x="951" y="384"/>
                    <a:pt x="951" y="384"/>
                    <a:pt x="951" y="384"/>
                  </a:cubicBezTo>
                  <a:cubicBezTo>
                    <a:pt x="951" y="384"/>
                    <a:pt x="951" y="384"/>
                    <a:pt x="951" y="383"/>
                  </a:cubicBezTo>
                  <a:cubicBezTo>
                    <a:pt x="951" y="383"/>
                    <a:pt x="951" y="383"/>
                    <a:pt x="951" y="382"/>
                  </a:cubicBezTo>
                  <a:cubicBezTo>
                    <a:pt x="951" y="382"/>
                    <a:pt x="951" y="382"/>
                    <a:pt x="951" y="382"/>
                  </a:cubicBezTo>
                  <a:cubicBezTo>
                    <a:pt x="951" y="382"/>
                    <a:pt x="951" y="382"/>
                    <a:pt x="951" y="381"/>
                  </a:cubicBezTo>
                  <a:cubicBezTo>
                    <a:pt x="952" y="381"/>
                    <a:pt x="951" y="380"/>
                    <a:pt x="951" y="380"/>
                  </a:cubicBezTo>
                  <a:cubicBezTo>
                    <a:pt x="951" y="379"/>
                    <a:pt x="951" y="378"/>
                    <a:pt x="951" y="377"/>
                  </a:cubicBezTo>
                  <a:cubicBezTo>
                    <a:pt x="951" y="377"/>
                    <a:pt x="951" y="377"/>
                    <a:pt x="951" y="377"/>
                  </a:cubicBezTo>
                  <a:cubicBezTo>
                    <a:pt x="951" y="376"/>
                    <a:pt x="951" y="374"/>
                    <a:pt x="950" y="374"/>
                  </a:cubicBezTo>
                  <a:cubicBezTo>
                    <a:pt x="950" y="372"/>
                    <a:pt x="950" y="371"/>
                    <a:pt x="950" y="371"/>
                  </a:cubicBezTo>
                  <a:cubicBezTo>
                    <a:pt x="949" y="371"/>
                    <a:pt x="949" y="370"/>
                    <a:pt x="949" y="370"/>
                  </a:cubicBezTo>
                  <a:cubicBezTo>
                    <a:pt x="949" y="370"/>
                    <a:pt x="949" y="370"/>
                    <a:pt x="949" y="370"/>
                  </a:cubicBezTo>
                  <a:cubicBezTo>
                    <a:pt x="949" y="369"/>
                    <a:pt x="949" y="367"/>
                    <a:pt x="947" y="366"/>
                  </a:cubicBezTo>
                  <a:cubicBezTo>
                    <a:pt x="946" y="366"/>
                    <a:pt x="945" y="366"/>
                    <a:pt x="945" y="366"/>
                  </a:cubicBezTo>
                  <a:cubicBezTo>
                    <a:pt x="944" y="366"/>
                    <a:pt x="943" y="366"/>
                    <a:pt x="943" y="366"/>
                  </a:cubicBezTo>
                  <a:cubicBezTo>
                    <a:pt x="943" y="366"/>
                    <a:pt x="943" y="367"/>
                    <a:pt x="942" y="367"/>
                  </a:cubicBezTo>
                  <a:cubicBezTo>
                    <a:pt x="942" y="367"/>
                    <a:pt x="942" y="367"/>
                    <a:pt x="941" y="368"/>
                  </a:cubicBezTo>
                  <a:cubicBezTo>
                    <a:pt x="941" y="368"/>
                    <a:pt x="941" y="368"/>
                    <a:pt x="941" y="368"/>
                  </a:cubicBezTo>
                  <a:cubicBezTo>
                    <a:pt x="940" y="369"/>
                    <a:pt x="939" y="370"/>
                    <a:pt x="939" y="371"/>
                  </a:cubicBezTo>
                  <a:cubicBezTo>
                    <a:pt x="939" y="371"/>
                    <a:pt x="939" y="372"/>
                    <a:pt x="939" y="372"/>
                  </a:cubicBezTo>
                  <a:cubicBezTo>
                    <a:pt x="938" y="372"/>
                    <a:pt x="938" y="373"/>
                    <a:pt x="938" y="373"/>
                  </a:cubicBezTo>
                  <a:cubicBezTo>
                    <a:pt x="938" y="373"/>
                    <a:pt x="938" y="374"/>
                    <a:pt x="938" y="374"/>
                  </a:cubicBezTo>
                  <a:cubicBezTo>
                    <a:pt x="937" y="375"/>
                    <a:pt x="936" y="377"/>
                    <a:pt x="937" y="377"/>
                  </a:cubicBezTo>
                  <a:cubicBezTo>
                    <a:pt x="937" y="377"/>
                    <a:pt x="937" y="378"/>
                    <a:pt x="937" y="378"/>
                  </a:cubicBezTo>
                  <a:cubicBezTo>
                    <a:pt x="937" y="378"/>
                    <a:pt x="937" y="379"/>
                    <a:pt x="937" y="379"/>
                  </a:cubicBezTo>
                  <a:cubicBezTo>
                    <a:pt x="936" y="379"/>
                    <a:pt x="937" y="379"/>
                    <a:pt x="937" y="380"/>
                  </a:cubicBezTo>
                  <a:cubicBezTo>
                    <a:pt x="936" y="380"/>
                    <a:pt x="936" y="380"/>
                    <a:pt x="936" y="381"/>
                  </a:cubicBezTo>
                  <a:cubicBezTo>
                    <a:pt x="936" y="381"/>
                    <a:pt x="936" y="381"/>
                    <a:pt x="935" y="382"/>
                  </a:cubicBezTo>
                  <a:cubicBezTo>
                    <a:pt x="935" y="382"/>
                    <a:pt x="935" y="383"/>
                    <a:pt x="935" y="384"/>
                  </a:cubicBezTo>
                  <a:cubicBezTo>
                    <a:pt x="934" y="385"/>
                    <a:pt x="934" y="385"/>
                    <a:pt x="934" y="386"/>
                  </a:cubicBezTo>
                  <a:cubicBezTo>
                    <a:pt x="934" y="386"/>
                    <a:pt x="934" y="386"/>
                    <a:pt x="934" y="386"/>
                  </a:cubicBezTo>
                  <a:cubicBezTo>
                    <a:pt x="934" y="387"/>
                    <a:pt x="933" y="388"/>
                    <a:pt x="933" y="388"/>
                  </a:cubicBezTo>
                  <a:cubicBezTo>
                    <a:pt x="933" y="389"/>
                    <a:pt x="933" y="389"/>
                    <a:pt x="933" y="389"/>
                  </a:cubicBezTo>
                  <a:cubicBezTo>
                    <a:pt x="933" y="390"/>
                    <a:pt x="933" y="390"/>
                    <a:pt x="933" y="390"/>
                  </a:cubicBezTo>
                  <a:cubicBezTo>
                    <a:pt x="933" y="390"/>
                    <a:pt x="933" y="390"/>
                    <a:pt x="933" y="391"/>
                  </a:cubicBezTo>
                  <a:cubicBezTo>
                    <a:pt x="932" y="392"/>
                    <a:pt x="932" y="393"/>
                    <a:pt x="932" y="393"/>
                  </a:cubicBezTo>
                  <a:cubicBezTo>
                    <a:pt x="932" y="393"/>
                    <a:pt x="932" y="393"/>
                    <a:pt x="932" y="393"/>
                  </a:cubicBezTo>
                  <a:cubicBezTo>
                    <a:pt x="932" y="393"/>
                    <a:pt x="932" y="392"/>
                    <a:pt x="932" y="392"/>
                  </a:cubicBezTo>
                  <a:cubicBezTo>
                    <a:pt x="931" y="392"/>
                    <a:pt x="931" y="392"/>
                    <a:pt x="931" y="391"/>
                  </a:cubicBezTo>
                  <a:cubicBezTo>
                    <a:pt x="931" y="391"/>
                    <a:pt x="932" y="390"/>
                    <a:pt x="931" y="389"/>
                  </a:cubicBezTo>
                  <a:cubicBezTo>
                    <a:pt x="931" y="389"/>
                    <a:pt x="931" y="389"/>
                    <a:pt x="931" y="389"/>
                  </a:cubicBezTo>
                  <a:cubicBezTo>
                    <a:pt x="931" y="389"/>
                    <a:pt x="931" y="388"/>
                    <a:pt x="931" y="387"/>
                  </a:cubicBezTo>
                  <a:cubicBezTo>
                    <a:pt x="931" y="386"/>
                    <a:pt x="931" y="385"/>
                    <a:pt x="931" y="384"/>
                  </a:cubicBezTo>
                  <a:cubicBezTo>
                    <a:pt x="931" y="384"/>
                    <a:pt x="930" y="384"/>
                    <a:pt x="930" y="384"/>
                  </a:cubicBezTo>
                  <a:cubicBezTo>
                    <a:pt x="930" y="383"/>
                    <a:pt x="930" y="383"/>
                    <a:pt x="930" y="382"/>
                  </a:cubicBezTo>
                  <a:cubicBezTo>
                    <a:pt x="929" y="381"/>
                    <a:pt x="929" y="381"/>
                    <a:pt x="929" y="381"/>
                  </a:cubicBezTo>
                  <a:cubicBezTo>
                    <a:pt x="929" y="380"/>
                    <a:pt x="929" y="380"/>
                    <a:pt x="929" y="380"/>
                  </a:cubicBezTo>
                  <a:cubicBezTo>
                    <a:pt x="929" y="380"/>
                    <a:pt x="929" y="380"/>
                    <a:pt x="928" y="380"/>
                  </a:cubicBezTo>
                  <a:cubicBezTo>
                    <a:pt x="928" y="380"/>
                    <a:pt x="929" y="379"/>
                    <a:pt x="929" y="379"/>
                  </a:cubicBezTo>
                  <a:cubicBezTo>
                    <a:pt x="929" y="379"/>
                    <a:pt x="929" y="378"/>
                    <a:pt x="929" y="378"/>
                  </a:cubicBezTo>
                  <a:cubicBezTo>
                    <a:pt x="928" y="377"/>
                    <a:pt x="928" y="377"/>
                    <a:pt x="928" y="377"/>
                  </a:cubicBezTo>
                  <a:cubicBezTo>
                    <a:pt x="928" y="376"/>
                    <a:pt x="927" y="374"/>
                    <a:pt x="926" y="374"/>
                  </a:cubicBezTo>
                  <a:cubicBezTo>
                    <a:pt x="926" y="374"/>
                    <a:pt x="926" y="374"/>
                    <a:pt x="925" y="373"/>
                  </a:cubicBezTo>
                  <a:cubicBezTo>
                    <a:pt x="925" y="373"/>
                    <a:pt x="925" y="373"/>
                    <a:pt x="925" y="373"/>
                  </a:cubicBezTo>
                  <a:cubicBezTo>
                    <a:pt x="923" y="373"/>
                    <a:pt x="922" y="373"/>
                    <a:pt x="922" y="374"/>
                  </a:cubicBezTo>
                  <a:cubicBezTo>
                    <a:pt x="922" y="374"/>
                    <a:pt x="922" y="374"/>
                    <a:pt x="922" y="374"/>
                  </a:cubicBezTo>
                  <a:cubicBezTo>
                    <a:pt x="922" y="375"/>
                    <a:pt x="921" y="375"/>
                    <a:pt x="921" y="375"/>
                  </a:cubicBezTo>
                  <a:cubicBezTo>
                    <a:pt x="921" y="375"/>
                    <a:pt x="921" y="376"/>
                    <a:pt x="920" y="377"/>
                  </a:cubicBezTo>
                  <a:cubicBezTo>
                    <a:pt x="920" y="377"/>
                    <a:pt x="919" y="378"/>
                    <a:pt x="919" y="379"/>
                  </a:cubicBezTo>
                  <a:cubicBezTo>
                    <a:pt x="919" y="379"/>
                    <a:pt x="919" y="379"/>
                    <a:pt x="919" y="379"/>
                  </a:cubicBezTo>
                  <a:cubicBezTo>
                    <a:pt x="919" y="379"/>
                    <a:pt x="919" y="380"/>
                    <a:pt x="919" y="380"/>
                  </a:cubicBezTo>
                  <a:cubicBezTo>
                    <a:pt x="918" y="381"/>
                    <a:pt x="917" y="382"/>
                    <a:pt x="918" y="383"/>
                  </a:cubicBezTo>
                  <a:cubicBezTo>
                    <a:pt x="918" y="384"/>
                    <a:pt x="918" y="384"/>
                    <a:pt x="918" y="384"/>
                  </a:cubicBezTo>
                  <a:cubicBezTo>
                    <a:pt x="917" y="385"/>
                    <a:pt x="917" y="385"/>
                    <a:pt x="917" y="386"/>
                  </a:cubicBezTo>
                  <a:cubicBezTo>
                    <a:pt x="917" y="386"/>
                    <a:pt x="917" y="386"/>
                    <a:pt x="917" y="386"/>
                  </a:cubicBezTo>
                  <a:cubicBezTo>
                    <a:pt x="917" y="386"/>
                    <a:pt x="917" y="387"/>
                    <a:pt x="917" y="387"/>
                  </a:cubicBezTo>
                  <a:cubicBezTo>
                    <a:pt x="917" y="387"/>
                    <a:pt x="917" y="387"/>
                    <a:pt x="917" y="388"/>
                  </a:cubicBezTo>
                  <a:cubicBezTo>
                    <a:pt x="917" y="388"/>
                    <a:pt x="917" y="388"/>
                    <a:pt x="917" y="388"/>
                  </a:cubicBezTo>
                  <a:cubicBezTo>
                    <a:pt x="916" y="390"/>
                    <a:pt x="916" y="391"/>
                    <a:pt x="916" y="392"/>
                  </a:cubicBezTo>
                  <a:cubicBezTo>
                    <a:pt x="916" y="392"/>
                    <a:pt x="916" y="393"/>
                    <a:pt x="916" y="393"/>
                  </a:cubicBezTo>
                  <a:cubicBezTo>
                    <a:pt x="916" y="393"/>
                    <a:pt x="916" y="393"/>
                    <a:pt x="916" y="393"/>
                  </a:cubicBezTo>
                  <a:cubicBezTo>
                    <a:pt x="915" y="394"/>
                    <a:pt x="915" y="397"/>
                    <a:pt x="916" y="398"/>
                  </a:cubicBezTo>
                  <a:cubicBezTo>
                    <a:pt x="916" y="398"/>
                    <a:pt x="915" y="398"/>
                    <a:pt x="915" y="399"/>
                  </a:cubicBezTo>
                  <a:cubicBezTo>
                    <a:pt x="915" y="399"/>
                    <a:pt x="915" y="400"/>
                    <a:pt x="915" y="401"/>
                  </a:cubicBezTo>
                  <a:cubicBezTo>
                    <a:pt x="915" y="401"/>
                    <a:pt x="915" y="401"/>
                    <a:pt x="915" y="401"/>
                  </a:cubicBezTo>
                  <a:cubicBezTo>
                    <a:pt x="915" y="402"/>
                    <a:pt x="915" y="403"/>
                    <a:pt x="915" y="403"/>
                  </a:cubicBezTo>
                  <a:cubicBezTo>
                    <a:pt x="914" y="405"/>
                    <a:pt x="915" y="406"/>
                    <a:pt x="915" y="407"/>
                  </a:cubicBezTo>
                  <a:cubicBezTo>
                    <a:pt x="915" y="407"/>
                    <a:pt x="915" y="407"/>
                    <a:pt x="916" y="407"/>
                  </a:cubicBezTo>
                  <a:cubicBezTo>
                    <a:pt x="916" y="407"/>
                    <a:pt x="916" y="408"/>
                    <a:pt x="916" y="408"/>
                  </a:cubicBezTo>
                  <a:cubicBezTo>
                    <a:pt x="915" y="408"/>
                    <a:pt x="915" y="409"/>
                    <a:pt x="915" y="409"/>
                  </a:cubicBezTo>
                  <a:cubicBezTo>
                    <a:pt x="915" y="410"/>
                    <a:pt x="915" y="411"/>
                    <a:pt x="915" y="411"/>
                  </a:cubicBezTo>
                  <a:cubicBezTo>
                    <a:pt x="915" y="411"/>
                    <a:pt x="915" y="412"/>
                    <a:pt x="915" y="412"/>
                  </a:cubicBezTo>
                  <a:cubicBezTo>
                    <a:pt x="915" y="413"/>
                    <a:pt x="915" y="413"/>
                    <a:pt x="915" y="414"/>
                  </a:cubicBezTo>
                  <a:cubicBezTo>
                    <a:pt x="915" y="414"/>
                    <a:pt x="914" y="414"/>
                    <a:pt x="914" y="414"/>
                  </a:cubicBezTo>
                  <a:cubicBezTo>
                    <a:pt x="914" y="413"/>
                    <a:pt x="913" y="413"/>
                    <a:pt x="913" y="412"/>
                  </a:cubicBezTo>
                  <a:cubicBezTo>
                    <a:pt x="913" y="412"/>
                    <a:pt x="913" y="412"/>
                    <a:pt x="913" y="412"/>
                  </a:cubicBezTo>
                  <a:cubicBezTo>
                    <a:pt x="912" y="412"/>
                    <a:pt x="912" y="411"/>
                    <a:pt x="911" y="410"/>
                  </a:cubicBezTo>
                  <a:cubicBezTo>
                    <a:pt x="911" y="410"/>
                    <a:pt x="911" y="410"/>
                    <a:pt x="911" y="410"/>
                  </a:cubicBezTo>
                  <a:cubicBezTo>
                    <a:pt x="911" y="409"/>
                    <a:pt x="910" y="409"/>
                    <a:pt x="909" y="408"/>
                  </a:cubicBezTo>
                  <a:cubicBezTo>
                    <a:pt x="909" y="408"/>
                    <a:pt x="909" y="408"/>
                    <a:pt x="909" y="408"/>
                  </a:cubicBezTo>
                  <a:cubicBezTo>
                    <a:pt x="909" y="407"/>
                    <a:pt x="908" y="407"/>
                    <a:pt x="907" y="407"/>
                  </a:cubicBezTo>
                  <a:cubicBezTo>
                    <a:pt x="907" y="407"/>
                    <a:pt x="906" y="406"/>
                    <a:pt x="906" y="406"/>
                  </a:cubicBezTo>
                  <a:cubicBezTo>
                    <a:pt x="906" y="406"/>
                    <a:pt x="906" y="406"/>
                    <a:pt x="906" y="406"/>
                  </a:cubicBezTo>
                  <a:cubicBezTo>
                    <a:pt x="906" y="405"/>
                    <a:pt x="905" y="405"/>
                    <a:pt x="905" y="405"/>
                  </a:cubicBezTo>
                  <a:cubicBezTo>
                    <a:pt x="905" y="405"/>
                    <a:pt x="905" y="405"/>
                    <a:pt x="905" y="405"/>
                  </a:cubicBezTo>
                  <a:cubicBezTo>
                    <a:pt x="905" y="405"/>
                    <a:pt x="904" y="404"/>
                    <a:pt x="903" y="404"/>
                  </a:cubicBezTo>
                  <a:cubicBezTo>
                    <a:pt x="903" y="404"/>
                    <a:pt x="903" y="404"/>
                    <a:pt x="903" y="404"/>
                  </a:cubicBezTo>
                  <a:cubicBezTo>
                    <a:pt x="902" y="404"/>
                    <a:pt x="902" y="404"/>
                    <a:pt x="902" y="404"/>
                  </a:cubicBezTo>
                  <a:cubicBezTo>
                    <a:pt x="902" y="404"/>
                    <a:pt x="902" y="404"/>
                    <a:pt x="902" y="404"/>
                  </a:cubicBezTo>
                  <a:cubicBezTo>
                    <a:pt x="902" y="403"/>
                    <a:pt x="902" y="403"/>
                    <a:pt x="901" y="403"/>
                  </a:cubicBezTo>
                  <a:cubicBezTo>
                    <a:pt x="900" y="403"/>
                    <a:pt x="900" y="403"/>
                    <a:pt x="899" y="402"/>
                  </a:cubicBezTo>
                  <a:cubicBezTo>
                    <a:pt x="899" y="402"/>
                    <a:pt x="899" y="402"/>
                    <a:pt x="899" y="402"/>
                  </a:cubicBezTo>
                  <a:cubicBezTo>
                    <a:pt x="899" y="402"/>
                    <a:pt x="898" y="402"/>
                    <a:pt x="898" y="402"/>
                  </a:cubicBezTo>
                  <a:cubicBezTo>
                    <a:pt x="897" y="402"/>
                    <a:pt x="897" y="402"/>
                    <a:pt x="897" y="402"/>
                  </a:cubicBezTo>
                  <a:cubicBezTo>
                    <a:pt x="897" y="402"/>
                    <a:pt x="897" y="402"/>
                    <a:pt x="897" y="402"/>
                  </a:cubicBezTo>
                  <a:cubicBezTo>
                    <a:pt x="896" y="402"/>
                    <a:pt x="896" y="402"/>
                    <a:pt x="896" y="402"/>
                  </a:cubicBezTo>
                  <a:cubicBezTo>
                    <a:pt x="896" y="402"/>
                    <a:pt x="896" y="402"/>
                    <a:pt x="896" y="402"/>
                  </a:cubicBezTo>
                  <a:cubicBezTo>
                    <a:pt x="896" y="402"/>
                    <a:pt x="895" y="401"/>
                    <a:pt x="894" y="401"/>
                  </a:cubicBezTo>
                  <a:cubicBezTo>
                    <a:pt x="894" y="401"/>
                    <a:pt x="894" y="401"/>
                    <a:pt x="894" y="401"/>
                  </a:cubicBezTo>
                  <a:cubicBezTo>
                    <a:pt x="894" y="401"/>
                    <a:pt x="894" y="401"/>
                    <a:pt x="894" y="401"/>
                  </a:cubicBezTo>
                  <a:cubicBezTo>
                    <a:pt x="892" y="401"/>
                    <a:pt x="892" y="402"/>
                    <a:pt x="892" y="402"/>
                  </a:cubicBezTo>
                  <a:cubicBezTo>
                    <a:pt x="892" y="403"/>
                    <a:pt x="892" y="403"/>
                    <a:pt x="893" y="404"/>
                  </a:cubicBezTo>
                  <a:cubicBezTo>
                    <a:pt x="893" y="404"/>
                    <a:pt x="893" y="404"/>
                    <a:pt x="893" y="404"/>
                  </a:cubicBezTo>
                  <a:cubicBezTo>
                    <a:pt x="893" y="404"/>
                    <a:pt x="893" y="404"/>
                    <a:pt x="893" y="404"/>
                  </a:cubicBezTo>
                  <a:cubicBezTo>
                    <a:pt x="893" y="404"/>
                    <a:pt x="893" y="405"/>
                    <a:pt x="894" y="405"/>
                  </a:cubicBezTo>
                  <a:cubicBezTo>
                    <a:pt x="894" y="405"/>
                    <a:pt x="894" y="406"/>
                    <a:pt x="894" y="406"/>
                  </a:cubicBezTo>
                  <a:cubicBezTo>
                    <a:pt x="894" y="406"/>
                    <a:pt x="894" y="406"/>
                    <a:pt x="894" y="407"/>
                  </a:cubicBezTo>
                  <a:cubicBezTo>
                    <a:pt x="894" y="407"/>
                    <a:pt x="894" y="407"/>
                    <a:pt x="894" y="407"/>
                  </a:cubicBezTo>
                  <a:cubicBezTo>
                    <a:pt x="894" y="407"/>
                    <a:pt x="895" y="409"/>
                    <a:pt x="895" y="410"/>
                  </a:cubicBezTo>
                  <a:cubicBezTo>
                    <a:pt x="896" y="410"/>
                    <a:pt x="896" y="410"/>
                    <a:pt x="896" y="410"/>
                  </a:cubicBezTo>
                  <a:cubicBezTo>
                    <a:pt x="896" y="410"/>
                    <a:pt x="896" y="410"/>
                    <a:pt x="896" y="410"/>
                  </a:cubicBezTo>
                  <a:cubicBezTo>
                    <a:pt x="896" y="410"/>
                    <a:pt x="896" y="411"/>
                    <a:pt x="896" y="411"/>
                  </a:cubicBezTo>
                  <a:cubicBezTo>
                    <a:pt x="896" y="411"/>
                    <a:pt x="896" y="412"/>
                    <a:pt x="896" y="413"/>
                  </a:cubicBezTo>
                  <a:cubicBezTo>
                    <a:pt x="897" y="415"/>
                    <a:pt x="897" y="416"/>
                    <a:pt x="898" y="416"/>
                  </a:cubicBezTo>
                  <a:cubicBezTo>
                    <a:pt x="898" y="417"/>
                    <a:pt x="898" y="417"/>
                    <a:pt x="898" y="417"/>
                  </a:cubicBezTo>
                  <a:cubicBezTo>
                    <a:pt x="899" y="418"/>
                    <a:pt x="899" y="418"/>
                    <a:pt x="899" y="419"/>
                  </a:cubicBezTo>
                  <a:cubicBezTo>
                    <a:pt x="899" y="419"/>
                    <a:pt x="899" y="419"/>
                    <a:pt x="899" y="420"/>
                  </a:cubicBezTo>
                  <a:cubicBezTo>
                    <a:pt x="899" y="420"/>
                    <a:pt x="899" y="421"/>
                    <a:pt x="900" y="421"/>
                  </a:cubicBezTo>
                  <a:cubicBezTo>
                    <a:pt x="900" y="421"/>
                    <a:pt x="900" y="422"/>
                    <a:pt x="900" y="422"/>
                  </a:cubicBezTo>
                  <a:cubicBezTo>
                    <a:pt x="900" y="423"/>
                    <a:pt x="900" y="424"/>
                    <a:pt x="901" y="424"/>
                  </a:cubicBezTo>
                  <a:cubicBezTo>
                    <a:pt x="901" y="424"/>
                    <a:pt x="901" y="425"/>
                    <a:pt x="901" y="425"/>
                  </a:cubicBezTo>
                  <a:cubicBezTo>
                    <a:pt x="901" y="426"/>
                    <a:pt x="902" y="427"/>
                    <a:pt x="902" y="428"/>
                  </a:cubicBezTo>
                  <a:cubicBezTo>
                    <a:pt x="903" y="429"/>
                    <a:pt x="903" y="431"/>
                    <a:pt x="904" y="432"/>
                  </a:cubicBezTo>
                  <a:cubicBezTo>
                    <a:pt x="904" y="433"/>
                    <a:pt x="904" y="434"/>
                    <a:pt x="905" y="435"/>
                  </a:cubicBezTo>
                  <a:cubicBezTo>
                    <a:pt x="905" y="435"/>
                    <a:pt x="905" y="436"/>
                    <a:pt x="906" y="436"/>
                  </a:cubicBezTo>
                  <a:cubicBezTo>
                    <a:pt x="906" y="437"/>
                    <a:pt x="906" y="438"/>
                    <a:pt x="906" y="438"/>
                  </a:cubicBezTo>
                  <a:cubicBezTo>
                    <a:pt x="906" y="439"/>
                    <a:pt x="906" y="439"/>
                    <a:pt x="906" y="439"/>
                  </a:cubicBezTo>
                  <a:cubicBezTo>
                    <a:pt x="907" y="441"/>
                    <a:pt x="907" y="443"/>
                    <a:pt x="908" y="443"/>
                  </a:cubicBezTo>
                  <a:cubicBezTo>
                    <a:pt x="908" y="443"/>
                    <a:pt x="908" y="443"/>
                    <a:pt x="908" y="443"/>
                  </a:cubicBezTo>
                  <a:cubicBezTo>
                    <a:pt x="908" y="443"/>
                    <a:pt x="908" y="443"/>
                    <a:pt x="908" y="444"/>
                  </a:cubicBezTo>
                  <a:cubicBezTo>
                    <a:pt x="908" y="444"/>
                    <a:pt x="908" y="444"/>
                    <a:pt x="909" y="444"/>
                  </a:cubicBezTo>
                  <a:cubicBezTo>
                    <a:pt x="909" y="445"/>
                    <a:pt x="909" y="446"/>
                    <a:pt x="909" y="447"/>
                  </a:cubicBezTo>
                  <a:cubicBezTo>
                    <a:pt x="910" y="447"/>
                    <a:pt x="910" y="448"/>
                    <a:pt x="910" y="449"/>
                  </a:cubicBezTo>
                  <a:cubicBezTo>
                    <a:pt x="910" y="449"/>
                    <a:pt x="910" y="449"/>
                    <a:pt x="910" y="449"/>
                  </a:cubicBezTo>
                  <a:cubicBezTo>
                    <a:pt x="911" y="450"/>
                    <a:pt x="911" y="450"/>
                    <a:pt x="911" y="450"/>
                  </a:cubicBezTo>
                  <a:cubicBezTo>
                    <a:pt x="911" y="450"/>
                    <a:pt x="911" y="450"/>
                    <a:pt x="911" y="451"/>
                  </a:cubicBezTo>
                  <a:cubicBezTo>
                    <a:pt x="911" y="451"/>
                    <a:pt x="911" y="451"/>
                    <a:pt x="911" y="452"/>
                  </a:cubicBezTo>
                  <a:cubicBezTo>
                    <a:pt x="912" y="452"/>
                    <a:pt x="912" y="452"/>
                    <a:pt x="912" y="452"/>
                  </a:cubicBezTo>
                  <a:cubicBezTo>
                    <a:pt x="912" y="452"/>
                    <a:pt x="912" y="452"/>
                    <a:pt x="912" y="452"/>
                  </a:cubicBezTo>
                  <a:cubicBezTo>
                    <a:pt x="912" y="452"/>
                    <a:pt x="912" y="453"/>
                    <a:pt x="912" y="453"/>
                  </a:cubicBezTo>
                  <a:cubicBezTo>
                    <a:pt x="912" y="453"/>
                    <a:pt x="912" y="454"/>
                    <a:pt x="912" y="454"/>
                  </a:cubicBezTo>
                  <a:cubicBezTo>
                    <a:pt x="912" y="454"/>
                    <a:pt x="912" y="454"/>
                    <a:pt x="912" y="454"/>
                  </a:cubicBezTo>
                  <a:cubicBezTo>
                    <a:pt x="912" y="454"/>
                    <a:pt x="912" y="455"/>
                    <a:pt x="912" y="456"/>
                  </a:cubicBezTo>
                  <a:cubicBezTo>
                    <a:pt x="912" y="457"/>
                    <a:pt x="913" y="457"/>
                    <a:pt x="913" y="458"/>
                  </a:cubicBezTo>
                  <a:cubicBezTo>
                    <a:pt x="913" y="458"/>
                    <a:pt x="913" y="458"/>
                    <a:pt x="913" y="458"/>
                  </a:cubicBezTo>
                  <a:cubicBezTo>
                    <a:pt x="914" y="460"/>
                    <a:pt x="914" y="461"/>
                    <a:pt x="914" y="461"/>
                  </a:cubicBezTo>
                  <a:cubicBezTo>
                    <a:pt x="914" y="462"/>
                    <a:pt x="914" y="462"/>
                    <a:pt x="915" y="463"/>
                  </a:cubicBezTo>
                  <a:cubicBezTo>
                    <a:pt x="915" y="463"/>
                    <a:pt x="915" y="463"/>
                    <a:pt x="915" y="463"/>
                  </a:cubicBezTo>
                  <a:cubicBezTo>
                    <a:pt x="915" y="464"/>
                    <a:pt x="916" y="464"/>
                    <a:pt x="916" y="465"/>
                  </a:cubicBezTo>
                  <a:cubicBezTo>
                    <a:pt x="916" y="466"/>
                    <a:pt x="916" y="466"/>
                    <a:pt x="916" y="466"/>
                  </a:cubicBezTo>
                  <a:cubicBezTo>
                    <a:pt x="916" y="467"/>
                    <a:pt x="916" y="467"/>
                    <a:pt x="916" y="468"/>
                  </a:cubicBezTo>
                  <a:cubicBezTo>
                    <a:pt x="917" y="469"/>
                    <a:pt x="917" y="469"/>
                    <a:pt x="917" y="469"/>
                  </a:cubicBezTo>
                  <a:cubicBezTo>
                    <a:pt x="917" y="470"/>
                    <a:pt x="917" y="470"/>
                    <a:pt x="917" y="470"/>
                  </a:cubicBezTo>
                  <a:cubicBezTo>
                    <a:pt x="917" y="471"/>
                    <a:pt x="917" y="471"/>
                    <a:pt x="918" y="472"/>
                  </a:cubicBezTo>
                  <a:cubicBezTo>
                    <a:pt x="918" y="473"/>
                    <a:pt x="918" y="473"/>
                    <a:pt x="918" y="473"/>
                  </a:cubicBezTo>
                  <a:cubicBezTo>
                    <a:pt x="918" y="473"/>
                    <a:pt x="918" y="473"/>
                    <a:pt x="918" y="474"/>
                  </a:cubicBezTo>
                  <a:cubicBezTo>
                    <a:pt x="918" y="474"/>
                    <a:pt x="918" y="475"/>
                    <a:pt x="918" y="475"/>
                  </a:cubicBezTo>
                  <a:cubicBezTo>
                    <a:pt x="918" y="476"/>
                    <a:pt x="918" y="477"/>
                    <a:pt x="919" y="478"/>
                  </a:cubicBezTo>
                  <a:cubicBezTo>
                    <a:pt x="919" y="478"/>
                    <a:pt x="919" y="478"/>
                    <a:pt x="919" y="478"/>
                  </a:cubicBezTo>
                  <a:cubicBezTo>
                    <a:pt x="918" y="478"/>
                    <a:pt x="918" y="479"/>
                    <a:pt x="919" y="481"/>
                  </a:cubicBezTo>
                  <a:cubicBezTo>
                    <a:pt x="919" y="481"/>
                    <a:pt x="919" y="482"/>
                    <a:pt x="919" y="484"/>
                  </a:cubicBezTo>
                  <a:cubicBezTo>
                    <a:pt x="919" y="484"/>
                    <a:pt x="919" y="485"/>
                    <a:pt x="919" y="485"/>
                  </a:cubicBezTo>
                  <a:cubicBezTo>
                    <a:pt x="920" y="485"/>
                    <a:pt x="920" y="486"/>
                    <a:pt x="919" y="486"/>
                  </a:cubicBezTo>
                  <a:cubicBezTo>
                    <a:pt x="919" y="486"/>
                    <a:pt x="919" y="486"/>
                    <a:pt x="919" y="487"/>
                  </a:cubicBezTo>
                  <a:cubicBezTo>
                    <a:pt x="919" y="487"/>
                    <a:pt x="919" y="488"/>
                    <a:pt x="920" y="490"/>
                  </a:cubicBezTo>
                  <a:cubicBezTo>
                    <a:pt x="920" y="491"/>
                    <a:pt x="919" y="491"/>
                    <a:pt x="919" y="492"/>
                  </a:cubicBezTo>
                  <a:cubicBezTo>
                    <a:pt x="919" y="492"/>
                    <a:pt x="919" y="493"/>
                    <a:pt x="919" y="493"/>
                  </a:cubicBezTo>
                  <a:cubicBezTo>
                    <a:pt x="919" y="494"/>
                    <a:pt x="919" y="496"/>
                    <a:pt x="920" y="497"/>
                  </a:cubicBezTo>
                  <a:cubicBezTo>
                    <a:pt x="920" y="497"/>
                    <a:pt x="920" y="498"/>
                    <a:pt x="919" y="498"/>
                  </a:cubicBezTo>
                  <a:cubicBezTo>
                    <a:pt x="919" y="499"/>
                    <a:pt x="919" y="499"/>
                    <a:pt x="919" y="500"/>
                  </a:cubicBezTo>
                  <a:cubicBezTo>
                    <a:pt x="919" y="501"/>
                    <a:pt x="919" y="501"/>
                    <a:pt x="919" y="501"/>
                  </a:cubicBezTo>
                  <a:cubicBezTo>
                    <a:pt x="919" y="502"/>
                    <a:pt x="919" y="503"/>
                    <a:pt x="920" y="503"/>
                  </a:cubicBezTo>
                  <a:cubicBezTo>
                    <a:pt x="920" y="504"/>
                    <a:pt x="920" y="504"/>
                    <a:pt x="920" y="504"/>
                  </a:cubicBezTo>
                  <a:cubicBezTo>
                    <a:pt x="919" y="504"/>
                    <a:pt x="919" y="505"/>
                    <a:pt x="919" y="505"/>
                  </a:cubicBezTo>
                  <a:cubicBezTo>
                    <a:pt x="919" y="505"/>
                    <a:pt x="919" y="505"/>
                    <a:pt x="919" y="506"/>
                  </a:cubicBezTo>
                  <a:cubicBezTo>
                    <a:pt x="919" y="506"/>
                    <a:pt x="918" y="507"/>
                    <a:pt x="919" y="508"/>
                  </a:cubicBezTo>
                  <a:cubicBezTo>
                    <a:pt x="918" y="509"/>
                    <a:pt x="919" y="510"/>
                    <a:pt x="919" y="510"/>
                  </a:cubicBezTo>
                  <a:cubicBezTo>
                    <a:pt x="919" y="510"/>
                    <a:pt x="919" y="510"/>
                    <a:pt x="919" y="511"/>
                  </a:cubicBezTo>
                  <a:cubicBezTo>
                    <a:pt x="919" y="511"/>
                    <a:pt x="919" y="511"/>
                    <a:pt x="919" y="511"/>
                  </a:cubicBezTo>
                  <a:cubicBezTo>
                    <a:pt x="918" y="512"/>
                    <a:pt x="918" y="512"/>
                    <a:pt x="918" y="512"/>
                  </a:cubicBezTo>
                  <a:cubicBezTo>
                    <a:pt x="918" y="512"/>
                    <a:pt x="918" y="512"/>
                    <a:pt x="918" y="512"/>
                  </a:cubicBezTo>
                  <a:cubicBezTo>
                    <a:pt x="918" y="512"/>
                    <a:pt x="918" y="513"/>
                    <a:pt x="918" y="516"/>
                  </a:cubicBezTo>
                  <a:cubicBezTo>
                    <a:pt x="918" y="516"/>
                    <a:pt x="918" y="516"/>
                    <a:pt x="919" y="516"/>
                  </a:cubicBezTo>
                  <a:cubicBezTo>
                    <a:pt x="919" y="516"/>
                    <a:pt x="919" y="517"/>
                    <a:pt x="918" y="518"/>
                  </a:cubicBezTo>
                  <a:cubicBezTo>
                    <a:pt x="918" y="518"/>
                    <a:pt x="918" y="519"/>
                    <a:pt x="918" y="519"/>
                  </a:cubicBezTo>
                  <a:cubicBezTo>
                    <a:pt x="918" y="520"/>
                    <a:pt x="918" y="520"/>
                    <a:pt x="918" y="520"/>
                  </a:cubicBezTo>
                  <a:cubicBezTo>
                    <a:pt x="918" y="521"/>
                    <a:pt x="918" y="521"/>
                    <a:pt x="918" y="521"/>
                  </a:cubicBezTo>
                  <a:cubicBezTo>
                    <a:pt x="918" y="522"/>
                    <a:pt x="918" y="522"/>
                    <a:pt x="918" y="522"/>
                  </a:cubicBezTo>
                  <a:cubicBezTo>
                    <a:pt x="918" y="523"/>
                    <a:pt x="918" y="523"/>
                    <a:pt x="918" y="524"/>
                  </a:cubicBezTo>
                  <a:cubicBezTo>
                    <a:pt x="918" y="524"/>
                    <a:pt x="918" y="525"/>
                    <a:pt x="917" y="525"/>
                  </a:cubicBezTo>
                  <a:cubicBezTo>
                    <a:pt x="917" y="526"/>
                    <a:pt x="917" y="527"/>
                    <a:pt x="917" y="528"/>
                  </a:cubicBezTo>
                  <a:cubicBezTo>
                    <a:pt x="917" y="528"/>
                    <a:pt x="917" y="529"/>
                    <a:pt x="917" y="530"/>
                  </a:cubicBezTo>
                  <a:cubicBezTo>
                    <a:pt x="917" y="531"/>
                    <a:pt x="917" y="533"/>
                    <a:pt x="917" y="534"/>
                  </a:cubicBezTo>
                  <a:cubicBezTo>
                    <a:pt x="917" y="534"/>
                    <a:pt x="917" y="534"/>
                    <a:pt x="917" y="534"/>
                  </a:cubicBezTo>
                  <a:cubicBezTo>
                    <a:pt x="917" y="535"/>
                    <a:pt x="917" y="535"/>
                    <a:pt x="917" y="535"/>
                  </a:cubicBezTo>
                  <a:cubicBezTo>
                    <a:pt x="917" y="536"/>
                    <a:pt x="917" y="536"/>
                    <a:pt x="917" y="537"/>
                  </a:cubicBezTo>
                  <a:cubicBezTo>
                    <a:pt x="916" y="538"/>
                    <a:pt x="916" y="540"/>
                    <a:pt x="916" y="541"/>
                  </a:cubicBezTo>
                  <a:cubicBezTo>
                    <a:pt x="916" y="541"/>
                    <a:pt x="916" y="541"/>
                    <a:pt x="916" y="542"/>
                  </a:cubicBezTo>
                  <a:cubicBezTo>
                    <a:pt x="916" y="542"/>
                    <a:pt x="917" y="543"/>
                    <a:pt x="916" y="544"/>
                  </a:cubicBezTo>
                  <a:cubicBezTo>
                    <a:pt x="916" y="544"/>
                    <a:pt x="916" y="544"/>
                    <a:pt x="916" y="544"/>
                  </a:cubicBezTo>
                  <a:cubicBezTo>
                    <a:pt x="916" y="545"/>
                    <a:pt x="916" y="545"/>
                    <a:pt x="916" y="545"/>
                  </a:cubicBezTo>
                  <a:cubicBezTo>
                    <a:pt x="915" y="546"/>
                    <a:pt x="915" y="547"/>
                    <a:pt x="915" y="548"/>
                  </a:cubicBezTo>
                  <a:cubicBezTo>
                    <a:pt x="915" y="548"/>
                    <a:pt x="915" y="549"/>
                    <a:pt x="915" y="549"/>
                  </a:cubicBezTo>
                  <a:cubicBezTo>
                    <a:pt x="915" y="550"/>
                    <a:pt x="915" y="550"/>
                    <a:pt x="914" y="551"/>
                  </a:cubicBezTo>
                  <a:cubicBezTo>
                    <a:pt x="914" y="551"/>
                    <a:pt x="914" y="551"/>
                    <a:pt x="915" y="551"/>
                  </a:cubicBezTo>
                  <a:cubicBezTo>
                    <a:pt x="914" y="552"/>
                    <a:pt x="913" y="553"/>
                    <a:pt x="914" y="555"/>
                  </a:cubicBezTo>
                  <a:cubicBezTo>
                    <a:pt x="914" y="555"/>
                    <a:pt x="914" y="555"/>
                    <a:pt x="914" y="555"/>
                  </a:cubicBezTo>
                  <a:cubicBezTo>
                    <a:pt x="914" y="555"/>
                    <a:pt x="915" y="556"/>
                    <a:pt x="915" y="556"/>
                  </a:cubicBezTo>
                  <a:cubicBezTo>
                    <a:pt x="915" y="556"/>
                    <a:pt x="915" y="556"/>
                    <a:pt x="915" y="556"/>
                  </a:cubicBezTo>
                  <a:cubicBezTo>
                    <a:pt x="914" y="557"/>
                    <a:pt x="914" y="557"/>
                    <a:pt x="914" y="557"/>
                  </a:cubicBezTo>
                  <a:cubicBezTo>
                    <a:pt x="914" y="557"/>
                    <a:pt x="914" y="557"/>
                    <a:pt x="914" y="558"/>
                  </a:cubicBezTo>
                  <a:cubicBezTo>
                    <a:pt x="914" y="558"/>
                    <a:pt x="914" y="558"/>
                    <a:pt x="914" y="559"/>
                  </a:cubicBezTo>
                  <a:cubicBezTo>
                    <a:pt x="914" y="559"/>
                    <a:pt x="914" y="559"/>
                    <a:pt x="914" y="559"/>
                  </a:cubicBezTo>
                  <a:cubicBezTo>
                    <a:pt x="913" y="559"/>
                    <a:pt x="913" y="560"/>
                    <a:pt x="913" y="561"/>
                  </a:cubicBezTo>
                  <a:cubicBezTo>
                    <a:pt x="912" y="562"/>
                    <a:pt x="912" y="563"/>
                    <a:pt x="912" y="564"/>
                  </a:cubicBezTo>
                  <a:cubicBezTo>
                    <a:pt x="912" y="564"/>
                    <a:pt x="912" y="564"/>
                    <a:pt x="912" y="564"/>
                  </a:cubicBezTo>
                  <a:cubicBezTo>
                    <a:pt x="912" y="565"/>
                    <a:pt x="912" y="565"/>
                    <a:pt x="912" y="565"/>
                  </a:cubicBezTo>
                  <a:cubicBezTo>
                    <a:pt x="911" y="566"/>
                    <a:pt x="911" y="567"/>
                    <a:pt x="911" y="568"/>
                  </a:cubicBezTo>
                  <a:cubicBezTo>
                    <a:pt x="911" y="568"/>
                    <a:pt x="911" y="569"/>
                    <a:pt x="911" y="570"/>
                  </a:cubicBezTo>
                  <a:cubicBezTo>
                    <a:pt x="911" y="570"/>
                    <a:pt x="911" y="570"/>
                    <a:pt x="910" y="571"/>
                  </a:cubicBezTo>
                  <a:cubicBezTo>
                    <a:pt x="910" y="571"/>
                    <a:pt x="910" y="571"/>
                    <a:pt x="911" y="571"/>
                  </a:cubicBezTo>
                  <a:cubicBezTo>
                    <a:pt x="910" y="571"/>
                    <a:pt x="910" y="572"/>
                    <a:pt x="910" y="572"/>
                  </a:cubicBezTo>
                  <a:cubicBezTo>
                    <a:pt x="910" y="572"/>
                    <a:pt x="910" y="573"/>
                    <a:pt x="910" y="574"/>
                  </a:cubicBezTo>
                  <a:cubicBezTo>
                    <a:pt x="909" y="575"/>
                    <a:pt x="909" y="576"/>
                    <a:pt x="909" y="577"/>
                  </a:cubicBezTo>
                  <a:cubicBezTo>
                    <a:pt x="909" y="577"/>
                    <a:pt x="909" y="577"/>
                    <a:pt x="909" y="577"/>
                  </a:cubicBezTo>
                  <a:cubicBezTo>
                    <a:pt x="909" y="578"/>
                    <a:pt x="908" y="578"/>
                    <a:pt x="908" y="579"/>
                  </a:cubicBezTo>
                  <a:cubicBezTo>
                    <a:pt x="908" y="579"/>
                    <a:pt x="908" y="580"/>
                    <a:pt x="907" y="580"/>
                  </a:cubicBezTo>
                  <a:cubicBezTo>
                    <a:pt x="907" y="581"/>
                    <a:pt x="907" y="581"/>
                    <a:pt x="907" y="582"/>
                  </a:cubicBezTo>
                  <a:cubicBezTo>
                    <a:pt x="907" y="582"/>
                    <a:pt x="907" y="583"/>
                    <a:pt x="907" y="583"/>
                  </a:cubicBezTo>
                  <a:cubicBezTo>
                    <a:pt x="906" y="584"/>
                    <a:pt x="905" y="585"/>
                    <a:pt x="905" y="586"/>
                  </a:cubicBezTo>
                  <a:cubicBezTo>
                    <a:pt x="905" y="587"/>
                    <a:pt x="905" y="587"/>
                    <a:pt x="904" y="588"/>
                  </a:cubicBezTo>
                  <a:cubicBezTo>
                    <a:pt x="904" y="589"/>
                    <a:pt x="904" y="589"/>
                    <a:pt x="904" y="590"/>
                  </a:cubicBezTo>
                  <a:cubicBezTo>
                    <a:pt x="903" y="590"/>
                    <a:pt x="903" y="590"/>
                    <a:pt x="903" y="591"/>
                  </a:cubicBezTo>
                  <a:cubicBezTo>
                    <a:pt x="903" y="591"/>
                    <a:pt x="903" y="592"/>
                    <a:pt x="903" y="592"/>
                  </a:cubicBezTo>
                  <a:cubicBezTo>
                    <a:pt x="902" y="593"/>
                    <a:pt x="902" y="593"/>
                    <a:pt x="902" y="593"/>
                  </a:cubicBezTo>
                  <a:cubicBezTo>
                    <a:pt x="903" y="594"/>
                    <a:pt x="903" y="595"/>
                    <a:pt x="902" y="595"/>
                  </a:cubicBezTo>
                  <a:cubicBezTo>
                    <a:pt x="901" y="595"/>
                    <a:pt x="901" y="595"/>
                    <a:pt x="901" y="596"/>
                  </a:cubicBezTo>
                  <a:cubicBezTo>
                    <a:pt x="901" y="596"/>
                    <a:pt x="901" y="596"/>
                    <a:pt x="901" y="597"/>
                  </a:cubicBezTo>
                  <a:cubicBezTo>
                    <a:pt x="901" y="597"/>
                    <a:pt x="901" y="597"/>
                    <a:pt x="900" y="598"/>
                  </a:cubicBezTo>
                  <a:cubicBezTo>
                    <a:pt x="898" y="599"/>
                    <a:pt x="898" y="601"/>
                    <a:pt x="898" y="602"/>
                  </a:cubicBezTo>
                  <a:cubicBezTo>
                    <a:pt x="898" y="602"/>
                    <a:pt x="897" y="602"/>
                    <a:pt x="897" y="603"/>
                  </a:cubicBezTo>
                  <a:cubicBezTo>
                    <a:pt x="896" y="604"/>
                    <a:pt x="896" y="605"/>
                    <a:pt x="896" y="605"/>
                  </a:cubicBezTo>
                  <a:cubicBezTo>
                    <a:pt x="896" y="606"/>
                    <a:pt x="896" y="606"/>
                    <a:pt x="895" y="606"/>
                  </a:cubicBezTo>
                  <a:cubicBezTo>
                    <a:pt x="895" y="606"/>
                    <a:pt x="895" y="606"/>
                    <a:pt x="895" y="607"/>
                  </a:cubicBezTo>
                  <a:cubicBezTo>
                    <a:pt x="894" y="607"/>
                    <a:pt x="893" y="608"/>
                    <a:pt x="893" y="609"/>
                  </a:cubicBezTo>
                  <a:cubicBezTo>
                    <a:pt x="893" y="610"/>
                    <a:pt x="893" y="610"/>
                    <a:pt x="893" y="610"/>
                  </a:cubicBezTo>
                  <a:cubicBezTo>
                    <a:pt x="892" y="610"/>
                    <a:pt x="892" y="610"/>
                    <a:pt x="892" y="610"/>
                  </a:cubicBezTo>
                  <a:cubicBezTo>
                    <a:pt x="891" y="612"/>
                    <a:pt x="891" y="613"/>
                    <a:pt x="891" y="613"/>
                  </a:cubicBezTo>
                  <a:cubicBezTo>
                    <a:pt x="891" y="613"/>
                    <a:pt x="891" y="613"/>
                    <a:pt x="891" y="613"/>
                  </a:cubicBezTo>
                  <a:cubicBezTo>
                    <a:pt x="890" y="614"/>
                    <a:pt x="890" y="615"/>
                    <a:pt x="890" y="615"/>
                  </a:cubicBezTo>
                  <a:cubicBezTo>
                    <a:pt x="889" y="615"/>
                    <a:pt x="889" y="615"/>
                    <a:pt x="889" y="615"/>
                  </a:cubicBezTo>
                  <a:cubicBezTo>
                    <a:pt x="889" y="616"/>
                    <a:pt x="888" y="616"/>
                    <a:pt x="888" y="617"/>
                  </a:cubicBezTo>
                  <a:cubicBezTo>
                    <a:pt x="888" y="617"/>
                    <a:pt x="888" y="617"/>
                    <a:pt x="888" y="617"/>
                  </a:cubicBezTo>
                  <a:cubicBezTo>
                    <a:pt x="888" y="617"/>
                    <a:pt x="888" y="618"/>
                    <a:pt x="887" y="618"/>
                  </a:cubicBezTo>
                  <a:cubicBezTo>
                    <a:pt x="887" y="618"/>
                    <a:pt x="887" y="618"/>
                    <a:pt x="887" y="618"/>
                  </a:cubicBezTo>
                  <a:cubicBezTo>
                    <a:pt x="887" y="618"/>
                    <a:pt x="885" y="619"/>
                    <a:pt x="885" y="620"/>
                  </a:cubicBezTo>
                  <a:cubicBezTo>
                    <a:pt x="885" y="620"/>
                    <a:pt x="884" y="621"/>
                    <a:pt x="884" y="621"/>
                  </a:cubicBezTo>
                  <a:cubicBezTo>
                    <a:pt x="883" y="622"/>
                    <a:pt x="883" y="622"/>
                    <a:pt x="883" y="622"/>
                  </a:cubicBezTo>
                  <a:cubicBezTo>
                    <a:pt x="883" y="622"/>
                    <a:pt x="883" y="622"/>
                    <a:pt x="883" y="623"/>
                  </a:cubicBezTo>
                  <a:cubicBezTo>
                    <a:pt x="883" y="623"/>
                    <a:pt x="882" y="623"/>
                    <a:pt x="882" y="623"/>
                  </a:cubicBezTo>
                  <a:cubicBezTo>
                    <a:pt x="882" y="624"/>
                    <a:pt x="881" y="625"/>
                    <a:pt x="881" y="626"/>
                  </a:cubicBezTo>
                  <a:cubicBezTo>
                    <a:pt x="880" y="626"/>
                    <a:pt x="880" y="627"/>
                    <a:pt x="879" y="628"/>
                  </a:cubicBezTo>
                  <a:cubicBezTo>
                    <a:pt x="877" y="628"/>
                    <a:pt x="877" y="628"/>
                    <a:pt x="877" y="630"/>
                  </a:cubicBezTo>
                  <a:cubicBezTo>
                    <a:pt x="877" y="630"/>
                    <a:pt x="877" y="630"/>
                    <a:pt x="876" y="631"/>
                  </a:cubicBezTo>
                  <a:cubicBezTo>
                    <a:pt x="876" y="631"/>
                    <a:pt x="876" y="631"/>
                    <a:pt x="876" y="631"/>
                  </a:cubicBezTo>
                  <a:cubicBezTo>
                    <a:pt x="876" y="631"/>
                    <a:pt x="876" y="631"/>
                    <a:pt x="876" y="631"/>
                  </a:cubicBezTo>
                  <a:cubicBezTo>
                    <a:pt x="875" y="632"/>
                    <a:pt x="874" y="633"/>
                    <a:pt x="874" y="633"/>
                  </a:cubicBezTo>
                  <a:cubicBezTo>
                    <a:pt x="874" y="633"/>
                    <a:pt x="874" y="633"/>
                    <a:pt x="874" y="633"/>
                  </a:cubicBezTo>
                  <a:cubicBezTo>
                    <a:pt x="873" y="634"/>
                    <a:pt x="872" y="634"/>
                    <a:pt x="872" y="635"/>
                  </a:cubicBezTo>
                  <a:cubicBezTo>
                    <a:pt x="871" y="636"/>
                    <a:pt x="870" y="636"/>
                    <a:pt x="869" y="638"/>
                  </a:cubicBezTo>
                  <a:cubicBezTo>
                    <a:pt x="869" y="638"/>
                    <a:pt x="868" y="639"/>
                    <a:pt x="868" y="639"/>
                  </a:cubicBezTo>
                  <a:cubicBezTo>
                    <a:pt x="868" y="639"/>
                    <a:pt x="867" y="639"/>
                    <a:pt x="867" y="640"/>
                  </a:cubicBezTo>
                  <a:cubicBezTo>
                    <a:pt x="867" y="640"/>
                    <a:pt x="867" y="640"/>
                    <a:pt x="867" y="640"/>
                  </a:cubicBezTo>
                  <a:cubicBezTo>
                    <a:pt x="866" y="641"/>
                    <a:pt x="866" y="641"/>
                    <a:pt x="865" y="641"/>
                  </a:cubicBezTo>
                  <a:cubicBezTo>
                    <a:pt x="864" y="641"/>
                    <a:pt x="864" y="641"/>
                    <a:pt x="864" y="641"/>
                  </a:cubicBezTo>
                  <a:cubicBezTo>
                    <a:pt x="864" y="641"/>
                    <a:pt x="864" y="642"/>
                    <a:pt x="864" y="642"/>
                  </a:cubicBezTo>
                  <a:cubicBezTo>
                    <a:pt x="864" y="642"/>
                    <a:pt x="864" y="642"/>
                    <a:pt x="864" y="642"/>
                  </a:cubicBezTo>
                  <a:cubicBezTo>
                    <a:pt x="863" y="642"/>
                    <a:pt x="863" y="643"/>
                    <a:pt x="862" y="643"/>
                  </a:cubicBezTo>
                  <a:cubicBezTo>
                    <a:pt x="861" y="644"/>
                    <a:pt x="861" y="644"/>
                    <a:pt x="860" y="645"/>
                  </a:cubicBezTo>
                  <a:cubicBezTo>
                    <a:pt x="860" y="645"/>
                    <a:pt x="860" y="645"/>
                    <a:pt x="859" y="645"/>
                  </a:cubicBezTo>
                  <a:cubicBezTo>
                    <a:pt x="859" y="645"/>
                    <a:pt x="859" y="645"/>
                    <a:pt x="859" y="645"/>
                  </a:cubicBezTo>
                  <a:cubicBezTo>
                    <a:pt x="859" y="646"/>
                    <a:pt x="858" y="646"/>
                    <a:pt x="858" y="647"/>
                  </a:cubicBezTo>
                  <a:cubicBezTo>
                    <a:pt x="857" y="647"/>
                    <a:pt x="857" y="647"/>
                    <a:pt x="856" y="648"/>
                  </a:cubicBezTo>
                  <a:cubicBezTo>
                    <a:pt x="855" y="648"/>
                    <a:pt x="854" y="649"/>
                    <a:pt x="854" y="650"/>
                  </a:cubicBezTo>
                  <a:cubicBezTo>
                    <a:pt x="854" y="650"/>
                    <a:pt x="854" y="650"/>
                    <a:pt x="854" y="650"/>
                  </a:cubicBezTo>
                  <a:cubicBezTo>
                    <a:pt x="853" y="651"/>
                    <a:pt x="852" y="651"/>
                    <a:pt x="852" y="651"/>
                  </a:cubicBezTo>
                  <a:cubicBezTo>
                    <a:pt x="852" y="651"/>
                    <a:pt x="851" y="651"/>
                    <a:pt x="851" y="651"/>
                  </a:cubicBezTo>
                  <a:cubicBezTo>
                    <a:pt x="850" y="651"/>
                    <a:pt x="849" y="652"/>
                    <a:pt x="849" y="653"/>
                  </a:cubicBezTo>
                  <a:cubicBezTo>
                    <a:pt x="849" y="653"/>
                    <a:pt x="849" y="653"/>
                    <a:pt x="848" y="653"/>
                  </a:cubicBezTo>
                  <a:cubicBezTo>
                    <a:pt x="848" y="653"/>
                    <a:pt x="848" y="654"/>
                    <a:pt x="848" y="654"/>
                  </a:cubicBezTo>
                  <a:cubicBezTo>
                    <a:pt x="848" y="654"/>
                    <a:pt x="848" y="654"/>
                    <a:pt x="846" y="655"/>
                  </a:cubicBezTo>
                  <a:cubicBezTo>
                    <a:pt x="846" y="655"/>
                    <a:pt x="846" y="655"/>
                    <a:pt x="846" y="655"/>
                  </a:cubicBezTo>
                  <a:cubicBezTo>
                    <a:pt x="845" y="655"/>
                    <a:pt x="845" y="655"/>
                    <a:pt x="845" y="656"/>
                  </a:cubicBezTo>
                  <a:cubicBezTo>
                    <a:pt x="845" y="656"/>
                    <a:pt x="845" y="656"/>
                    <a:pt x="844" y="656"/>
                  </a:cubicBezTo>
                  <a:cubicBezTo>
                    <a:pt x="844" y="656"/>
                    <a:pt x="844" y="656"/>
                    <a:pt x="844" y="656"/>
                  </a:cubicBezTo>
                  <a:cubicBezTo>
                    <a:pt x="843" y="656"/>
                    <a:pt x="842" y="656"/>
                    <a:pt x="842" y="657"/>
                  </a:cubicBezTo>
                  <a:cubicBezTo>
                    <a:pt x="841" y="657"/>
                    <a:pt x="841" y="657"/>
                    <a:pt x="841" y="657"/>
                  </a:cubicBezTo>
                  <a:cubicBezTo>
                    <a:pt x="841" y="658"/>
                    <a:pt x="841" y="658"/>
                    <a:pt x="840" y="658"/>
                  </a:cubicBezTo>
                  <a:cubicBezTo>
                    <a:pt x="840" y="658"/>
                    <a:pt x="840" y="658"/>
                    <a:pt x="840" y="658"/>
                  </a:cubicBezTo>
                  <a:cubicBezTo>
                    <a:pt x="840" y="658"/>
                    <a:pt x="840" y="658"/>
                    <a:pt x="839" y="658"/>
                  </a:cubicBezTo>
                  <a:cubicBezTo>
                    <a:pt x="839" y="658"/>
                    <a:pt x="839" y="658"/>
                    <a:pt x="839" y="658"/>
                  </a:cubicBezTo>
                  <a:cubicBezTo>
                    <a:pt x="838" y="659"/>
                    <a:pt x="838" y="659"/>
                    <a:pt x="837" y="659"/>
                  </a:cubicBezTo>
                  <a:cubicBezTo>
                    <a:pt x="837" y="660"/>
                    <a:pt x="837" y="660"/>
                    <a:pt x="837" y="660"/>
                  </a:cubicBezTo>
                  <a:cubicBezTo>
                    <a:pt x="837" y="660"/>
                    <a:pt x="836" y="660"/>
                    <a:pt x="836" y="660"/>
                  </a:cubicBezTo>
                  <a:cubicBezTo>
                    <a:pt x="836" y="660"/>
                    <a:pt x="836" y="661"/>
                    <a:pt x="836" y="661"/>
                  </a:cubicBezTo>
                  <a:cubicBezTo>
                    <a:pt x="836" y="661"/>
                    <a:pt x="835" y="661"/>
                    <a:pt x="835" y="661"/>
                  </a:cubicBezTo>
                  <a:cubicBezTo>
                    <a:pt x="835" y="661"/>
                    <a:pt x="834" y="661"/>
                    <a:pt x="834" y="661"/>
                  </a:cubicBezTo>
                  <a:cubicBezTo>
                    <a:pt x="834" y="661"/>
                    <a:pt x="834" y="661"/>
                    <a:pt x="834" y="661"/>
                  </a:cubicBezTo>
                  <a:cubicBezTo>
                    <a:pt x="834" y="661"/>
                    <a:pt x="834" y="661"/>
                    <a:pt x="834" y="661"/>
                  </a:cubicBezTo>
                  <a:cubicBezTo>
                    <a:pt x="833" y="662"/>
                    <a:pt x="831" y="662"/>
                    <a:pt x="831" y="663"/>
                  </a:cubicBezTo>
                  <a:cubicBezTo>
                    <a:pt x="831" y="663"/>
                    <a:pt x="831" y="663"/>
                    <a:pt x="831" y="663"/>
                  </a:cubicBezTo>
                  <a:cubicBezTo>
                    <a:pt x="831" y="663"/>
                    <a:pt x="831" y="663"/>
                    <a:pt x="830" y="663"/>
                  </a:cubicBezTo>
                  <a:cubicBezTo>
                    <a:pt x="829" y="663"/>
                    <a:pt x="828" y="663"/>
                    <a:pt x="827" y="664"/>
                  </a:cubicBezTo>
                  <a:cubicBezTo>
                    <a:pt x="827" y="664"/>
                    <a:pt x="827" y="664"/>
                    <a:pt x="827" y="664"/>
                  </a:cubicBezTo>
                  <a:cubicBezTo>
                    <a:pt x="826" y="664"/>
                    <a:pt x="826" y="664"/>
                    <a:pt x="825" y="665"/>
                  </a:cubicBezTo>
                  <a:cubicBezTo>
                    <a:pt x="824" y="665"/>
                    <a:pt x="824" y="665"/>
                    <a:pt x="824" y="665"/>
                  </a:cubicBezTo>
                  <a:cubicBezTo>
                    <a:pt x="823" y="665"/>
                    <a:pt x="822" y="666"/>
                    <a:pt x="822" y="666"/>
                  </a:cubicBezTo>
                  <a:cubicBezTo>
                    <a:pt x="822" y="666"/>
                    <a:pt x="821" y="666"/>
                    <a:pt x="821" y="666"/>
                  </a:cubicBezTo>
                  <a:cubicBezTo>
                    <a:pt x="820" y="666"/>
                    <a:pt x="820" y="666"/>
                    <a:pt x="819" y="666"/>
                  </a:cubicBezTo>
                  <a:cubicBezTo>
                    <a:pt x="819" y="666"/>
                    <a:pt x="819" y="667"/>
                    <a:pt x="818" y="667"/>
                  </a:cubicBezTo>
                  <a:cubicBezTo>
                    <a:pt x="817" y="666"/>
                    <a:pt x="815" y="667"/>
                    <a:pt x="814" y="668"/>
                  </a:cubicBezTo>
                  <a:cubicBezTo>
                    <a:pt x="813" y="668"/>
                    <a:pt x="813" y="668"/>
                    <a:pt x="812" y="668"/>
                  </a:cubicBezTo>
                  <a:cubicBezTo>
                    <a:pt x="812" y="668"/>
                    <a:pt x="811" y="668"/>
                    <a:pt x="811" y="668"/>
                  </a:cubicBezTo>
                  <a:cubicBezTo>
                    <a:pt x="811" y="668"/>
                    <a:pt x="810" y="668"/>
                    <a:pt x="809" y="668"/>
                  </a:cubicBezTo>
                  <a:cubicBezTo>
                    <a:pt x="808" y="668"/>
                    <a:pt x="806" y="668"/>
                    <a:pt x="806" y="668"/>
                  </a:cubicBezTo>
                  <a:cubicBezTo>
                    <a:pt x="805" y="668"/>
                    <a:pt x="805" y="668"/>
                    <a:pt x="805" y="668"/>
                  </a:cubicBezTo>
                  <a:cubicBezTo>
                    <a:pt x="804" y="668"/>
                    <a:pt x="804" y="668"/>
                    <a:pt x="804" y="668"/>
                  </a:cubicBezTo>
                  <a:cubicBezTo>
                    <a:pt x="804" y="668"/>
                    <a:pt x="803" y="668"/>
                    <a:pt x="803" y="668"/>
                  </a:cubicBezTo>
                  <a:cubicBezTo>
                    <a:pt x="803" y="668"/>
                    <a:pt x="802" y="668"/>
                    <a:pt x="802" y="668"/>
                  </a:cubicBezTo>
                  <a:cubicBezTo>
                    <a:pt x="801" y="668"/>
                    <a:pt x="801" y="668"/>
                    <a:pt x="801" y="668"/>
                  </a:cubicBezTo>
                  <a:cubicBezTo>
                    <a:pt x="800" y="668"/>
                    <a:pt x="800" y="668"/>
                    <a:pt x="800" y="668"/>
                  </a:cubicBezTo>
                  <a:cubicBezTo>
                    <a:pt x="799" y="668"/>
                    <a:pt x="799" y="668"/>
                    <a:pt x="799" y="668"/>
                  </a:cubicBezTo>
                  <a:cubicBezTo>
                    <a:pt x="799" y="669"/>
                    <a:pt x="799" y="669"/>
                    <a:pt x="799" y="669"/>
                  </a:cubicBezTo>
                  <a:cubicBezTo>
                    <a:pt x="799" y="669"/>
                    <a:pt x="799" y="669"/>
                    <a:pt x="799" y="669"/>
                  </a:cubicBezTo>
                  <a:cubicBezTo>
                    <a:pt x="799" y="668"/>
                    <a:pt x="799" y="668"/>
                    <a:pt x="799" y="668"/>
                  </a:cubicBezTo>
                  <a:cubicBezTo>
                    <a:pt x="799" y="667"/>
                    <a:pt x="799" y="667"/>
                    <a:pt x="798" y="667"/>
                  </a:cubicBezTo>
                  <a:cubicBezTo>
                    <a:pt x="798" y="667"/>
                    <a:pt x="798" y="667"/>
                    <a:pt x="798" y="667"/>
                  </a:cubicBezTo>
                  <a:cubicBezTo>
                    <a:pt x="798" y="667"/>
                    <a:pt x="797" y="666"/>
                    <a:pt x="796" y="667"/>
                  </a:cubicBezTo>
                  <a:cubicBezTo>
                    <a:pt x="796" y="667"/>
                    <a:pt x="796" y="667"/>
                    <a:pt x="796" y="667"/>
                  </a:cubicBezTo>
                  <a:cubicBezTo>
                    <a:pt x="795" y="667"/>
                    <a:pt x="795" y="667"/>
                    <a:pt x="794" y="666"/>
                  </a:cubicBezTo>
                  <a:cubicBezTo>
                    <a:pt x="794" y="666"/>
                    <a:pt x="793" y="666"/>
                    <a:pt x="793" y="666"/>
                  </a:cubicBezTo>
                  <a:cubicBezTo>
                    <a:pt x="793" y="666"/>
                    <a:pt x="792" y="665"/>
                    <a:pt x="791" y="665"/>
                  </a:cubicBezTo>
                  <a:cubicBezTo>
                    <a:pt x="791" y="665"/>
                    <a:pt x="791" y="665"/>
                    <a:pt x="791" y="665"/>
                  </a:cubicBezTo>
                  <a:cubicBezTo>
                    <a:pt x="791" y="665"/>
                    <a:pt x="790" y="665"/>
                    <a:pt x="790" y="665"/>
                  </a:cubicBezTo>
                  <a:cubicBezTo>
                    <a:pt x="789" y="664"/>
                    <a:pt x="789" y="664"/>
                    <a:pt x="789" y="664"/>
                  </a:cubicBezTo>
                  <a:cubicBezTo>
                    <a:pt x="788" y="664"/>
                    <a:pt x="788" y="664"/>
                    <a:pt x="788" y="664"/>
                  </a:cubicBezTo>
                  <a:cubicBezTo>
                    <a:pt x="788" y="664"/>
                    <a:pt x="787" y="664"/>
                    <a:pt x="787" y="663"/>
                  </a:cubicBezTo>
                  <a:cubicBezTo>
                    <a:pt x="787" y="663"/>
                    <a:pt x="786" y="663"/>
                    <a:pt x="786" y="663"/>
                  </a:cubicBezTo>
                  <a:cubicBezTo>
                    <a:pt x="786" y="663"/>
                    <a:pt x="786" y="662"/>
                    <a:pt x="785" y="662"/>
                  </a:cubicBezTo>
                  <a:cubicBezTo>
                    <a:pt x="785" y="662"/>
                    <a:pt x="785" y="662"/>
                    <a:pt x="784" y="661"/>
                  </a:cubicBezTo>
                  <a:cubicBezTo>
                    <a:pt x="784" y="661"/>
                    <a:pt x="783" y="660"/>
                    <a:pt x="783" y="660"/>
                  </a:cubicBezTo>
                  <a:cubicBezTo>
                    <a:pt x="782" y="660"/>
                    <a:pt x="782" y="659"/>
                    <a:pt x="781" y="659"/>
                  </a:cubicBezTo>
                  <a:cubicBezTo>
                    <a:pt x="781" y="659"/>
                    <a:pt x="781" y="659"/>
                    <a:pt x="780" y="659"/>
                  </a:cubicBezTo>
                  <a:cubicBezTo>
                    <a:pt x="780" y="659"/>
                    <a:pt x="779" y="658"/>
                    <a:pt x="779" y="658"/>
                  </a:cubicBezTo>
                  <a:cubicBezTo>
                    <a:pt x="779" y="658"/>
                    <a:pt x="779" y="658"/>
                    <a:pt x="779" y="658"/>
                  </a:cubicBezTo>
                  <a:cubicBezTo>
                    <a:pt x="778" y="657"/>
                    <a:pt x="778" y="657"/>
                    <a:pt x="777" y="657"/>
                  </a:cubicBezTo>
                  <a:cubicBezTo>
                    <a:pt x="777" y="657"/>
                    <a:pt x="777" y="657"/>
                    <a:pt x="777" y="657"/>
                  </a:cubicBezTo>
                  <a:cubicBezTo>
                    <a:pt x="777" y="657"/>
                    <a:pt x="777" y="657"/>
                    <a:pt x="777" y="657"/>
                  </a:cubicBezTo>
                  <a:cubicBezTo>
                    <a:pt x="776" y="656"/>
                    <a:pt x="775" y="655"/>
                    <a:pt x="774" y="655"/>
                  </a:cubicBezTo>
                  <a:cubicBezTo>
                    <a:pt x="774" y="654"/>
                    <a:pt x="773" y="654"/>
                    <a:pt x="773" y="654"/>
                  </a:cubicBezTo>
                  <a:cubicBezTo>
                    <a:pt x="773" y="653"/>
                    <a:pt x="773" y="653"/>
                    <a:pt x="773" y="653"/>
                  </a:cubicBezTo>
                  <a:cubicBezTo>
                    <a:pt x="772" y="653"/>
                    <a:pt x="772" y="653"/>
                    <a:pt x="772" y="653"/>
                  </a:cubicBezTo>
                  <a:cubicBezTo>
                    <a:pt x="772" y="653"/>
                    <a:pt x="772" y="653"/>
                    <a:pt x="772" y="653"/>
                  </a:cubicBezTo>
                  <a:cubicBezTo>
                    <a:pt x="772" y="653"/>
                    <a:pt x="772" y="652"/>
                    <a:pt x="773" y="652"/>
                  </a:cubicBezTo>
                  <a:cubicBezTo>
                    <a:pt x="773" y="652"/>
                    <a:pt x="773" y="652"/>
                    <a:pt x="773" y="652"/>
                  </a:cubicBezTo>
                  <a:cubicBezTo>
                    <a:pt x="774" y="651"/>
                    <a:pt x="775" y="651"/>
                    <a:pt x="776" y="651"/>
                  </a:cubicBezTo>
                  <a:cubicBezTo>
                    <a:pt x="776" y="651"/>
                    <a:pt x="776" y="651"/>
                    <a:pt x="776" y="651"/>
                  </a:cubicBezTo>
                  <a:cubicBezTo>
                    <a:pt x="777" y="651"/>
                    <a:pt x="777" y="651"/>
                    <a:pt x="777" y="651"/>
                  </a:cubicBezTo>
                  <a:cubicBezTo>
                    <a:pt x="778" y="651"/>
                    <a:pt x="778" y="651"/>
                    <a:pt x="779" y="651"/>
                  </a:cubicBezTo>
                  <a:cubicBezTo>
                    <a:pt x="780" y="650"/>
                    <a:pt x="781" y="650"/>
                    <a:pt x="781" y="650"/>
                  </a:cubicBezTo>
                  <a:cubicBezTo>
                    <a:pt x="781" y="650"/>
                    <a:pt x="781" y="650"/>
                    <a:pt x="781" y="650"/>
                  </a:cubicBezTo>
                  <a:cubicBezTo>
                    <a:pt x="782" y="650"/>
                    <a:pt x="783" y="649"/>
                    <a:pt x="783" y="649"/>
                  </a:cubicBezTo>
                  <a:cubicBezTo>
                    <a:pt x="784" y="649"/>
                    <a:pt x="784" y="649"/>
                    <a:pt x="784" y="649"/>
                  </a:cubicBezTo>
                  <a:cubicBezTo>
                    <a:pt x="784" y="649"/>
                    <a:pt x="784" y="649"/>
                    <a:pt x="784" y="649"/>
                  </a:cubicBezTo>
                  <a:cubicBezTo>
                    <a:pt x="784" y="649"/>
                    <a:pt x="785" y="649"/>
                    <a:pt x="785" y="649"/>
                  </a:cubicBezTo>
                  <a:cubicBezTo>
                    <a:pt x="785" y="649"/>
                    <a:pt x="786" y="649"/>
                    <a:pt x="786" y="649"/>
                  </a:cubicBezTo>
                  <a:cubicBezTo>
                    <a:pt x="787" y="649"/>
                    <a:pt x="787" y="649"/>
                    <a:pt x="787" y="649"/>
                  </a:cubicBezTo>
                  <a:cubicBezTo>
                    <a:pt x="787" y="649"/>
                    <a:pt x="788" y="648"/>
                    <a:pt x="788" y="648"/>
                  </a:cubicBezTo>
                  <a:cubicBezTo>
                    <a:pt x="790" y="648"/>
                    <a:pt x="790" y="648"/>
                    <a:pt x="790" y="647"/>
                  </a:cubicBezTo>
                  <a:cubicBezTo>
                    <a:pt x="792" y="647"/>
                    <a:pt x="793" y="647"/>
                    <a:pt x="794" y="646"/>
                  </a:cubicBezTo>
                  <a:cubicBezTo>
                    <a:pt x="794" y="646"/>
                    <a:pt x="794" y="646"/>
                    <a:pt x="794" y="646"/>
                  </a:cubicBezTo>
                  <a:cubicBezTo>
                    <a:pt x="795" y="646"/>
                    <a:pt x="795" y="646"/>
                    <a:pt x="796" y="646"/>
                  </a:cubicBezTo>
                  <a:cubicBezTo>
                    <a:pt x="796" y="646"/>
                    <a:pt x="796" y="646"/>
                    <a:pt x="796" y="645"/>
                  </a:cubicBezTo>
                  <a:cubicBezTo>
                    <a:pt x="798" y="646"/>
                    <a:pt x="799" y="645"/>
                    <a:pt x="799" y="644"/>
                  </a:cubicBezTo>
                  <a:cubicBezTo>
                    <a:pt x="799" y="644"/>
                    <a:pt x="799" y="644"/>
                    <a:pt x="799" y="644"/>
                  </a:cubicBezTo>
                  <a:cubicBezTo>
                    <a:pt x="799" y="644"/>
                    <a:pt x="800" y="644"/>
                    <a:pt x="800" y="644"/>
                  </a:cubicBezTo>
                  <a:cubicBezTo>
                    <a:pt x="800" y="644"/>
                    <a:pt x="801" y="644"/>
                    <a:pt x="802" y="644"/>
                  </a:cubicBezTo>
                  <a:cubicBezTo>
                    <a:pt x="802" y="644"/>
                    <a:pt x="803" y="643"/>
                    <a:pt x="803" y="643"/>
                  </a:cubicBezTo>
                  <a:cubicBezTo>
                    <a:pt x="803" y="643"/>
                    <a:pt x="804" y="643"/>
                    <a:pt x="804" y="643"/>
                  </a:cubicBezTo>
                  <a:cubicBezTo>
                    <a:pt x="804" y="643"/>
                    <a:pt x="804" y="643"/>
                    <a:pt x="804" y="643"/>
                  </a:cubicBezTo>
                  <a:cubicBezTo>
                    <a:pt x="804" y="643"/>
                    <a:pt x="805" y="643"/>
                    <a:pt x="805" y="643"/>
                  </a:cubicBezTo>
                  <a:cubicBezTo>
                    <a:pt x="805" y="642"/>
                    <a:pt x="806" y="642"/>
                    <a:pt x="807" y="642"/>
                  </a:cubicBezTo>
                  <a:cubicBezTo>
                    <a:pt x="807" y="642"/>
                    <a:pt x="808" y="642"/>
                    <a:pt x="808" y="641"/>
                  </a:cubicBezTo>
                  <a:cubicBezTo>
                    <a:pt x="808" y="641"/>
                    <a:pt x="808" y="641"/>
                    <a:pt x="808" y="641"/>
                  </a:cubicBezTo>
                  <a:cubicBezTo>
                    <a:pt x="809" y="641"/>
                    <a:pt x="809" y="641"/>
                    <a:pt x="810" y="641"/>
                  </a:cubicBezTo>
                  <a:cubicBezTo>
                    <a:pt x="811" y="641"/>
                    <a:pt x="812" y="640"/>
                    <a:pt x="813" y="640"/>
                  </a:cubicBezTo>
                  <a:cubicBezTo>
                    <a:pt x="813" y="640"/>
                    <a:pt x="813" y="640"/>
                    <a:pt x="813" y="640"/>
                  </a:cubicBezTo>
                  <a:cubicBezTo>
                    <a:pt x="814" y="639"/>
                    <a:pt x="814" y="639"/>
                    <a:pt x="814" y="639"/>
                  </a:cubicBezTo>
                  <a:cubicBezTo>
                    <a:pt x="814" y="639"/>
                    <a:pt x="815" y="639"/>
                    <a:pt x="815" y="639"/>
                  </a:cubicBezTo>
                  <a:cubicBezTo>
                    <a:pt x="816" y="639"/>
                    <a:pt x="816" y="638"/>
                    <a:pt x="817" y="638"/>
                  </a:cubicBezTo>
                  <a:cubicBezTo>
                    <a:pt x="817" y="638"/>
                    <a:pt x="817" y="638"/>
                    <a:pt x="817" y="638"/>
                  </a:cubicBezTo>
                  <a:cubicBezTo>
                    <a:pt x="818" y="638"/>
                    <a:pt x="819" y="638"/>
                    <a:pt x="820" y="636"/>
                  </a:cubicBezTo>
                  <a:cubicBezTo>
                    <a:pt x="821" y="636"/>
                    <a:pt x="822" y="636"/>
                    <a:pt x="822" y="635"/>
                  </a:cubicBezTo>
                  <a:cubicBezTo>
                    <a:pt x="822" y="635"/>
                    <a:pt x="822" y="635"/>
                    <a:pt x="822" y="635"/>
                  </a:cubicBezTo>
                  <a:cubicBezTo>
                    <a:pt x="822" y="635"/>
                    <a:pt x="822" y="634"/>
                    <a:pt x="822" y="634"/>
                  </a:cubicBezTo>
                  <a:cubicBezTo>
                    <a:pt x="823" y="635"/>
                    <a:pt x="823" y="634"/>
                    <a:pt x="823" y="634"/>
                  </a:cubicBezTo>
                  <a:cubicBezTo>
                    <a:pt x="824" y="634"/>
                    <a:pt x="825" y="633"/>
                    <a:pt x="825" y="632"/>
                  </a:cubicBezTo>
                  <a:cubicBezTo>
                    <a:pt x="825" y="632"/>
                    <a:pt x="825" y="632"/>
                    <a:pt x="825" y="632"/>
                  </a:cubicBezTo>
                  <a:cubicBezTo>
                    <a:pt x="825" y="632"/>
                    <a:pt x="825" y="632"/>
                    <a:pt x="825" y="632"/>
                  </a:cubicBezTo>
                  <a:cubicBezTo>
                    <a:pt x="826" y="631"/>
                    <a:pt x="826" y="631"/>
                    <a:pt x="826" y="630"/>
                  </a:cubicBezTo>
                  <a:cubicBezTo>
                    <a:pt x="826" y="630"/>
                    <a:pt x="826" y="630"/>
                    <a:pt x="826" y="630"/>
                  </a:cubicBezTo>
                  <a:cubicBezTo>
                    <a:pt x="826" y="630"/>
                    <a:pt x="826" y="630"/>
                    <a:pt x="826" y="630"/>
                  </a:cubicBezTo>
                  <a:cubicBezTo>
                    <a:pt x="826" y="630"/>
                    <a:pt x="826" y="630"/>
                    <a:pt x="826" y="630"/>
                  </a:cubicBezTo>
                  <a:cubicBezTo>
                    <a:pt x="827" y="630"/>
                    <a:pt x="827" y="630"/>
                    <a:pt x="828" y="629"/>
                  </a:cubicBezTo>
                  <a:cubicBezTo>
                    <a:pt x="828" y="629"/>
                    <a:pt x="828" y="628"/>
                    <a:pt x="828" y="628"/>
                  </a:cubicBezTo>
                  <a:cubicBezTo>
                    <a:pt x="828" y="627"/>
                    <a:pt x="828" y="627"/>
                    <a:pt x="828" y="627"/>
                  </a:cubicBezTo>
                  <a:cubicBezTo>
                    <a:pt x="828" y="626"/>
                    <a:pt x="828" y="626"/>
                    <a:pt x="828" y="626"/>
                  </a:cubicBezTo>
                  <a:cubicBezTo>
                    <a:pt x="829" y="626"/>
                    <a:pt x="829" y="625"/>
                    <a:pt x="830" y="624"/>
                  </a:cubicBezTo>
                  <a:cubicBezTo>
                    <a:pt x="830" y="623"/>
                    <a:pt x="830" y="623"/>
                    <a:pt x="830" y="623"/>
                  </a:cubicBezTo>
                  <a:cubicBezTo>
                    <a:pt x="830" y="623"/>
                    <a:pt x="830" y="623"/>
                    <a:pt x="830" y="623"/>
                  </a:cubicBezTo>
                  <a:cubicBezTo>
                    <a:pt x="830" y="623"/>
                    <a:pt x="830" y="622"/>
                    <a:pt x="830" y="622"/>
                  </a:cubicBezTo>
                  <a:cubicBezTo>
                    <a:pt x="830" y="622"/>
                    <a:pt x="830" y="621"/>
                    <a:pt x="831" y="620"/>
                  </a:cubicBezTo>
                  <a:cubicBezTo>
                    <a:pt x="831" y="620"/>
                    <a:pt x="831" y="620"/>
                    <a:pt x="831" y="620"/>
                  </a:cubicBezTo>
                  <a:cubicBezTo>
                    <a:pt x="831" y="620"/>
                    <a:pt x="831" y="619"/>
                    <a:pt x="831" y="618"/>
                  </a:cubicBezTo>
                  <a:cubicBezTo>
                    <a:pt x="831" y="618"/>
                    <a:pt x="831" y="618"/>
                    <a:pt x="831" y="618"/>
                  </a:cubicBezTo>
                  <a:cubicBezTo>
                    <a:pt x="832" y="617"/>
                    <a:pt x="832" y="616"/>
                    <a:pt x="832" y="614"/>
                  </a:cubicBezTo>
                  <a:cubicBezTo>
                    <a:pt x="832" y="613"/>
                    <a:pt x="832" y="612"/>
                    <a:pt x="832" y="611"/>
                  </a:cubicBezTo>
                  <a:cubicBezTo>
                    <a:pt x="832" y="611"/>
                    <a:pt x="832" y="611"/>
                    <a:pt x="832" y="611"/>
                  </a:cubicBezTo>
                  <a:cubicBezTo>
                    <a:pt x="832" y="611"/>
                    <a:pt x="832" y="610"/>
                    <a:pt x="832" y="610"/>
                  </a:cubicBezTo>
                  <a:cubicBezTo>
                    <a:pt x="832" y="610"/>
                    <a:pt x="832" y="609"/>
                    <a:pt x="832" y="609"/>
                  </a:cubicBezTo>
                  <a:cubicBezTo>
                    <a:pt x="832" y="608"/>
                    <a:pt x="833" y="606"/>
                    <a:pt x="832" y="605"/>
                  </a:cubicBezTo>
                  <a:cubicBezTo>
                    <a:pt x="832" y="605"/>
                    <a:pt x="832" y="605"/>
                    <a:pt x="832" y="605"/>
                  </a:cubicBezTo>
                  <a:cubicBezTo>
                    <a:pt x="831" y="604"/>
                    <a:pt x="831" y="604"/>
                    <a:pt x="831" y="603"/>
                  </a:cubicBezTo>
                  <a:cubicBezTo>
                    <a:pt x="832" y="603"/>
                    <a:pt x="832" y="603"/>
                    <a:pt x="831" y="602"/>
                  </a:cubicBezTo>
                  <a:cubicBezTo>
                    <a:pt x="831" y="602"/>
                    <a:pt x="831" y="602"/>
                    <a:pt x="831" y="601"/>
                  </a:cubicBezTo>
                  <a:cubicBezTo>
                    <a:pt x="831" y="601"/>
                    <a:pt x="831" y="601"/>
                    <a:pt x="831" y="600"/>
                  </a:cubicBezTo>
                  <a:cubicBezTo>
                    <a:pt x="831" y="600"/>
                    <a:pt x="831" y="599"/>
                    <a:pt x="831" y="599"/>
                  </a:cubicBezTo>
                  <a:cubicBezTo>
                    <a:pt x="831" y="599"/>
                    <a:pt x="831" y="599"/>
                    <a:pt x="830" y="599"/>
                  </a:cubicBezTo>
                  <a:cubicBezTo>
                    <a:pt x="831" y="599"/>
                    <a:pt x="831" y="599"/>
                    <a:pt x="831" y="599"/>
                  </a:cubicBezTo>
                  <a:cubicBezTo>
                    <a:pt x="831" y="598"/>
                    <a:pt x="831" y="598"/>
                    <a:pt x="831" y="598"/>
                  </a:cubicBezTo>
                  <a:cubicBezTo>
                    <a:pt x="831" y="598"/>
                    <a:pt x="832" y="597"/>
                    <a:pt x="831" y="594"/>
                  </a:cubicBezTo>
                  <a:cubicBezTo>
                    <a:pt x="831" y="594"/>
                    <a:pt x="831" y="594"/>
                    <a:pt x="831" y="594"/>
                  </a:cubicBezTo>
                  <a:cubicBezTo>
                    <a:pt x="831" y="593"/>
                    <a:pt x="831" y="592"/>
                    <a:pt x="831" y="592"/>
                  </a:cubicBezTo>
                  <a:cubicBezTo>
                    <a:pt x="831" y="591"/>
                    <a:pt x="831" y="590"/>
                    <a:pt x="831" y="590"/>
                  </a:cubicBezTo>
                  <a:cubicBezTo>
                    <a:pt x="830" y="590"/>
                    <a:pt x="830" y="589"/>
                    <a:pt x="830" y="589"/>
                  </a:cubicBezTo>
                  <a:cubicBezTo>
                    <a:pt x="830" y="589"/>
                    <a:pt x="830" y="589"/>
                    <a:pt x="830" y="588"/>
                  </a:cubicBezTo>
                  <a:cubicBezTo>
                    <a:pt x="830" y="588"/>
                    <a:pt x="830" y="588"/>
                    <a:pt x="830" y="588"/>
                  </a:cubicBezTo>
                  <a:cubicBezTo>
                    <a:pt x="830" y="588"/>
                    <a:pt x="830" y="587"/>
                    <a:pt x="830" y="587"/>
                  </a:cubicBezTo>
                  <a:cubicBezTo>
                    <a:pt x="830" y="586"/>
                    <a:pt x="830" y="586"/>
                    <a:pt x="830" y="585"/>
                  </a:cubicBezTo>
                  <a:cubicBezTo>
                    <a:pt x="830" y="585"/>
                    <a:pt x="830" y="584"/>
                    <a:pt x="830" y="584"/>
                  </a:cubicBezTo>
                  <a:cubicBezTo>
                    <a:pt x="830" y="584"/>
                    <a:pt x="830" y="583"/>
                    <a:pt x="830" y="583"/>
                  </a:cubicBezTo>
                  <a:cubicBezTo>
                    <a:pt x="830" y="582"/>
                    <a:pt x="830" y="581"/>
                    <a:pt x="829" y="581"/>
                  </a:cubicBezTo>
                  <a:cubicBezTo>
                    <a:pt x="829" y="580"/>
                    <a:pt x="829" y="580"/>
                    <a:pt x="829" y="580"/>
                  </a:cubicBezTo>
                  <a:cubicBezTo>
                    <a:pt x="830" y="580"/>
                    <a:pt x="830" y="579"/>
                    <a:pt x="829" y="578"/>
                  </a:cubicBezTo>
                  <a:cubicBezTo>
                    <a:pt x="830" y="576"/>
                    <a:pt x="830" y="576"/>
                    <a:pt x="829" y="575"/>
                  </a:cubicBezTo>
                  <a:cubicBezTo>
                    <a:pt x="829" y="575"/>
                    <a:pt x="829" y="574"/>
                    <a:pt x="829" y="574"/>
                  </a:cubicBezTo>
                  <a:cubicBezTo>
                    <a:pt x="830" y="574"/>
                    <a:pt x="830" y="574"/>
                    <a:pt x="831" y="574"/>
                  </a:cubicBezTo>
                  <a:cubicBezTo>
                    <a:pt x="832" y="573"/>
                    <a:pt x="832" y="572"/>
                    <a:pt x="832" y="572"/>
                  </a:cubicBezTo>
                  <a:cubicBezTo>
                    <a:pt x="832" y="573"/>
                    <a:pt x="833" y="573"/>
                    <a:pt x="833" y="572"/>
                  </a:cubicBezTo>
                  <a:cubicBezTo>
                    <a:pt x="834" y="572"/>
                    <a:pt x="835" y="571"/>
                    <a:pt x="836" y="571"/>
                  </a:cubicBezTo>
                  <a:cubicBezTo>
                    <a:pt x="837" y="570"/>
                    <a:pt x="838" y="570"/>
                    <a:pt x="838" y="569"/>
                  </a:cubicBezTo>
                  <a:cubicBezTo>
                    <a:pt x="838" y="569"/>
                    <a:pt x="838" y="569"/>
                    <a:pt x="839" y="569"/>
                  </a:cubicBezTo>
                  <a:cubicBezTo>
                    <a:pt x="839" y="569"/>
                    <a:pt x="839" y="569"/>
                    <a:pt x="839" y="569"/>
                  </a:cubicBezTo>
                  <a:cubicBezTo>
                    <a:pt x="840" y="569"/>
                    <a:pt x="840" y="568"/>
                    <a:pt x="840" y="568"/>
                  </a:cubicBezTo>
                  <a:cubicBezTo>
                    <a:pt x="840" y="568"/>
                    <a:pt x="841" y="567"/>
                    <a:pt x="841" y="567"/>
                  </a:cubicBezTo>
                  <a:cubicBezTo>
                    <a:pt x="841" y="567"/>
                    <a:pt x="841" y="567"/>
                    <a:pt x="841" y="567"/>
                  </a:cubicBezTo>
                  <a:cubicBezTo>
                    <a:pt x="842" y="566"/>
                    <a:pt x="841" y="565"/>
                    <a:pt x="841" y="563"/>
                  </a:cubicBezTo>
                  <a:cubicBezTo>
                    <a:pt x="841" y="563"/>
                    <a:pt x="840" y="563"/>
                    <a:pt x="840" y="563"/>
                  </a:cubicBezTo>
                  <a:cubicBezTo>
                    <a:pt x="840" y="563"/>
                    <a:pt x="839" y="562"/>
                    <a:pt x="839" y="562"/>
                  </a:cubicBezTo>
                  <a:cubicBezTo>
                    <a:pt x="839" y="562"/>
                    <a:pt x="839" y="561"/>
                    <a:pt x="839" y="561"/>
                  </a:cubicBezTo>
                  <a:cubicBezTo>
                    <a:pt x="839" y="561"/>
                    <a:pt x="839" y="561"/>
                    <a:pt x="839" y="561"/>
                  </a:cubicBezTo>
                  <a:cubicBezTo>
                    <a:pt x="839" y="561"/>
                    <a:pt x="838" y="560"/>
                    <a:pt x="838" y="560"/>
                  </a:cubicBezTo>
                  <a:cubicBezTo>
                    <a:pt x="838" y="560"/>
                    <a:pt x="838" y="559"/>
                    <a:pt x="838" y="559"/>
                  </a:cubicBezTo>
                  <a:cubicBezTo>
                    <a:pt x="838" y="559"/>
                    <a:pt x="837" y="558"/>
                    <a:pt x="837" y="557"/>
                  </a:cubicBezTo>
                  <a:cubicBezTo>
                    <a:pt x="837" y="555"/>
                    <a:pt x="836" y="554"/>
                    <a:pt x="835" y="554"/>
                  </a:cubicBezTo>
                  <a:cubicBezTo>
                    <a:pt x="835" y="554"/>
                    <a:pt x="835" y="553"/>
                    <a:pt x="834" y="552"/>
                  </a:cubicBezTo>
                  <a:cubicBezTo>
                    <a:pt x="834" y="552"/>
                    <a:pt x="834" y="552"/>
                    <a:pt x="834" y="552"/>
                  </a:cubicBezTo>
                  <a:cubicBezTo>
                    <a:pt x="834" y="552"/>
                    <a:pt x="834" y="552"/>
                    <a:pt x="834" y="552"/>
                  </a:cubicBezTo>
                  <a:cubicBezTo>
                    <a:pt x="833" y="551"/>
                    <a:pt x="833" y="551"/>
                    <a:pt x="833" y="550"/>
                  </a:cubicBezTo>
                  <a:cubicBezTo>
                    <a:pt x="833" y="550"/>
                    <a:pt x="833" y="550"/>
                    <a:pt x="833" y="550"/>
                  </a:cubicBezTo>
                  <a:cubicBezTo>
                    <a:pt x="832" y="549"/>
                    <a:pt x="832" y="549"/>
                    <a:pt x="832" y="549"/>
                  </a:cubicBezTo>
                  <a:cubicBezTo>
                    <a:pt x="832" y="548"/>
                    <a:pt x="832" y="548"/>
                    <a:pt x="832" y="548"/>
                  </a:cubicBezTo>
                  <a:cubicBezTo>
                    <a:pt x="831" y="547"/>
                    <a:pt x="831" y="547"/>
                    <a:pt x="831" y="546"/>
                  </a:cubicBezTo>
                  <a:cubicBezTo>
                    <a:pt x="831" y="546"/>
                    <a:pt x="831" y="545"/>
                    <a:pt x="831" y="545"/>
                  </a:cubicBezTo>
                  <a:cubicBezTo>
                    <a:pt x="831" y="545"/>
                    <a:pt x="831" y="545"/>
                    <a:pt x="831" y="545"/>
                  </a:cubicBezTo>
                  <a:cubicBezTo>
                    <a:pt x="830" y="545"/>
                    <a:pt x="830" y="544"/>
                    <a:pt x="829" y="543"/>
                  </a:cubicBezTo>
                  <a:cubicBezTo>
                    <a:pt x="829" y="542"/>
                    <a:pt x="829" y="542"/>
                    <a:pt x="829" y="542"/>
                  </a:cubicBezTo>
                  <a:cubicBezTo>
                    <a:pt x="829" y="542"/>
                    <a:pt x="829" y="541"/>
                    <a:pt x="829" y="542"/>
                  </a:cubicBezTo>
                  <a:cubicBezTo>
                    <a:pt x="829" y="541"/>
                    <a:pt x="828" y="541"/>
                    <a:pt x="828" y="541"/>
                  </a:cubicBezTo>
                  <a:cubicBezTo>
                    <a:pt x="828" y="540"/>
                    <a:pt x="828" y="540"/>
                    <a:pt x="827" y="539"/>
                  </a:cubicBezTo>
                  <a:cubicBezTo>
                    <a:pt x="827" y="539"/>
                    <a:pt x="827" y="539"/>
                    <a:pt x="827" y="539"/>
                  </a:cubicBezTo>
                  <a:cubicBezTo>
                    <a:pt x="827" y="538"/>
                    <a:pt x="827" y="538"/>
                    <a:pt x="827" y="538"/>
                  </a:cubicBezTo>
                  <a:cubicBezTo>
                    <a:pt x="827" y="537"/>
                    <a:pt x="827" y="537"/>
                    <a:pt x="826" y="536"/>
                  </a:cubicBezTo>
                  <a:cubicBezTo>
                    <a:pt x="826" y="536"/>
                    <a:pt x="826" y="536"/>
                    <a:pt x="826" y="536"/>
                  </a:cubicBezTo>
                  <a:cubicBezTo>
                    <a:pt x="826" y="535"/>
                    <a:pt x="825" y="535"/>
                    <a:pt x="825" y="535"/>
                  </a:cubicBezTo>
                  <a:cubicBezTo>
                    <a:pt x="825" y="534"/>
                    <a:pt x="825" y="534"/>
                    <a:pt x="825" y="534"/>
                  </a:cubicBezTo>
                  <a:cubicBezTo>
                    <a:pt x="825" y="534"/>
                    <a:pt x="825" y="534"/>
                    <a:pt x="825" y="533"/>
                  </a:cubicBezTo>
                  <a:cubicBezTo>
                    <a:pt x="825" y="533"/>
                    <a:pt x="825" y="532"/>
                    <a:pt x="824" y="532"/>
                  </a:cubicBezTo>
                  <a:cubicBezTo>
                    <a:pt x="824" y="531"/>
                    <a:pt x="824" y="531"/>
                    <a:pt x="824" y="531"/>
                  </a:cubicBezTo>
                  <a:cubicBezTo>
                    <a:pt x="824" y="530"/>
                    <a:pt x="824" y="530"/>
                    <a:pt x="824" y="530"/>
                  </a:cubicBezTo>
                  <a:cubicBezTo>
                    <a:pt x="824" y="529"/>
                    <a:pt x="823" y="528"/>
                    <a:pt x="823" y="528"/>
                  </a:cubicBezTo>
                  <a:cubicBezTo>
                    <a:pt x="823" y="527"/>
                    <a:pt x="823" y="527"/>
                    <a:pt x="823" y="527"/>
                  </a:cubicBezTo>
                  <a:cubicBezTo>
                    <a:pt x="823" y="527"/>
                    <a:pt x="823" y="527"/>
                    <a:pt x="823" y="526"/>
                  </a:cubicBezTo>
                  <a:cubicBezTo>
                    <a:pt x="823" y="526"/>
                    <a:pt x="823" y="525"/>
                    <a:pt x="822" y="524"/>
                  </a:cubicBezTo>
                  <a:cubicBezTo>
                    <a:pt x="822" y="524"/>
                    <a:pt x="822" y="524"/>
                    <a:pt x="822" y="524"/>
                  </a:cubicBezTo>
                  <a:cubicBezTo>
                    <a:pt x="822" y="524"/>
                    <a:pt x="822" y="523"/>
                    <a:pt x="822" y="522"/>
                  </a:cubicBezTo>
                  <a:cubicBezTo>
                    <a:pt x="822" y="522"/>
                    <a:pt x="822" y="521"/>
                    <a:pt x="822" y="521"/>
                  </a:cubicBezTo>
                  <a:cubicBezTo>
                    <a:pt x="821" y="520"/>
                    <a:pt x="821" y="519"/>
                    <a:pt x="820" y="519"/>
                  </a:cubicBezTo>
                  <a:cubicBezTo>
                    <a:pt x="820" y="519"/>
                    <a:pt x="820" y="519"/>
                    <a:pt x="820" y="518"/>
                  </a:cubicBezTo>
                  <a:cubicBezTo>
                    <a:pt x="820" y="517"/>
                    <a:pt x="819" y="517"/>
                    <a:pt x="819" y="517"/>
                  </a:cubicBezTo>
                  <a:cubicBezTo>
                    <a:pt x="820" y="516"/>
                    <a:pt x="819" y="515"/>
                    <a:pt x="819" y="515"/>
                  </a:cubicBezTo>
                  <a:cubicBezTo>
                    <a:pt x="819" y="514"/>
                    <a:pt x="819" y="513"/>
                    <a:pt x="818" y="512"/>
                  </a:cubicBezTo>
                  <a:cubicBezTo>
                    <a:pt x="818" y="512"/>
                    <a:pt x="818" y="512"/>
                    <a:pt x="817" y="512"/>
                  </a:cubicBezTo>
                  <a:cubicBezTo>
                    <a:pt x="817" y="511"/>
                    <a:pt x="817" y="511"/>
                    <a:pt x="816" y="510"/>
                  </a:cubicBezTo>
                  <a:cubicBezTo>
                    <a:pt x="816" y="510"/>
                    <a:pt x="816" y="510"/>
                    <a:pt x="816" y="510"/>
                  </a:cubicBezTo>
                  <a:cubicBezTo>
                    <a:pt x="815" y="509"/>
                    <a:pt x="814" y="507"/>
                    <a:pt x="813" y="507"/>
                  </a:cubicBezTo>
                  <a:cubicBezTo>
                    <a:pt x="813" y="507"/>
                    <a:pt x="813" y="507"/>
                    <a:pt x="813" y="507"/>
                  </a:cubicBezTo>
                  <a:cubicBezTo>
                    <a:pt x="812" y="507"/>
                    <a:pt x="812" y="507"/>
                    <a:pt x="812" y="506"/>
                  </a:cubicBezTo>
                  <a:cubicBezTo>
                    <a:pt x="812" y="506"/>
                    <a:pt x="812" y="506"/>
                    <a:pt x="812" y="506"/>
                  </a:cubicBezTo>
                  <a:cubicBezTo>
                    <a:pt x="812" y="505"/>
                    <a:pt x="810" y="504"/>
                    <a:pt x="809" y="504"/>
                  </a:cubicBezTo>
                  <a:cubicBezTo>
                    <a:pt x="809" y="503"/>
                    <a:pt x="808" y="503"/>
                    <a:pt x="808" y="503"/>
                  </a:cubicBezTo>
                  <a:cubicBezTo>
                    <a:pt x="807" y="503"/>
                    <a:pt x="807" y="503"/>
                    <a:pt x="807" y="503"/>
                  </a:cubicBezTo>
                  <a:cubicBezTo>
                    <a:pt x="807" y="502"/>
                    <a:pt x="807" y="502"/>
                    <a:pt x="806" y="502"/>
                  </a:cubicBezTo>
                  <a:cubicBezTo>
                    <a:pt x="806" y="502"/>
                    <a:pt x="806" y="502"/>
                    <a:pt x="805" y="502"/>
                  </a:cubicBezTo>
                  <a:cubicBezTo>
                    <a:pt x="805" y="501"/>
                    <a:pt x="804" y="501"/>
                    <a:pt x="804" y="501"/>
                  </a:cubicBezTo>
                  <a:cubicBezTo>
                    <a:pt x="803" y="501"/>
                    <a:pt x="803" y="501"/>
                    <a:pt x="802" y="500"/>
                  </a:cubicBezTo>
                  <a:cubicBezTo>
                    <a:pt x="801" y="500"/>
                    <a:pt x="800" y="500"/>
                    <a:pt x="799" y="499"/>
                  </a:cubicBezTo>
                  <a:cubicBezTo>
                    <a:pt x="797" y="498"/>
                    <a:pt x="795" y="498"/>
                    <a:pt x="793" y="498"/>
                  </a:cubicBezTo>
                  <a:cubicBezTo>
                    <a:pt x="793" y="498"/>
                    <a:pt x="793" y="498"/>
                    <a:pt x="792" y="498"/>
                  </a:cubicBezTo>
                  <a:cubicBezTo>
                    <a:pt x="792" y="498"/>
                    <a:pt x="791" y="498"/>
                    <a:pt x="790" y="498"/>
                  </a:cubicBezTo>
                  <a:cubicBezTo>
                    <a:pt x="789" y="497"/>
                    <a:pt x="787" y="498"/>
                    <a:pt x="786" y="498"/>
                  </a:cubicBezTo>
                  <a:cubicBezTo>
                    <a:pt x="786" y="498"/>
                    <a:pt x="786" y="498"/>
                    <a:pt x="786" y="498"/>
                  </a:cubicBezTo>
                  <a:cubicBezTo>
                    <a:pt x="784" y="498"/>
                    <a:pt x="784" y="498"/>
                    <a:pt x="782" y="498"/>
                  </a:cubicBezTo>
                  <a:cubicBezTo>
                    <a:pt x="781" y="498"/>
                    <a:pt x="780" y="498"/>
                    <a:pt x="779" y="498"/>
                  </a:cubicBezTo>
                  <a:cubicBezTo>
                    <a:pt x="779" y="498"/>
                    <a:pt x="779" y="498"/>
                    <a:pt x="779" y="499"/>
                  </a:cubicBezTo>
                  <a:cubicBezTo>
                    <a:pt x="779" y="498"/>
                    <a:pt x="779" y="498"/>
                    <a:pt x="779" y="498"/>
                  </a:cubicBezTo>
                  <a:cubicBezTo>
                    <a:pt x="778" y="499"/>
                    <a:pt x="778" y="499"/>
                    <a:pt x="778" y="499"/>
                  </a:cubicBezTo>
                  <a:cubicBezTo>
                    <a:pt x="778" y="499"/>
                    <a:pt x="778" y="499"/>
                    <a:pt x="777" y="499"/>
                  </a:cubicBezTo>
                  <a:cubicBezTo>
                    <a:pt x="777" y="499"/>
                    <a:pt x="776" y="499"/>
                    <a:pt x="776" y="499"/>
                  </a:cubicBezTo>
                  <a:cubicBezTo>
                    <a:pt x="775" y="498"/>
                    <a:pt x="773" y="499"/>
                    <a:pt x="773" y="500"/>
                  </a:cubicBezTo>
                  <a:cubicBezTo>
                    <a:pt x="772" y="499"/>
                    <a:pt x="771" y="500"/>
                    <a:pt x="770" y="500"/>
                  </a:cubicBezTo>
                  <a:cubicBezTo>
                    <a:pt x="770" y="500"/>
                    <a:pt x="770" y="501"/>
                    <a:pt x="769" y="501"/>
                  </a:cubicBezTo>
                  <a:cubicBezTo>
                    <a:pt x="769" y="501"/>
                    <a:pt x="769" y="501"/>
                    <a:pt x="769" y="501"/>
                  </a:cubicBezTo>
                  <a:cubicBezTo>
                    <a:pt x="768" y="501"/>
                    <a:pt x="768" y="501"/>
                    <a:pt x="768" y="501"/>
                  </a:cubicBezTo>
                  <a:cubicBezTo>
                    <a:pt x="767" y="501"/>
                    <a:pt x="767" y="501"/>
                    <a:pt x="767" y="501"/>
                  </a:cubicBezTo>
                  <a:cubicBezTo>
                    <a:pt x="766" y="502"/>
                    <a:pt x="766" y="502"/>
                    <a:pt x="765" y="502"/>
                  </a:cubicBezTo>
                  <a:cubicBezTo>
                    <a:pt x="764" y="502"/>
                    <a:pt x="764" y="503"/>
                    <a:pt x="764" y="503"/>
                  </a:cubicBezTo>
                  <a:cubicBezTo>
                    <a:pt x="763" y="503"/>
                    <a:pt x="763" y="503"/>
                    <a:pt x="763" y="503"/>
                  </a:cubicBezTo>
                  <a:cubicBezTo>
                    <a:pt x="763" y="503"/>
                    <a:pt x="763" y="503"/>
                    <a:pt x="762" y="503"/>
                  </a:cubicBezTo>
                  <a:cubicBezTo>
                    <a:pt x="762" y="503"/>
                    <a:pt x="762" y="503"/>
                    <a:pt x="762" y="503"/>
                  </a:cubicBezTo>
                  <a:cubicBezTo>
                    <a:pt x="762" y="503"/>
                    <a:pt x="761" y="504"/>
                    <a:pt x="761" y="504"/>
                  </a:cubicBezTo>
                  <a:cubicBezTo>
                    <a:pt x="761" y="504"/>
                    <a:pt x="760" y="504"/>
                    <a:pt x="760" y="504"/>
                  </a:cubicBezTo>
                  <a:cubicBezTo>
                    <a:pt x="760" y="504"/>
                    <a:pt x="759" y="504"/>
                    <a:pt x="759" y="504"/>
                  </a:cubicBezTo>
                  <a:cubicBezTo>
                    <a:pt x="759" y="504"/>
                    <a:pt x="759" y="505"/>
                    <a:pt x="759" y="505"/>
                  </a:cubicBezTo>
                  <a:cubicBezTo>
                    <a:pt x="758" y="505"/>
                    <a:pt x="758" y="506"/>
                    <a:pt x="757" y="506"/>
                  </a:cubicBezTo>
                  <a:cubicBezTo>
                    <a:pt x="757" y="506"/>
                    <a:pt x="757" y="506"/>
                    <a:pt x="757" y="506"/>
                  </a:cubicBezTo>
                  <a:cubicBezTo>
                    <a:pt x="757" y="506"/>
                    <a:pt x="756" y="506"/>
                    <a:pt x="756" y="506"/>
                  </a:cubicBezTo>
                  <a:cubicBezTo>
                    <a:pt x="756" y="506"/>
                    <a:pt x="755" y="506"/>
                    <a:pt x="755" y="507"/>
                  </a:cubicBezTo>
                  <a:cubicBezTo>
                    <a:pt x="753" y="507"/>
                    <a:pt x="752" y="508"/>
                    <a:pt x="752" y="509"/>
                  </a:cubicBezTo>
                  <a:cubicBezTo>
                    <a:pt x="752" y="509"/>
                    <a:pt x="752" y="509"/>
                    <a:pt x="752" y="509"/>
                  </a:cubicBezTo>
                  <a:cubicBezTo>
                    <a:pt x="752" y="509"/>
                    <a:pt x="751" y="509"/>
                    <a:pt x="751" y="509"/>
                  </a:cubicBezTo>
                  <a:cubicBezTo>
                    <a:pt x="750" y="509"/>
                    <a:pt x="750" y="509"/>
                    <a:pt x="750" y="510"/>
                  </a:cubicBezTo>
                  <a:cubicBezTo>
                    <a:pt x="749" y="510"/>
                    <a:pt x="748" y="511"/>
                    <a:pt x="748" y="511"/>
                  </a:cubicBezTo>
                  <a:cubicBezTo>
                    <a:pt x="748" y="511"/>
                    <a:pt x="748" y="511"/>
                    <a:pt x="748" y="511"/>
                  </a:cubicBezTo>
                  <a:cubicBezTo>
                    <a:pt x="747" y="512"/>
                    <a:pt x="747" y="512"/>
                    <a:pt x="747" y="512"/>
                  </a:cubicBezTo>
                  <a:cubicBezTo>
                    <a:pt x="747" y="513"/>
                    <a:pt x="747" y="513"/>
                    <a:pt x="747" y="513"/>
                  </a:cubicBezTo>
                  <a:cubicBezTo>
                    <a:pt x="746" y="513"/>
                    <a:pt x="746" y="513"/>
                    <a:pt x="745" y="513"/>
                  </a:cubicBezTo>
                  <a:cubicBezTo>
                    <a:pt x="745" y="513"/>
                    <a:pt x="745" y="513"/>
                    <a:pt x="745" y="513"/>
                  </a:cubicBezTo>
                  <a:cubicBezTo>
                    <a:pt x="744" y="514"/>
                    <a:pt x="744" y="514"/>
                    <a:pt x="743" y="515"/>
                  </a:cubicBezTo>
                  <a:cubicBezTo>
                    <a:pt x="743" y="516"/>
                    <a:pt x="742" y="516"/>
                    <a:pt x="742" y="517"/>
                  </a:cubicBezTo>
                  <a:cubicBezTo>
                    <a:pt x="742" y="517"/>
                    <a:pt x="742" y="517"/>
                    <a:pt x="742" y="517"/>
                  </a:cubicBezTo>
                  <a:cubicBezTo>
                    <a:pt x="741" y="517"/>
                    <a:pt x="741" y="517"/>
                    <a:pt x="741" y="517"/>
                  </a:cubicBezTo>
                  <a:cubicBezTo>
                    <a:pt x="741" y="518"/>
                    <a:pt x="741" y="518"/>
                    <a:pt x="741" y="518"/>
                  </a:cubicBezTo>
                  <a:cubicBezTo>
                    <a:pt x="740" y="518"/>
                    <a:pt x="740" y="518"/>
                    <a:pt x="739" y="519"/>
                  </a:cubicBezTo>
                  <a:cubicBezTo>
                    <a:pt x="739" y="519"/>
                    <a:pt x="739" y="519"/>
                    <a:pt x="739" y="519"/>
                  </a:cubicBezTo>
                  <a:cubicBezTo>
                    <a:pt x="739" y="520"/>
                    <a:pt x="739" y="520"/>
                    <a:pt x="739" y="520"/>
                  </a:cubicBezTo>
                  <a:cubicBezTo>
                    <a:pt x="739" y="520"/>
                    <a:pt x="739" y="520"/>
                    <a:pt x="738" y="521"/>
                  </a:cubicBezTo>
                  <a:cubicBezTo>
                    <a:pt x="738" y="521"/>
                    <a:pt x="737" y="521"/>
                    <a:pt x="737" y="522"/>
                  </a:cubicBezTo>
                  <a:cubicBezTo>
                    <a:pt x="737" y="522"/>
                    <a:pt x="737" y="523"/>
                    <a:pt x="736" y="523"/>
                  </a:cubicBezTo>
                  <a:cubicBezTo>
                    <a:pt x="736" y="524"/>
                    <a:pt x="736" y="525"/>
                    <a:pt x="736" y="525"/>
                  </a:cubicBezTo>
                  <a:cubicBezTo>
                    <a:pt x="735" y="525"/>
                    <a:pt x="735" y="525"/>
                    <a:pt x="735" y="526"/>
                  </a:cubicBezTo>
                  <a:cubicBezTo>
                    <a:pt x="735" y="526"/>
                    <a:pt x="735" y="526"/>
                    <a:pt x="735" y="526"/>
                  </a:cubicBezTo>
                  <a:cubicBezTo>
                    <a:pt x="734" y="526"/>
                    <a:pt x="734" y="527"/>
                    <a:pt x="734" y="528"/>
                  </a:cubicBezTo>
                  <a:cubicBezTo>
                    <a:pt x="733" y="528"/>
                    <a:pt x="732" y="529"/>
                    <a:pt x="732" y="530"/>
                  </a:cubicBezTo>
                  <a:cubicBezTo>
                    <a:pt x="732" y="530"/>
                    <a:pt x="732" y="531"/>
                    <a:pt x="732" y="532"/>
                  </a:cubicBezTo>
                  <a:cubicBezTo>
                    <a:pt x="732" y="532"/>
                    <a:pt x="732" y="533"/>
                    <a:pt x="732" y="533"/>
                  </a:cubicBezTo>
                  <a:cubicBezTo>
                    <a:pt x="732" y="533"/>
                    <a:pt x="732" y="533"/>
                    <a:pt x="732" y="533"/>
                  </a:cubicBezTo>
                  <a:cubicBezTo>
                    <a:pt x="731" y="534"/>
                    <a:pt x="731" y="534"/>
                    <a:pt x="731" y="536"/>
                  </a:cubicBezTo>
                  <a:cubicBezTo>
                    <a:pt x="730" y="537"/>
                    <a:pt x="730" y="538"/>
                    <a:pt x="730" y="538"/>
                  </a:cubicBezTo>
                  <a:cubicBezTo>
                    <a:pt x="730" y="539"/>
                    <a:pt x="730" y="539"/>
                    <a:pt x="730" y="539"/>
                  </a:cubicBezTo>
                  <a:cubicBezTo>
                    <a:pt x="730" y="540"/>
                    <a:pt x="730" y="540"/>
                    <a:pt x="730" y="541"/>
                  </a:cubicBezTo>
                  <a:cubicBezTo>
                    <a:pt x="729" y="542"/>
                    <a:pt x="729" y="543"/>
                    <a:pt x="729" y="543"/>
                  </a:cubicBezTo>
                  <a:cubicBezTo>
                    <a:pt x="729" y="544"/>
                    <a:pt x="729" y="544"/>
                    <a:pt x="729" y="544"/>
                  </a:cubicBezTo>
                  <a:cubicBezTo>
                    <a:pt x="729" y="544"/>
                    <a:pt x="729" y="544"/>
                    <a:pt x="729" y="544"/>
                  </a:cubicBezTo>
                  <a:cubicBezTo>
                    <a:pt x="729" y="544"/>
                    <a:pt x="729" y="545"/>
                    <a:pt x="729" y="545"/>
                  </a:cubicBezTo>
                  <a:cubicBezTo>
                    <a:pt x="729" y="545"/>
                    <a:pt x="729" y="545"/>
                    <a:pt x="729" y="545"/>
                  </a:cubicBezTo>
                  <a:cubicBezTo>
                    <a:pt x="728" y="546"/>
                    <a:pt x="728" y="547"/>
                    <a:pt x="728" y="547"/>
                  </a:cubicBezTo>
                  <a:cubicBezTo>
                    <a:pt x="727" y="548"/>
                    <a:pt x="728" y="550"/>
                    <a:pt x="728" y="551"/>
                  </a:cubicBezTo>
                  <a:cubicBezTo>
                    <a:pt x="728" y="551"/>
                    <a:pt x="728" y="551"/>
                    <a:pt x="728" y="552"/>
                  </a:cubicBezTo>
                  <a:cubicBezTo>
                    <a:pt x="728" y="552"/>
                    <a:pt x="728" y="552"/>
                    <a:pt x="728" y="552"/>
                  </a:cubicBezTo>
                  <a:cubicBezTo>
                    <a:pt x="729" y="553"/>
                    <a:pt x="729" y="553"/>
                    <a:pt x="728" y="554"/>
                  </a:cubicBezTo>
                  <a:cubicBezTo>
                    <a:pt x="728" y="554"/>
                    <a:pt x="728" y="555"/>
                    <a:pt x="728" y="555"/>
                  </a:cubicBezTo>
                  <a:cubicBezTo>
                    <a:pt x="728" y="556"/>
                    <a:pt x="728" y="556"/>
                    <a:pt x="728" y="557"/>
                  </a:cubicBezTo>
                  <a:cubicBezTo>
                    <a:pt x="728" y="557"/>
                    <a:pt x="728" y="558"/>
                    <a:pt x="728" y="559"/>
                  </a:cubicBezTo>
                  <a:cubicBezTo>
                    <a:pt x="728" y="559"/>
                    <a:pt x="728" y="560"/>
                    <a:pt x="728" y="560"/>
                  </a:cubicBezTo>
                  <a:cubicBezTo>
                    <a:pt x="728" y="560"/>
                    <a:pt x="728" y="561"/>
                    <a:pt x="728" y="562"/>
                  </a:cubicBezTo>
                  <a:cubicBezTo>
                    <a:pt x="728" y="563"/>
                    <a:pt x="728" y="563"/>
                    <a:pt x="728" y="563"/>
                  </a:cubicBezTo>
                  <a:cubicBezTo>
                    <a:pt x="728" y="563"/>
                    <a:pt x="728" y="563"/>
                    <a:pt x="728" y="563"/>
                  </a:cubicBezTo>
                  <a:cubicBezTo>
                    <a:pt x="727" y="565"/>
                    <a:pt x="727" y="566"/>
                    <a:pt x="728" y="567"/>
                  </a:cubicBezTo>
                  <a:cubicBezTo>
                    <a:pt x="728" y="568"/>
                    <a:pt x="728" y="568"/>
                    <a:pt x="728" y="569"/>
                  </a:cubicBezTo>
                  <a:cubicBezTo>
                    <a:pt x="728" y="569"/>
                    <a:pt x="728" y="569"/>
                    <a:pt x="728" y="570"/>
                  </a:cubicBezTo>
                  <a:cubicBezTo>
                    <a:pt x="728" y="570"/>
                    <a:pt x="728" y="571"/>
                    <a:pt x="728" y="572"/>
                  </a:cubicBezTo>
                  <a:cubicBezTo>
                    <a:pt x="728" y="572"/>
                    <a:pt x="728" y="573"/>
                    <a:pt x="728" y="573"/>
                  </a:cubicBezTo>
                  <a:cubicBezTo>
                    <a:pt x="728" y="574"/>
                    <a:pt x="728" y="575"/>
                    <a:pt x="728" y="576"/>
                  </a:cubicBezTo>
                  <a:cubicBezTo>
                    <a:pt x="728" y="576"/>
                    <a:pt x="728" y="577"/>
                    <a:pt x="728" y="577"/>
                  </a:cubicBezTo>
                  <a:cubicBezTo>
                    <a:pt x="728" y="577"/>
                    <a:pt x="728" y="578"/>
                    <a:pt x="728" y="579"/>
                  </a:cubicBezTo>
                  <a:cubicBezTo>
                    <a:pt x="728" y="579"/>
                    <a:pt x="728" y="580"/>
                    <a:pt x="728" y="580"/>
                  </a:cubicBezTo>
                  <a:cubicBezTo>
                    <a:pt x="728" y="580"/>
                    <a:pt x="728" y="580"/>
                    <a:pt x="728" y="581"/>
                  </a:cubicBezTo>
                  <a:cubicBezTo>
                    <a:pt x="729" y="581"/>
                    <a:pt x="729" y="581"/>
                    <a:pt x="729" y="582"/>
                  </a:cubicBezTo>
                  <a:cubicBezTo>
                    <a:pt x="729" y="583"/>
                    <a:pt x="729" y="583"/>
                    <a:pt x="729" y="584"/>
                  </a:cubicBezTo>
                  <a:cubicBezTo>
                    <a:pt x="729" y="584"/>
                    <a:pt x="729" y="585"/>
                    <a:pt x="729" y="585"/>
                  </a:cubicBezTo>
                  <a:cubicBezTo>
                    <a:pt x="729" y="586"/>
                    <a:pt x="729" y="587"/>
                    <a:pt x="729" y="587"/>
                  </a:cubicBezTo>
                  <a:cubicBezTo>
                    <a:pt x="729" y="588"/>
                    <a:pt x="729" y="588"/>
                    <a:pt x="729" y="588"/>
                  </a:cubicBezTo>
                  <a:cubicBezTo>
                    <a:pt x="729" y="589"/>
                    <a:pt x="729" y="590"/>
                    <a:pt x="730" y="591"/>
                  </a:cubicBezTo>
                  <a:cubicBezTo>
                    <a:pt x="730" y="591"/>
                    <a:pt x="730" y="592"/>
                    <a:pt x="730" y="592"/>
                  </a:cubicBezTo>
                  <a:cubicBezTo>
                    <a:pt x="730" y="593"/>
                    <a:pt x="730" y="593"/>
                    <a:pt x="730" y="593"/>
                  </a:cubicBezTo>
                  <a:cubicBezTo>
                    <a:pt x="730" y="594"/>
                    <a:pt x="730" y="595"/>
                    <a:pt x="731" y="596"/>
                  </a:cubicBezTo>
                  <a:cubicBezTo>
                    <a:pt x="731" y="596"/>
                    <a:pt x="731" y="597"/>
                    <a:pt x="731" y="597"/>
                  </a:cubicBezTo>
                  <a:cubicBezTo>
                    <a:pt x="731" y="597"/>
                    <a:pt x="731" y="597"/>
                    <a:pt x="731" y="598"/>
                  </a:cubicBezTo>
                  <a:cubicBezTo>
                    <a:pt x="731" y="598"/>
                    <a:pt x="731" y="600"/>
                    <a:pt x="732" y="601"/>
                  </a:cubicBezTo>
                  <a:cubicBezTo>
                    <a:pt x="732" y="601"/>
                    <a:pt x="732" y="601"/>
                    <a:pt x="732" y="601"/>
                  </a:cubicBezTo>
                  <a:cubicBezTo>
                    <a:pt x="733" y="602"/>
                    <a:pt x="733" y="602"/>
                    <a:pt x="733" y="604"/>
                  </a:cubicBezTo>
                  <a:cubicBezTo>
                    <a:pt x="733" y="604"/>
                    <a:pt x="733" y="604"/>
                    <a:pt x="733" y="605"/>
                  </a:cubicBezTo>
                  <a:cubicBezTo>
                    <a:pt x="734" y="605"/>
                    <a:pt x="734" y="606"/>
                    <a:pt x="734" y="606"/>
                  </a:cubicBezTo>
                  <a:cubicBezTo>
                    <a:pt x="734" y="606"/>
                    <a:pt x="734" y="607"/>
                    <a:pt x="734" y="607"/>
                  </a:cubicBezTo>
                  <a:cubicBezTo>
                    <a:pt x="734" y="607"/>
                    <a:pt x="734" y="608"/>
                    <a:pt x="734" y="608"/>
                  </a:cubicBezTo>
                  <a:cubicBezTo>
                    <a:pt x="734" y="609"/>
                    <a:pt x="735" y="610"/>
                    <a:pt x="735" y="610"/>
                  </a:cubicBezTo>
                  <a:cubicBezTo>
                    <a:pt x="735" y="611"/>
                    <a:pt x="735" y="611"/>
                    <a:pt x="735" y="611"/>
                  </a:cubicBezTo>
                  <a:cubicBezTo>
                    <a:pt x="735" y="611"/>
                    <a:pt x="735" y="612"/>
                    <a:pt x="735" y="612"/>
                  </a:cubicBezTo>
                  <a:cubicBezTo>
                    <a:pt x="736" y="613"/>
                    <a:pt x="736" y="614"/>
                    <a:pt x="736" y="614"/>
                  </a:cubicBezTo>
                  <a:cubicBezTo>
                    <a:pt x="737" y="615"/>
                    <a:pt x="737" y="615"/>
                    <a:pt x="737" y="616"/>
                  </a:cubicBezTo>
                  <a:cubicBezTo>
                    <a:pt x="737" y="616"/>
                    <a:pt x="737" y="616"/>
                    <a:pt x="737" y="616"/>
                  </a:cubicBezTo>
                  <a:cubicBezTo>
                    <a:pt x="737" y="617"/>
                    <a:pt x="738" y="618"/>
                    <a:pt x="738" y="618"/>
                  </a:cubicBezTo>
                  <a:cubicBezTo>
                    <a:pt x="738" y="619"/>
                    <a:pt x="738" y="619"/>
                    <a:pt x="738" y="620"/>
                  </a:cubicBezTo>
                  <a:cubicBezTo>
                    <a:pt x="738" y="620"/>
                    <a:pt x="738" y="620"/>
                    <a:pt x="739" y="621"/>
                  </a:cubicBezTo>
                  <a:cubicBezTo>
                    <a:pt x="739" y="621"/>
                    <a:pt x="739" y="623"/>
                    <a:pt x="740" y="623"/>
                  </a:cubicBezTo>
                  <a:cubicBezTo>
                    <a:pt x="740" y="624"/>
                    <a:pt x="740" y="624"/>
                    <a:pt x="740" y="625"/>
                  </a:cubicBezTo>
                  <a:cubicBezTo>
                    <a:pt x="740" y="625"/>
                    <a:pt x="741" y="626"/>
                    <a:pt x="742" y="627"/>
                  </a:cubicBezTo>
                  <a:cubicBezTo>
                    <a:pt x="742" y="627"/>
                    <a:pt x="742" y="627"/>
                    <a:pt x="742" y="628"/>
                  </a:cubicBezTo>
                  <a:cubicBezTo>
                    <a:pt x="742" y="628"/>
                    <a:pt x="742" y="629"/>
                    <a:pt x="743" y="629"/>
                  </a:cubicBezTo>
                  <a:cubicBezTo>
                    <a:pt x="743" y="629"/>
                    <a:pt x="743" y="629"/>
                    <a:pt x="743" y="629"/>
                  </a:cubicBezTo>
                  <a:cubicBezTo>
                    <a:pt x="743" y="629"/>
                    <a:pt x="743" y="629"/>
                    <a:pt x="743" y="629"/>
                  </a:cubicBezTo>
                  <a:cubicBezTo>
                    <a:pt x="743" y="630"/>
                    <a:pt x="744" y="630"/>
                    <a:pt x="744" y="631"/>
                  </a:cubicBezTo>
                  <a:cubicBezTo>
                    <a:pt x="744" y="631"/>
                    <a:pt x="744" y="632"/>
                    <a:pt x="744" y="632"/>
                  </a:cubicBezTo>
                  <a:cubicBezTo>
                    <a:pt x="744" y="632"/>
                    <a:pt x="744" y="632"/>
                    <a:pt x="744" y="633"/>
                  </a:cubicBezTo>
                  <a:cubicBezTo>
                    <a:pt x="745" y="633"/>
                    <a:pt x="745" y="633"/>
                    <a:pt x="746" y="634"/>
                  </a:cubicBezTo>
                  <a:cubicBezTo>
                    <a:pt x="746" y="634"/>
                    <a:pt x="746" y="634"/>
                    <a:pt x="746" y="634"/>
                  </a:cubicBezTo>
                  <a:cubicBezTo>
                    <a:pt x="746" y="635"/>
                    <a:pt x="746" y="635"/>
                    <a:pt x="747" y="635"/>
                  </a:cubicBezTo>
                  <a:cubicBezTo>
                    <a:pt x="747" y="636"/>
                    <a:pt x="747" y="636"/>
                    <a:pt x="747" y="636"/>
                  </a:cubicBezTo>
                  <a:cubicBezTo>
                    <a:pt x="748" y="636"/>
                    <a:pt x="748" y="636"/>
                    <a:pt x="748" y="636"/>
                  </a:cubicBezTo>
                  <a:cubicBezTo>
                    <a:pt x="748" y="637"/>
                    <a:pt x="748" y="637"/>
                    <a:pt x="748" y="637"/>
                  </a:cubicBezTo>
                  <a:cubicBezTo>
                    <a:pt x="748" y="638"/>
                    <a:pt x="748" y="638"/>
                    <a:pt x="748" y="638"/>
                  </a:cubicBezTo>
                  <a:cubicBezTo>
                    <a:pt x="749" y="638"/>
                    <a:pt x="749" y="639"/>
                    <a:pt x="750" y="640"/>
                  </a:cubicBezTo>
                  <a:cubicBezTo>
                    <a:pt x="750" y="640"/>
                    <a:pt x="750" y="640"/>
                    <a:pt x="750" y="640"/>
                  </a:cubicBezTo>
                  <a:cubicBezTo>
                    <a:pt x="751" y="640"/>
                    <a:pt x="751" y="641"/>
                    <a:pt x="751" y="641"/>
                  </a:cubicBezTo>
                  <a:cubicBezTo>
                    <a:pt x="751" y="641"/>
                    <a:pt x="751" y="642"/>
                    <a:pt x="751" y="642"/>
                  </a:cubicBezTo>
                  <a:cubicBezTo>
                    <a:pt x="751" y="643"/>
                    <a:pt x="752" y="644"/>
                    <a:pt x="753" y="644"/>
                  </a:cubicBezTo>
                  <a:cubicBezTo>
                    <a:pt x="753" y="645"/>
                    <a:pt x="754" y="645"/>
                    <a:pt x="755" y="646"/>
                  </a:cubicBezTo>
                  <a:cubicBezTo>
                    <a:pt x="755" y="646"/>
                    <a:pt x="756" y="647"/>
                    <a:pt x="756" y="647"/>
                  </a:cubicBezTo>
                  <a:cubicBezTo>
                    <a:pt x="756" y="647"/>
                    <a:pt x="757" y="647"/>
                    <a:pt x="757" y="648"/>
                  </a:cubicBezTo>
                  <a:cubicBezTo>
                    <a:pt x="757" y="648"/>
                    <a:pt x="757" y="648"/>
                    <a:pt x="758" y="649"/>
                  </a:cubicBezTo>
                  <a:cubicBezTo>
                    <a:pt x="757" y="649"/>
                    <a:pt x="757" y="649"/>
                    <a:pt x="757" y="649"/>
                  </a:cubicBezTo>
                  <a:cubicBezTo>
                    <a:pt x="756" y="650"/>
                    <a:pt x="756" y="650"/>
                    <a:pt x="755" y="650"/>
                  </a:cubicBezTo>
                  <a:cubicBezTo>
                    <a:pt x="755" y="650"/>
                    <a:pt x="755" y="650"/>
                    <a:pt x="755" y="650"/>
                  </a:cubicBezTo>
                  <a:cubicBezTo>
                    <a:pt x="754" y="650"/>
                    <a:pt x="753" y="650"/>
                    <a:pt x="752" y="651"/>
                  </a:cubicBezTo>
                  <a:cubicBezTo>
                    <a:pt x="752" y="651"/>
                    <a:pt x="752" y="651"/>
                    <a:pt x="752" y="651"/>
                  </a:cubicBezTo>
                  <a:cubicBezTo>
                    <a:pt x="752" y="651"/>
                    <a:pt x="752" y="651"/>
                    <a:pt x="752" y="651"/>
                  </a:cubicBezTo>
                  <a:cubicBezTo>
                    <a:pt x="752" y="651"/>
                    <a:pt x="751" y="651"/>
                    <a:pt x="751" y="651"/>
                  </a:cubicBezTo>
                  <a:cubicBezTo>
                    <a:pt x="751" y="651"/>
                    <a:pt x="750" y="651"/>
                    <a:pt x="749" y="652"/>
                  </a:cubicBezTo>
                  <a:cubicBezTo>
                    <a:pt x="749" y="652"/>
                    <a:pt x="748" y="652"/>
                    <a:pt x="748" y="652"/>
                  </a:cubicBezTo>
                  <a:cubicBezTo>
                    <a:pt x="748" y="653"/>
                    <a:pt x="748" y="653"/>
                    <a:pt x="748" y="653"/>
                  </a:cubicBezTo>
                  <a:cubicBezTo>
                    <a:pt x="748" y="653"/>
                    <a:pt x="747" y="653"/>
                    <a:pt x="746" y="653"/>
                  </a:cubicBezTo>
                  <a:cubicBezTo>
                    <a:pt x="746" y="653"/>
                    <a:pt x="746" y="653"/>
                    <a:pt x="746" y="653"/>
                  </a:cubicBezTo>
                  <a:cubicBezTo>
                    <a:pt x="745" y="653"/>
                    <a:pt x="745" y="653"/>
                    <a:pt x="745" y="653"/>
                  </a:cubicBezTo>
                  <a:cubicBezTo>
                    <a:pt x="744" y="653"/>
                    <a:pt x="743" y="654"/>
                    <a:pt x="742" y="654"/>
                  </a:cubicBezTo>
                  <a:cubicBezTo>
                    <a:pt x="741" y="654"/>
                    <a:pt x="740" y="655"/>
                    <a:pt x="739" y="656"/>
                  </a:cubicBezTo>
                  <a:cubicBezTo>
                    <a:pt x="739" y="656"/>
                    <a:pt x="738" y="656"/>
                    <a:pt x="738" y="656"/>
                  </a:cubicBezTo>
                  <a:cubicBezTo>
                    <a:pt x="737" y="656"/>
                    <a:pt x="737" y="656"/>
                    <a:pt x="737" y="656"/>
                  </a:cubicBezTo>
                  <a:cubicBezTo>
                    <a:pt x="736" y="657"/>
                    <a:pt x="735" y="657"/>
                    <a:pt x="734" y="658"/>
                  </a:cubicBezTo>
                  <a:cubicBezTo>
                    <a:pt x="733" y="658"/>
                    <a:pt x="733" y="658"/>
                    <a:pt x="733" y="658"/>
                  </a:cubicBezTo>
                  <a:cubicBezTo>
                    <a:pt x="732" y="658"/>
                    <a:pt x="732" y="658"/>
                    <a:pt x="732" y="658"/>
                  </a:cubicBezTo>
                  <a:cubicBezTo>
                    <a:pt x="731" y="658"/>
                    <a:pt x="730" y="658"/>
                    <a:pt x="730" y="660"/>
                  </a:cubicBezTo>
                  <a:cubicBezTo>
                    <a:pt x="730" y="660"/>
                    <a:pt x="730" y="660"/>
                    <a:pt x="730" y="660"/>
                  </a:cubicBezTo>
                  <a:cubicBezTo>
                    <a:pt x="729" y="660"/>
                    <a:pt x="728" y="660"/>
                    <a:pt x="727" y="661"/>
                  </a:cubicBezTo>
                  <a:cubicBezTo>
                    <a:pt x="727" y="661"/>
                    <a:pt x="727" y="661"/>
                    <a:pt x="726" y="662"/>
                  </a:cubicBezTo>
                  <a:cubicBezTo>
                    <a:pt x="726" y="662"/>
                    <a:pt x="726" y="662"/>
                    <a:pt x="726" y="662"/>
                  </a:cubicBezTo>
                  <a:cubicBezTo>
                    <a:pt x="726" y="662"/>
                    <a:pt x="726" y="662"/>
                    <a:pt x="725" y="662"/>
                  </a:cubicBezTo>
                  <a:cubicBezTo>
                    <a:pt x="725" y="662"/>
                    <a:pt x="725" y="662"/>
                    <a:pt x="725" y="662"/>
                  </a:cubicBezTo>
                  <a:cubicBezTo>
                    <a:pt x="724" y="663"/>
                    <a:pt x="724" y="663"/>
                    <a:pt x="724" y="663"/>
                  </a:cubicBezTo>
                  <a:cubicBezTo>
                    <a:pt x="723" y="663"/>
                    <a:pt x="723" y="663"/>
                    <a:pt x="721" y="664"/>
                  </a:cubicBezTo>
                  <a:cubicBezTo>
                    <a:pt x="721" y="664"/>
                    <a:pt x="721" y="664"/>
                    <a:pt x="721" y="664"/>
                  </a:cubicBezTo>
                  <a:cubicBezTo>
                    <a:pt x="720" y="664"/>
                    <a:pt x="720" y="663"/>
                    <a:pt x="719" y="663"/>
                  </a:cubicBezTo>
                  <a:cubicBezTo>
                    <a:pt x="719" y="663"/>
                    <a:pt x="719" y="664"/>
                    <a:pt x="719" y="664"/>
                  </a:cubicBezTo>
                  <a:cubicBezTo>
                    <a:pt x="718" y="663"/>
                    <a:pt x="718" y="663"/>
                    <a:pt x="717" y="663"/>
                  </a:cubicBezTo>
                  <a:cubicBezTo>
                    <a:pt x="716" y="663"/>
                    <a:pt x="716" y="662"/>
                    <a:pt x="715" y="662"/>
                  </a:cubicBezTo>
                  <a:cubicBezTo>
                    <a:pt x="715" y="661"/>
                    <a:pt x="714" y="660"/>
                    <a:pt x="713" y="660"/>
                  </a:cubicBezTo>
                  <a:cubicBezTo>
                    <a:pt x="713" y="660"/>
                    <a:pt x="713" y="660"/>
                    <a:pt x="713" y="660"/>
                  </a:cubicBezTo>
                  <a:cubicBezTo>
                    <a:pt x="712" y="659"/>
                    <a:pt x="711" y="659"/>
                    <a:pt x="711" y="659"/>
                  </a:cubicBezTo>
                  <a:cubicBezTo>
                    <a:pt x="710" y="659"/>
                    <a:pt x="710" y="659"/>
                    <a:pt x="710" y="659"/>
                  </a:cubicBezTo>
                  <a:cubicBezTo>
                    <a:pt x="710" y="659"/>
                    <a:pt x="710" y="659"/>
                    <a:pt x="710" y="659"/>
                  </a:cubicBezTo>
                  <a:cubicBezTo>
                    <a:pt x="710" y="659"/>
                    <a:pt x="710" y="658"/>
                    <a:pt x="709" y="658"/>
                  </a:cubicBezTo>
                  <a:cubicBezTo>
                    <a:pt x="709" y="656"/>
                    <a:pt x="707" y="656"/>
                    <a:pt x="706" y="656"/>
                  </a:cubicBezTo>
                  <a:cubicBezTo>
                    <a:pt x="706" y="656"/>
                    <a:pt x="706" y="656"/>
                    <a:pt x="706" y="656"/>
                  </a:cubicBezTo>
                  <a:cubicBezTo>
                    <a:pt x="706" y="656"/>
                    <a:pt x="705" y="655"/>
                    <a:pt x="704" y="655"/>
                  </a:cubicBezTo>
                  <a:cubicBezTo>
                    <a:pt x="704" y="655"/>
                    <a:pt x="704" y="655"/>
                    <a:pt x="703" y="654"/>
                  </a:cubicBezTo>
                  <a:cubicBezTo>
                    <a:pt x="703" y="653"/>
                    <a:pt x="703" y="653"/>
                    <a:pt x="701" y="653"/>
                  </a:cubicBezTo>
                  <a:cubicBezTo>
                    <a:pt x="701" y="653"/>
                    <a:pt x="701" y="653"/>
                    <a:pt x="701" y="653"/>
                  </a:cubicBezTo>
                  <a:cubicBezTo>
                    <a:pt x="701" y="653"/>
                    <a:pt x="701" y="653"/>
                    <a:pt x="700" y="653"/>
                  </a:cubicBezTo>
                  <a:cubicBezTo>
                    <a:pt x="700" y="652"/>
                    <a:pt x="700" y="652"/>
                    <a:pt x="699" y="652"/>
                  </a:cubicBezTo>
                  <a:cubicBezTo>
                    <a:pt x="699" y="652"/>
                    <a:pt x="698" y="652"/>
                    <a:pt x="698" y="652"/>
                  </a:cubicBezTo>
                  <a:cubicBezTo>
                    <a:pt x="698" y="652"/>
                    <a:pt x="698" y="651"/>
                    <a:pt x="698" y="651"/>
                  </a:cubicBezTo>
                  <a:cubicBezTo>
                    <a:pt x="698" y="651"/>
                    <a:pt x="697" y="650"/>
                    <a:pt x="697" y="650"/>
                  </a:cubicBezTo>
                  <a:cubicBezTo>
                    <a:pt x="697" y="650"/>
                    <a:pt x="696" y="650"/>
                    <a:pt x="696" y="650"/>
                  </a:cubicBezTo>
                  <a:cubicBezTo>
                    <a:pt x="696" y="650"/>
                    <a:pt x="696" y="650"/>
                    <a:pt x="695" y="650"/>
                  </a:cubicBezTo>
                  <a:cubicBezTo>
                    <a:pt x="695" y="650"/>
                    <a:pt x="695" y="650"/>
                    <a:pt x="695" y="649"/>
                  </a:cubicBezTo>
                  <a:cubicBezTo>
                    <a:pt x="695" y="648"/>
                    <a:pt x="694" y="648"/>
                    <a:pt x="694" y="648"/>
                  </a:cubicBezTo>
                  <a:cubicBezTo>
                    <a:pt x="693" y="648"/>
                    <a:pt x="693" y="648"/>
                    <a:pt x="692" y="648"/>
                  </a:cubicBezTo>
                  <a:cubicBezTo>
                    <a:pt x="692" y="648"/>
                    <a:pt x="691" y="648"/>
                    <a:pt x="691" y="647"/>
                  </a:cubicBezTo>
                  <a:cubicBezTo>
                    <a:pt x="691" y="647"/>
                    <a:pt x="690" y="647"/>
                    <a:pt x="690" y="647"/>
                  </a:cubicBezTo>
                  <a:cubicBezTo>
                    <a:pt x="690" y="647"/>
                    <a:pt x="690" y="647"/>
                    <a:pt x="690" y="646"/>
                  </a:cubicBezTo>
                  <a:cubicBezTo>
                    <a:pt x="689" y="646"/>
                    <a:pt x="689" y="645"/>
                    <a:pt x="688" y="645"/>
                  </a:cubicBezTo>
                  <a:cubicBezTo>
                    <a:pt x="687" y="645"/>
                    <a:pt x="687" y="645"/>
                    <a:pt x="686" y="645"/>
                  </a:cubicBezTo>
                  <a:cubicBezTo>
                    <a:pt x="686" y="645"/>
                    <a:pt x="686" y="644"/>
                    <a:pt x="686" y="644"/>
                  </a:cubicBezTo>
                  <a:cubicBezTo>
                    <a:pt x="686" y="644"/>
                    <a:pt x="686" y="644"/>
                    <a:pt x="685" y="644"/>
                  </a:cubicBezTo>
                  <a:cubicBezTo>
                    <a:pt x="685" y="644"/>
                    <a:pt x="685" y="644"/>
                    <a:pt x="685" y="644"/>
                  </a:cubicBezTo>
                  <a:cubicBezTo>
                    <a:pt x="685" y="644"/>
                    <a:pt x="685" y="643"/>
                    <a:pt x="684" y="643"/>
                  </a:cubicBezTo>
                  <a:cubicBezTo>
                    <a:pt x="684" y="643"/>
                    <a:pt x="682" y="642"/>
                    <a:pt x="681" y="641"/>
                  </a:cubicBezTo>
                  <a:cubicBezTo>
                    <a:pt x="681" y="641"/>
                    <a:pt x="680" y="640"/>
                    <a:pt x="679" y="640"/>
                  </a:cubicBezTo>
                  <a:cubicBezTo>
                    <a:pt x="679" y="640"/>
                    <a:pt x="679" y="640"/>
                    <a:pt x="679" y="640"/>
                  </a:cubicBezTo>
                  <a:cubicBezTo>
                    <a:pt x="678" y="639"/>
                    <a:pt x="678" y="639"/>
                    <a:pt x="677" y="639"/>
                  </a:cubicBezTo>
                  <a:cubicBezTo>
                    <a:pt x="677" y="638"/>
                    <a:pt x="677" y="638"/>
                    <a:pt x="677" y="638"/>
                  </a:cubicBezTo>
                  <a:cubicBezTo>
                    <a:pt x="676" y="638"/>
                    <a:pt x="676" y="638"/>
                    <a:pt x="675" y="637"/>
                  </a:cubicBezTo>
                  <a:cubicBezTo>
                    <a:pt x="675" y="637"/>
                    <a:pt x="674" y="636"/>
                    <a:pt x="672" y="636"/>
                  </a:cubicBezTo>
                  <a:cubicBezTo>
                    <a:pt x="672" y="635"/>
                    <a:pt x="671" y="635"/>
                    <a:pt x="671" y="635"/>
                  </a:cubicBezTo>
                  <a:cubicBezTo>
                    <a:pt x="670" y="634"/>
                    <a:pt x="669" y="634"/>
                    <a:pt x="669" y="634"/>
                  </a:cubicBezTo>
                  <a:cubicBezTo>
                    <a:pt x="668" y="633"/>
                    <a:pt x="668" y="633"/>
                    <a:pt x="668" y="633"/>
                  </a:cubicBezTo>
                  <a:cubicBezTo>
                    <a:pt x="667" y="633"/>
                    <a:pt x="666" y="632"/>
                    <a:pt x="666" y="632"/>
                  </a:cubicBezTo>
                  <a:cubicBezTo>
                    <a:pt x="665" y="631"/>
                    <a:pt x="664" y="630"/>
                    <a:pt x="663" y="630"/>
                  </a:cubicBezTo>
                  <a:cubicBezTo>
                    <a:pt x="662" y="628"/>
                    <a:pt x="660" y="627"/>
                    <a:pt x="658" y="627"/>
                  </a:cubicBezTo>
                  <a:cubicBezTo>
                    <a:pt x="658" y="626"/>
                    <a:pt x="657" y="626"/>
                    <a:pt x="656" y="625"/>
                  </a:cubicBezTo>
                  <a:cubicBezTo>
                    <a:pt x="655" y="625"/>
                    <a:pt x="654" y="625"/>
                    <a:pt x="654" y="624"/>
                  </a:cubicBezTo>
                  <a:cubicBezTo>
                    <a:pt x="653" y="624"/>
                    <a:pt x="653" y="624"/>
                    <a:pt x="653" y="624"/>
                  </a:cubicBezTo>
                  <a:cubicBezTo>
                    <a:pt x="652" y="624"/>
                    <a:pt x="652" y="624"/>
                    <a:pt x="652" y="624"/>
                  </a:cubicBezTo>
                  <a:cubicBezTo>
                    <a:pt x="652" y="624"/>
                    <a:pt x="652" y="623"/>
                    <a:pt x="652" y="623"/>
                  </a:cubicBezTo>
                  <a:cubicBezTo>
                    <a:pt x="651" y="623"/>
                    <a:pt x="651" y="623"/>
                    <a:pt x="650" y="622"/>
                  </a:cubicBezTo>
                  <a:cubicBezTo>
                    <a:pt x="650" y="622"/>
                    <a:pt x="649" y="622"/>
                    <a:pt x="649" y="622"/>
                  </a:cubicBezTo>
                  <a:cubicBezTo>
                    <a:pt x="649" y="622"/>
                    <a:pt x="649" y="622"/>
                    <a:pt x="649" y="621"/>
                  </a:cubicBezTo>
                  <a:cubicBezTo>
                    <a:pt x="648" y="621"/>
                    <a:pt x="648" y="621"/>
                    <a:pt x="648" y="621"/>
                  </a:cubicBezTo>
                  <a:cubicBezTo>
                    <a:pt x="647" y="620"/>
                    <a:pt x="647" y="620"/>
                    <a:pt x="646" y="620"/>
                  </a:cubicBezTo>
                  <a:cubicBezTo>
                    <a:pt x="646" y="620"/>
                    <a:pt x="646" y="620"/>
                    <a:pt x="645" y="620"/>
                  </a:cubicBezTo>
                  <a:cubicBezTo>
                    <a:pt x="645" y="619"/>
                    <a:pt x="645" y="619"/>
                    <a:pt x="645" y="619"/>
                  </a:cubicBezTo>
                  <a:cubicBezTo>
                    <a:pt x="644" y="618"/>
                    <a:pt x="643" y="617"/>
                    <a:pt x="642" y="617"/>
                  </a:cubicBezTo>
                  <a:cubicBezTo>
                    <a:pt x="642" y="616"/>
                    <a:pt x="641" y="615"/>
                    <a:pt x="639" y="616"/>
                  </a:cubicBezTo>
                  <a:cubicBezTo>
                    <a:pt x="639" y="615"/>
                    <a:pt x="638" y="614"/>
                    <a:pt x="636" y="614"/>
                  </a:cubicBezTo>
                  <a:cubicBezTo>
                    <a:pt x="636" y="614"/>
                    <a:pt x="636" y="614"/>
                    <a:pt x="636" y="614"/>
                  </a:cubicBezTo>
                  <a:cubicBezTo>
                    <a:pt x="636" y="613"/>
                    <a:pt x="635" y="613"/>
                    <a:pt x="635" y="613"/>
                  </a:cubicBezTo>
                  <a:cubicBezTo>
                    <a:pt x="635" y="613"/>
                    <a:pt x="635" y="613"/>
                    <a:pt x="635" y="613"/>
                  </a:cubicBezTo>
                  <a:cubicBezTo>
                    <a:pt x="634" y="613"/>
                    <a:pt x="634" y="612"/>
                    <a:pt x="634" y="612"/>
                  </a:cubicBezTo>
                  <a:cubicBezTo>
                    <a:pt x="633" y="612"/>
                    <a:pt x="633" y="611"/>
                    <a:pt x="632" y="612"/>
                  </a:cubicBezTo>
                  <a:cubicBezTo>
                    <a:pt x="632" y="612"/>
                    <a:pt x="632" y="611"/>
                    <a:pt x="631" y="611"/>
                  </a:cubicBezTo>
                  <a:cubicBezTo>
                    <a:pt x="631" y="611"/>
                    <a:pt x="631" y="611"/>
                    <a:pt x="631" y="611"/>
                  </a:cubicBezTo>
                  <a:cubicBezTo>
                    <a:pt x="630" y="610"/>
                    <a:pt x="630" y="610"/>
                    <a:pt x="629" y="610"/>
                  </a:cubicBezTo>
                  <a:cubicBezTo>
                    <a:pt x="629" y="610"/>
                    <a:pt x="629" y="610"/>
                    <a:pt x="628" y="610"/>
                  </a:cubicBezTo>
                  <a:cubicBezTo>
                    <a:pt x="628" y="610"/>
                    <a:pt x="628" y="610"/>
                    <a:pt x="628" y="610"/>
                  </a:cubicBezTo>
                  <a:cubicBezTo>
                    <a:pt x="628" y="610"/>
                    <a:pt x="628" y="609"/>
                    <a:pt x="628" y="609"/>
                  </a:cubicBezTo>
                  <a:cubicBezTo>
                    <a:pt x="628" y="609"/>
                    <a:pt x="628" y="609"/>
                    <a:pt x="628" y="609"/>
                  </a:cubicBezTo>
                  <a:cubicBezTo>
                    <a:pt x="628" y="609"/>
                    <a:pt x="627" y="608"/>
                    <a:pt x="627" y="608"/>
                  </a:cubicBezTo>
                  <a:cubicBezTo>
                    <a:pt x="626" y="608"/>
                    <a:pt x="626" y="608"/>
                    <a:pt x="626" y="608"/>
                  </a:cubicBezTo>
                  <a:cubicBezTo>
                    <a:pt x="626" y="608"/>
                    <a:pt x="626" y="608"/>
                    <a:pt x="625" y="607"/>
                  </a:cubicBezTo>
                  <a:cubicBezTo>
                    <a:pt x="625" y="607"/>
                    <a:pt x="624" y="606"/>
                    <a:pt x="623" y="606"/>
                  </a:cubicBezTo>
                  <a:cubicBezTo>
                    <a:pt x="623" y="606"/>
                    <a:pt x="622" y="605"/>
                    <a:pt x="622" y="605"/>
                  </a:cubicBezTo>
                  <a:cubicBezTo>
                    <a:pt x="622" y="605"/>
                    <a:pt x="622" y="605"/>
                    <a:pt x="622" y="605"/>
                  </a:cubicBezTo>
                  <a:cubicBezTo>
                    <a:pt x="621" y="603"/>
                    <a:pt x="619" y="603"/>
                    <a:pt x="618" y="603"/>
                  </a:cubicBezTo>
                  <a:cubicBezTo>
                    <a:pt x="618" y="602"/>
                    <a:pt x="617" y="602"/>
                    <a:pt x="617" y="602"/>
                  </a:cubicBezTo>
                  <a:cubicBezTo>
                    <a:pt x="616" y="602"/>
                    <a:pt x="616" y="602"/>
                    <a:pt x="616" y="602"/>
                  </a:cubicBezTo>
                  <a:cubicBezTo>
                    <a:pt x="615" y="602"/>
                    <a:pt x="615" y="602"/>
                    <a:pt x="614" y="601"/>
                  </a:cubicBezTo>
                  <a:cubicBezTo>
                    <a:pt x="613" y="600"/>
                    <a:pt x="612" y="599"/>
                    <a:pt x="610" y="598"/>
                  </a:cubicBezTo>
                  <a:cubicBezTo>
                    <a:pt x="610" y="598"/>
                    <a:pt x="610" y="598"/>
                    <a:pt x="610" y="598"/>
                  </a:cubicBezTo>
                  <a:cubicBezTo>
                    <a:pt x="610" y="598"/>
                    <a:pt x="610" y="598"/>
                    <a:pt x="609" y="598"/>
                  </a:cubicBezTo>
                  <a:cubicBezTo>
                    <a:pt x="609" y="598"/>
                    <a:pt x="609" y="598"/>
                    <a:pt x="609" y="598"/>
                  </a:cubicBezTo>
                  <a:cubicBezTo>
                    <a:pt x="609" y="598"/>
                    <a:pt x="609" y="598"/>
                    <a:pt x="608" y="598"/>
                  </a:cubicBezTo>
                  <a:cubicBezTo>
                    <a:pt x="608" y="598"/>
                    <a:pt x="608" y="598"/>
                    <a:pt x="608" y="598"/>
                  </a:cubicBezTo>
                  <a:cubicBezTo>
                    <a:pt x="608" y="598"/>
                    <a:pt x="608" y="598"/>
                    <a:pt x="608" y="598"/>
                  </a:cubicBezTo>
                  <a:cubicBezTo>
                    <a:pt x="608" y="598"/>
                    <a:pt x="608" y="598"/>
                    <a:pt x="608" y="598"/>
                  </a:cubicBezTo>
                  <a:cubicBezTo>
                    <a:pt x="608" y="598"/>
                    <a:pt x="608" y="597"/>
                    <a:pt x="607" y="597"/>
                  </a:cubicBezTo>
                  <a:cubicBezTo>
                    <a:pt x="607" y="597"/>
                    <a:pt x="607" y="597"/>
                    <a:pt x="607" y="597"/>
                  </a:cubicBezTo>
                  <a:cubicBezTo>
                    <a:pt x="607" y="597"/>
                    <a:pt x="607" y="597"/>
                    <a:pt x="607" y="597"/>
                  </a:cubicBezTo>
                  <a:cubicBezTo>
                    <a:pt x="607" y="597"/>
                    <a:pt x="607" y="597"/>
                    <a:pt x="607" y="597"/>
                  </a:cubicBezTo>
                  <a:cubicBezTo>
                    <a:pt x="607" y="596"/>
                    <a:pt x="606" y="596"/>
                    <a:pt x="606" y="596"/>
                  </a:cubicBezTo>
                  <a:cubicBezTo>
                    <a:pt x="605" y="596"/>
                    <a:pt x="605" y="596"/>
                    <a:pt x="605" y="596"/>
                  </a:cubicBezTo>
                  <a:cubicBezTo>
                    <a:pt x="604" y="596"/>
                    <a:pt x="604" y="596"/>
                    <a:pt x="604" y="596"/>
                  </a:cubicBezTo>
                  <a:cubicBezTo>
                    <a:pt x="604" y="596"/>
                    <a:pt x="604" y="595"/>
                    <a:pt x="604" y="595"/>
                  </a:cubicBezTo>
                  <a:cubicBezTo>
                    <a:pt x="603" y="595"/>
                    <a:pt x="603" y="595"/>
                    <a:pt x="603" y="595"/>
                  </a:cubicBezTo>
                  <a:cubicBezTo>
                    <a:pt x="603" y="595"/>
                    <a:pt x="603" y="594"/>
                    <a:pt x="603" y="594"/>
                  </a:cubicBezTo>
                  <a:cubicBezTo>
                    <a:pt x="603" y="593"/>
                    <a:pt x="602" y="593"/>
                    <a:pt x="601" y="592"/>
                  </a:cubicBezTo>
                  <a:cubicBezTo>
                    <a:pt x="600" y="592"/>
                    <a:pt x="600" y="592"/>
                    <a:pt x="599" y="591"/>
                  </a:cubicBezTo>
                  <a:cubicBezTo>
                    <a:pt x="599" y="591"/>
                    <a:pt x="599" y="591"/>
                    <a:pt x="599" y="591"/>
                  </a:cubicBezTo>
                  <a:cubicBezTo>
                    <a:pt x="598" y="591"/>
                    <a:pt x="598" y="591"/>
                    <a:pt x="598" y="591"/>
                  </a:cubicBezTo>
                  <a:cubicBezTo>
                    <a:pt x="598" y="591"/>
                    <a:pt x="598" y="591"/>
                    <a:pt x="598" y="591"/>
                  </a:cubicBezTo>
                  <a:cubicBezTo>
                    <a:pt x="598" y="591"/>
                    <a:pt x="598" y="590"/>
                    <a:pt x="598" y="590"/>
                  </a:cubicBezTo>
                  <a:cubicBezTo>
                    <a:pt x="597" y="590"/>
                    <a:pt x="596" y="589"/>
                    <a:pt x="595" y="589"/>
                  </a:cubicBezTo>
                  <a:cubicBezTo>
                    <a:pt x="595" y="589"/>
                    <a:pt x="594" y="589"/>
                    <a:pt x="594" y="589"/>
                  </a:cubicBezTo>
                  <a:cubicBezTo>
                    <a:pt x="594" y="589"/>
                    <a:pt x="593" y="588"/>
                    <a:pt x="593" y="588"/>
                  </a:cubicBezTo>
                  <a:cubicBezTo>
                    <a:pt x="593" y="588"/>
                    <a:pt x="593" y="588"/>
                    <a:pt x="592" y="588"/>
                  </a:cubicBezTo>
                  <a:cubicBezTo>
                    <a:pt x="591" y="586"/>
                    <a:pt x="590" y="585"/>
                    <a:pt x="588" y="585"/>
                  </a:cubicBezTo>
                  <a:cubicBezTo>
                    <a:pt x="588" y="585"/>
                    <a:pt x="588" y="585"/>
                    <a:pt x="588" y="585"/>
                  </a:cubicBezTo>
                  <a:cubicBezTo>
                    <a:pt x="588" y="583"/>
                    <a:pt x="587" y="583"/>
                    <a:pt x="586" y="583"/>
                  </a:cubicBezTo>
                  <a:cubicBezTo>
                    <a:pt x="586" y="583"/>
                    <a:pt x="586" y="583"/>
                    <a:pt x="585" y="583"/>
                  </a:cubicBezTo>
                  <a:cubicBezTo>
                    <a:pt x="585" y="583"/>
                    <a:pt x="584" y="583"/>
                    <a:pt x="584" y="582"/>
                  </a:cubicBezTo>
                  <a:cubicBezTo>
                    <a:pt x="584" y="582"/>
                    <a:pt x="583" y="582"/>
                    <a:pt x="583" y="582"/>
                  </a:cubicBezTo>
                  <a:cubicBezTo>
                    <a:pt x="582" y="582"/>
                    <a:pt x="582" y="581"/>
                    <a:pt x="582" y="581"/>
                  </a:cubicBezTo>
                  <a:cubicBezTo>
                    <a:pt x="581" y="581"/>
                    <a:pt x="581" y="580"/>
                    <a:pt x="579" y="580"/>
                  </a:cubicBezTo>
                  <a:cubicBezTo>
                    <a:pt x="579" y="580"/>
                    <a:pt x="579" y="580"/>
                    <a:pt x="579" y="580"/>
                  </a:cubicBezTo>
                  <a:cubicBezTo>
                    <a:pt x="579" y="579"/>
                    <a:pt x="578" y="579"/>
                    <a:pt x="578" y="579"/>
                  </a:cubicBezTo>
                  <a:cubicBezTo>
                    <a:pt x="577" y="578"/>
                    <a:pt x="577" y="578"/>
                    <a:pt x="576" y="579"/>
                  </a:cubicBezTo>
                  <a:cubicBezTo>
                    <a:pt x="576" y="579"/>
                    <a:pt x="576" y="579"/>
                    <a:pt x="576" y="579"/>
                  </a:cubicBezTo>
                  <a:cubicBezTo>
                    <a:pt x="576" y="578"/>
                    <a:pt x="576" y="578"/>
                    <a:pt x="576" y="578"/>
                  </a:cubicBezTo>
                  <a:cubicBezTo>
                    <a:pt x="576" y="577"/>
                    <a:pt x="576" y="577"/>
                    <a:pt x="575" y="577"/>
                  </a:cubicBezTo>
                  <a:cubicBezTo>
                    <a:pt x="575" y="577"/>
                    <a:pt x="574" y="577"/>
                    <a:pt x="574" y="577"/>
                  </a:cubicBezTo>
                  <a:cubicBezTo>
                    <a:pt x="574" y="576"/>
                    <a:pt x="574" y="576"/>
                    <a:pt x="573" y="576"/>
                  </a:cubicBezTo>
                  <a:cubicBezTo>
                    <a:pt x="573" y="576"/>
                    <a:pt x="573" y="576"/>
                    <a:pt x="573" y="576"/>
                  </a:cubicBezTo>
                  <a:cubicBezTo>
                    <a:pt x="573" y="576"/>
                    <a:pt x="573" y="576"/>
                    <a:pt x="573" y="576"/>
                  </a:cubicBezTo>
                  <a:cubicBezTo>
                    <a:pt x="573" y="576"/>
                    <a:pt x="573" y="576"/>
                    <a:pt x="573" y="576"/>
                  </a:cubicBezTo>
                  <a:cubicBezTo>
                    <a:pt x="573" y="576"/>
                    <a:pt x="574" y="575"/>
                    <a:pt x="574" y="575"/>
                  </a:cubicBezTo>
                  <a:cubicBezTo>
                    <a:pt x="574" y="574"/>
                    <a:pt x="574" y="574"/>
                    <a:pt x="575" y="573"/>
                  </a:cubicBezTo>
                  <a:cubicBezTo>
                    <a:pt x="575" y="573"/>
                    <a:pt x="575" y="573"/>
                    <a:pt x="575" y="573"/>
                  </a:cubicBezTo>
                  <a:cubicBezTo>
                    <a:pt x="576" y="572"/>
                    <a:pt x="576" y="571"/>
                    <a:pt x="577" y="571"/>
                  </a:cubicBezTo>
                  <a:cubicBezTo>
                    <a:pt x="577" y="570"/>
                    <a:pt x="577" y="570"/>
                    <a:pt x="577" y="570"/>
                  </a:cubicBezTo>
                  <a:cubicBezTo>
                    <a:pt x="577" y="570"/>
                    <a:pt x="577" y="570"/>
                    <a:pt x="577" y="569"/>
                  </a:cubicBezTo>
                  <a:cubicBezTo>
                    <a:pt x="577" y="569"/>
                    <a:pt x="577" y="569"/>
                    <a:pt x="578" y="569"/>
                  </a:cubicBezTo>
                  <a:cubicBezTo>
                    <a:pt x="578" y="568"/>
                    <a:pt x="579" y="568"/>
                    <a:pt x="579" y="567"/>
                  </a:cubicBezTo>
                  <a:cubicBezTo>
                    <a:pt x="579" y="566"/>
                    <a:pt x="580" y="566"/>
                    <a:pt x="580" y="565"/>
                  </a:cubicBezTo>
                  <a:cubicBezTo>
                    <a:pt x="580" y="565"/>
                    <a:pt x="581" y="565"/>
                    <a:pt x="581" y="564"/>
                  </a:cubicBezTo>
                  <a:cubicBezTo>
                    <a:pt x="582" y="563"/>
                    <a:pt x="583" y="563"/>
                    <a:pt x="583" y="561"/>
                  </a:cubicBezTo>
                  <a:cubicBezTo>
                    <a:pt x="583" y="561"/>
                    <a:pt x="583" y="560"/>
                    <a:pt x="583" y="560"/>
                  </a:cubicBezTo>
                  <a:cubicBezTo>
                    <a:pt x="583" y="559"/>
                    <a:pt x="583" y="559"/>
                    <a:pt x="584" y="559"/>
                  </a:cubicBezTo>
                  <a:cubicBezTo>
                    <a:pt x="584" y="559"/>
                    <a:pt x="584" y="558"/>
                    <a:pt x="584" y="558"/>
                  </a:cubicBezTo>
                  <a:cubicBezTo>
                    <a:pt x="584" y="558"/>
                    <a:pt x="584" y="558"/>
                    <a:pt x="585" y="557"/>
                  </a:cubicBezTo>
                  <a:cubicBezTo>
                    <a:pt x="585" y="557"/>
                    <a:pt x="586" y="556"/>
                    <a:pt x="586" y="555"/>
                  </a:cubicBezTo>
                  <a:cubicBezTo>
                    <a:pt x="586" y="555"/>
                    <a:pt x="587" y="554"/>
                    <a:pt x="587" y="553"/>
                  </a:cubicBezTo>
                  <a:cubicBezTo>
                    <a:pt x="587" y="553"/>
                    <a:pt x="587" y="553"/>
                    <a:pt x="587" y="553"/>
                  </a:cubicBezTo>
                  <a:cubicBezTo>
                    <a:pt x="587" y="552"/>
                    <a:pt x="587" y="552"/>
                    <a:pt x="587" y="552"/>
                  </a:cubicBezTo>
                  <a:cubicBezTo>
                    <a:pt x="587" y="552"/>
                    <a:pt x="588" y="551"/>
                    <a:pt x="588" y="551"/>
                  </a:cubicBezTo>
                  <a:cubicBezTo>
                    <a:pt x="588" y="551"/>
                    <a:pt x="588" y="550"/>
                    <a:pt x="589" y="550"/>
                  </a:cubicBezTo>
                  <a:cubicBezTo>
                    <a:pt x="589" y="550"/>
                    <a:pt x="589" y="550"/>
                    <a:pt x="589" y="550"/>
                  </a:cubicBezTo>
                  <a:cubicBezTo>
                    <a:pt x="590" y="549"/>
                    <a:pt x="590" y="549"/>
                    <a:pt x="590" y="548"/>
                  </a:cubicBezTo>
                  <a:cubicBezTo>
                    <a:pt x="590" y="547"/>
                    <a:pt x="590" y="547"/>
                    <a:pt x="590" y="546"/>
                  </a:cubicBezTo>
                  <a:cubicBezTo>
                    <a:pt x="590" y="546"/>
                    <a:pt x="590" y="546"/>
                    <a:pt x="590" y="546"/>
                  </a:cubicBezTo>
                  <a:cubicBezTo>
                    <a:pt x="590" y="545"/>
                    <a:pt x="590" y="545"/>
                    <a:pt x="590" y="545"/>
                  </a:cubicBezTo>
                  <a:cubicBezTo>
                    <a:pt x="590" y="545"/>
                    <a:pt x="590" y="545"/>
                    <a:pt x="591" y="544"/>
                  </a:cubicBezTo>
                  <a:cubicBezTo>
                    <a:pt x="591" y="544"/>
                    <a:pt x="591" y="544"/>
                    <a:pt x="591" y="544"/>
                  </a:cubicBezTo>
                  <a:cubicBezTo>
                    <a:pt x="592" y="544"/>
                    <a:pt x="592" y="544"/>
                    <a:pt x="592" y="544"/>
                  </a:cubicBezTo>
                  <a:cubicBezTo>
                    <a:pt x="593" y="543"/>
                    <a:pt x="594" y="542"/>
                    <a:pt x="593" y="541"/>
                  </a:cubicBezTo>
                  <a:cubicBezTo>
                    <a:pt x="594" y="541"/>
                    <a:pt x="594" y="540"/>
                    <a:pt x="594" y="540"/>
                  </a:cubicBezTo>
                  <a:cubicBezTo>
                    <a:pt x="594" y="539"/>
                    <a:pt x="594" y="539"/>
                    <a:pt x="594" y="538"/>
                  </a:cubicBezTo>
                  <a:cubicBezTo>
                    <a:pt x="596" y="538"/>
                    <a:pt x="596" y="536"/>
                    <a:pt x="596" y="535"/>
                  </a:cubicBezTo>
                  <a:cubicBezTo>
                    <a:pt x="596" y="535"/>
                    <a:pt x="596" y="535"/>
                    <a:pt x="596" y="535"/>
                  </a:cubicBezTo>
                  <a:cubicBezTo>
                    <a:pt x="596" y="534"/>
                    <a:pt x="596" y="534"/>
                    <a:pt x="596" y="534"/>
                  </a:cubicBezTo>
                  <a:cubicBezTo>
                    <a:pt x="596" y="532"/>
                    <a:pt x="596" y="532"/>
                    <a:pt x="597" y="532"/>
                  </a:cubicBezTo>
                  <a:cubicBezTo>
                    <a:pt x="597" y="531"/>
                    <a:pt x="597" y="531"/>
                    <a:pt x="597" y="531"/>
                  </a:cubicBezTo>
                  <a:cubicBezTo>
                    <a:pt x="597" y="530"/>
                    <a:pt x="597" y="530"/>
                    <a:pt x="598" y="530"/>
                  </a:cubicBezTo>
                  <a:cubicBezTo>
                    <a:pt x="598" y="529"/>
                    <a:pt x="599" y="529"/>
                    <a:pt x="598" y="528"/>
                  </a:cubicBezTo>
                  <a:cubicBezTo>
                    <a:pt x="599" y="527"/>
                    <a:pt x="599" y="527"/>
                    <a:pt x="600" y="525"/>
                  </a:cubicBezTo>
                  <a:cubicBezTo>
                    <a:pt x="600" y="525"/>
                    <a:pt x="600" y="525"/>
                    <a:pt x="600" y="524"/>
                  </a:cubicBezTo>
                  <a:cubicBezTo>
                    <a:pt x="600" y="524"/>
                    <a:pt x="601" y="524"/>
                    <a:pt x="601" y="522"/>
                  </a:cubicBezTo>
                  <a:cubicBezTo>
                    <a:pt x="601" y="522"/>
                    <a:pt x="601" y="521"/>
                    <a:pt x="601" y="521"/>
                  </a:cubicBezTo>
                  <a:cubicBezTo>
                    <a:pt x="601" y="520"/>
                    <a:pt x="601" y="520"/>
                    <a:pt x="602" y="519"/>
                  </a:cubicBezTo>
                  <a:cubicBezTo>
                    <a:pt x="602" y="519"/>
                    <a:pt x="602" y="519"/>
                    <a:pt x="602" y="519"/>
                  </a:cubicBezTo>
                  <a:cubicBezTo>
                    <a:pt x="602" y="518"/>
                    <a:pt x="602" y="518"/>
                    <a:pt x="602" y="518"/>
                  </a:cubicBezTo>
                  <a:cubicBezTo>
                    <a:pt x="603" y="517"/>
                    <a:pt x="603" y="517"/>
                    <a:pt x="603" y="516"/>
                  </a:cubicBezTo>
                  <a:cubicBezTo>
                    <a:pt x="604" y="516"/>
                    <a:pt x="604" y="515"/>
                    <a:pt x="604" y="514"/>
                  </a:cubicBezTo>
                  <a:cubicBezTo>
                    <a:pt x="604" y="514"/>
                    <a:pt x="604" y="514"/>
                    <a:pt x="604" y="514"/>
                  </a:cubicBezTo>
                  <a:cubicBezTo>
                    <a:pt x="604" y="514"/>
                    <a:pt x="604" y="513"/>
                    <a:pt x="604" y="513"/>
                  </a:cubicBezTo>
                  <a:cubicBezTo>
                    <a:pt x="604" y="513"/>
                    <a:pt x="604" y="512"/>
                    <a:pt x="604" y="512"/>
                  </a:cubicBezTo>
                  <a:cubicBezTo>
                    <a:pt x="604" y="511"/>
                    <a:pt x="604" y="511"/>
                    <a:pt x="604" y="511"/>
                  </a:cubicBezTo>
                  <a:cubicBezTo>
                    <a:pt x="605" y="510"/>
                    <a:pt x="605" y="509"/>
                    <a:pt x="605" y="509"/>
                  </a:cubicBezTo>
                  <a:cubicBezTo>
                    <a:pt x="605" y="509"/>
                    <a:pt x="605" y="509"/>
                    <a:pt x="605" y="509"/>
                  </a:cubicBezTo>
                  <a:cubicBezTo>
                    <a:pt x="605" y="509"/>
                    <a:pt x="605" y="508"/>
                    <a:pt x="605" y="508"/>
                  </a:cubicBezTo>
                  <a:cubicBezTo>
                    <a:pt x="605" y="508"/>
                    <a:pt x="606" y="506"/>
                    <a:pt x="606" y="505"/>
                  </a:cubicBezTo>
                  <a:cubicBezTo>
                    <a:pt x="606" y="505"/>
                    <a:pt x="606" y="504"/>
                    <a:pt x="606" y="504"/>
                  </a:cubicBezTo>
                  <a:cubicBezTo>
                    <a:pt x="606" y="503"/>
                    <a:pt x="607" y="502"/>
                    <a:pt x="607" y="502"/>
                  </a:cubicBezTo>
                  <a:cubicBezTo>
                    <a:pt x="607" y="501"/>
                    <a:pt x="607" y="501"/>
                    <a:pt x="607" y="501"/>
                  </a:cubicBezTo>
                  <a:cubicBezTo>
                    <a:pt x="607" y="501"/>
                    <a:pt x="607" y="499"/>
                    <a:pt x="607" y="498"/>
                  </a:cubicBezTo>
                  <a:cubicBezTo>
                    <a:pt x="608" y="497"/>
                    <a:pt x="608" y="496"/>
                    <a:pt x="608" y="495"/>
                  </a:cubicBezTo>
                  <a:cubicBezTo>
                    <a:pt x="608" y="495"/>
                    <a:pt x="608" y="495"/>
                    <a:pt x="608" y="495"/>
                  </a:cubicBezTo>
                  <a:cubicBezTo>
                    <a:pt x="609" y="494"/>
                    <a:pt x="609" y="492"/>
                    <a:pt x="609" y="490"/>
                  </a:cubicBezTo>
                  <a:cubicBezTo>
                    <a:pt x="610" y="489"/>
                    <a:pt x="610" y="489"/>
                    <a:pt x="610" y="487"/>
                  </a:cubicBezTo>
                  <a:cubicBezTo>
                    <a:pt x="610" y="487"/>
                    <a:pt x="610" y="487"/>
                    <a:pt x="610" y="487"/>
                  </a:cubicBezTo>
                  <a:cubicBezTo>
                    <a:pt x="610" y="487"/>
                    <a:pt x="610" y="486"/>
                    <a:pt x="610" y="486"/>
                  </a:cubicBezTo>
                  <a:cubicBezTo>
                    <a:pt x="610" y="485"/>
                    <a:pt x="610" y="484"/>
                    <a:pt x="610" y="483"/>
                  </a:cubicBezTo>
                  <a:cubicBezTo>
                    <a:pt x="610" y="483"/>
                    <a:pt x="610" y="483"/>
                    <a:pt x="610" y="482"/>
                  </a:cubicBezTo>
                  <a:cubicBezTo>
                    <a:pt x="610" y="481"/>
                    <a:pt x="611" y="481"/>
                    <a:pt x="611" y="480"/>
                  </a:cubicBezTo>
                  <a:cubicBezTo>
                    <a:pt x="611" y="480"/>
                    <a:pt x="611" y="479"/>
                    <a:pt x="611" y="479"/>
                  </a:cubicBezTo>
                  <a:cubicBezTo>
                    <a:pt x="611" y="479"/>
                    <a:pt x="611" y="479"/>
                    <a:pt x="611" y="479"/>
                  </a:cubicBezTo>
                  <a:cubicBezTo>
                    <a:pt x="611" y="478"/>
                    <a:pt x="611" y="478"/>
                    <a:pt x="611" y="477"/>
                  </a:cubicBezTo>
                  <a:cubicBezTo>
                    <a:pt x="611" y="477"/>
                    <a:pt x="611" y="476"/>
                    <a:pt x="611" y="476"/>
                  </a:cubicBezTo>
                  <a:cubicBezTo>
                    <a:pt x="611" y="476"/>
                    <a:pt x="612" y="475"/>
                    <a:pt x="612" y="473"/>
                  </a:cubicBezTo>
                  <a:cubicBezTo>
                    <a:pt x="611" y="473"/>
                    <a:pt x="611" y="473"/>
                    <a:pt x="611" y="473"/>
                  </a:cubicBezTo>
                  <a:cubicBezTo>
                    <a:pt x="611" y="473"/>
                    <a:pt x="611" y="472"/>
                    <a:pt x="611" y="472"/>
                  </a:cubicBezTo>
                  <a:cubicBezTo>
                    <a:pt x="612" y="471"/>
                    <a:pt x="612" y="471"/>
                    <a:pt x="612" y="471"/>
                  </a:cubicBezTo>
                  <a:cubicBezTo>
                    <a:pt x="612" y="470"/>
                    <a:pt x="612" y="469"/>
                    <a:pt x="612" y="468"/>
                  </a:cubicBezTo>
                  <a:cubicBezTo>
                    <a:pt x="612" y="468"/>
                    <a:pt x="612" y="468"/>
                    <a:pt x="612" y="468"/>
                  </a:cubicBezTo>
                  <a:cubicBezTo>
                    <a:pt x="612" y="467"/>
                    <a:pt x="612" y="466"/>
                    <a:pt x="612" y="466"/>
                  </a:cubicBezTo>
                  <a:cubicBezTo>
                    <a:pt x="612" y="466"/>
                    <a:pt x="612" y="465"/>
                    <a:pt x="612" y="465"/>
                  </a:cubicBezTo>
                  <a:cubicBezTo>
                    <a:pt x="613" y="464"/>
                    <a:pt x="613" y="463"/>
                    <a:pt x="613" y="462"/>
                  </a:cubicBezTo>
                  <a:cubicBezTo>
                    <a:pt x="613" y="462"/>
                    <a:pt x="613" y="462"/>
                    <a:pt x="613" y="462"/>
                  </a:cubicBezTo>
                  <a:cubicBezTo>
                    <a:pt x="613" y="461"/>
                    <a:pt x="613" y="460"/>
                    <a:pt x="613" y="459"/>
                  </a:cubicBezTo>
                  <a:cubicBezTo>
                    <a:pt x="612" y="458"/>
                    <a:pt x="613" y="458"/>
                    <a:pt x="613" y="457"/>
                  </a:cubicBezTo>
                  <a:cubicBezTo>
                    <a:pt x="613" y="456"/>
                    <a:pt x="613" y="456"/>
                    <a:pt x="613" y="456"/>
                  </a:cubicBezTo>
                  <a:cubicBezTo>
                    <a:pt x="613" y="455"/>
                    <a:pt x="614" y="454"/>
                    <a:pt x="613" y="453"/>
                  </a:cubicBezTo>
                  <a:cubicBezTo>
                    <a:pt x="613" y="452"/>
                    <a:pt x="613" y="451"/>
                    <a:pt x="613" y="451"/>
                  </a:cubicBezTo>
                  <a:cubicBezTo>
                    <a:pt x="613" y="451"/>
                    <a:pt x="613" y="451"/>
                    <a:pt x="613" y="451"/>
                  </a:cubicBezTo>
                  <a:cubicBezTo>
                    <a:pt x="613" y="450"/>
                    <a:pt x="613" y="449"/>
                    <a:pt x="613" y="449"/>
                  </a:cubicBezTo>
                  <a:cubicBezTo>
                    <a:pt x="613" y="448"/>
                    <a:pt x="613" y="448"/>
                    <a:pt x="613" y="448"/>
                  </a:cubicBezTo>
                  <a:cubicBezTo>
                    <a:pt x="613" y="448"/>
                    <a:pt x="613" y="448"/>
                    <a:pt x="613" y="448"/>
                  </a:cubicBezTo>
                  <a:cubicBezTo>
                    <a:pt x="613" y="447"/>
                    <a:pt x="613" y="447"/>
                    <a:pt x="613" y="447"/>
                  </a:cubicBezTo>
                  <a:cubicBezTo>
                    <a:pt x="613" y="446"/>
                    <a:pt x="613" y="445"/>
                    <a:pt x="613" y="445"/>
                  </a:cubicBezTo>
                  <a:cubicBezTo>
                    <a:pt x="614" y="445"/>
                    <a:pt x="614" y="443"/>
                    <a:pt x="613" y="443"/>
                  </a:cubicBezTo>
                  <a:cubicBezTo>
                    <a:pt x="613" y="443"/>
                    <a:pt x="613" y="442"/>
                    <a:pt x="613" y="442"/>
                  </a:cubicBezTo>
                  <a:cubicBezTo>
                    <a:pt x="614" y="442"/>
                    <a:pt x="614" y="442"/>
                    <a:pt x="613" y="441"/>
                  </a:cubicBezTo>
                  <a:cubicBezTo>
                    <a:pt x="613" y="441"/>
                    <a:pt x="613" y="441"/>
                    <a:pt x="613" y="440"/>
                  </a:cubicBezTo>
                  <a:cubicBezTo>
                    <a:pt x="613" y="440"/>
                    <a:pt x="613" y="439"/>
                    <a:pt x="613" y="439"/>
                  </a:cubicBezTo>
                  <a:cubicBezTo>
                    <a:pt x="613" y="438"/>
                    <a:pt x="614" y="436"/>
                    <a:pt x="613" y="435"/>
                  </a:cubicBezTo>
                  <a:cubicBezTo>
                    <a:pt x="613" y="435"/>
                    <a:pt x="613" y="435"/>
                    <a:pt x="613" y="434"/>
                  </a:cubicBezTo>
                  <a:cubicBezTo>
                    <a:pt x="613" y="434"/>
                    <a:pt x="613" y="433"/>
                    <a:pt x="613" y="433"/>
                  </a:cubicBezTo>
                  <a:cubicBezTo>
                    <a:pt x="613" y="432"/>
                    <a:pt x="613" y="432"/>
                    <a:pt x="613" y="432"/>
                  </a:cubicBezTo>
                  <a:cubicBezTo>
                    <a:pt x="613" y="430"/>
                    <a:pt x="614" y="429"/>
                    <a:pt x="613" y="427"/>
                  </a:cubicBezTo>
                  <a:cubicBezTo>
                    <a:pt x="613" y="426"/>
                    <a:pt x="613" y="425"/>
                    <a:pt x="613" y="424"/>
                  </a:cubicBezTo>
                  <a:cubicBezTo>
                    <a:pt x="613" y="423"/>
                    <a:pt x="613" y="423"/>
                    <a:pt x="613" y="423"/>
                  </a:cubicBezTo>
                  <a:cubicBezTo>
                    <a:pt x="613" y="422"/>
                    <a:pt x="613" y="422"/>
                    <a:pt x="613" y="422"/>
                  </a:cubicBezTo>
                  <a:cubicBezTo>
                    <a:pt x="613" y="421"/>
                    <a:pt x="613" y="421"/>
                    <a:pt x="613" y="421"/>
                  </a:cubicBezTo>
                  <a:cubicBezTo>
                    <a:pt x="613" y="420"/>
                    <a:pt x="613" y="419"/>
                    <a:pt x="613" y="419"/>
                  </a:cubicBezTo>
                  <a:cubicBezTo>
                    <a:pt x="613" y="418"/>
                    <a:pt x="613" y="418"/>
                    <a:pt x="613" y="418"/>
                  </a:cubicBezTo>
                  <a:cubicBezTo>
                    <a:pt x="613" y="417"/>
                    <a:pt x="613" y="415"/>
                    <a:pt x="613" y="415"/>
                  </a:cubicBezTo>
                  <a:cubicBezTo>
                    <a:pt x="613" y="414"/>
                    <a:pt x="613" y="414"/>
                    <a:pt x="613" y="414"/>
                  </a:cubicBezTo>
                  <a:cubicBezTo>
                    <a:pt x="613" y="414"/>
                    <a:pt x="613" y="414"/>
                    <a:pt x="613" y="413"/>
                  </a:cubicBezTo>
                  <a:cubicBezTo>
                    <a:pt x="613" y="413"/>
                    <a:pt x="613" y="413"/>
                    <a:pt x="613" y="412"/>
                  </a:cubicBezTo>
                  <a:cubicBezTo>
                    <a:pt x="613" y="412"/>
                    <a:pt x="613" y="411"/>
                    <a:pt x="613" y="410"/>
                  </a:cubicBezTo>
                  <a:cubicBezTo>
                    <a:pt x="613" y="410"/>
                    <a:pt x="613" y="409"/>
                    <a:pt x="613" y="409"/>
                  </a:cubicBezTo>
                  <a:cubicBezTo>
                    <a:pt x="613" y="408"/>
                    <a:pt x="613" y="408"/>
                    <a:pt x="613" y="407"/>
                  </a:cubicBezTo>
                  <a:cubicBezTo>
                    <a:pt x="613" y="406"/>
                    <a:pt x="613" y="406"/>
                    <a:pt x="613" y="406"/>
                  </a:cubicBezTo>
                  <a:cubicBezTo>
                    <a:pt x="613" y="405"/>
                    <a:pt x="613" y="404"/>
                    <a:pt x="613" y="403"/>
                  </a:cubicBezTo>
                  <a:cubicBezTo>
                    <a:pt x="613" y="402"/>
                    <a:pt x="613" y="402"/>
                    <a:pt x="613" y="402"/>
                  </a:cubicBezTo>
                  <a:cubicBezTo>
                    <a:pt x="613" y="401"/>
                    <a:pt x="613" y="401"/>
                    <a:pt x="613" y="400"/>
                  </a:cubicBezTo>
                  <a:cubicBezTo>
                    <a:pt x="613" y="399"/>
                    <a:pt x="613" y="397"/>
                    <a:pt x="613" y="396"/>
                  </a:cubicBezTo>
                  <a:cubicBezTo>
                    <a:pt x="613" y="395"/>
                    <a:pt x="613" y="393"/>
                    <a:pt x="613" y="392"/>
                  </a:cubicBezTo>
                  <a:cubicBezTo>
                    <a:pt x="613" y="391"/>
                    <a:pt x="612" y="391"/>
                    <a:pt x="612" y="390"/>
                  </a:cubicBezTo>
                  <a:cubicBezTo>
                    <a:pt x="612" y="390"/>
                    <a:pt x="612" y="390"/>
                    <a:pt x="612" y="389"/>
                  </a:cubicBezTo>
                  <a:cubicBezTo>
                    <a:pt x="612" y="389"/>
                    <a:pt x="612" y="389"/>
                    <a:pt x="612" y="389"/>
                  </a:cubicBezTo>
                  <a:cubicBezTo>
                    <a:pt x="613" y="388"/>
                    <a:pt x="612" y="387"/>
                    <a:pt x="612" y="387"/>
                  </a:cubicBezTo>
                  <a:cubicBezTo>
                    <a:pt x="612" y="386"/>
                    <a:pt x="612" y="386"/>
                    <a:pt x="612" y="386"/>
                  </a:cubicBezTo>
                  <a:cubicBezTo>
                    <a:pt x="612" y="385"/>
                    <a:pt x="613" y="385"/>
                    <a:pt x="612" y="385"/>
                  </a:cubicBezTo>
                  <a:cubicBezTo>
                    <a:pt x="612" y="384"/>
                    <a:pt x="612" y="383"/>
                    <a:pt x="612" y="382"/>
                  </a:cubicBezTo>
                  <a:cubicBezTo>
                    <a:pt x="613" y="382"/>
                    <a:pt x="613" y="382"/>
                    <a:pt x="613" y="382"/>
                  </a:cubicBezTo>
                  <a:cubicBezTo>
                    <a:pt x="613" y="381"/>
                    <a:pt x="613" y="379"/>
                    <a:pt x="612" y="378"/>
                  </a:cubicBezTo>
                  <a:cubicBezTo>
                    <a:pt x="612" y="378"/>
                    <a:pt x="612" y="378"/>
                    <a:pt x="612" y="378"/>
                  </a:cubicBezTo>
                  <a:cubicBezTo>
                    <a:pt x="613" y="377"/>
                    <a:pt x="613" y="376"/>
                    <a:pt x="612" y="374"/>
                  </a:cubicBezTo>
                  <a:cubicBezTo>
                    <a:pt x="612" y="374"/>
                    <a:pt x="612" y="372"/>
                    <a:pt x="612" y="371"/>
                  </a:cubicBezTo>
                  <a:cubicBezTo>
                    <a:pt x="612" y="371"/>
                    <a:pt x="613" y="371"/>
                    <a:pt x="613" y="371"/>
                  </a:cubicBezTo>
                  <a:cubicBezTo>
                    <a:pt x="613" y="370"/>
                    <a:pt x="613" y="370"/>
                    <a:pt x="613" y="369"/>
                  </a:cubicBezTo>
                  <a:cubicBezTo>
                    <a:pt x="613" y="369"/>
                    <a:pt x="613" y="368"/>
                    <a:pt x="613" y="367"/>
                  </a:cubicBezTo>
                  <a:cubicBezTo>
                    <a:pt x="613" y="367"/>
                    <a:pt x="613" y="367"/>
                    <a:pt x="613" y="367"/>
                  </a:cubicBezTo>
                  <a:cubicBezTo>
                    <a:pt x="612" y="366"/>
                    <a:pt x="612" y="366"/>
                    <a:pt x="613" y="365"/>
                  </a:cubicBezTo>
                  <a:cubicBezTo>
                    <a:pt x="613" y="365"/>
                    <a:pt x="613" y="364"/>
                    <a:pt x="613" y="364"/>
                  </a:cubicBezTo>
                  <a:cubicBezTo>
                    <a:pt x="614" y="363"/>
                    <a:pt x="614" y="361"/>
                    <a:pt x="613" y="360"/>
                  </a:cubicBezTo>
                  <a:cubicBezTo>
                    <a:pt x="613" y="359"/>
                    <a:pt x="613" y="359"/>
                    <a:pt x="613" y="359"/>
                  </a:cubicBezTo>
                  <a:cubicBezTo>
                    <a:pt x="613" y="358"/>
                    <a:pt x="613" y="357"/>
                    <a:pt x="613" y="357"/>
                  </a:cubicBezTo>
                  <a:cubicBezTo>
                    <a:pt x="615" y="355"/>
                    <a:pt x="614" y="354"/>
                    <a:pt x="614" y="353"/>
                  </a:cubicBezTo>
                  <a:cubicBezTo>
                    <a:pt x="615" y="351"/>
                    <a:pt x="614" y="350"/>
                    <a:pt x="614" y="350"/>
                  </a:cubicBezTo>
                  <a:cubicBezTo>
                    <a:pt x="614" y="350"/>
                    <a:pt x="614" y="349"/>
                    <a:pt x="614" y="349"/>
                  </a:cubicBezTo>
                  <a:cubicBezTo>
                    <a:pt x="614" y="348"/>
                    <a:pt x="614" y="348"/>
                    <a:pt x="614" y="347"/>
                  </a:cubicBezTo>
                  <a:cubicBezTo>
                    <a:pt x="615" y="347"/>
                    <a:pt x="615" y="346"/>
                    <a:pt x="615" y="346"/>
                  </a:cubicBezTo>
                  <a:cubicBezTo>
                    <a:pt x="615" y="345"/>
                    <a:pt x="615" y="345"/>
                    <a:pt x="615" y="344"/>
                  </a:cubicBezTo>
                  <a:cubicBezTo>
                    <a:pt x="615" y="344"/>
                    <a:pt x="616" y="343"/>
                    <a:pt x="615" y="342"/>
                  </a:cubicBezTo>
                  <a:cubicBezTo>
                    <a:pt x="615" y="342"/>
                    <a:pt x="615" y="341"/>
                    <a:pt x="615" y="341"/>
                  </a:cubicBezTo>
                  <a:cubicBezTo>
                    <a:pt x="615" y="340"/>
                    <a:pt x="615" y="339"/>
                    <a:pt x="615" y="339"/>
                  </a:cubicBezTo>
                  <a:cubicBezTo>
                    <a:pt x="617" y="338"/>
                    <a:pt x="617" y="337"/>
                    <a:pt x="617" y="335"/>
                  </a:cubicBezTo>
                  <a:cubicBezTo>
                    <a:pt x="617" y="335"/>
                    <a:pt x="617" y="334"/>
                    <a:pt x="617" y="333"/>
                  </a:cubicBezTo>
                  <a:cubicBezTo>
                    <a:pt x="617" y="333"/>
                    <a:pt x="617" y="332"/>
                    <a:pt x="617" y="332"/>
                  </a:cubicBezTo>
                  <a:cubicBezTo>
                    <a:pt x="617" y="332"/>
                    <a:pt x="617" y="331"/>
                    <a:pt x="617" y="331"/>
                  </a:cubicBezTo>
                  <a:cubicBezTo>
                    <a:pt x="617" y="331"/>
                    <a:pt x="617" y="331"/>
                    <a:pt x="617" y="331"/>
                  </a:cubicBezTo>
                  <a:cubicBezTo>
                    <a:pt x="618" y="330"/>
                    <a:pt x="618" y="329"/>
                    <a:pt x="618" y="328"/>
                  </a:cubicBezTo>
                  <a:cubicBezTo>
                    <a:pt x="618" y="328"/>
                    <a:pt x="618" y="327"/>
                    <a:pt x="618" y="326"/>
                  </a:cubicBezTo>
                  <a:cubicBezTo>
                    <a:pt x="618" y="326"/>
                    <a:pt x="618" y="325"/>
                    <a:pt x="618" y="324"/>
                  </a:cubicBezTo>
                  <a:cubicBezTo>
                    <a:pt x="618" y="324"/>
                    <a:pt x="618" y="324"/>
                    <a:pt x="618" y="324"/>
                  </a:cubicBezTo>
                  <a:cubicBezTo>
                    <a:pt x="618" y="324"/>
                    <a:pt x="618" y="324"/>
                    <a:pt x="618" y="323"/>
                  </a:cubicBezTo>
                  <a:cubicBezTo>
                    <a:pt x="618" y="323"/>
                    <a:pt x="618" y="323"/>
                    <a:pt x="618" y="323"/>
                  </a:cubicBezTo>
                  <a:cubicBezTo>
                    <a:pt x="618" y="322"/>
                    <a:pt x="618" y="322"/>
                    <a:pt x="619" y="322"/>
                  </a:cubicBezTo>
                  <a:cubicBezTo>
                    <a:pt x="619" y="321"/>
                    <a:pt x="619" y="321"/>
                    <a:pt x="619" y="321"/>
                  </a:cubicBezTo>
                  <a:cubicBezTo>
                    <a:pt x="619" y="321"/>
                    <a:pt x="619" y="321"/>
                    <a:pt x="619" y="321"/>
                  </a:cubicBezTo>
                  <a:cubicBezTo>
                    <a:pt x="619" y="320"/>
                    <a:pt x="620" y="319"/>
                    <a:pt x="620" y="318"/>
                  </a:cubicBezTo>
                  <a:cubicBezTo>
                    <a:pt x="620" y="318"/>
                    <a:pt x="620" y="318"/>
                    <a:pt x="620" y="318"/>
                  </a:cubicBezTo>
                  <a:cubicBezTo>
                    <a:pt x="620" y="318"/>
                    <a:pt x="620" y="318"/>
                    <a:pt x="620" y="317"/>
                  </a:cubicBezTo>
                  <a:cubicBezTo>
                    <a:pt x="621" y="317"/>
                    <a:pt x="620" y="316"/>
                    <a:pt x="620" y="316"/>
                  </a:cubicBezTo>
                  <a:cubicBezTo>
                    <a:pt x="620" y="315"/>
                    <a:pt x="620" y="315"/>
                    <a:pt x="620" y="315"/>
                  </a:cubicBezTo>
                  <a:cubicBezTo>
                    <a:pt x="620" y="315"/>
                    <a:pt x="620" y="315"/>
                    <a:pt x="620" y="315"/>
                  </a:cubicBezTo>
                  <a:cubicBezTo>
                    <a:pt x="620" y="315"/>
                    <a:pt x="620" y="314"/>
                    <a:pt x="620" y="314"/>
                  </a:cubicBezTo>
                  <a:cubicBezTo>
                    <a:pt x="621" y="314"/>
                    <a:pt x="621" y="313"/>
                    <a:pt x="622" y="312"/>
                  </a:cubicBezTo>
                  <a:cubicBezTo>
                    <a:pt x="622" y="312"/>
                    <a:pt x="622" y="311"/>
                    <a:pt x="622" y="311"/>
                  </a:cubicBezTo>
                  <a:cubicBezTo>
                    <a:pt x="622" y="310"/>
                    <a:pt x="622" y="309"/>
                    <a:pt x="622" y="309"/>
                  </a:cubicBezTo>
                  <a:cubicBezTo>
                    <a:pt x="622" y="309"/>
                    <a:pt x="622" y="309"/>
                    <a:pt x="622" y="309"/>
                  </a:cubicBezTo>
                  <a:cubicBezTo>
                    <a:pt x="623" y="308"/>
                    <a:pt x="623" y="307"/>
                    <a:pt x="623" y="305"/>
                  </a:cubicBezTo>
                  <a:cubicBezTo>
                    <a:pt x="623" y="305"/>
                    <a:pt x="624" y="304"/>
                    <a:pt x="623" y="303"/>
                  </a:cubicBezTo>
                  <a:cubicBezTo>
                    <a:pt x="623" y="302"/>
                    <a:pt x="624" y="301"/>
                    <a:pt x="624" y="301"/>
                  </a:cubicBezTo>
                  <a:cubicBezTo>
                    <a:pt x="624" y="301"/>
                    <a:pt x="624" y="300"/>
                    <a:pt x="624" y="300"/>
                  </a:cubicBezTo>
                  <a:cubicBezTo>
                    <a:pt x="625" y="299"/>
                    <a:pt x="625" y="298"/>
                    <a:pt x="625" y="297"/>
                  </a:cubicBezTo>
                  <a:cubicBezTo>
                    <a:pt x="625" y="297"/>
                    <a:pt x="625" y="295"/>
                    <a:pt x="625" y="295"/>
                  </a:cubicBezTo>
                  <a:cubicBezTo>
                    <a:pt x="625" y="295"/>
                    <a:pt x="625" y="294"/>
                    <a:pt x="625" y="294"/>
                  </a:cubicBezTo>
                  <a:cubicBezTo>
                    <a:pt x="625" y="293"/>
                    <a:pt x="625" y="292"/>
                    <a:pt x="625" y="292"/>
                  </a:cubicBezTo>
                  <a:cubicBezTo>
                    <a:pt x="625" y="291"/>
                    <a:pt x="625" y="290"/>
                    <a:pt x="626" y="290"/>
                  </a:cubicBezTo>
                  <a:cubicBezTo>
                    <a:pt x="626" y="290"/>
                    <a:pt x="626" y="290"/>
                    <a:pt x="626" y="289"/>
                  </a:cubicBezTo>
                  <a:cubicBezTo>
                    <a:pt x="626" y="288"/>
                    <a:pt x="626" y="288"/>
                    <a:pt x="626" y="288"/>
                  </a:cubicBezTo>
                  <a:cubicBezTo>
                    <a:pt x="626" y="287"/>
                    <a:pt x="626" y="287"/>
                    <a:pt x="626" y="286"/>
                  </a:cubicBezTo>
                  <a:cubicBezTo>
                    <a:pt x="626" y="285"/>
                    <a:pt x="626" y="284"/>
                    <a:pt x="627" y="284"/>
                  </a:cubicBezTo>
                  <a:cubicBezTo>
                    <a:pt x="627" y="284"/>
                    <a:pt x="627" y="283"/>
                    <a:pt x="627" y="283"/>
                  </a:cubicBezTo>
                  <a:cubicBezTo>
                    <a:pt x="627" y="282"/>
                    <a:pt x="627" y="282"/>
                    <a:pt x="627" y="281"/>
                  </a:cubicBezTo>
                  <a:cubicBezTo>
                    <a:pt x="627" y="280"/>
                    <a:pt x="627" y="280"/>
                    <a:pt x="627" y="280"/>
                  </a:cubicBezTo>
                  <a:cubicBezTo>
                    <a:pt x="627" y="279"/>
                    <a:pt x="627" y="278"/>
                    <a:pt x="627" y="278"/>
                  </a:cubicBezTo>
                  <a:cubicBezTo>
                    <a:pt x="627" y="277"/>
                    <a:pt x="627" y="277"/>
                    <a:pt x="627" y="276"/>
                  </a:cubicBezTo>
                  <a:cubicBezTo>
                    <a:pt x="627" y="276"/>
                    <a:pt x="627" y="276"/>
                    <a:pt x="627" y="275"/>
                  </a:cubicBezTo>
                  <a:cubicBezTo>
                    <a:pt x="628" y="275"/>
                    <a:pt x="628" y="274"/>
                    <a:pt x="628" y="273"/>
                  </a:cubicBezTo>
                  <a:cubicBezTo>
                    <a:pt x="628" y="272"/>
                    <a:pt x="628" y="272"/>
                    <a:pt x="628" y="271"/>
                  </a:cubicBezTo>
                  <a:cubicBezTo>
                    <a:pt x="628" y="270"/>
                    <a:pt x="628" y="270"/>
                    <a:pt x="628" y="269"/>
                  </a:cubicBezTo>
                  <a:cubicBezTo>
                    <a:pt x="628" y="269"/>
                    <a:pt x="628" y="269"/>
                    <a:pt x="628" y="268"/>
                  </a:cubicBezTo>
                  <a:cubicBezTo>
                    <a:pt x="628" y="267"/>
                    <a:pt x="628" y="267"/>
                    <a:pt x="628" y="267"/>
                  </a:cubicBezTo>
                  <a:cubicBezTo>
                    <a:pt x="629" y="266"/>
                    <a:pt x="629" y="266"/>
                    <a:pt x="629" y="265"/>
                  </a:cubicBezTo>
                  <a:cubicBezTo>
                    <a:pt x="629" y="265"/>
                    <a:pt x="629" y="264"/>
                    <a:pt x="629" y="264"/>
                  </a:cubicBezTo>
                  <a:cubicBezTo>
                    <a:pt x="629" y="263"/>
                    <a:pt x="629" y="263"/>
                    <a:pt x="629" y="263"/>
                  </a:cubicBezTo>
                  <a:cubicBezTo>
                    <a:pt x="629" y="262"/>
                    <a:pt x="629" y="261"/>
                    <a:pt x="629" y="260"/>
                  </a:cubicBezTo>
                  <a:cubicBezTo>
                    <a:pt x="629" y="260"/>
                    <a:pt x="629" y="260"/>
                    <a:pt x="629" y="260"/>
                  </a:cubicBezTo>
                  <a:cubicBezTo>
                    <a:pt x="629" y="259"/>
                    <a:pt x="629" y="258"/>
                    <a:pt x="629" y="257"/>
                  </a:cubicBezTo>
                  <a:cubicBezTo>
                    <a:pt x="630" y="257"/>
                    <a:pt x="630" y="257"/>
                    <a:pt x="630" y="257"/>
                  </a:cubicBezTo>
                  <a:cubicBezTo>
                    <a:pt x="630" y="257"/>
                    <a:pt x="630" y="257"/>
                    <a:pt x="629" y="256"/>
                  </a:cubicBezTo>
                  <a:cubicBezTo>
                    <a:pt x="629" y="255"/>
                    <a:pt x="629" y="254"/>
                    <a:pt x="629" y="252"/>
                  </a:cubicBezTo>
                  <a:cubicBezTo>
                    <a:pt x="628" y="252"/>
                    <a:pt x="628" y="251"/>
                    <a:pt x="628" y="250"/>
                  </a:cubicBezTo>
                  <a:cubicBezTo>
                    <a:pt x="628" y="250"/>
                    <a:pt x="627" y="249"/>
                    <a:pt x="627" y="249"/>
                  </a:cubicBezTo>
                  <a:cubicBezTo>
                    <a:pt x="626" y="248"/>
                    <a:pt x="625" y="248"/>
                    <a:pt x="624" y="248"/>
                  </a:cubicBezTo>
                  <a:cubicBezTo>
                    <a:pt x="623" y="249"/>
                    <a:pt x="622" y="250"/>
                    <a:pt x="621" y="251"/>
                  </a:cubicBezTo>
                  <a:cubicBezTo>
                    <a:pt x="621" y="251"/>
                    <a:pt x="621" y="251"/>
                    <a:pt x="621" y="252"/>
                  </a:cubicBezTo>
                  <a:cubicBezTo>
                    <a:pt x="621" y="252"/>
                    <a:pt x="621" y="252"/>
                    <a:pt x="620" y="253"/>
                  </a:cubicBezTo>
                  <a:cubicBezTo>
                    <a:pt x="620" y="253"/>
                    <a:pt x="620" y="253"/>
                    <a:pt x="620" y="253"/>
                  </a:cubicBezTo>
                  <a:cubicBezTo>
                    <a:pt x="620" y="254"/>
                    <a:pt x="620" y="255"/>
                    <a:pt x="619" y="256"/>
                  </a:cubicBezTo>
                  <a:cubicBezTo>
                    <a:pt x="619" y="256"/>
                    <a:pt x="619" y="256"/>
                    <a:pt x="619" y="256"/>
                  </a:cubicBezTo>
                  <a:cubicBezTo>
                    <a:pt x="619" y="257"/>
                    <a:pt x="618" y="258"/>
                    <a:pt x="618" y="260"/>
                  </a:cubicBezTo>
                  <a:cubicBezTo>
                    <a:pt x="618" y="260"/>
                    <a:pt x="617" y="260"/>
                    <a:pt x="618" y="260"/>
                  </a:cubicBezTo>
                  <a:cubicBezTo>
                    <a:pt x="618" y="261"/>
                    <a:pt x="617" y="261"/>
                    <a:pt x="617" y="261"/>
                  </a:cubicBezTo>
                  <a:cubicBezTo>
                    <a:pt x="617" y="262"/>
                    <a:pt x="617" y="262"/>
                    <a:pt x="617" y="263"/>
                  </a:cubicBezTo>
                  <a:cubicBezTo>
                    <a:pt x="617" y="263"/>
                    <a:pt x="617" y="263"/>
                    <a:pt x="617" y="263"/>
                  </a:cubicBezTo>
                  <a:cubicBezTo>
                    <a:pt x="617" y="264"/>
                    <a:pt x="616" y="264"/>
                    <a:pt x="616" y="265"/>
                  </a:cubicBezTo>
                  <a:cubicBezTo>
                    <a:pt x="615" y="265"/>
                    <a:pt x="615" y="266"/>
                    <a:pt x="615" y="266"/>
                  </a:cubicBezTo>
                  <a:cubicBezTo>
                    <a:pt x="615" y="267"/>
                    <a:pt x="614" y="268"/>
                    <a:pt x="614" y="269"/>
                  </a:cubicBezTo>
                  <a:cubicBezTo>
                    <a:pt x="613" y="269"/>
                    <a:pt x="613" y="270"/>
                    <a:pt x="613" y="271"/>
                  </a:cubicBezTo>
                  <a:cubicBezTo>
                    <a:pt x="613" y="271"/>
                    <a:pt x="613" y="271"/>
                    <a:pt x="613" y="271"/>
                  </a:cubicBezTo>
                  <a:cubicBezTo>
                    <a:pt x="613" y="271"/>
                    <a:pt x="613" y="272"/>
                    <a:pt x="613" y="272"/>
                  </a:cubicBezTo>
                  <a:cubicBezTo>
                    <a:pt x="613" y="272"/>
                    <a:pt x="612" y="273"/>
                    <a:pt x="612" y="273"/>
                  </a:cubicBezTo>
                  <a:cubicBezTo>
                    <a:pt x="612" y="273"/>
                    <a:pt x="612" y="273"/>
                    <a:pt x="612" y="273"/>
                  </a:cubicBezTo>
                  <a:cubicBezTo>
                    <a:pt x="612" y="273"/>
                    <a:pt x="612" y="273"/>
                    <a:pt x="612" y="273"/>
                  </a:cubicBezTo>
                  <a:cubicBezTo>
                    <a:pt x="612" y="273"/>
                    <a:pt x="612" y="273"/>
                    <a:pt x="612" y="272"/>
                  </a:cubicBezTo>
                  <a:cubicBezTo>
                    <a:pt x="613" y="272"/>
                    <a:pt x="613" y="272"/>
                    <a:pt x="612" y="271"/>
                  </a:cubicBezTo>
                  <a:cubicBezTo>
                    <a:pt x="612" y="271"/>
                    <a:pt x="613" y="271"/>
                    <a:pt x="613" y="271"/>
                  </a:cubicBezTo>
                  <a:cubicBezTo>
                    <a:pt x="613" y="271"/>
                    <a:pt x="613" y="270"/>
                    <a:pt x="613" y="270"/>
                  </a:cubicBezTo>
                  <a:cubicBezTo>
                    <a:pt x="613" y="269"/>
                    <a:pt x="613" y="268"/>
                    <a:pt x="613" y="268"/>
                  </a:cubicBezTo>
                  <a:cubicBezTo>
                    <a:pt x="613" y="268"/>
                    <a:pt x="613" y="268"/>
                    <a:pt x="613" y="268"/>
                  </a:cubicBezTo>
                  <a:cubicBezTo>
                    <a:pt x="613" y="268"/>
                    <a:pt x="613" y="268"/>
                    <a:pt x="613" y="268"/>
                  </a:cubicBezTo>
                  <a:cubicBezTo>
                    <a:pt x="613" y="268"/>
                    <a:pt x="613" y="267"/>
                    <a:pt x="613" y="267"/>
                  </a:cubicBezTo>
                  <a:cubicBezTo>
                    <a:pt x="613" y="266"/>
                    <a:pt x="614" y="266"/>
                    <a:pt x="613" y="265"/>
                  </a:cubicBezTo>
                  <a:cubicBezTo>
                    <a:pt x="613" y="264"/>
                    <a:pt x="613" y="264"/>
                    <a:pt x="613" y="264"/>
                  </a:cubicBezTo>
                  <a:cubicBezTo>
                    <a:pt x="613" y="263"/>
                    <a:pt x="613" y="263"/>
                    <a:pt x="614" y="263"/>
                  </a:cubicBezTo>
                  <a:cubicBezTo>
                    <a:pt x="614" y="263"/>
                    <a:pt x="614" y="262"/>
                    <a:pt x="614" y="262"/>
                  </a:cubicBezTo>
                  <a:cubicBezTo>
                    <a:pt x="614" y="262"/>
                    <a:pt x="614" y="263"/>
                    <a:pt x="614" y="263"/>
                  </a:cubicBezTo>
                  <a:cubicBezTo>
                    <a:pt x="614" y="262"/>
                    <a:pt x="615" y="261"/>
                    <a:pt x="614" y="260"/>
                  </a:cubicBezTo>
                  <a:cubicBezTo>
                    <a:pt x="614" y="260"/>
                    <a:pt x="614" y="259"/>
                    <a:pt x="614" y="259"/>
                  </a:cubicBezTo>
                  <a:cubicBezTo>
                    <a:pt x="614" y="259"/>
                    <a:pt x="614" y="258"/>
                    <a:pt x="614" y="258"/>
                  </a:cubicBezTo>
                  <a:cubicBezTo>
                    <a:pt x="614" y="257"/>
                    <a:pt x="614" y="256"/>
                    <a:pt x="614" y="256"/>
                  </a:cubicBezTo>
                  <a:cubicBezTo>
                    <a:pt x="614" y="255"/>
                    <a:pt x="614" y="255"/>
                    <a:pt x="614" y="255"/>
                  </a:cubicBezTo>
                  <a:cubicBezTo>
                    <a:pt x="614" y="254"/>
                    <a:pt x="614" y="254"/>
                    <a:pt x="614" y="254"/>
                  </a:cubicBezTo>
                  <a:cubicBezTo>
                    <a:pt x="614" y="254"/>
                    <a:pt x="614" y="253"/>
                    <a:pt x="614" y="253"/>
                  </a:cubicBezTo>
                  <a:cubicBezTo>
                    <a:pt x="614" y="252"/>
                    <a:pt x="614" y="251"/>
                    <a:pt x="613" y="250"/>
                  </a:cubicBezTo>
                  <a:cubicBezTo>
                    <a:pt x="613" y="249"/>
                    <a:pt x="613" y="248"/>
                    <a:pt x="612" y="247"/>
                  </a:cubicBezTo>
                  <a:cubicBezTo>
                    <a:pt x="612" y="246"/>
                    <a:pt x="612" y="246"/>
                    <a:pt x="612" y="246"/>
                  </a:cubicBezTo>
                  <a:cubicBezTo>
                    <a:pt x="612" y="246"/>
                    <a:pt x="612" y="246"/>
                    <a:pt x="612" y="246"/>
                  </a:cubicBezTo>
                  <a:cubicBezTo>
                    <a:pt x="612" y="246"/>
                    <a:pt x="612" y="246"/>
                    <a:pt x="612" y="246"/>
                  </a:cubicBezTo>
                  <a:cubicBezTo>
                    <a:pt x="611" y="245"/>
                    <a:pt x="611" y="245"/>
                    <a:pt x="611" y="244"/>
                  </a:cubicBezTo>
                  <a:cubicBezTo>
                    <a:pt x="610" y="243"/>
                    <a:pt x="608" y="242"/>
                    <a:pt x="607" y="243"/>
                  </a:cubicBezTo>
                  <a:cubicBezTo>
                    <a:pt x="606" y="243"/>
                    <a:pt x="606" y="244"/>
                    <a:pt x="606" y="244"/>
                  </a:cubicBezTo>
                  <a:cubicBezTo>
                    <a:pt x="606" y="244"/>
                    <a:pt x="605" y="244"/>
                    <a:pt x="605" y="245"/>
                  </a:cubicBezTo>
                  <a:cubicBezTo>
                    <a:pt x="604" y="245"/>
                    <a:pt x="604" y="246"/>
                    <a:pt x="604" y="246"/>
                  </a:cubicBezTo>
                  <a:cubicBezTo>
                    <a:pt x="604" y="246"/>
                    <a:pt x="604" y="247"/>
                    <a:pt x="603" y="247"/>
                  </a:cubicBezTo>
                  <a:cubicBezTo>
                    <a:pt x="602" y="248"/>
                    <a:pt x="602" y="249"/>
                    <a:pt x="602" y="251"/>
                  </a:cubicBezTo>
                  <a:cubicBezTo>
                    <a:pt x="602" y="251"/>
                    <a:pt x="602" y="251"/>
                    <a:pt x="601" y="252"/>
                  </a:cubicBezTo>
                  <a:cubicBezTo>
                    <a:pt x="601" y="252"/>
                    <a:pt x="600" y="253"/>
                    <a:pt x="601" y="254"/>
                  </a:cubicBezTo>
                  <a:cubicBezTo>
                    <a:pt x="600" y="255"/>
                    <a:pt x="600" y="256"/>
                    <a:pt x="600" y="256"/>
                  </a:cubicBezTo>
                  <a:cubicBezTo>
                    <a:pt x="600" y="256"/>
                    <a:pt x="600" y="257"/>
                    <a:pt x="600" y="257"/>
                  </a:cubicBezTo>
                  <a:cubicBezTo>
                    <a:pt x="600" y="257"/>
                    <a:pt x="600" y="258"/>
                    <a:pt x="600" y="258"/>
                  </a:cubicBezTo>
                  <a:cubicBezTo>
                    <a:pt x="599" y="258"/>
                    <a:pt x="599" y="260"/>
                    <a:pt x="599" y="261"/>
                  </a:cubicBezTo>
                  <a:cubicBezTo>
                    <a:pt x="598" y="261"/>
                    <a:pt x="598" y="261"/>
                    <a:pt x="599" y="261"/>
                  </a:cubicBezTo>
                  <a:cubicBezTo>
                    <a:pt x="599" y="262"/>
                    <a:pt x="598" y="262"/>
                    <a:pt x="598" y="262"/>
                  </a:cubicBezTo>
                  <a:cubicBezTo>
                    <a:pt x="598" y="263"/>
                    <a:pt x="597" y="263"/>
                    <a:pt x="597" y="264"/>
                  </a:cubicBezTo>
                  <a:cubicBezTo>
                    <a:pt x="597" y="264"/>
                    <a:pt x="597" y="264"/>
                    <a:pt x="597" y="264"/>
                  </a:cubicBezTo>
                  <a:cubicBezTo>
                    <a:pt x="598" y="265"/>
                    <a:pt x="597" y="265"/>
                    <a:pt x="597" y="265"/>
                  </a:cubicBezTo>
                  <a:cubicBezTo>
                    <a:pt x="597" y="266"/>
                    <a:pt x="597" y="266"/>
                    <a:pt x="596" y="267"/>
                  </a:cubicBezTo>
                  <a:cubicBezTo>
                    <a:pt x="596" y="268"/>
                    <a:pt x="596" y="268"/>
                    <a:pt x="596" y="269"/>
                  </a:cubicBezTo>
                  <a:cubicBezTo>
                    <a:pt x="596" y="269"/>
                    <a:pt x="596" y="269"/>
                    <a:pt x="596" y="270"/>
                  </a:cubicBezTo>
                  <a:cubicBezTo>
                    <a:pt x="596" y="270"/>
                    <a:pt x="596" y="270"/>
                    <a:pt x="596" y="270"/>
                  </a:cubicBezTo>
                  <a:cubicBezTo>
                    <a:pt x="595" y="270"/>
                    <a:pt x="595" y="271"/>
                    <a:pt x="595" y="271"/>
                  </a:cubicBezTo>
                  <a:cubicBezTo>
                    <a:pt x="595" y="272"/>
                    <a:pt x="595" y="272"/>
                    <a:pt x="595" y="272"/>
                  </a:cubicBezTo>
                  <a:cubicBezTo>
                    <a:pt x="595" y="272"/>
                    <a:pt x="595" y="272"/>
                    <a:pt x="595" y="273"/>
                  </a:cubicBezTo>
                  <a:cubicBezTo>
                    <a:pt x="594" y="274"/>
                    <a:pt x="594" y="274"/>
                    <a:pt x="594" y="275"/>
                  </a:cubicBezTo>
                  <a:cubicBezTo>
                    <a:pt x="594" y="275"/>
                    <a:pt x="594" y="275"/>
                    <a:pt x="594" y="275"/>
                  </a:cubicBezTo>
                  <a:cubicBezTo>
                    <a:pt x="594" y="275"/>
                    <a:pt x="594" y="276"/>
                    <a:pt x="594" y="276"/>
                  </a:cubicBezTo>
                  <a:cubicBezTo>
                    <a:pt x="593" y="276"/>
                    <a:pt x="593" y="277"/>
                    <a:pt x="593" y="278"/>
                  </a:cubicBezTo>
                  <a:cubicBezTo>
                    <a:pt x="593" y="278"/>
                    <a:pt x="593" y="278"/>
                    <a:pt x="593" y="278"/>
                  </a:cubicBezTo>
                  <a:cubicBezTo>
                    <a:pt x="593" y="278"/>
                    <a:pt x="593" y="279"/>
                    <a:pt x="593" y="279"/>
                  </a:cubicBezTo>
                  <a:cubicBezTo>
                    <a:pt x="593" y="280"/>
                    <a:pt x="593" y="280"/>
                    <a:pt x="593" y="280"/>
                  </a:cubicBezTo>
                  <a:cubicBezTo>
                    <a:pt x="593" y="280"/>
                    <a:pt x="593" y="280"/>
                    <a:pt x="593" y="280"/>
                  </a:cubicBezTo>
                  <a:cubicBezTo>
                    <a:pt x="593" y="280"/>
                    <a:pt x="593" y="280"/>
                    <a:pt x="593" y="279"/>
                  </a:cubicBezTo>
                  <a:cubicBezTo>
                    <a:pt x="593" y="279"/>
                    <a:pt x="593" y="279"/>
                    <a:pt x="593" y="278"/>
                  </a:cubicBezTo>
                  <a:cubicBezTo>
                    <a:pt x="593" y="277"/>
                    <a:pt x="593" y="276"/>
                    <a:pt x="593" y="276"/>
                  </a:cubicBezTo>
                  <a:cubicBezTo>
                    <a:pt x="593" y="275"/>
                    <a:pt x="593" y="274"/>
                    <a:pt x="593" y="273"/>
                  </a:cubicBezTo>
                  <a:cubicBezTo>
                    <a:pt x="593" y="273"/>
                    <a:pt x="592" y="273"/>
                    <a:pt x="592" y="273"/>
                  </a:cubicBezTo>
                  <a:cubicBezTo>
                    <a:pt x="593" y="272"/>
                    <a:pt x="592" y="272"/>
                    <a:pt x="592" y="272"/>
                  </a:cubicBezTo>
                  <a:cubicBezTo>
                    <a:pt x="592" y="271"/>
                    <a:pt x="592" y="271"/>
                    <a:pt x="592" y="270"/>
                  </a:cubicBezTo>
                  <a:cubicBezTo>
                    <a:pt x="592" y="270"/>
                    <a:pt x="592" y="270"/>
                    <a:pt x="592" y="270"/>
                  </a:cubicBezTo>
                  <a:cubicBezTo>
                    <a:pt x="593" y="270"/>
                    <a:pt x="593" y="269"/>
                    <a:pt x="593" y="268"/>
                  </a:cubicBezTo>
                  <a:cubicBezTo>
                    <a:pt x="593" y="267"/>
                    <a:pt x="592" y="267"/>
                    <a:pt x="592" y="266"/>
                  </a:cubicBezTo>
                  <a:cubicBezTo>
                    <a:pt x="592" y="264"/>
                    <a:pt x="592" y="263"/>
                    <a:pt x="592" y="262"/>
                  </a:cubicBezTo>
                  <a:cubicBezTo>
                    <a:pt x="592" y="262"/>
                    <a:pt x="592" y="261"/>
                    <a:pt x="592" y="261"/>
                  </a:cubicBezTo>
                  <a:cubicBezTo>
                    <a:pt x="592" y="260"/>
                    <a:pt x="592" y="259"/>
                    <a:pt x="592" y="259"/>
                  </a:cubicBezTo>
                  <a:cubicBezTo>
                    <a:pt x="592" y="258"/>
                    <a:pt x="592" y="257"/>
                    <a:pt x="592" y="256"/>
                  </a:cubicBezTo>
                  <a:cubicBezTo>
                    <a:pt x="592" y="256"/>
                    <a:pt x="592" y="255"/>
                    <a:pt x="592" y="255"/>
                  </a:cubicBezTo>
                  <a:cubicBezTo>
                    <a:pt x="592" y="254"/>
                    <a:pt x="592" y="254"/>
                    <a:pt x="592" y="253"/>
                  </a:cubicBezTo>
                  <a:cubicBezTo>
                    <a:pt x="592" y="253"/>
                    <a:pt x="592" y="252"/>
                    <a:pt x="592" y="251"/>
                  </a:cubicBezTo>
                  <a:cubicBezTo>
                    <a:pt x="592" y="251"/>
                    <a:pt x="592" y="250"/>
                    <a:pt x="591" y="249"/>
                  </a:cubicBezTo>
                  <a:cubicBezTo>
                    <a:pt x="591" y="249"/>
                    <a:pt x="591" y="249"/>
                    <a:pt x="591" y="249"/>
                  </a:cubicBezTo>
                  <a:cubicBezTo>
                    <a:pt x="591" y="248"/>
                    <a:pt x="591" y="247"/>
                    <a:pt x="590" y="247"/>
                  </a:cubicBezTo>
                  <a:cubicBezTo>
                    <a:pt x="590" y="247"/>
                    <a:pt x="590" y="247"/>
                    <a:pt x="590" y="247"/>
                  </a:cubicBezTo>
                  <a:cubicBezTo>
                    <a:pt x="590" y="246"/>
                    <a:pt x="589" y="246"/>
                    <a:pt x="588" y="245"/>
                  </a:cubicBezTo>
                  <a:cubicBezTo>
                    <a:pt x="587" y="245"/>
                    <a:pt x="586" y="246"/>
                    <a:pt x="586" y="246"/>
                  </a:cubicBezTo>
                  <a:cubicBezTo>
                    <a:pt x="586" y="246"/>
                    <a:pt x="585" y="246"/>
                    <a:pt x="585" y="247"/>
                  </a:cubicBezTo>
                  <a:cubicBezTo>
                    <a:pt x="585" y="247"/>
                    <a:pt x="585" y="247"/>
                    <a:pt x="585" y="247"/>
                  </a:cubicBezTo>
                  <a:cubicBezTo>
                    <a:pt x="585" y="247"/>
                    <a:pt x="585" y="247"/>
                    <a:pt x="585" y="248"/>
                  </a:cubicBezTo>
                  <a:cubicBezTo>
                    <a:pt x="584" y="248"/>
                    <a:pt x="584" y="249"/>
                    <a:pt x="584" y="249"/>
                  </a:cubicBezTo>
                  <a:cubicBezTo>
                    <a:pt x="584" y="250"/>
                    <a:pt x="583" y="252"/>
                    <a:pt x="583" y="253"/>
                  </a:cubicBezTo>
                  <a:cubicBezTo>
                    <a:pt x="583" y="253"/>
                    <a:pt x="583" y="253"/>
                    <a:pt x="583" y="254"/>
                  </a:cubicBezTo>
                  <a:cubicBezTo>
                    <a:pt x="583" y="254"/>
                    <a:pt x="583" y="254"/>
                    <a:pt x="582" y="255"/>
                  </a:cubicBezTo>
                  <a:cubicBezTo>
                    <a:pt x="582" y="255"/>
                    <a:pt x="582" y="256"/>
                    <a:pt x="582" y="256"/>
                  </a:cubicBezTo>
                  <a:cubicBezTo>
                    <a:pt x="582" y="256"/>
                    <a:pt x="582" y="257"/>
                    <a:pt x="582" y="258"/>
                  </a:cubicBezTo>
                  <a:cubicBezTo>
                    <a:pt x="581" y="258"/>
                    <a:pt x="581" y="258"/>
                    <a:pt x="581" y="258"/>
                  </a:cubicBezTo>
                  <a:cubicBezTo>
                    <a:pt x="581" y="259"/>
                    <a:pt x="581" y="259"/>
                    <a:pt x="581" y="260"/>
                  </a:cubicBezTo>
                  <a:cubicBezTo>
                    <a:pt x="581" y="260"/>
                    <a:pt x="581" y="261"/>
                    <a:pt x="581" y="261"/>
                  </a:cubicBezTo>
                  <a:cubicBezTo>
                    <a:pt x="581" y="261"/>
                    <a:pt x="581" y="261"/>
                    <a:pt x="581" y="262"/>
                  </a:cubicBezTo>
                  <a:cubicBezTo>
                    <a:pt x="581" y="262"/>
                    <a:pt x="581" y="262"/>
                    <a:pt x="580" y="262"/>
                  </a:cubicBezTo>
                  <a:cubicBezTo>
                    <a:pt x="580" y="262"/>
                    <a:pt x="580" y="263"/>
                    <a:pt x="580" y="264"/>
                  </a:cubicBezTo>
                  <a:cubicBezTo>
                    <a:pt x="579" y="265"/>
                    <a:pt x="579" y="266"/>
                    <a:pt x="579" y="267"/>
                  </a:cubicBezTo>
                  <a:cubicBezTo>
                    <a:pt x="579" y="267"/>
                    <a:pt x="579" y="267"/>
                    <a:pt x="579" y="267"/>
                  </a:cubicBezTo>
                  <a:cubicBezTo>
                    <a:pt x="579" y="268"/>
                    <a:pt x="579" y="269"/>
                    <a:pt x="579" y="269"/>
                  </a:cubicBezTo>
                  <a:cubicBezTo>
                    <a:pt x="579" y="269"/>
                    <a:pt x="579" y="269"/>
                    <a:pt x="579" y="269"/>
                  </a:cubicBezTo>
                  <a:cubicBezTo>
                    <a:pt x="578" y="270"/>
                    <a:pt x="578" y="270"/>
                    <a:pt x="578" y="271"/>
                  </a:cubicBezTo>
                  <a:cubicBezTo>
                    <a:pt x="578" y="271"/>
                    <a:pt x="578" y="272"/>
                    <a:pt x="578" y="272"/>
                  </a:cubicBezTo>
                  <a:cubicBezTo>
                    <a:pt x="578" y="272"/>
                    <a:pt x="578" y="272"/>
                    <a:pt x="578" y="273"/>
                  </a:cubicBezTo>
                  <a:cubicBezTo>
                    <a:pt x="578" y="273"/>
                    <a:pt x="578" y="273"/>
                    <a:pt x="578" y="273"/>
                  </a:cubicBezTo>
                  <a:cubicBezTo>
                    <a:pt x="578" y="274"/>
                    <a:pt x="577" y="275"/>
                    <a:pt x="578" y="275"/>
                  </a:cubicBezTo>
                  <a:cubicBezTo>
                    <a:pt x="577" y="276"/>
                    <a:pt x="577" y="276"/>
                    <a:pt x="577" y="276"/>
                  </a:cubicBezTo>
                  <a:cubicBezTo>
                    <a:pt x="577" y="277"/>
                    <a:pt x="577" y="277"/>
                    <a:pt x="577" y="278"/>
                  </a:cubicBezTo>
                  <a:cubicBezTo>
                    <a:pt x="577" y="278"/>
                    <a:pt x="577" y="278"/>
                    <a:pt x="577" y="279"/>
                  </a:cubicBezTo>
                  <a:cubicBezTo>
                    <a:pt x="577" y="279"/>
                    <a:pt x="577" y="279"/>
                    <a:pt x="577" y="280"/>
                  </a:cubicBezTo>
                  <a:cubicBezTo>
                    <a:pt x="577" y="280"/>
                    <a:pt x="577" y="281"/>
                    <a:pt x="577" y="281"/>
                  </a:cubicBezTo>
                  <a:cubicBezTo>
                    <a:pt x="577" y="281"/>
                    <a:pt x="577" y="281"/>
                    <a:pt x="576" y="281"/>
                  </a:cubicBezTo>
                  <a:cubicBezTo>
                    <a:pt x="576" y="282"/>
                    <a:pt x="576" y="283"/>
                    <a:pt x="576" y="283"/>
                  </a:cubicBezTo>
                  <a:cubicBezTo>
                    <a:pt x="576" y="284"/>
                    <a:pt x="576" y="284"/>
                    <a:pt x="576" y="284"/>
                  </a:cubicBezTo>
                  <a:cubicBezTo>
                    <a:pt x="576" y="284"/>
                    <a:pt x="576" y="285"/>
                    <a:pt x="576" y="285"/>
                  </a:cubicBezTo>
                  <a:cubicBezTo>
                    <a:pt x="575" y="286"/>
                    <a:pt x="575" y="287"/>
                    <a:pt x="576" y="288"/>
                  </a:cubicBezTo>
                  <a:cubicBezTo>
                    <a:pt x="576" y="289"/>
                    <a:pt x="575" y="289"/>
                    <a:pt x="575" y="289"/>
                  </a:cubicBezTo>
                  <a:cubicBezTo>
                    <a:pt x="575" y="290"/>
                    <a:pt x="575" y="290"/>
                    <a:pt x="575" y="290"/>
                  </a:cubicBezTo>
                  <a:cubicBezTo>
                    <a:pt x="574" y="291"/>
                    <a:pt x="574" y="292"/>
                    <a:pt x="575" y="292"/>
                  </a:cubicBezTo>
                  <a:cubicBezTo>
                    <a:pt x="574" y="292"/>
                    <a:pt x="574" y="293"/>
                    <a:pt x="574" y="293"/>
                  </a:cubicBezTo>
                  <a:cubicBezTo>
                    <a:pt x="574" y="294"/>
                    <a:pt x="574" y="295"/>
                    <a:pt x="574" y="295"/>
                  </a:cubicBezTo>
                  <a:cubicBezTo>
                    <a:pt x="574" y="296"/>
                    <a:pt x="574" y="296"/>
                    <a:pt x="574" y="297"/>
                  </a:cubicBezTo>
                  <a:cubicBezTo>
                    <a:pt x="574" y="297"/>
                    <a:pt x="574" y="298"/>
                    <a:pt x="574" y="298"/>
                  </a:cubicBezTo>
                  <a:cubicBezTo>
                    <a:pt x="574" y="298"/>
                    <a:pt x="574" y="299"/>
                    <a:pt x="574" y="300"/>
                  </a:cubicBezTo>
                  <a:cubicBezTo>
                    <a:pt x="573" y="301"/>
                    <a:pt x="573" y="302"/>
                    <a:pt x="573" y="302"/>
                  </a:cubicBezTo>
                  <a:cubicBezTo>
                    <a:pt x="573" y="302"/>
                    <a:pt x="573" y="302"/>
                    <a:pt x="573" y="302"/>
                  </a:cubicBezTo>
                  <a:cubicBezTo>
                    <a:pt x="573" y="302"/>
                    <a:pt x="573" y="302"/>
                    <a:pt x="573" y="302"/>
                  </a:cubicBezTo>
                  <a:cubicBezTo>
                    <a:pt x="573" y="302"/>
                    <a:pt x="573" y="302"/>
                    <a:pt x="572" y="302"/>
                  </a:cubicBezTo>
                  <a:cubicBezTo>
                    <a:pt x="572" y="301"/>
                    <a:pt x="572" y="301"/>
                    <a:pt x="572" y="301"/>
                  </a:cubicBezTo>
                  <a:cubicBezTo>
                    <a:pt x="571" y="300"/>
                    <a:pt x="571" y="300"/>
                    <a:pt x="570" y="300"/>
                  </a:cubicBezTo>
                  <a:cubicBezTo>
                    <a:pt x="570" y="300"/>
                    <a:pt x="570" y="300"/>
                    <a:pt x="570" y="299"/>
                  </a:cubicBezTo>
                  <a:cubicBezTo>
                    <a:pt x="570" y="299"/>
                    <a:pt x="570" y="299"/>
                    <a:pt x="569" y="298"/>
                  </a:cubicBezTo>
                  <a:cubicBezTo>
                    <a:pt x="569" y="298"/>
                    <a:pt x="569" y="298"/>
                    <a:pt x="568" y="297"/>
                  </a:cubicBezTo>
                  <a:cubicBezTo>
                    <a:pt x="567" y="296"/>
                    <a:pt x="565" y="295"/>
                    <a:pt x="565" y="295"/>
                  </a:cubicBezTo>
                  <a:cubicBezTo>
                    <a:pt x="564" y="294"/>
                    <a:pt x="564" y="294"/>
                    <a:pt x="564" y="294"/>
                  </a:cubicBezTo>
                  <a:cubicBezTo>
                    <a:pt x="564" y="293"/>
                    <a:pt x="563" y="293"/>
                    <a:pt x="563" y="292"/>
                  </a:cubicBezTo>
                  <a:cubicBezTo>
                    <a:pt x="562" y="292"/>
                    <a:pt x="562" y="292"/>
                    <a:pt x="562" y="292"/>
                  </a:cubicBezTo>
                  <a:cubicBezTo>
                    <a:pt x="562" y="291"/>
                    <a:pt x="561" y="290"/>
                    <a:pt x="559" y="290"/>
                  </a:cubicBezTo>
                  <a:cubicBezTo>
                    <a:pt x="559" y="289"/>
                    <a:pt x="558" y="289"/>
                    <a:pt x="557" y="289"/>
                  </a:cubicBezTo>
                  <a:cubicBezTo>
                    <a:pt x="557" y="289"/>
                    <a:pt x="556" y="288"/>
                    <a:pt x="556" y="289"/>
                  </a:cubicBezTo>
                  <a:cubicBezTo>
                    <a:pt x="555" y="289"/>
                    <a:pt x="554" y="289"/>
                    <a:pt x="554" y="290"/>
                  </a:cubicBezTo>
                  <a:cubicBezTo>
                    <a:pt x="553" y="291"/>
                    <a:pt x="553" y="291"/>
                    <a:pt x="553" y="292"/>
                  </a:cubicBezTo>
                  <a:cubicBezTo>
                    <a:pt x="553" y="293"/>
                    <a:pt x="553" y="293"/>
                    <a:pt x="554" y="293"/>
                  </a:cubicBezTo>
                  <a:cubicBezTo>
                    <a:pt x="554" y="294"/>
                    <a:pt x="554" y="294"/>
                    <a:pt x="554" y="294"/>
                  </a:cubicBezTo>
                  <a:cubicBezTo>
                    <a:pt x="554" y="295"/>
                    <a:pt x="554" y="296"/>
                    <a:pt x="554" y="297"/>
                  </a:cubicBezTo>
                  <a:cubicBezTo>
                    <a:pt x="554" y="297"/>
                    <a:pt x="554" y="297"/>
                    <a:pt x="554" y="297"/>
                  </a:cubicBezTo>
                  <a:cubicBezTo>
                    <a:pt x="554" y="297"/>
                    <a:pt x="554" y="298"/>
                    <a:pt x="555" y="298"/>
                  </a:cubicBezTo>
                  <a:cubicBezTo>
                    <a:pt x="555" y="298"/>
                    <a:pt x="555" y="299"/>
                    <a:pt x="555" y="299"/>
                  </a:cubicBezTo>
                  <a:cubicBezTo>
                    <a:pt x="555" y="299"/>
                    <a:pt x="555" y="299"/>
                    <a:pt x="555" y="299"/>
                  </a:cubicBezTo>
                  <a:cubicBezTo>
                    <a:pt x="555" y="300"/>
                    <a:pt x="555" y="301"/>
                    <a:pt x="555" y="301"/>
                  </a:cubicBezTo>
                  <a:cubicBezTo>
                    <a:pt x="555" y="301"/>
                    <a:pt x="555" y="301"/>
                    <a:pt x="555" y="301"/>
                  </a:cubicBezTo>
                  <a:cubicBezTo>
                    <a:pt x="555" y="302"/>
                    <a:pt x="555" y="302"/>
                    <a:pt x="556" y="302"/>
                  </a:cubicBezTo>
                  <a:cubicBezTo>
                    <a:pt x="556" y="302"/>
                    <a:pt x="556" y="303"/>
                    <a:pt x="556" y="303"/>
                  </a:cubicBezTo>
                  <a:cubicBezTo>
                    <a:pt x="556" y="303"/>
                    <a:pt x="556" y="303"/>
                    <a:pt x="556" y="303"/>
                  </a:cubicBezTo>
                  <a:cubicBezTo>
                    <a:pt x="556" y="304"/>
                    <a:pt x="556" y="306"/>
                    <a:pt x="557" y="307"/>
                  </a:cubicBezTo>
                  <a:cubicBezTo>
                    <a:pt x="557" y="307"/>
                    <a:pt x="557" y="307"/>
                    <a:pt x="557" y="307"/>
                  </a:cubicBezTo>
                  <a:cubicBezTo>
                    <a:pt x="557" y="308"/>
                    <a:pt x="558" y="308"/>
                    <a:pt x="558" y="309"/>
                  </a:cubicBezTo>
                  <a:cubicBezTo>
                    <a:pt x="558" y="310"/>
                    <a:pt x="558" y="311"/>
                    <a:pt x="558" y="311"/>
                  </a:cubicBezTo>
                  <a:cubicBezTo>
                    <a:pt x="558" y="311"/>
                    <a:pt x="558" y="311"/>
                    <a:pt x="558" y="311"/>
                  </a:cubicBezTo>
                  <a:cubicBezTo>
                    <a:pt x="559" y="312"/>
                    <a:pt x="559" y="312"/>
                    <a:pt x="559" y="313"/>
                  </a:cubicBezTo>
                  <a:cubicBezTo>
                    <a:pt x="559" y="313"/>
                    <a:pt x="559" y="314"/>
                    <a:pt x="559" y="314"/>
                  </a:cubicBezTo>
                  <a:cubicBezTo>
                    <a:pt x="559" y="315"/>
                    <a:pt x="559" y="315"/>
                    <a:pt x="559" y="315"/>
                  </a:cubicBezTo>
                  <a:cubicBezTo>
                    <a:pt x="559" y="315"/>
                    <a:pt x="559" y="316"/>
                    <a:pt x="559" y="316"/>
                  </a:cubicBezTo>
                  <a:cubicBezTo>
                    <a:pt x="560" y="317"/>
                    <a:pt x="560" y="319"/>
                    <a:pt x="561" y="319"/>
                  </a:cubicBezTo>
                  <a:cubicBezTo>
                    <a:pt x="561" y="319"/>
                    <a:pt x="561" y="319"/>
                    <a:pt x="561" y="319"/>
                  </a:cubicBezTo>
                  <a:cubicBezTo>
                    <a:pt x="561" y="319"/>
                    <a:pt x="561" y="319"/>
                    <a:pt x="561" y="319"/>
                  </a:cubicBezTo>
                  <a:cubicBezTo>
                    <a:pt x="561" y="319"/>
                    <a:pt x="561" y="320"/>
                    <a:pt x="561" y="320"/>
                  </a:cubicBezTo>
                  <a:cubicBezTo>
                    <a:pt x="561" y="320"/>
                    <a:pt x="562" y="320"/>
                    <a:pt x="562" y="320"/>
                  </a:cubicBezTo>
                  <a:cubicBezTo>
                    <a:pt x="562" y="320"/>
                    <a:pt x="562" y="321"/>
                    <a:pt x="562" y="321"/>
                  </a:cubicBezTo>
                  <a:cubicBezTo>
                    <a:pt x="562" y="321"/>
                    <a:pt x="562" y="322"/>
                    <a:pt x="562" y="322"/>
                  </a:cubicBezTo>
                  <a:cubicBezTo>
                    <a:pt x="562" y="323"/>
                    <a:pt x="563" y="323"/>
                    <a:pt x="563" y="324"/>
                  </a:cubicBezTo>
                  <a:cubicBezTo>
                    <a:pt x="563" y="325"/>
                    <a:pt x="563" y="325"/>
                    <a:pt x="564" y="326"/>
                  </a:cubicBezTo>
                  <a:cubicBezTo>
                    <a:pt x="564" y="326"/>
                    <a:pt x="564" y="326"/>
                    <a:pt x="564" y="326"/>
                  </a:cubicBezTo>
                  <a:cubicBezTo>
                    <a:pt x="564" y="327"/>
                    <a:pt x="565" y="327"/>
                    <a:pt x="565" y="328"/>
                  </a:cubicBezTo>
                  <a:cubicBezTo>
                    <a:pt x="565" y="328"/>
                    <a:pt x="565" y="328"/>
                    <a:pt x="565" y="328"/>
                  </a:cubicBezTo>
                  <a:cubicBezTo>
                    <a:pt x="565" y="328"/>
                    <a:pt x="565" y="329"/>
                    <a:pt x="565" y="329"/>
                  </a:cubicBezTo>
                  <a:cubicBezTo>
                    <a:pt x="565" y="329"/>
                    <a:pt x="565" y="330"/>
                    <a:pt x="565" y="330"/>
                  </a:cubicBezTo>
                  <a:cubicBezTo>
                    <a:pt x="565" y="331"/>
                    <a:pt x="565" y="331"/>
                    <a:pt x="566" y="331"/>
                  </a:cubicBezTo>
                  <a:cubicBezTo>
                    <a:pt x="566" y="332"/>
                    <a:pt x="566" y="332"/>
                    <a:pt x="566" y="332"/>
                  </a:cubicBezTo>
                  <a:cubicBezTo>
                    <a:pt x="566" y="332"/>
                    <a:pt x="566" y="332"/>
                    <a:pt x="566" y="332"/>
                  </a:cubicBezTo>
                  <a:cubicBezTo>
                    <a:pt x="566" y="333"/>
                    <a:pt x="565" y="334"/>
                    <a:pt x="567" y="335"/>
                  </a:cubicBezTo>
                  <a:cubicBezTo>
                    <a:pt x="567" y="335"/>
                    <a:pt x="567" y="336"/>
                    <a:pt x="567" y="336"/>
                  </a:cubicBezTo>
                  <a:cubicBezTo>
                    <a:pt x="567" y="337"/>
                    <a:pt x="567" y="337"/>
                    <a:pt x="567" y="337"/>
                  </a:cubicBezTo>
                  <a:cubicBezTo>
                    <a:pt x="568" y="337"/>
                    <a:pt x="568" y="338"/>
                    <a:pt x="568" y="338"/>
                  </a:cubicBezTo>
                  <a:cubicBezTo>
                    <a:pt x="568" y="338"/>
                    <a:pt x="568" y="338"/>
                    <a:pt x="568" y="338"/>
                  </a:cubicBezTo>
                  <a:cubicBezTo>
                    <a:pt x="567" y="339"/>
                    <a:pt x="568" y="339"/>
                    <a:pt x="568" y="340"/>
                  </a:cubicBezTo>
                  <a:cubicBezTo>
                    <a:pt x="568" y="340"/>
                    <a:pt x="568" y="340"/>
                    <a:pt x="568" y="340"/>
                  </a:cubicBezTo>
                  <a:cubicBezTo>
                    <a:pt x="568" y="340"/>
                    <a:pt x="568" y="340"/>
                    <a:pt x="568" y="341"/>
                  </a:cubicBezTo>
                  <a:cubicBezTo>
                    <a:pt x="568" y="341"/>
                    <a:pt x="568" y="341"/>
                    <a:pt x="568" y="342"/>
                  </a:cubicBezTo>
                  <a:cubicBezTo>
                    <a:pt x="568" y="342"/>
                    <a:pt x="568" y="342"/>
                    <a:pt x="568" y="342"/>
                  </a:cubicBezTo>
                  <a:cubicBezTo>
                    <a:pt x="568" y="343"/>
                    <a:pt x="568" y="343"/>
                    <a:pt x="569" y="343"/>
                  </a:cubicBezTo>
                  <a:cubicBezTo>
                    <a:pt x="568" y="345"/>
                    <a:pt x="569" y="345"/>
                    <a:pt x="569" y="346"/>
                  </a:cubicBezTo>
                  <a:cubicBezTo>
                    <a:pt x="569" y="346"/>
                    <a:pt x="569" y="346"/>
                    <a:pt x="569" y="347"/>
                  </a:cubicBezTo>
                  <a:cubicBezTo>
                    <a:pt x="570" y="347"/>
                    <a:pt x="570" y="348"/>
                    <a:pt x="570" y="349"/>
                  </a:cubicBezTo>
                  <a:cubicBezTo>
                    <a:pt x="570" y="349"/>
                    <a:pt x="570" y="349"/>
                    <a:pt x="570" y="349"/>
                  </a:cubicBezTo>
                  <a:cubicBezTo>
                    <a:pt x="570" y="349"/>
                    <a:pt x="570" y="349"/>
                    <a:pt x="570" y="350"/>
                  </a:cubicBezTo>
                  <a:cubicBezTo>
                    <a:pt x="570" y="350"/>
                    <a:pt x="570" y="351"/>
                    <a:pt x="570" y="352"/>
                  </a:cubicBezTo>
                  <a:cubicBezTo>
                    <a:pt x="570" y="354"/>
                    <a:pt x="571" y="355"/>
                    <a:pt x="571" y="356"/>
                  </a:cubicBezTo>
                  <a:cubicBezTo>
                    <a:pt x="571" y="356"/>
                    <a:pt x="571" y="357"/>
                    <a:pt x="571" y="357"/>
                  </a:cubicBezTo>
                  <a:cubicBezTo>
                    <a:pt x="571" y="358"/>
                    <a:pt x="571" y="359"/>
                    <a:pt x="571" y="359"/>
                  </a:cubicBezTo>
                  <a:cubicBezTo>
                    <a:pt x="571" y="360"/>
                    <a:pt x="571" y="361"/>
                    <a:pt x="572" y="362"/>
                  </a:cubicBezTo>
                  <a:cubicBezTo>
                    <a:pt x="572" y="363"/>
                    <a:pt x="572" y="364"/>
                    <a:pt x="572" y="365"/>
                  </a:cubicBezTo>
                  <a:cubicBezTo>
                    <a:pt x="572" y="366"/>
                    <a:pt x="572" y="366"/>
                    <a:pt x="572" y="366"/>
                  </a:cubicBezTo>
                  <a:cubicBezTo>
                    <a:pt x="573" y="367"/>
                    <a:pt x="573" y="368"/>
                    <a:pt x="573" y="369"/>
                  </a:cubicBezTo>
                  <a:cubicBezTo>
                    <a:pt x="573" y="369"/>
                    <a:pt x="573" y="369"/>
                    <a:pt x="573" y="369"/>
                  </a:cubicBezTo>
                  <a:cubicBezTo>
                    <a:pt x="572" y="370"/>
                    <a:pt x="573" y="371"/>
                    <a:pt x="573" y="371"/>
                  </a:cubicBezTo>
                  <a:cubicBezTo>
                    <a:pt x="573" y="372"/>
                    <a:pt x="573" y="372"/>
                    <a:pt x="573" y="373"/>
                  </a:cubicBezTo>
                  <a:cubicBezTo>
                    <a:pt x="573" y="373"/>
                    <a:pt x="573" y="373"/>
                    <a:pt x="573" y="373"/>
                  </a:cubicBezTo>
                  <a:cubicBezTo>
                    <a:pt x="573" y="373"/>
                    <a:pt x="573" y="374"/>
                    <a:pt x="573" y="375"/>
                  </a:cubicBezTo>
                  <a:cubicBezTo>
                    <a:pt x="573" y="377"/>
                    <a:pt x="573" y="379"/>
                    <a:pt x="573" y="380"/>
                  </a:cubicBezTo>
                  <a:cubicBezTo>
                    <a:pt x="573" y="381"/>
                    <a:pt x="573" y="381"/>
                    <a:pt x="573" y="382"/>
                  </a:cubicBezTo>
                  <a:cubicBezTo>
                    <a:pt x="573" y="384"/>
                    <a:pt x="573" y="385"/>
                    <a:pt x="573" y="387"/>
                  </a:cubicBezTo>
                  <a:cubicBezTo>
                    <a:pt x="573" y="389"/>
                    <a:pt x="573" y="391"/>
                    <a:pt x="573" y="393"/>
                  </a:cubicBezTo>
                  <a:cubicBezTo>
                    <a:pt x="573" y="394"/>
                    <a:pt x="573" y="395"/>
                    <a:pt x="573" y="395"/>
                  </a:cubicBezTo>
                  <a:cubicBezTo>
                    <a:pt x="573" y="396"/>
                    <a:pt x="573" y="397"/>
                    <a:pt x="573" y="397"/>
                  </a:cubicBezTo>
                  <a:cubicBezTo>
                    <a:pt x="573" y="397"/>
                    <a:pt x="573" y="397"/>
                    <a:pt x="573" y="398"/>
                  </a:cubicBezTo>
                  <a:cubicBezTo>
                    <a:pt x="573" y="398"/>
                    <a:pt x="573" y="398"/>
                    <a:pt x="573" y="399"/>
                  </a:cubicBezTo>
                  <a:cubicBezTo>
                    <a:pt x="572" y="399"/>
                    <a:pt x="572" y="400"/>
                    <a:pt x="573" y="401"/>
                  </a:cubicBezTo>
                  <a:cubicBezTo>
                    <a:pt x="573" y="401"/>
                    <a:pt x="573" y="402"/>
                    <a:pt x="573" y="402"/>
                  </a:cubicBezTo>
                  <a:cubicBezTo>
                    <a:pt x="573" y="403"/>
                    <a:pt x="573" y="403"/>
                    <a:pt x="572" y="404"/>
                  </a:cubicBezTo>
                  <a:cubicBezTo>
                    <a:pt x="572" y="404"/>
                    <a:pt x="572" y="404"/>
                    <a:pt x="572" y="404"/>
                  </a:cubicBezTo>
                  <a:cubicBezTo>
                    <a:pt x="572" y="404"/>
                    <a:pt x="572" y="405"/>
                    <a:pt x="572" y="405"/>
                  </a:cubicBezTo>
                  <a:cubicBezTo>
                    <a:pt x="572" y="405"/>
                    <a:pt x="572" y="406"/>
                    <a:pt x="572" y="407"/>
                  </a:cubicBezTo>
                  <a:cubicBezTo>
                    <a:pt x="571" y="409"/>
                    <a:pt x="572" y="410"/>
                    <a:pt x="572" y="411"/>
                  </a:cubicBezTo>
                  <a:cubicBezTo>
                    <a:pt x="572" y="412"/>
                    <a:pt x="572" y="413"/>
                    <a:pt x="571" y="414"/>
                  </a:cubicBezTo>
                  <a:cubicBezTo>
                    <a:pt x="571" y="414"/>
                    <a:pt x="571" y="414"/>
                    <a:pt x="571" y="414"/>
                  </a:cubicBezTo>
                  <a:cubicBezTo>
                    <a:pt x="571" y="415"/>
                    <a:pt x="571" y="415"/>
                    <a:pt x="571" y="415"/>
                  </a:cubicBezTo>
                  <a:cubicBezTo>
                    <a:pt x="570" y="417"/>
                    <a:pt x="570" y="419"/>
                    <a:pt x="570" y="421"/>
                  </a:cubicBezTo>
                  <a:cubicBezTo>
                    <a:pt x="570" y="422"/>
                    <a:pt x="570" y="423"/>
                    <a:pt x="569" y="424"/>
                  </a:cubicBezTo>
                  <a:cubicBezTo>
                    <a:pt x="569" y="425"/>
                    <a:pt x="569" y="426"/>
                    <a:pt x="569" y="427"/>
                  </a:cubicBezTo>
                  <a:cubicBezTo>
                    <a:pt x="569" y="428"/>
                    <a:pt x="569" y="428"/>
                    <a:pt x="569" y="428"/>
                  </a:cubicBezTo>
                  <a:cubicBezTo>
                    <a:pt x="568" y="429"/>
                    <a:pt x="568" y="429"/>
                    <a:pt x="568" y="430"/>
                  </a:cubicBezTo>
                  <a:cubicBezTo>
                    <a:pt x="567" y="432"/>
                    <a:pt x="567" y="433"/>
                    <a:pt x="567" y="435"/>
                  </a:cubicBezTo>
                  <a:cubicBezTo>
                    <a:pt x="567" y="437"/>
                    <a:pt x="566" y="439"/>
                    <a:pt x="565" y="441"/>
                  </a:cubicBezTo>
                  <a:cubicBezTo>
                    <a:pt x="564" y="443"/>
                    <a:pt x="563" y="446"/>
                    <a:pt x="563" y="448"/>
                  </a:cubicBezTo>
                  <a:cubicBezTo>
                    <a:pt x="563" y="448"/>
                    <a:pt x="562" y="449"/>
                    <a:pt x="562" y="450"/>
                  </a:cubicBezTo>
                  <a:cubicBezTo>
                    <a:pt x="562" y="450"/>
                    <a:pt x="562" y="450"/>
                    <a:pt x="562" y="450"/>
                  </a:cubicBezTo>
                  <a:cubicBezTo>
                    <a:pt x="561" y="451"/>
                    <a:pt x="561" y="452"/>
                    <a:pt x="560" y="454"/>
                  </a:cubicBezTo>
                  <a:cubicBezTo>
                    <a:pt x="560" y="454"/>
                    <a:pt x="560" y="455"/>
                    <a:pt x="560" y="455"/>
                  </a:cubicBezTo>
                  <a:cubicBezTo>
                    <a:pt x="559" y="456"/>
                    <a:pt x="559" y="456"/>
                    <a:pt x="559" y="457"/>
                  </a:cubicBezTo>
                  <a:cubicBezTo>
                    <a:pt x="559" y="457"/>
                    <a:pt x="559" y="457"/>
                    <a:pt x="559" y="458"/>
                  </a:cubicBezTo>
                  <a:cubicBezTo>
                    <a:pt x="558" y="458"/>
                    <a:pt x="558" y="459"/>
                    <a:pt x="558" y="460"/>
                  </a:cubicBezTo>
                  <a:cubicBezTo>
                    <a:pt x="557" y="460"/>
                    <a:pt x="557" y="461"/>
                    <a:pt x="557" y="462"/>
                  </a:cubicBezTo>
                  <a:cubicBezTo>
                    <a:pt x="557" y="462"/>
                    <a:pt x="557" y="462"/>
                    <a:pt x="557" y="462"/>
                  </a:cubicBezTo>
                  <a:cubicBezTo>
                    <a:pt x="556" y="463"/>
                    <a:pt x="556" y="463"/>
                    <a:pt x="556" y="463"/>
                  </a:cubicBezTo>
                  <a:cubicBezTo>
                    <a:pt x="556" y="464"/>
                    <a:pt x="555" y="464"/>
                    <a:pt x="555" y="465"/>
                  </a:cubicBezTo>
                  <a:cubicBezTo>
                    <a:pt x="555" y="465"/>
                    <a:pt x="555" y="466"/>
                    <a:pt x="555" y="466"/>
                  </a:cubicBezTo>
                  <a:cubicBezTo>
                    <a:pt x="554" y="467"/>
                    <a:pt x="553" y="468"/>
                    <a:pt x="553" y="468"/>
                  </a:cubicBezTo>
                  <a:cubicBezTo>
                    <a:pt x="553" y="468"/>
                    <a:pt x="553" y="468"/>
                    <a:pt x="553" y="468"/>
                  </a:cubicBezTo>
                  <a:cubicBezTo>
                    <a:pt x="553" y="468"/>
                    <a:pt x="553" y="469"/>
                    <a:pt x="552" y="469"/>
                  </a:cubicBezTo>
                  <a:cubicBezTo>
                    <a:pt x="552" y="469"/>
                    <a:pt x="552" y="469"/>
                    <a:pt x="552" y="470"/>
                  </a:cubicBezTo>
                  <a:cubicBezTo>
                    <a:pt x="552" y="470"/>
                    <a:pt x="551" y="471"/>
                    <a:pt x="551" y="472"/>
                  </a:cubicBezTo>
                  <a:cubicBezTo>
                    <a:pt x="551" y="473"/>
                    <a:pt x="550" y="474"/>
                    <a:pt x="550" y="475"/>
                  </a:cubicBezTo>
                  <a:cubicBezTo>
                    <a:pt x="549" y="475"/>
                    <a:pt x="549" y="476"/>
                    <a:pt x="548" y="476"/>
                  </a:cubicBezTo>
                  <a:cubicBezTo>
                    <a:pt x="548" y="477"/>
                    <a:pt x="548" y="477"/>
                    <a:pt x="548" y="477"/>
                  </a:cubicBezTo>
                  <a:cubicBezTo>
                    <a:pt x="548" y="477"/>
                    <a:pt x="547" y="477"/>
                    <a:pt x="547" y="477"/>
                  </a:cubicBezTo>
                  <a:cubicBezTo>
                    <a:pt x="547" y="478"/>
                    <a:pt x="547" y="478"/>
                    <a:pt x="547" y="478"/>
                  </a:cubicBezTo>
                  <a:cubicBezTo>
                    <a:pt x="546" y="478"/>
                    <a:pt x="546" y="479"/>
                    <a:pt x="545" y="480"/>
                  </a:cubicBezTo>
                  <a:cubicBezTo>
                    <a:pt x="544" y="480"/>
                    <a:pt x="543" y="482"/>
                    <a:pt x="543" y="483"/>
                  </a:cubicBezTo>
                  <a:cubicBezTo>
                    <a:pt x="542" y="484"/>
                    <a:pt x="541" y="485"/>
                    <a:pt x="541" y="486"/>
                  </a:cubicBezTo>
                  <a:cubicBezTo>
                    <a:pt x="541" y="486"/>
                    <a:pt x="541" y="486"/>
                    <a:pt x="541" y="486"/>
                  </a:cubicBezTo>
                  <a:cubicBezTo>
                    <a:pt x="540" y="487"/>
                    <a:pt x="540" y="488"/>
                    <a:pt x="539" y="488"/>
                  </a:cubicBezTo>
                  <a:cubicBezTo>
                    <a:pt x="539" y="488"/>
                    <a:pt x="539" y="488"/>
                    <a:pt x="539" y="488"/>
                  </a:cubicBezTo>
                  <a:cubicBezTo>
                    <a:pt x="538" y="490"/>
                    <a:pt x="538" y="490"/>
                    <a:pt x="538" y="490"/>
                  </a:cubicBezTo>
                  <a:cubicBezTo>
                    <a:pt x="538" y="490"/>
                    <a:pt x="537" y="490"/>
                    <a:pt x="537" y="490"/>
                  </a:cubicBezTo>
                  <a:cubicBezTo>
                    <a:pt x="537" y="490"/>
                    <a:pt x="537" y="490"/>
                    <a:pt x="537" y="490"/>
                  </a:cubicBezTo>
                  <a:cubicBezTo>
                    <a:pt x="535" y="491"/>
                    <a:pt x="535" y="491"/>
                    <a:pt x="534" y="493"/>
                  </a:cubicBezTo>
                  <a:cubicBezTo>
                    <a:pt x="533" y="493"/>
                    <a:pt x="533" y="494"/>
                    <a:pt x="532" y="495"/>
                  </a:cubicBezTo>
                  <a:cubicBezTo>
                    <a:pt x="532" y="495"/>
                    <a:pt x="532" y="495"/>
                    <a:pt x="532" y="495"/>
                  </a:cubicBezTo>
                  <a:cubicBezTo>
                    <a:pt x="531" y="496"/>
                    <a:pt x="531" y="496"/>
                    <a:pt x="531" y="496"/>
                  </a:cubicBezTo>
                  <a:cubicBezTo>
                    <a:pt x="531" y="497"/>
                    <a:pt x="531" y="497"/>
                    <a:pt x="531" y="497"/>
                  </a:cubicBezTo>
                  <a:cubicBezTo>
                    <a:pt x="530" y="497"/>
                    <a:pt x="530" y="497"/>
                    <a:pt x="530" y="497"/>
                  </a:cubicBezTo>
                  <a:cubicBezTo>
                    <a:pt x="530" y="497"/>
                    <a:pt x="529" y="497"/>
                    <a:pt x="529" y="498"/>
                  </a:cubicBezTo>
                  <a:cubicBezTo>
                    <a:pt x="529" y="498"/>
                    <a:pt x="528" y="499"/>
                    <a:pt x="527" y="499"/>
                  </a:cubicBezTo>
                  <a:cubicBezTo>
                    <a:pt x="527" y="500"/>
                    <a:pt x="527" y="500"/>
                    <a:pt x="526" y="500"/>
                  </a:cubicBezTo>
                  <a:cubicBezTo>
                    <a:pt x="526" y="501"/>
                    <a:pt x="525" y="501"/>
                    <a:pt x="525" y="501"/>
                  </a:cubicBezTo>
                  <a:cubicBezTo>
                    <a:pt x="525" y="501"/>
                    <a:pt x="525" y="501"/>
                    <a:pt x="524" y="501"/>
                  </a:cubicBezTo>
                  <a:cubicBezTo>
                    <a:pt x="524" y="502"/>
                    <a:pt x="524" y="502"/>
                    <a:pt x="524" y="502"/>
                  </a:cubicBezTo>
                  <a:cubicBezTo>
                    <a:pt x="524" y="502"/>
                    <a:pt x="524" y="502"/>
                    <a:pt x="524" y="502"/>
                  </a:cubicBezTo>
                  <a:cubicBezTo>
                    <a:pt x="523" y="502"/>
                    <a:pt x="522" y="503"/>
                    <a:pt x="522" y="503"/>
                  </a:cubicBezTo>
                  <a:cubicBezTo>
                    <a:pt x="522" y="503"/>
                    <a:pt x="521" y="503"/>
                    <a:pt x="521" y="504"/>
                  </a:cubicBezTo>
                  <a:cubicBezTo>
                    <a:pt x="521" y="504"/>
                    <a:pt x="521" y="504"/>
                    <a:pt x="520" y="504"/>
                  </a:cubicBezTo>
                  <a:cubicBezTo>
                    <a:pt x="520" y="504"/>
                    <a:pt x="518" y="505"/>
                    <a:pt x="517" y="506"/>
                  </a:cubicBezTo>
                  <a:cubicBezTo>
                    <a:pt x="517" y="506"/>
                    <a:pt x="517" y="506"/>
                    <a:pt x="517" y="506"/>
                  </a:cubicBezTo>
                  <a:cubicBezTo>
                    <a:pt x="517" y="506"/>
                    <a:pt x="517" y="507"/>
                    <a:pt x="516" y="507"/>
                  </a:cubicBezTo>
                  <a:cubicBezTo>
                    <a:pt x="515" y="508"/>
                    <a:pt x="515" y="508"/>
                    <a:pt x="514" y="508"/>
                  </a:cubicBezTo>
                  <a:cubicBezTo>
                    <a:pt x="514" y="508"/>
                    <a:pt x="514" y="508"/>
                    <a:pt x="514" y="508"/>
                  </a:cubicBezTo>
                  <a:cubicBezTo>
                    <a:pt x="514" y="508"/>
                    <a:pt x="513" y="508"/>
                    <a:pt x="513" y="509"/>
                  </a:cubicBezTo>
                  <a:cubicBezTo>
                    <a:pt x="513" y="509"/>
                    <a:pt x="513" y="509"/>
                    <a:pt x="513" y="509"/>
                  </a:cubicBezTo>
                  <a:cubicBezTo>
                    <a:pt x="512" y="509"/>
                    <a:pt x="512" y="509"/>
                    <a:pt x="511" y="510"/>
                  </a:cubicBezTo>
                  <a:cubicBezTo>
                    <a:pt x="510" y="510"/>
                    <a:pt x="510" y="511"/>
                    <a:pt x="509" y="511"/>
                  </a:cubicBezTo>
                  <a:cubicBezTo>
                    <a:pt x="508" y="512"/>
                    <a:pt x="508" y="512"/>
                    <a:pt x="508" y="512"/>
                  </a:cubicBezTo>
                  <a:cubicBezTo>
                    <a:pt x="508" y="512"/>
                    <a:pt x="508" y="512"/>
                    <a:pt x="507" y="512"/>
                  </a:cubicBezTo>
                  <a:cubicBezTo>
                    <a:pt x="507" y="512"/>
                    <a:pt x="507" y="512"/>
                    <a:pt x="507" y="513"/>
                  </a:cubicBezTo>
                  <a:cubicBezTo>
                    <a:pt x="507" y="513"/>
                    <a:pt x="506" y="513"/>
                    <a:pt x="506" y="513"/>
                  </a:cubicBezTo>
                  <a:cubicBezTo>
                    <a:pt x="505" y="513"/>
                    <a:pt x="504" y="514"/>
                    <a:pt x="504" y="514"/>
                  </a:cubicBezTo>
                  <a:cubicBezTo>
                    <a:pt x="503" y="515"/>
                    <a:pt x="503" y="515"/>
                    <a:pt x="502" y="515"/>
                  </a:cubicBezTo>
                  <a:cubicBezTo>
                    <a:pt x="502" y="515"/>
                    <a:pt x="501" y="515"/>
                    <a:pt x="500" y="516"/>
                  </a:cubicBezTo>
                  <a:cubicBezTo>
                    <a:pt x="500" y="517"/>
                    <a:pt x="500" y="517"/>
                    <a:pt x="500" y="518"/>
                  </a:cubicBezTo>
                  <a:cubicBezTo>
                    <a:pt x="500" y="518"/>
                    <a:pt x="500" y="518"/>
                    <a:pt x="500" y="518"/>
                  </a:cubicBezTo>
                  <a:cubicBezTo>
                    <a:pt x="499" y="518"/>
                    <a:pt x="499" y="518"/>
                    <a:pt x="499" y="518"/>
                  </a:cubicBezTo>
                  <a:cubicBezTo>
                    <a:pt x="499" y="517"/>
                    <a:pt x="499" y="517"/>
                    <a:pt x="499" y="517"/>
                  </a:cubicBezTo>
                  <a:cubicBezTo>
                    <a:pt x="498" y="517"/>
                    <a:pt x="497" y="517"/>
                    <a:pt x="497" y="518"/>
                  </a:cubicBezTo>
                  <a:cubicBezTo>
                    <a:pt x="496" y="517"/>
                    <a:pt x="495" y="516"/>
                    <a:pt x="495" y="516"/>
                  </a:cubicBezTo>
                  <a:cubicBezTo>
                    <a:pt x="494" y="515"/>
                    <a:pt x="494" y="515"/>
                    <a:pt x="493" y="514"/>
                  </a:cubicBezTo>
                  <a:cubicBezTo>
                    <a:pt x="493" y="514"/>
                    <a:pt x="493" y="513"/>
                    <a:pt x="492" y="513"/>
                  </a:cubicBezTo>
                  <a:cubicBezTo>
                    <a:pt x="491" y="512"/>
                    <a:pt x="491" y="512"/>
                    <a:pt x="490" y="512"/>
                  </a:cubicBezTo>
                  <a:cubicBezTo>
                    <a:pt x="490" y="512"/>
                    <a:pt x="490" y="512"/>
                    <a:pt x="490" y="511"/>
                  </a:cubicBezTo>
                  <a:cubicBezTo>
                    <a:pt x="490" y="511"/>
                    <a:pt x="489" y="510"/>
                    <a:pt x="488" y="510"/>
                  </a:cubicBezTo>
                  <a:cubicBezTo>
                    <a:pt x="488" y="509"/>
                    <a:pt x="488" y="509"/>
                    <a:pt x="488" y="509"/>
                  </a:cubicBezTo>
                  <a:cubicBezTo>
                    <a:pt x="487" y="509"/>
                    <a:pt x="487" y="509"/>
                    <a:pt x="487" y="509"/>
                  </a:cubicBezTo>
                  <a:cubicBezTo>
                    <a:pt x="487" y="508"/>
                    <a:pt x="486" y="507"/>
                    <a:pt x="485" y="507"/>
                  </a:cubicBezTo>
                  <a:cubicBezTo>
                    <a:pt x="485" y="507"/>
                    <a:pt x="485" y="507"/>
                    <a:pt x="485" y="507"/>
                  </a:cubicBezTo>
                  <a:cubicBezTo>
                    <a:pt x="485" y="507"/>
                    <a:pt x="485" y="506"/>
                    <a:pt x="485" y="506"/>
                  </a:cubicBezTo>
                  <a:cubicBezTo>
                    <a:pt x="484" y="506"/>
                    <a:pt x="484" y="505"/>
                    <a:pt x="483" y="505"/>
                  </a:cubicBezTo>
                  <a:cubicBezTo>
                    <a:pt x="482" y="505"/>
                    <a:pt x="482" y="504"/>
                    <a:pt x="482" y="504"/>
                  </a:cubicBezTo>
                  <a:cubicBezTo>
                    <a:pt x="482" y="504"/>
                    <a:pt x="482" y="504"/>
                    <a:pt x="482" y="503"/>
                  </a:cubicBezTo>
                  <a:cubicBezTo>
                    <a:pt x="482" y="503"/>
                    <a:pt x="481" y="503"/>
                    <a:pt x="481" y="502"/>
                  </a:cubicBezTo>
                  <a:cubicBezTo>
                    <a:pt x="481" y="502"/>
                    <a:pt x="480" y="501"/>
                    <a:pt x="480" y="501"/>
                  </a:cubicBezTo>
                  <a:cubicBezTo>
                    <a:pt x="479" y="500"/>
                    <a:pt x="478" y="499"/>
                    <a:pt x="477" y="499"/>
                  </a:cubicBezTo>
                  <a:cubicBezTo>
                    <a:pt x="477" y="499"/>
                    <a:pt x="477" y="498"/>
                    <a:pt x="477" y="498"/>
                  </a:cubicBezTo>
                  <a:cubicBezTo>
                    <a:pt x="476" y="498"/>
                    <a:pt x="476" y="498"/>
                    <a:pt x="476" y="498"/>
                  </a:cubicBezTo>
                  <a:cubicBezTo>
                    <a:pt x="476" y="498"/>
                    <a:pt x="476" y="498"/>
                    <a:pt x="476" y="498"/>
                  </a:cubicBezTo>
                  <a:cubicBezTo>
                    <a:pt x="476" y="498"/>
                    <a:pt x="476" y="498"/>
                    <a:pt x="476" y="498"/>
                  </a:cubicBezTo>
                  <a:cubicBezTo>
                    <a:pt x="477" y="497"/>
                    <a:pt x="477" y="496"/>
                    <a:pt x="478" y="495"/>
                  </a:cubicBezTo>
                  <a:cubicBezTo>
                    <a:pt x="478" y="495"/>
                    <a:pt x="479" y="494"/>
                    <a:pt x="478" y="493"/>
                  </a:cubicBezTo>
                  <a:cubicBezTo>
                    <a:pt x="478" y="493"/>
                    <a:pt x="478" y="493"/>
                    <a:pt x="478" y="493"/>
                  </a:cubicBezTo>
                  <a:cubicBezTo>
                    <a:pt x="478" y="492"/>
                    <a:pt x="478" y="492"/>
                    <a:pt x="478" y="492"/>
                  </a:cubicBezTo>
                  <a:cubicBezTo>
                    <a:pt x="479" y="491"/>
                    <a:pt x="479" y="491"/>
                    <a:pt x="479" y="491"/>
                  </a:cubicBezTo>
                  <a:cubicBezTo>
                    <a:pt x="479" y="491"/>
                    <a:pt x="479" y="491"/>
                    <a:pt x="479" y="491"/>
                  </a:cubicBezTo>
                  <a:cubicBezTo>
                    <a:pt x="479" y="490"/>
                    <a:pt x="479" y="490"/>
                    <a:pt x="479" y="490"/>
                  </a:cubicBezTo>
                  <a:cubicBezTo>
                    <a:pt x="479" y="490"/>
                    <a:pt x="479" y="489"/>
                    <a:pt x="479" y="489"/>
                  </a:cubicBezTo>
                  <a:cubicBezTo>
                    <a:pt x="480" y="488"/>
                    <a:pt x="480" y="487"/>
                    <a:pt x="480" y="487"/>
                  </a:cubicBezTo>
                  <a:cubicBezTo>
                    <a:pt x="480" y="487"/>
                    <a:pt x="480" y="486"/>
                    <a:pt x="480" y="486"/>
                  </a:cubicBezTo>
                  <a:cubicBezTo>
                    <a:pt x="480" y="485"/>
                    <a:pt x="480" y="485"/>
                    <a:pt x="481" y="485"/>
                  </a:cubicBezTo>
                  <a:cubicBezTo>
                    <a:pt x="481" y="484"/>
                    <a:pt x="482" y="483"/>
                    <a:pt x="481" y="482"/>
                  </a:cubicBezTo>
                  <a:cubicBezTo>
                    <a:pt x="481" y="481"/>
                    <a:pt x="480" y="481"/>
                    <a:pt x="480" y="481"/>
                  </a:cubicBezTo>
                  <a:cubicBezTo>
                    <a:pt x="481" y="481"/>
                    <a:pt x="481" y="481"/>
                    <a:pt x="481" y="481"/>
                  </a:cubicBezTo>
                  <a:cubicBezTo>
                    <a:pt x="481" y="480"/>
                    <a:pt x="481" y="480"/>
                    <a:pt x="482" y="479"/>
                  </a:cubicBezTo>
                  <a:cubicBezTo>
                    <a:pt x="482" y="479"/>
                    <a:pt x="482" y="479"/>
                    <a:pt x="482" y="479"/>
                  </a:cubicBezTo>
                  <a:cubicBezTo>
                    <a:pt x="482" y="478"/>
                    <a:pt x="482" y="478"/>
                    <a:pt x="482" y="477"/>
                  </a:cubicBezTo>
                  <a:cubicBezTo>
                    <a:pt x="482" y="477"/>
                    <a:pt x="482" y="476"/>
                    <a:pt x="482" y="476"/>
                  </a:cubicBezTo>
                  <a:cubicBezTo>
                    <a:pt x="482" y="475"/>
                    <a:pt x="482" y="475"/>
                    <a:pt x="482" y="474"/>
                  </a:cubicBezTo>
                  <a:cubicBezTo>
                    <a:pt x="482" y="473"/>
                    <a:pt x="482" y="473"/>
                    <a:pt x="482" y="473"/>
                  </a:cubicBezTo>
                  <a:cubicBezTo>
                    <a:pt x="482" y="472"/>
                    <a:pt x="483" y="472"/>
                    <a:pt x="483" y="471"/>
                  </a:cubicBezTo>
                  <a:cubicBezTo>
                    <a:pt x="483" y="471"/>
                    <a:pt x="483" y="470"/>
                    <a:pt x="483" y="470"/>
                  </a:cubicBezTo>
                  <a:cubicBezTo>
                    <a:pt x="483" y="468"/>
                    <a:pt x="483" y="467"/>
                    <a:pt x="483" y="467"/>
                  </a:cubicBezTo>
                  <a:cubicBezTo>
                    <a:pt x="483" y="467"/>
                    <a:pt x="483" y="466"/>
                    <a:pt x="483" y="466"/>
                  </a:cubicBezTo>
                  <a:cubicBezTo>
                    <a:pt x="483" y="465"/>
                    <a:pt x="483" y="465"/>
                    <a:pt x="483" y="463"/>
                  </a:cubicBezTo>
                  <a:cubicBezTo>
                    <a:pt x="484" y="462"/>
                    <a:pt x="485" y="460"/>
                    <a:pt x="484" y="459"/>
                  </a:cubicBezTo>
                  <a:cubicBezTo>
                    <a:pt x="484" y="459"/>
                    <a:pt x="484" y="459"/>
                    <a:pt x="484" y="459"/>
                  </a:cubicBezTo>
                  <a:cubicBezTo>
                    <a:pt x="484" y="458"/>
                    <a:pt x="484" y="457"/>
                    <a:pt x="484" y="456"/>
                  </a:cubicBezTo>
                  <a:cubicBezTo>
                    <a:pt x="484" y="455"/>
                    <a:pt x="484" y="455"/>
                    <a:pt x="484" y="455"/>
                  </a:cubicBezTo>
                  <a:cubicBezTo>
                    <a:pt x="484" y="455"/>
                    <a:pt x="484" y="455"/>
                    <a:pt x="484" y="454"/>
                  </a:cubicBezTo>
                  <a:cubicBezTo>
                    <a:pt x="484" y="453"/>
                    <a:pt x="484" y="452"/>
                    <a:pt x="484" y="451"/>
                  </a:cubicBezTo>
                  <a:cubicBezTo>
                    <a:pt x="484" y="451"/>
                    <a:pt x="484" y="451"/>
                    <a:pt x="484" y="451"/>
                  </a:cubicBezTo>
                  <a:cubicBezTo>
                    <a:pt x="484" y="450"/>
                    <a:pt x="484" y="449"/>
                    <a:pt x="484" y="448"/>
                  </a:cubicBezTo>
                  <a:cubicBezTo>
                    <a:pt x="484" y="448"/>
                    <a:pt x="484" y="448"/>
                    <a:pt x="484" y="448"/>
                  </a:cubicBezTo>
                  <a:cubicBezTo>
                    <a:pt x="484" y="448"/>
                    <a:pt x="484" y="448"/>
                    <a:pt x="485" y="447"/>
                  </a:cubicBezTo>
                  <a:cubicBezTo>
                    <a:pt x="485" y="447"/>
                    <a:pt x="485" y="446"/>
                    <a:pt x="484" y="445"/>
                  </a:cubicBezTo>
                  <a:cubicBezTo>
                    <a:pt x="484" y="445"/>
                    <a:pt x="484" y="445"/>
                    <a:pt x="484" y="445"/>
                  </a:cubicBezTo>
                  <a:cubicBezTo>
                    <a:pt x="484" y="444"/>
                    <a:pt x="484" y="443"/>
                    <a:pt x="484" y="443"/>
                  </a:cubicBezTo>
                  <a:cubicBezTo>
                    <a:pt x="484" y="443"/>
                    <a:pt x="484" y="443"/>
                    <a:pt x="484" y="443"/>
                  </a:cubicBezTo>
                  <a:cubicBezTo>
                    <a:pt x="484" y="442"/>
                    <a:pt x="483" y="442"/>
                    <a:pt x="483" y="442"/>
                  </a:cubicBezTo>
                  <a:cubicBezTo>
                    <a:pt x="484" y="442"/>
                    <a:pt x="484" y="441"/>
                    <a:pt x="483" y="441"/>
                  </a:cubicBezTo>
                  <a:cubicBezTo>
                    <a:pt x="483" y="441"/>
                    <a:pt x="483" y="441"/>
                    <a:pt x="483" y="441"/>
                  </a:cubicBezTo>
                  <a:cubicBezTo>
                    <a:pt x="483" y="440"/>
                    <a:pt x="484" y="440"/>
                    <a:pt x="483" y="439"/>
                  </a:cubicBezTo>
                  <a:cubicBezTo>
                    <a:pt x="483" y="439"/>
                    <a:pt x="483" y="439"/>
                    <a:pt x="483" y="439"/>
                  </a:cubicBezTo>
                  <a:cubicBezTo>
                    <a:pt x="483" y="438"/>
                    <a:pt x="483" y="438"/>
                    <a:pt x="483" y="437"/>
                  </a:cubicBezTo>
                  <a:cubicBezTo>
                    <a:pt x="483" y="437"/>
                    <a:pt x="483" y="436"/>
                    <a:pt x="483" y="436"/>
                  </a:cubicBezTo>
                  <a:cubicBezTo>
                    <a:pt x="483" y="436"/>
                    <a:pt x="483" y="435"/>
                    <a:pt x="482" y="433"/>
                  </a:cubicBezTo>
                  <a:cubicBezTo>
                    <a:pt x="481" y="432"/>
                    <a:pt x="481" y="432"/>
                    <a:pt x="481" y="431"/>
                  </a:cubicBezTo>
                  <a:cubicBezTo>
                    <a:pt x="482" y="431"/>
                    <a:pt x="482" y="431"/>
                    <a:pt x="482" y="431"/>
                  </a:cubicBezTo>
                  <a:cubicBezTo>
                    <a:pt x="482" y="429"/>
                    <a:pt x="481" y="429"/>
                    <a:pt x="481" y="428"/>
                  </a:cubicBezTo>
                  <a:cubicBezTo>
                    <a:pt x="481" y="428"/>
                    <a:pt x="481" y="428"/>
                    <a:pt x="481" y="428"/>
                  </a:cubicBezTo>
                  <a:cubicBezTo>
                    <a:pt x="481" y="428"/>
                    <a:pt x="481" y="428"/>
                    <a:pt x="481" y="427"/>
                  </a:cubicBezTo>
                  <a:cubicBezTo>
                    <a:pt x="481" y="426"/>
                    <a:pt x="480" y="426"/>
                    <a:pt x="480" y="425"/>
                  </a:cubicBezTo>
                  <a:cubicBezTo>
                    <a:pt x="480" y="425"/>
                    <a:pt x="480" y="425"/>
                    <a:pt x="480" y="424"/>
                  </a:cubicBezTo>
                  <a:cubicBezTo>
                    <a:pt x="480" y="424"/>
                    <a:pt x="480" y="424"/>
                    <a:pt x="480" y="424"/>
                  </a:cubicBezTo>
                  <a:cubicBezTo>
                    <a:pt x="480" y="423"/>
                    <a:pt x="480" y="422"/>
                    <a:pt x="479" y="421"/>
                  </a:cubicBezTo>
                  <a:cubicBezTo>
                    <a:pt x="479" y="421"/>
                    <a:pt x="479" y="420"/>
                    <a:pt x="478" y="420"/>
                  </a:cubicBezTo>
                  <a:cubicBezTo>
                    <a:pt x="478" y="419"/>
                    <a:pt x="478" y="419"/>
                    <a:pt x="478" y="419"/>
                  </a:cubicBezTo>
                  <a:cubicBezTo>
                    <a:pt x="478" y="418"/>
                    <a:pt x="477" y="418"/>
                    <a:pt x="477" y="418"/>
                  </a:cubicBezTo>
                  <a:cubicBezTo>
                    <a:pt x="477" y="418"/>
                    <a:pt x="477" y="418"/>
                    <a:pt x="477" y="418"/>
                  </a:cubicBezTo>
                  <a:cubicBezTo>
                    <a:pt x="477" y="417"/>
                    <a:pt x="477" y="416"/>
                    <a:pt x="477" y="416"/>
                  </a:cubicBezTo>
                  <a:cubicBezTo>
                    <a:pt x="477" y="415"/>
                    <a:pt x="476" y="415"/>
                    <a:pt x="476" y="414"/>
                  </a:cubicBezTo>
                  <a:cubicBezTo>
                    <a:pt x="476" y="414"/>
                    <a:pt x="476" y="414"/>
                    <a:pt x="476" y="414"/>
                  </a:cubicBezTo>
                  <a:cubicBezTo>
                    <a:pt x="475" y="413"/>
                    <a:pt x="475" y="412"/>
                    <a:pt x="475" y="412"/>
                  </a:cubicBezTo>
                  <a:cubicBezTo>
                    <a:pt x="475" y="412"/>
                    <a:pt x="475" y="412"/>
                    <a:pt x="475" y="412"/>
                  </a:cubicBezTo>
                  <a:cubicBezTo>
                    <a:pt x="475" y="411"/>
                    <a:pt x="474" y="411"/>
                    <a:pt x="474" y="411"/>
                  </a:cubicBezTo>
                  <a:cubicBezTo>
                    <a:pt x="474" y="410"/>
                    <a:pt x="473" y="410"/>
                    <a:pt x="474" y="410"/>
                  </a:cubicBezTo>
                  <a:cubicBezTo>
                    <a:pt x="474" y="409"/>
                    <a:pt x="474" y="409"/>
                    <a:pt x="474" y="409"/>
                  </a:cubicBezTo>
                  <a:cubicBezTo>
                    <a:pt x="473" y="408"/>
                    <a:pt x="473" y="407"/>
                    <a:pt x="472" y="407"/>
                  </a:cubicBezTo>
                  <a:cubicBezTo>
                    <a:pt x="472" y="407"/>
                    <a:pt x="472" y="406"/>
                    <a:pt x="472" y="406"/>
                  </a:cubicBezTo>
                  <a:cubicBezTo>
                    <a:pt x="472" y="405"/>
                    <a:pt x="471" y="405"/>
                    <a:pt x="471" y="404"/>
                  </a:cubicBezTo>
                  <a:cubicBezTo>
                    <a:pt x="471" y="404"/>
                    <a:pt x="470" y="404"/>
                    <a:pt x="470" y="403"/>
                  </a:cubicBezTo>
                  <a:cubicBezTo>
                    <a:pt x="470" y="403"/>
                    <a:pt x="470" y="403"/>
                    <a:pt x="470" y="403"/>
                  </a:cubicBezTo>
                  <a:cubicBezTo>
                    <a:pt x="469" y="403"/>
                    <a:pt x="469" y="402"/>
                    <a:pt x="469" y="402"/>
                  </a:cubicBezTo>
                  <a:cubicBezTo>
                    <a:pt x="469" y="401"/>
                    <a:pt x="469" y="401"/>
                    <a:pt x="468" y="400"/>
                  </a:cubicBezTo>
                  <a:cubicBezTo>
                    <a:pt x="468" y="400"/>
                    <a:pt x="468" y="399"/>
                    <a:pt x="467" y="398"/>
                  </a:cubicBezTo>
                  <a:cubicBezTo>
                    <a:pt x="467" y="398"/>
                    <a:pt x="467" y="398"/>
                    <a:pt x="467" y="398"/>
                  </a:cubicBezTo>
                  <a:cubicBezTo>
                    <a:pt x="466" y="398"/>
                    <a:pt x="466" y="397"/>
                    <a:pt x="466" y="397"/>
                  </a:cubicBezTo>
                  <a:cubicBezTo>
                    <a:pt x="466" y="396"/>
                    <a:pt x="465" y="395"/>
                    <a:pt x="464" y="395"/>
                  </a:cubicBezTo>
                  <a:cubicBezTo>
                    <a:pt x="464" y="394"/>
                    <a:pt x="463" y="394"/>
                    <a:pt x="463" y="394"/>
                  </a:cubicBezTo>
                  <a:cubicBezTo>
                    <a:pt x="463" y="394"/>
                    <a:pt x="463" y="394"/>
                    <a:pt x="463" y="394"/>
                  </a:cubicBezTo>
                  <a:cubicBezTo>
                    <a:pt x="463" y="393"/>
                    <a:pt x="462" y="393"/>
                    <a:pt x="462" y="393"/>
                  </a:cubicBezTo>
                  <a:cubicBezTo>
                    <a:pt x="462" y="393"/>
                    <a:pt x="461" y="393"/>
                    <a:pt x="461" y="393"/>
                  </a:cubicBezTo>
                  <a:cubicBezTo>
                    <a:pt x="461" y="393"/>
                    <a:pt x="461" y="392"/>
                    <a:pt x="461" y="392"/>
                  </a:cubicBezTo>
                  <a:cubicBezTo>
                    <a:pt x="461" y="391"/>
                    <a:pt x="460" y="391"/>
                    <a:pt x="459" y="390"/>
                  </a:cubicBezTo>
                  <a:cubicBezTo>
                    <a:pt x="459" y="390"/>
                    <a:pt x="458" y="389"/>
                    <a:pt x="458" y="389"/>
                  </a:cubicBezTo>
                  <a:cubicBezTo>
                    <a:pt x="458" y="389"/>
                    <a:pt x="458" y="389"/>
                    <a:pt x="458" y="389"/>
                  </a:cubicBezTo>
                  <a:cubicBezTo>
                    <a:pt x="457" y="388"/>
                    <a:pt x="456" y="387"/>
                    <a:pt x="455" y="387"/>
                  </a:cubicBezTo>
                  <a:cubicBezTo>
                    <a:pt x="455" y="387"/>
                    <a:pt x="454" y="386"/>
                    <a:pt x="453" y="386"/>
                  </a:cubicBezTo>
                  <a:cubicBezTo>
                    <a:pt x="453" y="386"/>
                    <a:pt x="452" y="385"/>
                    <a:pt x="452" y="385"/>
                  </a:cubicBezTo>
                  <a:cubicBezTo>
                    <a:pt x="451" y="385"/>
                    <a:pt x="451" y="385"/>
                    <a:pt x="451" y="385"/>
                  </a:cubicBezTo>
                  <a:cubicBezTo>
                    <a:pt x="450" y="385"/>
                    <a:pt x="450" y="385"/>
                    <a:pt x="450" y="385"/>
                  </a:cubicBezTo>
                  <a:cubicBezTo>
                    <a:pt x="450" y="384"/>
                    <a:pt x="449" y="384"/>
                    <a:pt x="448" y="384"/>
                  </a:cubicBezTo>
                  <a:cubicBezTo>
                    <a:pt x="448" y="384"/>
                    <a:pt x="447" y="384"/>
                    <a:pt x="448" y="384"/>
                  </a:cubicBezTo>
                  <a:cubicBezTo>
                    <a:pt x="447" y="383"/>
                    <a:pt x="446" y="383"/>
                    <a:pt x="446" y="384"/>
                  </a:cubicBezTo>
                  <a:cubicBezTo>
                    <a:pt x="446" y="383"/>
                    <a:pt x="445" y="383"/>
                    <a:pt x="445" y="383"/>
                  </a:cubicBezTo>
                  <a:cubicBezTo>
                    <a:pt x="445" y="383"/>
                    <a:pt x="445" y="383"/>
                    <a:pt x="444" y="383"/>
                  </a:cubicBezTo>
                  <a:cubicBezTo>
                    <a:pt x="444" y="383"/>
                    <a:pt x="444" y="383"/>
                    <a:pt x="443" y="383"/>
                  </a:cubicBezTo>
                  <a:cubicBezTo>
                    <a:pt x="443" y="382"/>
                    <a:pt x="443" y="382"/>
                    <a:pt x="443" y="382"/>
                  </a:cubicBezTo>
                  <a:cubicBezTo>
                    <a:pt x="442" y="382"/>
                    <a:pt x="442" y="382"/>
                    <a:pt x="442" y="382"/>
                  </a:cubicBezTo>
                  <a:cubicBezTo>
                    <a:pt x="441" y="382"/>
                    <a:pt x="441" y="382"/>
                    <a:pt x="441" y="382"/>
                  </a:cubicBezTo>
                  <a:cubicBezTo>
                    <a:pt x="441" y="382"/>
                    <a:pt x="441" y="382"/>
                    <a:pt x="441" y="382"/>
                  </a:cubicBezTo>
                  <a:cubicBezTo>
                    <a:pt x="440" y="382"/>
                    <a:pt x="440" y="382"/>
                    <a:pt x="440" y="382"/>
                  </a:cubicBezTo>
                  <a:cubicBezTo>
                    <a:pt x="440" y="382"/>
                    <a:pt x="440" y="382"/>
                    <a:pt x="439" y="382"/>
                  </a:cubicBezTo>
                  <a:cubicBezTo>
                    <a:pt x="439" y="382"/>
                    <a:pt x="438" y="381"/>
                    <a:pt x="438" y="381"/>
                  </a:cubicBezTo>
                  <a:cubicBezTo>
                    <a:pt x="438" y="382"/>
                    <a:pt x="437" y="382"/>
                    <a:pt x="437" y="382"/>
                  </a:cubicBezTo>
                  <a:cubicBezTo>
                    <a:pt x="437" y="381"/>
                    <a:pt x="436" y="381"/>
                    <a:pt x="436" y="381"/>
                  </a:cubicBezTo>
                  <a:cubicBezTo>
                    <a:pt x="436" y="381"/>
                    <a:pt x="435" y="381"/>
                    <a:pt x="435" y="381"/>
                  </a:cubicBezTo>
                  <a:cubicBezTo>
                    <a:pt x="435" y="381"/>
                    <a:pt x="435" y="381"/>
                    <a:pt x="434" y="381"/>
                  </a:cubicBezTo>
                  <a:cubicBezTo>
                    <a:pt x="433" y="381"/>
                    <a:pt x="433" y="381"/>
                    <a:pt x="433" y="381"/>
                  </a:cubicBezTo>
                  <a:cubicBezTo>
                    <a:pt x="433" y="381"/>
                    <a:pt x="433" y="381"/>
                    <a:pt x="433" y="381"/>
                  </a:cubicBezTo>
                  <a:cubicBezTo>
                    <a:pt x="432" y="380"/>
                    <a:pt x="431" y="380"/>
                    <a:pt x="431" y="381"/>
                  </a:cubicBezTo>
                  <a:cubicBezTo>
                    <a:pt x="430" y="380"/>
                    <a:pt x="429" y="380"/>
                    <a:pt x="428" y="380"/>
                  </a:cubicBezTo>
                  <a:cubicBezTo>
                    <a:pt x="428" y="380"/>
                    <a:pt x="428" y="381"/>
                    <a:pt x="428" y="381"/>
                  </a:cubicBezTo>
                  <a:cubicBezTo>
                    <a:pt x="428" y="381"/>
                    <a:pt x="428" y="381"/>
                    <a:pt x="428" y="381"/>
                  </a:cubicBezTo>
                  <a:cubicBezTo>
                    <a:pt x="428" y="380"/>
                    <a:pt x="427" y="380"/>
                    <a:pt x="427" y="381"/>
                  </a:cubicBezTo>
                  <a:cubicBezTo>
                    <a:pt x="427" y="381"/>
                    <a:pt x="427" y="381"/>
                    <a:pt x="426" y="381"/>
                  </a:cubicBezTo>
                  <a:cubicBezTo>
                    <a:pt x="426" y="380"/>
                    <a:pt x="426" y="380"/>
                    <a:pt x="425" y="380"/>
                  </a:cubicBezTo>
                  <a:cubicBezTo>
                    <a:pt x="425" y="380"/>
                    <a:pt x="425" y="380"/>
                    <a:pt x="425" y="380"/>
                  </a:cubicBezTo>
                  <a:cubicBezTo>
                    <a:pt x="425" y="380"/>
                    <a:pt x="424" y="380"/>
                    <a:pt x="424" y="380"/>
                  </a:cubicBezTo>
                  <a:cubicBezTo>
                    <a:pt x="424" y="380"/>
                    <a:pt x="424" y="380"/>
                    <a:pt x="424" y="380"/>
                  </a:cubicBezTo>
                  <a:cubicBezTo>
                    <a:pt x="424" y="380"/>
                    <a:pt x="424" y="380"/>
                    <a:pt x="424" y="380"/>
                  </a:cubicBezTo>
                  <a:cubicBezTo>
                    <a:pt x="424" y="380"/>
                    <a:pt x="423" y="380"/>
                    <a:pt x="423" y="380"/>
                  </a:cubicBezTo>
                  <a:cubicBezTo>
                    <a:pt x="423" y="380"/>
                    <a:pt x="422" y="380"/>
                    <a:pt x="421" y="380"/>
                  </a:cubicBezTo>
                  <a:cubicBezTo>
                    <a:pt x="421" y="380"/>
                    <a:pt x="420" y="380"/>
                    <a:pt x="419" y="381"/>
                  </a:cubicBezTo>
                  <a:cubicBezTo>
                    <a:pt x="419" y="381"/>
                    <a:pt x="419" y="381"/>
                    <a:pt x="419" y="381"/>
                  </a:cubicBezTo>
                  <a:cubicBezTo>
                    <a:pt x="418" y="381"/>
                    <a:pt x="418" y="381"/>
                    <a:pt x="418" y="381"/>
                  </a:cubicBezTo>
                  <a:cubicBezTo>
                    <a:pt x="418" y="381"/>
                    <a:pt x="418" y="381"/>
                    <a:pt x="418" y="381"/>
                  </a:cubicBezTo>
                  <a:cubicBezTo>
                    <a:pt x="418" y="381"/>
                    <a:pt x="418" y="381"/>
                    <a:pt x="418" y="381"/>
                  </a:cubicBezTo>
                  <a:cubicBezTo>
                    <a:pt x="417" y="381"/>
                    <a:pt x="417" y="381"/>
                    <a:pt x="416" y="381"/>
                  </a:cubicBezTo>
                  <a:cubicBezTo>
                    <a:pt x="416" y="381"/>
                    <a:pt x="416" y="381"/>
                    <a:pt x="416" y="381"/>
                  </a:cubicBezTo>
                  <a:cubicBezTo>
                    <a:pt x="416" y="381"/>
                    <a:pt x="416" y="381"/>
                    <a:pt x="416" y="381"/>
                  </a:cubicBezTo>
                  <a:cubicBezTo>
                    <a:pt x="415" y="382"/>
                    <a:pt x="415" y="382"/>
                    <a:pt x="415" y="382"/>
                  </a:cubicBezTo>
                  <a:cubicBezTo>
                    <a:pt x="414" y="381"/>
                    <a:pt x="413" y="381"/>
                    <a:pt x="413" y="382"/>
                  </a:cubicBezTo>
                  <a:cubicBezTo>
                    <a:pt x="413" y="382"/>
                    <a:pt x="413" y="382"/>
                    <a:pt x="412" y="382"/>
                  </a:cubicBezTo>
                  <a:cubicBezTo>
                    <a:pt x="412" y="382"/>
                    <a:pt x="412" y="382"/>
                    <a:pt x="412" y="382"/>
                  </a:cubicBezTo>
                  <a:cubicBezTo>
                    <a:pt x="412" y="382"/>
                    <a:pt x="412" y="382"/>
                    <a:pt x="412" y="383"/>
                  </a:cubicBezTo>
                  <a:cubicBezTo>
                    <a:pt x="411" y="383"/>
                    <a:pt x="411" y="383"/>
                    <a:pt x="410" y="383"/>
                  </a:cubicBezTo>
                  <a:cubicBezTo>
                    <a:pt x="409" y="383"/>
                    <a:pt x="409" y="383"/>
                    <a:pt x="408" y="384"/>
                  </a:cubicBezTo>
                  <a:cubicBezTo>
                    <a:pt x="408" y="384"/>
                    <a:pt x="408" y="384"/>
                    <a:pt x="408" y="384"/>
                  </a:cubicBezTo>
                  <a:cubicBezTo>
                    <a:pt x="406" y="384"/>
                    <a:pt x="406" y="384"/>
                    <a:pt x="405" y="385"/>
                  </a:cubicBezTo>
                  <a:cubicBezTo>
                    <a:pt x="404" y="386"/>
                    <a:pt x="403" y="386"/>
                    <a:pt x="403" y="387"/>
                  </a:cubicBezTo>
                  <a:cubicBezTo>
                    <a:pt x="403" y="387"/>
                    <a:pt x="403" y="387"/>
                    <a:pt x="402" y="387"/>
                  </a:cubicBezTo>
                  <a:cubicBezTo>
                    <a:pt x="402" y="388"/>
                    <a:pt x="402" y="388"/>
                    <a:pt x="401" y="388"/>
                  </a:cubicBezTo>
                  <a:cubicBezTo>
                    <a:pt x="401" y="388"/>
                    <a:pt x="400" y="388"/>
                    <a:pt x="399" y="389"/>
                  </a:cubicBezTo>
                  <a:cubicBezTo>
                    <a:pt x="399" y="390"/>
                    <a:pt x="398" y="390"/>
                    <a:pt x="398" y="391"/>
                  </a:cubicBezTo>
                  <a:cubicBezTo>
                    <a:pt x="398" y="391"/>
                    <a:pt x="397" y="391"/>
                    <a:pt x="397" y="392"/>
                  </a:cubicBezTo>
                  <a:cubicBezTo>
                    <a:pt x="397" y="392"/>
                    <a:pt x="397" y="392"/>
                    <a:pt x="397" y="393"/>
                  </a:cubicBezTo>
                  <a:cubicBezTo>
                    <a:pt x="397" y="393"/>
                    <a:pt x="397" y="393"/>
                    <a:pt x="397" y="393"/>
                  </a:cubicBezTo>
                  <a:cubicBezTo>
                    <a:pt x="397" y="393"/>
                    <a:pt x="397" y="393"/>
                    <a:pt x="397" y="393"/>
                  </a:cubicBezTo>
                  <a:cubicBezTo>
                    <a:pt x="396" y="393"/>
                    <a:pt x="396" y="393"/>
                    <a:pt x="395" y="394"/>
                  </a:cubicBezTo>
                  <a:cubicBezTo>
                    <a:pt x="395" y="394"/>
                    <a:pt x="395" y="394"/>
                    <a:pt x="395" y="395"/>
                  </a:cubicBezTo>
                  <a:cubicBezTo>
                    <a:pt x="395" y="395"/>
                    <a:pt x="395" y="395"/>
                    <a:pt x="395" y="395"/>
                  </a:cubicBezTo>
                  <a:cubicBezTo>
                    <a:pt x="394" y="395"/>
                    <a:pt x="394" y="395"/>
                    <a:pt x="394" y="395"/>
                  </a:cubicBezTo>
                  <a:cubicBezTo>
                    <a:pt x="394" y="396"/>
                    <a:pt x="394" y="396"/>
                    <a:pt x="393" y="396"/>
                  </a:cubicBezTo>
                  <a:cubicBezTo>
                    <a:pt x="393" y="396"/>
                    <a:pt x="393" y="397"/>
                    <a:pt x="393" y="397"/>
                  </a:cubicBezTo>
                  <a:cubicBezTo>
                    <a:pt x="393" y="397"/>
                    <a:pt x="392" y="398"/>
                    <a:pt x="392" y="398"/>
                  </a:cubicBezTo>
                  <a:cubicBezTo>
                    <a:pt x="392" y="398"/>
                    <a:pt x="392" y="398"/>
                    <a:pt x="392" y="398"/>
                  </a:cubicBezTo>
                  <a:cubicBezTo>
                    <a:pt x="391" y="398"/>
                    <a:pt x="391" y="399"/>
                    <a:pt x="391" y="399"/>
                  </a:cubicBezTo>
                  <a:cubicBezTo>
                    <a:pt x="391" y="399"/>
                    <a:pt x="391" y="399"/>
                    <a:pt x="391" y="400"/>
                  </a:cubicBezTo>
                  <a:cubicBezTo>
                    <a:pt x="390" y="400"/>
                    <a:pt x="390" y="400"/>
                    <a:pt x="390" y="400"/>
                  </a:cubicBezTo>
                  <a:cubicBezTo>
                    <a:pt x="390" y="400"/>
                    <a:pt x="390" y="400"/>
                    <a:pt x="390" y="400"/>
                  </a:cubicBezTo>
                  <a:cubicBezTo>
                    <a:pt x="389" y="401"/>
                    <a:pt x="388" y="401"/>
                    <a:pt x="389" y="403"/>
                  </a:cubicBezTo>
                  <a:cubicBezTo>
                    <a:pt x="388" y="403"/>
                    <a:pt x="388" y="403"/>
                    <a:pt x="388" y="404"/>
                  </a:cubicBezTo>
                  <a:cubicBezTo>
                    <a:pt x="387" y="404"/>
                    <a:pt x="387" y="404"/>
                    <a:pt x="387" y="405"/>
                  </a:cubicBezTo>
                  <a:cubicBezTo>
                    <a:pt x="387" y="405"/>
                    <a:pt x="387" y="406"/>
                    <a:pt x="387" y="406"/>
                  </a:cubicBezTo>
                  <a:cubicBezTo>
                    <a:pt x="386" y="407"/>
                    <a:pt x="386" y="407"/>
                    <a:pt x="386" y="408"/>
                  </a:cubicBezTo>
                  <a:cubicBezTo>
                    <a:pt x="386" y="408"/>
                    <a:pt x="385" y="409"/>
                    <a:pt x="385" y="410"/>
                  </a:cubicBezTo>
                  <a:cubicBezTo>
                    <a:pt x="385" y="409"/>
                    <a:pt x="385" y="409"/>
                    <a:pt x="385" y="409"/>
                  </a:cubicBezTo>
                  <a:cubicBezTo>
                    <a:pt x="384" y="408"/>
                    <a:pt x="383" y="407"/>
                    <a:pt x="383" y="406"/>
                  </a:cubicBezTo>
                  <a:cubicBezTo>
                    <a:pt x="382" y="405"/>
                    <a:pt x="382" y="405"/>
                    <a:pt x="382" y="405"/>
                  </a:cubicBezTo>
                  <a:cubicBezTo>
                    <a:pt x="381" y="404"/>
                    <a:pt x="381" y="404"/>
                    <a:pt x="380" y="403"/>
                  </a:cubicBezTo>
                  <a:cubicBezTo>
                    <a:pt x="380" y="403"/>
                    <a:pt x="380" y="403"/>
                    <a:pt x="380" y="403"/>
                  </a:cubicBezTo>
                  <a:cubicBezTo>
                    <a:pt x="380" y="402"/>
                    <a:pt x="380" y="402"/>
                    <a:pt x="380" y="402"/>
                  </a:cubicBezTo>
                  <a:cubicBezTo>
                    <a:pt x="380" y="402"/>
                    <a:pt x="380" y="401"/>
                    <a:pt x="379" y="401"/>
                  </a:cubicBezTo>
                  <a:cubicBezTo>
                    <a:pt x="379" y="400"/>
                    <a:pt x="378" y="399"/>
                    <a:pt x="377" y="399"/>
                  </a:cubicBezTo>
                  <a:cubicBezTo>
                    <a:pt x="377" y="399"/>
                    <a:pt x="377" y="399"/>
                    <a:pt x="377" y="399"/>
                  </a:cubicBezTo>
                  <a:cubicBezTo>
                    <a:pt x="377" y="399"/>
                    <a:pt x="377" y="399"/>
                    <a:pt x="376" y="399"/>
                  </a:cubicBezTo>
                  <a:cubicBezTo>
                    <a:pt x="377" y="398"/>
                    <a:pt x="377" y="397"/>
                    <a:pt x="376" y="396"/>
                  </a:cubicBezTo>
                  <a:cubicBezTo>
                    <a:pt x="376" y="395"/>
                    <a:pt x="376" y="395"/>
                    <a:pt x="375" y="395"/>
                  </a:cubicBezTo>
                  <a:cubicBezTo>
                    <a:pt x="375" y="394"/>
                    <a:pt x="375" y="394"/>
                    <a:pt x="375" y="394"/>
                  </a:cubicBezTo>
                  <a:cubicBezTo>
                    <a:pt x="375" y="393"/>
                    <a:pt x="374" y="393"/>
                    <a:pt x="374" y="393"/>
                  </a:cubicBezTo>
                  <a:cubicBezTo>
                    <a:pt x="374" y="393"/>
                    <a:pt x="373" y="393"/>
                    <a:pt x="373" y="393"/>
                  </a:cubicBezTo>
                  <a:cubicBezTo>
                    <a:pt x="373" y="393"/>
                    <a:pt x="373" y="393"/>
                    <a:pt x="372" y="392"/>
                  </a:cubicBezTo>
                  <a:cubicBezTo>
                    <a:pt x="372" y="392"/>
                    <a:pt x="372" y="392"/>
                    <a:pt x="372" y="392"/>
                  </a:cubicBezTo>
                  <a:cubicBezTo>
                    <a:pt x="372" y="391"/>
                    <a:pt x="372" y="391"/>
                    <a:pt x="372" y="390"/>
                  </a:cubicBezTo>
                  <a:cubicBezTo>
                    <a:pt x="372" y="390"/>
                    <a:pt x="372" y="390"/>
                    <a:pt x="372" y="390"/>
                  </a:cubicBezTo>
                  <a:cubicBezTo>
                    <a:pt x="372" y="390"/>
                    <a:pt x="372" y="389"/>
                    <a:pt x="371" y="388"/>
                  </a:cubicBezTo>
                  <a:cubicBezTo>
                    <a:pt x="371" y="388"/>
                    <a:pt x="370" y="388"/>
                    <a:pt x="369" y="388"/>
                  </a:cubicBezTo>
                  <a:cubicBezTo>
                    <a:pt x="369" y="388"/>
                    <a:pt x="369" y="388"/>
                    <a:pt x="369" y="388"/>
                  </a:cubicBezTo>
                  <a:cubicBezTo>
                    <a:pt x="369" y="387"/>
                    <a:pt x="369" y="387"/>
                    <a:pt x="369" y="386"/>
                  </a:cubicBezTo>
                  <a:cubicBezTo>
                    <a:pt x="369" y="386"/>
                    <a:pt x="369" y="386"/>
                    <a:pt x="368" y="386"/>
                  </a:cubicBezTo>
                  <a:cubicBezTo>
                    <a:pt x="368" y="386"/>
                    <a:pt x="368" y="386"/>
                    <a:pt x="368" y="386"/>
                  </a:cubicBezTo>
                  <a:cubicBezTo>
                    <a:pt x="368" y="386"/>
                    <a:pt x="368" y="386"/>
                    <a:pt x="367" y="385"/>
                  </a:cubicBezTo>
                  <a:cubicBezTo>
                    <a:pt x="367" y="385"/>
                    <a:pt x="367" y="385"/>
                    <a:pt x="367" y="385"/>
                  </a:cubicBezTo>
                  <a:cubicBezTo>
                    <a:pt x="367" y="385"/>
                    <a:pt x="367" y="385"/>
                    <a:pt x="367" y="384"/>
                  </a:cubicBezTo>
                  <a:cubicBezTo>
                    <a:pt x="366" y="384"/>
                    <a:pt x="366" y="384"/>
                    <a:pt x="366" y="384"/>
                  </a:cubicBezTo>
                  <a:cubicBezTo>
                    <a:pt x="366" y="384"/>
                    <a:pt x="366" y="383"/>
                    <a:pt x="366" y="383"/>
                  </a:cubicBezTo>
                  <a:cubicBezTo>
                    <a:pt x="366" y="382"/>
                    <a:pt x="366" y="382"/>
                    <a:pt x="365" y="381"/>
                  </a:cubicBezTo>
                  <a:cubicBezTo>
                    <a:pt x="365" y="381"/>
                    <a:pt x="365" y="380"/>
                    <a:pt x="364" y="380"/>
                  </a:cubicBezTo>
                  <a:cubicBezTo>
                    <a:pt x="364" y="380"/>
                    <a:pt x="363" y="380"/>
                    <a:pt x="363" y="380"/>
                  </a:cubicBezTo>
                  <a:cubicBezTo>
                    <a:pt x="363" y="380"/>
                    <a:pt x="363" y="380"/>
                    <a:pt x="363" y="380"/>
                  </a:cubicBezTo>
                  <a:cubicBezTo>
                    <a:pt x="363" y="380"/>
                    <a:pt x="362" y="379"/>
                    <a:pt x="362" y="379"/>
                  </a:cubicBezTo>
                  <a:cubicBezTo>
                    <a:pt x="362" y="378"/>
                    <a:pt x="362" y="378"/>
                    <a:pt x="361" y="377"/>
                  </a:cubicBezTo>
                  <a:cubicBezTo>
                    <a:pt x="361" y="376"/>
                    <a:pt x="360" y="376"/>
                    <a:pt x="360" y="375"/>
                  </a:cubicBezTo>
                  <a:cubicBezTo>
                    <a:pt x="359" y="375"/>
                    <a:pt x="359" y="375"/>
                    <a:pt x="359" y="375"/>
                  </a:cubicBezTo>
                  <a:cubicBezTo>
                    <a:pt x="358" y="373"/>
                    <a:pt x="358" y="372"/>
                    <a:pt x="357" y="372"/>
                  </a:cubicBezTo>
                  <a:cubicBezTo>
                    <a:pt x="357" y="371"/>
                    <a:pt x="357" y="371"/>
                    <a:pt x="356" y="370"/>
                  </a:cubicBezTo>
                  <a:cubicBezTo>
                    <a:pt x="356" y="370"/>
                    <a:pt x="356" y="370"/>
                    <a:pt x="355" y="370"/>
                  </a:cubicBezTo>
                  <a:cubicBezTo>
                    <a:pt x="355" y="370"/>
                    <a:pt x="355" y="369"/>
                    <a:pt x="355" y="369"/>
                  </a:cubicBezTo>
                  <a:cubicBezTo>
                    <a:pt x="355" y="368"/>
                    <a:pt x="354" y="368"/>
                    <a:pt x="354" y="367"/>
                  </a:cubicBezTo>
                  <a:cubicBezTo>
                    <a:pt x="354" y="367"/>
                    <a:pt x="354" y="367"/>
                    <a:pt x="354" y="367"/>
                  </a:cubicBezTo>
                  <a:cubicBezTo>
                    <a:pt x="354" y="367"/>
                    <a:pt x="354" y="367"/>
                    <a:pt x="354" y="367"/>
                  </a:cubicBezTo>
                  <a:cubicBezTo>
                    <a:pt x="354" y="367"/>
                    <a:pt x="354" y="367"/>
                    <a:pt x="354" y="366"/>
                  </a:cubicBezTo>
                  <a:cubicBezTo>
                    <a:pt x="354" y="366"/>
                    <a:pt x="355" y="366"/>
                    <a:pt x="355" y="366"/>
                  </a:cubicBezTo>
                  <a:cubicBezTo>
                    <a:pt x="355" y="366"/>
                    <a:pt x="356" y="365"/>
                    <a:pt x="356" y="365"/>
                  </a:cubicBezTo>
                  <a:cubicBezTo>
                    <a:pt x="356" y="365"/>
                    <a:pt x="356" y="365"/>
                    <a:pt x="357" y="364"/>
                  </a:cubicBezTo>
                  <a:cubicBezTo>
                    <a:pt x="357" y="364"/>
                    <a:pt x="357" y="364"/>
                    <a:pt x="358" y="364"/>
                  </a:cubicBezTo>
                  <a:cubicBezTo>
                    <a:pt x="358" y="364"/>
                    <a:pt x="358" y="364"/>
                    <a:pt x="358" y="364"/>
                  </a:cubicBezTo>
                  <a:cubicBezTo>
                    <a:pt x="358" y="364"/>
                    <a:pt x="358" y="364"/>
                    <a:pt x="358" y="364"/>
                  </a:cubicBezTo>
                  <a:cubicBezTo>
                    <a:pt x="359" y="363"/>
                    <a:pt x="360" y="363"/>
                    <a:pt x="360" y="362"/>
                  </a:cubicBezTo>
                  <a:cubicBezTo>
                    <a:pt x="361" y="362"/>
                    <a:pt x="361" y="362"/>
                    <a:pt x="362" y="361"/>
                  </a:cubicBezTo>
                  <a:cubicBezTo>
                    <a:pt x="362" y="360"/>
                    <a:pt x="362" y="360"/>
                    <a:pt x="362" y="360"/>
                  </a:cubicBezTo>
                  <a:cubicBezTo>
                    <a:pt x="363" y="360"/>
                    <a:pt x="363" y="360"/>
                    <a:pt x="364" y="359"/>
                  </a:cubicBezTo>
                  <a:cubicBezTo>
                    <a:pt x="364" y="359"/>
                    <a:pt x="364" y="359"/>
                    <a:pt x="364" y="359"/>
                  </a:cubicBezTo>
                  <a:cubicBezTo>
                    <a:pt x="364" y="359"/>
                    <a:pt x="365" y="358"/>
                    <a:pt x="365" y="358"/>
                  </a:cubicBezTo>
                  <a:cubicBezTo>
                    <a:pt x="366" y="358"/>
                    <a:pt x="366" y="358"/>
                    <a:pt x="366" y="357"/>
                  </a:cubicBezTo>
                  <a:cubicBezTo>
                    <a:pt x="367" y="357"/>
                    <a:pt x="367" y="356"/>
                    <a:pt x="367" y="356"/>
                  </a:cubicBezTo>
                  <a:cubicBezTo>
                    <a:pt x="367" y="356"/>
                    <a:pt x="368" y="356"/>
                    <a:pt x="368" y="356"/>
                  </a:cubicBezTo>
                  <a:cubicBezTo>
                    <a:pt x="368" y="356"/>
                    <a:pt x="368" y="356"/>
                    <a:pt x="368" y="356"/>
                  </a:cubicBezTo>
                  <a:cubicBezTo>
                    <a:pt x="369" y="356"/>
                    <a:pt x="370" y="355"/>
                    <a:pt x="371" y="354"/>
                  </a:cubicBezTo>
                  <a:cubicBezTo>
                    <a:pt x="372" y="353"/>
                    <a:pt x="372" y="353"/>
                    <a:pt x="372" y="353"/>
                  </a:cubicBezTo>
                  <a:cubicBezTo>
                    <a:pt x="372" y="353"/>
                    <a:pt x="373" y="352"/>
                    <a:pt x="373" y="352"/>
                  </a:cubicBezTo>
                  <a:cubicBezTo>
                    <a:pt x="373" y="352"/>
                    <a:pt x="373" y="352"/>
                    <a:pt x="374" y="352"/>
                  </a:cubicBezTo>
                  <a:cubicBezTo>
                    <a:pt x="374" y="351"/>
                    <a:pt x="375" y="350"/>
                    <a:pt x="375" y="349"/>
                  </a:cubicBezTo>
                  <a:cubicBezTo>
                    <a:pt x="375" y="349"/>
                    <a:pt x="376" y="349"/>
                    <a:pt x="376" y="349"/>
                  </a:cubicBezTo>
                  <a:cubicBezTo>
                    <a:pt x="376" y="349"/>
                    <a:pt x="376" y="349"/>
                    <a:pt x="376" y="349"/>
                  </a:cubicBezTo>
                  <a:cubicBezTo>
                    <a:pt x="376" y="349"/>
                    <a:pt x="377" y="349"/>
                    <a:pt x="377" y="348"/>
                  </a:cubicBezTo>
                  <a:cubicBezTo>
                    <a:pt x="377" y="348"/>
                    <a:pt x="377" y="348"/>
                    <a:pt x="377" y="348"/>
                  </a:cubicBezTo>
                  <a:cubicBezTo>
                    <a:pt x="377" y="348"/>
                    <a:pt x="377" y="347"/>
                    <a:pt x="378" y="347"/>
                  </a:cubicBezTo>
                  <a:cubicBezTo>
                    <a:pt x="378" y="348"/>
                    <a:pt x="379" y="348"/>
                    <a:pt x="379" y="347"/>
                  </a:cubicBezTo>
                  <a:cubicBezTo>
                    <a:pt x="379" y="347"/>
                    <a:pt x="379" y="347"/>
                    <a:pt x="380" y="347"/>
                  </a:cubicBezTo>
                  <a:cubicBezTo>
                    <a:pt x="381" y="346"/>
                    <a:pt x="382" y="346"/>
                    <a:pt x="382" y="344"/>
                  </a:cubicBezTo>
                  <a:cubicBezTo>
                    <a:pt x="382" y="344"/>
                    <a:pt x="382" y="344"/>
                    <a:pt x="382" y="344"/>
                  </a:cubicBezTo>
                  <a:cubicBezTo>
                    <a:pt x="382" y="343"/>
                    <a:pt x="383" y="343"/>
                    <a:pt x="384" y="343"/>
                  </a:cubicBezTo>
                  <a:cubicBezTo>
                    <a:pt x="384" y="343"/>
                    <a:pt x="385" y="343"/>
                    <a:pt x="385" y="342"/>
                  </a:cubicBezTo>
                  <a:cubicBezTo>
                    <a:pt x="385" y="342"/>
                    <a:pt x="385" y="342"/>
                    <a:pt x="385" y="342"/>
                  </a:cubicBezTo>
                  <a:cubicBezTo>
                    <a:pt x="385" y="341"/>
                    <a:pt x="386" y="341"/>
                    <a:pt x="386" y="341"/>
                  </a:cubicBezTo>
                  <a:cubicBezTo>
                    <a:pt x="386" y="341"/>
                    <a:pt x="387" y="341"/>
                    <a:pt x="387" y="341"/>
                  </a:cubicBezTo>
                  <a:cubicBezTo>
                    <a:pt x="388" y="341"/>
                    <a:pt x="389" y="340"/>
                    <a:pt x="389" y="339"/>
                  </a:cubicBezTo>
                  <a:cubicBezTo>
                    <a:pt x="389" y="339"/>
                    <a:pt x="389" y="339"/>
                    <a:pt x="389" y="339"/>
                  </a:cubicBezTo>
                  <a:cubicBezTo>
                    <a:pt x="389" y="339"/>
                    <a:pt x="389" y="339"/>
                    <a:pt x="389" y="338"/>
                  </a:cubicBezTo>
                  <a:cubicBezTo>
                    <a:pt x="390" y="338"/>
                    <a:pt x="390" y="338"/>
                    <a:pt x="390" y="338"/>
                  </a:cubicBezTo>
                  <a:cubicBezTo>
                    <a:pt x="390" y="338"/>
                    <a:pt x="391" y="337"/>
                    <a:pt x="391" y="337"/>
                  </a:cubicBezTo>
                  <a:cubicBezTo>
                    <a:pt x="392" y="336"/>
                    <a:pt x="392" y="336"/>
                    <a:pt x="393" y="336"/>
                  </a:cubicBezTo>
                  <a:cubicBezTo>
                    <a:pt x="393" y="336"/>
                    <a:pt x="394" y="336"/>
                    <a:pt x="394" y="335"/>
                  </a:cubicBezTo>
                  <a:cubicBezTo>
                    <a:pt x="394" y="335"/>
                    <a:pt x="394" y="334"/>
                    <a:pt x="394" y="334"/>
                  </a:cubicBezTo>
                  <a:cubicBezTo>
                    <a:pt x="394" y="334"/>
                    <a:pt x="395" y="334"/>
                    <a:pt x="395" y="333"/>
                  </a:cubicBezTo>
                  <a:cubicBezTo>
                    <a:pt x="396" y="333"/>
                    <a:pt x="396" y="333"/>
                    <a:pt x="396" y="333"/>
                  </a:cubicBezTo>
                  <a:cubicBezTo>
                    <a:pt x="396" y="333"/>
                    <a:pt x="396" y="333"/>
                    <a:pt x="396" y="333"/>
                  </a:cubicBezTo>
                  <a:cubicBezTo>
                    <a:pt x="397" y="333"/>
                    <a:pt x="398" y="332"/>
                    <a:pt x="398" y="332"/>
                  </a:cubicBezTo>
                  <a:cubicBezTo>
                    <a:pt x="398" y="332"/>
                    <a:pt x="398" y="332"/>
                    <a:pt x="398" y="331"/>
                  </a:cubicBezTo>
                  <a:cubicBezTo>
                    <a:pt x="399" y="331"/>
                    <a:pt x="399" y="331"/>
                    <a:pt x="399" y="330"/>
                  </a:cubicBezTo>
                  <a:cubicBezTo>
                    <a:pt x="399" y="330"/>
                    <a:pt x="399" y="330"/>
                    <a:pt x="399" y="330"/>
                  </a:cubicBezTo>
                  <a:cubicBezTo>
                    <a:pt x="399" y="329"/>
                    <a:pt x="400" y="329"/>
                    <a:pt x="400" y="329"/>
                  </a:cubicBezTo>
                  <a:cubicBezTo>
                    <a:pt x="400" y="329"/>
                    <a:pt x="400" y="329"/>
                    <a:pt x="400" y="329"/>
                  </a:cubicBezTo>
                  <a:cubicBezTo>
                    <a:pt x="400" y="329"/>
                    <a:pt x="401" y="328"/>
                    <a:pt x="401" y="328"/>
                  </a:cubicBezTo>
                  <a:cubicBezTo>
                    <a:pt x="402" y="328"/>
                    <a:pt x="403" y="327"/>
                    <a:pt x="403" y="326"/>
                  </a:cubicBezTo>
                  <a:cubicBezTo>
                    <a:pt x="404" y="326"/>
                    <a:pt x="405" y="325"/>
                    <a:pt x="405" y="324"/>
                  </a:cubicBezTo>
                  <a:cubicBezTo>
                    <a:pt x="406" y="324"/>
                    <a:pt x="406" y="323"/>
                    <a:pt x="407" y="323"/>
                  </a:cubicBezTo>
                  <a:cubicBezTo>
                    <a:pt x="407" y="322"/>
                    <a:pt x="407" y="322"/>
                    <a:pt x="407" y="322"/>
                  </a:cubicBezTo>
                  <a:cubicBezTo>
                    <a:pt x="408" y="322"/>
                    <a:pt x="408" y="322"/>
                    <a:pt x="409" y="321"/>
                  </a:cubicBezTo>
                  <a:cubicBezTo>
                    <a:pt x="410" y="321"/>
                    <a:pt x="410" y="321"/>
                    <a:pt x="410" y="321"/>
                  </a:cubicBezTo>
                  <a:cubicBezTo>
                    <a:pt x="411" y="320"/>
                    <a:pt x="411" y="319"/>
                    <a:pt x="411" y="319"/>
                  </a:cubicBezTo>
                  <a:cubicBezTo>
                    <a:pt x="411" y="319"/>
                    <a:pt x="411" y="319"/>
                    <a:pt x="411" y="319"/>
                  </a:cubicBezTo>
                  <a:cubicBezTo>
                    <a:pt x="411" y="318"/>
                    <a:pt x="412" y="318"/>
                    <a:pt x="412" y="317"/>
                  </a:cubicBezTo>
                  <a:cubicBezTo>
                    <a:pt x="412" y="317"/>
                    <a:pt x="412" y="317"/>
                    <a:pt x="412" y="317"/>
                  </a:cubicBezTo>
                  <a:cubicBezTo>
                    <a:pt x="414" y="317"/>
                    <a:pt x="414" y="316"/>
                    <a:pt x="414" y="315"/>
                  </a:cubicBezTo>
                  <a:cubicBezTo>
                    <a:pt x="414" y="315"/>
                    <a:pt x="414" y="315"/>
                    <a:pt x="414" y="315"/>
                  </a:cubicBezTo>
                  <a:cubicBezTo>
                    <a:pt x="414" y="315"/>
                    <a:pt x="415" y="315"/>
                    <a:pt x="415" y="315"/>
                  </a:cubicBezTo>
                  <a:cubicBezTo>
                    <a:pt x="415" y="315"/>
                    <a:pt x="415" y="315"/>
                    <a:pt x="415" y="314"/>
                  </a:cubicBezTo>
                  <a:cubicBezTo>
                    <a:pt x="415" y="314"/>
                    <a:pt x="415" y="314"/>
                    <a:pt x="416" y="313"/>
                  </a:cubicBezTo>
                  <a:cubicBezTo>
                    <a:pt x="417" y="313"/>
                    <a:pt x="417" y="313"/>
                    <a:pt x="417" y="313"/>
                  </a:cubicBezTo>
                  <a:cubicBezTo>
                    <a:pt x="417" y="312"/>
                    <a:pt x="417" y="312"/>
                    <a:pt x="418" y="312"/>
                  </a:cubicBezTo>
                  <a:cubicBezTo>
                    <a:pt x="418" y="312"/>
                    <a:pt x="418" y="312"/>
                    <a:pt x="418" y="312"/>
                  </a:cubicBezTo>
                  <a:cubicBezTo>
                    <a:pt x="420" y="312"/>
                    <a:pt x="420" y="311"/>
                    <a:pt x="420" y="310"/>
                  </a:cubicBezTo>
                  <a:cubicBezTo>
                    <a:pt x="420" y="310"/>
                    <a:pt x="420" y="310"/>
                    <a:pt x="420" y="310"/>
                  </a:cubicBezTo>
                  <a:cubicBezTo>
                    <a:pt x="421" y="309"/>
                    <a:pt x="422" y="309"/>
                    <a:pt x="422" y="308"/>
                  </a:cubicBezTo>
                  <a:cubicBezTo>
                    <a:pt x="422" y="308"/>
                    <a:pt x="422" y="308"/>
                    <a:pt x="423" y="307"/>
                  </a:cubicBezTo>
                  <a:cubicBezTo>
                    <a:pt x="423" y="307"/>
                    <a:pt x="423" y="307"/>
                    <a:pt x="423" y="307"/>
                  </a:cubicBezTo>
                  <a:cubicBezTo>
                    <a:pt x="423" y="306"/>
                    <a:pt x="423" y="306"/>
                    <a:pt x="423" y="306"/>
                  </a:cubicBezTo>
                  <a:cubicBezTo>
                    <a:pt x="424" y="306"/>
                    <a:pt x="424" y="306"/>
                    <a:pt x="425" y="305"/>
                  </a:cubicBezTo>
                  <a:cubicBezTo>
                    <a:pt x="426" y="304"/>
                    <a:pt x="426" y="304"/>
                    <a:pt x="427" y="303"/>
                  </a:cubicBezTo>
                  <a:cubicBezTo>
                    <a:pt x="427" y="303"/>
                    <a:pt x="427" y="302"/>
                    <a:pt x="427" y="302"/>
                  </a:cubicBezTo>
                  <a:cubicBezTo>
                    <a:pt x="428" y="302"/>
                    <a:pt x="428" y="302"/>
                    <a:pt x="428" y="301"/>
                  </a:cubicBezTo>
                  <a:cubicBezTo>
                    <a:pt x="428" y="301"/>
                    <a:pt x="428" y="301"/>
                    <a:pt x="430" y="299"/>
                  </a:cubicBezTo>
                  <a:cubicBezTo>
                    <a:pt x="430" y="299"/>
                    <a:pt x="430" y="299"/>
                    <a:pt x="430" y="299"/>
                  </a:cubicBezTo>
                  <a:cubicBezTo>
                    <a:pt x="430" y="298"/>
                    <a:pt x="430" y="297"/>
                    <a:pt x="430" y="297"/>
                  </a:cubicBezTo>
                  <a:cubicBezTo>
                    <a:pt x="430" y="297"/>
                    <a:pt x="431" y="297"/>
                    <a:pt x="431" y="297"/>
                  </a:cubicBezTo>
                  <a:cubicBezTo>
                    <a:pt x="431" y="297"/>
                    <a:pt x="431" y="297"/>
                    <a:pt x="431" y="297"/>
                  </a:cubicBezTo>
                  <a:cubicBezTo>
                    <a:pt x="431" y="297"/>
                    <a:pt x="432" y="297"/>
                    <a:pt x="432" y="297"/>
                  </a:cubicBezTo>
                  <a:cubicBezTo>
                    <a:pt x="433" y="296"/>
                    <a:pt x="433" y="295"/>
                    <a:pt x="433" y="295"/>
                  </a:cubicBezTo>
                  <a:cubicBezTo>
                    <a:pt x="434" y="294"/>
                    <a:pt x="434" y="294"/>
                    <a:pt x="434" y="294"/>
                  </a:cubicBezTo>
                  <a:cubicBezTo>
                    <a:pt x="435" y="294"/>
                    <a:pt x="436" y="293"/>
                    <a:pt x="436" y="292"/>
                  </a:cubicBezTo>
                  <a:cubicBezTo>
                    <a:pt x="436" y="292"/>
                    <a:pt x="436" y="292"/>
                    <a:pt x="436" y="292"/>
                  </a:cubicBezTo>
                  <a:cubicBezTo>
                    <a:pt x="436" y="291"/>
                    <a:pt x="436" y="291"/>
                    <a:pt x="436" y="291"/>
                  </a:cubicBezTo>
                  <a:cubicBezTo>
                    <a:pt x="436" y="291"/>
                    <a:pt x="436" y="291"/>
                    <a:pt x="436" y="290"/>
                  </a:cubicBezTo>
                  <a:cubicBezTo>
                    <a:pt x="437" y="290"/>
                    <a:pt x="437" y="290"/>
                    <a:pt x="437" y="290"/>
                  </a:cubicBezTo>
                  <a:cubicBezTo>
                    <a:pt x="437" y="290"/>
                    <a:pt x="437" y="290"/>
                    <a:pt x="438" y="289"/>
                  </a:cubicBezTo>
                  <a:cubicBezTo>
                    <a:pt x="438" y="289"/>
                    <a:pt x="438" y="289"/>
                    <a:pt x="439" y="288"/>
                  </a:cubicBezTo>
                  <a:cubicBezTo>
                    <a:pt x="439" y="288"/>
                    <a:pt x="439" y="288"/>
                    <a:pt x="439" y="288"/>
                  </a:cubicBezTo>
                  <a:cubicBezTo>
                    <a:pt x="439" y="287"/>
                    <a:pt x="440" y="286"/>
                    <a:pt x="440" y="286"/>
                  </a:cubicBezTo>
                  <a:cubicBezTo>
                    <a:pt x="443" y="285"/>
                    <a:pt x="443" y="284"/>
                    <a:pt x="443" y="283"/>
                  </a:cubicBezTo>
                  <a:cubicBezTo>
                    <a:pt x="443" y="283"/>
                    <a:pt x="443" y="283"/>
                    <a:pt x="443" y="283"/>
                  </a:cubicBezTo>
                  <a:cubicBezTo>
                    <a:pt x="444" y="283"/>
                    <a:pt x="444" y="283"/>
                    <a:pt x="444" y="282"/>
                  </a:cubicBezTo>
                  <a:cubicBezTo>
                    <a:pt x="444" y="282"/>
                    <a:pt x="444" y="282"/>
                    <a:pt x="444" y="282"/>
                  </a:cubicBezTo>
                  <a:cubicBezTo>
                    <a:pt x="444" y="282"/>
                    <a:pt x="445" y="282"/>
                    <a:pt x="445" y="281"/>
                  </a:cubicBezTo>
                  <a:cubicBezTo>
                    <a:pt x="445" y="281"/>
                    <a:pt x="445" y="281"/>
                    <a:pt x="446" y="280"/>
                  </a:cubicBezTo>
                  <a:cubicBezTo>
                    <a:pt x="446" y="280"/>
                    <a:pt x="447" y="279"/>
                    <a:pt x="446" y="279"/>
                  </a:cubicBezTo>
                  <a:cubicBezTo>
                    <a:pt x="446" y="279"/>
                    <a:pt x="446" y="279"/>
                    <a:pt x="446" y="279"/>
                  </a:cubicBezTo>
                  <a:cubicBezTo>
                    <a:pt x="446" y="279"/>
                    <a:pt x="446" y="279"/>
                    <a:pt x="446" y="278"/>
                  </a:cubicBezTo>
                  <a:cubicBezTo>
                    <a:pt x="447" y="278"/>
                    <a:pt x="447" y="278"/>
                    <a:pt x="447" y="278"/>
                  </a:cubicBezTo>
                  <a:cubicBezTo>
                    <a:pt x="448" y="277"/>
                    <a:pt x="450" y="277"/>
                    <a:pt x="450" y="275"/>
                  </a:cubicBezTo>
                  <a:cubicBezTo>
                    <a:pt x="450" y="275"/>
                    <a:pt x="450" y="274"/>
                    <a:pt x="450" y="274"/>
                  </a:cubicBezTo>
                  <a:cubicBezTo>
                    <a:pt x="450" y="273"/>
                    <a:pt x="449" y="273"/>
                    <a:pt x="450" y="273"/>
                  </a:cubicBezTo>
                  <a:cubicBezTo>
                    <a:pt x="451" y="272"/>
                    <a:pt x="451" y="272"/>
                    <a:pt x="451" y="272"/>
                  </a:cubicBezTo>
                  <a:cubicBezTo>
                    <a:pt x="453" y="271"/>
                    <a:pt x="453" y="270"/>
                    <a:pt x="453" y="269"/>
                  </a:cubicBezTo>
                  <a:cubicBezTo>
                    <a:pt x="454" y="268"/>
                    <a:pt x="455" y="268"/>
                    <a:pt x="455" y="267"/>
                  </a:cubicBezTo>
                  <a:cubicBezTo>
                    <a:pt x="455" y="266"/>
                    <a:pt x="455" y="266"/>
                    <a:pt x="455" y="266"/>
                  </a:cubicBezTo>
                  <a:cubicBezTo>
                    <a:pt x="456" y="266"/>
                    <a:pt x="456" y="265"/>
                    <a:pt x="456" y="265"/>
                  </a:cubicBezTo>
                  <a:cubicBezTo>
                    <a:pt x="456" y="264"/>
                    <a:pt x="457" y="264"/>
                    <a:pt x="457" y="263"/>
                  </a:cubicBezTo>
                  <a:cubicBezTo>
                    <a:pt x="457" y="263"/>
                    <a:pt x="457" y="262"/>
                    <a:pt x="457" y="262"/>
                  </a:cubicBezTo>
                  <a:cubicBezTo>
                    <a:pt x="457" y="262"/>
                    <a:pt x="457" y="262"/>
                    <a:pt x="457" y="262"/>
                  </a:cubicBezTo>
                  <a:cubicBezTo>
                    <a:pt x="458" y="262"/>
                    <a:pt x="458" y="262"/>
                    <a:pt x="458" y="261"/>
                  </a:cubicBezTo>
                  <a:cubicBezTo>
                    <a:pt x="458" y="261"/>
                    <a:pt x="459" y="261"/>
                    <a:pt x="459" y="260"/>
                  </a:cubicBezTo>
                  <a:cubicBezTo>
                    <a:pt x="459" y="260"/>
                    <a:pt x="460" y="259"/>
                    <a:pt x="460" y="258"/>
                  </a:cubicBezTo>
                  <a:cubicBezTo>
                    <a:pt x="460" y="258"/>
                    <a:pt x="460" y="258"/>
                    <a:pt x="460" y="258"/>
                  </a:cubicBezTo>
                  <a:cubicBezTo>
                    <a:pt x="461" y="258"/>
                    <a:pt x="461" y="257"/>
                    <a:pt x="461" y="257"/>
                  </a:cubicBezTo>
                  <a:cubicBezTo>
                    <a:pt x="461" y="256"/>
                    <a:pt x="461" y="256"/>
                    <a:pt x="461" y="256"/>
                  </a:cubicBezTo>
                  <a:cubicBezTo>
                    <a:pt x="461" y="255"/>
                    <a:pt x="462" y="255"/>
                    <a:pt x="462" y="255"/>
                  </a:cubicBezTo>
                  <a:cubicBezTo>
                    <a:pt x="462" y="254"/>
                    <a:pt x="463" y="253"/>
                    <a:pt x="463" y="253"/>
                  </a:cubicBezTo>
                  <a:cubicBezTo>
                    <a:pt x="463" y="253"/>
                    <a:pt x="463" y="253"/>
                    <a:pt x="463" y="252"/>
                  </a:cubicBezTo>
                  <a:cubicBezTo>
                    <a:pt x="464" y="252"/>
                    <a:pt x="464" y="251"/>
                    <a:pt x="464" y="251"/>
                  </a:cubicBezTo>
                  <a:cubicBezTo>
                    <a:pt x="464" y="250"/>
                    <a:pt x="464" y="250"/>
                    <a:pt x="464" y="250"/>
                  </a:cubicBezTo>
                  <a:cubicBezTo>
                    <a:pt x="465" y="250"/>
                    <a:pt x="465" y="250"/>
                    <a:pt x="465" y="249"/>
                  </a:cubicBezTo>
                  <a:cubicBezTo>
                    <a:pt x="465" y="249"/>
                    <a:pt x="465" y="248"/>
                    <a:pt x="465" y="248"/>
                  </a:cubicBezTo>
                  <a:cubicBezTo>
                    <a:pt x="465" y="248"/>
                    <a:pt x="465" y="247"/>
                    <a:pt x="465" y="247"/>
                  </a:cubicBezTo>
                  <a:cubicBezTo>
                    <a:pt x="466" y="247"/>
                    <a:pt x="466" y="247"/>
                    <a:pt x="466" y="247"/>
                  </a:cubicBezTo>
                  <a:cubicBezTo>
                    <a:pt x="466" y="247"/>
                    <a:pt x="466" y="246"/>
                    <a:pt x="466" y="246"/>
                  </a:cubicBezTo>
                  <a:cubicBezTo>
                    <a:pt x="466" y="246"/>
                    <a:pt x="467" y="245"/>
                    <a:pt x="467" y="245"/>
                  </a:cubicBezTo>
                  <a:cubicBezTo>
                    <a:pt x="467" y="245"/>
                    <a:pt x="467" y="245"/>
                    <a:pt x="467" y="245"/>
                  </a:cubicBezTo>
                  <a:cubicBezTo>
                    <a:pt x="467" y="244"/>
                    <a:pt x="467" y="244"/>
                    <a:pt x="467" y="244"/>
                  </a:cubicBezTo>
                  <a:cubicBezTo>
                    <a:pt x="467" y="244"/>
                    <a:pt x="467" y="244"/>
                    <a:pt x="467" y="244"/>
                  </a:cubicBezTo>
                  <a:cubicBezTo>
                    <a:pt x="467" y="243"/>
                    <a:pt x="467" y="243"/>
                    <a:pt x="467" y="243"/>
                  </a:cubicBezTo>
                  <a:cubicBezTo>
                    <a:pt x="468" y="243"/>
                    <a:pt x="468" y="243"/>
                    <a:pt x="468" y="243"/>
                  </a:cubicBezTo>
                  <a:cubicBezTo>
                    <a:pt x="468" y="242"/>
                    <a:pt x="468" y="242"/>
                    <a:pt x="468" y="242"/>
                  </a:cubicBezTo>
                  <a:cubicBezTo>
                    <a:pt x="468" y="242"/>
                    <a:pt x="469" y="241"/>
                    <a:pt x="469" y="241"/>
                  </a:cubicBezTo>
                  <a:cubicBezTo>
                    <a:pt x="469" y="240"/>
                    <a:pt x="469" y="240"/>
                    <a:pt x="469" y="240"/>
                  </a:cubicBezTo>
                  <a:cubicBezTo>
                    <a:pt x="469" y="240"/>
                    <a:pt x="469" y="240"/>
                    <a:pt x="469" y="240"/>
                  </a:cubicBezTo>
                  <a:cubicBezTo>
                    <a:pt x="469" y="239"/>
                    <a:pt x="469" y="239"/>
                    <a:pt x="469" y="238"/>
                  </a:cubicBezTo>
                  <a:cubicBezTo>
                    <a:pt x="469" y="238"/>
                    <a:pt x="469" y="238"/>
                    <a:pt x="470" y="237"/>
                  </a:cubicBezTo>
                  <a:cubicBezTo>
                    <a:pt x="470" y="237"/>
                    <a:pt x="470" y="237"/>
                    <a:pt x="470" y="237"/>
                  </a:cubicBezTo>
                  <a:cubicBezTo>
                    <a:pt x="470" y="236"/>
                    <a:pt x="470" y="236"/>
                    <a:pt x="470" y="236"/>
                  </a:cubicBezTo>
                  <a:cubicBezTo>
                    <a:pt x="470" y="236"/>
                    <a:pt x="470" y="236"/>
                    <a:pt x="470" y="236"/>
                  </a:cubicBezTo>
                  <a:cubicBezTo>
                    <a:pt x="471" y="235"/>
                    <a:pt x="471" y="234"/>
                    <a:pt x="471" y="234"/>
                  </a:cubicBezTo>
                  <a:cubicBezTo>
                    <a:pt x="471" y="233"/>
                    <a:pt x="471" y="233"/>
                    <a:pt x="471" y="232"/>
                  </a:cubicBezTo>
                  <a:cubicBezTo>
                    <a:pt x="472" y="232"/>
                    <a:pt x="472" y="231"/>
                    <a:pt x="472" y="231"/>
                  </a:cubicBezTo>
                  <a:cubicBezTo>
                    <a:pt x="472" y="230"/>
                    <a:pt x="472" y="230"/>
                    <a:pt x="473" y="230"/>
                  </a:cubicBezTo>
                  <a:cubicBezTo>
                    <a:pt x="473" y="229"/>
                    <a:pt x="473" y="229"/>
                    <a:pt x="473" y="228"/>
                  </a:cubicBezTo>
                  <a:cubicBezTo>
                    <a:pt x="473" y="228"/>
                    <a:pt x="473" y="227"/>
                    <a:pt x="474" y="226"/>
                  </a:cubicBezTo>
                  <a:cubicBezTo>
                    <a:pt x="474" y="226"/>
                    <a:pt x="474" y="225"/>
                    <a:pt x="474" y="225"/>
                  </a:cubicBezTo>
                  <a:cubicBezTo>
                    <a:pt x="474" y="224"/>
                    <a:pt x="474" y="224"/>
                    <a:pt x="474" y="224"/>
                  </a:cubicBezTo>
                  <a:cubicBezTo>
                    <a:pt x="474" y="224"/>
                    <a:pt x="475" y="224"/>
                    <a:pt x="475" y="223"/>
                  </a:cubicBezTo>
                  <a:cubicBezTo>
                    <a:pt x="475" y="223"/>
                    <a:pt x="475" y="223"/>
                    <a:pt x="475" y="222"/>
                  </a:cubicBezTo>
                  <a:cubicBezTo>
                    <a:pt x="475" y="221"/>
                    <a:pt x="475" y="221"/>
                    <a:pt x="475" y="221"/>
                  </a:cubicBezTo>
                  <a:cubicBezTo>
                    <a:pt x="475" y="221"/>
                    <a:pt x="475" y="221"/>
                    <a:pt x="475" y="221"/>
                  </a:cubicBezTo>
                  <a:cubicBezTo>
                    <a:pt x="475" y="221"/>
                    <a:pt x="475" y="221"/>
                    <a:pt x="475" y="220"/>
                  </a:cubicBezTo>
                  <a:cubicBezTo>
                    <a:pt x="476" y="220"/>
                    <a:pt x="476" y="219"/>
                    <a:pt x="476" y="219"/>
                  </a:cubicBezTo>
                  <a:cubicBezTo>
                    <a:pt x="475" y="218"/>
                    <a:pt x="475" y="218"/>
                    <a:pt x="475" y="218"/>
                  </a:cubicBezTo>
                  <a:cubicBezTo>
                    <a:pt x="476" y="218"/>
                    <a:pt x="476" y="218"/>
                    <a:pt x="476" y="217"/>
                  </a:cubicBezTo>
                  <a:cubicBezTo>
                    <a:pt x="476" y="217"/>
                    <a:pt x="476" y="217"/>
                    <a:pt x="476" y="216"/>
                  </a:cubicBezTo>
                  <a:cubicBezTo>
                    <a:pt x="477" y="216"/>
                    <a:pt x="477" y="216"/>
                    <a:pt x="477" y="215"/>
                  </a:cubicBezTo>
                  <a:cubicBezTo>
                    <a:pt x="477" y="215"/>
                    <a:pt x="477" y="214"/>
                    <a:pt x="477" y="213"/>
                  </a:cubicBezTo>
                  <a:cubicBezTo>
                    <a:pt x="477" y="213"/>
                    <a:pt x="477" y="213"/>
                    <a:pt x="477" y="213"/>
                  </a:cubicBezTo>
                  <a:cubicBezTo>
                    <a:pt x="477" y="213"/>
                    <a:pt x="477" y="213"/>
                    <a:pt x="477" y="212"/>
                  </a:cubicBezTo>
                  <a:cubicBezTo>
                    <a:pt x="477" y="212"/>
                    <a:pt x="477" y="212"/>
                    <a:pt x="477" y="212"/>
                  </a:cubicBezTo>
                  <a:cubicBezTo>
                    <a:pt x="477" y="212"/>
                    <a:pt x="478" y="212"/>
                    <a:pt x="478" y="212"/>
                  </a:cubicBezTo>
                  <a:cubicBezTo>
                    <a:pt x="479" y="210"/>
                    <a:pt x="478" y="209"/>
                    <a:pt x="478" y="208"/>
                  </a:cubicBezTo>
                  <a:cubicBezTo>
                    <a:pt x="478" y="207"/>
                    <a:pt x="478" y="207"/>
                    <a:pt x="479" y="206"/>
                  </a:cubicBezTo>
                  <a:cubicBezTo>
                    <a:pt x="479" y="206"/>
                    <a:pt x="479" y="206"/>
                    <a:pt x="479" y="206"/>
                  </a:cubicBezTo>
                  <a:cubicBezTo>
                    <a:pt x="479" y="206"/>
                    <a:pt x="479" y="206"/>
                    <a:pt x="479" y="206"/>
                  </a:cubicBezTo>
                  <a:cubicBezTo>
                    <a:pt x="479" y="205"/>
                    <a:pt x="479" y="205"/>
                    <a:pt x="479" y="204"/>
                  </a:cubicBezTo>
                  <a:cubicBezTo>
                    <a:pt x="479" y="204"/>
                    <a:pt x="479" y="203"/>
                    <a:pt x="480" y="203"/>
                  </a:cubicBezTo>
                  <a:cubicBezTo>
                    <a:pt x="480" y="202"/>
                    <a:pt x="480" y="202"/>
                    <a:pt x="480" y="202"/>
                  </a:cubicBezTo>
                  <a:cubicBezTo>
                    <a:pt x="480" y="201"/>
                    <a:pt x="481" y="200"/>
                    <a:pt x="480" y="199"/>
                  </a:cubicBezTo>
                  <a:cubicBezTo>
                    <a:pt x="481" y="199"/>
                    <a:pt x="481" y="199"/>
                    <a:pt x="481" y="198"/>
                  </a:cubicBezTo>
                  <a:cubicBezTo>
                    <a:pt x="481" y="197"/>
                    <a:pt x="481" y="197"/>
                    <a:pt x="481" y="196"/>
                  </a:cubicBezTo>
                  <a:cubicBezTo>
                    <a:pt x="482" y="195"/>
                    <a:pt x="482" y="195"/>
                    <a:pt x="481" y="194"/>
                  </a:cubicBezTo>
                  <a:cubicBezTo>
                    <a:pt x="481" y="193"/>
                    <a:pt x="481" y="193"/>
                    <a:pt x="482" y="193"/>
                  </a:cubicBezTo>
                  <a:cubicBezTo>
                    <a:pt x="482" y="193"/>
                    <a:pt x="482" y="193"/>
                    <a:pt x="482" y="192"/>
                  </a:cubicBezTo>
                  <a:cubicBezTo>
                    <a:pt x="482" y="192"/>
                    <a:pt x="482" y="192"/>
                    <a:pt x="482" y="191"/>
                  </a:cubicBezTo>
                  <a:cubicBezTo>
                    <a:pt x="482" y="191"/>
                    <a:pt x="483" y="189"/>
                    <a:pt x="482" y="189"/>
                  </a:cubicBezTo>
                  <a:cubicBezTo>
                    <a:pt x="483" y="189"/>
                    <a:pt x="483" y="188"/>
                    <a:pt x="483" y="188"/>
                  </a:cubicBezTo>
                  <a:cubicBezTo>
                    <a:pt x="483" y="188"/>
                    <a:pt x="483" y="187"/>
                    <a:pt x="483" y="185"/>
                  </a:cubicBezTo>
                  <a:cubicBezTo>
                    <a:pt x="483" y="184"/>
                    <a:pt x="483" y="183"/>
                    <a:pt x="483" y="182"/>
                  </a:cubicBezTo>
                  <a:cubicBezTo>
                    <a:pt x="484" y="181"/>
                    <a:pt x="484" y="181"/>
                    <a:pt x="484" y="180"/>
                  </a:cubicBezTo>
                  <a:cubicBezTo>
                    <a:pt x="484" y="180"/>
                    <a:pt x="484" y="179"/>
                    <a:pt x="484" y="179"/>
                  </a:cubicBezTo>
                  <a:cubicBezTo>
                    <a:pt x="484" y="178"/>
                    <a:pt x="484" y="178"/>
                    <a:pt x="484" y="177"/>
                  </a:cubicBezTo>
                  <a:cubicBezTo>
                    <a:pt x="484" y="177"/>
                    <a:pt x="484" y="176"/>
                    <a:pt x="484" y="176"/>
                  </a:cubicBezTo>
                  <a:cubicBezTo>
                    <a:pt x="484" y="175"/>
                    <a:pt x="484" y="174"/>
                    <a:pt x="484" y="174"/>
                  </a:cubicBezTo>
                  <a:cubicBezTo>
                    <a:pt x="484" y="173"/>
                    <a:pt x="484" y="173"/>
                    <a:pt x="485" y="172"/>
                  </a:cubicBezTo>
                  <a:cubicBezTo>
                    <a:pt x="485" y="172"/>
                    <a:pt x="485" y="172"/>
                    <a:pt x="485" y="172"/>
                  </a:cubicBezTo>
                  <a:cubicBezTo>
                    <a:pt x="485" y="171"/>
                    <a:pt x="485" y="171"/>
                    <a:pt x="485" y="171"/>
                  </a:cubicBezTo>
                  <a:cubicBezTo>
                    <a:pt x="485" y="170"/>
                    <a:pt x="485" y="169"/>
                    <a:pt x="485" y="168"/>
                  </a:cubicBezTo>
                  <a:cubicBezTo>
                    <a:pt x="485" y="168"/>
                    <a:pt x="485" y="167"/>
                    <a:pt x="485" y="166"/>
                  </a:cubicBezTo>
                  <a:cubicBezTo>
                    <a:pt x="485" y="166"/>
                    <a:pt x="485" y="165"/>
                    <a:pt x="485" y="165"/>
                  </a:cubicBezTo>
                  <a:cubicBezTo>
                    <a:pt x="485" y="165"/>
                    <a:pt x="485" y="165"/>
                    <a:pt x="485" y="164"/>
                  </a:cubicBezTo>
                  <a:cubicBezTo>
                    <a:pt x="485" y="164"/>
                    <a:pt x="485" y="164"/>
                    <a:pt x="485" y="163"/>
                  </a:cubicBezTo>
                  <a:cubicBezTo>
                    <a:pt x="486" y="163"/>
                    <a:pt x="486" y="163"/>
                    <a:pt x="486" y="162"/>
                  </a:cubicBezTo>
                  <a:cubicBezTo>
                    <a:pt x="486" y="162"/>
                    <a:pt x="486" y="161"/>
                    <a:pt x="486" y="160"/>
                  </a:cubicBezTo>
                  <a:cubicBezTo>
                    <a:pt x="486" y="159"/>
                    <a:pt x="486" y="158"/>
                    <a:pt x="486" y="158"/>
                  </a:cubicBezTo>
                  <a:cubicBezTo>
                    <a:pt x="486" y="157"/>
                    <a:pt x="486" y="156"/>
                    <a:pt x="486" y="155"/>
                  </a:cubicBezTo>
                  <a:cubicBezTo>
                    <a:pt x="486" y="155"/>
                    <a:pt x="486" y="155"/>
                    <a:pt x="486" y="155"/>
                  </a:cubicBezTo>
                  <a:cubicBezTo>
                    <a:pt x="486" y="154"/>
                    <a:pt x="486" y="154"/>
                    <a:pt x="486" y="153"/>
                  </a:cubicBezTo>
                  <a:cubicBezTo>
                    <a:pt x="486" y="152"/>
                    <a:pt x="486" y="151"/>
                    <a:pt x="486" y="151"/>
                  </a:cubicBezTo>
                  <a:cubicBezTo>
                    <a:pt x="486" y="151"/>
                    <a:pt x="486" y="150"/>
                    <a:pt x="486" y="150"/>
                  </a:cubicBezTo>
                  <a:cubicBezTo>
                    <a:pt x="486" y="150"/>
                    <a:pt x="486" y="150"/>
                    <a:pt x="486" y="149"/>
                  </a:cubicBezTo>
                  <a:cubicBezTo>
                    <a:pt x="486" y="149"/>
                    <a:pt x="486" y="149"/>
                    <a:pt x="486" y="149"/>
                  </a:cubicBezTo>
                  <a:cubicBezTo>
                    <a:pt x="486" y="149"/>
                    <a:pt x="486" y="149"/>
                    <a:pt x="486" y="148"/>
                  </a:cubicBezTo>
                  <a:cubicBezTo>
                    <a:pt x="486" y="148"/>
                    <a:pt x="487" y="147"/>
                    <a:pt x="486" y="146"/>
                  </a:cubicBezTo>
                  <a:cubicBezTo>
                    <a:pt x="486" y="146"/>
                    <a:pt x="486" y="146"/>
                    <a:pt x="486" y="146"/>
                  </a:cubicBezTo>
                  <a:cubicBezTo>
                    <a:pt x="486" y="145"/>
                    <a:pt x="486" y="145"/>
                    <a:pt x="486" y="144"/>
                  </a:cubicBezTo>
                  <a:cubicBezTo>
                    <a:pt x="486" y="144"/>
                    <a:pt x="486" y="144"/>
                    <a:pt x="486" y="144"/>
                  </a:cubicBezTo>
                  <a:cubicBezTo>
                    <a:pt x="486" y="143"/>
                    <a:pt x="486" y="143"/>
                    <a:pt x="486" y="143"/>
                  </a:cubicBezTo>
                  <a:cubicBezTo>
                    <a:pt x="486" y="142"/>
                    <a:pt x="486" y="142"/>
                    <a:pt x="486" y="142"/>
                  </a:cubicBezTo>
                  <a:cubicBezTo>
                    <a:pt x="486" y="142"/>
                    <a:pt x="486" y="142"/>
                    <a:pt x="486" y="141"/>
                  </a:cubicBezTo>
                  <a:cubicBezTo>
                    <a:pt x="486" y="141"/>
                    <a:pt x="486" y="141"/>
                    <a:pt x="486" y="141"/>
                  </a:cubicBezTo>
                  <a:cubicBezTo>
                    <a:pt x="486" y="140"/>
                    <a:pt x="486" y="140"/>
                    <a:pt x="486" y="140"/>
                  </a:cubicBezTo>
                  <a:cubicBezTo>
                    <a:pt x="486" y="140"/>
                    <a:pt x="486" y="140"/>
                    <a:pt x="486" y="140"/>
                  </a:cubicBezTo>
                  <a:cubicBezTo>
                    <a:pt x="486" y="139"/>
                    <a:pt x="487" y="138"/>
                    <a:pt x="486" y="138"/>
                  </a:cubicBezTo>
                  <a:cubicBezTo>
                    <a:pt x="486" y="137"/>
                    <a:pt x="486" y="136"/>
                    <a:pt x="486" y="136"/>
                  </a:cubicBezTo>
                  <a:cubicBezTo>
                    <a:pt x="486" y="136"/>
                    <a:pt x="486" y="136"/>
                    <a:pt x="486" y="135"/>
                  </a:cubicBezTo>
                  <a:cubicBezTo>
                    <a:pt x="486" y="135"/>
                    <a:pt x="486" y="134"/>
                    <a:pt x="486" y="134"/>
                  </a:cubicBezTo>
                  <a:cubicBezTo>
                    <a:pt x="486" y="133"/>
                    <a:pt x="486" y="133"/>
                    <a:pt x="486" y="133"/>
                  </a:cubicBezTo>
                  <a:cubicBezTo>
                    <a:pt x="486" y="133"/>
                    <a:pt x="486" y="132"/>
                    <a:pt x="486" y="132"/>
                  </a:cubicBezTo>
                  <a:cubicBezTo>
                    <a:pt x="486" y="132"/>
                    <a:pt x="486" y="131"/>
                    <a:pt x="486" y="131"/>
                  </a:cubicBezTo>
                  <a:cubicBezTo>
                    <a:pt x="486" y="130"/>
                    <a:pt x="487" y="130"/>
                    <a:pt x="487" y="130"/>
                  </a:cubicBezTo>
                  <a:cubicBezTo>
                    <a:pt x="487" y="129"/>
                    <a:pt x="487" y="127"/>
                    <a:pt x="486" y="126"/>
                  </a:cubicBezTo>
                  <a:cubicBezTo>
                    <a:pt x="486" y="125"/>
                    <a:pt x="486" y="125"/>
                    <a:pt x="486" y="125"/>
                  </a:cubicBezTo>
                  <a:cubicBezTo>
                    <a:pt x="486" y="125"/>
                    <a:pt x="486" y="125"/>
                    <a:pt x="486" y="124"/>
                  </a:cubicBezTo>
                  <a:cubicBezTo>
                    <a:pt x="486" y="124"/>
                    <a:pt x="486" y="124"/>
                    <a:pt x="486" y="123"/>
                  </a:cubicBezTo>
                  <a:cubicBezTo>
                    <a:pt x="486" y="123"/>
                    <a:pt x="486" y="123"/>
                    <a:pt x="486" y="122"/>
                  </a:cubicBezTo>
                  <a:cubicBezTo>
                    <a:pt x="486" y="122"/>
                    <a:pt x="486" y="122"/>
                    <a:pt x="486" y="122"/>
                  </a:cubicBezTo>
                  <a:cubicBezTo>
                    <a:pt x="486" y="121"/>
                    <a:pt x="486" y="121"/>
                    <a:pt x="486" y="120"/>
                  </a:cubicBezTo>
                  <a:cubicBezTo>
                    <a:pt x="486" y="120"/>
                    <a:pt x="486" y="119"/>
                    <a:pt x="486" y="119"/>
                  </a:cubicBezTo>
                  <a:cubicBezTo>
                    <a:pt x="487" y="118"/>
                    <a:pt x="486" y="117"/>
                    <a:pt x="486" y="116"/>
                  </a:cubicBezTo>
                  <a:cubicBezTo>
                    <a:pt x="486" y="115"/>
                    <a:pt x="486" y="115"/>
                    <a:pt x="486" y="114"/>
                  </a:cubicBezTo>
                  <a:cubicBezTo>
                    <a:pt x="486" y="114"/>
                    <a:pt x="486" y="114"/>
                    <a:pt x="486" y="114"/>
                  </a:cubicBezTo>
                  <a:cubicBezTo>
                    <a:pt x="486" y="113"/>
                    <a:pt x="486" y="112"/>
                    <a:pt x="486" y="112"/>
                  </a:cubicBezTo>
                  <a:cubicBezTo>
                    <a:pt x="486" y="112"/>
                    <a:pt x="486" y="112"/>
                    <a:pt x="487" y="112"/>
                  </a:cubicBezTo>
                  <a:cubicBezTo>
                    <a:pt x="487" y="111"/>
                    <a:pt x="487" y="110"/>
                    <a:pt x="487" y="109"/>
                  </a:cubicBezTo>
                  <a:cubicBezTo>
                    <a:pt x="487" y="109"/>
                    <a:pt x="487" y="109"/>
                    <a:pt x="487" y="109"/>
                  </a:cubicBezTo>
                  <a:cubicBezTo>
                    <a:pt x="487" y="108"/>
                    <a:pt x="487" y="108"/>
                    <a:pt x="487" y="108"/>
                  </a:cubicBezTo>
                  <a:cubicBezTo>
                    <a:pt x="486" y="106"/>
                    <a:pt x="487" y="106"/>
                    <a:pt x="486" y="106"/>
                  </a:cubicBezTo>
                  <a:cubicBezTo>
                    <a:pt x="487" y="106"/>
                    <a:pt x="487" y="105"/>
                    <a:pt x="487" y="105"/>
                  </a:cubicBezTo>
                  <a:cubicBezTo>
                    <a:pt x="487" y="104"/>
                    <a:pt x="487" y="104"/>
                    <a:pt x="487" y="104"/>
                  </a:cubicBezTo>
                  <a:cubicBezTo>
                    <a:pt x="487" y="103"/>
                    <a:pt x="487" y="103"/>
                    <a:pt x="487" y="102"/>
                  </a:cubicBezTo>
                  <a:cubicBezTo>
                    <a:pt x="487" y="102"/>
                    <a:pt x="487" y="102"/>
                    <a:pt x="487" y="102"/>
                  </a:cubicBezTo>
                  <a:cubicBezTo>
                    <a:pt x="487" y="101"/>
                    <a:pt x="487" y="100"/>
                    <a:pt x="487" y="99"/>
                  </a:cubicBezTo>
                  <a:cubicBezTo>
                    <a:pt x="489" y="98"/>
                    <a:pt x="488" y="96"/>
                    <a:pt x="488" y="94"/>
                  </a:cubicBezTo>
                  <a:cubicBezTo>
                    <a:pt x="489" y="93"/>
                    <a:pt x="488" y="91"/>
                    <a:pt x="488" y="90"/>
                  </a:cubicBezTo>
                  <a:cubicBezTo>
                    <a:pt x="488" y="90"/>
                    <a:pt x="488" y="90"/>
                    <a:pt x="488" y="90"/>
                  </a:cubicBezTo>
                  <a:cubicBezTo>
                    <a:pt x="488" y="89"/>
                    <a:pt x="488" y="89"/>
                    <a:pt x="488" y="89"/>
                  </a:cubicBezTo>
                  <a:cubicBezTo>
                    <a:pt x="488" y="89"/>
                    <a:pt x="488" y="89"/>
                    <a:pt x="488" y="89"/>
                  </a:cubicBezTo>
                  <a:cubicBezTo>
                    <a:pt x="488" y="89"/>
                    <a:pt x="488" y="89"/>
                    <a:pt x="488" y="89"/>
                  </a:cubicBezTo>
                  <a:cubicBezTo>
                    <a:pt x="488" y="89"/>
                    <a:pt x="488" y="88"/>
                    <a:pt x="488" y="88"/>
                  </a:cubicBezTo>
                  <a:cubicBezTo>
                    <a:pt x="488" y="88"/>
                    <a:pt x="488" y="88"/>
                    <a:pt x="488" y="88"/>
                  </a:cubicBezTo>
                  <a:cubicBezTo>
                    <a:pt x="489" y="88"/>
                    <a:pt x="489" y="87"/>
                    <a:pt x="489" y="87"/>
                  </a:cubicBezTo>
                  <a:cubicBezTo>
                    <a:pt x="489" y="87"/>
                    <a:pt x="489" y="87"/>
                    <a:pt x="489" y="87"/>
                  </a:cubicBezTo>
                  <a:cubicBezTo>
                    <a:pt x="489" y="86"/>
                    <a:pt x="489" y="86"/>
                    <a:pt x="489" y="84"/>
                  </a:cubicBezTo>
                  <a:cubicBezTo>
                    <a:pt x="489" y="84"/>
                    <a:pt x="489" y="84"/>
                    <a:pt x="489" y="84"/>
                  </a:cubicBezTo>
                  <a:cubicBezTo>
                    <a:pt x="489" y="83"/>
                    <a:pt x="489" y="83"/>
                    <a:pt x="489" y="83"/>
                  </a:cubicBezTo>
                  <a:cubicBezTo>
                    <a:pt x="489" y="82"/>
                    <a:pt x="490" y="82"/>
                    <a:pt x="489" y="81"/>
                  </a:cubicBezTo>
                  <a:cubicBezTo>
                    <a:pt x="489" y="81"/>
                    <a:pt x="489" y="81"/>
                    <a:pt x="490" y="81"/>
                  </a:cubicBezTo>
                  <a:cubicBezTo>
                    <a:pt x="490" y="80"/>
                    <a:pt x="490" y="79"/>
                    <a:pt x="490" y="78"/>
                  </a:cubicBezTo>
                  <a:cubicBezTo>
                    <a:pt x="490" y="78"/>
                    <a:pt x="490" y="77"/>
                    <a:pt x="490" y="77"/>
                  </a:cubicBezTo>
                  <a:cubicBezTo>
                    <a:pt x="491" y="76"/>
                    <a:pt x="491" y="75"/>
                    <a:pt x="491" y="74"/>
                  </a:cubicBezTo>
                  <a:cubicBezTo>
                    <a:pt x="491" y="74"/>
                    <a:pt x="491" y="74"/>
                    <a:pt x="491" y="73"/>
                  </a:cubicBezTo>
                  <a:cubicBezTo>
                    <a:pt x="491" y="72"/>
                    <a:pt x="492" y="71"/>
                    <a:pt x="492" y="70"/>
                  </a:cubicBezTo>
                  <a:cubicBezTo>
                    <a:pt x="492" y="69"/>
                    <a:pt x="492" y="68"/>
                    <a:pt x="492" y="66"/>
                  </a:cubicBezTo>
                  <a:cubicBezTo>
                    <a:pt x="492" y="66"/>
                    <a:pt x="493" y="65"/>
                    <a:pt x="493" y="64"/>
                  </a:cubicBezTo>
                  <a:cubicBezTo>
                    <a:pt x="493" y="64"/>
                    <a:pt x="493" y="63"/>
                    <a:pt x="493" y="62"/>
                  </a:cubicBezTo>
                  <a:cubicBezTo>
                    <a:pt x="493" y="62"/>
                    <a:pt x="493" y="62"/>
                    <a:pt x="493" y="62"/>
                  </a:cubicBezTo>
                  <a:cubicBezTo>
                    <a:pt x="493" y="61"/>
                    <a:pt x="493" y="60"/>
                    <a:pt x="493" y="59"/>
                  </a:cubicBezTo>
                  <a:cubicBezTo>
                    <a:pt x="494" y="57"/>
                    <a:pt x="494" y="56"/>
                    <a:pt x="494" y="55"/>
                  </a:cubicBezTo>
                  <a:cubicBezTo>
                    <a:pt x="495" y="54"/>
                    <a:pt x="494" y="54"/>
                    <a:pt x="494" y="53"/>
                  </a:cubicBezTo>
                  <a:cubicBezTo>
                    <a:pt x="494" y="53"/>
                    <a:pt x="494" y="53"/>
                    <a:pt x="494" y="53"/>
                  </a:cubicBezTo>
                  <a:cubicBezTo>
                    <a:pt x="494" y="53"/>
                    <a:pt x="495" y="53"/>
                    <a:pt x="495" y="53"/>
                  </a:cubicBezTo>
                  <a:cubicBezTo>
                    <a:pt x="495" y="53"/>
                    <a:pt x="495" y="52"/>
                    <a:pt x="495" y="52"/>
                  </a:cubicBezTo>
                  <a:cubicBezTo>
                    <a:pt x="495" y="52"/>
                    <a:pt x="495" y="51"/>
                    <a:pt x="495" y="51"/>
                  </a:cubicBezTo>
                  <a:cubicBezTo>
                    <a:pt x="495" y="51"/>
                    <a:pt x="496" y="50"/>
                    <a:pt x="496" y="50"/>
                  </a:cubicBezTo>
                  <a:cubicBezTo>
                    <a:pt x="496" y="49"/>
                    <a:pt x="496" y="49"/>
                    <a:pt x="495" y="48"/>
                  </a:cubicBezTo>
                  <a:cubicBezTo>
                    <a:pt x="495" y="48"/>
                    <a:pt x="495" y="48"/>
                    <a:pt x="495" y="48"/>
                  </a:cubicBezTo>
                  <a:cubicBezTo>
                    <a:pt x="495" y="47"/>
                    <a:pt x="495" y="47"/>
                    <a:pt x="495" y="47"/>
                  </a:cubicBezTo>
                  <a:cubicBezTo>
                    <a:pt x="495" y="46"/>
                    <a:pt x="495" y="46"/>
                    <a:pt x="495" y="46"/>
                  </a:cubicBezTo>
                  <a:cubicBezTo>
                    <a:pt x="495" y="46"/>
                    <a:pt x="495" y="46"/>
                    <a:pt x="496" y="45"/>
                  </a:cubicBezTo>
                  <a:cubicBezTo>
                    <a:pt x="496" y="45"/>
                    <a:pt x="496" y="44"/>
                    <a:pt x="496" y="44"/>
                  </a:cubicBezTo>
                  <a:cubicBezTo>
                    <a:pt x="496" y="44"/>
                    <a:pt x="496" y="44"/>
                    <a:pt x="496" y="43"/>
                  </a:cubicBezTo>
                  <a:cubicBezTo>
                    <a:pt x="496" y="43"/>
                    <a:pt x="496" y="43"/>
                    <a:pt x="496" y="43"/>
                  </a:cubicBezTo>
                  <a:cubicBezTo>
                    <a:pt x="496" y="41"/>
                    <a:pt x="496" y="41"/>
                    <a:pt x="496" y="40"/>
                  </a:cubicBezTo>
                  <a:cubicBezTo>
                    <a:pt x="496" y="39"/>
                    <a:pt x="497" y="37"/>
                    <a:pt x="497" y="37"/>
                  </a:cubicBezTo>
                  <a:cubicBezTo>
                    <a:pt x="497" y="36"/>
                    <a:pt x="497" y="36"/>
                    <a:pt x="497" y="36"/>
                  </a:cubicBezTo>
                  <a:cubicBezTo>
                    <a:pt x="497" y="36"/>
                    <a:pt x="497" y="35"/>
                    <a:pt x="497" y="35"/>
                  </a:cubicBezTo>
                  <a:cubicBezTo>
                    <a:pt x="497" y="35"/>
                    <a:pt x="497" y="34"/>
                    <a:pt x="497" y="34"/>
                  </a:cubicBezTo>
                  <a:cubicBezTo>
                    <a:pt x="498" y="33"/>
                    <a:pt x="498" y="32"/>
                    <a:pt x="497" y="31"/>
                  </a:cubicBezTo>
                  <a:cubicBezTo>
                    <a:pt x="497" y="31"/>
                    <a:pt x="497" y="31"/>
                    <a:pt x="497" y="31"/>
                  </a:cubicBezTo>
                  <a:cubicBezTo>
                    <a:pt x="498" y="30"/>
                    <a:pt x="498" y="29"/>
                    <a:pt x="498" y="28"/>
                  </a:cubicBezTo>
                  <a:cubicBezTo>
                    <a:pt x="498" y="28"/>
                    <a:pt x="498" y="28"/>
                    <a:pt x="498" y="28"/>
                  </a:cubicBezTo>
                  <a:cubicBezTo>
                    <a:pt x="498" y="27"/>
                    <a:pt x="498" y="27"/>
                    <a:pt x="498" y="26"/>
                  </a:cubicBezTo>
                  <a:cubicBezTo>
                    <a:pt x="498" y="25"/>
                    <a:pt x="498" y="25"/>
                    <a:pt x="498" y="25"/>
                  </a:cubicBezTo>
                  <a:cubicBezTo>
                    <a:pt x="498" y="25"/>
                    <a:pt x="498" y="25"/>
                    <a:pt x="498" y="24"/>
                  </a:cubicBezTo>
                  <a:cubicBezTo>
                    <a:pt x="498" y="23"/>
                    <a:pt x="498" y="23"/>
                    <a:pt x="498" y="23"/>
                  </a:cubicBezTo>
                  <a:cubicBezTo>
                    <a:pt x="498" y="23"/>
                    <a:pt x="498" y="23"/>
                    <a:pt x="498" y="22"/>
                  </a:cubicBezTo>
                  <a:cubicBezTo>
                    <a:pt x="498" y="22"/>
                    <a:pt x="498" y="22"/>
                    <a:pt x="498" y="22"/>
                  </a:cubicBezTo>
                  <a:cubicBezTo>
                    <a:pt x="498" y="22"/>
                    <a:pt x="498" y="22"/>
                    <a:pt x="498" y="22"/>
                  </a:cubicBezTo>
                  <a:cubicBezTo>
                    <a:pt x="498" y="21"/>
                    <a:pt x="498" y="20"/>
                    <a:pt x="498" y="19"/>
                  </a:cubicBezTo>
                  <a:cubicBezTo>
                    <a:pt x="498" y="19"/>
                    <a:pt x="497" y="19"/>
                    <a:pt x="497" y="19"/>
                  </a:cubicBezTo>
                  <a:cubicBezTo>
                    <a:pt x="497" y="19"/>
                    <a:pt x="497" y="19"/>
                    <a:pt x="497" y="19"/>
                  </a:cubicBezTo>
                  <a:cubicBezTo>
                    <a:pt x="497" y="18"/>
                    <a:pt x="497" y="18"/>
                    <a:pt x="497" y="18"/>
                  </a:cubicBezTo>
                  <a:cubicBezTo>
                    <a:pt x="497" y="15"/>
                    <a:pt x="496" y="15"/>
                    <a:pt x="496" y="14"/>
                  </a:cubicBezTo>
                  <a:cubicBezTo>
                    <a:pt x="496" y="14"/>
                    <a:pt x="495" y="13"/>
                    <a:pt x="495" y="13"/>
                  </a:cubicBezTo>
                  <a:cubicBezTo>
                    <a:pt x="495" y="12"/>
                    <a:pt x="494" y="12"/>
                    <a:pt x="493" y="12"/>
                  </a:cubicBezTo>
                  <a:cubicBezTo>
                    <a:pt x="492" y="12"/>
                    <a:pt x="491" y="12"/>
                    <a:pt x="491" y="13"/>
                  </a:cubicBezTo>
                  <a:cubicBezTo>
                    <a:pt x="491" y="13"/>
                    <a:pt x="491" y="13"/>
                    <a:pt x="491" y="13"/>
                  </a:cubicBezTo>
                  <a:cubicBezTo>
                    <a:pt x="491" y="13"/>
                    <a:pt x="491" y="13"/>
                    <a:pt x="491" y="13"/>
                  </a:cubicBezTo>
                  <a:cubicBezTo>
                    <a:pt x="490" y="14"/>
                    <a:pt x="490" y="14"/>
                    <a:pt x="490" y="15"/>
                  </a:cubicBezTo>
                  <a:cubicBezTo>
                    <a:pt x="490" y="15"/>
                    <a:pt x="490" y="15"/>
                    <a:pt x="490" y="16"/>
                  </a:cubicBezTo>
                  <a:cubicBezTo>
                    <a:pt x="490" y="16"/>
                    <a:pt x="489" y="16"/>
                    <a:pt x="489" y="17"/>
                  </a:cubicBezTo>
                  <a:cubicBezTo>
                    <a:pt x="489" y="17"/>
                    <a:pt x="489" y="18"/>
                    <a:pt x="489" y="18"/>
                  </a:cubicBezTo>
                  <a:cubicBezTo>
                    <a:pt x="488" y="19"/>
                    <a:pt x="488" y="19"/>
                    <a:pt x="489" y="19"/>
                  </a:cubicBezTo>
                  <a:cubicBezTo>
                    <a:pt x="489" y="20"/>
                    <a:pt x="489" y="20"/>
                    <a:pt x="489" y="20"/>
                  </a:cubicBezTo>
                  <a:cubicBezTo>
                    <a:pt x="488" y="20"/>
                    <a:pt x="488" y="21"/>
                    <a:pt x="488" y="21"/>
                  </a:cubicBezTo>
                  <a:cubicBezTo>
                    <a:pt x="488" y="21"/>
                    <a:pt x="488" y="21"/>
                    <a:pt x="488" y="21"/>
                  </a:cubicBezTo>
                  <a:cubicBezTo>
                    <a:pt x="487" y="22"/>
                    <a:pt x="487" y="23"/>
                    <a:pt x="487" y="24"/>
                  </a:cubicBezTo>
                  <a:cubicBezTo>
                    <a:pt x="486" y="25"/>
                    <a:pt x="486" y="26"/>
                    <a:pt x="486" y="27"/>
                  </a:cubicBezTo>
                  <a:cubicBezTo>
                    <a:pt x="485" y="28"/>
                    <a:pt x="485" y="29"/>
                    <a:pt x="485" y="29"/>
                  </a:cubicBezTo>
                  <a:cubicBezTo>
                    <a:pt x="485" y="30"/>
                    <a:pt x="485" y="30"/>
                    <a:pt x="485" y="30"/>
                  </a:cubicBezTo>
                  <a:cubicBezTo>
                    <a:pt x="485" y="31"/>
                    <a:pt x="485" y="31"/>
                    <a:pt x="484" y="31"/>
                  </a:cubicBezTo>
                  <a:cubicBezTo>
                    <a:pt x="484" y="32"/>
                    <a:pt x="484" y="32"/>
                    <a:pt x="484" y="33"/>
                  </a:cubicBezTo>
                  <a:cubicBezTo>
                    <a:pt x="484" y="33"/>
                    <a:pt x="484" y="33"/>
                    <a:pt x="484" y="34"/>
                  </a:cubicBezTo>
                  <a:cubicBezTo>
                    <a:pt x="483" y="34"/>
                    <a:pt x="483" y="35"/>
                    <a:pt x="483" y="35"/>
                  </a:cubicBezTo>
                  <a:cubicBezTo>
                    <a:pt x="483" y="36"/>
                    <a:pt x="482" y="37"/>
                    <a:pt x="482" y="38"/>
                  </a:cubicBezTo>
                  <a:cubicBezTo>
                    <a:pt x="482" y="38"/>
                    <a:pt x="482" y="38"/>
                    <a:pt x="482" y="38"/>
                  </a:cubicBezTo>
                  <a:cubicBezTo>
                    <a:pt x="482" y="39"/>
                    <a:pt x="482" y="39"/>
                    <a:pt x="482" y="39"/>
                  </a:cubicBezTo>
                  <a:cubicBezTo>
                    <a:pt x="482" y="39"/>
                    <a:pt x="481" y="40"/>
                    <a:pt x="481" y="40"/>
                  </a:cubicBezTo>
                  <a:cubicBezTo>
                    <a:pt x="481" y="39"/>
                    <a:pt x="481" y="39"/>
                    <a:pt x="481" y="39"/>
                  </a:cubicBezTo>
                  <a:cubicBezTo>
                    <a:pt x="482" y="39"/>
                    <a:pt x="482" y="39"/>
                    <a:pt x="481" y="38"/>
                  </a:cubicBezTo>
                  <a:cubicBezTo>
                    <a:pt x="481" y="38"/>
                    <a:pt x="481" y="37"/>
                    <a:pt x="481" y="37"/>
                  </a:cubicBezTo>
                  <a:cubicBezTo>
                    <a:pt x="482" y="36"/>
                    <a:pt x="482" y="36"/>
                    <a:pt x="482" y="36"/>
                  </a:cubicBezTo>
                  <a:cubicBezTo>
                    <a:pt x="482" y="36"/>
                    <a:pt x="482" y="35"/>
                    <a:pt x="482" y="35"/>
                  </a:cubicBezTo>
                  <a:cubicBezTo>
                    <a:pt x="482" y="34"/>
                    <a:pt x="482" y="32"/>
                    <a:pt x="482" y="32"/>
                  </a:cubicBezTo>
                  <a:cubicBezTo>
                    <a:pt x="482" y="32"/>
                    <a:pt x="482" y="32"/>
                    <a:pt x="482" y="31"/>
                  </a:cubicBezTo>
                  <a:cubicBezTo>
                    <a:pt x="482" y="31"/>
                    <a:pt x="482" y="31"/>
                    <a:pt x="482" y="30"/>
                  </a:cubicBezTo>
                  <a:cubicBezTo>
                    <a:pt x="482" y="30"/>
                    <a:pt x="481" y="29"/>
                    <a:pt x="482" y="29"/>
                  </a:cubicBezTo>
                  <a:cubicBezTo>
                    <a:pt x="482" y="29"/>
                    <a:pt x="482" y="29"/>
                    <a:pt x="482" y="28"/>
                  </a:cubicBezTo>
                  <a:cubicBezTo>
                    <a:pt x="482" y="28"/>
                    <a:pt x="482" y="28"/>
                    <a:pt x="482" y="28"/>
                  </a:cubicBezTo>
                  <a:cubicBezTo>
                    <a:pt x="482" y="27"/>
                    <a:pt x="481" y="26"/>
                    <a:pt x="482" y="26"/>
                  </a:cubicBezTo>
                  <a:cubicBezTo>
                    <a:pt x="482" y="26"/>
                    <a:pt x="482" y="25"/>
                    <a:pt x="481" y="25"/>
                  </a:cubicBezTo>
                  <a:cubicBezTo>
                    <a:pt x="481" y="25"/>
                    <a:pt x="481" y="24"/>
                    <a:pt x="482" y="24"/>
                  </a:cubicBezTo>
                  <a:cubicBezTo>
                    <a:pt x="482" y="24"/>
                    <a:pt x="482" y="23"/>
                    <a:pt x="482" y="22"/>
                  </a:cubicBezTo>
                  <a:cubicBezTo>
                    <a:pt x="482" y="22"/>
                    <a:pt x="482" y="22"/>
                    <a:pt x="482" y="22"/>
                  </a:cubicBezTo>
                  <a:cubicBezTo>
                    <a:pt x="482" y="21"/>
                    <a:pt x="482" y="20"/>
                    <a:pt x="482" y="19"/>
                  </a:cubicBezTo>
                  <a:cubicBezTo>
                    <a:pt x="482" y="19"/>
                    <a:pt x="482" y="19"/>
                    <a:pt x="481" y="19"/>
                  </a:cubicBezTo>
                  <a:cubicBezTo>
                    <a:pt x="481" y="18"/>
                    <a:pt x="481" y="18"/>
                    <a:pt x="481" y="17"/>
                  </a:cubicBezTo>
                  <a:cubicBezTo>
                    <a:pt x="481" y="17"/>
                    <a:pt x="481" y="17"/>
                    <a:pt x="481" y="17"/>
                  </a:cubicBezTo>
                  <a:cubicBezTo>
                    <a:pt x="481" y="17"/>
                    <a:pt x="481" y="16"/>
                    <a:pt x="481" y="16"/>
                  </a:cubicBezTo>
                  <a:cubicBezTo>
                    <a:pt x="481" y="16"/>
                    <a:pt x="481" y="15"/>
                    <a:pt x="481" y="15"/>
                  </a:cubicBezTo>
                  <a:cubicBezTo>
                    <a:pt x="481" y="14"/>
                    <a:pt x="481" y="14"/>
                    <a:pt x="481" y="13"/>
                  </a:cubicBezTo>
                  <a:cubicBezTo>
                    <a:pt x="481" y="12"/>
                    <a:pt x="481" y="11"/>
                    <a:pt x="480" y="11"/>
                  </a:cubicBezTo>
                  <a:cubicBezTo>
                    <a:pt x="480" y="11"/>
                    <a:pt x="480" y="10"/>
                    <a:pt x="480" y="10"/>
                  </a:cubicBezTo>
                  <a:cubicBezTo>
                    <a:pt x="480" y="10"/>
                    <a:pt x="480" y="10"/>
                    <a:pt x="480" y="10"/>
                  </a:cubicBezTo>
                  <a:cubicBezTo>
                    <a:pt x="480" y="9"/>
                    <a:pt x="480" y="9"/>
                    <a:pt x="480" y="9"/>
                  </a:cubicBezTo>
                  <a:cubicBezTo>
                    <a:pt x="480" y="8"/>
                    <a:pt x="480" y="8"/>
                    <a:pt x="479" y="7"/>
                  </a:cubicBezTo>
                  <a:cubicBezTo>
                    <a:pt x="479" y="6"/>
                    <a:pt x="479" y="5"/>
                    <a:pt x="479" y="4"/>
                  </a:cubicBezTo>
                  <a:cubicBezTo>
                    <a:pt x="478" y="4"/>
                    <a:pt x="478" y="4"/>
                    <a:pt x="478" y="4"/>
                  </a:cubicBezTo>
                  <a:cubicBezTo>
                    <a:pt x="478" y="3"/>
                    <a:pt x="478" y="2"/>
                    <a:pt x="477" y="2"/>
                  </a:cubicBezTo>
                  <a:cubicBezTo>
                    <a:pt x="477" y="1"/>
                    <a:pt x="476" y="1"/>
                    <a:pt x="475" y="1"/>
                  </a:cubicBezTo>
                  <a:cubicBezTo>
                    <a:pt x="474" y="0"/>
                    <a:pt x="473" y="1"/>
                    <a:pt x="472" y="1"/>
                  </a:cubicBezTo>
                  <a:cubicBezTo>
                    <a:pt x="472" y="1"/>
                    <a:pt x="472" y="2"/>
                    <a:pt x="472" y="2"/>
                  </a:cubicBezTo>
                  <a:cubicBezTo>
                    <a:pt x="472" y="2"/>
                    <a:pt x="472" y="2"/>
                    <a:pt x="472" y="2"/>
                  </a:cubicBezTo>
                  <a:cubicBezTo>
                    <a:pt x="472" y="2"/>
                    <a:pt x="472" y="2"/>
                    <a:pt x="472" y="2"/>
                  </a:cubicBezTo>
                  <a:cubicBezTo>
                    <a:pt x="472" y="2"/>
                    <a:pt x="471" y="3"/>
                    <a:pt x="471" y="3"/>
                  </a:cubicBezTo>
                  <a:cubicBezTo>
                    <a:pt x="471" y="3"/>
                    <a:pt x="471" y="3"/>
                    <a:pt x="471" y="4"/>
                  </a:cubicBezTo>
                  <a:cubicBezTo>
                    <a:pt x="471" y="4"/>
                    <a:pt x="471" y="4"/>
                    <a:pt x="471" y="5"/>
                  </a:cubicBezTo>
                  <a:cubicBezTo>
                    <a:pt x="471" y="5"/>
                    <a:pt x="471" y="5"/>
                    <a:pt x="471" y="6"/>
                  </a:cubicBezTo>
                  <a:cubicBezTo>
                    <a:pt x="470" y="6"/>
                    <a:pt x="470" y="6"/>
                    <a:pt x="470" y="6"/>
                  </a:cubicBezTo>
                  <a:cubicBezTo>
                    <a:pt x="470" y="6"/>
                    <a:pt x="470" y="6"/>
                    <a:pt x="470" y="6"/>
                  </a:cubicBezTo>
                  <a:cubicBezTo>
                    <a:pt x="470" y="7"/>
                    <a:pt x="470" y="7"/>
                    <a:pt x="470" y="8"/>
                  </a:cubicBezTo>
                  <a:cubicBezTo>
                    <a:pt x="470" y="8"/>
                    <a:pt x="470" y="8"/>
                    <a:pt x="470" y="8"/>
                  </a:cubicBezTo>
                  <a:cubicBezTo>
                    <a:pt x="470" y="8"/>
                    <a:pt x="470" y="9"/>
                    <a:pt x="470" y="9"/>
                  </a:cubicBezTo>
                  <a:cubicBezTo>
                    <a:pt x="470" y="9"/>
                    <a:pt x="470" y="9"/>
                    <a:pt x="469" y="10"/>
                  </a:cubicBezTo>
                  <a:cubicBezTo>
                    <a:pt x="469" y="10"/>
                    <a:pt x="469" y="10"/>
                    <a:pt x="469" y="10"/>
                  </a:cubicBezTo>
                  <a:cubicBezTo>
                    <a:pt x="469" y="10"/>
                    <a:pt x="469" y="11"/>
                    <a:pt x="469" y="11"/>
                  </a:cubicBezTo>
                  <a:cubicBezTo>
                    <a:pt x="469" y="12"/>
                    <a:pt x="469" y="12"/>
                    <a:pt x="469" y="12"/>
                  </a:cubicBezTo>
                  <a:cubicBezTo>
                    <a:pt x="469" y="12"/>
                    <a:pt x="469" y="12"/>
                    <a:pt x="469" y="12"/>
                  </a:cubicBezTo>
                  <a:cubicBezTo>
                    <a:pt x="468" y="13"/>
                    <a:pt x="468" y="14"/>
                    <a:pt x="468" y="14"/>
                  </a:cubicBezTo>
                  <a:cubicBezTo>
                    <a:pt x="468" y="15"/>
                    <a:pt x="468" y="15"/>
                    <a:pt x="468" y="16"/>
                  </a:cubicBezTo>
                  <a:cubicBezTo>
                    <a:pt x="468" y="16"/>
                    <a:pt x="468" y="16"/>
                    <a:pt x="468" y="16"/>
                  </a:cubicBezTo>
                  <a:cubicBezTo>
                    <a:pt x="468" y="18"/>
                    <a:pt x="468" y="19"/>
                    <a:pt x="467" y="20"/>
                  </a:cubicBezTo>
                  <a:cubicBezTo>
                    <a:pt x="467" y="21"/>
                    <a:pt x="467" y="22"/>
                    <a:pt x="467" y="22"/>
                  </a:cubicBezTo>
                  <a:cubicBezTo>
                    <a:pt x="467" y="24"/>
                    <a:pt x="466" y="26"/>
                    <a:pt x="466" y="28"/>
                  </a:cubicBezTo>
                  <a:cubicBezTo>
                    <a:pt x="465" y="32"/>
                    <a:pt x="465" y="32"/>
                    <a:pt x="465" y="32"/>
                  </a:cubicBezTo>
                  <a:cubicBezTo>
                    <a:pt x="465" y="33"/>
                    <a:pt x="465" y="34"/>
                    <a:pt x="465" y="35"/>
                  </a:cubicBezTo>
                  <a:cubicBezTo>
                    <a:pt x="465" y="35"/>
                    <a:pt x="465" y="35"/>
                    <a:pt x="465" y="35"/>
                  </a:cubicBezTo>
                  <a:cubicBezTo>
                    <a:pt x="465" y="34"/>
                    <a:pt x="465" y="34"/>
                    <a:pt x="465" y="32"/>
                  </a:cubicBezTo>
                  <a:cubicBezTo>
                    <a:pt x="464" y="31"/>
                    <a:pt x="464" y="29"/>
                    <a:pt x="464" y="28"/>
                  </a:cubicBezTo>
                  <a:cubicBezTo>
                    <a:pt x="464" y="28"/>
                    <a:pt x="464" y="27"/>
                    <a:pt x="464" y="27"/>
                  </a:cubicBezTo>
                  <a:cubicBezTo>
                    <a:pt x="464" y="26"/>
                    <a:pt x="464" y="26"/>
                    <a:pt x="464" y="26"/>
                  </a:cubicBezTo>
                  <a:cubicBezTo>
                    <a:pt x="464" y="26"/>
                    <a:pt x="464" y="26"/>
                    <a:pt x="464" y="26"/>
                  </a:cubicBezTo>
                  <a:cubicBezTo>
                    <a:pt x="464" y="25"/>
                    <a:pt x="464" y="24"/>
                    <a:pt x="463" y="24"/>
                  </a:cubicBezTo>
                  <a:cubicBezTo>
                    <a:pt x="463" y="23"/>
                    <a:pt x="463" y="23"/>
                    <a:pt x="463" y="23"/>
                  </a:cubicBezTo>
                  <a:cubicBezTo>
                    <a:pt x="463" y="23"/>
                    <a:pt x="463" y="23"/>
                    <a:pt x="463" y="23"/>
                  </a:cubicBezTo>
                  <a:cubicBezTo>
                    <a:pt x="463" y="23"/>
                    <a:pt x="463" y="23"/>
                    <a:pt x="463" y="22"/>
                  </a:cubicBezTo>
                  <a:cubicBezTo>
                    <a:pt x="463" y="21"/>
                    <a:pt x="463" y="20"/>
                    <a:pt x="463" y="20"/>
                  </a:cubicBezTo>
                  <a:cubicBezTo>
                    <a:pt x="462" y="20"/>
                    <a:pt x="462" y="19"/>
                    <a:pt x="462" y="19"/>
                  </a:cubicBezTo>
                  <a:cubicBezTo>
                    <a:pt x="462" y="19"/>
                    <a:pt x="462" y="18"/>
                    <a:pt x="462" y="18"/>
                  </a:cubicBezTo>
                  <a:cubicBezTo>
                    <a:pt x="462" y="17"/>
                    <a:pt x="462" y="17"/>
                    <a:pt x="462" y="17"/>
                  </a:cubicBezTo>
                  <a:cubicBezTo>
                    <a:pt x="462" y="17"/>
                    <a:pt x="462" y="17"/>
                    <a:pt x="462" y="17"/>
                  </a:cubicBezTo>
                  <a:cubicBezTo>
                    <a:pt x="462" y="16"/>
                    <a:pt x="462" y="16"/>
                    <a:pt x="462" y="16"/>
                  </a:cubicBezTo>
                  <a:cubicBezTo>
                    <a:pt x="462" y="16"/>
                    <a:pt x="462" y="16"/>
                    <a:pt x="462" y="16"/>
                  </a:cubicBezTo>
                  <a:cubicBezTo>
                    <a:pt x="462" y="15"/>
                    <a:pt x="462" y="15"/>
                    <a:pt x="461" y="14"/>
                  </a:cubicBezTo>
                  <a:cubicBezTo>
                    <a:pt x="461" y="13"/>
                    <a:pt x="460" y="13"/>
                    <a:pt x="460" y="12"/>
                  </a:cubicBezTo>
                  <a:cubicBezTo>
                    <a:pt x="460" y="12"/>
                    <a:pt x="460" y="12"/>
                    <a:pt x="460" y="12"/>
                  </a:cubicBezTo>
                  <a:cubicBezTo>
                    <a:pt x="460" y="12"/>
                    <a:pt x="460" y="12"/>
                    <a:pt x="459" y="11"/>
                  </a:cubicBezTo>
                  <a:cubicBezTo>
                    <a:pt x="459" y="11"/>
                    <a:pt x="459" y="11"/>
                    <a:pt x="459" y="11"/>
                  </a:cubicBezTo>
                  <a:cubicBezTo>
                    <a:pt x="459" y="10"/>
                    <a:pt x="458" y="10"/>
                    <a:pt x="457" y="10"/>
                  </a:cubicBezTo>
                  <a:cubicBezTo>
                    <a:pt x="457" y="10"/>
                    <a:pt x="456" y="10"/>
                    <a:pt x="456" y="11"/>
                  </a:cubicBezTo>
                  <a:cubicBezTo>
                    <a:pt x="456" y="11"/>
                    <a:pt x="456" y="11"/>
                    <a:pt x="455" y="11"/>
                  </a:cubicBezTo>
                  <a:cubicBezTo>
                    <a:pt x="455" y="11"/>
                    <a:pt x="455" y="12"/>
                    <a:pt x="455" y="12"/>
                  </a:cubicBezTo>
                  <a:cubicBezTo>
                    <a:pt x="454" y="12"/>
                    <a:pt x="454" y="12"/>
                    <a:pt x="454" y="13"/>
                  </a:cubicBezTo>
                  <a:cubicBezTo>
                    <a:pt x="454" y="13"/>
                    <a:pt x="454" y="13"/>
                    <a:pt x="454" y="13"/>
                  </a:cubicBezTo>
                  <a:cubicBezTo>
                    <a:pt x="453" y="14"/>
                    <a:pt x="453" y="14"/>
                    <a:pt x="453" y="16"/>
                  </a:cubicBezTo>
                  <a:cubicBezTo>
                    <a:pt x="453" y="16"/>
                    <a:pt x="452" y="17"/>
                    <a:pt x="452" y="18"/>
                  </a:cubicBezTo>
                  <a:cubicBezTo>
                    <a:pt x="452" y="19"/>
                    <a:pt x="452" y="19"/>
                    <a:pt x="452" y="20"/>
                  </a:cubicBezTo>
                  <a:cubicBezTo>
                    <a:pt x="452" y="20"/>
                    <a:pt x="451" y="21"/>
                    <a:pt x="451" y="21"/>
                  </a:cubicBezTo>
                  <a:cubicBezTo>
                    <a:pt x="451" y="21"/>
                    <a:pt x="451" y="22"/>
                    <a:pt x="451" y="22"/>
                  </a:cubicBezTo>
                  <a:cubicBezTo>
                    <a:pt x="451" y="23"/>
                    <a:pt x="451" y="23"/>
                    <a:pt x="451" y="24"/>
                  </a:cubicBezTo>
                  <a:cubicBezTo>
                    <a:pt x="451" y="24"/>
                    <a:pt x="451" y="24"/>
                    <a:pt x="451" y="24"/>
                  </a:cubicBezTo>
                  <a:cubicBezTo>
                    <a:pt x="451" y="25"/>
                    <a:pt x="451" y="25"/>
                    <a:pt x="451" y="26"/>
                  </a:cubicBezTo>
                  <a:cubicBezTo>
                    <a:pt x="451" y="26"/>
                    <a:pt x="451" y="26"/>
                    <a:pt x="451" y="26"/>
                  </a:cubicBezTo>
                  <a:cubicBezTo>
                    <a:pt x="451" y="26"/>
                    <a:pt x="451" y="26"/>
                    <a:pt x="451" y="26"/>
                  </a:cubicBezTo>
                  <a:cubicBezTo>
                    <a:pt x="451" y="27"/>
                    <a:pt x="451" y="27"/>
                    <a:pt x="451" y="28"/>
                  </a:cubicBezTo>
                  <a:cubicBezTo>
                    <a:pt x="451" y="28"/>
                    <a:pt x="451" y="29"/>
                    <a:pt x="451" y="29"/>
                  </a:cubicBezTo>
                  <a:cubicBezTo>
                    <a:pt x="451" y="29"/>
                    <a:pt x="451" y="29"/>
                    <a:pt x="451" y="29"/>
                  </a:cubicBezTo>
                  <a:cubicBezTo>
                    <a:pt x="451" y="29"/>
                    <a:pt x="451" y="30"/>
                    <a:pt x="451" y="30"/>
                  </a:cubicBezTo>
                  <a:cubicBezTo>
                    <a:pt x="450" y="31"/>
                    <a:pt x="450" y="31"/>
                    <a:pt x="450" y="32"/>
                  </a:cubicBezTo>
                  <a:cubicBezTo>
                    <a:pt x="450" y="33"/>
                    <a:pt x="451" y="33"/>
                    <a:pt x="451" y="33"/>
                  </a:cubicBezTo>
                  <a:cubicBezTo>
                    <a:pt x="451" y="33"/>
                    <a:pt x="450" y="34"/>
                    <a:pt x="450" y="34"/>
                  </a:cubicBezTo>
                  <a:cubicBezTo>
                    <a:pt x="450" y="34"/>
                    <a:pt x="450" y="34"/>
                    <a:pt x="450" y="35"/>
                  </a:cubicBezTo>
                  <a:cubicBezTo>
                    <a:pt x="450" y="35"/>
                    <a:pt x="450" y="35"/>
                    <a:pt x="450" y="36"/>
                  </a:cubicBezTo>
                  <a:cubicBezTo>
                    <a:pt x="450" y="36"/>
                    <a:pt x="450" y="37"/>
                    <a:pt x="451" y="37"/>
                  </a:cubicBezTo>
                  <a:cubicBezTo>
                    <a:pt x="451" y="37"/>
                    <a:pt x="450" y="37"/>
                    <a:pt x="450" y="37"/>
                  </a:cubicBezTo>
                  <a:cubicBezTo>
                    <a:pt x="450" y="38"/>
                    <a:pt x="450" y="38"/>
                    <a:pt x="450" y="38"/>
                  </a:cubicBezTo>
                  <a:cubicBezTo>
                    <a:pt x="450" y="39"/>
                    <a:pt x="450" y="39"/>
                    <a:pt x="451" y="40"/>
                  </a:cubicBezTo>
                  <a:cubicBezTo>
                    <a:pt x="450" y="40"/>
                    <a:pt x="450" y="40"/>
                    <a:pt x="450" y="40"/>
                  </a:cubicBezTo>
                  <a:cubicBezTo>
                    <a:pt x="451" y="40"/>
                    <a:pt x="451" y="40"/>
                    <a:pt x="451" y="40"/>
                  </a:cubicBezTo>
                  <a:cubicBezTo>
                    <a:pt x="450" y="41"/>
                    <a:pt x="450" y="41"/>
                    <a:pt x="450" y="42"/>
                  </a:cubicBezTo>
                  <a:cubicBezTo>
                    <a:pt x="450" y="42"/>
                    <a:pt x="450" y="43"/>
                    <a:pt x="451" y="43"/>
                  </a:cubicBezTo>
                  <a:cubicBezTo>
                    <a:pt x="450" y="43"/>
                    <a:pt x="450" y="43"/>
                    <a:pt x="450" y="43"/>
                  </a:cubicBezTo>
                  <a:cubicBezTo>
                    <a:pt x="450" y="44"/>
                    <a:pt x="450" y="44"/>
                    <a:pt x="450" y="44"/>
                  </a:cubicBezTo>
                  <a:cubicBezTo>
                    <a:pt x="450" y="44"/>
                    <a:pt x="450" y="44"/>
                    <a:pt x="450" y="44"/>
                  </a:cubicBezTo>
                  <a:cubicBezTo>
                    <a:pt x="450" y="45"/>
                    <a:pt x="450" y="45"/>
                    <a:pt x="450" y="46"/>
                  </a:cubicBezTo>
                  <a:cubicBezTo>
                    <a:pt x="450" y="47"/>
                    <a:pt x="450" y="48"/>
                    <a:pt x="450" y="48"/>
                  </a:cubicBezTo>
                  <a:cubicBezTo>
                    <a:pt x="450" y="48"/>
                    <a:pt x="450" y="49"/>
                    <a:pt x="450" y="49"/>
                  </a:cubicBezTo>
                  <a:cubicBezTo>
                    <a:pt x="450" y="49"/>
                    <a:pt x="450" y="49"/>
                    <a:pt x="450" y="49"/>
                  </a:cubicBezTo>
                  <a:cubicBezTo>
                    <a:pt x="450" y="50"/>
                    <a:pt x="450" y="52"/>
                    <a:pt x="450" y="52"/>
                  </a:cubicBezTo>
                  <a:cubicBezTo>
                    <a:pt x="450" y="53"/>
                    <a:pt x="450" y="53"/>
                    <a:pt x="451" y="53"/>
                  </a:cubicBezTo>
                  <a:cubicBezTo>
                    <a:pt x="451" y="54"/>
                    <a:pt x="451" y="54"/>
                    <a:pt x="451" y="54"/>
                  </a:cubicBezTo>
                  <a:cubicBezTo>
                    <a:pt x="450" y="55"/>
                    <a:pt x="450" y="55"/>
                    <a:pt x="450" y="55"/>
                  </a:cubicBezTo>
                  <a:cubicBezTo>
                    <a:pt x="450" y="54"/>
                    <a:pt x="449" y="53"/>
                    <a:pt x="448" y="53"/>
                  </a:cubicBezTo>
                  <a:cubicBezTo>
                    <a:pt x="448" y="53"/>
                    <a:pt x="448" y="52"/>
                    <a:pt x="447" y="52"/>
                  </a:cubicBezTo>
                  <a:cubicBezTo>
                    <a:pt x="447" y="52"/>
                    <a:pt x="447" y="51"/>
                    <a:pt x="447" y="51"/>
                  </a:cubicBezTo>
                  <a:cubicBezTo>
                    <a:pt x="447" y="51"/>
                    <a:pt x="447" y="51"/>
                    <a:pt x="447" y="51"/>
                  </a:cubicBezTo>
                  <a:cubicBezTo>
                    <a:pt x="446" y="50"/>
                    <a:pt x="446" y="49"/>
                    <a:pt x="445" y="48"/>
                  </a:cubicBezTo>
                  <a:cubicBezTo>
                    <a:pt x="445" y="47"/>
                    <a:pt x="443" y="46"/>
                    <a:pt x="443" y="46"/>
                  </a:cubicBezTo>
                  <a:cubicBezTo>
                    <a:pt x="443" y="46"/>
                    <a:pt x="443" y="46"/>
                    <a:pt x="443" y="45"/>
                  </a:cubicBezTo>
                  <a:cubicBezTo>
                    <a:pt x="443" y="45"/>
                    <a:pt x="443" y="45"/>
                    <a:pt x="443" y="45"/>
                  </a:cubicBezTo>
                  <a:cubicBezTo>
                    <a:pt x="443" y="45"/>
                    <a:pt x="442" y="44"/>
                    <a:pt x="441" y="43"/>
                  </a:cubicBezTo>
                  <a:cubicBezTo>
                    <a:pt x="441" y="43"/>
                    <a:pt x="440" y="42"/>
                    <a:pt x="440" y="42"/>
                  </a:cubicBezTo>
                  <a:cubicBezTo>
                    <a:pt x="439" y="41"/>
                    <a:pt x="439" y="41"/>
                    <a:pt x="438" y="42"/>
                  </a:cubicBezTo>
                  <a:cubicBezTo>
                    <a:pt x="438" y="41"/>
                    <a:pt x="438" y="41"/>
                    <a:pt x="437" y="41"/>
                  </a:cubicBezTo>
                  <a:cubicBezTo>
                    <a:pt x="437" y="42"/>
                    <a:pt x="437" y="42"/>
                    <a:pt x="437" y="42"/>
                  </a:cubicBezTo>
                  <a:cubicBezTo>
                    <a:pt x="437" y="42"/>
                    <a:pt x="437" y="42"/>
                    <a:pt x="436" y="43"/>
                  </a:cubicBezTo>
                  <a:cubicBezTo>
                    <a:pt x="436" y="43"/>
                    <a:pt x="436" y="43"/>
                    <a:pt x="436" y="43"/>
                  </a:cubicBezTo>
                  <a:cubicBezTo>
                    <a:pt x="436" y="44"/>
                    <a:pt x="435" y="45"/>
                    <a:pt x="435" y="45"/>
                  </a:cubicBezTo>
                  <a:cubicBezTo>
                    <a:pt x="435" y="46"/>
                    <a:pt x="435" y="46"/>
                    <a:pt x="435" y="47"/>
                  </a:cubicBezTo>
                  <a:cubicBezTo>
                    <a:pt x="435" y="47"/>
                    <a:pt x="435" y="48"/>
                    <a:pt x="436" y="48"/>
                  </a:cubicBezTo>
                  <a:cubicBezTo>
                    <a:pt x="436" y="48"/>
                    <a:pt x="435" y="48"/>
                    <a:pt x="435" y="48"/>
                  </a:cubicBezTo>
                  <a:cubicBezTo>
                    <a:pt x="435" y="49"/>
                    <a:pt x="435" y="49"/>
                    <a:pt x="435" y="50"/>
                  </a:cubicBezTo>
                  <a:cubicBezTo>
                    <a:pt x="435" y="51"/>
                    <a:pt x="435" y="52"/>
                    <a:pt x="435" y="52"/>
                  </a:cubicBezTo>
                  <a:cubicBezTo>
                    <a:pt x="436" y="52"/>
                    <a:pt x="436" y="53"/>
                    <a:pt x="436" y="53"/>
                  </a:cubicBezTo>
                  <a:cubicBezTo>
                    <a:pt x="436" y="53"/>
                    <a:pt x="436" y="54"/>
                    <a:pt x="436" y="54"/>
                  </a:cubicBezTo>
                  <a:cubicBezTo>
                    <a:pt x="436" y="54"/>
                    <a:pt x="436" y="54"/>
                    <a:pt x="436" y="55"/>
                  </a:cubicBezTo>
                  <a:cubicBezTo>
                    <a:pt x="436" y="55"/>
                    <a:pt x="436" y="56"/>
                    <a:pt x="436" y="56"/>
                  </a:cubicBezTo>
                  <a:cubicBezTo>
                    <a:pt x="436" y="56"/>
                    <a:pt x="436" y="56"/>
                    <a:pt x="436" y="56"/>
                  </a:cubicBezTo>
                  <a:cubicBezTo>
                    <a:pt x="435" y="57"/>
                    <a:pt x="436" y="58"/>
                    <a:pt x="436" y="59"/>
                  </a:cubicBezTo>
                  <a:cubicBezTo>
                    <a:pt x="436" y="59"/>
                    <a:pt x="437" y="60"/>
                    <a:pt x="437" y="61"/>
                  </a:cubicBezTo>
                  <a:cubicBezTo>
                    <a:pt x="437" y="61"/>
                    <a:pt x="437" y="61"/>
                    <a:pt x="437" y="61"/>
                  </a:cubicBezTo>
                  <a:cubicBezTo>
                    <a:pt x="437" y="62"/>
                    <a:pt x="437" y="62"/>
                    <a:pt x="437" y="63"/>
                  </a:cubicBezTo>
                  <a:cubicBezTo>
                    <a:pt x="437" y="63"/>
                    <a:pt x="437" y="63"/>
                    <a:pt x="437" y="63"/>
                  </a:cubicBezTo>
                  <a:cubicBezTo>
                    <a:pt x="438" y="63"/>
                    <a:pt x="438" y="64"/>
                    <a:pt x="438" y="65"/>
                  </a:cubicBezTo>
                  <a:cubicBezTo>
                    <a:pt x="438" y="66"/>
                    <a:pt x="438" y="66"/>
                    <a:pt x="439" y="67"/>
                  </a:cubicBezTo>
                  <a:cubicBezTo>
                    <a:pt x="439" y="67"/>
                    <a:pt x="439" y="67"/>
                    <a:pt x="439" y="67"/>
                  </a:cubicBezTo>
                  <a:cubicBezTo>
                    <a:pt x="438" y="68"/>
                    <a:pt x="439" y="69"/>
                    <a:pt x="440" y="69"/>
                  </a:cubicBezTo>
                  <a:cubicBezTo>
                    <a:pt x="440" y="70"/>
                    <a:pt x="440" y="70"/>
                    <a:pt x="440" y="70"/>
                  </a:cubicBezTo>
                  <a:cubicBezTo>
                    <a:pt x="440" y="70"/>
                    <a:pt x="440" y="71"/>
                    <a:pt x="440" y="71"/>
                  </a:cubicBezTo>
                  <a:cubicBezTo>
                    <a:pt x="440" y="72"/>
                    <a:pt x="441" y="73"/>
                    <a:pt x="441" y="73"/>
                  </a:cubicBezTo>
                  <a:cubicBezTo>
                    <a:pt x="441" y="73"/>
                    <a:pt x="441" y="73"/>
                    <a:pt x="441" y="74"/>
                  </a:cubicBezTo>
                  <a:cubicBezTo>
                    <a:pt x="441" y="74"/>
                    <a:pt x="441" y="74"/>
                    <a:pt x="441" y="74"/>
                  </a:cubicBezTo>
                  <a:cubicBezTo>
                    <a:pt x="441" y="74"/>
                    <a:pt x="441" y="75"/>
                    <a:pt x="441" y="75"/>
                  </a:cubicBezTo>
                  <a:cubicBezTo>
                    <a:pt x="441" y="75"/>
                    <a:pt x="441" y="76"/>
                    <a:pt x="442" y="77"/>
                  </a:cubicBezTo>
                  <a:cubicBezTo>
                    <a:pt x="441" y="78"/>
                    <a:pt x="442" y="79"/>
                    <a:pt x="443" y="80"/>
                  </a:cubicBezTo>
                  <a:cubicBezTo>
                    <a:pt x="442" y="80"/>
                    <a:pt x="443" y="81"/>
                    <a:pt x="443" y="81"/>
                  </a:cubicBezTo>
                  <a:cubicBezTo>
                    <a:pt x="443" y="81"/>
                    <a:pt x="443" y="82"/>
                    <a:pt x="443" y="82"/>
                  </a:cubicBezTo>
                  <a:cubicBezTo>
                    <a:pt x="443" y="82"/>
                    <a:pt x="443" y="83"/>
                    <a:pt x="444" y="84"/>
                  </a:cubicBezTo>
                  <a:cubicBezTo>
                    <a:pt x="444" y="85"/>
                    <a:pt x="444" y="85"/>
                    <a:pt x="444" y="86"/>
                  </a:cubicBezTo>
                  <a:cubicBezTo>
                    <a:pt x="444" y="86"/>
                    <a:pt x="444" y="86"/>
                    <a:pt x="444" y="87"/>
                  </a:cubicBezTo>
                  <a:cubicBezTo>
                    <a:pt x="444" y="87"/>
                    <a:pt x="444" y="87"/>
                    <a:pt x="444" y="88"/>
                  </a:cubicBezTo>
                  <a:cubicBezTo>
                    <a:pt x="444" y="88"/>
                    <a:pt x="445" y="89"/>
                    <a:pt x="445" y="89"/>
                  </a:cubicBezTo>
                  <a:cubicBezTo>
                    <a:pt x="445" y="89"/>
                    <a:pt x="445" y="89"/>
                    <a:pt x="445" y="89"/>
                  </a:cubicBezTo>
                  <a:cubicBezTo>
                    <a:pt x="445" y="90"/>
                    <a:pt x="445" y="90"/>
                    <a:pt x="445" y="90"/>
                  </a:cubicBezTo>
                  <a:cubicBezTo>
                    <a:pt x="445" y="91"/>
                    <a:pt x="445" y="91"/>
                    <a:pt x="445" y="92"/>
                  </a:cubicBezTo>
                  <a:cubicBezTo>
                    <a:pt x="446" y="93"/>
                    <a:pt x="446" y="94"/>
                    <a:pt x="446" y="94"/>
                  </a:cubicBezTo>
                  <a:cubicBezTo>
                    <a:pt x="446" y="94"/>
                    <a:pt x="446" y="95"/>
                    <a:pt x="446" y="95"/>
                  </a:cubicBezTo>
                  <a:cubicBezTo>
                    <a:pt x="446" y="96"/>
                    <a:pt x="446" y="97"/>
                    <a:pt x="446" y="99"/>
                  </a:cubicBezTo>
                  <a:cubicBezTo>
                    <a:pt x="446" y="100"/>
                    <a:pt x="446" y="101"/>
                    <a:pt x="447" y="101"/>
                  </a:cubicBezTo>
                  <a:cubicBezTo>
                    <a:pt x="447" y="102"/>
                    <a:pt x="447" y="102"/>
                    <a:pt x="447" y="102"/>
                  </a:cubicBezTo>
                  <a:cubicBezTo>
                    <a:pt x="447" y="102"/>
                    <a:pt x="447" y="102"/>
                    <a:pt x="447" y="102"/>
                  </a:cubicBezTo>
                  <a:cubicBezTo>
                    <a:pt x="447" y="103"/>
                    <a:pt x="447" y="104"/>
                    <a:pt x="447" y="105"/>
                  </a:cubicBezTo>
                  <a:cubicBezTo>
                    <a:pt x="447" y="106"/>
                    <a:pt x="447" y="107"/>
                    <a:pt x="447" y="108"/>
                  </a:cubicBezTo>
                  <a:cubicBezTo>
                    <a:pt x="447" y="108"/>
                    <a:pt x="447" y="108"/>
                    <a:pt x="447" y="108"/>
                  </a:cubicBezTo>
                  <a:cubicBezTo>
                    <a:pt x="447" y="109"/>
                    <a:pt x="447" y="111"/>
                    <a:pt x="447" y="112"/>
                  </a:cubicBezTo>
                  <a:cubicBezTo>
                    <a:pt x="447" y="112"/>
                    <a:pt x="447" y="113"/>
                    <a:pt x="447" y="113"/>
                  </a:cubicBezTo>
                  <a:cubicBezTo>
                    <a:pt x="447" y="114"/>
                    <a:pt x="447" y="115"/>
                    <a:pt x="448" y="116"/>
                  </a:cubicBezTo>
                  <a:cubicBezTo>
                    <a:pt x="448" y="117"/>
                    <a:pt x="448" y="117"/>
                    <a:pt x="448" y="117"/>
                  </a:cubicBezTo>
                  <a:cubicBezTo>
                    <a:pt x="448" y="118"/>
                    <a:pt x="448" y="118"/>
                    <a:pt x="448" y="119"/>
                  </a:cubicBezTo>
                  <a:cubicBezTo>
                    <a:pt x="448" y="119"/>
                    <a:pt x="448" y="119"/>
                    <a:pt x="448" y="120"/>
                  </a:cubicBezTo>
                  <a:cubicBezTo>
                    <a:pt x="448" y="120"/>
                    <a:pt x="448" y="120"/>
                    <a:pt x="448" y="121"/>
                  </a:cubicBezTo>
                  <a:cubicBezTo>
                    <a:pt x="447" y="121"/>
                    <a:pt x="447" y="122"/>
                    <a:pt x="447" y="123"/>
                  </a:cubicBezTo>
                  <a:cubicBezTo>
                    <a:pt x="447" y="123"/>
                    <a:pt x="447" y="124"/>
                    <a:pt x="447" y="124"/>
                  </a:cubicBezTo>
                  <a:cubicBezTo>
                    <a:pt x="447" y="124"/>
                    <a:pt x="447" y="126"/>
                    <a:pt x="447" y="127"/>
                  </a:cubicBezTo>
                  <a:cubicBezTo>
                    <a:pt x="448" y="127"/>
                    <a:pt x="448" y="127"/>
                    <a:pt x="447" y="129"/>
                  </a:cubicBezTo>
                  <a:cubicBezTo>
                    <a:pt x="447" y="129"/>
                    <a:pt x="447" y="129"/>
                    <a:pt x="447" y="129"/>
                  </a:cubicBezTo>
                  <a:cubicBezTo>
                    <a:pt x="447" y="130"/>
                    <a:pt x="447" y="130"/>
                    <a:pt x="447" y="130"/>
                  </a:cubicBezTo>
                  <a:cubicBezTo>
                    <a:pt x="447" y="131"/>
                    <a:pt x="447" y="131"/>
                    <a:pt x="447" y="131"/>
                  </a:cubicBezTo>
                  <a:cubicBezTo>
                    <a:pt x="447" y="132"/>
                    <a:pt x="447" y="133"/>
                    <a:pt x="447" y="134"/>
                  </a:cubicBezTo>
                  <a:cubicBezTo>
                    <a:pt x="447" y="134"/>
                    <a:pt x="447" y="134"/>
                    <a:pt x="447" y="134"/>
                  </a:cubicBezTo>
                  <a:cubicBezTo>
                    <a:pt x="447" y="134"/>
                    <a:pt x="447" y="134"/>
                    <a:pt x="447" y="135"/>
                  </a:cubicBezTo>
                  <a:cubicBezTo>
                    <a:pt x="446" y="135"/>
                    <a:pt x="446" y="136"/>
                    <a:pt x="446" y="137"/>
                  </a:cubicBezTo>
                  <a:cubicBezTo>
                    <a:pt x="446" y="137"/>
                    <a:pt x="446" y="138"/>
                    <a:pt x="446" y="138"/>
                  </a:cubicBezTo>
                  <a:cubicBezTo>
                    <a:pt x="446" y="138"/>
                    <a:pt x="445" y="139"/>
                    <a:pt x="446" y="140"/>
                  </a:cubicBezTo>
                  <a:cubicBezTo>
                    <a:pt x="445" y="140"/>
                    <a:pt x="445" y="141"/>
                    <a:pt x="446" y="142"/>
                  </a:cubicBezTo>
                  <a:cubicBezTo>
                    <a:pt x="446" y="142"/>
                    <a:pt x="446" y="142"/>
                    <a:pt x="446" y="143"/>
                  </a:cubicBezTo>
                  <a:cubicBezTo>
                    <a:pt x="445" y="144"/>
                    <a:pt x="445" y="144"/>
                    <a:pt x="445" y="144"/>
                  </a:cubicBezTo>
                  <a:cubicBezTo>
                    <a:pt x="445" y="144"/>
                    <a:pt x="445" y="145"/>
                    <a:pt x="445" y="146"/>
                  </a:cubicBezTo>
                  <a:cubicBezTo>
                    <a:pt x="444" y="146"/>
                    <a:pt x="444" y="148"/>
                    <a:pt x="444" y="149"/>
                  </a:cubicBezTo>
                  <a:cubicBezTo>
                    <a:pt x="444" y="149"/>
                    <a:pt x="444" y="149"/>
                    <a:pt x="444" y="149"/>
                  </a:cubicBezTo>
                  <a:cubicBezTo>
                    <a:pt x="444" y="151"/>
                    <a:pt x="444" y="151"/>
                    <a:pt x="444" y="152"/>
                  </a:cubicBezTo>
                  <a:cubicBezTo>
                    <a:pt x="444" y="152"/>
                    <a:pt x="444" y="153"/>
                    <a:pt x="444" y="153"/>
                  </a:cubicBezTo>
                  <a:cubicBezTo>
                    <a:pt x="444" y="154"/>
                    <a:pt x="444" y="154"/>
                    <a:pt x="443" y="154"/>
                  </a:cubicBezTo>
                  <a:cubicBezTo>
                    <a:pt x="443" y="155"/>
                    <a:pt x="443" y="155"/>
                    <a:pt x="443" y="156"/>
                  </a:cubicBezTo>
                  <a:cubicBezTo>
                    <a:pt x="443" y="156"/>
                    <a:pt x="443" y="157"/>
                    <a:pt x="443" y="157"/>
                  </a:cubicBezTo>
                  <a:cubicBezTo>
                    <a:pt x="443" y="157"/>
                    <a:pt x="442" y="158"/>
                    <a:pt x="442" y="159"/>
                  </a:cubicBezTo>
                  <a:cubicBezTo>
                    <a:pt x="442" y="160"/>
                    <a:pt x="442" y="160"/>
                    <a:pt x="442" y="160"/>
                  </a:cubicBezTo>
                  <a:cubicBezTo>
                    <a:pt x="442" y="161"/>
                    <a:pt x="441" y="162"/>
                    <a:pt x="441" y="163"/>
                  </a:cubicBezTo>
                  <a:cubicBezTo>
                    <a:pt x="441" y="163"/>
                    <a:pt x="441" y="164"/>
                    <a:pt x="441" y="164"/>
                  </a:cubicBezTo>
                  <a:cubicBezTo>
                    <a:pt x="441" y="164"/>
                    <a:pt x="441" y="165"/>
                    <a:pt x="440" y="166"/>
                  </a:cubicBezTo>
                  <a:cubicBezTo>
                    <a:pt x="440" y="167"/>
                    <a:pt x="440" y="168"/>
                    <a:pt x="440" y="168"/>
                  </a:cubicBezTo>
                  <a:cubicBezTo>
                    <a:pt x="439" y="169"/>
                    <a:pt x="438" y="170"/>
                    <a:pt x="439" y="171"/>
                  </a:cubicBezTo>
                  <a:cubicBezTo>
                    <a:pt x="439" y="171"/>
                    <a:pt x="439" y="171"/>
                    <a:pt x="439" y="171"/>
                  </a:cubicBezTo>
                  <a:cubicBezTo>
                    <a:pt x="438" y="172"/>
                    <a:pt x="438" y="172"/>
                    <a:pt x="438" y="173"/>
                  </a:cubicBezTo>
                  <a:cubicBezTo>
                    <a:pt x="438" y="173"/>
                    <a:pt x="438" y="174"/>
                    <a:pt x="438" y="174"/>
                  </a:cubicBezTo>
                  <a:cubicBezTo>
                    <a:pt x="438" y="174"/>
                    <a:pt x="437" y="175"/>
                    <a:pt x="437" y="176"/>
                  </a:cubicBezTo>
                  <a:cubicBezTo>
                    <a:pt x="437" y="176"/>
                    <a:pt x="437" y="176"/>
                    <a:pt x="437" y="176"/>
                  </a:cubicBezTo>
                  <a:cubicBezTo>
                    <a:pt x="437" y="177"/>
                    <a:pt x="437" y="177"/>
                    <a:pt x="437" y="178"/>
                  </a:cubicBezTo>
                  <a:cubicBezTo>
                    <a:pt x="437" y="178"/>
                    <a:pt x="436" y="179"/>
                    <a:pt x="436" y="179"/>
                  </a:cubicBezTo>
                  <a:cubicBezTo>
                    <a:pt x="436" y="179"/>
                    <a:pt x="436" y="180"/>
                    <a:pt x="436" y="180"/>
                  </a:cubicBezTo>
                  <a:cubicBezTo>
                    <a:pt x="435" y="181"/>
                    <a:pt x="435" y="181"/>
                    <a:pt x="435" y="182"/>
                  </a:cubicBezTo>
                  <a:cubicBezTo>
                    <a:pt x="435" y="182"/>
                    <a:pt x="435" y="182"/>
                    <a:pt x="435" y="182"/>
                  </a:cubicBezTo>
                  <a:cubicBezTo>
                    <a:pt x="435" y="183"/>
                    <a:pt x="435" y="183"/>
                    <a:pt x="435" y="183"/>
                  </a:cubicBezTo>
                  <a:cubicBezTo>
                    <a:pt x="435" y="183"/>
                    <a:pt x="435" y="184"/>
                    <a:pt x="435" y="184"/>
                  </a:cubicBezTo>
                  <a:cubicBezTo>
                    <a:pt x="435" y="185"/>
                    <a:pt x="435" y="185"/>
                    <a:pt x="434" y="185"/>
                  </a:cubicBezTo>
                  <a:cubicBezTo>
                    <a:pt x="434" y="185"/>
                    <a:pt x="434" y="185"/>
                    <a:pt x="434" y="185"/>
                  </a:cubicBezTo>
                  <a:cubicBezTo>
                    <a:pt x="434" y="185"/>
                    <a:pt x="434" y="186"/>
                    <a:pt x="434" y="186"/>
                  </a:cubicBezTo>
                  <a:cubicBezTo>
                    <a:pt x="433" y="186"/>
                    <a:pt x="433" y="187"/>
                    <a:pt x="433" y="188"/>
                  </a:cubicBezTo>
                  <a:cubicBezTo>
                    <a:pt x="433" y="189"/>
                    <a:pt x="433" y="189"/>
                    <a:pt x="432" y="190"/>
                  </a:cubicBezTo>
                  <a:cubicBezTo>
                    <a:pt x="432" y="190"/>
                    <a:pt x="432" y="190"/>
                    <a:pt x="432" y="191"/>
                  </a:cubicBezTo>
                  <a:cubicBezTo>
                    <a:pt x="431" y="192"/>
                    <a:pt x="431" y="193"/>
                    <a:pt x="431" y="194"/>
                  </a:cubicBezTo>
                  <a:cubicBezTo>
                    <a:pt x="431" y="194"/>
                    <a:pt x="431" y="195"/>
                    <a:pt x="431" y="195"/>
                  </a:cubicBezTo>
                  <a:cubicBezTo>
                    <a:pt x="431" y="195"/>
                    <a:pt x="431" y="195"/>
                    <a:pt x="431" y="195"/>
                  </a:cubicBezTo>
                  <a:cubicBezTo>
                    <a:pt x="430" y="195"/>
                    <a:pt x="430" y="196"/>
                    <a:pt x="430" y="196"/>
                  </a:cubicBezTo>
                  <a:cubicBezTo>
                    <a:pt x="430" y="196"/>
                    <a:pt x="429" y="197"/>
                    <a:pt x="430" y="197"/>
                  </a:cubicBezTo>
                  <a:cubicBezTo>
                    <a:pt x="430" y="197"/>
                    <a:pt x="429" y="198"/>
                    <a:pt x="428" y="199"/>
                  </a:cubicBezTo>
                  <a:cubicBezTo>
                    <a:pt x="428" y="199"/>
                    <a:pt x="428" y="199"/>
                    <a:pt x="428" y="199"/>
                  </a:cubicBezTo>
                  <a:cubicBezTo>
                    <a:pt x="428" y="200"/>
                    <a:pt x="427" y="201"/>
                    <a:pt x="427" y="201"/>
                  </a:cubicBezTo>
                  <a:cubicBezTo>
                    <a:pt x="427" y="202"/>
                    <a:pt x="426" y="203"/>
                    <a:pt x="426" y="204"/>
                  </a:cubicBezTo>
                  <a:cubicBezTo>
                    <a:pt x="425" y="205"/>
                    <a:pt x="425" y="206"/>
                    <a:pt x="424" y="206"/>
                  </a:cubicBezTo>
                  <a:cubicBezTo>
                    <a:pt x="424" y="207"/>
                    <a:pt x="424" y="208"/>
                    <a:pt x="423" y="209"/>
                  </a:cubicBezTo>
                  <a:cubicBezTo>
                    <a:pt x="423" y="210"/>
                    <a:pt x="423" y="211"/>
                    <a:pt x="422" y="211"/>
                  </a:cubicBezTo>
                  <a:cubicBezTo>
                    <a:pt x="422" y="211"/>
                    <a:pt x="421" y="211"/>
                    <a:pt x="421" y="211"/>
                  </a:cubicBezTo>
                  <a:cubicBezTo>
                    <a:pt x="421" y="212"/>
                    <a:pt x="420" y="213"/>
                    <a:pt x="420" y="213"/>
                  </a:cubicBezTo>
                  <a:cubicBezTo>
                    <a:pt x="420" y="214"/>
                    <a:pt x="419" y="215"/>
                    <a:pt x="418" y="216"/>
                  </a:cubicBezTo>
                  <a:cubicBezTo>
                    <a:pt x="418" y="216"/>
                    <a:pt x="418" y="216"/>
                    <a:pt x="418" y="216"/>
                  </a:cubicBezTo>
                  <a:cubicBezTo>
                    <a:pt x="417" y="217"/>
                    <a:pt x="417" y="217"/>
                    <a:pt x="417" y="217"/>
                  </a:cubicBezTo>
                  <a:cubicBezTo>
                    <a:pt x="416" y="218"/>
                    <a:pt x="416" y="220"/>
                    <a:pt x="414" y="220"/>
                  </a:cubicBezTo>
                  <a:cubicBezTo>
                    <a:pt x="414" y="221"/>
                    <a:pt x="413" y="222"/>
                    <a:pt x="413" y="222"/>
                  </a:cubicBezTo>
                  <a:cubicBezTo>
                    <a:pt x="412" y="222"/>
                    <a:pt x="412" y="223"/>
                    <a:pt x="412" y="223"/>
                  </a:cubicBezTo>
                  <a:cubicBezTo>
                    <a:pt x="412" y="223"/>
                    <a:pt x="412" y="223"/>
                    <a:pt x="412" y="223"/>
                  </a:cubicBezTo>
                  <a:cubicBezTo>
                    <a:pt x="412" y="224"/>
                    <a:pt x="411" y="224"/>
                    <a:pt x="411" y="224"/>
                  </a:cubicBezTo>
                  <a:cubicBezTo>
                    <a:pt x="411" y="225"/>
                    <a:pt x="411" y="225"/>
                    <a:pt x="410" y="225"/>
                  </a:cubicBezTo>
                  <a:cubicBezTo>
                    <a:pt x="410" y="225"/>
                    <a:pt x="409" y="225"/>
                    <a:pt x="408" y="226"/>
                  </a:cubicBezTo>
                  <a:cubicBezTo>
                    <a:pt x="407" y="226"/>
                    <a:pt x="406" y="228"/>
                    <a:pt x="406" y="229"/>
                  </a:cubicBezTo>
                  <a:cubicBezTo>
                    <a:pt x="405" y="230"/>
                    <a:pt x="404" y="229"/>
                    <a:pt x="404" y="230"/>
                  </a:cubicBezTo>
                  <a:cubicBezTo>
                    <a:pt x="403" y="230"/>
                    <a:pt x="403" y="231"/>
                    <a:pt x="403" y="231"/>
                  </a:cubicBezTo>
                  <a:cubicBezTo>
                    <a:pt x="403" y="232"/>
                    <a:pt x="403" y="232"/>
                    <a:pt x="403" y="232"/>
                  </a:cubicBezTo>
                  <a:cubicBezTo>
                    <a:pt x="403" y="233"/>
                    <a:pt x="402" y="233"/>
                    <a:pt x="402" y="234"/>
                  </a:cubicBezTo>
                  <a:cubicBezTo>
                    <a:pt x="401" y="234"/>
                    <a:pt x="401" y="235"/>
                    <a:pt x="401" y="235"/>
                  </a:cubicBezTo>
                  <a:cubicBezTo>
                    <a:pt x="401" y="235"/>
                    <a:pt x="400" y="235"/>
                    <a:pt x="400" y="236"/>
                  </a:cubicBezTo>
                  <a:cubicBezTo>
                    <a:pt x="399" y="236"/>
                    <a:pt x="399" y="236"/>
                    <a:pt x="399" y="236"/>
                  </a:cubicBezTo>
                  <a:cubicBezTo>
                    <a:pt x="399" y="236"/>
                    <a:pt x="399" y="236"/>
                    <a:pt x="399" y="236"/>
                  </a:cubicBezTo>
                  <a:cubicBezTo>
                    <a:pt x="399" y="237"/>
                    <a:pt x="398" y="237"/>
                    <a:pt x="398" y="237"/>
                  </a:cubicBezTo>
                  <a:cubicBezTo>
                    <a:pt x="397" y="237"/>
                    <a:pt x="396" y="238"/>
                    <a:pt x="396" y="239"/>
                  </a:cubicBezTo>
                  <a:cubicBezTo>
                    <a:pt x="396" y="239"/>
                    <a:pt x="396" y="239"/>
                    <a:pt x="396" y="240"/>
                  </a:cubicBezTo>
                  <a:cubicBezTo>
                    <a:pt x="396" y="240"/>
                    <a:pt x="396" y="240"/>
                    <a:pt x="395" y="240"/>
                  </a:cubicBezTo>
                  <a:cubicBezTo>
                    <a:pt x="395" y="240"/>
                    <a:pt x="394" y="240"/>
                    <a:pt x="393" y="242"/>
                  </a:cubicBezTo>
                  <a:cubicBezTo>
                    <a:pt x="393" y="242"/>
                    <a:pt x="393" y="242"/>
                    <a:pt x="393" y="242"/>
                  </a:cubicBezTo>
                  <a:cubicBezTo>
                    <a:pt x="392" y="242"/>
                    <a:pt x="392" y="242"/>
                    <a:pt x="391" y="243"/>
                  </a:cubicBezTo>
                  <a:cubicBezTo>
                    <a:pt x="391" y="243"/>
                    <a:pt x="391" y="244"/>
                    <a:pt x="391" y="244"/>
                  </a:cubicBezTo>
                  <a:cubicBezTo>
                    <a:pt x="390" y="245"/>
                    <a:pt x="390" y="245"/>
                    <a:pt x="389" y="245"/>
                  </a:cubicBezTo>
                  <a:cubicBezTo>
                    <a:pt x="389" y="245"/>
                    <a:pt x="389" y="245"/>
                    <a:pt x="389" y="246"/>
                  </a:cubicBezTo>
                  <a:cubicBezTo>
                    <a:pt x="389" y="246"/>
                    <a:pt x="389" y="246"/>
                    <a:pt x="389" y="246"/>
                  </a:cubicBezTo>
                  <a:cubicBezTo>
                    <a:pt x="388" y="246"/>
                    <a:pt x="387" y="246"/>
                    <a:pt x="386" y="248"/>
                  </a:cubicBezTo>
                  <a:cubicBezTo>
                    <a:pt x="386" y="248"/>
                    <a:pt x="386" y="248"/>
                    <a:pt x="386" y="248"/>
                  </a:cubicBezTo>
                  <a:cubicBezTo>
                    <a:pt x="385" y="248"/>
                    <a:pt x="385" y="248"/>
                    <a:pt x="384" y="249"/>
                  </a:cubicBezTo>
                  <a:cubicBezTo>
                    <a:pt x="384" y="249"/>
                    <a:pt x="384" y="250"/>
                    <a:pt x="384" y="250"/>
                  </a:cubicBezTo>
                  <a:cubicBezTo>
                    <a:pt x="384" y="250"/>
                    <a:pt x="384" y="250"/>
                    <a:pt x="383" y="250"/>
                  </a:cubicBezTo>
                  <a:cubicBezTo>
                    <a:pt x="382" y="251"/>
                    <a:pt x="382" y="251"/>
                    <a:pt x="382" y="251"/>
                  </a:cubicBezTo>
                  <a:cubicBezTo>
                    <a:pt x="381" y="252"/>
                    <a:pt x="381" y="252"/>
                    <a:pt x="381" y="252"/>
                  </a:cubicBezTo>
                  <a:cubicBezTo>
                    <a:pt x="380" y="252"/>
                    <a:pt x="380" y="252"/>
                    <a:pt x="379" y="253"/>
                  </a:cubicBezTo>
                  <a:cubicBezTo>
                    <a:pt x="379" y="254"/>
                    <a:pt x="379" y="254"/>
                    <a:pt x="379" y="254"/>
                  </a:cubicBezTo>
                  <a:cubicBezTo>
                    <a:pt x="378" y="254"/>
                    <a:pt x="378" y="254"/>
                    <a:pt x="378" y="254"/>
                  </a:cubicBezTo>
                  <a:cubicBezTo>
                    <a:pt x="378" y="254"/>
                    <a:pt x="378" y="254"/>
                    <a:pt x="377" y="254"/>
                  </a:cubicBezTo>
                  <a:cubicBezTo>
                    <a:pt x="377" y="254"/>
                    <a:pt x="376" y="255"/>
                    <a:pt x="376" y="256"/>
                  </a:cubicBezTo>
                  <a:cubicBezTo>
                    <a:pt x="375" y="256"/>
                    <a:pt x="375" y="256"/>
                    <a:pt x="375" y="256"/>
                  </a:cubicBezTo>
                  <a:cubicBezTo>
                    <a:pt x="375" y="256"/>
                    <a:pt x="375" y="256"/>
                    <a:pt x="374" y="256"/>
                  </a:cubicBezTo>
                  <a:cubicBezTo>
                    <a:pt x="374" y="257"/>
                    <a:pt x="374" y="257"/>
                    <a:pt x="374" y="258"/>
                  </a:cubicBezTo>
                  <a:cubicBezTo>
                    <a:pt x="374" y="258"/>
                    <a:pt x="374" y="258"/>
                    <a:pt x="374" y="258"/>
                  </a:cubicBezTo>
                  <a:cubicBezTo>
                    <a:pt x="373" y="258"/>
                    <a:pt x="373" y="258"/>
                    <a:pt x="373" y="258"/>
                  </a:cubicBezTo>
                  <a:cubicBezTo>
                    <a:pt x="373" y="258"/>
                    <a:pt x="372" y="258"/>
                    <a:pt x="372" y="258"/>
                  </a:cubicBezTo>
                  <a:cubicBezTo>
                    <a:pt x="370" y="258"/>
                    <a:pt x="369" y="259"/>
                    <a:pt x="369" y="260"/>
                  </a:cubicBezTo>
                  <a:cubicBezTo>
                    <a:pt x="367" y="261"/>
                    <a:pt x="367" y="261"/>
                    <a:pt x="366" y="261"/>
                  </a:cubicBezTo>
                  <a:cubicBezTo>
                    <a:pt x="365" y="262"/>
                    <a:pt x="364" y="262"/>
                    <a:pt x="363" y="263"/>
                  </a:cubicBezTo>
                  <a:cubicBezTo>
                    <a:pt x="362" y="264"/>
                    <a:pt x="361" y="265"/>
                    <a:pt x="361" y="265"/>
                  </a:cubicBezTo>
                  <a:cubicBezTo>
                    <a:pt x="361" y="265"/>
                    <a:pt x="361" y="265"/>
                    <a:pt x="361" y="265"/>
                  </a:cubicBezTo>
                  <a:cubicBezTo>
                    <a:pt x="360" y="265"/>
                    <a:pt x="360" y="265"/>
                    <a:pt x="359" y="265"/>
                  </a:cubicBezTo>
                  <a:cubicBezTo>
                    <a:pt x="359" y="265"/>
                    <a:pt x="359" y="265"/>
                    <a:pt x="359" y="265"/>
                  </a:cubicBezTo>
                  <a:cubicBezTo>
                    <a:pt x="359" y="265"/>
                    <a:pt x="358" y="265"/>
                    <a:pt x="358" y="265"/>
                  </a:cubicBezTo>
                  <a:cubicBezTo>
                    <a:pt x="357" y="266"/>
                    <a:pt x="357" y="266"/>
                    <a:pt x="357" y="267"/>
                  </a:cubicBezTo>
                  <a:cubicBezTo>
                    <a:pt x="356" y="268"/>
                    <a:pt x="356" y="268"/>
                    <a:pt x="355" y="268"/>
                  </a:cubicBezTo>
                  <a:cubicBezTo>
                    <a:pt x="355" y="268"/>
                    <a:pt x="355" y="268"/>
                    <a:pt x="355" y="268"/>
                  </a:cubicBezTo>
                  <a:cubicBezTo>
                    <a:pt x="355" y="268"/>
                    <a:pt x="354" y="269"/>
                    <a:pt x="354" y="269"/>
                  </a:cubicBezTo>
                  <a:cubicBezTo>
                    <a:pt x="354" y="270"/>
                    <a:pt x="353" y="270"/>
                    <a:pt x="353" y="270"/>
                  </a:cubicBezTo>
                  <a:cubicBezTo>
                    <a:pt x="353" y="270"/>
                    <a:pt x="352" y="270"/>
                    <a:pt x="351" y="270"/>
                  </a:cubicBezTo>
                  <a:cubicBezTo>
                    <a:pt x="351" y="270"/>
                    <a:pt x="349" y="270"/>
                    <a:pt x="349" y="271"/>
                  </a:cubicBezTo>
                  <a:cubicBezTo>
                    <a:pt x="349" y="272"/>
                    <a:pt x="348" y="272"/>
                    <a:pt x="348" y="272"/>
                  </a:cubicBezTo>
                  <a:cubicBezTo>
                    <a:pt x="348" y="272"/>
                    <a:pt x="348" y="272"/>
                    <a:pt x="348" y="272"/>
                  </a:cubicBezTo>
                  <a:cubicBezTo>
                    <a:pt x="348" y="271"/>
                    <a:pt x="347" y="271"/>
                    <a:pt x="347" y="271"/>
                  </a:cubicBezTo>
                  <a:cubicBezTo>
                    <a:pt x="346" y="271"/>
                    <a:pt x="345" y="272"/>
                    <a:pt x="345" y="273"/>
                  </a:cubicBezTo>
                  <a:cubicBezTo>
                    <a:pt x="344" y="273"/>
                    <a:pt x="344" y="274"/>
                    <a:pt x="344" y="274"/>
                  </a:cubicBezTo>
                  <a:cubicBezTo>
                    <a:pt x="344" y="274"/>
                    <a:pt x="343" y="274"/>
                    <a:pt x="343" y="274"/>
                  </a:cubicBezTo>
                  <a:cubicBezTo>
                    <a:pt x="343" y="274"/>
                    <a:pt x="342" y="275"/>
                    <a:pt x="342" y="275"/>
                  </a:cubicBezTo>
                  <a:cubicBezTo>
                    <a:pt x="342" y="275"/>
                    <a:pt x="342" y="275"/>
                    <a:pt x="342" y="275"/>
                  </a:cubicBezTo>
                  <a:cubicBezTo>
                    <a:pt x="342" y="275"/>
                    <a:pt x="342" y="275"/>
                    <a:pt x="342" y="275"/>
                  </a:cubicBezTo>
                  <a:cubicBezTo>
                    <a:pt x="340" y="275"/>
                    <a:pt x="339" y="275"/>
                    <a:pt x="339" y="276"/>
                  </a:cubicBezTo>
                  <a:cubicBezTo>
                    <a:pt x="338" y="276"/>
                    <a:pt x="337" y="277"/>
                    <a:pt x="337" y="277"/>
                  </a:cubicBezTo>
                  <a:cubicBezTo>
                    <a:pt x="337" y="277"/>
                    <a:pt x="336" y="277"/>
                    <a:pt x="336" y="277"/>
                  </a:cubicBezTo>
                  <a:cubicBezTo>
                    <a:pt x="335" y="277"/>
                    <a:pt x="335" y="278"/>
                    <a:pt x="334" y="278"/>
                  </a:cubicBezTo>
                  <a:cubicBezTo>
                    <a:pt x="334" y="278"/>
                    <a:pt x="333" y="279"/>
                    <a:pt x="333" y="279"/>
                  </a:cubicBezTo>
                  <a:cubicBezTo>
                    <a:pt x="333" y="278"/>
                    <a:pt x="331" y="279"/>
                    <a:pt x="330" y="279"/>
                  </a:cubicBezTo>
                  <a:cubicBezTo>
                    <a:pt x="330" y="280"/>
                    <a:pt x="330" y="280"/>
                    <a:pt x="329" y="280"/>
                  </a:cubicBezTo>
                  <a:cubicBezTo>
                    <a:pt x="329" y="280"/>
                    <a:pt x="329" y="280"/>
                    <a:pt x="329" y="280"/>
                  </a:cubicBezTo>
                  <a:cubicBezTo>
                    <a:pt x="328" y="280"/>
                    <a:pt x="328" y="281"/>
                    <a:pt x="328" y="281"/>
                  </a:cubicBezTo>
                  <a:cubicBezTo>
                    <a:pt x="328" y="281"/>
                    <a:pt x="327" y="281"/>
                    <a:pt x="327" y="281"/>
                  </a:cubicBezTo>
                  <a:cubicBezTo>
                    <a:pt x="327" y="281"/>
                    <a:pt x="327" y="281"/>
                    <a:pt x="327" y="281"/>
                  </a:cubicBezTo>
                  <a:cubicBezTo>
                    <a:pt x="327" y="281"/>
                    <a:pt x="326" y="281"/>
                    <a:pt x="326" y="281"/>
                  </a:cubicBezTo>
                  <a:cubicBezTo>
                    <a:pt x="326" y="281"/>
                    <a:pt x="326" y="282"/>
                    <a:pt x="326" y="282"/>
                  </a:cubicBezTo>
                  <a:cubicBezTo>
                    <a:pt x="326" y="282"/>
                    <a:pt x="326" y="282"/>
                    <a:pt x="325" y="282"/>
                  </a:cubicBezTo>
                  <a:cubicBezTo>
                    <a:pt x="323" y="282"/>
                    <a:pt x="323" y="283"/>
                    <a:pt x="323" y="283"/>
                  </a:cubicBezTo>
                  <a:cubicBezTo>
                    <a:pt x="323" y="283"/>
                    <a:pt x="322" y="284"/>
                    <a:pt x="322" y="284"/>
                  </a:cubicBezTo>
                  <a:cubicBezTo>
                    <a:pt x="322" y="283"/>
                    <a:pt x="321" y="283"/>
                    <a:pt x="320" y="284"/>
                  </a:cubicBezTo>
                  <a:cubicBezTo>
                    <a:pt x="320" y="284"/>
                    <a:pt x="320" y="284"/>
                    <a:pt x="320" y="284"/>
                  </a:cubicBezTo>
                  <a:cubicBezTo>
                    <a:pt x="319" y="284"/>
                    <a:pt x="319" y="284"/>
                    <a:pt x="318" y="284"/>
                  </a:cubicBezTo>
                  <a:cubicBezTo>
                    <a:pt x="318" y="284"/>
                    <a:pt x="318" y="284"/>
                    <a:pt x="317" y="285"/>
                  </a:cubicBezTo>
                  <a:cubicBezTo>
                    <a:pt x="316" y="285"/>
                    <a:pt x="316" y="285"/>
                    <a:pt x="316" y="285"/>
                  </a:cubicBezTo>
                  <a:cubicBezTo>
                    <a:pt x="316" y="285"/>
                    <a:pt x="315" y="285"/>
                    <a:pt x="315" y="285"/>
                  </a:cubicBezTo>
                  <a:cubicBezTo>
                    <a:pt x="314" y="285"/>
                    <a:pt x="313" y="286"/>
                    <a:pt x="313" y="286"/>
                  </a:cubicBezTo>
                  <a:cubicBezTo>
                    <a:pt x="313" y="287"/>
                    <a:pt x="312" y="287"/>
                    <a:pt x="311" y="287"/>
                  </a:cubicBezTo>
                  <a:cubicBezTo>
                    <a:pt x="311" y="287"/>
                    <a:pt x="310" y="287"/>
                    <a:pt x="310" y="287"/>
                  </a:cubicBezTo>
                  <a:cubicBezTo>
                    <a:pt x="309" y="287"/>
                    <a:pt x="308" y="287"/>
                    <a:pt x="307" y="288"/>
                  </a:cubicBezTo>
                  <a:cubicBezTo>
                    <a:pt x="307" y="288"/>
                    <a:pt x="306" y="287"/>
                    <a:pt x="306" y="287"/>
                  </a:cubicBezTo>
                  <a:cubicBezTo>
                    <a:pt x="306" y="287"/>
                    <a:pt x="305" y="287"/>
                    <a:pt x="305" y="287"/>
                  </a:cubicBezTo>
                  <a:cubicBezTo>
                    <a:pt x="304" y="287"/>
                    <a:pt x="303" y="287"/>
                    <a:pt x="303" y="288"/>
                  </a:cubicBezTo>
                  <a:cubicBezTo>
                    <a:pt x="303" y="288"/>
                    <a:pt x="303" y="288"/>
                    <a:pt x="303" y="288"/>
                  </a:cubicBezTo>
                  <a:cubicBezTo>
                    <a:pt x="302" y="289"/>
                    <a:pt x="301" y="289"/>
                    <a:pt x="300" y="289"/>
                  </a:cubicBezTo>
                  <a:cubicBezTo>
                    <a:pt x="299" y="289"/>
                    <a:pt x="299" y="290"/>
                    <a:pt x="298" y="290"/>
                  </a:cubicBezTo>
                  <a:cubicBezTo>
                    <a:pt x="298" y="290"/>
                    <a:pt x="298" y="291"/>
                    <a:pt x="298" y="291"/>
                  </a:cubicBezTo>
                  <a:cubicBezTo>
                    <a:pt x="298" y="291"/>
                    <a:pt x="298" y="291"/>
                    <a:pt x="298" y="290"/>
                  </a:cubicBezTo>
                  <a:cubicBezTo>
                    <a:pt x="297" y="290"/>
                    <a:pt x="297" y="290"/>
                    <a:pt x="296" y="290"/>
                  </a:cubicBezTo>
                  <a:cubicBezTo>
                    <a:pt x="296" y="291"/>
                    <a:pt x="296" y="291"/>
                    <a:pt x="295" y="291"/>
                  </a:cubicBezTo>
                  <a:cubicBezTo>
                    <a:pt x="294" y="291"/>
                    <a:pt x="294" y="291"/>
                    <a:pt x="294" y="291"/>
                  </a:cubicBezTo>
                  <a:cubicBezTo>
                    <a:pt x="294" y="291"/>
                    <a:pt x="294" y="291"/>
                    <a:pt x="293" y="291"/>
                  </a:cubicBezTo>
                  <a:cubicBezTo>
                    <a:pt x="293" y="291"/>
                    <a:pt x="293" y="291"/>
                    <a:pt x="293" y="291"/>
                  </a:cubicBezTo>
                  <a:cubicBezTo>
                    <a:pt x="293" y="291"/>
                    <a:pt x="291" y="292"/>
                    <a:pt x="291" y="292"/>
                  </a:cubicBezTo>
                  <a:cubicBezTo>
                    <a:pt x="291" y="293"/>
                    <a:pt x="291" y="293"/>
                    <a:pt x="291" y="293"/>
                  </a:cubicBezTo>
                  <a:cubicBezTo>
                    <a:pt x="291" y="293"/>
                    <a:pt x="291" y="293"/>
                    <a:pt x="291" y="293"/>
                  </a:cubicBezTo>
                  <a:cubicBezTo>
                    <a:pt x="290" y="292"/>
                    <a:pt x="290" y="292"/>
                    <a:pt x="290" y="292"/>
                  </a:cubicBezTo>
                  <a:cubicBezTo>
                    <a:pt x="290" y="292"/>
                    <a:pt x="290" y="292"/>
                    <a:pt x="290" y="292"/>
                  </a:cubicBezTo>
                  <a:cubicBezTo>
                    <a:pt x="289" y="292"/>
                    <a:pt x="288" y="292"/>
                    <a:pt x="287" y="292"/>
                  </a:cubicBezTo>
                  <a:cubicBezTo>
                    <a:pt x="286" y="292"/>
                    <a:pt x="286" y="292"/>
                    <a:pt x="286" y="293"/>
                  </a:cubicBezTo>
                  <a:cubicBezTo>
                    <a:pt x="286" y="293"/>
                    <a:pt x="286" y="293"/>
                    <a:pt x="286" y="293"/>
                  </a:cubicBezTo>
                  <a:cubicBezTo>
                    <a:pt x="285" y="293"/>
                    <a:pt x="285" y="293"/>
                    <a:pt x="285" y="293"/>
                  </a:cubicBezTo>
                  <a:cubicBezTo>
                    <a:pt x="284" y="292"/>
                    <a:pt x="283" y="293"/>
                    <a:pt x="283" y="293"/>
                  </a:cubicBezTo>
                  <a:cubicBezTo>
                    <a:pt x="282" y="293"/>
                    <a:pt x="282" y="293"/>
                    <a:pt x="282" y="293"/>
                  </a:cubicBezTo>
                  <a:cubicBezTo>
                    <a:pt x="281" y="293"/>
                    <a:pt x="281" y="293"/>
                    <a:pt x="281" y="293"/>
                  </a:cubicBezTo>
                  <a:cubicBezTo>
                    <a:pt x="281" y="293"/>
                    <a:pt x="280" y="293"/>
                    <a:pt x="280" y="293"/>
                  </a:cubicBezTo>
                  <a:cubicBezTo>
                    <a:pt x="280" y="293"/>
                    <a:pt x="280" y="293"/>
                    <a:pt x="280" y="293"/>
                  </a:cubicBezTo>
                  <a:cubicBezTo>
                    <a:pt x="279" y="293"/>
                    <a:pt x="279" y="293"/>
                    <a:pt x="279" y="293"/>
                  </a:cubicBezTo>
                  <a:cubicBezTo>
                    <a:pt x="278" y="293"/>
                    <a:pt x="277" y="293"/>
                    <a:pt x="276" y="294"/>
                  </a:cubicBezTo>
                  <a:cubicBezTo>
                    <a:pt x="276" y="294"/>
                    <a:pt x="275" y="294"/>
                    <a:pt x="275" y="294"/>
                  </a:cubicBezTo>
                  <a:cubicBezTo>
                    <a:pt x="274" y="294"/>
                    <a:pt x="273" y="294"/>
                    <a:pt x="272" y="294"/>
                  </a:cubicBezTo>
                  <a:cubicBezTo>
                    <a:pt x="272" y="294"/>
                    <a:pt x="272" y="294"/>
                    <a:pt x="271" y="294"/>
                  </a:cubicBezTo>
                  <a:cubicBezTo>
                    <a:pt x="271" y="294"/>
                    <a:pt x="270" y="294"/>
                    <a:pt x="270" y="294"/>
                  </a:cubicBezTo>
                  <a:cubicBezTo>
                    <a:pt x="269" y="293"/>
                    <a:pt x="268" y="293"/>
                    <a:pt x="268" y="293"/>
                  </a:cubicBezTo>
                  <a:cubicBezTo>
                    <a:pt x="267" y="293"/>
                    <a:pt x="266" y="293"/>
                    <a:pt x="266" y="294"/>
                  </a:cubicBezTo>
                  <a:cubicBezTo>
                    <a:pt x="265" y="294"/>
                    <a:pt x="265" y="294"/>
                    <a:pt x="264" y="294"/>
                  </a:cubicBezTo>
                  <a:cubicBezTo>
                    <a:pt x="264" y="294"/>
                    <a:pt x="263" y="294"/>
                    <a:pt x="263" y="294"/>
                  </a:cubicBezTo>
                  <a:cubicBezTo>
                    <a:pt x="262" y="294"/>
                    <a:pt x="261" y="294"/>
                    <a:pt x="261" y="294"/>
                  </a:cubicBezTo>
                  <a:cubicBezTo>
                    <a:pt x="261" y="294"/>
                    <a:pt x="261" y="294"/>
                    <a:pt x="261" y="294"/>
                  </a:cubicBezTo>
                  <a:cubicBezTo>
                    <a:pt x="260" y="294"/>
                    <a:pt x="260" y="294"/>
                    <a:pt x="260" y="294"/>
                  </a:cubicBezTo>
                  <a:cubicBezTo>
                    <a:pt x="259" y="294"/>
                    <a:pt x="259" y="294"/>
                    <a:pt x="259" y="294"/>
                  </a:cubicBezTo>
                  <a:cubicBezTo>
                    <a:pt x="259" y="294"/>
                    <a:pt x="258" y="294"/>
                    <a:pt x="258" y="294"/>
                  </a:cubicBezTo>
                  <a:cubicBezTo>
                    <a:pt x="258" y="294"/>
                    <a:pt x="257" y="294"/>
                    <a:pt x="257" y="294"/>
                  </a:cubicBezTo>
                  <a:cubicBezTo>
                    <a:pt x="256" y="294"/>
                    <a:pt x="255" y="294"/>
                    <a:pt x="254" y="294"/>
                  </a:cubicBezTo>
                  <a:cubicBezTo>
                    <a:pt x="254" y="294"/>
                    <a:pt x="254" y="294"/>
                    <a:pt x="254" y="294"/>
                  </a:cubicBezTo>
                  <a:cubicBezTo>
                    <a:pt x="253" y="294"/>
                    <a:pt x="253" y="294"/>
                    <a:pt x="253" y="294"/>
                  </a:cubicBezTo>
                  <a:cubicBezTo>
                    <a:pt x="252" y="294"/>
                    <a:pt x="252" y="294"/>
                    <a:pt x="252" y="294"/>
                  </a:cubicBezTo>
                  <a:cubicBezTo>
                    <a:pt x="252" y="293"/>
                    <a:pt x="252" y="293"/>
                    <a:pt x="251" y="293"/>
                  </a:cubicBezTo>
                  <a:cubicBezTo>
                    <a:pt x="251" y="293"/>
                    <a:pt x="251" y="294"/>
                    <a:pt x="251" y="294"/>
                  </a:cubicBezTo>
                  <a:cubicBezTo>
                    <a:pt x="251" y="294"/>
                    <a:pt x="251" y="294"/>
                    <a:pt x="251" y="294"/>
                  </a:cubicBezTo>
                  <a:cubicBezTo>
                    <a:pt x="250" y="294"/>
                    <a:pt x="250" y="294"/>
                    <a:pt x="250" y="294"/>
                  </a:cubicBezTo>
                  <a:cubicBezTo>
                    <a:pt x="250" y="293"/>
                    <a:pt x="250" y="293"/>
                    <a:pt x="249" y="293"/>
                  </a:cubicBezTo>
                  <a:cubicBezTo>
                    <a:pt x="249" y="293"/>
                    <a:pt x="249" y="293"/>
                    <a:pt x="248" y="293"/>
                  </a:cubicBezTo>
                  <a:cubicBezTo>
                    <a:pt x="248" y="293"/>
                    <a:pt x="248" y="293"/>
                    <a:pt x="248" y="293"/>
                  </a:cubicBezTo>
                  <a:cubicBezTo>
                    <a:pt x="248" y="293"/>
                    <a:pt x="248" y="293"/>
                    <a:pt x="247" y="293"/>
                  </a:cubicBezTo>
                  <a:cubicBezTo>
                    <a:pt x="248" y="293"/>
                    <a:pt x="248" y="293"/>
                    <a:pt x="248" y="292"/>
                  </a:cubicBezTo>
                  <a:cubicBezTo>
                    <a:pt x="248" y="292"/>
                    <a:pt x="248" y="292"/>
                    <a:pt x="249" y="292"/>
                  </a:cubicBezTo>
                  <a:cubicBezTo>
                    <a:pt x="249" y="292"/>
                    <a:pt x="249" y="292"/>
                    <a:pt x="250" y="292"/>
                  </a:cubicBezTo>
                  <a:cubicBezTo>
                    <a:pt x="250" y="291"/>
                    <a:pt x="250" y="291"/>
                    <a:pt x="251" y="291"/>
                  </a:cubicBezTo>
                  <a:cubicBezTo>
                    <a:pt x="252" y="291"/>
                    <a:pt x="252" y="291"/>
                    <a:pt x="252" y="291"/>
                  </a:cubicBezTo>
                  <a:cubicBezTo>
                    <a:pt x="252" y="291"/>
                    <a:pt x="253" y="291"/>
                    <a:pt x="253" y="290"/>
                  </a:cubicBezTo>
                  <a:cubicBezTo>
                    <a:pt x="253" y="290"/>
                    <a:pt x="253" y="290"/>
                    <a:pt x="253" y="290"/>
                  </a:cubicBezTo>
                  <a:cubicBezTo>
                    <a:pt x="253" y="290"/>
                    <a:pt x="253" y="290"/>
                    <a:pt x="254" y="290"/>
                  </a:cubicBezTo>
                  <a:cubicBezTo>
                    <a:pt x="254" y="290"/>
                    <a:pt x="254" y="290"/>
                    <a:pt x="254" y="291"/>
                  </a:cubicBezTo>
                  <a:cubicBezTo>
                    <a:pt x="255" y="291"/>
                    <a:pt x="255" y="290"/>
                    <a:pt x="256" y="290"/>
                  </a:cubicBezTo>
                  <a:cubicBezTo>
                    <a:pt x="256" y="290"/>
                    <a:pt x="256" y="289"/>
                    <a:pt x="257" y="289"/>
                  </a:cubicBezTo>
                  <a:cubicBezTo>
                    <a:pt x="257" y="290"/>
                    <a:pt x="257" y="290"/>
                    <a:pt x="258" y="290"/>
                  </a:cubicBezTo>
                  <a:cubicBezTo>
                    <a:pt x="258" y="290"/>
                    <a:pt x="258" y="290"/>
                    <a:pt x="258" y="290"/>
                  </a:cubicBezTo>
                  <a:cubicBezTo>
                    <a:pt x="258" y="290"/>
                    <a:pt x="258" y="290"/>
                    <a:pt x="258" y="290"/>
                  </a:cubicBezTo>
                  <a:cubicBezTo>
                    <a:pt x="259" y="289"/>
                    <a:pt x="259" y="289"/>
                    <a:pt x="260" y="289"/>
                  </a:cubicBezTo>
                  <a:cubicBezTo>
                    <a:pt x="260" y="289"/>
                    <a:pt x="260" y="289"/>
                    <a:pt x="260" y="289"/>
                  </a:cubicBezTo>
                  <a:cubicBezTo>
                    <a:pt x="262" y="290"/>
                    <a:pt x="263" y="289"/>
                    <a:pt x="264" y="288"/>
                  </a:cubicBezTo>
                  <a:cubicBezTo>
                    <a:pt x="264" y="288"/>
                    <a:pt x="264" y="288"/>
                    <a:pt x="264" y="288"/>
                  </a:cubicBezTo>
                  <a:cubicBezTo>
                    <a:pt x="266" y="288"/>
                    <a:pt x="266" y="288"/>
                    <a:pt x="267" y="287"/>
                  </a:cubicBezTo>
                  <a:cubicBezTo>
                    <a:pt x="267" y="287"/>
                    <a:pt x="268" y="287"/>
                    <a:pt x="268" y="286"/>
                  </a:cubicBezTo>
                  <a:cubicBezTo>
                    <a:pt x="268" y="286"/>
                    <a:pt x="268" y="286"/>
                    <a:pt x="268" y="286"/>
                  </a:cubicBezTo>
                  <a:cubicBezTo>
                    <a:pt x="269" y="286"/>
                    <a:pt x="269" y="286"/>
                    <a:pt x="270" y="286"/>
                  </a:cubicBezTo>
                  <a:cubicBezTo>
                    <a:pt x="270" y="286"/>
                    <a:pt x="270" y="286"/>
                    <a:pt x="270" y="286"/>
                  </a:cubicBezTo>
                  <a:cubicBezTo>
                    <a:pt x="271" y="286"/>
                    <a:pt x="272" y="286"/>
                    <a:pt x="273" y="285"/>
                  </a:cubicBezTo>
                  <a:cubicBezTo>
                    <a:pt x="274" y="285"/>
                    <a:pt x="274" y="284"/>
                    <a:pt x="275" y="284"/>
                  </a:cubicBezTo>
                  <a:cubicBezTo>
                    <a:pt x="275" y="284"/>
                    <a:pt x="275" y="284"/>
                    <a:pt x="275" y="284"/>
                  </a:cubicBezTo>
                  <a:cubicBezTo>
                    <a:pt x="275" y="284"/>
                    <a:pt x="276" y="284"/>
                    <a:pt x="277" y="283"/>
                  </a:cubicBezTo>
                  <a:cubicBezTo>
                    <a:pt x="277" y="283"/>
                    <a:pt x="277" y="283"/>
                    <a:pt x="277" y="283"/>
                  </a:cubicBezTo>
                  <a:cubicBezTo>
                    <a:pt x="278" y="283"/>
                    <a:pt x="278" y="282"/>
                    <a:pt x="279" y="282"/>
                  </a:cubicBezTo>
                  <a:cubicBezTo>
                    <a:pt x="279" y="281"/>
                    <a:pt x="279" y="281"/>
                    <a:pt x="280" y="281"/>
                  </a:cubicBezTo>
                  <a:cubicBezTo>
                    <a:pt x="280" y="281"/>
                    <a:pt x="281" y="280"/>
                    <a:pt x="281" y="280"/>
                  </a:cubicBezTo>
                  <a:cubicBezTo>
                    <a:pt x="283" y="280"/>
                    <a:pt x="284" y="278"/>
                    <a:pt x="284" y="277"/>
                  </a:cubicBezTo>
                  <a:cubicBezTo>
                    <a:pt x="284" y="277"/>
                    <a:pt x="284" y="277"/>
                    <a:pt x="284" y="277"/>
                  </a:cubicBezTo>
                  <a:cubicBezTo>
                    <a:pt x="284" y="277"/>
                    <a:pt x="285" y="276"/>
                    <a:pt x="285" y="276"/>
                  </a:cubicBezTo>
                  <a:cubicBezTo>
                    <a:pt x="285" y="275"/>
                    <a:pt x="285" y="275"/>
                    <a:pt x="285" y="275"/>
                  </a:cubicBezTo>
                  <a:cubicBezTo>
                    <a:pt x="285" y="275"/>
                    <a:pt x="286" y="275"/>
                    <a:pt x="286" y="275"/>
                  </a:cubicBezTo>
                  <a:cubicBezTo>
                    <a:pt x="286" y="275"/>
                    <a:pt x="287" y="274"/>
                    <a:pt x="288" y="273"/>
                  </a:cubicBezTo>
                  <a:cubicBezTo>
                    <a:pt x="288" y="273"/>
                    <a:pt x="288" y="273"/>
                    <a:pt x="288" y="273"/>
                  </a:cubicBezTo>
                  <a:cubicBezTo>
                    <a:pt x="288" y="272"/>
                    <a:pt x="288" y="272"/>
                    <a:pt x="288" y="272"/>
                  </a:cubicBezTo>
                  <a:cubicBezTo>
                    <a:pt x="289" y="271"/>
                    <a:pt x="289" y="271"/>
                    <a:pt x="289" y="270"/>
                  </a:cubicBezTo>
                  <a:cubicBezTo>
                    <a:pt x="289" y="270"/>
                    <a:pt x="289" y="270"/>
                    <a:pt x="289" y="270"/>
                  </a:cubicBezTo>
                  <a:cubicBezTo>
                    <a:pt x="290" y="270"/>
                    <a:pt x="290" y="270"/>
                    <a:pt x="290" y="270"/>
                  </a:cubicBezTo>
                  <a:cubicBezTo>
                    <a:pt x="291" y="269"/>
                    <a:pt x="291" y="269"/>
                    <a:pt x="292" y="268"/>
                  </a:cubicBezTo>
                  <a:cubicBezTo>
                    <a:pt x="292" y="268"/>
                    <a:pt x="292" y="268"/>
                    <a:pt x="292" y="268"/>
                  </a:cubicBezTo>
                  <a:cubicBezTo>
                    <a:pt x="293" y="267"/>
                    <a:pt x="294" y="266"/>
                    <a:pt x="295" y="264"/>
                  </a:cubicBezTo>
                  <a:cubicBezTo>
                    <a:pt x="295" y="263"/>
                    <a:pt x="295" y="263"/>
                    <a:pt x="295" y="263"/>
                  </a:cubicBezTo>
                  <a:cubicBezTo>
                    <a:pt x="295" y="263"/>
                    <a:pt x="296" y="262"/>
                    <a:pt x="296" y="261"/>
                  </a:cubicBezTo>
                  <a:cubicBezTo>
                    <a:pt x="296" y="261"/>
                    <a:pt x="296" y="261"/>
                    <a:pt x="296" y="261"/>
                  </a:cubicBezTo>
                  <a:cubicBezTo>
                    <a:pt x="297" y="260"/>
                    <a:pt x="297" y="260"/>
                    <a:pt x="297" y="259"/>
                  </a:cubicBezTo>
                  <a:cubicBezTo>
                    <a:pt x="297" y="258"/>
                    <a:pt x="297" y="258"/>
                    <a:pt x="298" y="257"/>
                  </a:cubicBezTo>
                  <a:cubicBezTo>
                    <a:pt x="298" y="257"/>
                    <a:pt x="298" y="256"/>
                    <a:pt x="298" y="255"/>
                  </a:cubicBezTo>
                  <a:cubicBezTo>
                    <a:pt x="298" y="255"/>
                    <a:pt x="298" y="255"/>
                    <a:pt x="298" y="255"/>
                  </a:cubicBezTo>
                  <a:cubicBezTo>
                    <a:pt x="298" y="254"/>
                    <a:pt x="298" y="254"/>
                    <a:pt x="298" y="254"/>
                  </a:cubicBezTo>
                  <a:cubicBezTo>
                    <a:pt x="298" y="253"/>
                    <a:pt x="298" y="253"/>
                    <a:pt x="298" y="252"/>
                  </a:cubicBezTo>
                  <a:cubicBezTo>
                    <a:pt x="298" y="252"/>
                    <a:pt x="298" y="252"/>
                    <a:pt x="299" y="252"/>
                  </a:cubicBezTo>
                  <a:cubicBezTo>
                    <a:pt x="299" y="251"/>
                    <a:pt x="299" y="251"/>
                    <a:pt x="299" y="250"/>
                  </a:cubicBezTo>
                  <a:cubicBezTo>
                    <a:pt x="299" y="250"/>
                    <a:pt x="299" y="249"/>
                    <a:pt x="299" y="249"/>
                  </a:cubicBezTo>
                  <a:cubicBezTo>
                    <a:pt x="299" y="248"/>
                    <a:pt x="299" y="247"/>
                    <a:pt x="299" y="246"/>
                  </a:cubicBezTo>
                  <a:cubicBezTo>
                    <a:pt x="299" y="245"/>
                    <a:pt x="298" y="245"/>
                    <a:pt x="298" y="244"/>
                  </a:cubicBezTo>
                  <a:cubicBezTo>
                    <a:pt x="298" y="244"/>
                    <a:pt x="298" y="243"/>
                    <a:pt x="298" y="243"/>
                  </a:cubicBezTo>
                  <a:cubicBezTo>
                    <a:pt x="298" y="242"/>
                    <a:pt x="298" y="242"/>
                    <a:pt x="298" y="241"/>
                  </a:cubicBezTo>
                  <a:cubicBezTo>
                    <a:pt x="298" y="241"/>
                    <a:pt x="298" y="241"/>
                    <a:pt x="298" y="240"/>
                  </a:cubicBezTo>
                  <a:cubicBezTo>
                    <a:pt x="299" y="239"/>
                    <a:pt x="298" y="238"/>
                    <a:pt x="298" y="237"/>
                  </a:cubicBezTo>
                  <a:cubicBezTo>
                    <a:pt x="298" y="237"/>
                    <a:pt x="298" y="237"/>
                    <a:pt x="298" y="237"/>
                  </a:cubicBezTo>
                  <a:cubicBezTo>
                    <a:pt x="297" y="235"/>
                    <a:pt x="297" y="233"/>
                    <a:pt x="297" y="231"/>
                  </a:cubicBezTo>
                  <a:cubicBezTo>
                    <a:pt x="297" y="228"/>
                    <a:pt x="296" y="226"/>
                    <a:pt x="296" y="224"/>
                  </a:cubicBezTo>
                  <a:cubicBezTo>
                    <a:pt x="296" y="222"/>
                    <a:pt x="296" y="220"/>
                    <a:pt x="295" y="218"/>
                  </a:cubicBezTo>
                  <a:cubicBezTo>
                    <a:pt x="295" y="218"/>
                    <a:pt x="295" y="217"/>
                    <a:pt x="295" y="216"/>
                  </a:cubicBezTo>
                  <a:cubicBezTo>
                    <a:pt x="295" y="215"/>
                    <a:pt x="295" y="215"/>
                    <a:pt x="295" y="214"/>
                  </a:cubicBezTo>
                  <a:cubicBezTo>
                    <a:pt x="295" y="214"/>
                    <a:pt x="296" y="214"/>
                    <a:pt x="296" y="213"/>
                  </a:cubicBezTo>
                  <a:cubicBezTo>
                    <a:pt x="297" y="213"/>
                    <a:pt x="297" y="213"/>
                    <a:pt x="298" y="212"/>
                  </a:cubicBezTo>
                  <a:cubicBezTo>
                    <a:pt x="298" y="212"/>
                    <a:pt x="299" y="211"/>
                    <a:pt x="299" y="211"/>
                  </a:cubicBezTo>
                  <a:cubicBezTo>
                    <a:pt x="300" y="211"/>
                    <a:pt x="300" y="211"/>
                    <a:pt x="300" y="211"/>
                  </a:cubicBezTo>
                  <a:cubicBezTo>
                    <a:pt x="302" y="211"/>
                    <a:pt x="302" y="211"/>
                    <a:pt x="303" y="210"/>
                  </a:cubicBezTo>
                  <a:cubicBezTo>
                    <a:pt x="304" y="210"/>
                    <a:pt x="305" y="209"/>
                    <a:pt x="305" y="209"/>
                  </a:cubicBezTo>
                  <a:cubicBezTo>
                    <a:pt x="305" y="208"/>
                    <a:pt x="306" y="208"/>
                    <a:pt x="306" y="208"/>
                  </a:cubicBezTo>
                  <a:cubicBezTo>
                    <a:pt x="306" y="208"/>
                    <a:pt x="306" y="208"/>
                    <a:pt x="306" y="208"/>
                  </a:cubicBezTo>
                  <a:cubicBezTo>
                    <a:pt x="306" y="208"/>
                    <a:pt x="306" y="208"/>
                    <a:pt x="306" y="208"/>
                  </a:cubicBezTo>
                  <a:cubicBezTo>
                    <a:pt x="306" y="208"/>
                    <a:pt x="307" y="208"/>
                    <a:pt x="307" y="208"/>
                  </a:cubicBezTo>
                  <a:cubicBezTo>
                    <a:pt x="307" y="208"/>
                    <a:pt x="308" y="208"/>
                    <a:pt x="308" y="207"/>
                  </a:cubicBezTo>
                  <a:cubicBezTo>
                    <a:pt x="308" y="207"/>
                    <a:pt x="308" y="207"/>
                    <a:pt x="308" y="207"/>
                  </a:cubicBezTo>
                  <a:cubicBezTo>
                    <a:pt x="308" y="206"/>
                    <a:pt x="309" y="206"/>
                    <a:pt x="309" y="205"/>
                  </a:cubicBezTo>
                  <a:cubicBezTo>
                    <a:pt x="309" y="205"/>
                    <a:pt x="309" y="205"/>
                    <a:pt x="309" y="205"/>
                  </a:cubicBezTo>
                  <a:cubicBezTo>
                    <a:pt x="309" y="205"/>
                    <a:pt x="309" y="205"/>
                    <a:pt x="309" y="204"/>
                  </a:cubicBezTo>
                  <a:cubicBezTo>
                    <a:pt x="309" y="204"/>
                    <a:pt x="310" y="203"/>
                    <a:pt x="309" y="203"/>
                  </a:cubicBezTo>
                  <a:cubicBezTo>
                    <a:pt x="309" y="202"/>
                    <a:pt x="309" y="202"/>
                    <a:pt x="309" y="202"/>
                  </a:cubicBezTo>
                  <a:cubicBezTo>
                    <a:pt x="309" y="201"/>
                    <a:pt x="308" y="200"/>
                    <a:pt x="307" y="199"/>
                  </a:cubicBezTo>
                  <a:cubicBezTo>
                    <a:pt x="306" y="198"/>
                    <a:pt x="306" y="198"/>
                    <a:pt x="306" y="198"/>
                  </a:cubicBezTo>
                  <a:cubicBezTo>
                    <a:pt x="306" y="197"/>
                    <a:pt x="306" y="197"/>
                    <a:pt x="305" y="197"/>
                  </a:cubicBezTo>
                  <a:cubicBezTo>
                    <a:pt x="305" y="195"/>
                    <a:pt x="304" y="195"/>
                    <a:pt x="304" y="195"/>
                  </a:cubicBezTo>
                  <a:cubicBezTo>
                    <a:pt x="304" y="194"/>
                    <a:pt x="304" y="194"/>
                    <a:pt x="304" y="194"/>
                  </a:cubicBezTo>
                  <a:cubicBezTo>
                    <a:pt x="304" y="194"/>
                    <a:pt x="303" y="193"/>
                    <a:pt x="303" y="192"/>
                  </a:cubicBezTo>
                  <a:cubicBezTo>
                    <a:pt x="303" y="192"/>
                    <a:pt x="303" y="192"/>
                    <a:pt x="303" y="192"/>
                  </a:cubicBezTo>
                  <a:cubicBezTo>
                    <a:pt x="303" y="191"/>
                    <a:pt x="303" y="190"/>
                    <a:pt x="302" y="190"/>
                  </a:cubicBezTo>
                  <a:cubicBezTo>
                    <a:pt x="302" y="189"/>
                    <a:pt x="302" y="188"/>
                    <a:pt x="301" y="188"/>
                  </a:cubicBezTo>
                  <a:cubicBezTo>
                    <a:pt x="301" y="187"/>
                    <a:pt x="301" y="187"/>
                    <a:pt x="300" y="187"/>
                  </a:cubicBezTo>
                  <a:cubicBezTo>
                    <a:pt x="300" y="187"/>
                    <a:pt x="300" y="187"/>
                    <a:pt x="300" y="187"/>
                  </a:cubicBezTo>
                  <a:cubicBezTo>
                    <a:pt x="300" y="186"/>
                    <a:pt x="301" y="185"/>
                    <a:pt x="300" y="185"/>
                  </a:cubicBezTo>
                  <a:cubicBezTo>
                    <a:pt x="300" y="184"/>
                    <a:pt x="299" y="184"/>
                    <a:pt x="299" y="184"/>
                  </a:cubicBezTo>
                  <a:cubicBezTo>
                    <a:pt x="299" y="184"/>
                    <a:pt x="298" y="183"/>
                    <a:pt x="298" y="183"/>
                  </a:cubicBezTo>
                  <a:cubicBezTo>
                    <a:pt x="298" y="183"/>
                    <a:pt x="298" y="183"/>
                    <a:pt x="298" y="183"/>
                  </a:cubicBezTo>
                  <a:cubicBezTo>
                    <a:pt x="298" y="183"/>
                    <a:pt x="298" y="183"/>
                    <a:pt x="298" y="182"/>
                  </a:cubicBezTo>
                  <a:cubicBezTo>
                    <a:pt x="298" y="182"/>
                    <a:pt x="298" y="181"/>
                    <a:pt x="297" y="181"/>
                  </a:cubicBezTo>
                  <a:cubicBezTo>
                    <a:pt x="297" y="180"/>
                    <a:pt x="297" y="179"/>
                    <a:pt x="296" y="178"/>
                  </a:cubicBezTo>
                  <a:cubicBezTo>
                    <a:pt x="296" y="177"/>
                    <a:pt x="296" y="176"/>
                    <a:pt x="294" y="175"/>
                  </a:cubicBezTo>
                  <a:cubicBezTo>
                    <a:pt x="294" y="174"/>
                    <a:pt x="294" y="174"/>
                    <a:pt x="293" y="174"/>
                  </a:cubicBezTo>
                  <a:cubicBezTo>
                    <a:pt x="293" y="174"/>
                    <a:pt x="293" y="173"/>
                    <a:pt x="293" y="173"/>
                  </a:cubicBezTo>
                  <a:cubicBezTo>
                    <a:pt x="293" y="173"/>
                    <a:pt x="293" y="172"/>
                    <a:pt x="293" y="172"/>
                  </a:cubicBezTo>
                  <a:cubicBezTo>
                    <a:pt x="292" y="172"/>
                    <a:pt x="292" y="172"/>
                    <a:pt x="292" y="171"/>
                  </a:cubicBezTo>
                  <a:cubicBezTo>
                    <a:pt x="292" y="171"/>
                    <a:pt x="292" y="170"/>
                    <a:pt x="291" y="169"/>
                  </a:cubicBezTo>
                  <a:cubicBezTo>
                    <a:pt x="291" y="169"/>
                    <a:pt x="291" y="168"/>
                    <a:pt x="290" y="168"/>
                  </a:cubicBezTo>
                  <a:cubicBezTo>
                    <a:pt x="290" y="167"/>
                    <a:pt x="290" y="168"/>
                    <a:pt x="290" y="167"/>
                  </a:cubicBezTo>
                  <a:cubicBezTo>
                    <a:pt x="290" y="167"/>
                    <a:pt x="290" y="167"/>
                    <a:pt x="290" y="167"/>
                  </a:cubicBezTo>
                  <a:cubicBezTo>
                    <a:pt x="290" y="167"/>
                    <a:pt x="290" y="166"/>
                    <a:pt x="289" y="166"/>
                  </a:cubicBezTo>
                  <a:cubicBezTo>
                    <a:pt x="289" y="166"/>
                    <a:pt x="289" y="165"/>
                    <a:pt x="289" y="164"/>
                  </a:cubicBezTo>
                  <a:cubicBezTo>
                    <a:pt x="288" y="164"/>
                    <a:pt x="288" y="164"/>
                    <a:pt x="288" y="163"/>
                  </a:cubicBezTo>
                  <a:cubicBezTo>
                    <a:pt x="288" y="163"/>
                    <a:pt x="288" y="163"/>
                    <a:pt x="288" y="163"/>
                  </a:cubicBezTo>
                  <a:cubicBezTo>
                    <a:pt x="288" y="162"/>
                    <a:pt x="287" y="162"/>
                    <a:pt x="287" y="162"/>
                  </a:cubicBezTo>
                  <a:cubicBezTo>
                    <a:pt x="287" y="162"/>
                    <a:pt x="287" y="162"/>
                    <a:pt x="287" y="161"/>
                  </a:cubicBezTo>
                  <a:cubicBezTo>
                    <a:pt x="287" y="161"/>
                    <a:pt x="287" y="161"/>
                    <a:pt x="287" y="161"/>
                  </a:cubicBezTo>
                  <a:cubicBezTo>
                    <a:pt x="287" y="161"/>
                    <a:pt x="287" y="161"/>
                    <a:pt x="287" y="161"/>
                  </a:cubicBezTo>
                  <a:cubicBezTo>
                    <a:pt x="287" y="161"/>
                    <a:pt x="286" y="161"/>
                    <a:pt x="286" y="160"/>
                  </a:cubicBezTo>
                  <a:cubicBezTo>
                    <a:pt x="286" y="160"/>
                    <a:pt x="286" y="160"/>
                    <a:pt x="286" y="160"/>
                  </a:cubicBezTo>
                  <a:cubicBezTo>
                    <a:pt x="286" y="159"/>
                    <a:pt x="286" y="159"/>
                    <a:pt x="285" y="159"/>
                  </a:cubicBezTo>
                  <a:cubicBezTo>
                    <a:pt x="285" y="158"/>
                    <a:pt x="284" y="158"/>
                    <a:pt x="284" y="157"/>
                  </a:cubicBezTo>
                  <a:cubicBezTo>
                    <a:pt x="284" y="157"/>
                    <a:pt x="284" y="157"/>
                    <a:pt x="284" y="157"/>
                  </a:cubicBezTo>
                  <a:cubicBezTo>
                    <a:pt x="283" y="155"/>
                    <a:pt x="283" y="154"/>
                    <a:pt x="282" y="154"/>
                  </a:cubicBezTo>
                  <a:cubicBezTo>
                    <a:pt x="282" y="154"/>
                    <a:pt x="282" y="153"/>
                    <a:pt x="281" y="153"/>
                  </a:cubicBezTo>
                  <a:cubicBezTo>
                    <a:pt x="281" y="153"/>
                    <a:pt x="281" y="153"/>
                    <a:pt x="281" y="153"/>
                  </a:cubicBezTo>
                  <a:cubicBezTo>
                    <a:pt x="280" y="153"/>
                    <a:pt x="280" y="153"/>
                    <a:pt x="280" y="153"/>
                  </a:cubicBezTo>
                  <a:cubicBezTo>
                    <a:pt x="280" y="153"/>
                    <a:pt x="280" y="153"/>
                    <a:pt x="280" y="152"/>
                  </a:cubicBezTo>
                  <a:cubicBezTo>
                    <a:pt x="280" y="151"/>
                    <a:pt x="280" y="150"/>
                    <a:pt x="279" y="149"/>
                  </a:cubicBezTo>
                  <a:cubicBezTo>
                    <a:pt x="278" y="148"/>
                    <a:pt x="277" y="148"/>
                    <a:pt x="276" y="149"/>
                  </a:cubicBezTo>
                  <a:cubicBezTo>
                    <a:pt x="276" y="149"/>
                    <a:pt x="276" y="149"/>
                    <a:pt x="276" y="148"/>
                  </a:cubicBezTo>
                  <a:cubicBezTo>
                    <a:pt x="276" y="148"/>
                    <a:pt x="276" y="148"/>
                    <a:pt x="276" y="148"/>
                  </a:cubicBezTo>
                  <a:cubicBezTo>
                    <a:pt x="275" y="148"/>
                    <a:pt x="275" y="147"/>
                    <a:pt x="274" y="147"/>
                  </a:cubicBezTo>
                  <a:cubicBezTo>
                    <a:pt x="274" y="147"/>
                    <a:pt x="274" y="147"/>
                    <a:pt x="274" y="147"/>
                  </a:cubicBezTo>
                  <a:cubicBezTo>
                    <a:pt x="274" y="146"/>
                    <a:pt x="274" y="146"/>
                    <a:pt x="273" y="146"/>
                  </a:cubicBezTo>
                  <a:cubicBezTo>
                    <a:pt x="273" y="146"/>
                    <a:pt x="273" y="146"/>
                    <a:pt x="273" y="146"/>
                  </a:cubicBezTo>
                  <a:cubicBezTo>
                    <a:pt x="273" y="146"/>
                    <a:pt x="272" y="146"/>
                    <a:pt x="272" y="146"/>
                  </a:cubicBezTo>
                  <a:cubicBezTo>
                    <a:pt x="272" y="146"/>
                    <a:pt x="272" y="146"/>
                    <a:pt x="272" y="146"/>
                  </a:cubicBezTo>
                  <a:cubicBezTo>
                    <a:pt x="272" y="146"/>
                    <a:pt x="272" y="145"/>
                    <a:pt x="272" y="145"/>
                  </a:cubicBezTo>
                  <a:cubicBezTo>
                    <a:pt x="272" y="145"/>
                    <a:pt x="271" y="145"/>
                    <a:pt x="271" y="145"/>
                  </a:cubicBezTo>
                  <a:cubicBezTo>
                    <a:pt x="271" y="145"/>
                    <a:pt x="271" y="144"/>
                    <a:pt x="270" y="144"/>
                  </a:cubicBezTo>
                  <a:cubicBezTo>
                    <a:pt x="270" y="144"/>
                    <a:pt x="270" y="144"/>
                    <a:pt x="269" y="144"/>
                  </a:cubicBezTo>
                  <a:cubicBezTo>
                    <a:pt x="269" y="144"/>
                    <a:pt x="269" y="144"/>
                    <a:pt x="269" y="144"/>
                  </a:cubicBezTo>
                  <a:cubicBezTo>
                    <a:pt x="269" y="143"/>
                    <a:pt x="269" y="143"/>
                    <a:pt x="268" y="143"/>
                  </a:cubicBezTo>
                  <a:cubicBezTo>
                    <a:pt x="268" y="143"/>
                    <a:pt x="268" y="143"/>
                    <a:pt x="267" y="142"/>
                  </a:cubicBezTo>
                  <a:cubicBezTo>
                    <a:pt x="267" y="142"/>
                    <a:pt x="267" y="142"/>
                    <a:pt x="266" y="142"/>
                  </a:cubicBezTo>
                  <a:cubicBezTo>
                    <a:pt x="265" y="142"/>
                    <a:pt x="265" y="141"/>
                    <a:pt x="265" y="141"/>
                  </a:cubicBezTo>
                  <a:cubicBezTo>
                    <a:pt x="264" y="141"/>
                    <a:pt x="264" y="140"/>
                    <a:pt x="263" y="140"/>
                  </a:cubicBezTo>
                  <a:cubicBezTo>
                    <a:pt x="263" y="140"/>
                    <a:pt x="263" y="141"/>
                    <a:pt x="263" y="141"/>
                  </a:cubicBezTo>
                  <a:cubicBezTo>
                    <a:pt x="262" y="141"/>
                    <a:pt x="262" y="141"/>
                    <a:pt x="262" y="141"/>
                  </a:cubicBezTo>
                  <a:cubicBezTo>
                    <a:pt x="262" y="141"/>
                    <a:pt x="262" y="141"/>
                    <a:pt x="262" y="140"/>
                  </a:cubicBezTo>
                  <a:cubicBezTo>
                    <a:pt x="262" y="140"/>
                    <a:pt x="261" y="140"/>
                    <a:pt x="261" y="140"/>
                  </a:cubicBezTo>
                  <a:cubicBezTo>
                    <a:pt x="261" y="140"/>
                    <a:pt x="261" y="139"/>
                    <a:pt x="260" y="139"/>
                  </a:cubicBezTo>
                  <a:cubicBezTo>
                    <a:pt x="259" y="139"/>
                    <a:pt x="259" y="139"/>
                    <a:pt x="258" y="139"/>
                  </a:cubicBezTo>
                  <a:cubicBezTo>
                    <a:pt x="257" y="138"/>
                    <a:pt x="256" y="138"/>
                    <a:pt x="254" y="138"/>
                  </a:cubicBezTo>
                  <a:cubicBezTo>
                    <a:pt x="254" y="138"/>
                    <a:pt x="253" y="138"/>
                    <a:pt x="253" y="138"/>
                  </a:cubicBezTo>
                  <a:cubicBezTo>
                    <a:pt x="252" y="138"/>
                    <a:pt x="252" y="138"/>
                    <a:pt x="252" y="137"/>
                  </a:cubicBezTo>
                  <a:cubicBezTo>
                    <a:pt x="252" y="137"/>
                    <a:pt x="252" y="137"/>
                    <a:pt x="252" y="137"/>
                  </a:cubicBezTo>
                  <a:cubicBezTo>
                    <a:pt x="251" y="137"/>
                    <a:pt x="249" y="137"/>
                    <a:pt x="248" y="137"/>
                  </a:cubicBezTo>
                  <a:cubicBezTo>
                    <a:pt x="246" y="136"/>
                    <a:pt x="245" y="136"/>
                    <a:pt x="244" y="137"/>
                  </a:cubicBezTo>
                  <a:cubicBezTo>
                    <a:pt x="244" y="137"/>
                    <a:pt x="244" y="137"/>
                    <a:pt x="244" y="137"/>
                  </a:cubicBezTo>
                  <a:cubicBezTo>
                    <a:pt x="243" y="137"/>
                    <a:pt x="243" y="137"/>
                    <a:pt x="243" y="137"/>
                  </a:cubicBezTo>
                  <a:cubicBezTo>
                    <a:pt x="242" y="137"/>
                    <a:pt x="242" y="137"/>
                    <a:pt x="242" y="137"/>
                  </a:cubicBezTo>
                  <a:cubicBezTo>
                    <a:pt x="241" y="137"/>
                    <a:pt x="241" y="137"/>
                    <a:pt x="241" y="137"/>
                  </a:cubicBezTo>
                  <a:cubicBezTo>
                    <a:pt x="241" y="138"/>
                    <a:pt x="240" y="138"/>
                    <a:pt x="240" y="138"/>
                  </a:cubicBezTo>
                  <a:cubicBezTo>
                    <a:pt x="240" y="138"/>
                    <a:pt x="240" y="138"/>
                    <a:pt x="239" y="137"/>
                  </a:cubicBezTo>
                  <a:cubicBezTo>
                    <a:pt x="238" y="137"/>
                    <a:pt x="237" y="137"/>
                    <a:pt x="236" y="137"/>
                  </a:cubicBezTo>
                  <a:cubicBezTo>
                    <a:pt x="236" y="138"/>
                    <a:pt x="236" y="138"/>
                    <a:pt x="236" y="138"/>
                  </a:cubicBezTo>
                  <a:cubicBezTo>
                    <a:pt x="236" y="137"/>
                    <a:pt x="235" y="137"/>
                    <a:pt x="235" y="137"/>
                  </a:cubicBezTo>
                  <a:cubicBezTo>
                    <a:pt x="235" y="138"/>
                    <a:pt x="234" y="138"/>
                    <a:pt x="234" y="138"/>
                  </a:cubicBezTo>
                  <a:cubicBezTo>
                    <a:pt x="234" y="138"/>
                    <a:pt x="233" y="138"/>
                    <a:pt x="233" y="138"/>
                  </a:cubicBezTo>
                  <a:cubicBezTo>
                    <a:pt x="233" y="138"/>
                    <a:pt x="232" y="138"/>
                    <a:pt x="232" y="138"/>
                  </a:cubicBezTo>
                  <a:cubicBezTo>
                    <a:pt x="231" y="139"/>
                    <a:pt x="231" y="139"/>
                    <a:pt x="230" y="139"/>
                  </a:cubicBezTo>
                  <a:cubicBezTo>
                    <a:pt x="230" y="139"/>
                    <a:pt x="229" y="139"/>
                    <a:pt x="229" y="139"/>
                  </a:cubicBezTo>
                  <a:cubicBezTo>
                    <a:pt x="228" y="139"/>
                    <a:pt x="227" y="139"/>
                    <a:pt x="226" y="140"/>
                  </a:cubicBezTo>
                  <a:cubicBezTo>
                    <a:pt x="226" y="140"/>
                    <a:pt x="226" y="140"/>
                    <a:pt x="226" y="140"/>
                  </a:cubicBezTo>
                  <a:cubicBezTo>
                    <a:pt x="226" y="140"/>
                    <a:pt x="226" y="140"/>
                    <a:pt x="226" y="140"/>
                  </a:cubicBezTo>
                  <a:cubicBezTo>
                    <a:pt x="226" y="140"/>
                    <a:pt x="226" y="140"/>
                    <a:pt x="226" y="140"/>
                  </a:cubicBezTo>
                  <a:cubicBezTo>
                    <a:pt x="226" y="140"/>
                    <a:pt x="225" y="140"/>
                    <a:pt x="225" y="141"/>
                  </a:cubicBezTo>
                  <a:cubicBezTo>
                    <a:pt x="224" y="141"/>
                    <a:pt x="223" y="141"/>
                    <a:pt x="223" y="142"/>
                  </a:cubicBezTo>
                  <a:cubicBezTo>
                    <a:pt x="223" y="142"/>
                    <a:pt x="223" y="142"/>
                    <a:pt x="223" y="142"/>
                  </a:cubicBezTo>
                  <a:cubicBezTo>
                    <a:pt x="223" y="142"/>
                    <a:pt x="222" y="142"/>
                    <a:pt x="222" y="142"/>
                  </a:cubicBezTo>
                  <a:cubicBezTo>
                    <a:pt x="222" y="142"/>
                    <a:pt x="222" y="142"/>
                    <a:pt x="222" y="142"/>
                  </a:cubicBezTo>
                  <a:cubicBezTo>
                    <a:pt x="221" y="142"/>
                    <a:pt x="220" y="142"/>
                    <a:pt x="219" y="143"/>
                  </a:cubicBezTo>
                  <a:cubicBezTo>
                    <a:pt x="219" y="143"/>
                    <a:pt x="218" y="144"/>
                    <a:pt x="218" y="144"/>
                  </a:cubicBezTo>
                  <a:cubicBezTo>
                    <a:pt x="218" y="144"/>
                    <a:pt x="218" y="144"/>
                    <a:pt x="218" y="144"/>
                  </a:cubicBezTo>
                  <a:cubicBezTo>
                    <a:pt x="218" y="144"/>
                    <a:pt x="217" y="144"/>
                    <a:pt x="217" y="144"/>
                  </a:cubicBezTo>
                  <a:cubicBezTo>
                    <a:pt x="217" y="144"/>
                    <a:pt x="217" y="145"/>
                    <a:pt x="217" y="145"/>
                  </a:cubicBezTo>
                  <a:cubicBezTo>
                    <a:pt x="217" y="145"/>
                    <a:pt x="216" y="146"/>
                    <a:pt x="216" y="146"/>
                  </a:cubicBezTo>
                  <a:cubicBezTo>
                    <a:pt x="216" y="146"/>
                    <a:pt x="215" y="146"/>
                    <a:pt x="215" y="146"/>
                  </a:cubicBezTo>
                  <a:cubicBezTo>
                    <a:pt x="214" y="146"/>
                    <a:pt x="214" y="146"/>
                    <a:pt x="213" y="147"/>
                  </a:cubicBezTo>
                  <a:cubicBezTo>
                    <a:pt x="213" y="147"/>
                    <a:pt x="213" y="147"/>
                    <a:pt x="212" y="148"/>
                  </a:cubicBezTo>
                  <a:cubicBezTo>
                    <a:pt x="212" y="148"/>
                    <a:pt x="212" y="148"/>
                    <a:pt x="211" y="149"/>
                  </a:cubicBezTo>
                  <a:cubicBezTo>
                    <a:pt x="210" y="150"/>
                    <a:pt x="208" y="151"/>
                    <a:pt x="208" y="152"/>
                  </a:cubicBezTo>
                  <a:cubicBezTo>
                    <a:pt x="206" y="152"/>
                    <a:pt x="206" y="153"/>
                    <a:pt x="205" y="154"/>
                  </a:cubicBezTo>
                  <a:cubicBezTo>
                    <a:pt x="204" y="155"/>
                    <a:pt x="204" y="156"/>
                    <a:pt x="204" y="157"/>
                  </a:cubicBezTo>
                  <a:cubicBezTo>
                    <a:pt x="204" y="158"/>
                    <a:pt x="204" y="158"/>
                    <a:pt x="204" y="158"/>
                  </a:cubicBezTo>
                  <a:cubicBezTo>
                    <a:pt x="203" y="159"/>
                    <a:pt x="203" y="159"/>
                    <a:pt x="203" y="159"/>
                  </a:cubicBezTo>
                  <a:cubicBezTo>
                    <a:pt x="203" y="160"/>
                    <a:pt x="202" y="160"/>
                    <a:pt x="202" y="160"/>
                  </a:cubicBezTo>
                  <a:cubicBezTo>
                    <a:pt x="202" y="161"/>
                    <a:pt x="201" y="161"/>
                    <a:pt x="201" y="162"/>
                  </a:cubicBezTo>
                  <a:cubicBezTo>
                    <a:pt x="201" y="162"/>
                    <a:pt x="201" y="162"/>
                    <a:pt x="201" y="162"/>
                  </a:cubicBezTo>
                  <a:cubicBezTo>
                    <a:pt x="199" y="163"/>
                    <a:pt x="199" y="164"/>
                    <a:pt x="199" y="165"/>
                  </a:cubicBezTo>
                  <a:cubicBezTo>
                    <a:pt x="198" y="166"/>
                    <a:pt x="198" y="168"/>
                    <a:pt x="198" y="169"/>
                  </a:cubicBezTo>
                  <a:cubicBezTo>
                    <a:pt x="198" y="169"/>
                    <a:pt x="198" y="169"/>
                    <a:pt x="198" y="169"/>
                  </a:cubicBezTo>
                  <a:cubicBezTo>
                    <a:pt x="197" y="171"/>
                    <a:pt x="197" y="171"/>
                    <a:pt x="197" y="171"/>
                  </a:cubicBezTo>
                  <a:cubicBezTo>
                    <a:pt x="197" y="171"/>
                    <a:pt x="197" y="171"/>
                    <a:pt x="197" y="171"/>
                  </a:cubicBezTo>
                  <a:cubicBezTo>
                    <a:pt x="196" y="172"/>
                    <a:pt x="196" y="172"/>
                    <a:pt x="196" y="172"/>
                  </a:cubicBezTo>
                  <a:cubicBezTo>
                    <a:pt x="196" y="172"/>
                    <a:pt x="196" y="173"/>
                    <a:pt x="196" y="173"/>
                  </a:cubicBezTo>
                  <a:cubicBezTo>
                    <a:pt x="196" y="173"/>
                    <a:pt x="196" y="173"/>
                    <a:pt x="196" y="174"/>
                  </a:cubicBezTo>
                  <a:cubicBezTo>
                    <a:pt x="196" y="174"/>
                    <a:pt x="196" y="175"/>
                    <a:pt x="196" y="175"/>
                  </a:cubicBezTo>
                  <a:cubicBezTo>
                    <a:pt x="195" y="175"/>
                    <a:pt x="195" y="175"/>
                    <a:pt x="194" y="176"/>
                  </a:cubicBezTo>
                  <a:cubicBezTo>
                    <a:pt x="194" y="176"/>
                    <a:pt x="195" y="177"/>
                    <a:pt x="195" y="177"/>
                  </a:cubicBezTo>
                  <a:cubicBezTo>
                    <a:pt x="195" y="177"/>
                    <a:pt x="195" y="177"/>
                    <a:pt x="195" y="178"/>
                  </a:cubicBezTo>
                  <a:cubicBezTo>
                    <a:pt x="194" y="178"/>
                    <a:pt x="194" y="178"/>
                    <a:pt x="194" y="179"/>
                  </a:cubicBezTo>
                  <a:cubicBezTo>
                    <a:pt x="194" y="179"/>
                    <a:pt x="194" y="179"/>
                    <a:pt x="194" y="180"/>
                  </a:cubicBezTo>
                  <a:cubicBezTo>
                    <a:pt x="194" y="180"/>
                    <a:pt x="194" y="180"/>
                    <a:pt x="194" y="180"/>
                  </a:cubicBezTo>
                  <a:cubicBezTo>
                    <a:pt x="194" y="180"/>
                    <a:pt x="194" y="180"/>
                    <a:pt x="194" y="181"/>
                  </a:cubicBezTo>
                  <a:cubicBezTo>
                    <a:pt x="194" y="181"/>
                    <a:pt x="194" y="181"/>
                    <a:pt x="194" y="181"/>
                  </a:cubicBezTo>
                  <a:cubicBezTo>
                    <a:pt x="194" y="181"/>
                    <a:pt x="194" y="182"/>
                    <a:pt x="194" y="182"/>
                  </a:cubicBezTo>
                  <a:cubicBezTo>
                    <a:pt x="194" y="182"/>
                    <a:pt x="193" y="182"/>
                    <a:pt x="193" y="183"/>
                  </a:cubicBezTo>
                  <a:cubicBezTo>
                    <a:pt x="194" y="183"/>
                    <a:pt x="194" y="183"/>
                    <a:pt x="194" y="183"/>
                  </a:cubicBezTo>
                  <a:cubicBezTo>
                    <a:pt x="193" y="184"/>
                    <a:pt x="193" y="184"/>
                    <a:pt x="193" y="184"/>
                  </a:cubicBezTo>
                  <a:cubicBezTo>
                    <a:pt x="193" y="185"/>
                    <a:pt x="192" y="186"/>
                    <a:pt x="193" y="186"/>
                  </a:cubicBezTo>
                  <a:cubicBezTo>
                    <a:pt x="193" y="187"/>
                    <a:pt x="193" y="187"/>
                    <a:pt x="193" y="188"/>
                  </a:cubicBezTo>
                  <a:cubicBezTo>
                    <a:pt x="193" y="188"/>
                    <a:pt x="193" y="189"/>
                    <a:pt x="193" y="190"/>
                  </a:cubicBezTo>
                  <a:cubicBezTo>
                    <a:pt x="193" y="191"/>
                    <a:pt x="193" y="192"/>
                    <a:pt x="193" y="192"/>
                  </a:cubicBezTo>
                  <a:cubicBezTo>
                    <a:pt x="193" y="192"/>
                    <a:pt x="193" y="193"/>
                    <a:pt x="193" y="193"/>
                  </a:cubicBezTo>
                  <a:cubicBezTo>
                    <a:pt x="193" y="194"/>
                    <a:pt x="193" y="194"/>
                    <a:pt x="193" y="194"/>
                  </a:cubicBezTo>
                  <a:cubicBezTo>
                    <a:pt x="193" y="195"/>
                    <a:pt x="193" y="195"/>
                    <a:pt x="192" y="196"/>
                  </a:cubicBezTo>
                  <a:cubicBezTo>
                    <a:pt x="192" y="196"/>
                    <a:pt x="192" y="196"/>
                    <a:pt x="192" y="196"/>
                  </a:cubicBezTo>
                  <a:cubicBezTo>
                    <a:pt x="192" y="197"/>
                    <a:pt x="192" y="198"/>
                    <a:pt x="192" y="199"/>
                  </a:cubicBezTo>
                  <a:cubicBezTo>
                    <a:pt x="192" y="200"/>
                    <a:pt x="192" y="200"/>
                    <a:pt x="192" y="201"/>
                  </a:cubicBezTo>
                  <a:cubicBezTo>
                    <a:pt x="192" y="202"/>
                    <a:pt x="192" y="202"/>
                    <a:pt x="192" y="203"/>
                  </a:cubicBezTo>
                  <a:cubicBezTo>
                    <a:pt x="192" y="203"/>
                    <a:pt x="192" y="203"/>
                    <a:pt x="193" y="203"/>
                  </a:cubicBezTo>
                  <a:cubicBezTo>
                    <a:pt x="193" y="204"/>
                    <a:pt x="193" y="204"/>
                    <a:pt x="193" y="205"/>
                  </a:cubicBezTo>
                  <a:cubicBezTo>
                    <a:pt x="193" y="205"/>
                    <a:pt x="193" y="205"/>
                    <a:pt x="193" y="205"/>
                  </a:cubicBezTo>
                  <a:cubicBezTo>
                    <a:pt x="192" y="206"/>
                    <a:pt x="193" y="207"/>
                    <a:pt x="193" y="207"/>
                  </a:cubicBezTo>
                  <a:cubicBezTo>
                    <a:pt x="193" y="207"/>
                    <a:pt x="193" y="207"/>
                    <a:pt x="193" y="208"/>
                  </a:cubicBezTo>
                  <a:cubicBezTo>
                    <a:pt x="193" y="208"/>
                    <a:pt x="193" y="208"/>
                    <a:pt x="193" y="208"/>
                  </a:cubicBezTo>
                  <a:cubicBezTo>
                    <a:pt x="193" y="208"/>
                    <a:pt x="193" y="209"/>
                    <a:pt x="193" y="209"/>
                  </a:cubicBezTo>
                  <a:cubicBezTo>
                    <a:pt x="193" y="209"/>
                    <a:pt x="193" y="209"/>
                    <a:pt x="193" y="209"/>
                  </a:cubicBezTo>
                  <a:cubicBezTo>
                    <a:pt x="193" y="210"/>
                    <a:pt x="192" y="210"/>
                    <a:pt x="193" y="212"/>
                  </a:cubicBezTo>
                  <a:cubicBezTo>
                    <a:pt x="193" y="212"/>
                    <a:pt x="193" y="213"/>
                    <a:pt x="193" y="214"/>
                  </a:cubicBezTo>
                  <a:cubicBezTo>
                    <a:pt x="193" y="214"/>
                    <a:pt x="193" y="214"/>
                    <a:pt x="193" y="214"/>
                  </a:cubicBezTo>
                  <a:cubicBezTo>
                    <a:pt x="193" y="215"/>
                    <a:pt x="192" y="216"/>
                    <a:pt x="192" y="217"/>
                  </a:cubicBezTo>
                  <a:cubicBezTo>
                    <a:pt x="192" y="218"/>
                    <a:pt x="193" y="219"/>
                    <a:pt x="193" y="219"/>
                  </a:cubicBezTo>
                  <a:cubicBezTo>
                    <a:pt x="193" y="220"/>
                    <a:pt x="194" y="220"/>
                    <a:pt x="194" y="221"/>
                  </a:cubicBezTo>
                  <a:cubicBezTo>
                    <a:pt x="194" y="222"/>
                    <a:pt x="194" y="222"/>
                    <a:pt x="194" y="222"/>
                  </a:cubicBezTo>
                  <a:cubicBezTo>
                    <a:pt x="194" y="223"/>
                    <a:pt x="194" y="223"/>
                    <a:pt x="195" y="223"/>
                  </a:cubicBezTo>
                  <a:cubicBezTo>
                    <a:pt x="195" y="223"/>
                    <a:pt x="194" y="223"/>
                    <a:pt x="194" y="224"/>
                  </a:cubicBezTo>
                  <a:cubicBezTo>
                    <a:pt x="194" y="224"/>
                    <a:pt x="194" y="225"/>
                    <a:pt x="194" y="226"/>
                  </a:cubicBezTo>
                  <a:cubicBezTo>
                    <a:pt x="194" y="226"/>
                    <a:pt x="194" y="227"/>
                    <a:pt x="194" y="228"/>
                  </a:cubicBezTo>
                  <a:cubicBezTo>
                    <a:pt x="194" y="229"/>
                    <a:pt x="195" y="229"/>
                    <a:pt x="195" y="230"/>
                  </a:cubicBezTo>
                  <a:cubicBezTo>
                    <a:pt x="195" y="230"/>
                    <a:pt x="195" y="230"/>
                    <a:pt x="195" y="230"/>
                  </a:cubicBezTo>
                  <a:cubicBezTo>
                    <a:pt x="195" y="230"/>
                    <a:pt x="195" y="230"/>
                    <a:pt x="195" y="230"/>
                  </a:cubicBezTo>
                  <a:cubicBezTo>
                    <a:pt x="196" y="231"/>
                    <a:pt x="196" y="231"/>
                    <a:pt x="196" y="231"/>
                  </a:cubicBezTo>
                  <a:cubicBezTo>
                    <a:pt x="196" y="232"/>
                    <a:pt x="196" y="232"/>
                    <a:pt x="196" y="232"/>
                  </a:cubicBezTo>
                  <a:cubicBezTo>
                    <a:pt x="196" y="233"/>
                    <a:pt x="196" y="233"/>
                    <a:pt x="196" y="233"/>
                  </a:cubicBezTo>
                  <a:cubicBezTo>
                    <a:pt x="196" y="234"/>
                    <a:pt x="195" y="234"/>
                    <a:pt x="195" y="235"/>
                  </a:cubicBezTo>
                  <a:cubicBezTo>
                    <a:pt x="195" y="236"/>
                    <a:pt x="196" y="237"/>
                    <a:pt x="196" y="238"/>
                  </a:cubicBezTo>
                  <a:cubicBezTo>
                    <a:pt x="197" y="238"/>
                    <a:pt x="197" y="238"/>
                    <a:pt x="197" y="238"/>
                  </a:cubicBezTo>
                  <a:cubicBezTo>
                    <a:pt x="197" y="239"/>
                    <a:pt x="197" y="240"/>
                    <a:pt x="198" y="241"/>
                  </a:cubicBezTo>
                  <a:cubicBezTo>
                    <a:pt x="198" y="241"/>
                    <a:pt x="198" y="242"/>
                    <a:pt x="198" y="242"/>
                  </a:cubicBezTo>
                  <a:cubicBezTo>
                    <a:pt x="198" y="242"/>
                    <a:pt x="198" y="242"/>
                    <a:pt x="198" y="242"/>
                  </a:cubicBezTo>
                  <a:cubicBezTo>
                    <a:pt x="198" y="243"/>
                    <a:pt x="198" y="243"/>
                    <a:pt x="199" y="244"/>
                  </a:cubicBezTo>
                  <a:cubicBezTo>
                    <a:pt x="198" y="245"/>
                    <a:pt x="199" y="245"/>
                    <a:pt x="199" y="246"/>
                  </a:cubicBezTo>
                  <a:cubicBezTo>
                    <a:pt x="199" y="246"/>
                    <a:pt x="199" y="247"/>
                    <a:pt x="200" y="247"/>
                  </a:cubicBezTo>
                  <a:cubicBezTo>
                    <a:pt x="200" y="248"/>
                    <a:pt x="200" y="249"/>
                    <a:pt x="200" y="249"/>
                  </a:cubicBezTo>
                  <a:cubicBezTo>
                    <a:pt x="200" y="251"/>
                    <a:pt x="201" y="252"/>
                    <a:pt x="201" y="252"/>
                  </a:cubicBezTo>
                  <a:cubicBezTo>
                    <a:pt x="201" y="252"/>
                    <a:pt x="201" y="252"/>
                    <a:pt x="201" y="253"/>
                  </a:cubicBezTo>
                  <a:cubicBezTo>
                    <a:pt x="201" y="254"/>
                    <a:pt x="202" y="254"/>
                    <a:pt x="202" y="255"/>
                  </a:cubicBezTo>
                  <a:cubicBezTo>
                    <a:pt x="202" y="256"/>
                    <a:pt x="203" y="256"/>
                    <a:pt x="203" y="257"/>
                  </a:cubicBezTo>
                  <a:cubicBezTo>
                    <a:pt x="203" y="257"/>
                    <a:pt x="203" y="257"/>
                    <a:pt x="204" y="257"/>
                  </a:cubicBezTo>
                  <a:cubicBezTo>
                    <a:pt x="204" y="257"/>
                    <a:pt x="204" y="258"/>
                    <a:pt x="204" y="258"/>
                  </a:cubicBezTo>
                  <a:cubicBezTo>
                    <a:pt x="204" y="258"/>
                    <a:pt x="204" y="258"/>
                    <a:pt x="204" y="258"/>
                  </a:cubicBezTo>
                  <a:cubicBezTo>
                    <a:pt x="204" y="258"/>
                    <a:pt x="204" y="259"/>
                    <a:pt x="205" y="260"/>
                  </a:cubicBezTo>
                  <a:cubicBezTo>
                    <a:pt x="205" y="261"/>
                    <a:pt x="206" y="262"/>
                    <a:pt x="206" y="263"/>
                  </a:cubicBezTo>
                  <a:cubicBezTo>
                    <a:pt x="207" y="263"/>
                    <a:pt x="207" y="264"/>
                    <a:pt x="207" y="265"/>
                  </a:cubicBezTo>
                  <a:cubicBezTo>
                    <a:pt x="208" y="266"/>
                    <a:pt x="208" y="267"/>
                    <a:pt x="209" y="268"/>
                  </a:cubicBezTo>
                  <a:cubicBezTo>
                    <a:pt x="209" y="268"/>
                    <a:pt x="209" y="269"/>
                    <a:pt x="210" y="269"/>
                  </a:cubicBezTo>
                  <a:cubicBezTo>
                    <a:pt x="210" y="269"/>
                    <a:pt x="210" y="269"/>
                    <a:pt x="210" y="270"/>
                  </a:cubicBezTo>
                  <a:cubicBezTo>
                    <a:pt x="210" y="270"/>
                    <a:pt x="210" y="270"/>
                    <a:pt x="210" y="270"/>
                  </a:cubicBezTo>
                  <a:cubicBezTo>
                    <a:pt x="210" y="270"/>
                    <a:pt x="210" y="270"/>
                    <a:pt x="210" y="270"/>
                  </a:cubicBezTo>
                  <a:cubicBezTo>
                    <a:pt x="209" y="270"/>
                    <a:pt x="209" y="270"/>
                    <a:pt x="209" y="270"/>
                  </a:cubicBezTo>
                  <a:cubicBezTo>
                    <a:pt x="209" y="270"/>
                    <a:pt x="209" y="270"/>
                    <a:pt x="209" y="270"/>
                  </a:cubicBezTo>
                  <a:cubicBezTo>
                    <a:pt x="208" y="270"/>
                    <a:pt x="207" y="270"/>
                    <a:pt x="206" y="271"/>
                  </a:cubicBezTo>
                  <a:cubicBezTo>
                    <a:pt x="205" y="272"/>
                    <a:pt x="205" y="272"/>
                    <a:pt x="205" y="272"/>
                  </a:cubicBezTo>
                  <a:cubicBezTo>
                    <a:pt x="205" y="272"/>
                    <a:pt x="204" y="272"/>
                    <a:pt x="204" y="272"/>
                  </a:cubicBezTo>
                  <a:cubicBezTo>
                    <a:pt x="203" y="272"/>
                    <a:pt x="203" y="272"/>
                    <a:pt x="203" y="273"/>
                  </a:cubicBezTo>
                  <a:cubicBezTo>
                    <a:pt x="203" y="273"/>
                    <a:pt x="203" y="273"/>
                    <a:pt x="202" y="273"/>
                  </a:cubicBezTo>
                  <a:cubicBezTo>
                    <a:pt x="202" y="273"/>
                    <a:pt x="202" y="273"/>
                    <a:pt x="202" y="273"/>
                  </a:cubicBezTo>
                  <a:cubicBezTo>
                    <a:pt x="202" y="273"/>
                    <a:pt x="201" y="273"/>
                    <a:pt x="201" y="273"/>
                  </a:cubicBezTo>
                  <a:cubicBezTo>
                    <a:pt x="201" y="273"/>
                    <a:pt x="201" y="273"/>
                    <a:pt x="201" y="273"/>
                  </a:cubicBezTo>
                  <a:cubicBezTo>
                    <a:pt x="200" y="273"/>
                    <a:pt x="199" y="273"/>
                    <a:pt x="198" y="273"/>
                  </a:cubicBezTo>
                  <a:cubicBezTo>
                    <a:pt x="198" y="274"/>
                    <a:pt x="198" y="274"/>
                    <a:pt x="198" y="274"/>
                  </a:cubicBezTo>
                  <a:cubicBezTo>
                    <a:pt x="198" y="274"/>
                    <a:pt x="197" y="274"/>
                    <a:pt x="197" y="274"/>
                  </a:cubicBezTo>
                  <a:cubicBezTo>
                    <a:pt x="196" y="274"/>
                    <a:pt x="195" y="274"/>
                    <a:pt x="194" y="275"/>
                  </a:cubicBezTo>
                  <a:cubicBezTo>
                    <a:pt x="194" y="275"/>
                    <a:pt x="194" y="275"/>
                    <a:pt x="194" y="275"/>
                  </a:cubicBezTo>
                  <a:cubicBezTo>
                    <a:pt x="194" y="275"/>
                    <a:pt x="193" y="275"/>
                    <a:pt x="193" y="276"/>
                  </a:cubicBezTo>
                  <a:cubicBezTo>
                    <a:pt x="193" y="276"/>
                    <a:pt x="192" y="276"/>
                    <a:pt x="191" y="277"/>
                  </a:cubicBezTo>
                  <a:cubicBezTo>
                    <a:pt x="191" y="277"/>
                    <a:pt x="190" y="277"/>
                    <a:pt x="190" y="277"/>
                  </a:cubicBezTo>
                  <a:cubicBezTo>
                    <a:pt x="190" y="277"/>
                    <a:pt x="190" y="277"/>
                    <a:pt x="190" y="277"/>
                  </a:cubicBezTo>
                  <a:cubicBezTo>
                    <a:pt x="190" y="276"/>
                    <a:pt x="189" y="276"/>
                    <a:pt x="189" y="276"/>
                  </a:cubicBezTo>
                  <a:cubicBezTo>
                    <a:pt x="188" y="276"/>
                    <a:pt x="188" y="277"/>
                    <a:pt x="187" y="277"/>
                  </a:cubicBezTo>
                  <a:cubicBezTo>
                    <a:pt x="187" y="277"/>
                    <a:pt x="186" y="278"/>
                    <a:pt x="186" y="278"/>
                  </a:cubicBezTo>
                  <a:cubicBezTo>
                    <a:pt x="184" y="279"/>
                    <a:pt x="184" y="279"/>
                    <a:pt x="184" y="279"/>
                  </a:cubicBezTo>
                  <a:cubicBezTo>
                    <a:pt x="183" y="279"/>
                    <a:pt x="183" y="279"/>
                    <a:pt x="183" y="279"/>
                  </a:cubicBezTo>
                  <a:cubicBezTo>
                    <a:pt x="183" y="279"/>
                    <a:pt x="183" y="279"/>
                    <a:pt x="183" y="279"/>
                  </a:cubicBezTo>
                  <a:cubicBezTo>
                    <a:pt x="182" y="279"/>
                    <a:pt x="182" y="279"/>
                    <a:pt x="182" y="279"/>
                  </a:cubicBezTo>
                  <a:cubicBezTo>
                    <a:pt x="182" y="279"/>
                    <a:pt x="181" y="279"/>
                    <a:pt x="180" y="280"/>
                  </a:cubicBezTo>
                  <a:cubicBezTo>
                    <a:pt x="180" y="280"/>
                    <a:pt x="180" y="280"/>
                    <a:pt x="180" y="280"/>
                  </a:cubicBezTo>
                  <a:cubicBezTo>
                    <a:pt x="179" y="280"/>
                    <a:pt x="177" y="280"/>
                    <a:pt x="177" y="281"/>
                  </a:cubicBezTo>
                  <a:cubicBezTo>
                    <a:pt x="176" y="281"/>
                    <a:pt x="176" y="281"/>
                    <a:pt x="176" y="281"/>
                  </a:cubicBezTo>
                  <a:cubicBezTo>
                    <a:pt x="176" y="281"/>
                    <a:pt x="175" y="281"/>
                    <a:pt x="174" y="282"/>
                  </a:cubicBezTo>
                  <a:cubicBezTo>
                    <a:pt x="173" y="282"/>
                    <a:pt x="172" y="282"/>
                    <a:pt x="171" y="283"/>
                  </a:cubicBezTo>
                  <a:cubicBezTo>
                    <a:pt x="171" y="283"/>
                    <a:pt x="171" y="283"/>
                    <a:pt x="171" y="283"/>
                  </a:cubicBezTo>
                  <a:cubicBezTo>
                    <a:pt x="171" y="283"/>
                    <a:pt x="171" y="283"/>
                    <a:pt x="171" y="283"/>
                  </a:cubicBezTo>
                  <a:cubicBezTo>
                    <a:pt x="171" y="283"/>
                    <a:pt x="170" y="283"/>
                    <a:pt x="170" y="283"/>
                  </a:cubicBezTo>
                  <a:cubicBezTo>
                    <a:pt x="170" y="283"/>
                    <a:pt x="169" y="283"/>
                    <a:pt x="167" y="284"/>
                  </a:cubicBezTo>
                  <a:cubicBezTo>
                    <a:pt x="166" y="284"/>
                    <a:pt x="165" y="284"/>
                    <a:pt x="164" y="285"/>
                  </a:cubicBezTo>
                  <a:cubicBezTo>
                    <a:pt x="163" y="285"/>
                    <a:pt x="162" y="286"/>
                    <a:pt x="161" y="286"/>
                  </a:cubicBezTo>
                  <a:cubicBezTo>
                    <a:pt x="161" y="286"/>
                    <a:pt x="161" y="286"/>
                    <a:pt x="161" y="286"/>
                  </a:cubicBezTo>
                  <a:cubicBezTo>
                    <a:pt x="161" y="286"/>
                    <a:pt x="161" y="286"/>
                    <a:pt x="161" y="286"/>
                  </a:cubicBezTo>
                  <a:cubicBezTo>
                    <a:pt x="160" y="287"/>
                    <a:pt x="160" y="287"/>
                    <a:pt x="159" y="287"/>
                  </a:cubicBezTo>
                  <a:cubicBezTo>
                    <a:pt x="159" y="287"/>
                    <a:pt x="159" y="287"/>
                    <a:pt x="159" y="287"/>
                  </a:cubicBezTo>
                  <a:cubicBezTo>
                    <a:pt x="158" y="287"/>
                    <a:pt x="156" y="288"/>
                    <a:pt x="155" y="288"/>
                  </a:cubicBezTo>
                  <a:cubicBezTo>
                    <a:pt x="154" y="288"/>
                    <a:pt x="154" y="289"/>
                    <a:pt x="153" y="289"/>
                  </a:cubicBezTo>
                  <a:cubicBezTo>
                    <a:pt x="153" y="289"/>
                    <a:pt x="153" y="289"/>
                    <a:pt x="153" y="289"/>
                  </a:cubicBezTo>
                  <a:cubicBezTo>
                    <a:pt x="153" y="289"/>
                    <a:pt x="153" y="289"/>
                    <a:pt x="152" y="289"/>
                  </a:cubicBezTo>
                  <a:cubicBezTo>
                    <a:pt x="152" y="289"/>
                    <a:pt x="151" y="289"/>
                    <a:pt x="151" y="290"/>
                  </a:cubicBezTo>
                  <a:cubicBezTo>
                    <a:pt x="149" y="289"/>
                    <a:pt x="148" y="290"/>
                    <a:pt x="147" y="291"/>
                  </a:cubicBezTo>
                  <a:cubicBezTo>
                    <a:pt x="147" y="291"/>
                    <a:pt x="146" y="291"/>
                    <a:pt x="145" y="292"/>
                  </a:cubicBezTo>
                  <a:cubicBezTo>
                    <a:pt x="144" y="292"/>
                    <a:pt x="144" y="292"/>
                    <a:pt x="144" y="292"/>
                  </a:cubicBezTo>
                  <a:cubicBezTo>
                    <a:pt x="143" y="292"/>
                    <a:pt x="143" y="293"/>
                    <a:pt x="143" y="293"/>
                  </a:cubicBezTo>
                  <a:cubicBezTo>
                    <a:pt x="142" y="292"/>
                    <a:pt x="140" y="293"/>
                    <a:pt x="139" y="293"/>
                  </a:cubicBezTo>
                  <a:cubicBezTo>
                    <a:pt x="139" y="294"/>
                    <a:pt x="139" y="294"/>
                    <a:pt x="138" y="294"/>
                  </a:cubicBezTo>
                  <a:cubicBezTo>
                    <a:pt x="138" y="294"/>
                    <a:pt x="138" y="294"/>
                    <a:pt x="138" y="294"/>
                  </a:cubicBezTo>
                  <a:cubicBezTo>
                    <a:pt x="137" y="294"/>
                    <a:pt x="137" y="294"/>
                    <a:pt x="137" y="294"/>
                  </a:cubicBezTo>
                  <a:cubicBezTo>
                    <a:pt x="136" y="294"/>
                    <a:pt x="134" y="294"/>
                    <a:pt x="133" y="295"/>
                  </a:cubicBezTo>
                  <a:cubicBezTo>
                    <a:pt x="133" y="296"/>
                    <a:pt x="132" y="296"/>
                    <a:pt x="132" y="296"/>
                  </a:cubicBezTo>
                  <a:cubicBezTo>
                    <a:pt x="132" y="296"/>
                    <a:pt x="132" y="297"/>
                    <a:pt x="131" y="297"/>
                  </a:cubicBezTo>
                  <a:cubicBezTo>
                    <a:pt x="130" y="297"/>
                    <a:pt x="128" y="297"/>
                    <a:pt x="127" y="298"/>
                  </a:cubicBezTo>
                  <a:cubicBezTo>
                    <a:pt x="126" y="298"/>
                    <a:pt x="126" y="298"/>
                    <a:pt x="126" y="298"/>
                  </a:cubicBezTo>
                  <a:cubicBezTo>
                    <a:pt x="125" y="298"/>
                    <a:pt x="125" y="299"/>
                    <a:pt x="124" y="299"/>
                  </a:cubicBezTo>
                  <a:cubicBezTo>
                    <a:pt x="123" y="299"/>
                    <a:pt x="122" y="299"/>
                    <a:pt x="121" y="300"/>
                  </a:cubicBezTo>
                  <a:cubicBezTo>
                    <a:pt x="120" y="300"/>
                    <a:pt x="120" y="300"/>
                    <a:pt x="120" y="300"/>
                  </a:cubicBezTo>
                  <a:cubicBezTo>
                    <a:pt x="120" y="300"/>
                    <a:pt x="119" y="300"/>
                    <a:pt x="117" y="301"/>
                  </a:cubicBezTo>
                  <a:cubicBezTo>
                    <a:pt x="117" y="301"/>
                    <a:pt x="116" y="301"/>
                    <a:pt x="116" y="302"/>
                  </a:cubicBezTo>
                  <a:cubicBezTo>
                    <a:pt x="116" y="302"/>
                    <a:pt x="115" y="302"/>
                    <a:pt x="115" y="302"/>
                  </a:cubicBezTo>
                  <a:cubicBezTo>
                    <a:pt x="114" y="302"/>
                    <a:pt x="114" y="302"/>
                    <a:pt x="114" y="302"/>
                  </a:cubicBezTo>
                  <a:cubicBezTo>
                    <a:pt x="113" y="301"/>
                    <a:pt x="111" y="302"/>
                    <a:pt x="111" y="303"/>
                  </a:cubicBezTo>
                  <a:cubicBezTo>
                    <a:pt x="111" y="303"/>
                    <a:pt x="111" y="303"/>
                    <a:pt x="111" y="303"/>
                  </a:cubicBezTo>
                  <a:cubicBezTo>
                    <a:pt x="111" y="303"/>
                    <a:pt x="110" y="303"/>
                    <a:pt x="110" y="303"/>
                  </a:cubicBezTo>
                  <a:cubicBezTo>
                    <a:pt x="110" y="303"/>
                    <a:pt x="109" y="303"/>
                    <a:pt x="109" y="303"/>
                  </a:cubicBezTo>
                  <a:cubicBezTo>
                    <a:pt x="108" y="303"/>
                    <a:pt x="107" y="304"/>
                    <a:pt x="107" y="304"/>
                  </a:cubicBezTo>
                  <a:cubicBezTo>
                    <a:pt x="107" y="305"/>
                    <a:pt x="106" y="305"/>
                    <a:pt x="106" y="305"/>
                  </a:cubicBezTo>
                  <a:cubicBezTo>
                    <a:pt x="106" y="305"/>
                    <a:pt x="106" y="305"/>
                    <a:pt x="105" y="305"/>
                  </a:cubicBezTo>
                  <a:cubicBezTo>
                    <a:pt x="105" y="305"/>
                    <a:pt x="104" y="305"/>
                    <a:pt x="104" y="305"/>
                  </a:cubicBezTo>
                  <a:cubicBezTo>
                    <a:pt x="103" y="306"/>
                    <a:pt x="103" y="306"/>
                    <a:pt x="102" y="306"/>
                  </a:cubicBezTo>
                  <a:cubicBezTo>
                    <a:pt x="101" y="306"/>
                    <a:pt x="101" y="306"/>
                    <a:pt x="101" y="306"/>
                  </a:cubicBezTo>
                  <a:cubicBezTo>
                    <a:pt x="100" y="306"/>
                    <a:pt x="98" y="306"/>
                    <a:pt x="97" y="308"/>
                  </a:cubicBezTo>
                  <a:cubicBezTo>
                    <a:pt x="96" y="309"/>
                    <a:pt x="95" y="309"/>
                    <a:pt x="94" y="309"/>
                  </a:cubicBezTo>
                  <a:cubicBezTo>
                    <a:pt x="94" y="309"/>
                    <a:pt x="94" y="309"/>
                    <a:pt x="94" y="309"/>
                  </a:cubicBezTo>
                  <a:cubicBezTo>
                    <a:pt x="93" y="309"/>
                    <a:pt x="93" y="309"/>
                    <a:pt x="92" y="309"/>
                  </a:cubicBezTo>
                  <a:cubicBezTo>
                    <a:pt x="91" y="309"/>
                    <a:pt x="91" y="309"/>
                    <a:pt x="90" y="310"/>
                  </a:cubicBezTo>
                  <a:cubicBezTo>
                    <a:pt x="90" y="310"/>
                    <a:pt x="89" y="310"/>
                    <a:pt x="89" y="310"/>
                  </a:cubicBezTo>
                  <a:cubicBezTo>
                    <a:pt x="89" y="310"/>
                    <a:pt x="88" y="310"/>
                    <a:pt x="87" y="311"/>
                  </a:cubicBezTo>
                  <a:cubicBezTo>
                    <a:pt x="87" y="311"/>
                    <a:pt x="87" y="311"/>
                    <a:pt x="87" y="311"/>
                  </a:cubicBezTo>
                  <a:cubicBezTo>
                    <a:pt x="86" y="311"/>
                    <a:pt x="86" y="311"/>
                    <a:pt x="85" y="311"/>
                  </a:cubicBezTo>
                  <a:cubicBezTo>
                    <a:pt x="85" y="311"/>
                    <a:pt x="85" y="312"/>
                    <a:pt x="84" y="312"/>
                  </a:cubicBezTo>
                  <a:cubicBezTo>
                    <a:pt x="84" y="311"/>
                    <a:pt x="84" y="311"/>
                    <a:pt x="84" y="311"/>
                  </a:cubicBezTo>
                  <a:cubicBezTo>
                    <a:pt x="83" y="311"/>
                    <a:pt x="83" y="312"/>
                    <a:pt x="82" y="312"/>
                  </a:cubicBezTo>
                  <a:cubicBezTo>
                    <a:pt x="82" y="312"/>
                    <a:pt x="82" y="312"/>
                    <a:pt x="81" y="313"/>
                  </a:cubicBezTo>
                  <a:cubicBezTo>
                    <a:pt x="80" y="313"/>
                    <a:pt x="80" y="313"/>
                    <a:pt x="80" y="313"/>
                  </a:cubicBezTo>
                  <a:cubicBezTo>
                    <a:pt x="79" y="313"/>
                    <a:pt x="78" y="313"/>
                    <a:pt x="77" y="314"/>
                  </a:cubicBezTo>
                  <a:cubicBezTo>
                    <a:pt x="76" y="314"/>
                    <a:pt x="74" y="314"/>
                    <a:pt x="73" y="315"/>
                  </a:cubicBezTo>
                  <a:cubicBezTo>
                    <a:pt x="73" y="315"/>
                    <a:pt x="72" y="315"/>
                    <a:pt x="72" y="316"/>
                  </a:cubicBezTo>
                  <a:cubicBezTo>
                    <a:pt x="71" y="316"/>
                    <a:pt x="71" y="316"/>
                    <a:pt x="70" y="316"/>
                  </a:cubicBezTo>
                  <a:cubicBezTo>
                    <a:pt x="68" y="317"/>
                    <a:pt x="67" y="317"/>
                    <a:pt x="66" y="317"/>
                  </a:cubicBezTo>
                  <a:cubicBezTo>
                    <a:pt x="66" y="317"/>
                    <a:pt x="66" y="318"/>
                    <a:pt x="65" y="318"/>
                  </a:cubicBezTo>
                  <a:cubicBezTo>
                    <a:pt x="65" y="318"/>
                    <a:pt x="64" y="318"/>
                    <a:pt x="64" y="318"/>
                  </a:cubicBezTo>
                  <a:cubicBezTo>
                    <a:pt x="63" y="318"/>
                    <a:pt x="62" y="318"/>
                    <a:pt x="61" y="319"/>
                  </a:cubicBezTo>
                  <a:cubicBezTo>
                    <a:pt x="61" y="319"/>
                    <a:pt x="61" y="319"/>
                    <a:pt x="61" y="319"/>
                  </a:cubicBezTo>
                  <a:cubicBezTo>
                    <a:pt x="61" y="319"/>
                    <a:pt x="61" y="319"/>
                    <a:pt x="60" y="319"/>
                  </a:cubicBezTo>
                  <a:cubicBezTo>
                    <a:pt x="60" y="319"/>
                    <a:pt x="60" y="319"/>
                    <a:pt x="60" y="319"/>
                  </a:cubicBezTo>
                  <a:cubicBezTo>
                    <a:pt x="60" y="319"/>
                    <a:pt x="59" y="319"/>
                    <a:pt x="59" y="320"/>
                  </a:cubicBezTo>
                  <a:cubicBezTo>
                    <a:pt x="59" y="320"/>
                    <a:pt x="59" y="320"/>
                    <a:pt x="59" y="320"/>
                  </a:cubicBezTo>
                  <a:cubicBezTo>
                    <a:pt x="59" y="320"/>
                    <a:pt x="59" y="320"/>
                    <a:pt x="58" y="320"/>
                  </a:cubicBezTo>
                  <a:cubicBezTo>
                    <a:pt x="58" y="320"/>
                    <a:pt x="58" y="320"/>
                    <a:pt x="58" y="320"/>
                  </a:cubicBezTo>
                  <a:cubicBezTo>
                    <a:pt x="57" y="320"/>
                    <a:pt x="56" y="321"/>
                    <a:pt x="56" y="321"/>
                  </a:cubicBezTo>
                  <a:cubicBezTo>
                    <a:pt x="55" y="321"/>
                    <a:pt x="55" y="321"/>
                    <a:pt x="55" y="321"/>
                  </a:cubicBezTo>
                  <a:cubicBezTo>
                    <a:pt x="54" y="321"/>
                    <a:pt x="54" y="321"/>
                    <a:pt x="54" y="321"/>
                  </a:cubicBezTo>
                  <a:cubicBezTo>
                    <a:pt x="52" y="321"/>
                    <a:pt x="51" y="322"/>
                    <a:pt x="50" y="323"/>
                  </a:cubicBezTo>
                  <a:cubicBezTo>
                    <a:pt x="49" y="323"/>
                    <a:pt x="48" y="323"/>
                    <a:pt x="47" y="323"/>
                  </a:cubicBezTo>
                  <a:cubicBezTo>
                    <a:pt x="47" y="324"/>
                    <a:pt x="46" y="324"/>
                    <a:pt x="45" y="324"/>
                  </a:cubicBezTo>
                  <a:cubicBezTo>
                    <a:pt x="41" y="325"/>
                    <a:pt x="41" y="325"/>
                    <a:pt x="41" y="325"/>
                  </a:cubicBezTo>
                  <a:cubicBezTo>
                    <a:pt x="41" y="325"/>
                    <a:pt x="40" y="326"/>
                    <a:pt x="38" y="326"/>
                  </a:cubicBezTo>
                  <a:cubicBezTo>
                    <a:pt x="38" y="326"/>
                    <a:pt x="38" y="326"/>
                    <a:pt x="38" y="326"/>
                  </a:cubicBezTo>
                  <a:cubicBezTo>
                    <a:pt x="37" y="326"/>
                    <a:pt x="37" y="326"/>
                    <a:pt x="37" y="326"/>
                  </a:cubicBezTo>
                  <a:cubicBezTo>
                    <a:pt x="36" y="326"/>
                    <a:pt x="35" y="327"/>
                    <a:pt x="35" y="327"/>
                  </a:cubicBezTo>
                  <a:cubicBezTo>
                    <a:pt x="34" y="328"/>
                    <a:pt x="34" y="328"/>
                    <a:pt x="34" y="328"/>
                  </a:cubicBezTo>
                  <a:cubicBezTo>
                    <a:pt x="34" y="328"/>
                    <a:pt x="34" y="328"/>
                    <a:pt x="33" y="328"/>
                  </a:cubicBezTo>
                  <a:cubicBezTo>
                    <a:pt x="33" y="328"/>
                    <a:pt x="32" y="328"/>
                    <a:pt x="32" y="328"/>
                  </a:cubicBezTo>
                  <a:cubicBezTo>
                    <a:pt x="32" y="328"/>
                    <a:pt x="31" y="328"/>
                    <a:pt x="31" y="329"/>
                  </a:cubicBezTo>
                  <a:cubicBezTo>
                    <a:pt x="31" y="329"/>
                    <a:pt x="31" y="329"/>
                    <a:pt x="31" y="329"/>
                  </a:cubicBezTo>
                  <a:cubicBezTo>
                    <a:pt x="30" y="329"/>
                    <a:pt x="30" y="329"/>
                    <a:pt x="30" y="329"/>
                  </a:cubicBezTo>
                  <a:cubicBezTo>
                    <a:pt x="30" y="329"/>
                    <a:pt x="30" y="329"/>
                    <a:pt x="29" y="329"/>
                  </a:cubicBezTo>
                  <a:cubicBezTo>
                    <a:pt x="29" y="329"/>
                    <a:pt x="28" y="329"/>
                    <a:pt x="28" y="330"/>
                  </a:cubicBezTo>
                  <a:cubicBezTo>
                    <a:pt x="28" y="330"/>
                    <a:pt x="28" y="330"/>
                    <a:pt x="27" y="330"/>
                  </a:cubicBezTo>
                  <a:cubicBezTo>
                    <a:pt x="27" y="330"/>
                    <a:pt x="26" y="330"/>
                    <a:pt x="26" y="330"/>
                  </a:cubicBezTo>
                  <a:cubicBezTo>
                    <a:pt x="25" y="331"/>
                    <a:pt x="24" y="331"/>
                    <a:pt x="24" y="331"/>
                  </a:cubicBezTo>
                  <a:cubicBezTo>
                    <a:pt x="23" y="331"/>
                    <a:pt x="23" y="331"/>
                    <a:pt x="23" y="331"/>
                  </a:cubicBezTo>
                  <a:cubicBezTo>
                    <a:pt x="23" y="331"/>
                    <a:pt x="22" y="331"/>
                    <a:pt x="21" y="331"/>
                  </a:cubicBezTo>
                  <a:cubicBezTo>
                    <a:pt x="21" y="331"/>
                    <a:pt x="21" y="331"/>
                    <a:pt x="21" y="332"/>
                  </a:cubicBezTo>
                  <a:cubicBezTo>
                    <a:pt x="21" y="332"/>
                    <a:pt x="20" y="332"/>
                    <a:pt x="20" y="332"/>
                  </a:cubicBezTo>
                  <a:cubicBezTo>
                    <a:pt x="20" y="333"/>
                    <a:pt x="20" y="333"/>
                    <a:pt x="17" y="333"/>
                  </a:cubicBezTo>
                  <a:cubicBezTo>
                    <a:pt x="17" y="333"/>
                    <a:pt x="16" y="333"/>
                    <a:pt x="16" y="334"/>
                  </a:cubicBezTo>
                  <a:cubicBezTo>
                    <a:pt x="16" y="334"/>
                    <a:pt x="15" y="335"/>
                    <a:pt x="15" y="335"/>
                  </a:cubicBezTo>
                  <a:cubicBezTo>
                    <a:pt x="15" y="335"/>
                    <a:pt x="15" y="334"/>
                    <a:pt x="15" y="335"/>
                  </a:cubicBezTo>
                  <a:cubicBezTo>
                    <a:pt x="14" y="334"/>
                    <a:pt x="14" y="334"/>
                    <a:pt x="14" y="334"/>
                  </a:cubicBezTo>
                  <a:cubicBezTo>
                    <a:pt x="13" y="334"/>
                    <a:pt x="13" y="334"/>
                    <a:pt x="13" y="335"/>
                  </a:cubicBezTo>
                  <a:cubicBezTo>
                    <a:pt x="13" y="335"/>
                    <a:pt x="11" y="335"/>
                    <a:pt x="10" y="335"/>
                  </a:cubicBezTo>
                  <a:cubicBezTo>
                    <a:pt x="10" y="335"/>
                    <a:pt x="10" y="335"/>
                    <a:pt x="10" y="335"/>
                  </a:cubicBezTo>
                  <a:cubicBezTo>
                    <a:pt x="9" y="335"/>
                    <a:pt x="8" y="335"/>
                    <a:pt x="7" y="336"/>
                  </a:cubicBezTo>
                  <a:cubicBezTo>
                    <a:pt x="5" y="337"/>
                    <a:pt x="4" y="337"/>
                    <a:pt x="3" y="337"/>
                  </a:cubicBezTo>
                  <a:cubicBezTo>
                    <a:pt x="3" y="337"/>
                    <a:pt x="3" y="337"/>
                    <a:pt x="3" y="337"/>
                  </a:cubicBezTo>
                  <a:cubicBezTo>
                    <a:pt x="1" y="338"/>
                    <a:pt x="0" y="341"/>
                    <a:pt x="1" y="343"/>
                  </a:cubicBezTo>
                  <a:cubicBezTo>
                    <a:pt x="1" y="345"/>
                    <a:pt x="4" y="346"/>
                    <a:pt x="6" y="345"/>
                  </a:cubicBezTo>
                  <a:cubicBezTo>
                    <a:pt x="7" y="344"/>
                    <a:pt x="8" y="344"/>
                    <a:pt x="9" y="343"/>
                  </a:cubicBezTo>
                  <a:cubicBezTo>
                    <a:pt x="10" y="343"/>
                    <a:pt x="10" y="343"/>
                    <a:pt x="10" y="342"/>
                  </a:cubicBezTo>
                  <a:cubicBezTo>
                    <a:pt x="11" y="342"/>
                    <a:pt x="11" y="342"/>
                    <a:pt x="11" y="342"/>
                  </a:cubicBezTo>
                  <a:cubicBezTo>
                    <a:pt x="11" y="342"/>
                    <a:pt x="11" y="342"/>
                    <a:pt x="11" y="342"/>
                  </a:cubicBezTo>
                  <a:cubicBezTo>
                    <a:pt x="12" y="342"/>
                    <a:pt x="12" y="342"/>
                    <a:pt x="12" y="342"/>
                  </a:cubicBezTo>
                  <a:cubicBezTo>
                    <a:pt x="12" y="342"/>
                    <a:pt x="13" y="342"/>
                    <a:pt x="13" y="342"/>
                  </a:cubicBezTo>
                  <a:cubicBezTo>
                    <a:pt x="13" y="342"/>
                    <a:pt x="13" y="342"/>
                    <a:pt x="13" y="342"/>
                  </a:cubicBezTo>
                  <a:cubicBezTo>
                    <a:pt x="14" y="342"/>
                    <a:pt x="16" y="342"/>
                    <a:pt x="16" y="341"/>
                  </a:cubicBezTo>
                  <a:cubicBezTo>
                    <a:pt x="16" y="341"/>
                    <a:pt x="16" y="341"/>
                    <a:pt x="16" y="340"/>
                  </a:cubicBezTo>
                  <a:cubicBezTo>
                    <a:pt x="16" y="340"/>
                    <a:pt x="17" y="340"/>
                    <a:pt x="17" y="340"/>
                  </a:cubicBezTo>
                  <a:cubicBezTo>
                    <a:pt x="17" y="340"/>
                    <a:pt x="18" y="340"/>
                    <a:pt x="19" y="340"/>
                  </a:cubicBezTo>
                  <a:cubicBezTo>
                    <a:pt x="19" y="340"/>
                    <a:pt x="19" y="340"/>
                    <a:pt x="19" y="340"/>
                  </a:cubicBezTo>
                  <a:cubicBezTo>
                    <a:pt x="20" y="339"/>
                    <a:pt x="20" y="339"/>
                    <a:pt x="21" y="339"/>
                  </a:cubicBezTo>
                  <a:cubicBezTo>
                    <a:pt x="21" y="339"/>
                    <a:pt x="22" y="338"/>
                    <a:pt x="22" y="338"/>
                  </a:cubicBezTo>
                  <a:cubicBezTo>
                    <a:pt x="23" y="339"/>
                    <a:pt x="24" y="338"/>
                    <a:pt x="25" y="338"/>
                  </a:cubicBezTo>
                  <a:cubicBezTo>
                    <a:pt x="25" y="338"/>
                    <a:pt x="25" y="338"/>
                    <a:pt x="25" y="338"/>
                  </a:cubicBezTo>
                  <a:cubicBezTo>
                    <a:pt x="26" y="337"/>
                    <a:pt x="26" y="337"/>
                    <a:pt x="26" y="337"/>
                  </a:cubicBezTo>
                  <a:cubicBezTo>
                    <a:pt x="26" y="337"/>
                    <a:pt x="27" y="337"/>
                    <a:pt x="27" y="337"/>
                  </a:cubicBezTo>
                  <a:cubicBezTo>
                    <a:pt x="28" y="336"/>
                    <a:pt x="29" y="336"/>
                    <a:pt x="30" y="336"/>
                  </a:cubicBezTo>
                  <a:cubicBezTo>
                    <a:pt x="30" y="336"/>
                    <a:pt x="30" y="336"/>
                    <a:pt x="30" y="336"/>
                  </a:cubicBezTo>
                  <a:cubicBezTo>
                    <a:pt x="32" y="336"/>
                    <a:pt x="33" y="336"/>
                    <a:pt x="34" y="335"/>
                  </a:cubicBezTo>
                  <a:cubicBezTo>
                    <a:pt x="34" y="335"/>
                    <a:pt x="34" y="335"/>
                    <a:pt x="35" y="335"/>
                  </a:cubicBezTo>
                  <a:cubicBezTo>
                    <a:pt x="35" y="335"/>
                    <a:pt x="36" y="335"/>
                    <a:pt x="37" y="334"/>
                  </a:cubicBezTo>
                  <a:cubicBezTo>
                    <a:pt x="37" y="334"/>
                    <a:pt x="38" y="334"/>
                    <a:pt x="39" y="334"/>
                  </a:cubicBezTo>
                  <a:cubicBezTo>
                    <a:pt x="39" y="334"/>
                    <a:pt x="39" y="334"/>
                    <a:pt x="39" y="334"/>
                  </a:cubicBezTo>
                  <a:cubicBezTo>
                    <a:pt x="39" y="334"/>
                    <a:pt x="39" y="334"/>
                    <a:pt x="38" y="334"/>
                  </a:cubicBezTo>
                  <a:cubicBezTo>
                    <a:pt x="38" y="335"/>
                    <a:pt x="37" y="335"/>
                    <a:pt x="36" y="335"/>
                  </a:cubicBezTo>
                  <a:cubicBezTo>
                    <a:pt x="36" y="335"/>
                    <a:pt x="36" y="335"/>
                    <a:pt x="36" y="335"/>
                  </a:cubicBezTo>
                  <a:cubicBezTo>
                    <a:pt x="36" y="336"/>
                    <a:pt x="35" y="336"/>
                    <a:pt x="35" y="336"/>
                  </a:cubicBezTo>
                  <a:cubicBezTo>
                    <a:pt x="34" y="336"/>
                    <a:pt x="33" y="336"/>
                    <a:pt x="32" y="338"/>
                  </a:cubicBezTo>
                  <a:cubicBezTo>
                    <a:pt x="32" y="338"/>
                    <a:pt x="32" y="338"/>
                    <a:pt x="32" y="338"/>
                  </a:cubicBezTo>
                  <a:cubicBezTo>
                    <a:pt x="32" y="338"/>
                    <a:pt x="31" y="338"/>
                    <a:pt x="31" y="338"/>
                  </a:cubicBezTo>
                  <a:cubicBezTo>
                    <a:pt x="31" y="338"/>
                    <a:pt x="30" y="338"/>
                    <a:pt x="30" y="339"/>
                  </a:cubicBezTo>
                  <a:cubicBezTo>
                    <a:pt x="30" y="339"/>
                    <a:pt x="29" y="339"/>
                    <a:pt x="29" y="340"/>
                  </a:cubicBezTo>
                  <a:cubicBezTo>
                    <a:pt x="28" y="340"/>
                    <a:pt x="28" y="340"/>
                    <a:pt x="28" y="340"/>
                  </a:cubicBezTo>
                  <a:cubicBezTo>
                    <a:pt x="28" y="340"/>
                    <a:pt x="28" y="341"/>
                    <a:pt x="27" y="341"/>
                  </a:cubicBezTo>
                  <a:cubicBezTo>
                    <a:pt x="27" y="341"/>
                    <a:pt x="27" y="342"/>
                    <a:pt x="25" y="342"/>
                  </a:cubicBezTo>
                  <a:cubicBezTo>
                    <a:pt x="25" y="343"/>
                    <a:pt x="25" y="343"/>
                    <a:pt x="25" y="343"/>
                  </a:cubicBezTo>
                  <a:cubicBezTo>
                    <a:pt x="25" y="343"/>
                    <a:pt x="25" y="344"/>
                    <a:pt x="25" y="344"/>
                  </a:cubicBezTo>
                  <a:cubicBezTo>
                    <a:pt x="25" y="344"/>
                    <a:pt x="25" y="344"/>
                    <a:pt x="24" y="345"/>
                  </a:cubicBezTo>
                  <a:cubicBezTo>
                    <a:pt x="24" y="345"/>
                    <a:pt x="24" y="345"/>
                    <a:pt x="24" y="345"/>
                  </a:cubicBezTo>
                  <a:cubicBezTo>
                    <a:pt x="22" y="346"/>
                    <a:pt x="22" y="347"/>
                    <a:pt x="21" y="348"/>
                  </a:cubicBezTo>
                  <a:cubicBezTo>
                    <a:pt x="21" y="348"/>
                    <a:pt x="21" y="348"/>
                    <a:pt x="21" y="348"/>
                  </a:cubicBezTo>
                  <a:cubicBezTo>
                    <a:pt x="20" y="348"/>
                    <a:pt x="20" y="350"/>
                    <a:pt x="20" y="350"/>
                  </a:cubicBezTo>
                  <a:cubicBezTo>
                    <a:pt x="20" y="351"/>
                    <a:pt x="20" y="351"/>
                    <a:pt x="20" y="351"/>
                  </a:cubicBezTo>
                  <a:cubicBezTo>
                    <a:pt x="20" y="351"/>
                    <a:pt x="20" y="352"/>
                    <a:pt x="20" y="352"/>
                  </a:cubicBezTo>
                  <a:cubicBezTo>
                    <a:pt x="20" y="353"/>
                    <a:pt x="20" y="353"/>
                    <a:pt x="19" y="354"/>
                  </a:cubicBezTo>
                  <a:cubicBezTo>
                    <a:pt x="19" y="354"/>
                    <a:pt x="19" y="354"/>
                    <a:pt x="19" y="355"/>
                  </a:cubicBezTo>
                  <a:cubicBezTo>
                    <a:pt x="18" y="356"/>
                    <a:pt x="18" y="356"/>
                    <a:pt x="18" y="356"/>
                  </a:cubicBezTo>
                  <a:cubicBezTo>
                    <a:pt x="18" y="357"/>
                    <a:pt x="18" y="357"/>
                    <a:pt x="18" y="358"/>
                  </a:cubicBezTo>
                  <a:cubicBezTo>
                    <a:pt x="18" y="358"/>
                    <a:pt x="18" y="359"/>
                    <a:pt x="18" y="359"/>
                  </a:cubicBezTo>
                  <a:cubicBezTo>
                    <a:pt x="18" y="359"/>
                    <a:pt x="18" y="359"/>
                    <a:pt x="18" y="360"/>
                  </a:cubicBezTo>
                  <a:cubicBezTo>
                    <a:pt x="19" y="360"/>
                    <a:pt x="19" y="360"/>
                    <a:pt x="19" y="360"/>
                  </a:cubicBezTo>
                  <a:cubicBezTo>
                    <a:pt x="18" y="360"/>
                    <a:pt x="18" y="360"/>
                    <a:pt x="18" y="361"/>
                  </a:cubicBezTo>
                  <a:cubicBezTo>
                    <a:pt x="17" y="362"/>
                    <a:pt x="17" y="363"/>
                    <a:pt x="17" y="364"/>
                  </a:cubicBezTo>
                  <a:cubicBezTo>
                    <a:pt x="17" y="364"/>
                    <a:pt x="17" y="364"/>
                    <a:pt x="17" y="365"/>
                  </a:cubicBezTo>
                  <a:cubicBezTo>
                    <a:pt x="18" y="366"/>
                    <a:pt x="18" y="366"/>
                    <a:pt x="18" y="367"/>
                  </a:cubicBezTo>
                  <a:cubicBezTo>
                    <a:pt x="18" y="367"/>
                    <a:pt x="17" y="367"/>
                    <a:pt x="18" y="368"/>
                  </a:cubicBezTo>
                  <a:cubicBezTo>
                    <a:pt x="18" y="369"/>
                    <a:pt x="18" y="369"/>
                    <a:pt x="18" y="370"/>
                  </a:cubicBezTo>
                  <a:cubicBezTo>
                    <a:pt x="18" y="370"/>
                    <a:pt x="18" y="370"/>
                    <a:pt x="18" y="371"/>
                  </a:cubicBezTo>
                  <a:cubicBezTo>
                    <a:pt x="18" y="371"/>
                    <a:pt x="19" y="372"/>
                    <a:pt x="19" y="372"/>
                  </a:cubicBezTo>
                  <a:cubicBezTo>
                    <a:pt x="19" y="372"/>
                    <a:pt x="19" y="372"/>
                    <a:pt x="19" y="372"/>
                  </a:cubicBezTo>
                  <a:cubicBezTo>
                    <a:pt x="19" y="373"/>
                    <a:pt x="19" y="373"/>
                    <a:pt x="19" y="374"/>
                  </a:cubicBezTo>
                  <a:cubicBezTo>
                    <a:pt x="19" y="374"/>
                    <a:pt x="19" y="374"/>
                    <a:pt x="19" y="375"/>
                  </a:cubicBezTo>
                  <a:cubicBezTo>
                    <a:pt x="19" y="375"/>
                    <a:pt x="19" y="376"/>
                    <a:pt x="20" y="376"/>
                  </a:cubicBezTo>
                  <a:cubicBezTo>
                    <a:pt x="20" y="376"/>
                    <a:pt x="20" y="377"/>
                    <a:pt x="19" y="377"/>
                  </a:cubicBezTo>
                  <a:cubicBezTo>
                    <a:pt x="19" y="377"/>
                    <a:pt x="19" y="377"/>
                    <a:pt x="19" y="378"/>
                  </a:cubicBezTo>
                  <a:cubicBezTo>
                    <a:pt x="20" y="378"/>
                    <a:pt x="20" y="378"/>
                    <a:pt x="20" y="378"/>
                  </a:cubicBezTo>
                  <a:cubicBezTo>
                    <a:pt x="20" y="378"/>
                    <a:pt x="21" y="378"/>
                    <a:pt x="21" y="378"/>
                  </a:cubicBezTo>
                  <a:cubicBezTo>
                    <a:pt x="21" y="379"/>
                    <a:pt x="21" y="379"/>
                    <a:pt x="21" y="379"/>
                  </a:cubicBezTo>
                  <a:cubicBezTo>
                    <a:pt x="21" y="379"/>
                    <a:pt x="20" y="380"/>
                    <a:pt x="20" y="380"/>
                  </a:cubicBezTo>
                  <a:cubicBezTo>
                    <a:pt x="20" y="380"/>
                    <a:pt x="20" y="380"/>
                    <a:pt x="20" y="380"/>
                  </a:cubicBezTo>
                  <a:cubicBezTo>
                    <a:pt x="20" y="382"/>
                    <a:pt x="21" y="383"/>
                    <a:pt x="23" y="383"/>
                  </a:cubicBezTo>
                  <a:cubicBezTo>
                    <a:pt x="23" y="383"/>
                    <a:pt x="23" y="383"/>
                    <a:pt x="23" y="383"/>
                  </a:cubicBezTo>
                  <a:cubicBezTo>
                    <a:pt x="23" y="383"/>
                    <a:pt x="23" y="383"/>
                    <a:pt x="23" y="383"/>
                  </a:cubicBezTo>
                  <a:cubicBezTo>
                    <a:pt x="23" y="383"/>
                    <a:pt x="24" y="382"/>
                    <a:pt x="24" y="382"/>
                  </a:cubicBezTo>
                  <a:cubicBezTo>
                    <a:pt x="24" y="382"/>
                    <a:pt x="24" y="381"/>
                    <a:pt x="24" y="381"/>
                  </a:cubicBezTo>
                  <a:cubicBezTo>
                    <a:pt x="25" y="381"/>
                    <a:pt x="25" y="380"/>
                    <a:pt x="25" y="380"/>
                  </a:cubicBezTo>
                  <a:cubicBezTo>
                    <a:pt x="26" y="379"/>
                    <a:pt x="26" y="377"/>
                    <a:pt x="25" y="376"/>
                  </a:cubicBezTo>
                  <a:cubicBezTo>
                    <a:pt x="25" y="375"/>
                    <a:pt x="25" y="375"/>
                    <a:pt x="24" y="375"/>
                  </a:cubicBezTo>
                  <a:cubicBezTo>
                    <a:pt x="25" y="374"/>
                    <a:pt x="25" y="371"/>
                    <a:pt x="25" y="371"/>
                  </a:cubicBezTo>
                  <a:cubicBezTo>
                    <a:pt x="25" y="371"/>
                    <a:pt x="25" y="371"/>
                    <a:pt x="25" y="371"/>
                  </a:cubicBezTo>
                  <a:cubicBezTo>
                    <a:pt x="25" y="370"/>
                    <a:pt x="25" y="369"/>
                    <a:pt x="25" y="368"/>
                  </a:cubicBezTo>
                  <a:cubicBezTo>
                    <a:pt x="25" y="367"/>
                    <a:pt x="25" y="365"/>
                    <a:pt x="25" y="364"/>
                  </a:cubicBezTo>
                  <a:cubicBezTo>
                    <a:pt x="25" y="364"/>
                    <a:pt x="25" y="364"/>
                    <a:pt x="24" y="364"/>
                  </a:cubicBezTo>
                  <a:cubicBezTo>
                    <a:pt x="24" y="363"/>
                    <a:pt x="24" y="363"/>
                    <a:pt x="25" y="362"/>
                  </a:cubicBezTo>
                  <a:cubicBezTo>
                    <a:pt x="25" y="361"/>
                    <a:pt x="25" y="360"/>
                    <a:pt x="25" y="359"/>
                  </a:cubicBezTo>
                  <a:cubicBezTo>
                    <a:pt x="25" y="359"/>
                    <a:pt x="25" y="359"/>
                    <a:pt x="25" y="359"/>
                  </a:cubicBezTo>
                  <a:cubicBezTo>
                    <a:pt x="25" y="358"/>
                    <a:pt x="25" y="358"/>
                    <a:pt x="25" y="358"/>
                  </a:cubicBezTo>
                  <a:cubicBezTo>
                    <a:pt x="25" y="358"/>
                    <a:pt x="25" y="358"/>
                    <a:pt x="25" y="357"/>
                  </a:cubicBezTo>
                  <a:cubicBezTo>
                    <a:pt x="25" y="357"/>
                    <a:pt x="25" y="356"/>
                    <a:pt x="25" y="356"/>
                  </a:cubicBezTo>
                  <a:cubicBezTo>
                    <a:pt x="25" y="356"/>
                    <a:pt x="25" y="355"/>
                    <a:pt x="25" y="355"/>
                  </a:cubicBezTo>
                  <a:cubicBezTo>
                    <a:pt x="25" y="355"/>
                    <a:pt x="25" y="355"/>
                    <a:pt x="25" y="353"/>
                  </a:cubicBezTo>
                  <a:cubicBezTo>
                    <a:pt x="26" y="353"/>
                    <a:pt x="26" y="352"/>
                    <a:pt x="26" y="352"/>
                  </a:cubicBezTo>
                  <a:cubicBezTo>
                    <a:pt x="26" y="351"/>
                    <a:pt x="26" y="350"/>
                    <a:pt x="26" y="350"/>
                  </a:cubicBezTo>
                  <a:cubicBezTo>
                    <a:pt x="27" y="348"/>
                    <a:pt x="27" y="347"/>
                    <a:pt x="29" y="346"/>
                  </a:cubicBezTo>
                  <a:cubicBezTo>
                    <a:pt x="29" y="345"/>
                    <a:pt x="30" y="345"/>
                    <a:pt x="31" y="344"/>
                  </a:cubicBezTo>
                  <a:cubicBezTo>
                    <a:pt x="31" y="343"/>
                    <a:pt x="32" y="343"/>
                    <a:pt x="33" y="342"/>
                  </a:cubicBezTo>
                  <a:cubicBezTo>
                    <a:pt x="33" y="342"/>
                    <a:pt x="33" y="342"/>
                    <a:pt x="33" y="342"/>
                  </a:cubicBezTo>
                  <a:cubicBezTo>
                    <a:pt x="35" y="341"/>
                    <a:pt x="37" y="340"/>
                    <a:pt x="38" y="339"/>
                  </a:cubicBezTo>
                  <a:cubicBezTo>
                    <a:pt x="38" y="339"/>
                    <a:pt x="38" y="339"/>
                    <a:pt x="38" y="339"/>
                  </a:cubicBezTo>
                  <a:cubicBezTo>
                    <a:pt x="39" y="339"/>
                    <a:pt x="40" y="339"/>
                    <a:pt x="42" y="338"/>
                  </a:cubicBezTo>
                  <a:cubicBezTo>
                    <a:pt x="43" y="337"/>
                    <a:pt x="44" y="337"/>
                    <a:pt x="44" y="336"/>
                  </a:cubicBezTo>
                  <a:cubicBezTo>
                    <a:pt x="45" y="336"/>
                    <a:pt x="45" y="336"/>
                    <a:pt x="46" y="336"/>
                  </a:cubicBezTo>
                  <a:cubicBezTo>
                    <a:pt x="47" y="335"/>
                    <a:pt x="48" y="335"/>
                    <a:pt x="49" y="334"/>
                  </a:cubicBezTo>
                  <a:cubicBezTo>
                    <a:pt x="50" y="334"/>
                    <a:pt x="50" y="334"/>
                    <a:pt x="50" y="334"/>
                  </a:cubicBezTo>
                  <a:cubicBezTo>
                    <a:pt x="51" y="334"/>
                    <a:pt x="51" y="334"/>
                    <a:pt x="52" y="333"/>
                  </a:cubicBezTo>
                  <a:cubicBezTo>
                    <a:pt x="53" y="333"/>
                    <a:pt x="54" y="332"/>
                    <a:pt x="54" y="332"/>
                  </a:cubicBezTo>
                  <a:cubicBezTo>
                    <a:pt x="54" y="332"/>
                    <a:pt x="54" y="332"/>
                    <a:pt x="54" y="332"/>
                  </a:cubicBezTo>
                  <a:cubicBezTo>
                    <a:pt x="55" y="332"/>
                    <a:pt x="55" y="332"/>
                    <a:pt x="55" y="332"/>
                  </a:cubicBezTo>
                  <a:cubicBezTo>
                    <a:pt x="56" y="332"/>
                    <a:pt x="58" y="332"/>
                    <a:pt x="58" y="330"/>
                  </a:cubicBezTo>
                  <a:cubicBezTo>
                    <a:pt x="59" y="330"/>
                    <a:pt x="59" y="330"/>
                    <a:pt x="59" y="330"/>
                  </a:cubicBezTo>
                  <a:cubicBezTo>
                    <a:pt x="59" y="330"/>
                    <a:pt x="60" y="330"/>
                    <a:pt x="61" y="330"/>
                  </a:cubicBezTo>
                  <a:cubicBezTo>
                    <a:pt x="61" y="330"/>
                    <a:pt x="62" y="330"/>
                    <a:pt x="62" y="329"/>
                  </a:cubicBezTo>
                  <a:cubicBezTo>
                    <a:pt x="63" y="329"/>
                    <a:pt x="63" y="329"/>
                    <a:pt x="63" y="329"/>
                  </a:cubicBezTo>
                  <a:cubicBezTo>
                    <a:pt x="64" y="329"/>
                    <a:pt x="64" y="329"/>
                    <a:pt x="64" y="329"/>
                  </a:cubicBezTo>
                  <a:cubicBezTo>
                    <a:pt x="64" y="328"/>
                    <a:pt x="65" y="328"/>
                    <a:pt x="65" y="328"/>
                  </a:cubicBezTo>
                  <a:cubicBezTo>
                    <a:pt x="66" y="328"/>
                    <a:pt x="66" y="328"/>
                    <a:pt x="67" y="328"/>
                  </a:cubicBezTo>
                  <a:cubicBezTo>
                    <a:pt x="67" y="327"/>
                    <a:pt x="67" y="327"/>
                    <a:pt x="68" y="327"/>
                  </a:cubicBezTo>
                  <a:cubicBezTo>
                    <a:pt x="68" y="327"/>
                    <a:pt x="69" y="327"/>
                    <a:pt x="70" y="327"/>
                  </a:cubicBezTo>
                  <a:cubicBezTo>
                    <a:pt x="70" y="326"/>
                    <a:pt x="70" y="326"/>
                    <a:pt x="72" y="326"/>
                  </a:cubicBezTo>
                  <a:cubicBezTo>
                    <a:pt x="74" y="325"/>
                    <a:pt x="75" y="325"/>
                    <a:pt x="76" y="324"/>
                  </a:cubicBezTo>
                  <a:cubicBezTo>
                    <a:pt x="77" y="324"/>
                    <a:pt x="77" y="324"/>
                    <a:pt x="78" y="324"/>
                  </a:cubicBezTo>
                  <a:cubicBezTo>
                    <a:pt x="80" y="323"/>
                    <a:pt x="80" y="323"/>
                    <a:pt x="81" y="323"/>
                  </a:cubicBezTo>
                  <a:cubicBezTo>
                    <a:pt x="81" y="323"/>
                    <a:pt x="81" y="323"/>
                    <a:pt x="81" y="323"/>
                  </a:cubicBezTo>
                  <a:cubicBezTo>
                    <a:pt x="81" y="323"/>
                    <a:pt x="81" y="322"/>
                    <a:pt x="81" y="322"/>
                  </a:cubicBezTo>
                  <a:cubicBezTo>
                    <a:pt x="84" y="322"/>
                    <a:pt x="84" y="322"/>
                    <a:pt x="84" y="322"/>
                  </a:cubicBezTo>
                  <a:cubicBezTo>
                    <a:pt x="84" y="322"/>
                    <a:pt x="84" y="322"/>
                    <a:pt x="84" y="322"/>
                  </a:cubicBezTo>
                  <a:cubicBezTo>
                    <a:pt x="86" y="322"/>
                    <a:pt x="88" y="321"/>
                    <a:pt x="88" y="320"/>
                  </a:cubicBezTo>
                  <a:cubicBezTo>
                    <a:pt x="89" y="319"/>
                    <a:pt x="90" y="319"/>
                    <a:pt x="90" y="319"/>
                  </a:cubicBezTo>
                  <a:cubicBezTo>
                    <a:pt x="91" y="319"/>
                    <a:pt x="91" y="319"/>
                    <a:pt x="91" y="319"/>
                  </a:cubicBezTo>
                  <a:cubicBezTo>
                    <a:pt x="92" y="319"/>
                    <a:pt x="92" y="319"/>
                    <a:pt x="93" y="319"/>
                  </a:cubicBezTo>
                  <a:cubicBezTo>
                    <a:pt x="93" y="319"/>
                    <a:pt x="93" y="319"/>
                    <a:pt x="93" y="319"/>
                  </a:cubicBezTo>
                  <a:cubicBezTo>
                    <a:pt x="94" y="319"/>
                    <a:pt x="95" y="318"/>
                    <a:pt x="96" y="318"/>
                  </a:cubicBezTo>
                  <a:cubicBezTo>
                    <a:pt x="97" y="318"/>
                    <a:pt x="98" y="318"/>
                    <a:pt x="98" y="317"/>
                  </a:cubicBezTo>
                  <a:cubicBezTo>
                    <a:pt x="99" y="317"/>
                    <a:pt x="99" y="317"/>
                    <a:pt x="99" y="317"/>
                  </a:cubicBezTo>
                  <a:cubicBezTo>
                    <a:pt x="99" y="317"/>
                    <a:pt x="100" y="317"/>
                    <a:pt x="100" y="317"/>
                  </a:cubicBezTo>
                  <a:cubicBezTo>
                    <a:pt x="100" y="317"/>
                    <a:pt x="100" y="317"/>
                    <a:pt x="100" y="317"/>
                  </a:cubicBezTo>
                  <a:cubicBezTo>
                    <a:pt x="101" y="316"/>
                    <a:pt x="102" y="316"/>
                    <a:pt x="103" y="316"/>
                  </a:cubicBezTo>
                  <a:cubicBezTo>
                    <a:pt x="104" y="316"/>
                    <a:pt x="105" y="316"/>
                    <a:pt x="106" y="315"/>
                  </a:cubicBezTo>
                  <a:cubicBezTo>
                    <a:pt x="106" y="315"/>
                    <a:pt x="107" y="315"/>
                    <a:pt x="107" y="315"/>
                  </a:cubicBezTo>
                  <a:cubicBezTo>
                    <a:pt x="107" y="315"/>
                    <a:pt x="107" y="315"/>
                    <a:pt x="108" y="315"/>
                  </a:cubicBezTo>
                  <a:cubicBezTo>
                    <a:pt x="110" y="314"/>
                    <a:pt x="110" y="314"/>
                    <a:pt x="110" y="314"/>
                  </a:cubicBezTo>
                  <a:cubicBezTo>
                    <a:pt x="111" y="314"/>
                    <a:pt x="111" y="314"/>
                    <a:pt x="111" y="314"/>
                  </a:cubicBezTo>
                  <a:cubicBezTo>
                    <a:pt x="112" y="314"/>
                    <a:pt x="113" y="314"/>
                    <a:pt x="114" y="313"/>
                  </a:cubicBezTo>
                  <a:cubicBezTo>
                    <a:pt x="114" y="313"/>
                    <a:pt x="115" y="313"/>
                    <a:pt x="115" y="313"/>
                  </a:cubicBezTo>
                  <a:cubicBezTo>
                    <a:pt x="115" y="313"/>
                    <a:pt x="115" y="313"/>
                    <a:pt x="115" y="313"/>
                  </a:cubicBezTo>
                  <a:cubicBezTo>
                    <a:pt x="116" y="313"/>
                    <a:pt x="116" y="312"/>
                    <a:pt x="117" y="312"/>
                  </a:cubicBezTo>
                  <a:cubicBezTo>
                    <a:pt x="117" y="312"/>
                    <a:pt x="117" y="312"/>
                    <a:pt x="117" y="312"/>
                  </a:cubicBezTo>
                  <a:cubicBezTo>
                    <a:pt x="118" y="312"/>
                    <a:pt x="118" y="312"/>
                    <a:pt x="118" y="312"/>
                  </a:cubicBezTo>
                  <a:cubicBezTo>
                    <a:pt x="118" y="312"/>
                    <a:pt x="119" y="312"/>
                    <a:pt x="120" y="312"/>
                  </a:cubicBezTo>
                  <a:cubicBezTo>
                    <a:pt x="120" y="312"/>
                    <a:pt x="121" y="312"/>
                    <a:pt x="121" y="312"/>
                  </a:cubicBezTo>
                  <a:cubicBezTo>
                    <a:pt x="122" y="312"/>
                    <a:pt x="123" y="312"/>
                    <a:pt x="124" y="311"/>
                  </a:cubicBezTo>
                  <a:cubicBezTo>
                    <a:pt x="124" y="311"/>
                    <a:pt x="125" y="311"/>
                    <a:pt x="126" y="311"/>
                  </a:cubicBezTo>
                  <a:cubicBezTo>
                    <a:pt x="126" y="311"/>
                    <a:pt x="127" y="311"/>
                    <a:pt x="127" y="311"/>
                  </a:cubicBezTo>
                  <a:cubicBezTo>
                    <a:pt x="127" y="311"/>
                    <a:pt x="128" y="311"/>
                    <a:pt x="128" y="311"/>
                  </a:cubicBezTo>
                  <a:cubicBezTo>
                    <a:pt x="129" y="310"/>
                    <a:pt x="130" y="310"/>
                    <a:pt x="131" y="310"/>
                  </a:cubicBezTo>
                  <a:cubicBezTo>
                    <a:pt x="133" y="311"/>
                    <a:pt x="134" y="311"/>
                    <a:pt x="135" y="310"/>
                  </a:cubicBezTo>
                  <a:cubicBezTo>
                    <a:pt x="136" y="310"/>
                    <a:pt x="136" y="310"/>
                    <a:pt x="137" y="310"/>
                  </a:cubicBezTo>
                  <a:cubicBezTo>
                    <a:pt x="138" y="311"/>
                    <a:pt x="140" y="312"/>
                    <a:pt x="142" y="312"/>
                  </a:cubicBezTo>
                  <a:cubicBezTo>
                    <a:pt x="142" y="312"/>
                    <a:pt x="143" y="313"/>
                    <a:pt x="144" y="313"/>
                  </a:cubicBezTo>
                  <a:cubicBezTo>
                    <a:pt x="144" y="314"/>
                    <a:pt x="144" y="314"/>
                    <a:pt x="144" y="314"/>
                  </a:cubicBezTo>
                  <a:cubicBezTo>
                    <a:pt x="145" y="314"/>
                    <a:pt x="145" y="314"/>
                    <a:pt x="145" y="314"/>
                  </a:cubicBezTo>
                  <a:cubicBezTo>
                    <a:pt x="145" y="315"/>
                    <a:pt x="145" y="315"/>
                    <a:pt x="145" y="316"/>
                  </a:cubicBezTo>
                  <a:cubicBezTo>
                    <a:pt x="145" y="316"/>
                    <a:pt x="146" y="316"/>
                    <a:pt x="146" y="316"/>
                  </a:cubicBezTo>
                  <a:cubicBezTo>
                    <a:pt x="146" y="316"/>
                    <a:pt x="146" y="317"/>
                    <a:pt x="147" y="318"/>
                  </a:cubicBezTo>
                  <a:cubicBezTo>
                    <a:pt x="147" y="318"/>
                    <a:pt x="147" y="318"/>
                    <a:pt x="148" y="319"/>
                  </a:cubicBezTo>
                  <a:cubicBezTo>
                    <a:pt x="148" y="320"/>
                    <a:pt x="148" y="320"/>
                    <a:pt x="148" y="320"/>
                  </a:cubicBezTo>
                  <a:cubicBezTo>
                    <a:pt x="149" y="321"/>
                    <a:pt x="149" y="321"/>
                    <a:pt x="149" y="321"/>
                  </a:cubicBezTo>
                  <a:cubicBezTo>
                    <a:pt x="149" y="321"/>
                    <a:pt x="149" y="322"/>
                    <a:pt x="149" y="322"/>
                  </a:cubicBezTo>
                  <a:cubicBezTo>
                    <a:pt x="150" y="323"/>
                    <a:pt x="150" y="324"/>
                    <a:pt x="151" y="324"/>
                  </a:cubicBezTo>
                  <a:cubicBezTo>
                    <a:pt x="151" y="324"/>
                    <a:pt x="151" y="324"/>
                    <a:pt x="151" y="325"/>
                  </a:cubicBezTo>
                  <a:cubicBezTo>
                    <a:pt x="151" y="325"/>
                    <a:pt x="151" y="325"/>
                    <a:pt x="152" y="326"/>
                  </a:cubicBezTo>
                  <a:cubicBezTo>
                    <a:pt x="152" y="327"/>
                    <a:pt x="153" y="328"/>
                    <a:pt x="153" y="329"/>
                  </a:cubicBezTo>
                  <a:cubicBezTo>
                    <a:pt x="153" y="330"/>
                    <a:pt x="154" y="331"/>
                    <a:pt x="154" y="331"/>
                  </a:cubicBezTo>
                  <a:cubicBezTo>
                    <a:pt x="155" y="331"/>
                    <a:pt x="155" y="331"/>
                    <a:pt x="155" y="331"/>
                  </a:cubicBezTo>
                  <a:cubicBezTo>
                    <a:pt x="155" y="331"/>
                    <a:pt x="155" y="332"/>
                    <a:pt x="155" y="332"/>
                  </a:cubicBezTo>
                  <a:cubicBezTo>
                    <a:pt x="154" y="333"/>
                    <a:pt x="155" y="334"/>
                    <a:pt x="157" y="334"/>
                  </a:cubicBezTo>
                  <a:cubicBezTo>
                    <a:pt x="157" y="334"/>
                    <a:pt x="157" y="335"/>
                    <a:pt x="157" y="335"/>
                  </a:cubicBezTo>
                  <a:cubicBezTo>
                    <a:pt x="157" y="335"/>
                    <a:pt x="157" y="335"/>
                    <a:pt x="157" y="336"/>
                  </a:cubicBezTo>
                  <a:cubicBezTo>
                    <a:pt x="157" y="336"/>
                    <a:pt x="158" y="337"/>
                    <a:pt x="158" y="337"/>
                  </a:cubicBezTo>
                  <a:cubicBezTo>
                    <a:pt x="158" y="337"/>
                    <a:pt x="158" y="337"/>
                    <a:pt x="158" y="337"/>
                  </a:cubicBezTo>
                  <a:cubicBezTo>
                    <a:pt x="158" y="337"/>
                    <a:pt x="158" y="337"/>
                    <a:pt x="158" y="337"/>
                  </a:cubicBezTo>
                  <a:cubicBezTo>
                    <a:pt x="158" y="337"/>
                    <a:pt x="158" y="337"/>
                    <a:pt x="158" y="337"/>
                  </a:cubicBezTo>
                  <a:cubicBezTo>
                    <a:pt x="158" y="337"/>
                    <a:pt x="158" y="337"/>
                    <a:pt x="158" y="337"/>
                  </a:cubicBezTo>
                  <a:cubicBezTo>
                    <a:pt x="158" y="337"/>
                    <a:pt x="158" y="337"/>
                    <a:pt x="158" y="337"/>
                  </a:cubicBezTo>
                  <a:cubicBezTo>
                    <a:pt x="158" y="338"/>
                    <a:pt x="158" y="339"/>
                    <a:pt x="159" y="340"/>
                  </a:cubicBezTo>
                  <a:cubicBezTo>
                    <a:pt x="159" y="340"/>
                    <a:pt x="159" y="340"/>
                    <a:pt x="159" y="341"/>
                  </a:cubicBezTo>
                  <a:cubicBezTo>
                    <a:pt x="159" y="341"/>
                    <a:pt x="158" y="342"/>
                    <a:pt x="158" y="343"/>
                  </a:cubicBezTo>
                  <a:cubicBezTo>
                    <a:pt x="158" y="343"/>
                    <a:pt x="158" y="343"/>
                    <a:pt x="158" y="344"/>
                  </a:cubicBezTo>
                  <a:cubicBezTo>
                    <a:pt x="158" y="344"/>
                    <a:pt x="158" y="344"/>
                    <a:pt x="158" y="344"/>
                  </a:cubicBezTo>
                  <a:cubicBezTo>
                    <a:pt x="158" y="344"/>
                    <a:pt x="157" y="344"/>
                    <a:pt x="157" y="344"/>
                  </a:cubicBezTo>
                  <a:cubicBezTo>
                    <a:pt x="157" y="345"/>
                    <a:pt x="157" y="345"/>
                    <a:pt x="157" y="346"/>
                  </a:cubicBezTo>
                  <a:cubicBezTo>
                    <a:pt x="157" y="346"/>
                    <a:pt x="157" y="346"/>
                    <a:pt x="157" y="346"/>
                  </a:cubicBezTo>
                  <a:cubicBezTo>
                    <a:pt x="156" y="346"/>
                    <a:pt x="156" y="346"/>
                    <a:pt x="156" y="346"/>
                  </a:cubicBezTo>
                  <a:cubicBezTo>
                    <a:pt x="156" y="346"/>
                    <a:pt x="156" y="346"/>
                    <a:pt x="156" y="347"/>
                  </a:cubicBezTo>
                  <a:cubicBezTo>
                    <a:pt x="155" y="347"/>
                    <a:pt x="154" y="348"/>
                    <a:pt x="155" y="349"/>
                  </a:cubicBezTo>
                  <a:cubicBezTo>
                    <a:pt x="155" y="349"/>
                    <a:pt x="155" y="349"/>
                    <a:pt x="154" y="349"/>
                  </a:cubicBezTo>
                  <a:cubicBezTo>
                    <a:pt x="154" y="350"/>
                    <a:pt x="153" y="350"/>
                    <a:pt x="153" y="351"/>
                  </a:cubicBezTo>
                  <a:cubicBezTo>
                    <a:pt x="153" y="351"/>
                    <a:pt x="153" y="351"/>
                    <a:pt x="153" y="351"/>
                  </a:cubicBezTo>
                  <a:cubicBezTo>
                    <a:pt x="153" y="351"/>
                    <a:pt x="153" y="351"/>
                    <a:pt x="153" y="351"/>
                  </a:cubicBezTo>
                  <a:cubicBezTo>
                    <a:pt x="153" y="351"/>
                    <a:pt x="153" y="351"/>
                    <a:pt x="153" y="351"/>
                  </a:cubicBezTo>
                  <a:cubicBezTo>
                    <a:pt x="152" y="352"/>
                    <a:pt x="152" y="352"/>
                    <a:pt x="152" y="353"/>
                  </a:cubicBezTo>
                  <a:cubicBezTo>
                    <a:pt x="152" y="353"/>
                    <a:pt x="152" y="353"/>
                    <a:pt x="152" y="353"/>
                  </a:cubicBezTo>
                  <a:cubicBezTo>
                    <a:pt x="152" y="353"/>
                    <a:pt x="152" y="354"/>
                    <a:pt x="151" y="354"/>
                  </a:cubicBezTo>
                  <a:cubicBezTo>
                    <a:pt x="151" y="354"/>
                    <a:pt x="150" y="355"/>
                    <a:pt x="150" y="357"/>
                  </a:cubicBezTo>
                  <a:cubicBezTo>
                    <a:pt x="149" y="357"/>
                    <a:pt x="149" y="358"/>
                    <a:pt x="149" y="359"/>
                  </a:cubicBezTo>
                  <a:cubicBezTo>
                    <a:pt x="148" y="360"/>
                    <a:pt x="148" y="361"/>
                    <a:pt x="147" y="362"/>
                  </a:cubicBezTo>
                  <a:cubicBezTo>
                    <a:pt x="147" y="363"/>
                    <a:pt x="147" y="363"/>
                    <a:pt x="147" y="363"/>
                  </a:cubicBezTo>
                  <a:cubicBezTo>
                    <a:pt x="147" y="363"/>
                    <a:pt x="147" y="363"/>
                    <a:pt x="147" y="363"/>
                  </a:cubicBezTo>
                  <a:cubicBezTo>
                    <a:pt x="146" y="364"/>
                    <a:pt x="146" y="364"/>
                    <a:pt x="146" y="366"/>
                  </a:cubicBezTo>
                  <a:cubicBezTo>
                    <a:pt x="146" y="366"/>
                    <a:pt x="146" y="366"/>
                    <a:pt x="146" y="367"/>
                  </a:cubicBezTo>
                  <a:cubicBezTo>
                    <a:pt x="145" y="367"/>
                    <a:pt x="145" y="368"/>
                    <a:pt x="145" y="369"/>
                  </a:cubicBezTo>
                  <a:cubicBezTo>
                    <a:pt x="145" y="370"/>
                    <a:pt x="145" y="370"/>
                    <a:pt x="145" y="370"/>
                  </a:cubicBezTo>
                  <a:cubicBezTo>
                    <a:pt x="144" y="371"/>
                    <a:pt x="144" y="371"/>
                    <a:pt x="144" y="371"/>
                  </a:cubicBezTo>
                  <a:cubicBezTo>
                    <a:pt x="144" y="372"/>
                    <a:pt x="144" y="373"/>
                    <a:pt x="144" y="373"/>
                  </a:cubicBezTo>
                  <a:cubicBezTo>
                    <a:pt x="144" y="373"/>
                    <a:pt x="144" y="373"/>
                    <a:pt x="144" y="373"/>
                  </a:cubicBezTo>
                  <a:cubicBezTo>
                    <a:pt x="143" y="374"/>
                    <a:pt x="143" y="374"/>
                    <a:pt x="143" y="375"/>
                  </a:cubicBezTo>
                  <a:cubicBezTo>
                    <a:pt x="143" y="375"/>
                    <a:pt x="143" y="375"/>
                    <a:pt x="143" y="376"/>
                  </a:cubicBezTo>
                  <a:cubicBezTo>
                    <a:pt x="143" y="376"/>
                    <a:pt x="142" y="376"/>
                    <a:pt x="142" y="377"/>
                  </a:cubicBezTo>
                  <a:cubicBezTo>
                    <a:pt x="142" y="377"/>
                    <a:pt x="142" y="377"/>
                    <a:pt x="142" y="377"/>
                  </a:cubicBezTo>
                  <a:cubicBezTo>
                    <a:pt x="142" y="377"/>
                    <a:pt x="142" y="378"/>
                    <a:pt x="142" y="378"/>
                  </a:cubicBezTo>
                  <a:cubicBezTo>
                    <a:pt x="142" y="378"/>
                    <a:pt x="141" y="378"/>
                    <a:pt x="141" y="378"/>
                  </a:cubicBezTo>
                  <a:cubicBezTo>
                    <a:pt x="141" y="379"/>
                    <a:pt x="141" y="379"/>
                    <a:pt x="141" y="379"/>
                  </a:cubicBezTo>
                  <a:cubicBezTo>
                    <a:pt x="141" y="380"/>
                    <a:pt x="141" y="380"/>
                    <a:pt x="141" y="380"/>
                  </a:cubicBezTo>
                  <a:cubicBezTo>
                    <a:pt x="140" y="381"/>
                    <a:pt x="140" y="381"/>
                    <a:pt x="140" y="382"/>
                  </a:cubicBezTo>
                  <a:cubicBezTo>
                    <a:pt x="140" y="382"/>
                    <a:pt x="140" y="383"/>
                    <a:pt x="140" y="383"/>
                  </a:cubicBezTo>
                  <a:cubicBezTo>
                    <a:pt x="140" y="384"/>
                    <a:pt x="140" y="384"/>
                    <a:pt x="140" y="385"/>
                  </a:cubicBezTo>
                  <a:cubicBezTo>
                    <a:pt x="140" y="385"/>
                    <a:pt x="139" y="385"/>
                    <a:pt x="139" y="385"/>
                  </a:cubicBezTo>
                  <a:cubicBezTo>
                    <a:pt x="139" y="386"/>
                    <a:pt x="139" y="387"/>
                    <a:pt x="139" y="387"/>
                  </a:cubicBezTo>
                  <a:cubicBezTo>
                    <a:pt x="139" y="388"/>
                    <a:pt x="139" y="389"/>
                    <a:pt x="139" y="389"/>
                  </a:cubicBezTo>
                  <a:cubicBezTo>
                    <a:pt x="138" y="391"/>
                    <a:pt x="138" y="393"/>
                    <a:pt x="138" y="395"/>
                  </a:cubicBezTo>
                  <a:cubicBezTo>
                    <a:pt x="138" y="398"/>
                    <a:pt x="137" y="399"/>
                    <a:pt x="137" y="400"/>
                  </a:cubicBezTo>
                  <a:cubicBezTo>
                    <a:pt x="137" y="401"/>
                    <a:pt x="137" y="401"/>
                    <a:pt x="137" y="401"/>
                  </a:cubicBezTo>
                  <a:cubicBezTo>
                    <a:pt x="137" y="402"/>
                    <a:pt x="137" y="402"/>
                    <a:pt x="137" y="402"/>
                  </a:cubicBezTo>
                  <a:cubicBezTo>
                    <a:pt x="137" y="402"/>
                    <a:pt x="137" y="403"/>
                    <a:pt x="136" y="404"/>
                  </a:cubicBezTo>
                  <a:cubicBezTo>
                    <a:pt x="136" y="405"/>
                    <a:pt x="136" y="406"/>
                    <a:pt x="136" y="408"/>
                  </a:cubicBezTo>
                  <a:cubicBezTo>
                    <a:pt x="136" y="408"/>
                    <a:pt x="136" y="408"/>
                    <a:pt x="136" y="408"/>
                  </a:cubicBezTo>
                  <a:cubicBezTo>
                    <a:pt x="136" y="410"/>
                    <a:pt x="136" y="412"/>
                    <a:pt x="135" y="413"/>
                  </a:cubicBezTo>
                  <a:cubicBezTo>
                    <a:pt x="135" y="413"/>
                    <a:pt x="135" y="413"/>
                    <a:pt x="135" y="414"/>
                  </a:cubicBezTo>
                  <a:cubicBezTo>
                    <a:pt x="135" y="415"/>
                    <a:pt x="135" y="416"/>
                    <a:pt x="135" y="417"/>
                  </a:cubicBezTo>
                  <a:cubicBezTo>
                    <a:pt x="135" y="417"/>
                    <a:pt x="135" y="418"/>
                    <a:pt x="135" y="418"/>
                  </a:cubicBezTo>
                  <a:cubicBezTo>
                    <a:pt x="135" y="419"/>
                    <a:pt x="135" y="420"/>
                    <a:pt x="135" y="420"/>
                  </a:cubicBezTo>
                  <a:cubicBezTo>
                    <a:pt x="135" y="420"/>
                    <a:pt x="135" y="421"/>
                    <a:pt x="135" y="421"/>
                  </a:cubicBezTo>
                  <a:cubicBezTo>
                    <a:pt x="135" y="421"/>
                    <a:pt x="135" y="421"/>
                    <a:pt x="135" y="421"/>
                  </a:cubicBezTo>
                  <a:cubicBezTo>
                    <a:pt x="135" y="422"/>
                    <a:pt x="135" y="422"/>
                    <a:pt x="135" y="422"/>
                  </a:cubicBezTo>
                  <a:cubicBezTo>
                    <a:pt x="135" y="423"/>
                    <a:pt x="135" y="423"/>
                    <a:pt x="135" y="423"/>
                  </a:cubicBezTo>
                  <a:cubicBezTo>
                    <a:pt x="134" y="423"/>
                    <a:pt x="134" y="422"/>
                    <a:pt x="134" y="422"/>
                  </a:cubicBezTo>
                  <a:cubicBezTo>
                    <a:pt x="134" y="422"/>
                    <a:pt x="133" y="422"/>
                    <a:pt x="132" y="421"/>
                  </a:cubicBezTo>
                  <a:cubicBezTo>
                    <a:pt x="132" y="421"/>
                    <a:pt x="131" y="420"/>
                    <a:pt x="131" y="420"/>
                  </a:cubicBezTo>
                  <a:cubicBezTo>
                    <a:pt x="130" y="420"/>
                    <a:pt x="130" y="420"/>
                    <a:pt x="130" y="420"/>
                  </a:cubicBezTo>
                  <a:cubicBezTo>
                    <a:pt x="129" y="419"/>
                    <a:pt x="127" y="418"/>
                    <a:pt x="126" y="418"/>
                  </a:cubicBezTo>
                  <a:cubicBezTo>
                    <a:pt x="126" y="417"/>
                    <a:pt x="126" y="417"/>
                    <a:pt x="126" y="418"/>
                  </a:cubicBezTo>
                  <a:cubicBezTo>
                    <a:pt x="126" y="418"/>
                    <a:pt x="125" y="417"/>
                    <a:pt x="124" y="417"/>
                  </a:cubicBezTo>
                  <a:cubicBezTo>
                    <a:pt x="124" y="416"/>
                    <a:pt x="124" y="416"/>
                    <a:pt x="122" y="416"/>
                  </a:cubicBezTo>
                  <a:cubicBezTo>
                    <a:pt x="122" y="415"/>
                    <a:pt x="122" y="415"/>
                    <a:pt x="121" y="415"/>
                  </a:cubicBezTo>
                  <a:cubicBezTo>
                    <a:pt x="121" y="414"/>
                    <a:pt x="120" y="414"/>
                    <a:pt x="120" y="414"/>
                  </a:cubicBezTo>
                  <a:cubicBezTo>
                    <a:pt x="120" y="414"/>
                    <a:pt x="120" y="414"/>
                    <a:pt x="119" y="414"/>
                  </a:cubicBezTo>
                  <a:cubicBezTo>
                    <a:pt x="119" y="414"/>
                    <a:pt x="119" y="414"/>
                    <a:pt x="118" y="414"/>
                  </a:cubicBezTo>
                  <a:cubicBezTo>
                    <a:pt x="118" y="414"/>
                    <a:pt x="118" y="414"/>
                    <a:pt x="117" y="414"/>
                  </a:cubicBezTo>
                  <a:cubicBezTo>
                    <a:pt x="117" y="414"/>
                    <a:pt x="117" y="414"/>
                    <a:pt x="116" y="414"/>
                  </a:cubicBezTo>
                  <a:cubicBezTo>
                    <a:pt x="116" y="414"/>
                    <a:pt x="116" y="415"/>
                    <a:pt x="116" y="415"/>
                  </a:cubicBezTo>
                  <a:cubicBezTo>
                    <a:pt x="116" y="416"/>
                    <a:pt x="116" y="416"/>
                    <a:pt x="116" y="417"/>
                  </a:cubicBezTo>
                  <a:cubicBezTo>
                    <a:pt x="116" y="417"/>
                    <a:pt x="116" y="417"/>
                    <a:pt x="116" y="417"/>
                  </a:cubicBezTo>
                  <a:cubicBezTo>
                    <a:pt x="115" y="418"/>
                    <a:pt x="116" y="419"/>
                    <a:pt x="117" y="420"/>
                  </a:cubicBezTo>
                  <a:cubicBezTo>
                    <a:pt x="117" y="420"/>
                    <a:pt x="117" y="420"/>
                    <a:pt x="117" y="420"/>
                  </a:cubicBezTo>
                  <a:cubicBezTo>
                    <a:pt x="117" y="420"/>
                    <a:pt x="117" y="420"/>
                    <a:pt x="117" y="421"/>
                  </a:cubicBezTo>
                  <a:cubicBezTo>
                    <a:pt x="117" y="422"/>
                    <a:pt x="117" y="422"/>
                    <a:pt x="118" y="422"/>
                  </a:cubicBezTo>
                  <a:cubicBezTo>
                    <a:pt x="118" y="422"/>
                    <a:pt x="118" y="423"/>
                    <a:pt x="118" y="423"/>
                  </a:cubicBezTo>
                  <a:cubicBezTo>
                    <a:pt x="118" y="424"/>
                    <a:pt x="118" y="425"/>
                    <a:pt x="119" y="425"/>
                  </a:cubicBezTo>
                  <a:cubicBezTo>
                    <a:pt x="119" y="426"/>
                    <a:pt x="120" y="428"/>
                    <a:pt x="121" y="428"/>
                  </a:cubicBezTo>
                  <a:cubicBezTo>
                    <a:pt x="121" y="428"/>
                    <a:pt x="122" y="429"/>
                    <a:pt x="122" y="429"/>
                  </a:cubicBezTo>
                  <a:cubicBezTo>
                    <a:pt x="122" y="429"/>
                    <a:pt x="122" y="430"/>
                    <a:pt x="123" y="430"/>
                  </a:cubicBezTo>
                  <a:cubicBezTo>
                    <a:pt x="123" y="430"/>
                    <a:pt x="123" y="431"/>
                    <a:pt x="123" y="431"/>
                  </a:cubicBezTo>
                  <a:cubicBezTo>
                    <a:pt x="123" y="431"/>
                    <a:pt x="124" y="432"/>
                    <a:pt x="125" y="433"/>
                  </a:cubicBezTo>
                  <a:cubicBezTo>
                    <a:pt x="125" y="433"/>
                    <a:pt x="125" y="433"/>
                    <a:pt x="125" y="434"/>
                  </a:cubicBezTo>
                  <a:cubicBezTo>
                    <a:pt x="126" y="434"/>
                    <a:pt x="126" y="435"/>
                    <a:pt x="126" y="435"/>
                  </a:cubicBezTo>
                  <a:cubicBezTo>
                    <a:pt x="127" y="436"/>
                    <a:pt x="127" y="436"/>
                    <a:pt x="127" y="436"/>
                  </a:cubicBezTo>
                  <a:cubicBezTo>
                    <a:pt x="127" y="436"/>
                    <a:pt x="127" y="436"/>
                    <a:pt x="127" y="437"/>
                  </a:cubicBezTo>
                  <a:cubicBezTo>
                    <a:pt x="126" y="437"/>
                    <a:pt x="126" y="436"/>
                    <a:pt x="125" y="436"/>
                  </a:cubicBezTo>
                  <a:cubicBezTo>
                    <a:pt x="125" y="435"/>
                    <a:pt x="123" y="434"/>
                    <a:pt x="122" y="434"/>
                  </a:cubicBezTo>
                  <a:cubicBezTo>
                    <a:pt x="122" y="434"/>
                    <a:pt x="122" y="434"/>
                    <a:pt x="122" y="434"/>
                  </a:cubicBezTo>
                  <a:cubicBezTo>
                    <a:pt x="122" y="434"/>
                    <a:pt x="121" y="434"/>
                    <a:pt x="121" y="434"/>
                  </a:cubicBezTo>
                  <a:cubicBezTo>
                    <a:pt x="121" y="434"/>
                    <a:pt x="121" y="434"/>
                    <a:pt x="120" y="434"/>
                  </a:cubicBezTo>
                  <a:cubicBezTo>
                    <a:pt x="120" y="433"/>
                    <a:pt x="119" y="433"/>
                    <a:pt x="119" y="433"/>
                  </a:cubicBezTo>
                  <a:cubicBezTo>
                    <a:pt x="119" y="433"/>
                    <a:pt x="119" y="433"/>
                    <a:pt x="118" y="433"/>
                  </a:cubicBezTo>
                  <a:cubicBezTo>
                    <a:pt x="117" y="432"/>
                    <a:pt x="117" y="432"/>
                    <a:pt x="116" y="432"/>
                  </a:cubicBezTo>
                  <a:cubicBezTo>
                    <a:pt x="116" y="432"/>
                    <a:pt x="115" y="432"/>
                    <a:pt x="114" y="432"/>
                  </a:cubicBezTo>
                  <a:cubicBezTo>
                    <a:pt x="114" y="432"/>
                    <a:pt x="114" y="432"/>
                    <a:pt x="114" y="432"/>
                  </a:cubicBezTo>
                  <a:cubicBezTo>
                    <a:pt x="113" y="431"/>
                    <a:pt x="112" y="431"/>
                    <a:pt x="111" y="431"/>
                  </a:cubicBezTo>
                  <a:cubicBezTo>
                    <a:pt x="110" y="430"/>
                    <a:pt x="110" y="430"/>
                    <a:pt x="110" y="430"/>
                  </a:cubicBezTo>
                  <a:cubicBezTo>
                    <a:pt x="110" y="430"/>
                    <a:pt x="110" y="430"/>
                    <a:pt x="110" y="430"/>
                  </a:cubicBezTo>
                  <a:cubicBezTo>
                    <a:pt x="109" y="430"/>
                    <a:pt x="109" y="429"/>
                    <a:pt x="108" y="430"/>
                  </a:cubicBezTo>
                  <a:cubicBezTo>
                    <a:pt x="108" y="429"/>
                    <a:pt x="107" y="429"/>
                    <a:pt x="106" y="429"/>
                  </a:cubicBezTo>
                  <a:cubicBezTo>
                    <a:pt x="106" y="428"/>
                    <a:pt x="105" y="428"/>
                    <a:pt x="104" y="428"/>
                  </a:cubicBezTo>
                  <a:cubicBezTo>
                    <a:pt x="103" y="428"/>
                    <a:pt x="103" y="428"/>
                    <a:pt x="103" y="428"/>
                  </a:cubicBezTo>
                  <a:cubicBezTo>
                    <a:pt x="102" y="428"/>
                    <a:pt x="101" y="428"/>
                    <a:pt x="100" y="428"/>
                  </a:cubicBezTo>
                  <a:cubicBezTo>
                    <a:pt x="100" y="428"/>
                    <a:pt x="99" y="428"/>
                    <a:pt x="99" y="428"/>
                  </a:cubicBezTo>
                  <a:cubicBezTo>
                    <a:pt x="98" y="429"/>
                    <a:pt x="98" y="429"/>
                    <a:pt x="97" y="429"/>
                  </a:cubicBezTo>
                  <a:cubicBezTo>
                    <a:pt x="97" y="429"/>
                    <a:pt x="96" y="429"/>
                    <a:pt x="96" y="429"/>
                  </a:cubicBezTo>
                  <a:cubicBezTo>
                    <a:pt x="94" y="430"/>
                    <a:pt x="93" y="431"/>
                    <a:pt x="93" y="432"/>
                  </a:cubicBezTo>
                  <a:cubicBezTo>
                    <a:pt x="93" y="433"/>
                    <a:pt x="94" y="435"/>
                    <a:pt x="94" y="435"/>
                  </a:cubicBezTo>
                  <a:cubicBezTo>
                    <a:pt x="95" y="436"/>
                    <a:pt x="95" y="436"/>
                    <a:pt x="95" y="436"/>
                  </a:cubicBezTo>
                  <a:cubicBezTo>
                    <a:pt x="95" y="437"/>
                    <a:pt x="96" y="437"/>
                    <a:pt x="96" y="437"/>
                  </a:cubicBezTo>
                  <a:cubicBezTo>
                    <a:pt x="97" y="437"/>
                    <a:pt x="97" y="437"/>
                    <a:pt x="97" y="438"/>
                  </a:cubicBezTo>
                  <a:cubicBezTo>
                    <a:pt x="97" y="438"/>
                    <a:pt x="98" y="438"/>
                    <a:pt x="98" y="438"/>
                  </a:cubicBezTo>
                  <a:cubicBezTo>
                    <a:pt x="98" y="439"/>
                    <a:pt x="99" y="439"/>
                    <a:pt x="99" y="439"/>
                  </a:cubicBezTo>
                  <a:cubicBezTo>
                    <a:pt x="99" y="439"/>
                    <a:pt x="99" y="440"/>
                    <a:pt x="99" y="440"/>
                  </a:cubicBezTo>
                  <a:cubicBezTo>
                    <a:pt x="99" y="440"/>
                    <a:pt x="100" y="441"/>
                    <a:pt x="101" y="441"/>
                  </a:cubicBezTo>
                  <a:cubicBezTo>
                    <a:pt x="101" y="441"/>
                    <a:pt x="101" y="441"/>
                    <a:pt x="101" y="440"/>
                  </a:cubicBezTo>
                  <a:cubicBezTo>
                    <a:pt x="101" y="441"/>
                    <a:pt x="101" y="441"/>
                    <a:pt x="101" y="441"/>
                  </a:cubicBezTo>
                  <a:cubicBezTo>
                    <a:pt x="101" y="441"/>
                    <a:pt x="101" y="441"/>
                    <a:pt x="101" y="441"/>
                  </a:cubicBezTo>
                  <a:cubicBezTo>
                    <a:pt x="102" y="442"/>
                    <a:pt x="103" y="443"/>
                    <a:pt x="104" y="443"/>
                  </a:cubicBezTo>
                  <a:cubicBezTo>
                    <a:pt x="104" y="443"/>
                    <a:pt x="104" y="443"/>
                    <a:pt x="104" y="443"/>
                  </a:cubicBezTo>
                  <a:cubicBezTo>
                    <a:pt x="104" y="443"/>
                    <a:pt x="104" y="443"/>
                    <a:pt x="105" y="443"/>
                  </a:cubicBezTo>
                  <a:cubicBezTo>
                    <a:pt x="105" y="443"/>
                    <a:pt x="105" y="443"/>
                    <a:pt x="105" y="443"/>
                  </a:cubicBezTo>
                  <a:cubicBezTo>
                    <a:pt x="105" y="444"/>
                    <a:pt x="106" y="444"/>
                    <a:pt x="106" y="444"/>
                  </a:cubicBezTo>
                  <a:cubicBezTo>
                    <a:pt x="106" y="445"/>
                    <a:pt x="106" y="445"/>
                    <a:pt x="106" y="445"/>
                  </a:cubicBezTo>
                  <a:cubicBezTo>
                    <a:pt x="107" y="445"/>
                    <a:pt x="107" y="445"/>
                    <a:pt x="107" y="445"/>
                  </a:cubicBezTo>
                  <a:cubicBezTo>
                    <a:pt x="107" y="445"/>
                    <a:pt x="108" y="446"/>
                    <a:pt x="108" y="446"/>
                  </a:cubicBezTo>
                  <a:cubicBezTo>
                    <a:pt x="108" y="446"/>
                    <a:pt x="109" y="447"/>
                    <a:pt x="109" y="447"/>
                  </a:cubicBezTo>
                  <a:cubicBezTo>
                    <a:pt x="109" y="447"/>
                    <a:pt x="109" y="447"/>
                    <a:pt x="109" y="447"/>
                  </a:cubicBezTo>
                  <a:cubicBezTo>
                    <a:pt x="110" y="448"/>
                    <a:pt x="110" y="448"/>
                    <a:pt x="112" y="448"/>
                  </a:cubicBezTo>
                  <a:cubicBezTo>
                    <a:pt x="113" y="449"/>
                    <a:pt x="113" y="450"/>
                    <a:pt x="114" y="450"/>
                  </a:cubicBezTo>
                  <a:cubicBezTo>
                    <a:pt x="114" y="450"/>
                    <a:pt x="114" y="450"/>
                    <a:pt x="114" y="450"/>
                  </a:cubicBezTo>
                  <a:cubicBezTo>
                    <a:pt x="115" y="450"/>
                    <a:pt x="116" y="451"/>
                    <a:pt x="116" y="451"/>
                  </a:cubicBezTo>
                  <a:cubicBezTo>
                    <a:pt x="116" y="451"/>
                    <a:pt x="116" y="451"/>
                    <a:pt x="116" y="452"/>
                  </a:cubicBezTo>
                  <a:cubicBezTo>
                    <a:pt x="117" y="452"/>
                    <a:pt x="117" y="452"/>
                    <a:pt x="118" y="452"/>
                  </a:cubicBezTo>
                  <a:cubicBezTo>
                    <a:pt x="118" y="453"/>
                    <a:pt x="118" y="453"/>
                    <a:pt x="119" y="453"/>
                  </a:cubicBezTo>
                  <a:cubicBezTo>
                    <a:pt x="119" y="453"/>
                    <a:pt x="120" y="454"/>
                    <a:pt x="120" y="454"/>
                  </a:cubicBezTo>
                  <a:cubicBezTo>
                    <a:pt x="120" y="454"/>
                    <a:pt x="121" y="454"/>
                    <a:pt x="121" y="454"/>
                  </a:cubicBezTo>
                  <a:cubicBezTo>
                    <a:pt x="121" y="454"/>
                    <a:pt x="121" y="454"/>
                    <a:pt x="120" y="455"/>
                  </a:cubicBezTo>
                  <a:cubicBezTo>
                    <a:pt x="120" y="455"/>
                    <a:pt x="120" y="455"/>
                    <a:pt x="119" y="454"/>
                  </a:cubicBezTo>
                  <a:cubicBezTo>
                    <a:pt x="119" y="454"/>
                    <a:pt x="119" y="454"/>
                    <a:pt x="119" y="454"/>
                  </a:cubicBezTo>
                  <a:cubicBezTo>
                    <a:pt x="119" y="454"/>
                    <a:pt x="119" y="454"/>
                    <a:pt x="119" y="454"/>
                  </a:cubicBezTo>
                  <a:cubicBezTo>
                    <a:pt x="118" y="454"/>
                    <a:pt x="118" y="455"/>
                    <a:pt x="117" y="455"/>
                  </a:cubicBezTo>
                  <a:cubicBezTo>
                    <a:pt x="117" y="455"/>
                    <a:pt x="117" y="455"/>
                    <a:pt x="117" y="455"/>
                  </a:cubicBezTo>
                  <a:cubicBezTo>
                    <a:pt x="117" y="455"/>
                    <a:pt x="117" y="455"/>
                    <a:pt x="117" y="455"/>
                  </a:cubicBezTo>
                  <a:cubicBezTo>
                    <a:pt x="117" y="455"/>
                    <a:pt x="117" y="454"/>
                    <a:pt x="117" y="455"/>
                  </a:cubicBezTo>
                  <a:cubicBezTo>
                    <a:pt x="116" y="455"/>
                    <a:pt x="116" y="455"/>
                    <a:pt x="116" y="455"/>
                  </a:cubicBezTo>
                  <a:cubicBezTo>
                    <a:pt x="116" y="454"/>
                    <a:pt x="114" y="454"/>
                    <a:pt x="114" y="455"/>
                  </a:cubicBezTo>
                  <a:cubicBezTo>
                    <a:pt x="113" y="454"/>
                    <a:pt x="112" y="454"/>
                    <a:pt x="111" y="455"/>
                  </a:cubicBezTo>
                  <a:cubicBezTo>
                    <a:pt x="111" y="455"/>
                    <a:pt x="111" y="455"/>
                    <a:pt x="111" y="455"/>
                  </a:cubicBezTo>
                  <a:cubicBezTo>
                    <a:pt x="111" y="455"/>
                    <a:pt x="110" y="455"/>
                    <a:pt x="110" y="455"/>
                  </a:cubicBezTo>
                  <a:cubicBezTo>
                    <a:pt x="110" y="455"/>
                    <a:pt x="110" y="455"/>
                    <a:pt x="110" y="455"/>
                  </a:cubicBezTo>
                  <a:cubicBezTo>
                    <a:pt x="109" y="455"/>
                    <a:pt x="109" y="455"/>
                    <a:pt x="109" y="455"/>
                  </a:cubicBezTo>
                  <a:cubicBezTo>
                    <a:pt x="108" y="455"/>
                    <a:pt x="107" y="455"/>
                    <a:pt x="106" y="455"/>
                  </a:cubicBezTo>
                  <a:cubicBezTo>
                    <a:pt x="106" y="455"/>
                    <a:pt x="106" y="455"/>
                    <a:pt x="106" y="455"/>
                  </a:cubicBezTo>
                  <a:cubicBezTo>
                    <a:pt x="105" y="456"/>
                    <a:pt x="104" y="456"/>
                    <a:pt x="103" y="456"/>
                  </a:cubicBezTo>
                  <a:cubicBezTo>
                    <a:pt x="103" y="456"/>
                    <a:pt x="103" y="456"/>
                    <a:pt x="103" y="456"/>
                  </a:cubicBezTo>
                  <a:cubicBezTo>
                    <a:pt x="103" y="456"/>
                    <a:pt x="102" y="456"/>
                    <a:pt x="102" y="456"/>
                  </a:cubicBezTo>
                  <a:cubicBezTo>
                    <a:pt x="102" y="457"/>
                    <a:pt x="102" y="457"/>
                    <a:pt x="102" y="457"/>
                  </a:cubicBezTo>
                  <a:cubicBezTo>
                    <a:pt x="101" y="458"/>
                    <a:pt x="101" y="458"/>
                    <a:pt x="100" y="459"/>
                  </a:cubicBezTo>
                  <a:cubicBezTo>
                    <a:pt x="100" y="459"/>
                    <a:pt x="100" y="460"/>
                    <a:pt x="100" y="460"/>
                  </a:cubicBezTo>
                  <a:cubicBezTo>
                    <a:pt x="101" y="461"/>
                    <a:pt x="101" y="462"/>
                    <a:pt x="102" y="462"/>
                  </a:cubicBezTo>
                  <a:cubicBezTo>
                    <a:pt x="102" y="462"/>
                    <a:pt x="102" y="462"/>
                    <a:pt x="102" y="462"/>
                  </a:cubicBezTo>
                  <a:cubicBezTo>
                    <a:pt x="102" y="462"/>
                    <a:pt x="102" y="462"/>
                    <a:pt x="102" y="462"/>
                  </a:cubicBezTo>
                  <a:cubicBezTo>
                    <a:pt x="102" y="463"/>
                    <a:pt x="102" y="463"/>
                    <a:pt x="103" y="463"/>
                  </a:cubicBezTo>
                  <a:cubicBezTo>
                    <a:pt x="103" y="463"/>
                    <a:pt x="103" y="463"/>
                    <a:pt x="103" y="463"/>
                  </a:cubicBezTo>
                  <a:cubicBezTo>
                    <a:pt x="104" y="463"/>
                    <a:pt x="104" y="463"/>
                    <a:pt x="105" y="463"/>
                  </a:cubicBezTo>
                  <a:cubicBezTo>
                    <a:pt x="105" y="463"/>
                    <a:pt x="105" y="463"/>
                    <a:pt x="105" y="464"/>
                  </a:cubicBezTo>
                  <a:cubicBezTo>
                    <a:pt x="105" y="464"/>
                    <a:pt x="105" y="464"/>
                    <a:pt x="105" y="464"/>
                  </a:cubicBezTo>
                  <a:cubicBezTo>
                    <a:pt x="105" y="464"/>
                    <a:pt x="106" y="465"/>
                    <a:pt x="106" y="465"/>
                  </a:cubicBezTo>
                  <a:cubicBezTo>
                    <a:pt x="107" y="465"/>
                    <a:pt x="108" y="465"/>
                    <a:pt x="108" y="466"/>
                  </a:cubicBezTo>
                  <a:cubicBezTo>
                    <a:pt x="109" y="466"/>
                    <a:pt x="109" y="466"/>
                    <a:pt x="109" y="466"/>
                  </a:cubicBezTo>
                  <a:cubicBezTo>
                    <a:pt x="110" y="467"/>
                    <a:pt x="111" y="467"/>
                    <a:pt x="112" y="467"/>
                  </a:cubicBezTo>
                  <a:cubicBezTo>
                    <a:pt x="113" y="468"/>
                    <a:pt x="113" y="468"/>
                    <a:pt x="114" y="467"/>
                  </a:cubicBezTo>
                  <a:cubicBezTo>
                    <a:pt x="114" y="468"/>
                    <a:pt x="114" y="468"/>
                    <a:pt x="114" y="468"/>
                  </a:cubicBezTo>
                  <a:cubicBezTo>
                    <a:pt x="114" y="468"/>
                    <a:pt x="114" y="468"/>
                    <a:pt x="115" y="468"/>
                  </a:cubicBezTo>
                  <a:cubicBezTo>
                    <a:pt x="115" y="468"/>
                    <a:pt x="115" y="468"/>
                    <a:pt x="115" y="468"/>
                  </a:cubicBezTo>
                  <a:cubicBezTo>
                    <a:pt x="115" y="468"/>
                    <a:pt x="116" y="468"/>
                    <a:pt x="116" y="469"/>
                  </a:cubicBezTo>
                  <a:cubicBezTo>
                    <a:pt x="117" y="469"/>
                    <a:pt x="117" y="469"/>
                    <a:pt x="118" y="469"/>
                  </a:cubicBezTo>
                  <a:cubicBezTo>
                    <a:pt x="118" y="469"/>
                    <a:pt x="119" y="470"/>
                    <a:pt x="119" y="470"/>
                  </a:cubicBezTo>
                  <a:cubicBezTo>
                    <a:pt x="119" y="470"/>
                    <a:pt x="119" y="470"/>
                    <a:pt x="120" y="470"/>
                  </a:cubicBezTo>
                  <a:cubicBezTo>
                    <a:pt x="120" y="470"/>
                    <a:pt x="120" y="470"/>
                    <a:pt x="121" y="470"/>
                  </a:cubicBezTo>
                  <a:cubicBezTo>
                    <a:pt x="121" y="470"/>
                    <a:pt x="122" y="470"/>
                    <a:pt x="122" y="470"/>
                  </a:cubicBezTo>
                  <a:cubicBezTo>
                    <a:pt x="122" y="470"/>
                    <a:pt x="122" y="470"/>
                    <a:pt x="122" y="470"/>
                  </a:cubicBezTo>
                  <a:cubicBezTo>
                    <a:pt x="122" y="470"/>
                    <a:pt x="123" y="470"/>
                    <a:pt x="123" y="470"/>
                  </a:cubicBezTo>
                  <a:cubicBezTo>
                    <a:pt x="124" y="470"/>
                    <a:pt x="124" y="470"/>
                    <a:pt x="124" y="470"/>
                  </a:cubicBezTo>
                  <a:cubicBezTo>
                    <a:pt x="124" y="471"/>
                    <a:pt x="124" y="471"/>
                    <a:pt x="125" y="471"/>
                  </a:cubicBezTo>
                  <a:cubicBezTo>
                    <a:pt x="125" y="471"/>
                    <a:pt x="125" y="471"/>
                    <a:pt x="126" y="471"/>
                  </a:cubicBezTo>
                  <a:cubicBezTo>
                    <a:pt x="126" y="471"/>
                    <a:pt x="126" y="471"/>
                    <a:pt x="126" y="471"/>
                  </a:cubicBezTo>
                  <a:cubicBezTo>
                    <a:pt x="126" y="471"/>
                    <a:pt x="127" y="471"/>
                    <a:pt x="127" y="471"/>
                  </a:cubicBezTo>
                  <a:cubicBezTo>
                    <a:pt x="127" y="472"/>
                    <a:pt x="127" y="472"/>
                    <a:pt x="127" y="472"/>
                  </a:cubicBezTo>
                  <a:cubicBezTo>
                    <a:pt x="128" y="472"/>
                    <a:pt x="128" y="472"/>
                    <a:pt x="129" y="472"/>
                  </a:cubicBezTo>
                  <a:cubicBezTo>
                    <a:pt x="129" y="472"/>
                    <a:pt x="130" y="472"/>
                    <a:pt x="130" y="472"/>
                  </a:cubicBezTo>
                  <a:cubicBezTo>
                    <a:pt x="130" y="472"/>
                    <a:pt x="130" y="472"/>
                    <a:pt x="131" y="473"/>
                  </a:cubicBezTo>
                  <a:cubicBezTo>
                    <a:pt x="131" y="473"/>
                    <a:pt x="131" y="473"/>
                    <a:pt x="132" y="473"/>
                  </a:cubicBezTo>
                  <a:cubicBezTo>
                    <a:pt x="132" y="473"/>
                    <a:pt x="132" y="473"/>
                    <a:pt x="133" y="473"/>
                  </a:cubicBezTo>
                  <a:cubicBezTo>
                    <a:pt x="133" y="474"/>
                    <a:pt x="133" y="474"/>
                    <a:pt x="133" y="474"/>
                  </a:cubicBezTo>
                  <a:cubicBezTo>
                    <a:pt x="132" y="475"/>
                    <a:pt x="133" y="476"/>
                    <a:pt x="133" y="477"/>
                  </a:cubicBezTo>
                  <a:cubicBezTo>
                    <a:pt x="133" y="477"/>
                    <a:pt x="133" y="478"/>
                    <a:pt x="133" y="478"/>
                  </a:cubicBezTo>
                  <a:cubicBezTo>
                    <a:pt x="133" y="478"/>
                    <a:pt x="133" y="478"/>
                    <a:pt x="133" y="479"/>
                  </a:cubicBezTo>
                  <a:cubicBezTo>
                    <a:pt x="134" y="479"/>
                    <a:pt x="134" y="480"/>
                    <a:pt x="134" y="481"/>
                  </a:cubicBezTo>
                  <a:cubicBezTo>
                    <a:pt x="133" y="482"/>
                    <a:pt x="133" y="483"/>
                    <a:pt x="133" y="483"/>
                  </a:cubicBezTo>
                  <a:cubicBezTo>
                    <a:pt x="134" y="484"/>
                    <a:pt x="134" y="484"/>
                    <a:pt x="134" y="484"/>
                  </a:cubicBezTo>
                  <a:cubicBezTo>
                    <a:pt x="133" y="486"/>
                    <a:pt x="133" y="486"/>
                    <a:pt x="133" y="487"/>
                  </a:cubicBezTo>
                  <a:cubicBezTo>
                    <a:pt x="134" y="487"/>
                    <a:pt x="134" y="487"/>
                    <a:pt x="134" y="487"/>
                  </a:cubicBezTo>
                  <a:cubicBezTo>
                    <a:pt x="133" y="488"/>
                    <a:pt x="134" y="489"/>
                    <a:pt x="134" y="490"/>
                  </a:cubicBezTo>
                  <a:cubicBezTo>
                    <a:pt x="134" y="491"/>
                    <a:pt x="135" y="491"/>
                    <a:pt x="135" y="491"/>
                  </a:cubicBezTo>
                  <a:cubicBezTo>
                    <a:pt x="135" y="492"/>
                    <a:pt x="135" y="492"/>
                    <a:pt x="135" y="492"/>
                  </a:cubicBezTo>
                  <a:cubicBezTo>
                    <a:pt x="134" y="492"/>
                    <a:pt x="134" y="493"/>
                    <a:pt x="135" y="493"/>
                  </a:cubicBezTo>
                  <a:cubicBezTo>
                    <a:pt x="135" y="493"/>
                    <a:pt x="135" y="493"/>
                    <a:pt x="135" y="493"/>
                  </a:cubicBezTo>
                  <a:cubicBezTo>
                    <a:pt x="135" y="493"/>
                    <a:pt x="135" y="494"/>
                    <a:pt x="135" y="494"/>
                  </a:cubicBezTo>
                  <a:cubicBezTo>
                    <a:pt x="134" y="495"/>
                    <a:pt x="135" y="496"/>
                    <a:pt x="135" y="497"/>
                  </a:cubicBezTo>
                  <a:cubicBezTo>
                    <a:pt x="135" y="497"/>
                    <a:pt x="135" y="497"/>
                    <a:pt x="135" y="497"/>
                  </a:cubicBezTo>
                  <a:cubicBezTo>
                    <a:pt x="135" y="497"/>
                    <a:pt x="135" y="498"/>
                    <a:pt x="135" y="498"/>
                  </a:cubicBezTo>
                  <a:cubicBezTo>
                    <a:pt x="135" y="498"/>
                    <a:pt x="135" y="499"/>
                    <a:pt x="135" y="500"/>
                  </a:cubicBezTo>
                  <a:cubicBezTo>
                    <a:pt x="135" y="501"/>
                    <a:pt x="135" y="501"/>
                    <a:pt x="135" y="502"/>
                  </a:cubicBezTo>
                  <a:cubicBezTo>
                    <a:pt x="135" y="502"/>
                    <a:pt x="135" y="502"/>
                    <a:pt x="135" y="503"/>
                  </a:cubicBezTo>
                  <a:cubicBezTo>
                    <a:pt x="135" y="503"/>
                    <a:pt x="136" y="503"/>
                    <a:pt x="136" y="503"/>
                  </a:cubicBezTo>
                  <a:cubicBezTo>
                    <a:pt x="135" y="504"/>
                    <a:pt x="136" y="505"/>
                    <a:pt x="136" y="505"/>
                  </a:cubicBezTo>
                  <a:cubicBezTo>
                    <a:pt x="136" y="506"/>
                    <a:pt x="137" y="506"/>
                    <a:pt x="137" y="506"/>
                  </a:cubicBezTo>
                  <a:cubicBezTo>
                    <a:pt x="137" y="506"/>
                    <a:pt x="137" y="506"/>
                    <a:pt x="137" y="506"/>
                  </a:cubicBezTo>
                  <a:cubicBezTo>
                    <a:pt x="137" y="507"/>
                    <a:pt x="137" y="507"/>
                    <a:pt x="137" y="508"/>
                  </a:cubicBezTo>
                  <a:cubicBezTo>
                    <a:pt x="137" y="508"/>
                    <a:pt x="137" y="509"/>
                    <a:pt x="137" y="509"/>
                  </a:cubicBezTo>
                  <a:cubicBezTo>
                    <a:pt x="137" y="509"/>
                    <a:pt x="137" y="509"/>
                    <a:pt x="137" y="509"/>
                  </a:cubicBezTo>
                  <a:cubicBezTo>
                    <a:pt x="137" y="510"/>
                    <a:pt x="136" y="510"/>
                    <a:pt x="135" y="511"/>
                  </a:cubicBezTo>
                  <a:cubicBezTo>
                    <a:pt x="134" y="511"/>
                    <a:pt x="133" y="512"/>
                    <a:pt x="133" y="512"/>
                  </a:cubicBezTo>
                  <a:cubicBezTo>
                    <a:pt x="133" y="512"/>
                    <a:pt x="132" y="512"/>
                    <a:pt x="132" y="512"/>
                  </a:cubicBezTo>
                  <a:cubicBezTo>
                    <a:pt x="132" y="512"/>
                    <a:pt x="132" y="512"/>
                    <a:pt x="132" y="512"/>
                  </a:cubicBezTo>
                  <a:cubicBezTo>
                    <a:pt x="131" y="512"/>
                    <a:pt x="129" y="513"/>
                    <a:pt x="129" y="514"/>
                  </a:cubicBezTo>
                  <a:cubicBezTo>
                    <a:pt x="129" y="514"/>
                    <a:pt x="129" y="514"/>
                    <a:pt x="128" y="514"/>
                  </a:cubicBezTo>
                  <a:cubicBezTo>
                    <a:pt x="128" y="514"/>
                    <a:pt x="128" y="514"/>
                    <a:pt x="128" y="514"/>
                  </a:cubicBezTo>
                  <a:cubicBezTo>
                    <a:pt x="128" y="514"/>
                    <a:pt x="127" y="514"/>
                    <a:pt x="127" y="514"/>
                  </a:cubicBezTo>
                  <a:cubicBezTo>
                    <a:pt x="126" y="514"/>
                    <a:pt x="125" y="515"/>
                    <a:pt x="125" y="515"/>
                  </a:cubicBezTo>
                  <a:cubicBezTo>
                    <a:pt x="124" y="515"/>
                    <a:pt x="124" y="516"/>
                    <a:pt x="124" y="516"/>
                  </a:cubicBezTo>
                  <a:cubicBezTo>
                    <a:pt x="124" y="516"/>
                    <a:pt x="124" y="516"/>
                    <a:pt x="124" y="516"/>
                  </a:cubicBezTo>
                  <a:cubicBezTo>
                    <a:pt x="123" y="516"/>
                    <a:pt x="122" y="517"/>
                    <a:pt x="122" y="517"/>
                  </a:cubicBezTo>
                  <a:cubicBezTo>
                    <a:pt x="121" y="517"/>
                    <a:pt x="121" y="518"/>
                    <a:pt x="120" y="518"/>
                  </a:cubicBezTo>
                  <a:cubicBezTo>
                    <a:pt x="120" y="518"/>
                    <a:pt x="120" y="518"/>
                    <a:pt x="120" y="518"/>
                  </a:cubicBezTo>
                  <a:cubicBezTo>
                    <a:pt x="119" y="518"/>
                    <a:pt x="119" y="519"/>
                    <a:pt x="119" y="519"/>
                  </a:cubicBezTo>
                  <a:cubicBezTo>
                    <a:pt x="118" y="519"/>
                    <a:pt x="117" y="519"/>
                    <a:pt x="117" y="519"/>
                  </a:cubicBezTo>
                  <a:cubicBezTo>
                    <a:pt x="116" y="519"/>
                    <a:pt x="115" y="520"/>
                    <a:pt x="114" y="521"/>
                  </a:cubicBezTo>
                  <a:cubicBezTo>
                    <a:pt x="114" y="521"/>
                    <a:pt x="114" y="521"/>
                    <a:pt x="114" y="521"/>
                  </a:cubicBezTo>
                  <a:cubicBezTo>
                    <a:pt x="114" y="521"/>
                    <a:pt x="113" y="521"/>
                    <a:pt x="113" y="521"/>
                  </a:cubicBezTo>
                  <a:cubicBezTo>
                    <a:pt x="113" y="521"/>
                    <a:pt x="112" y="521"/>
                    <a:pt x="112" y="522"/>
                  </a:cubicBezTo>
                  <a:cubicBezTo>
                    <a:pt x="112" y="522"/>
                    <a:pt x="111" y="522"/>
                    <a:pt x="111" y="522"/>
                  </a:cubicBezTo>
                  <a:cubicBezTo>
                    <a:pt x="111" y="522"/>
                    <a:pt x="111" y="522"/>
                    <a:pt x="110" y="522"/>
                  </a:cubicBezTo>
                  <a:cubicBezTo>
                    <a:pt x="109" y="523"/>
                    <a:pt x="109" y="523"/>
                    <a:pt x="108" y="523"/>
                  </a:cubicBezTo>
                  <a:cubicBezTo>
                    <a:pt x="107" y="523"/>
                    <a:pt x="106" y="524"/>
                    <a:pt x="106" y="524"/>
                  </a:cubicBezTo>
                  <a:cubicBezTo>
                    <a:pt x="106" y="524"/>
                    <a:pt x="106" y="524"/>
                    <a:pt x="105" y="525"/>
                  </a:cubicBezTo>
                  <a:cubicBezTo>
                    <a:pt x="105" y="525"/>
                    <a:pt x="104" y="526"/>
                    <a:pt x="104" y="526"/>
                  </a:cubicBezTo>
                  <a:cubicBezTo>
                    <a:pt x="104" y="526"/>
                    <a:pt x="104" y="527"/>
                    <a:pt x="104" y="527"/>
                  </a:cubicBezTo>
                  <a:cubicBezTo>
                    <a:pt x="104" y="527"/>
                    <a:pt x="104" y="527"/>
                    <a:pt x="104" y="528"/>
                  </a:cubicBezTo>
                  <a:cubicBezTo>
                    <a:pt x="104" y="529"/>
                    <a:pt x="104" y="529"/>
                    <a:pt x="104" y="529"/>
                  </a:cubicBezTo>
                  <a:cubicBezTo>
                    <a:pt x="104" y="529"/>
                    <a:pt x="104" y="529"/>
                    <a:pt x="104" y="530"/>
                  </a:cubicBezTo>
                  <a:cubicBezTo>
                    <a:pt x="104" y="530"/>
                    <a:pt x="104" y="530"/>
                    <a:pt x="104" y="530"/>
                  </a:cubicBezTo>
                  <a:cubicBezTo>
                    <a:pt x="104" y="531"/>
                    <a:pt x="105" y="531"/>
                    <a:pt x="106" y="532"/>
                  </a:cubicBezTo>
                  <a:cubicBezTo>
                    <a:pt x="107" y="532"/>
                    <a:pt x="107" y="533"/>
                    <a:pt x="108" y="533"/>
                  </a:cubicBezTo>
                  <a:cubicBezTo>
                    <a:pt x="108" y="533"/>
                    <a:pt x="109" y="532"/>
                    <a:pt x="109" y="532"/>
                  </a:cubicBezTo>
                  <a:cubicBezTo>
                    <a:pt x="109" y="532"/>
                    <a:pt x="109" y="532"/>
                    <a:pt x="109" y="532"/>
                  </a:cubicBezTo>
                  <a:cubicBezTo>
                    <a:pt x="109" y="532"/>
                    <a:pt x="110" y="532"/>
                    <a:pt x="110" y="532"/>
                  </a:cubicBezTo>
                  <a:cubicBezTo>
                    <a:pt x="111" y="532"/>
                    <a:pt x="112" y="531"/>
                    <a:pt x="113" y="530"/>
                  </a:cubicBezTo>
                  <a:cubicBezTo>
                    <a:pt x="113" y="530"/>
                    <a:pt x="113" y="530"/>
                    <a:pt x="114" y="530"/>
                  </a:cubicBezTo>
                  <a:cubicBezTo>
                    <a:pt x="114" y="530"/>
                    <a:pt x="115" y="530"/>
                    <a:pt x="115" y="529"/>
                  </a:cubicBezTo>
                  <a:cubicBezTo>
                    <a:pt x="115" y="529"/>
                    <a:pt x="115" y="529"/>
                    <a:pt x="115" y="529"/>
                  </a:cubicBezTo>
                  <a:cubicBezTo>
                    <a:pt x="116" y="529"/>
                    <a:pt x="117" y="528"/>
                    <a:pt x="117" y="528"/>
                  </a:cubicBezTo>
                  <a:cubicBezTo>
                    <a:pt x="118" y="528"/>
                    <a:pt x="118" y="528"/>
                    <a:pt x="118" y="528"/>
                  </a:cubicBezTo>
                  <a:cubicBezTo>
                    <a:pt x="118" y="528"/>
                    <a:pt x="118" y="528"/>
                    <a:pt x="118" y="528"/>
                  </a:cubicBezTo>
                  <a:cubicBezTo>
                    <a:pt x="118" y="528"/>
                    <a:pt x="118" y="528"/>
                    <a:pt x="119" y="528"/>
                  </a:cubicBezTo>
                  <a:cubicBezTo>
                    <a:pt x="119" y="528"/>
                    <a:pt x="119" y="527"/>
                    <a:pt x="119" y="527"/>
                  </a:cubicBezTo>
                  <a:cubicBezTo>
                    <a:pt x="120" y="527"/>
                    <a:pt x="121" y="527"/>
                    <a:pt x="121" y="526"/>
                  </a:cubicBezTo>
                  <a:cubicBezTo>
                    <a:pt x="121" y="526"/>
                    <a:pt x="121" y="525"/>
                    <a:pt x="121" y="525"/>
                  </a:cubicBezTo>
                  <a:cubicBezTo>
                    <a:pt x="122" y="525"/>
                    <a:pt x="122" y="525"/>
                    <a:pt x="122" y="525"/>
                  </a:cubicBezTo>
                  <a:cubicBezTo>
                    <a:pt x="122" y="525"/>
                    <a:pt x="122" y="525"/>
                    <a:pt x="122" y="525"/>
                  </a:cubicBezTo>
                  <a:cubicBezTo>
                    <a:pt x="123" y="525"/>
                    <a:pt x="124" y="525"/>
                    <a:pt x="125" y="524"/>
                  </a:cubicBezTo>
                  <a:cubicBezTo>
                    <a:pt x="126" y="524"/>
                    <a:pt x="127" y="523"/>
                    <a:pt x="127" y="522"/>
                  </a:cubicBezTo>
                  <a:cubicBezTo>
                    <a:pt x="127" y="522"/>
                    <a:pt x="127" y="522"/>
                    <a:pt x="127" y="522"/>
                  </a:cubicBezTo>
                  <a:cubicBezTo>
                    <a:pt x="128" y="522"/>
                    <a:pt x="128" y="522"/>
                    <a:pt x="128" y="522"/>
                  </a:cubicBezTo>
                  <a:cubicBezTo>
                    <a:pt x="128" y="522"/>
                    <a:pt x="128" y="522"/>
                    <a:pt x="128" y="522"/>
                  </a:cubicBezTo>
                  <a:cubicBezTo>
                    <a:pt x="129" y="522"/>
                    <a:pt x="129" y="522"/>
                    <a:pt x="129" y="521"/>
                  </a:cubicBezTo>
                  <a:cubicBezTo>
                    <a:pt x="129" y="521"/>
                    <a:pt x="129" y="521"/>
                    <a:pt x="129" y="521"/>
                  </a:cubicBezTo>
                  <a:cubicBezTo>
                    <a:pt x="130" y="521"/>
                    <a:pt x="131" y="520"/>
                    <a:pt x="131" y="520"/>
                  </a:cubicBezTo>
                  <a:cubicBezTo>
                    <a:pt x="131" y="520"/>
                    <a:pt x="131" y="520"/>
                    <a:pt x="131" y="520"/>
                  </a:cubicBezTo>
                  <a:cubicBezTo>
                    <a:pt x="132" y="520"/>
                    <a:pt x="132" y="520"/>
                    <a:pt x="133" y="520"/>
                  </a:cubicBezTo>
                  <a:cubicBezTo>
                    <a:pt x="133" y="520"/>
                    <a:pt x="134" y="520"/>
                    <a:pt x="134" y="520"/>
                  </a:cubicBezTo>
                  <a:cubicBezTo>
                    <a:pt x="135" y="520"/>
                    <a:pt x="135" y="519"/>
                    <a:pt x="136" y="518"/>
                  </a:cubicBezTo>
                  <a:cubicBezTo>
                    <a:pt x="136" y="518"/>
                    <a:pt x="136" y="518"/>
                    <a:pt x="136" y="518"/>
                  </a:cubicBezTo>
                  <a:cubicBezTo>
                    <a:pt x="136" y="517"/>
                    <a:pt x="136" y="517"/>
                    <a:pt x="136" y="517"/>
                  </a:cubicBezTo>
                  <a:cubicBezTo>
                    <a:pt x="136" y="517"/>
                    <a:pt x="136" y="517"/>
                    <a:pt x="136" y="517"/>
                  </a:cubicBezTo>
                  <a:cubicBezTo>
                    <a:pt x="136" y="517"/>
                    <a:pt x="137" y="517"/>
                    <a:pt x="137" y="517"/>
                  </a:cubicBezTo>
                  <a:cubicBezTo>
                    <a:pt x="137" y="517"/>
                    <a:pt x="137" y="517"/>
                    <a:pt x="138" y="517"/>
                  </a:cubicBezTo>
                  <a:cubicBezTo>
                    <a:pt x="138" y="517"/>
                    <a:pt x="138" y="517"/>
                    <a:pt x="138" y="517"/>
                  </a:cubicBezTo>
                  <a:cubicBezTo>
                    <a:pt x="138" y="517"/>
                    <a:pt x="138" y="517"/>
                    <a:pt x="138" y="517"/>
                  </a:cubicBezTo>
                  <a:cubicBezTo>
                    <a:pt x="138" y="517"/>
                    <a:pt x="138" y="517"/>
                    <a:pt x="138" y="519"/>
                  </a:cubicBezTo>
                  <a:cubicBezTo>
                    <a:pt x="138" y="519"/>
                    <a:pt x="139" y="519"/>
                    <a:pt x="139" y="519"/>
                  </a:cubicBezTo>
                  <a:cubicBezTo>
                    <a:pt x="139" y="519"/>
                    <a:pt x="139" y="520"/>
                    <a:pt x="139" y="521"/>
                  </a:cubicBezTo>
                  <a:cubicBezTo>
                    <a:pt x="139" y="521"/>
                    <a:pt x="139" y="522"/>
                    <a:pt x="140" y="522"/>
                  </a:cubicBezTo>
                  <a:cubicBezTo>
                    <a:pt x="140" y="522"/>
                    <a:pt x="140" y="523"/>
                    <a:pt x="140" y="523"/>
                  </a:cubicBezTo>
                  <a:cubicBezTo>
                    <a:pt x="139" y="523"/>
                    <a:pt x="139" y="524"/>
                    <a:pt x="140" y="524"/>
                  </a:cubicBezTo>
                  <a:cubicBezTo>
                    <a:pt x="140" y="525"/>
                    <a:pt x="140" y="526"/>
                    <a:pt x="140" y="526"/>
                  </a:cubicBezTo>
                  <a:cubicBezTo>
                    <a:pt x="140" y="526"/>
                    <a:pt x="140" y="526"/>
                    <a:pt x="140" y="526"/>
                  </a:cubicBezTo>
                  <a:cubicBezTo>
                    <a:pt x="140" y="527"/>
                    <a:pt x="140" y="527"/>
                    <a:pt x="140" y="527"/>
                  </a:cubicBezTo>
                  <a:cubicBezTo>
                    <a:pt x="141" y="528"/>
                    <a:pt x="141" y="529"/>
                    <a:pt x="141" y="529"/>
                  </a:cubicBezTo>
                  <a:cubicBezTo>
                    <a:pt x="141" y="530"/>
                    <a:pt x="141" y="530"/>
                    <a:pt x="141" y="530"/>
                  </a:cubicBezTo>
                  <a:cubicBezTo>
                    <a:pt x="141" y="531"/>
                    <a:pt x="141" y="531"/>
                    <a:pt x="142" y="532"/>
                  </a:cubicBezTo>
                  <a:cubicBezTo>
                    <a:pt x="142" y="533"/>
                    <a:pt x="142" y="534"/>
                    <a:pt x="143" y="534"/>
                  </a:cubicBezTo>
                  <a:cubicBezTo>
                    <a:pt x="143" y="534"/>
                    <a:pt x="143" y="534"/>
                    <a:pt x="143" y="534"/>
                  </a:cubicBezTo>
                  <a:cubicBezTo>
                    <a:pt x="143" y="534"/>
                    <a:pt x="143" y="534"/>
                    <a:pt x="143" y="535"/>
                  </a:cubicBezTo>
                  <a:cubicBezTo>
                    <a:pt x="142" y="536"/>
                    <a:pt x="142" y="537"/>
                    <a:pt x="142" y="537"/>
                  </a:cubicBezTo>
                  <a:cubicBezTo>
                    <a:pt x="143" y="538"/>
                    <a:pt x="143" y="538"/>
                    <a:pt x="144" y="538"/>
                  </a:cubicBezTo>
                  <a:cubicBezTo>
                    <a:pt x="144" y="538"/>
                    <a:pt x="144" y="538"/>
                    <a:pt x="144" y="538"/>
                  </a:cubicBezTo>
                  <a:cubicBezTo>
                    <a:pt x="145" y="539"/>
                    <a:pt x="145" y="540"/>
                    <a:pt x="145" y="541"/>
                  </a:cubicBezTo>
                  <a:cubicBezTo>
                    <a:pt x="146" y="542"/>
                    <a:pt x="146" y="543"/>
                    <a:pt x="146" y="544"/>
                  </a:cubicBezTo>
                  <a:cubicBezTo>
                    <a:pt x="146" y="545"/>
                    <a:pt x="147" y="546"/>
                    <a:pt x="147" y="547"/>
                  </a:cubicBezTo>
                  <a:cubicBezTo>
                    <a:pt x="148" y="548"/>
                    <a:pt x="148" y="548"/>
                    <a:pt x="148" y="549"/>
                  </a:cubicBezTo>
                  <a:cubicBezTo>
                    <a:pt x="148" y="549"/>
                    <a:pt x="148" y="549"/>
                    <a:pt x="148" y="550"/>
                  </a:cubicBezTo>
                  <a:cubicBezTo>
                    <a:pt x="148" y="550"/>
                    <a:pt x="148" y="550"/>
                    <a:pt x="148" y="551"/>
                  </a:cubicBezTo>
                  <a:cubicBezTo>
                    <a:pt x="148" y="552"/>
                    <a:pt x="148" y="552"/>
                    <a:pt x="149" y="552"/>
                  </a:cubicBezTo>
                  <a:cubicBezTo>
                    <a:pt x="149" y="553"/>
                    <a:pt x="149" y="553"/>
                    <a:pt x="149" y="553"/>
                  </a:cubicBezTo>
                  <a:cubicBezTo>
                    <a:pt x="149" y="553"/>
                    <a:pt x="149" y="553"/>
                    <a:pt x="149" y="553"/>
                  </a:cubicBezTo>
                  <a:cubicBezTo>
                    <a:pt x="150" y="554"/>
                    <a:pt x="150" y="554"/>
                    <a:pt x="150" y="555"/>
                  </a:cubicBezTo>
                  <a:cubicBezTo>
                    <a:pt x="150" y="555"/>
                    <a:pt x="150" y="555"/>
                    <a:pt x="150" y="555"/>
                  </a:cubicBezTo>
                  <a:cubicBezTo>
                    <a:pt x="151" y="557"/>
                    <a:pt x="151" y="558"/>
                    <a:pt x="152" y="558"/>
                  </a:cubicBezTo>
                  <a:cubicBezTo>
                    <a:pt x="152" y="559"/>
                    <a:pt x="152" y="559"/>
                    <a:pt x="152" y="560"/>
                  </a:cubicBezTo>
                  <a:cubicBezTo>
                    <a:pt x="152" y="560"/>
                    <a:pt x="152" y="561"/>
                    <a:pt x="153" y="561"/>
                  </a:cubicBezTo>
                  <a:cubicBezTo>
                    <a:pt x="153" y="562"/>
                    <a:pt x="154" y="563"/>
                    <a:pt x="154" y="563"/>
                  </a:cubicBezTo>
                  <a:cubicBezTo>
                    <a:pt x="155" y="563"/>
                    <a:pt x="155" y="564"/>
                    <a:pt x="156" y="564"/>
                  </a:cubicBezTo>
                  <a:cubicBezTo>
                    <a:pt x="156" y="565"/>
                    <a:pt x="156" y="565"/>
                    <a:pt x="156" y="565"/>
                  </a:cubicBezTo>
                  <a:cubicBezTo>
                    <a:pt x="156" y="565"/>
                    <a:pt x="157" y="566"/>
                    <a:pt x="157" y="566"/>
                  </a:cubicBezTo>
                  <a:cubicBezTo>
                    <a:pt x="157" y="567"/>
                    <a:pt x="158" y="567"/>
                    <a:pt x="158" y="567"/>
                  </a:cubicBezTo>
                  <a:cubicBezTo>
                    <a:pt x="158" y="568"/>
                    <a:pt x="158" y="568"/>
                    <a:pt x="159" y="568"/>
                  </a:cubicBezTo>
                  <a:cubicBezTo>
                    <a:pt x="159" y="570"/>
                    <a:pt x="160" y="571"/>
                    <a:pt x="161" y="571"/>
                  </a:cubicBezTo>
                  <a:cubicBezTo>
                    <a:pt x="161" y="572"/>
                    <a:pt x="162" y="572"/>
                    <a:pt x="162" y="572"/>
                  </a:cubicBezTo>
                  <a:cubicBezTo>
                    <a:pt x="162" y="573"/>
                    <a:pt x="163" y="573"/>
                    <a:pt x="163" y="573"/>
                  </a:cubicBezTo>
                  <a:cubicBezTo>
                    <a:pt x="163" y="575"/>
                    <a:pt x="164" y="576"/>
                    <a:pt x="165" y="576"/>
                  </a:cubicBezTo>
                  <a:cubicBezTo>
                    <a:pt x="166" y="577"/>
                    <a:pt x="167" y="578"/>
                    <a:pt x="168" y="579"/>
                  </a:cubicBezTo>
                  <a:cubicBezTo>
                    <a:pt x="168" y="579"/>
                    <a:pt x="168" y="579"/>
                    <a:pt x="168" y="579"/>
                  </a:cubicBezTo>
                  <a:cubicBezTo>
                    <a:pt x="169" y="579"/>
                    <a:pt x="169" y="580"/>
                    <a:pt x="169" y="580"/>
                  </a:cubicBezTo>
                  <a:cubicBezTo>
                    <a:pt x="169" y="581"/>
                    <a:pt x="170" y="581"/>
                    <a:pt x="170" y="581"/>
                  </a:cubicBezTo>
                  <a:cubicBezTo>
                    <a:pt x="171" y="581"/>
                    <a:pt x="171" y="581"/>
                    <a:pt x="171" y="581"/>
                  </a:cubicBezTo>
                  <a:cubicBezTo>
                    <a:pt x="171" y="581"/>
                    <a:pt x="171" y="581"/>
                    <a:pt x="171" y="581"/>
                  </a:cubicBezTo>
                  <a:cubicBezTo>
                    <a:pt x="171" y="582"/>
                    <a:pt x="171" y="582"/>
                    <a:pt x="171" y="582"/>
                  </a:cubicBezTo>
                  <a:cubicBezTo>
                    <a:pt x="171" y="582"/>
                    <a:pt x="171" y="583"/>
                    <a:pt x="171" y="583"/>
                  </a:cubicBezTo>
                  <a:cubicBezTo>
                    <a:pt x="171" y="583"/>
                    <a:pt x="172" y="583"/>
                    <a:pt x="172" y="583"/>
                  </a:cubicBezTo>
                  <a:cubicBezTo>
                    <a:pt x="172" y="583"/>
                    <a:pt x="173" y="583"/>
                    <a:pt x="173" y="584"/>
                  </a:cubicBezTo>
                  <a:cubicBezTo>
                    <a:pt x="173" y="585"/>
                    <a:pt x="174" y="585"/>
                    <a:pt x="175" y="586"/>
                  </a:cubicBezTo>
                  <a:cubicBezTo>
                    <a:pt x="175" y="586"/>
                    <a:pt x="175" y="586"/>
                    <a:pt x="175" y="586"/>
                  </a:cubicBezTo>
                  <a:cubicBezTo>
                    <a:pt x="175" y="587"/>
                    <a:pt x="176" y="587"/>
                    <a:pt x="176" y="587"/>
                  </a:cubicBezTo>
                  <a:cubicBezTo>
                    <a:pt x="176" y="587"/>
                    <a:pt x="177" y="587"/>
                    <a:pt x="177" y="587"/>
                  </a:cubicBezTo>
                  <a:cubicBezTo>
                    <a:pt x="177" y="588"/>
                    <a:pt x="177" y="588"/>
                    <a:pt x="178" y="589"/>
                  </a:cubicBezTo>
                  <a:cubicBezTo>
                    <a:pt x="178" y="589"/>
                    <a:pt x="179" y="589"/>
                    <a:pt x="179" y="589"/>
                  </a:cubicBezTo>
                  <a:cubicBezTo>
                    <a:pt x="179" y="590"/>
                    <a:pt x="180" y="590"/>
                    <a:pt x="180" y="590"/>
                  </a:cubicBezTo>
                  <a:cubicBezTo>
                    <a:pt x="180" y="590"/>
                    <a:pt x="181" y="591"/>
                    <a:pt x="181" y="591"/>
                  </a:cubicBezTo>
                  <a:cubicBezTo>
                    <a:pt x="181" y="591"/>
                    <a:pt x="181" y="591"/>
                    <a:pt x="181" y="592"/>
                  </a:cubicBezTo>
                  <a:cubicBezTo>
                    <a:pt x="181" y="592"/>
                    <a:pt x="181" y="592"/>
                    <a:pt x="181" y="593"/>
                  </a:cubicBezTo>
                  <a:cubicBezTo>
                    <a:pt x="181" y="593"/>
                    <a:pt x="181" y="594"/>
                    <a:pt x="181" y="594"/>
                  </a:cubicBezTo>
                  <a:cubicBezTo>
                    <a:pt x="181" y="594"/>
                    <a:pt x="181" y="594"/>
                    <a:pt x="181" y="594"/>
                  </a:cubicBezTo>
                  <a:cubicBezTo>
                    <a:pt x="181" y="594"/>
                    <a:pt x="180" y="595"/>
                    <a:pt x="180" y="595"/>
                  </a:cubicBezTo>
                  <a:cubicBezTo>
                    <a:pt x="179" y="596"/>
                    <a:pt x="179" y="596"/>
                    <a:pt x="179" y="596"/>
                  </a:cubicBezTo>
                  <a:cubicBezTo>
                    <a:pt x="179" y="597"/>
                    <a:pt x="179" y="597"/>
                    <a:pt x="179" y="597"/>
                  </a:cubicBezTo>
                  <a:cubicBezTo>
                    <a:pt x="179" y="597"/>
                    <a:pt x="179" y="597"/>
                    <a:pt x="179" y="597"/>
                  </a:cubicBezTo>
                  <a:cubicBezTo>
                    <a:pt x="179" y="597"/>
                    <a:pt x="178" y="597"/>
                    <a:pt x="178" y="597"/>
                  </a:cubicBezTo>
                  <a:cubicBezTo>
                    <a:pt x="177" y="598"/>
                    <a:pt x="177" y="599"/>
                    <a:pt x="177" y="600"/>
                  </a:cubicBezTo>
                  <a:cubicBezTo>
                    <a:pt x="176" y="600"/>
                    <a:pt x="176" y="600"/>
                    <a:pt x="176" y="601"/>
                  </a:cubicBezTo>
                  <a:cubicBezTo>
                    <a:pt x="176" y="601"/>
                    <a:pt x="176" y="601"/>
                    <a:pt x="176" y="601"/>
                  </a:cubicBezTo>
                  <a:cubicBezTo>
                    <a:pt x="176" y="601"/>
                    <a:pt x="177" y="602"/>
                    <a:pt x="177" y="602"/>
                  </a:cubicBezTo>
                  <a:cubicBezTo>
                    <a:pt x="177" y="602"/>
                    <a:pt x="176" y="602"/>
                    <a:pt x="176" y="602"/>
                  </a:cubicBezTo>
                  <a:cubicBezTo>
                    <a:pt x="175" y="602"/>
                    <a:pt x="175" y="603"/>
                    <a:pt x="175" y="603"/>
                  </a:cubicBezTo>
                  <a:cubicBezTo>
                    <a:pt x="175" y="604"/>
                    <a:pt x="175" y="604"/>
                    <a:pt x="175" y="604"/>
                  </a:cubicBezTo>
                  <a:cubicBezTo>
                    <a:pt x="175" y="604"/>
                    <a:pt x="175" y="604"/>
                    <a:pt x="175" y="604"/>
                  </a:cubicBezTo>
                  <a:cubicBezTo>
                    <a:pt x="175" y="605"/>
                    <a:pt x="174" y="605"/>
                    <a:pt x="174" y="605"/>
                  </a:cubicBezTo>
                  <a:cubicBezTo>
                    <a:pt x="174" y="606"/>
                    <a:pt x="173" y="607"/>
                    <a:pt x="173" y="608"/>
                  </a:cubicBezTo>
                  <a:cubicBezTo>
                    <a:pt x="173" y="608"/>
                    <a:pt x="173" y="609"/>
                    <a:pt x="173" y="610"/>
                  </a:cubicBezTo>
                  <a:cubicBezTo>
                    <a:pt x="173" y="611"/>
                    <a:pt x="172" y="612"/>
                    <a:pt x="172" y="613"/>
                  </a:cubicBezTo>
                  <a:cubicBezTo>
                    <a:pt x="172" y="613"/>
                    <a:pt x="172" y="613"/>
                    <a:pt x="172" y="614"/>
                  </a:cubicBezTo>
                  <a:cubicBezTo>
                    <a:pt x="172" y="614"/>
                    <a:pt x="172" y="614"/>
                    <a:pt x="172" y="614"/>
                  </a:cubicBezTo>
                  <a:cubicBezTo>
                    <a:pt x="172" y="614"/>
                    <a:pt x="172" y="615"/>
                    <a:pt x="172" y="615"/>
                  </a:cubicBezTo>
                  <a:cubicBezTo>
                    <a:pt x="172" y="616"/>
                    <a:pt x="172" y="616"/>
                    <a:pt x="172" y="616"/>
                  </a:cubicBezTo>
                  <a:cubicBezTo>
                    <a:pt x="172" y="616"/>
                    <a:pt x="172" y="617"/>
                    <a:pt x="172" y="617"/>
                  </a:cubicBezTo>
                  <a:cubicBezTo>
                    <a:pt x="172" y="618"/>
                    <a:pt x="171" y="619"/>
                    <a:pt x="172" y="620"/>
                  </a:cubicBezTo>
                  <a:cubicBezTo>
                    <a:pt x="172" y="620"/>
                    <a:pt x="172" y="620"/>
                    <a:pt x="173" y="620"/>
                  </a:cubicBezTo>
                  <a:cubicBezTo>
                    <a:pt x="173" y="620"/>
                    <a:pt x="174" y="621"/>
                    <a:pt x="174" y="622"/>
                  </a:cubicBezTo>
                  <a:cubicBezTo>
                    <a:pt x="175" y="624"/>
                    <a:pt x="176" y="624"/>
                    <a:pt x="176" y="624"/>
                  </a:cubicBezTo>
                  <a:cubicBezTo>
                    <a:pt x="177" y="624"/>
                    <a:pt x="177" y="624"/>
                    <a:pt x="177" y="624"/>
                  </a:cubicBezTo>
                  <a:cubicBezTo>
                    <a:pt x="177" y="625"/>
                    <a:pt x="178" y="625"/>
                    <a:pt x="178" y="625"/>
                  </a:cubicBezTo>
                  <a:cubicBezTo>
                    <a:pt x="179" y="625"/>
                    <a:pt x="179" y="625"/>
                    <a:pt x="180" y="625"/>
                  </a:cubicBezTo>
                  <a:cubicBezTo>
                    <a:pt x="180" y="625"/>
                    <a:pt x="180" y="625"/>
                    <a:pt x="180" y="625"/>
                  </a:cubicBezTo>
                  <a:cubicBezTo>
                    <a:pt x="181" y="625"/>
                    <a:pt x="181" y="625"/>
                    <a:pt x="181" y="625"/>
                  </a:cubicBezTo>
                  <a:cubicBezTo>
                    <a:pt x="182" y="625"/>
                    <a:pt x="182" y="626"/>
                    <a:pt x="182" y="626"/>
                  </a:cubicBezTo>
                  <a:cubicBezTo>
                    <a:pt x="182" y="626"/>
                    <a:pt x="183" y="627"/>
                    <a:pt x="183" y="627"/>
                  </a:cubicBezTo>
                  <a:cubicBezTo>
                    <a:pt x="184" y="627"/>
                    <a:pt x="184" y="627"/>
                    <a:pt x="184" y="626"/>
                  </a:cubicBezTo>
                  <a:cubicBezTo>
                    <a:pt x="185" y="626"/>
                    <a:pt x="186" y="626"/>
                    <a:pt x="187" y="626"/>
                  </a:cubicBezTo>
                  <a:cubicBezTo>
                    <a:pt x="188" y="626"/>
                    <a:pt x="188" y="626"/>
                    <a:pt x="189" y="626"/>
                  </a:cubicBezTo>
                  <a:cubicBezTo>
                    <a:pt x="189" y="626"/>
                    <a:pt x="189" y="626"/>
                    <a:pt x="189" y="626"/>
                  </a:cubicBezTo>
                  <a:cubicBezTo>
                    <a:pt x="189" y="626"/>
                    <a:pt x="189" y="626"/>
                    <a:pt x="189" y="626"/>
                  </a:cubicBezTo>
                  <a:cubicBezTo>
                    <a:pt x="189" y="626"/>
                    <a:pt x="189" y="626"/>
                    <a:pt x="190" y="626"/>
                  </a:cubicBezTo>
                  <a:cubicBezTo>
                    <a:pt x="191" y="626"/>
                    <a:pt x="192" y="626"/>
                    <a:pt x="192" y="625"/>
                  </a:cubicBezTo>
                  <a:cubicBezTo>
                    <a:pt x="193" y="625"/>
                    <a:pt x="193" y="625"/>
                    <a:pt x="194" y="625"/>
                  </a:cubicBezTo>
                  <a:cubicBezTo>
                    <a:pt x="194" y="625"/>
                    <a:pt x="195" y="625"/>
                    <a:pt x="195" y="624"/>
                  </a:cubicBezTo>
                  <a:cubicBezTo>
                    <a:pt x="196" y="624"/>
                    <a:pt x="196" y="624"/>
                    <a:pt x="196" y="624"/>
                  </a:cubicBezTo>
                  <a:cubicBezTo>
                    <a:pt x="197" y="623"/>
                    <a:pt x="197" y="623"/>
                    <a:pt x="197" y="623"/>
                  </a:cubicBezTo>
                  <a:cubicBezTo>
                    <a:pt x="197" y="623"/>
                    <a:pt x="198" y="623"/>
                    <a:pt x="198" y="623"/>
                  </a:cubicBezTo>
                  <a:cubicBezTo>
                    <a:pt x="198" y="623"/>
                    <a:pt x="199" y="623"/>
                    <a:pt x="200" y="622"/>
                  </a:cubicBezTo>
                  <a:cubicBezTo>
                    <a:pt x="200" y="622"/>
                    <a:pt x="200" y="622"/>
                    <a:pt x="200" y="622"/>
                  </a:cubicBezTo>
                  <a:cubicBezTo>
                    <a:pt x="200" y="622"/>
                    <a:pt x="201" y="622"/>
                    <a:pt x="203" y="621"/>
                  </a:cubicBezTo>
                  <a:cubicBezTo>
                    <a:pt x="203" y="621"/>
                    <a:pt x="207" y="621"/>
                    <a:pt x="207" y="619"/>
                  </a:cubicBezTo>
                  <a:cubicBezTo>
                    <a:pt x="207" y="619"/>
                    <a:pt x="207" y="619"/>
                    <a:pt x="207" y="619"/>
                  </a:cubicBezTo>
                  <a:cubicBezTo>
                    <a:pt x="208" y="618"/>
                    <a:pt x="208" y="618"/>
                    <a:pt x="209" y="619"/>
                  </a:cubicBezTo>
                  <a:cubicBezTo>
                    <a:pt x="210" y="620"/>
                    <a:pt x="212" y="619"/>
                    <a:pt x="213" y="618"/>
                  </a:cubicBezTo>
                  <a:cubicBezTo>
                    <a:pt x="213" y="618"/>
                    <a:pt x="214" y="618"/>
                    <a:pt x="214" y="618"/>
                  </a:cubicBezTo>
                  <a:cubicBezTo>
                    <a:pt x="214" y="618"/>
                    <a:pt x="214" y="618"/>
                    <a:pt x="214" y="618"/>
                  </a:cubicBezTo>
                  <a:cubicBezTo>
                    <a:pt x="214" y="619"/>
                    <a:pt x="214" y="619"/>
                    <a:pt x="213" y="620"/>
                  </a:cubicBezTo>
                  <a:cubicBezTo>
                    <a:pt x="212" y="620"/>
                    <a:pt x="211" y="620"/>
                    <a:pt x="211" y="621"/>
                  </a:cubicBezTo>
                  <a:cubicBezTo>
                    <a:pt x="209" y="622"/>
                    <a:pt x="209" y="623"/>
                    <a:pt x="209" y="624"/>
                  </a:cubicBezTo>
                  <a:cubicBezTo>
                    <a:pt x="209" y="624"/>
                    <a:pt x="209" y="625"/>
                    <a:pt x="208" y="626"/>
                  </a:cubicBezTo>
                  <a:cubicBezTo>
                    <a:pt x="208" y="626"/>
                    <a:pt x="208" y="626"/>
                    <a:pt x="208" y="626"/>
                  </a:cubicBezTo>
                  <a:cubicBezTo>
                    <a:pt x="208" y="626"/>
                    <a:pt x="207" y="627"/>
                    <a:pt x="207" y="627"/>
                  </a:cubicBezTo>
                  <a:cubicBezTo>
                    <a:pt x="206" y="628"/>
                    <a:pt x="206" y="628"/>
                    <a:pt x="206" y="628"/>
                  </a:cubicBezTo>
                  <a:cubicBezTo>
                    <a:pt x="206" y="629"/>
                    <a:pt x="206" y="630"/>
                    <a:pt x="205" y="631"/>
                  </a:cubicBezTo>
                  <a:cubicBezTo>
                    <a:pt x="205" y="631"/>
                    <a:pt x="205" y="632"/>
                    <a:pt x="205" y="632"/>
                  </a:cubicBezTo>
                  <a:cubicBezTo>
                    <a:pt x="205" y="633"/>
                    <a:pt x="205" y="633"/>
                    <a:pt x="204" y="633"/>
                  </a:cubicBezTo>
                  <a:cubicBezTo>
                    <a:pt x="204" y="633"/>
                    <a:pt x="204" y="634"/>
                    <a:pt x="204" y="634"/>
                  </a:cubicBezTo>
                  <a:cubicBezTo>
                    <a:pt x="204" y="634"/>
                    <a:pt x="204" y="635"/>
                    <a:pt x="204" y="635"/>
                  </a:cubicBezTo>
                  <a:cubicBezTo>
                    <a:pt x="204" y="635"/>
                    <a:pt x="204" y="636"/>
                    <a:pt x="203" y="636"/>
                  </a:cubicBezTo>
                  <a:cubicBezTo>
                    <a:pt x="203" y="637"/>
                    <a:pt x="203" y="638"/>
                    <a:pt x="203" y="639"/>
                  </a:cubicBezTo>
                  <a:cubicBezTo>
                    <a:pt x="202" y="640"/>
                    <a:pt x="202" y="641"/>
                    <a:pt x="202" y="642"/>
                  </a:cubicBezTo>
                  <a:cubicBezTo>
                    <a:pt x="202" y="643"/>
                    <a:pt x="202" y="643"/>
                    <a:pt x="202" y="643"/>
                  </a:cubicBezTo>
                  <a:cubicBezTo>
                    <a:pt x="203" y="644"/>
                    <a:pt x="203" y="644"/>
                    <a:pt x="203" y="644"/>
                  </a:cubicBezTo>
                  <a:cubicBezTo>
                    <a:pt x="203" y="645"/>
                    <a:pt x="203" y="645"/>
                    <a:pt x="203" y="646"/>
                  </a:cubicBezTo>
                  <a:cubicBezTo>
                    <a:pt x="203" y="646"/>
                    <a:pt x="203" y="646"/>
                    <a:pt x="203" y="646"/>
                  </a:cubicBezTo>
                  <a:cubicBezTo>
                    <a:pt x="204" y="646"/>
                    <a:pt x="204" y="646"/>
                    <a:pt x="204" y="646"/>
                  </a:cubicBezTo>
                  <a:cubicBezTo>
                    <a:pt x="204" y="647"/>
                    <a:pt x="204" y="647"/>
                    <a:pt x="204" y="649"/>
                  </a:cubicBezTo>
                  <a:cubicBezTo>
                    <a:pt x="204" y="650"/>
                    <a:pt x="204" y="650"/>
                    <a:pt x="204" y="650"/>
                  </a:cubicBezTo>
                  <a:cubicBezTo>
                    <a:pt x="204" y="650"/>
                    <a:pt x="205" y="650"/>
                    <a:pt x="205" y="651"/>
                  </a:cubicBezTo>
                  <a:cubicBezTo>
                    <a:pt x="205" y="651"/>
                    <a:pt x="205" y="651"/>
                    <a:pt x="205" y="651"/>
                  </a:cubicBezTo>
                  <a:cubicBezTo>
                    <a:pt x="204" y="653"/>
                    <a:pt x="205" y="654"/>
                    <a:pt x="206" y="654"/>
                  </a:cubicBezTo>
                  <a:cubicBezTo>
                    <a:pt x="206" y="655"/>
                    <a:pt x="207" y="656"/>
                    <a:pt x="208" y="656"/>
                  </a:cubicBezTo>
                  <a:cubicBezTo>
                    <a:pt x="208" y="656"/>
                    <a:pt x="208" y="656"/>
                    <a:pt x="208" y="656"/>
                  </a:cubicBezTo>
                  <a:cubicBezTo>
                    <a:pt x="208" y="657"/>
                    <a:pt x="208" y="657"/>
                    <a:pt x="208" y="657"/>
                  </a:cubicBezTo>
                  <a:cubicBezTo>
                    <a:pt x="208" y="657"/>
                    <a:pt x="208" y="658"/>
                    <a:pt x="208" y="658"/>
                  </a:cubicBezTo>
                  <a:cubicBezTo>
                    <a:pt x="208" y="658"/>
                    <a:pt x="208" y="658"/>
                    <a:pt x="208" y="658"/>
                  </a:cubicBezTo>
                  <a:cubicBezTo>
                    <a:pt x="208" y="659"/>
                    <a:pt x="208" y="659"/>
                    <a:pt x="210" y="662"/>
                  </a:cubicBezTo>
                  <a:cubicBezTo>
                    <a:pt x="210" y="662"/>
                    <a:pt x="210" y="662"/>
                    <a:pt x="210" y="662"/>
                  </a:cubicBezTo>
                  <a:cubicBezTo>
                    <a:pt x="211" y="662"/>
                    <a:pt x="211" y="663"/>
                    <a:pt x="211" y="663"/>
                  </a:cubicBezTo>
                  <a:cubicBezTo>
                    <a:pt x="211" y="664"/>
                    <a:pt x="212" y="664"/>
                    <a:pt x="212" y="664"/>
                  </a:cubicBezTo>
                  <a:cubicBezTo>
                    <a:pt x="212" y="665"/>
                    <a:pt x="213" y="665"/>
                    <a:pt x="213" y="666"/>
                  </a:cubicBezTo>
                  <a:cubicBezTo>
                    <a:pt x="213" y="667"/>
                    <a:pt x="214" y="668"/>
                    <a:pt x="214" y="668"/>
                  </a:cubicBezTo>
                  <a:cubicBezTo>
                    <a:pt x="215" y="669"/>
                    <a:pt x="215" y="670"/>
                    <a:pt x="216" y="670"/>
                  </a:cubicBezTo>
                  <a:cubicBezTo>
                    <a:pt x="216" y="670"/>
                    <a:pt x="216" y="670"/>
                    <a:pt x="216" y="670"/>
                  </a:cubicBezTo>
                  <a:cubicBezTo>
                    <a:pt x="216" y="672"/>
                    <a:pt x="217" y="673"/>
                    <a:pt x="218" y="673"/>
                  </a:cubicBezTo>
                  <a:cubicBezTo>
                    <a:pt x="218" y="673"/>
                    <a:pt x="218" y="673"/>
                    <a:pt x="218" y="673"/>
                  </a:cubicBezTo>
                  <a:cubicBezTo>
                    <a:pt x="219" y="673"/>
                    <a:pt x="219" y="673"/>
                    <a:pt x="219" y="673"/>
                  </a:cubicBezTo>
                  <a:cubicBezTo>
                    <a:pt x="219" y="674"/>
                    <a:pt x="219" y="675"/>
                    <a:pt x="219" y="675"/>
                  </a:cubicBezTo>
                  <a:cubicBezTo>
                    <a:pt x="220" y="676"/>
                    <a:pt x="221" y="677"/>
                    <a:pt x="221" y="676"/>
                  </a:cubicBezTo>
                  <a:cubicBezTo>
                    <a:pt x="222" y="676"/>
                    <a:pt x="222" y="677"/>
                    <a:pt x="222" y="677"/>
                  </a:cubicBezTo>
                  <a:cubicBezTo>
                    <a:pt x="222" y="677"/>
                    <a:pt x="222" y="677"/>
                    <a:pt x="222" y="678"/>
                  </a:cubicBezTo>
                  <a:cubicBezTo>
                    <a:pt x="222" y="679"/>
                    <a:pt x="222" y="679"/>
                    <a:pt x="223" y="680"/>
                  </a:cubicBezTo>
                  <a:cubicBezTo>
                    <a:pt x="223" y="680"/>
                    <a:pt x="224" y="680"/>
                    <a:pt x="224" y="680"/>
                  </a:cubicBezTo>
                  <a:cubicBezTo>
                    <a:pt x="224" y="680"/>
                    <a:pt x="224" y="680"/>
                    <a:pt x="225" y="680"/>
                  </a:cubicBezTo>
                  <a:cubicBezTo>
                    <a:pt x="225" y="680"/>
                    <a:pt x="225" y="680"/>
                    <a:pt x="225" y="680"/>
                  </a:cubicBezTo>
                  <a:cubicBezTo>
                    <a:pt x="225" y="681"/>
                    <a:pt x="225" y="681"/>
                    <a:pt x="225" y="682"/>
                  </a:cubicBezTo>
                  <a:cubicBezTo>
                    <a:pt x="226" y="682"/>
                    <a:pt x="226" y="682"/>
                    <a:pt x="226" y="682"/>
                  </a:cubicBezTo>
                  <a:cubicBezTo>
                    <a:pt x="226" y="682"/>
                    <a:pt x="226" y="683"/>
                    <a:pt x="227" y="683"/>
                  </a:cubicBezTo>
                  <a:cubicBezTo>
                    <a:pt x="227" y="683"/>
                    <a:pt x="227" y="683"/>
                    <a:pt x="227" y="683"/>
                  </a:cubicBezTo>
                  <a:cubicBezTo>
                    <a:pt x="227" y="683"/>
                    <a:pt x="227" y="683"/>
                    <a:pt x="227" y="684"/>
                  </a:cubicBezTo>
                  <a:cubicBezTo>
                    <a:pt x="228" y="684"/>
                    <a:pt x="228" y="684"/>
                    <a:pt x="228" y="684"/>
                  </a:cubicBezTo>
                  <a:cubicBezTo>
                    <a:pt x="228" y="684"/>
                    <a:pt x="229" y="684"/>
                    <a:pt x="229" y="684"/>
                  </a:cubicBezTo>
                  <a:cubicBezTo>
                    <a:pt x="229" y="684"/>
                    <a:pt x="229" y="685"/>
                    <a:pt x="229" y="685"/>
                  </a:cubicBezTo>
                  <a:cubicBezTo>
                    <a:pt x="229" y="686"/>
                    <a:pt x="229" y="687"/>
                    <a:pt x="230" y="688"/>
                  </a:cubicBezTo>
                  <a:cubicBezTo>
                    <a:pt x="230" y="688"/>
                    <a:pt x="231" y="688"/>
                    <a:pt x="231" y="688"/>
                  </a:cubicBezTo>
                  <a:cubicBezTo>
                    <a:pt x="232" y="688"/>
                    <a:pt x="232" y="688"/>
                    <a:pt x="232" y="688"/>
                  </a:cubicBezTo>
                  <a:cubicBezTo>
                    <a:pt x="232" y="690"/>
                    <a:pt x="233" y="690"/>
                    <a:pt x="233" y="690"/>
                  </a:cubicBezTo>
                  <a:cubicBezTo>
                    <a:pt x="233" y="691"/>
                    <a:pt x="233" y="691"/>
                    <a:pt x="233" y="691"/>
                  </a:cubicBezTo>
                  <a:cubicBezTo>
                    <a:pt x="234" y="692"/>
                    <a:pt x="234" y="692"/>
                    <a:pt x="235" y="693"/>
                  </a:cubicBezTo>
                  <a:cubicBezTo>
                    <a:pt x="236" y="693"/>
                    <a:pt x="236" y="693"/>
                    <a:pt x="236" y="693"/>
                  </a:cubicBezTo>
                  <a:cubicBezTo>
                    <a:pt x="236" y="694"/>
                    <a:pt x="237" y="695"/>
                    <a:pt x="237" y="695"/>
                  </a:cubicBezTo>
                  <a:cubicBezTo>
                    <a:pt x="238" y="696"/>
                    <a:pt x="238" y="696"/>
                    <a:pt x="238" y="696"/>
                  </a:cubicBezTo>
                  <a:cubicBezTo>
                    <a:pt x="238" y="697"/>
                    <a:pt x="239" y="697"/>
                    <a:pt x="240" y="698"/>
                  </a:cubicBezTo>
                  <a:cubicBezTo>
                    <a:pt x="241" y="698"/>
                    <a:pt x="241" y="698"/>
                    <a:pt x="241" y="698"/>
                  </a:cubicBezTo>
                  <a:cubicBezTo>
                    <a:pt x="242" y="699"/>
                    <a:pt x="242" y="699"/>
                    <a:pt x="242" y="699"/>
                  </a:cubicBezTo>
                  <a:cubicBezTo>
                    <a:pt x="243" y="700"/>
                    <a:pt x="243" y="701"/>
                    <a:pt x="244" y="701"/>
                  </a:cubicBezTo>
                  <a:cubicBezTo>
                    <a:pt x="244" y="702"/>
                    <a:pt x="244" y="702"/>
                    <a:pt x="244" y="702"/>
                  </a:cubicBezTo>
                  <a:cubicBezTo>
                    <a:pt x="244" y="702"/>
                    <a:pt x="244" y="702"/>
                    <a:pt x="245" y="702"/>
                  </a:cubicBezTo>
                  <a:cubicBezTo>
                    <a:pt x="245" y="703"/>
                    <a:pt x="245" y="703"/>
                    <a:pt x="245" y="703"/>
                  </a:cubicBezTo>
                  <a:cubicBezTo>
                    <a:pt x="246" y="704"/>
                    <a:pt x="246" y="704"/>
                    <a:pt x="247" y="705"/>
                  </a:cubicBezTo>
                  <a:cubicBezTo>
                    <a:pt x="247" y="705"/>
                    <a:pt x="248" y="705"/>
                    <a:pt x="248" y="705"/>
                  </a:cubicBezTo>
                  <a:cubicBezTo>
                    <a:pt x="248" y="705"/>
                    <a:pt x="248" y="705"/>
                    <a:pt x="248" y="705"/>
                  </a:cubicBezTo>
                  <a:cubicBezTo>
                    <a:pt x="249" y="706"/>
                    <a:pt x="249" y="706"/>
                    <a:pt x="249" y="706"/>
                  </a:cubicBezTo>
                  <a:cubicBezTo>
                    <a:pt x="249" y="707"/>
                    <a:pt x="251" y="710"/>
                    <a:pt x="252" y="710"/>
                  </a:cubicBezTo>
                  <a:cubicBezTo>
                    <a:pt x="253" y="711"/>
                    <a:pt x="253" y="711"/>
                    <a:pt x="253" y="711"/>
                  </a:cubicBezTo>
                  <a:cubicBezTo>
                    <a:pt x="254" y="712"/>
                    <a:pt x="254" y="713"/>
                    <a:pt x="255" y="713"/>
                  </a:cubicBezTo>
                  <a:cubicBezTo>
                    <a:pt x="255" y="714"/>
                    <a:pt x="256" y="715"/>
                    <a:pt x="256" y="715"/>
                  </a:cubicBezTo>
                  <a:cubicBezTo>
                    <a:pt x="257" y="716"/>
                    <a:pt x="258" y="717"/>
                    <a:pt x="259" y="717"/>
                  </a:cubicBezTo>
                  <a:cubicBezTo>
                    <a:pt x="259" y="717"/>
                    <a:pt x="260" y="717"/>
                    <a:pt x="260" y="718"/>
                  </a:cubicBezTo>
                  <a:cubicBezTo>
                    <a:pt x="260" y="718"/>
                    <a:pt x="261" y="718"/>
                    <a:pt x="261" y="718"/>
                  </a:cubicBezTo>
                  <a:cubicBezTo>
                    <a:pt x="261" y="718"/>
                    <a:pt x="261" y="718"/>
                    <a:pt x="261" y="719"/>
                  </a:cubicBezTo>
                  <a:cubicBezTo>
                    <a:pt x="261" y="719"/>
                    <a:pt x="261" y="719"/>
                    <a:pt x="261" y="719"/>
                  </a:cubicBezTo>
                  <a:cubicBezTo>
                    <a:pt x="261" y="719"/>
                    <a:pt x="262" y="719"/>
                    <a:pt x="262" y="720"/>
                  </a:cubicBezTo>
                  <a:cubicBezTo>
                    <a:pt x="262" y="720"/>
                    <a:pt x="263" y="721"/>
                    <a:pt x="263" y="721"/>
                  </a:cubicBezTo>
                  <a:cubicBezTo>
                    <a:pt x="264" y="722"/>
                    <a:pt x="265" y="722"/>
                    <a:pt x="265" y="722"/>
                  </a:cubicBezTo>
                  <a:cubicBezTo>
                    <a:pt x="265" y="723"/>
                    <a:pt x="265" y="723"/>
                    <a:pt x="265" y="723"/>
                  </a:cubicBezTo>
                  <a:cubicBezTo>
                    <a:pt x="265" y="724"/>
                    <a:pt x="266" y="724"/>
                    <a:pt x="266" y="724"/>
                  </a:cubicBezTo>
                  <a:cubicBezTo>
                    <a:pt x="266" y="724"/>
                    <a:pt x="267" y="724"/>
                    <a:pt x="267" y="724"/>
                  </a:cubicBezTo>
                  <a:cubicBezTo>
                    <a:pt x="267" y="724"/>
                    <a:pt x="267" y="724"/>
                    <a:pt x="267" y="724"/>
                  </a:cubicBezTo>
                  <a:cubicBezTo>
                    <a:pt x="267" y="724"/>
                    <a:pt x="267" y="725"/>
                    <a:pt x="268" y="726"/>
                  </a:cubicBezTo>
                  <a:cubicBezTo>
                    <a:pt x="268" y="726"/>
                    <a:pt x="268" y="726"/>
                    <a:pt x="268" y="726"/>
                  </a:cubicBezTo>
                  <a:cubicBezTo>
                    <a:pt x="268" y="726"/>
                    <a:pt x="269" y="727"/>
                    <a:pt x="269" y="727"/>
                  </a:cubicBezTo>
                  <a:cubicBezTo>
                    <a:pt x="270" y="728"/>
                    <a:pt x="270" y="729"/>
                    <a:pt x="271" y="729"/>
                  </a:cubicBezTo>
                  <a:cubicBezTo>
                    <a:pt x="271" y="730"/>
                    <a:pt x="272" y="731"/>
                    <a:pt x="273" y="731"/>
                  </a:cubicBezTo>
                  <a:cubicBezTo>
                    <a:pt x="273" y="731"/>
                    <a:pt x="273" y="731"/>
                    <a:pt x="273" y="731"/>
                  </a:cubicBezTo>
                  <a:cubicBezTo>
                    <a:pt x="273" y="731"/>
                    <a:pt x="274" y="732"/>
                    <a:pt x="274" y="732"/>
                  </a:cubicBezTo>
                  <a:cubicBezTo>
                    <a:pt x="274" y="733"/>
                    <a:pt x="275" y="733"/>
                    <a:pt x="276" y="734"/>
                  </a:cubicBezTo>
                  <a:cubicBezTo>
                    <a:pt x="276" y="734"/>
                    <a:pt x="276" y="734"/>
                    <a:pt x="276" y="734"/>
                  </a:cubicBezTo>
                  <a:cubicBezTo>
                    <a:pt x="276" y="734"/>
                    <a:pt x="276" y="734"/>
                    <a:pt x="276" y="734"/>
                  </a:cubicBezTo>
                  <a:cubicBezTo>
                    <a:pt x="277" y="735"/>
                    <a:pt x="278" y="736"/>
                    <a:pt x="279" y="736"/>
                  </a:cubicBezTo>
                  <a:cubicBezTo>
                    <a:pt x="279" y="736"/>
                    <a:pt x="280" y="737"/>
                    <a:pt x="280" y="737"/>
                  </a:cubicBezTo>
                  <a:cubicBezTo>
                    <a:pt x="280" y="737"/>
                    <a:pt x="280" y="738"/>
                    <a:pt x="281" y="738"/>
                  </a:cubicBezTo>
                  <a:cubicBezTo>
                    <a:pt x="281" y="738"/>
                    <a:pt x="283" y="740"/>
                    <a:pt x="284" y="740"/>
                  </a:cubicBezTo>
                  <a:cubicBezTo>
                    <a:pt x="284" y="741"/>
                    <a:pt x="284" y="741"/>
                    <a:pt x="284" y="741"/>
                  </a:cubicBezTo>
                  <a:cubicBezTo>
                    <a:pt x="285" y="741"/>
                    <a:pt x="285" y="742"/>
                    <a:pt x="286" y="742"/>
                  </a:cubicBezTo>
                  <a:cubicBezTo>
                    <a:pt x="286" y="743"/>
                    <a:pt x="286" y="743"/>
                    <a:pt x="287" y="743"/>
                  </a:cubicBezTo>
                  <a:cubicBezTo>
                    <a:pt x="287" y="744"/>
                    <a:pt x="288" y="744"/>
                    <a:pt x="288" y="744"/>
                  </a:cubicBezTo>
                  <a:cubicBezTo>
                    <a:pt x="289" y="744"/>
                    <a:pt x="289" y="744"/>
                    <a:pt x="289" y="744"/>
                  </a:cubicBezTo>
                  <a:cubicBezTo>
                    <a:pt x="289" y="744"/>
                    <a:pt x="289" y="744"/>
                    <a:pt x="289" y="744"/>
                  </a:cubicBezTo>
                  <a:cubicBezTo>
                    <a:pt x="290" y="745"/>
                    <a:pt x="290" y="745"/>
                    <a:pt x="291" y="746"/>
                  </a:cubicBezTo>
                  <a:cubicBezTo>
                    <a:pt x="291" y="747"/>
                    <a:pt x="291" y="747"/>
                    <a:pt x="291" y="747"/>
                  </a:cubicBezTo>
                  <a:cubicBezTo>
                    <a:pt x="291" y="747"/>
                    <a:pt x="291" y="747"/>
                    <a:pt x="291" y="747"/>
                  </a:cubicBezTo>
                  <a:cubicBezTo>
                    <a:pt x="292" y="748"/>
                    <a:pt x="292" y="748"/>
                    <a:pt x="293" y="748"/>
                  </a:cubicBezTo>
                  <a:cubicBezTo>
                    <a:pt x="293" y="748"/>
                    <a:pt x="293" y="748"/>
                    <a:pt x="293" y="748"/>
                  </a:cubicBezTo>
                  <a:cubicBezTo>
                    <a:pt x="293" y="748"/>
                    <a:pt x="293" y="748"/>
                    <a:pt x="293" y="748"/>
                  </a:cubicBezTo>
                  <a:cubicBezTo>
                    <a:pt x="293" y="748"/>
                    <a:pt x="294" y="749"/>
                    <a:pt x="294" y="749"/>
                  </a:cubicBezTo>
                  <a:cubicBezTo>
                    <a:pt x="294" y="749"/>
                    <a:pt x="294" y="749"/>
                    <a:pt x="295" y="749"/>
                  </a:cubicBezTo>
                  <a:cubicBezTo>
                    <a:pt x="295" y="749"/>
                    <a:pt x="295" y="749"/>
                    <a:pt x="295" y="749"/>
                  </a:cubicBezTo>
                  <a:cubicBezTo>
                    <a:pt x="295" y="749"/>
                    <a:pt x="295" y="749"/>
                    <a:pt x="295" y="750"/>
                  </a:cubicBezTo>
                  <a:cubicBezTo>
                    <a:pt x="295" y="750"/>
                    <a:pt x="295" y="750"/>
                    <a:pt x="295" y="751"/>
                  </a:cubicBezTo>
                  <a:cubicBezTo>
                    <a:pt x="295" y="751"/>
                    <a:pt x="296" y="751"/>
                    <a:pt x="296" y="751"/>
                  </a:cubicBezTo>
                  <a:cubicBezTo>
                    <a:pt x="297" y="751"/>
                    <a:pt x="297" y="751"/>
                    <a:pt x="298" y="752"/>
                  </a:cubicBezTo>
                  <a:cubicBezTo>
                    <a:pt x="298" y="753"/>
                    <a:pt x="298" y="753"/>
                    <a:pt x="299" y="753"/>
                  </a:cubicBezTo>
                  <a:cubicBezTo>
                    <a:pt x="299" y="753"/>
                    <a:pt x="300" y="753"/>
                    <a:pt x="301" y="754"/>
                  </a:cubicBezTo>
                  <a:cubicBezTo>
                    <a:pt x="301" y="754"/>
                    <a:pt x="301" y="754"/>
                    <a:pt x="301" y="754"/>
                  </a:cubicBezTo>
                  <a:cubicBezTo>
                    <a:pt x="302" y="754"/>
                    <a:pt x="302" y="754"/>
                    <a:pt x="302" y="754"/>
                  </a:cubicBezTo>
                  <a:cubicBezTo>
                    <a:pt x="302" y="754"/>
                    <a:pt x="303" y="755"/>
                    <a:pt x="304" y="755"/>
                  </a:cubicBezTo>
                  <a:cubicBezTo>
                    <a:pt x="304" y="755"/>
                    <a:pt x="304" y="755"/>
                    <a:pt x="304" y="755"/>
                  </a:cubicBezTo>
                  <a:cubicBezTo>
                    <a:pt x="305" y="755"/>
                    <a:pt x="305" y="755"/>
                    <a:pt x="305" y="755"/>
                  </a:cubicBezTo>
                  <a:cubicBezTo>
                    <a:pt x="306" y="755"/>
                    <a:pt x="306" y="755"/>
                    <a:pt x="307" y="755"/>
                  </a:cubicBezTo>
                  <a:cubicBezTo>
                    <a:pt x="307" y="755"/>
                    <a:pt x="307" y="755"/>
                    <a:pt x="308" y="755"/>
                  </a:cubicBezTo>
                  <a:cubicBezTo>
                    <a:pt x="308" y="755"/>
                    <a:pt x="308" y="755"/>
                    <a:pt x="308" y="755"/>
                  </a:cubicBezTo>
                  <a:cubicBezTo>
                    <a:pt x="308" y="755"/>
                    <a:pt x="309" y="754"/>
                    <a:pt x="309" y="754"/>
                  </a:cubicBezTo>
                  <a:cubicBezTo>
                    <a:pt x="309" y="754"/>
                    <a:pt x="309" y="754"/>
                    <a:pt x="309" y="754"/>
                  </a:cubicBezTo>
                  <a:cubicBezTo>
                    <a:pt x="309" y="755"/>
                    <a:pt x="310" y="755"/>
                    <a:pt x="310" y="755"/>
                  </a:cubicBezTo>
                  <a:cubicBezTo>
                    <a:pt x="311" y="755"/>
                    <a:pt x="311" y="754"/>
                    <a:pt x="311" y="754"/>
                  </a:cubicBezTo>
                  <a:cubicBezTo>
                    <a:pt x="311" y="754"/>
                    <a:pt x="311" y="754"/>
                    <a:pt x="312" y="754"/>
                  </a:cubicBezTo>
                  <a:cubicBezTo>
                    <a:pt x="312" y="754"/>
                    <a:pt x="312" y="754"/>
                    <a:pt x="313" y="754"/>
                  </a:cubicBezTo>
                  <a:cubicBezTo>
                    <a:pt x="313" y="754"/>
                    <a:pt x="313" y="754"/>
                    <a:pt x="313" y="754"/>
                  </a:cubicBezTo>
                  <a:cubicBezTo>
                    <a:pt x="314" y="753"/>
                    <a:pt x="314" y="753"/>
                    <a:pt x="315" y="753"/>
                  </a:cubicBezTo>
                  <a:cubicBezTo>
                    <a:pt x="315" y="753"/>
                    <a:pt x="315" y="753"/>
                    <a:pt x="315" y="753"/>
                  </a:cubicBezTo>
                  <a:cubicBezTo>
                    <a:pt x="315" y="753"/>
                    <a:pt x="315" y="753"/>
                    <a:pt x="315" y="753"/>
                  </a:cubicBezTo>
                  <a:cubicBezTo>
                    <a:pt x="316" y="754"/>
                    <a:pt x="316" y="754"/>
                    <a:pt x="317" y="754"/>
                  </a:cubicBezTo>
                  <a:cubicBezTo>
                    <a:pt x="318" y="754"/>
                    <a:pt x="318" y="753"/>
                    <a:pt x="319" y="752"/>
                  </a:cubicBezTo>
                  <a:cubicBezTo>
                    <a:pt x="319" y="752"/>
                    <a:pt x="320" y="752"/>
                    <a:pt x="321" y="752"/>
                  </a:cubicBezTo>
                  <a:cubicBezTo>
                    <a:pt x="321" y="752"/>
                    <a:pt x="321" y="752"/>
                    <a:pt x="322" y="752"/>
                  </a:cubicBezTo>
                  <a:cubicBezTo>
                    <a:pt x="322" y="752"/>
                    <a:pt x="322" y="751"/>
                    <a:pt x="322" y="751"/>
                  </a:cubicBezTo>
                  <a:cubicBezTo>
                    <a:pt x="322" y="751"/>
                    <a:pt x="322" y="751"/>
                    <a:pt x="322" y="751"/>
                  </a:cubicBezTo>
                  <a:cubicBezTo>
                    <a:pt x="322" y="751"/>
                    <a:pt x="322" y="751"/>
                    <a:pt x="322" y="751"/>
                  </a:cubicBezTo>
                  <a:cubicBezTo>
                    <a:pt x="323" y="751"/>
                    <a:pt x="323" y="751"/>
                    <a:pt x="323" y="751"/>
                  </a:cubicBezTo>
                  <a:cubicBezTo>
                    <a:pt x="324" y="751"/>
                    <a:pt x="324" y="751"/>
                    <a:pt x="324" y="751"/>
                  </a:cubicBezTo>
                  <a:cubicBezTo>
                    <a:pt x="324" y="751"/>
                    <a:pt x="325" y="751"/>
                    <a:pt x="325" y="751"/>
                  </a:cubicBezTo>
                  <a:cubicBezTo>
                    <a:pt x="326" y="751"/>
                    <a:pt x="326" y="751"/>
                    <a:pt x="328" y="750"/>
                  </a:cubicBezTo>
                  <a:cubicBezTo>
                    <a:pt x="328" y="750"/>
                    <a:pt x="329" y="749"/>
                    <a:pt x="329" y="749"/>
                  </a:cubicBezTo>
                  <a:cubicBezTo>
                    <a:pt x="330" y="749"/>
                    <a:pt x="331" y="749"/>
                    <a:pt x="332" y="748"/>
                  </a:cubicBezTo>
                  <a:cubicBezTo>
                    <a:pt x="333" y="748"/>
                    <a:pt x="334" y="748"/>
                    <a:pt x="335" y="747"/>
                  </a:cubicBezTo>
                  <a:cubicBezTo>
                    <a:pt x="335" y="747"/>
                    <a:pt x="335" y="747"/>
                    <a:pt x="335" y="747"/>
                  </a:cubicBezTo>
                  <a:cubicBezTo>
                    <a:pt x="335" y="747"/>
                    <a:pt x="336" y="747"/>
                    <a:pt x="337" y="746"/>
                  </a:cubicBezTo>
                  <a:cubicBezTo>
                    <a:pt x="337" y="747"/>
                    <a:pt x="338" y="747"/>
                    <a:pt x="338" y="746"/>
                  </a:cubicBezTo>
                  <a:cubicBezTo>
                    <a:pt x="338" y="746"/>
                    <a:pt x="339" y="746"/>
                    <a:pt x="339" y="746"/>
                  </a:cubicBezTo>
                  <a:cubicBezTo>
                    <a:pt x="339" y="746"/>
                    <a:pt x="339" y="746"/>
                    <a:pt x="339" y="746"/>
                  </a:cubicBezTo>
                  <a:cubicBezTo>
                    <a:pt x="339" y="745"/>
                    <a:pt x="340" y="745"/>
                    <a:pt x="340" y="745"/>
                  </a:cubicBezTo>
                  <a:cubicBezTo>
                    <a:pt x="341" y="745"/>
                    <a:pt x="342" y="745"/>
                    <a:pt x="342" y="745"/>
                  </a:cubicBezTo>
                  <a:cubicBezTo>
                    <a:pt x="343" y="745"/>
                    <a:pt x="344" y="745"/>
                    <a:pt x="345" y="744"/>
                  </a:cubicBezTo>
                  <a:cubicBezTo>
                    <a:pt x="345" y="744"/>
                    <a:pt x="345" y="744"/>
                    <a:pt x="345" y="744"/>
                  </a:cubicBezTo>
                  <a:cubicBezTo>
                    <a:pt x="346" y="743"/>
                    <a:pt x="347" y="743"/>
                    <a:pt x="347" y="743"/>
                  </a:cubicBezTo>
                  <a:cubicBezTo>
                    <a:pt x="347" y="743"/>
                    <a:pt x="348" y="742"/>
                    <a:pt x="348" y="742"/>
                  </a:cubicBezTo>
                  <a:cubicBezTo>
                    <a:pt x="349" y="742"/>
                    <a:pt x="350" y="742"/>
                    <a:pt x="352" y="742"/>
                  </a:cubicBezTo>
                  <a:cubicBezTo>
                    <a:pt x="352" y="742"/>
                    <a:pt x="352" y="742"/>
                    <a:pt x="352" y="742"/>
                  </a:cubicBezTo>
                  <a:cubicBezTo>
                    <a:pt x="353" y="741"/>
                    <a:pt x="354" y="741"/>
                    <a:pt x="354" y="740"/>
                  </a:cubicBezTo>
                  <a:cubicBezTo>
                    <a:pt x="355" y="740"/>
                    <a:pt x="355" y="739"/>
                    <a:pt x="356" y="739"/>
                  </a:cubicBezTo>
                  <a:cubicBezTo>
                    <a:pt x="356" y="739"/>
                    <a:pt x="357" y="738"/>
                    <a:pt x="357" y="738"/>
                  </a:cubicBezTo>
                  <a:cubicBezTo>
                    <a:pt x="357" y="738"/>
                    <a:pt x="357" y="738"/>
                    <a:pt x="357" y="738"/>
                  </a:cubicBezTo>
                  <a:cubicBezTo>
                    <a:pt x="358" y="738"/>
                    <a:pt x="358" y="738"/>
                    <a:pt x="358" y="738"/>
                  </a:cubicBezTo>
                  <a:cubicBezTo>
                    <a:pt x="359" y="738"/>
                    <a:pt x="360" y="738"/>
                    <a:pt x="361" y="737"/>
                  </a:cubicBezTo>
                  <a:cubicBezTo>
                    <a:pt x="362" y="737"/>
                    <a:pt x="362" y="737"/>
                    <a:pt x="362" y="737"/>
                  </a:cubicBezTo>
                  <a:cubicBezTo>
                    <a:pt x="362" y="737"/>
                    <a:pt x="362" y="736"/>
                    <a:pt x="362" y="736"/>
                  </a:cubicBezTo>
                  <a:cubicBezTo>
                    <a:pt x="363" y="736"/>
                    <a:pt x="363" y="736"/>
                    <a:pt x="363" y="736"/>
                  </a:cubicBezTo>
                  <a:cubicBezTo>
                    <a:pt x="364" y="736"/>
                    <a:pt x="365" y="736"/>
                    <a:pt x="365" y="735"/>
                  </a:cubicBezTo>
                  <a:cubicBezTo>
                    <a:pt x="366" y="735"/>
                    <a:pt x="366" y="735"/>
                    <a:pt x="366" y="735"/>
                  </a:cubicBezTo>
                  <a:cubicBezTo>
                    <a:pt x="367" y="734"/>
                    <a:pt x="367" y="734"/>
                    <a:pt x="368" y="734"/>
                  </a:cubicBezTo>
                  <a:cubicBezTo>
                    <a:pt x="369" y="734"/>
                    <a:pt x="369" y="734"/>
                    <a:pt x="369" y="734"/>
                  </a:cubicBezTo>
                  <a:cubicBezTo>
                    <a:pt x="369" y="733"/>
                    <a:pt x="371" y="733"/>
                    <a:pt x="371" y="733"/>
                  </a:cubicBezTo>
                  <a:cubicBezTo>
                    <a:pt x="372" y="733"/>
                    <a:pt x="372" y="732"/>
                    <a:pt x="372" y="732"/>
                  </a:cubicBezTo>
                  <a:cubicBezTo>
                    <a:pt x="373" y="732"/>
                    <a:pt x="373" y="732"/>
                    <a:pt x="374" y="732"/>
                  </a:cubicBezTo>
                  <a:cubicBezTo>
                    <a:pt x="374" y="732"/>
                    <a:pt x="375" y="731"/>
                    <a:pt x="376" y="731"/>
                  </a:cubicBezTo>
                  <a:cubicBezTo>
                    <a:pt x="379" y="729"/>
                    <a:pt x="379" y="729"/>
                    <a:pt x="379" y="729"/>
                  </a:cubicBezTo>
                  <a:cubicBezTo>
                    <a:pt x="379" y="729"/>
                    <a:pt x="380" y="729"/>
                    <a:pt x="381" y="729"/>
                  </a:cubicBezTo>
                  <a:cubicBezTo>
                    <a:pt x="381" y="728"/>
                    <a:pt x="381" y="728"/>
                    <a:pt x="381" y="728"/>
                  </a:cubicBezTo>
                  <a:cubicBezTo>
                    <a:pt x="381" y="728"/>
                    <a:pt x="381" y="728"/>
                    <a:pt x="381" y="728"/>
                  </a:cubicBezTo>
                  <a:cubicBezTo>
                    <a:pt x="381" y="728"/>
                    <a:pt x="382" y="728"/>
                    <a:pt x="382" y="728"/>
                  </a:cubicBezTo>
                  <a:cubicBezTo>
                    <a:pt x="382" y="728"/>
                    <a:pt x="383" y="727"/>
                    <a:pt x="383" y="727"/>
                  </a:cubicBezTo>
                  <a:cubicBezTo>
                    <a:pt x="384" y="727"/>
                    <a:pt x="385" y="727"/>
                    <a:pt x="386" y="726"/>
                  </a:cubicBezTo>
                  <a:cubicBezTo>
                    <a:pt x="386" y="726"/>
                    <a:pt x="386" y="726"/>
                    <a:pt x="386" y="726"/>
                  </a:cubicBezTo>
                  <a:cubicBezTo>
                    <a:pt x="387" y="726"/>
                    <a:pt x="387" y="726"/>
                    <a:pt x="387" y="726"/>
                  </a:cubicBezTo>
                  <a:cubicBezTo>
                    <a:pt x="387" y="726"/>
                    <a:pt x="388" y="726"/>
                    <a:pt x="388" y="726"/>
                  </a:cubicBezTo>
                  <a:cubicBezTo>
                    <a:pt x="388" y="726"/>
                    <a:pt x="389" y="725"/>
                    <a:pt x="390" y="725"/>
                  </a:cubicBezTo>
                  <a:cubicBezTo>
                    <a:pt x="390" y="724"/>
                    <a:pt x="390" y="724"/>
                    <a:pt x="391" y="724"/>
                  </a:cubicBezTo>
                  <a:cubicBezTo>
                    <a:pt x="391" y="724"/>
                    <a:pt x="391" y="724"/>
                    <a:pt x="391" y="724"/>
                  </a:cubicBezTo>
                  <a:cubicBezTo>
                    <a:pt x="391" y="724"/>
                    <a:pt x="393" y="723"/>
                    <a:pt x="394" y="722"/>
                  </a:cubicBezTo>
                  <a:cubicBezTo>
                    <a:pt x="395" y="722"/>
                    <a:pt x="395" y="722"/>
                    <a:pt x="395" y="722"/>
                  </a:cubicBezTo>
                  <a:cubicBezTo>
                    <a:pt x="395" y="722"/>
                    <a:pt x="396" y="722"/>
                    <a:pt x="396" y="722"/>
                  </a:cubicBezTo>
                  <a:cubicBezTo>
                    <a:pt x="397" y="722"/>
                    <a:pt x="397" y="721"/>
                    <a:pt x="397" y="721"/>
                  </a:cubicBezTo>
                  <a:cubicBezTo>
                    <a:pt x="397" y="722"/>
                    <a:pt x="397" y="722"/>
                    <a:pt x="397" y="722"/>
                  </a:cubicBezTo>
                  <a:cubicBezTo>
                    <a:pt x="397" y="723"/>
                    <a:pt x="397" y="723"/>
                    <a:pt x="397" y="723"/>
                  </a:cubicBezTo>
                  <a:cubicBezTo>
                    <a:pt x="397" y="726"/>
                    <a:pt x="397" y="726"/>
                    <a:pt x="397" y="726"/>
                  </a:cubicBezTo>
                  <a:cubicBezTo>
                    <a:pt x="397" y="727"/>
                    <a:pt x="397" y="727"/>
                    <a:pt x="397" y="727"/>
                  </a:cubicBezTo>
                  <a:cubicBezTo>
                    <a:pt x="397" y="727"/>
                    <a:pt x="397" y="728"/>
                    <a:pt x="397" y="728"/>
                  </a:cubicBezTo>
                  <a:cubicBezTo>
                    <a:pt x="397" y="729"/>
                    <a:pt x="397" y="731"/>
                    <a:pt x="398" y="731"/>
                  </a:cubicBezTo>
                  <a:cubicBezTo>
                    <a:pt x="398" y="731"/>
                    <a:pt x="398" y="732"/>
                    <a:pt x="398" y="732"/>
                  </a:cubicBezTo>
                  <a:cubicBezTo>
                    <a:pt x="397" y="732"/>
                    <a:pt x="397" y="733"/>
                    <a:pt x="397" y="733"/>
                  </a:cubicBezTo>
                  <a:cubicBezTo>
                    <a:pt x="397" y="733"/>
                    <a:pt x="397" y="734"/>
                    <a:pt x="397" y="734"/>
                  </a:cubicBezTo>
                  <a:cubicBezTo>
                    <a:pt x="397" y="734"/>
                    <a:pt x="397" y="736"/>
                    <a:pt x="397" y="737"/>
                  </a:cubicBezTo>
                  <a:cubicBezTo>
                    <a:pt x="396" y="739"/>
                    <a:pt x="396" y="740"/>
                    <a:pt x="398" y="741"/>
                  </a:cubicBezTo>
                  <a:cubicBezTo>
                    <a:pt x="398" y="741"/>
                    <a:pt x="398" y="742"/>
                    <a:pt x="398" y="742"/>
                  </a:cubicBezTo>
                  <a:cubicBezTo>
                    <a:pt x="398" y="742"/>
                    <a:pt x="398" y="742"/>
                    <a:pt x="398" y="743"/>
                  </a:cubicBezTo>
                  <a:cubicBezTo>
                    <a:pt x="398" y="744"/>
                    <a:pt x="398" y="744"/>
                    <a:pt x="398" y="745"/>
                  </a:cubicBezTo>
                  <a:cubicBezTo>
                    <a:pt x="398" y="745"/>
                    <a:pt x="398" y="745"/>
                    <a:pt x="398" y="745"/>
                  </a:cubicBezTo>
                  <a:cubicBezTo>
                    <a:pt x="398" y="746"/>
                    <a:pt x="397" y="747"/>
                    <a:pt x="398" y="748"/>
                  </a:cubicBezTo>
                  <a:cubicBezTo>
                    <a:pt x="398" y="748"/>
                    <a:pt x="398" y="748"/>
                    <a:pt x="398" y="748"/>
                  </a:cubicBezTo>
                  <a:cubicBezTo>
                    <a:pt x="398" y="748"/>
                    <a:pt x="398" y="748"/>
                    <a:pt x="398" y="748"/>
                  </a:cubicBezTo>
                  <a:cubicBezTo>
                    <a:pt x="398" y="749"/>
                    <a:pt x="397" y="751"/>
                    <a:pt x="399" y="752"/>
                  </a:cubicBezTo>
                  <a:cubicBezTo>
                    <a:pt x="399" y="753"/>
                    <a:pt x="399" y="753"/>
                    <a:pt x="399" y="753"/>
                  </a:cubicBezTo>
                  <a:cubicBezTo>
                    <a:pt x="399" y="753"/>
                    <a:pt x="399" y="753"/>
                    <a:pt x="399" y="753"/>
                  </a:cubicBezTo>
                  <a:cubicBezTo>
                    <a:pt x="399" y="754"/>
                    <a:pt x="399" y="754"/>
                    <a:pt x="399" y="755"/>
                  </a:cubicBezTo>
                  <a:cubicBezTo>
                    <a:pt x="399" y="755"/>
                    <a:pt x="399" y="755"/>
                    <a:pt x="399" y="756"/>
                  </a:cubicBezTo>
                  <a:cubicBezTo>
                    <a:pt x="399" y="756"/>
                    <a:pt x="399" y="756"/>
                    <a:pt x="399" y="756"/>
                  </a:cubicBezTo>
                  <a:cubicBezTo>
                    <a:pt x="399" y="757"/>
                    <a:pt x="398" y="757"/>
                    <a:pt x="399" y="758"/>
                  </a:cubicBezTo>
                  <a:cubicBezTo>
                    <a:pt x="399" y="758"/>
                    <a:pt x="399" y="758"/>
                    <a:pt x="398" y="758"/>
                  </a:cubicBezTo>
                  <a:cubicBezTo>
                    <a:pt x="398" y="759"/>
                    <a:pt x="398" y="760"/>
                    <a:pt x="399" y="761"/>
                  </a:cubicBezTo>
                  <a:cubicBezTo>
                    <a:pt x="399" y="761"/>
                    <a:pt x="399" y="762"/>
                    <a:pt x="399" y="762"/>
                  </a:cubicBezTo>
                  <a:cubicBezTo>
                    <a:pt x="399" y="762"/>
                    <a:pt x="399" y="762"/>
                    <a:pt x="399" y="762"/>
                  </a:cubicBezTo>
                  <a:cubicBezTo>
                    <a:pt x="399" y="763"/>
                    <a:pt x="399" y="763"/>
                    <a:pt x="399" y="763"/>
                  </a:cubicBezTo>
                  <a:cubicBezTo>
                    <a:pt x="399" y="764"/>
                    <a:pt x="399" y="764"/>
                    <a:pt x="399" y="766"/>
                  </a:cubicBezTo>
                  <a:cubicBezTo>
                    <a:pt x="399" y="766"/>
                    <a:pt x="399" y="766"/>
                    <a:pt x="400" y="766"/>
                  </a:cubicBezTo>
                  <a:cubicBezTo>
                    <a:pt x="400" y="768"/>
                    <a:pt x="400" y="768"/>
                    <a:pt x="400" y="768"/>
                  </a:cubicBezTo>
                  <a:cubicBezTo>
                    <a:pt x="400" y="769"/>
                    <a:pt x="400" y="769"/>
                    <a:pt x="400" y="769"/>
                  </a:cubicBezTo>
                  <a:cubicBezTo>
                    <a:pt x="400" y="770"/>
                    <a:pt x="400" y="770"/>
                    <a:pt x="400" y="770"/>
                  </a:cubicBezTo>
                  <a:cubicBezTo>
                    <a:pt x="400" y="771"/>
                    <a:pt x="400" y="771"/>
                    <a:pt x="400" y="771"/>
                  </a:cubicBezTo>
                  <a:cubicBezTo>
                    <a:pt x="400" y="771"/>
                    <a:pt x="400" y="772"/>
                    <a:pt x="400" y="772"/>
                  </a:cubicBezTo>
                  <a:cubicBezTo>
                    <a:pt x="400" y="773"/>
                    <a:pt x="399" y="773"/>
                    <a:pt x="400" y="774"/>
                  </a:cubicBezTo>
                  <a:cubicBezTo>
                    <a:pt x="400" y="774"/>
                    <a:pt x="400" y="774"/>
                    <a:pt x="400" y="774"/>
                  </a:cubicBezTo>
                  <a:cubicBezTo>
                    <a:pt x="400" y="774"/>
                    <a:pt x="400" y="775"/>
                    <a:pt x="400" y="775"/>
                  </a:cubicBezTo>
                  <a:cubicBezTo>
                    <a:pt x="400" y="775"/>
                    <a:pt x="400" y="775"/>
                    <a:pt x="400" y="775"/>
                  </a:cubicBezTo>
                  <a:cubicBezTo>
                    <a:pt x="399" y="775"/>
                    <a:pt x="399" y="775"/>
                    <a:pt x="399" y="775"/>
                  </a:cubicBezTo>
                  <a:cubicBezTo>
                    <a:pt x="399" y="775"/>
                    <a:pt x="399" y="775"/>
                    <a:pt x="399" y="775"/>
                  </a:cubicBezTo>
                  <a:cubicBezTo>
                    <a:pt x="399" y="775"/>
                    <a:pt x="399" y="775"/>
                    <a:pt x="398" y="775"/>
                  </a:cubicBezTo>
                  <a:cubicBezTo>
                    <a:pt x="398" y="775"/>
                    <a:pt x="398" y="775"/>
                    <a:pt x="398" y="775"/>
                  </a:cubicBezTo>
                  <a:cubicBezTo>
                    <a:pt x="397" y="776"/>
                    <a:pt x="397" y="776"/>
                    <a:pt x="397" y="776"/>
                  </a:cubicBezTo>
                  <a:cubicBezTo>
                    <a:pt x="397" y="776"/>
                    <a:pt x="397" y="776"/>
                    <a:pt x="397" y="777"/>
                  </a:cubicBezTo>
                  <a:cubicBezTo>
                    <a:pt x="397" y="777"/>
                    <a:pt x="397" y="777"/>
                    <a:pt x="397" y="777"/>
                  </a:cubicBezTo>
                  <a:cubicBezTo>
                    <a:pt x="397" y="777"/>
                    <a:pt x="397" y="777"/>
                    <a:pt x="397" y="777"/>
                  </a:cubicBezTo>
                  <a:cubicBezTo>
                    <a:pt x="397" y="777"/>
                    <a:pt x="397" y="777"/>
                    <a:pt x="397" y="777"/>
                  </a:cubicBezTo>
                  <a:cubicBezTo>
                    <a:pt x="396" y="777"/>
                    <a:pt x="395" y="777"/>
                    <a:pt x="395" y="777"/>
                  </a:cubicBezTo>
                  <a:cubicBezTo>
                    <a:pt x="395" y="777"/>
                    <a:pt x="395" y="777"/>
                    <a:pt x="395" y="777"/>
                  </a:cubicBezTo>
                  <a:cubicBezTo>
                    <a:pt x="394" y="777"/>
                    <a:pt x="393" y="778"/>
                    <a:pt x="393" y="778"/>
                  </a:cubicBezTo>
                  <a:cubicBezTo>
                    <a:pt x="393" y="779"/>
                    <a:pt x="393" y="779"/>
                    <a:pt x="393" y="779"/>
                  </a:cubicBezTo>
                  <a:cubicBezTo>
                    <a:pt x="393" y="779"/>
                    <a:pt x="392" y="779"/>
                    <a:pt x="392" y="780"/>
                  </a:cubicBezTo>
                  <a:cubicBezTo>
                    <a:pt x="392" y="780"/>
                    <a:pt x="392" y="780"/>
                    <a:pt x="392" y="780"/>
                  </a:cubicBezTo>
                  <a:cubicBezTo>
                    <a:pt x="391" y="780"/>
                    <a:pt x="391" y="780"/>
                    <a:pt x="391" y="780"/>
                  </a:cubicBezTo>
                  <a:cubicBezTo>
                    <a:pt x="391" y="781"/>
                    <a:pt x="391" y="781"/>
                    <a:pt x="391" y="781"/>
                  </a:cubicBezTo>
                  <a:cubicBezTo>
                    <a:pt x="390" y="781"/>
                    <a:pt x="390" y="781"/>
                    <a:pt x="390" y="781"/>
                  </a:cubicBezTo>
                  <a:cubicBezTo>
                    <a:pt x="390" y="781"/>
                    <a:pt x="390" y="781"/>
                    <a:pt x="390" y="781"/>
                  </a:cubicBezTo>
                  <a:cubicBezTo>
                    <a:pt x="389" y="781"/>
                    <a:pt x="389" y="781"/>
                    <a:pt x="389" y="781"/>
                  </a:cubicBezTo>
                  <a:cubicBezTo>
                    <a:pt x="388" y="782"/>
                    <a:pt x="388" y="782"/>
                    <a:pt x="388" y="782"/>
                  </a:cubicBezTo>
                  <a:cubicBezTo>
                    <a:pt x="388" y="782"/>
                    <a:pt x="387" y="782"/>
                    <a:pt x="387" y="782"/>
                  </a:cubicBezTo>
                  <a:cubicBezTo>
                    <a:pt x="386" y="782"/>
                    <a:pt x="386" y="782"/>
                    <a:pt x="386" y="783"/>
                  </a:cubicBezTo>
                  <a:cubicBezTo>
                    <a:pt x="386" y="783"/>
                    <a:pt x="385" y="783"/>
                    <a:pt x="385" y="784"/>
                  </a:cubicBezTo>
                  <a:cubicBezTo>
                    <a:pt x="384" y="784"/>
                    <a:pt x="384" y="784"/>
                    <a:pt x="384" y="784"/>
                  </a:cubicBezTo>
                  <a:cubicBezTo>
                    <a:pt x="384" y="785"/>
                    <a:pt x="383" y="785"/>
                    <a:pt x="382" y="786"/>
                  </a:cubicBezTo>
                  <a:cubicBezTo>
                    <a:pt x="382" y="786"/>
                    <a:pt x="381" y="786"/>
                    <a:pt x="380" y="787"/>
                  </a:cubicBezTo>
                  <a:cubicBezTo>
                    <a:pt x="380" y="787"/>
                    <a:pt x="379" y="788"/>
                    <a:pt x="378" y="789"/>
                  </a:cubicBezTo>
                  <a:cubicBezTo>
                    <a:pt x="377" y="789"/>
                    <a:pt x="377" y="789"/>
                    <a:pt x="377" y="790"/>
                  </a:cubicBezTo>
                  <a:cubicBezTo>
                    <a:pt x="376" y="790"/>
                    <a:pt x="375" y="790"/>
                    <a:pt x="375" y="791"/>
                  </a:cubicBezTo>
                  <a:cubicBezTo>
                    <a:pt x="374" y="792"/>
                    <a:pt x="373" y="793"/>
                    <a:pt x="373" y="793"/>
                  </a:cubicBezTo>
                  <a:cubicBezTo>
                    <a:pt x="373" y="793"/>
                    <a:pt x="373" y="793"/>
                    <a:pt x="372" y="794"/>
                  </a:cubicBezTo>
                  <a:cubicBezTo>
                    <a:pt x="372" y="794"/>
                    <a:pt x="371" y="795"/>
                    <a:pt x="370" y="796"/>
                  </a:cubicBezTo>
                  <a:cubicBezTo>
                    <a:pt x="370" y="797"/>
                    <a:pt x="369" y="797"/>
                    <a:pt x="369" y="798"/>
                  </a:cubicBezTo>
                  <a:cubicBezTo>
                    <a:pt x="368" y="798"/>
                    <a:pt x="368" y="799"/>
                    <a:pt x="368" y="800"/>
                  </a:cubicBezTo>
                  <a:cubicBezTo>
                    <a:pt x="368" y="801"/>
                    <a:pt x="368" y="801"/>
                    <a:pt x="368" y="801"/>
                  </a:cubicBezTo>
                  <a:cubicBezTo>
                    <a:pt x="368" y="801"/>
                    <a:pt x="368" y="801"/>
                    <a:pt x="368" y="801"/>
                  </a:cubicBezTo>
                  <a:cubicBezTo>
                    <a:pt x="368" y="801"/>
                    <a:pt x="367" y="801"/>
                    <a:pt x="367" y="801"/>
                  </a:cubicBezTo>
                  <a:cubicBezTo>
                    <a:pt x="367" y="802"/>
                    <a:pt x="367" y="802"/>
                    <a:pt x="367" y="802"/>
                  </a:cubicBezTo>
                  <a:cubicBezTo>
                    <a:pt x="366" y="802"/>
                    <a:pt x="366" y="802"/>
                    <a:pt x="366" y="803"/>
                  </a:cubicBezTo>
                  <a:cubicBezTo>
                    <a:pt x="365" y="804"/>
                    <a:pt x="365" y="805"/>
                    <a:pt x="365" y="805"/>
                  </a:cubicBezTo>
                  <a:cubicBezTo>
                    <a:pt x="365" y="806"/>
                    <a:pt x="364" y="807"/>
                    <a:pt x="365" y="808"/>
                  </a:cubicBezTo>
                  <a:cubicBezTo>
                    <a:pt x="364" y="808"/>
                    <a:pt x="364" y="809"/>
                    <a:pt x="364" y="809"/>
                  </a:cubicBezTo>
                  <a:cubicBezTo>
                    <a:pt x="364" y="810"/>
                    <a:pt x="364" y="811"/>
                    <a:pt x="365" y="812"/>
                  </a:cubicBezTo>
                  <a:cubicBezTo>
                    <a:pt x="366" y="812"/>
                    <a:pt x="366" y="812"/>
                    <a:pt x="366" y="812"/>
                  </a:cubicBezTo>
                  <a:cubicBezTo>
                    <a:pt x="366" y="812"/>
                    <a:pt x="366" y="812"/>
                    <a:pt x="366" y="812"/>
                  </a:cubicBezTo>
                  <a:cubicBezTo>
                    <a:pt x="365" y="812"/>
                    <a:pt x="365" y="812"/>
                    <a:pt x="365" y="813"/>
                  </a:cubicBezTo>
                  <a:cubicBezTo>
                    <a:pt x="365" y="813"/>
                    <a:pt x="365" y="813"/>
                    <a:pt x="365" y="813"/>
                  </a:cubicBezTo>
                  <a:cubicBezTo>
                    <a:pt x="365" y="814"/>
                    <a:pt x="366" y="815"/>
                    <a:pt x="366" y="815"/>
                  </a:cubicBezTo>
                  <a:cubicBezTo>
                    <a:pt x="366" y="815"/>
                    <a:pt x="366" y="815"/>
                    <a:pt x="366" y="815"/>
                  </a:cubicBezTo>
                  <a:cubicBezTo>
                    <a:pt x="366" y="815"/>
                    <a:pt x="366" y="816"/>
                    <a:pt x="367" y="816"/>
                  </a:cubicBezTo>
                  <a:cubicBezTo>
                    <a:pt x="367" y="816"/>
                    <a:pt x="367" y="816"/>
                    <a:pt x="367" y="816"/>
                  </a:cubicBezTo>
                  <a:cubicBezTo>
                    <a:pt x="367" y="816"/>
                    <a:pt x="367" y="816"/>
                    <a:pt x="367" y="816"/>
                  </a:cubicBezTo>
                  <a:cubicBezTo>
                    <a:pt x="367" y="817"/>
                    <a:pt x="366" y="817"/>
                    <a:pt x="367" y="818"/>
                  </a:cubicBezTo>
                  <a:cubicBezTo>
                    <a:pt x="367" y="819"/>
                    <a:pt x="367" y="819"/>
                    <a:pt x="368" y="819"/>
                  </a:cubicBezTo>
                  <a:cubicBezTo>
                    <a:pt x="368" y="820"/>
                    <a:pt x="369" y="820"/>
                    <a:pt x="369" y="820"/>
                  </a:cubicBezTo>
                  <a:cubicBezTo>
                    <a:pt x="369" y="821"/>
                    <a:pt x="370" y="822"/>
                    <a:pt x="370" y="823"/>
                  </a:cubicBezTo>
                  <a:cubicBezTo>
                    <a:pt x="371" y="823"/>
                    <a:pt x="371" y="823"/>
                    <a:pt x="371" y="824"/>
                  </a:cubicBezTo>
                  <a:cubicBezTo>
                    <a:pt x="371" y="824"/>
                    <a:pt x="371" y="824"/>
                    <a:pt x="372" y="824"/>
                  </a:cubicBezTo>
                  <a:cubicBezTo>
                    <a:pt x="372" y="825"/>
                    <a:pt x="372" y="825"/>
                    <a:pt x="373" y="826"/>
                  </a:cubicBezTo>
                  <a:cubicBezTo>
                    <a:pt x="374" y="826"/>
                    <a:pt x="374" y="827"/>
                    <a:pt x="375" y="827"/>
                  </a:cubicBezTo>
                  <a:cubicBezTo>
                    <a:pt x="375" y="827"/>
                    <a:pt x="375" y="828"/>
                    <a:pt x="375" y="828"/>
                  </a:cubicBezTo>
                  <a:cubicBezTo>
                    <a:pt x="376" y="828"/>
                    <a:pt x="376" y="828"/>
                    <a:pt x="376" y="829"/>
                  </a:cubicBezTo>
                  <a:cubicBezTo>
                    <a:pt x="376" y="829"/>
                    <a:pt x="377" y="830"/>
                    <a:pt x="378" y="830"/>
                  </a:cubicBezTo>
                  <a:cubicBezTo>
                    <a:pt x="378" y="830"/>
                    <a:pt x="378" y="830"/>
                    <a:pt x="378" y="830"/>
                  </a:cubicBezTo>
                  <a:cubicBezTo>
                    <a:pt x="379" y="830"/>
                    <a:pt x="379" y="830"/>
                    <a:pt x="379" y="830"/>
                  </a:cubicBezTo>
                  <a:cubicBezTo>
                    <a:pt x="379" y="832"/>
                    <a:pt x="379" y="832"/>
                    <a:pt x="380" y="833"/>
                  </a:cubicBezTo>
                  <a:cubicBezTo>
                    <a:pt x="380" y="833"/>
                    <a:pt x="381" y="833"/>
                    <a:pt x="381" y="833"/>
                  </a:cubicBezTo>
                  <a:cubicBezTo>
                    <a:pt x="382" y="834"/>
                    <a:pt x="383" y="834"/>
                    <a:pt x="383" y="834"/>
                  </a:cubicBezTo>
                  <a:cubicBezTo>
                    <a:pt x="383" y="835"/>
                    <a:pt x="383" y="835"/>
                    <a:pt x="383" y="835"/>
                  </a:cubicBezTo>
                  <a:cubicBezTo>
                    <a:pt x="383" y="835"/>
                    <a:pt x="384" y="836"/>
                    <a:pt x="385" y="836"/>
                  </a:cubicBezTo>
                  <a:cubicBezTo>
                    <a:pt x="385" y="836"/>
                    <a:pt x="385" y="836"/>
                    <a:pt x="386" y="835"/>
                  </a:cubicBezTo>
                  <a:cubicBezTo>
                    <a:pt x="386" y="835"/>
                    <a:pt x="386" y="835"/>
                    <a:pt x="386" y="835"/>
                  </a:cubicBezTo>
                  <a:cubicBezTo>
                    <a:pt x="386" y="835"/>
                    <a:pt x="387" y="835"/>
                    <a:pt x="387" y="835"/>
                  </a:cubicBezTo>
                  <a:cubicBezTo>
                    <a:pt x="388" y="835"/>
                    <a:pt x="388" y="834"/>
                    <a:pt x="389" y="834"/>
                  </a:cubicBezTo>
                  <a:cubicBezTo>
                    <a:pt x="389" y="834"/>
                    <a:pt x="389" y="834"/>
                    <a:pt x="389" y="834"/>
                  </a:cubicBezTo>
                  <a:cubicBezTo>
                    <a:pt x="389" y="834"/>
                    <a:pt x="389" y="834"/>
                    <a:pt x="389" y="834"/>
                  </a:cubicBezTo>
                  <a:cubicBezTo>
                    <a:pt x="390" y="835"/>
                    <a:pt x="391" y="835"/>
                    <a:pt x="392" y="834"/>
                  </a:cubicBezTo>
                  <a:cubicBezTo>
                    <a:pt x="392" y="834"/>
                    <a:pt x="392" y="834"/>
                    <a:pt x="392" y="834"/>
                  </a:cubicBezTo>
                  <a:cubicBezTo>
                    <a:pt x="393" y="834"/>
                    <a:pt x="393" y="834"/>
                    <a:pt x="393" y="834"/>
                  </a:cubicBezTo>
                  <a:cubicBezTo>
                    <a:pt x="394" y="834"/>
                    <a:pt x="394" y="834"/>
                    <a:pt x="394" y="834"/>
                  </a:cubicBezTo>
                  <a:cubicBezTo>
                    <a:pt x="395" y="834"/>
                    <a:pt x="397" y="833"/>
                    <a:pt x="397" y="831"/>
                  </a:cubicBezTo>
                  <a:cubicBezTo>
                    <a:pt x="397" y="831"/>
                    <a:pt x="398" y="831"/>
                    <a:pt x="399" y="830"/>
                  </a:cubicBezTo>
                  <a:cubicBezTo>
                    <a:pt x="399" y="830"/>
                    <a:pt x="400" y="830"/>
                    <a:pt x="401" y="830"/>
                  </a:cubicBezTo>
                  <a:cubicBezTo>
                    <a:pt x="401" y="830"/>
                    <a:pt x="401" y="830"/>
                    <a:pt x="402" y="830"/>
                  </a:cubicBezTo>
                  <a:cubicBezTo>
                    <a:pt x="403" y="828"/>
                    <a:pt x="404" y="828"/>
                    <a:pt x="405" y="828"/>
                  </a:cubicBezTo>
                  <a:cubicBezTo>
                    <a:pt x="405" y="828"/>
                    <a:pt x="405" y="828"/>
                    <a:pt x="405" y="828"/>
                  </a:cubicBezTo>
                  <a:cubicBezTo>
                    <a:pt x="406" y="828"/>
                    <a:pt x="406" y="828"/>
                    <a:pt x="407" y="827"/>
                  </a:cubicBezTo>
                  <a:cubicBezTo>
                    <a:pt x="408" y="827"/>
                    <a:pt x="409" y="826"/>
                    <a:pt x="410" y="826"/>
                  </a:cubicBezTo>
                  <a:cubicBezTo>
                    <a:pt x="411" y="825"/>
                    <a:pt x="412" y="825"/>
                    <a:pt x="412" y="825"/>
                  </a:cubicBezTo>
                  <a:cubicBezTo>
                    <a:pt x="413" y="825"/>
                    <a:pt x="413" y="825"/>
                    <a:pt x="413" y="824"/>
                  </a:cubicBezTo>
                  <a:cubicBezTo>
                    <a:pt x="413" y="824"/>
                    <a:pt x="413" y="824"/>
                    <a:pt x="413" y="824"/>
                  </a:cubicBezTo>
                  <a:cubicBezTo>
                    <a:pt x="413" y="824"/>
                    <a:pt x="413" y="824"/>
                    <a:pt x="414" y="824"/>
                  </a:cubicBezTo>
                  <a:cubicBezTo>
                    <a:pt x="414" y="824"/>
                    <a:pt x="414" y="824"/>
                    <a:pt x="414" y="824"/>
                  </a:cubicBezTo>
                  <a:cubicBezTo>
                    <a:pt x="414" y="824"/>
                    <a:pt x="415" y="824"/>
                    <a:pt x="415" y="824"/>
                  </a:cubicBezTo>
                  <a:cubicBezTo>
                    <a:pt x="415" y="824"/>
                    <a:pt x="416" y="824"/>
                    <a:pt x="417" y="823"/>
                  </a:cubicBezTo>
                  <a:cubicBezTo>
                    <a:pt x="417" y="822"/>
                    <a:pt x="417" y="822"/>
                    <a:pt x="417" y="822"/>
                  </a:cubicBezTo>
                  <a:cubicBezTo>
                    <a:pt x="417" y="822"/>
                    <a:pt x="418" y="822"/>
                    <a:pt x="418" y="822"/>
                  </a:cubicBezTo>
                  <a:cubicBezTo>
                    <a:pt x="418" y="822"/>
                    <a:pt x="418" y="822"/>
                    <a:pt x="418" y="823"/>
                  </a:cubicBezTo>
                  <a:cubicBezTo>
                    <a:pt x="418" y="823"/>
                    <a:pt x="418" y="823"/>
                    <a:pt x="418" y="823"/>
                  </a:cubicBezTo>
                  <a:cubicBezTo>
                    <a:pt x="418" y="823"/>
                    <a:pt x="418" y="823"/>
                    <a:pt x="418" y="824"/>
                  </a:cubicBezTo>
                  <a:cubicBezTo>
                    <a:pt x="418" y="824"/>
                    <a:pt x="417" y="824"/>
                    <a:pt x="417" y="824"/>
                  </a:cubicBezTo>
                  <a:cubicBezTo>
                    <a:pt x="417" y="824"/>
                    <a:pt x="417" y="825"/>
                    <a:pt x="417" y="825"/>
                  </a:cubicBezTo>
                  <a:cubicBezTo>
                    <a:pt x="417" y="825"/>
                    <a:pt x="416" y="826"/>
                    <a:pt x="416" y="826"/>
                  </a:cubicBezTo>
                  <a:cubicBezTo>
                    <a:pt x="416" y="826"/>
                    <a:pt x="416" y="826"/>
                    <a:pt x="416" y="827"/>
                  </a:cubicBezTo>
                  <a:cubicBezTo>
                    <a:pt x="416" y="827"/>
                    <a:pt x="415" y="828"/>
                    <a:pt x="415" y="828"/>
                  </a:cubicBezTo>
                  <a:cubicBezTo>
                    <a:pt x="415" y="828"/>
                    <a:pt x="415" y="829"/>
                    <a:pt x="415" y="829"/>
                  </a:cubicBezTo>
                  <a:cubicBezTo>
                    <a:pt x="415" y="829"/>
                    <a:pt x="415" y="830"/>
                    <a:pt x="414" y="830"/>
                  </a:cubicBezTo>
                  <a:cubicBezTo>
                    <a:pt x="414" y="831"/>
                    <a:pt x="414" y="831"/>
                    <a:pt x="414" y="831"/>
                  </a:cubicBezTo>
                  <a:cubicBezTo>
                    <a:pt x="414" y="831"/>
                    <a:pt x="414" y="831"/>
                    <a:pt x="414" y="831"/>
                  </a:cubicBezTo>
                  <a:cubicBezTo>
                    <a:pt x="414" y="831"/>
                    <a:pt x="413" y="832"/>
                    <a:pt x="413" y="833"/>
                  </a:cubicBezTo>
                  <a:cubicBezTo>
                    <a:pt x="413" y="833"/>
                    <a:pt x="414" y="833"/>
                    <a:pt x="414" y="833"/>
                  </a:cubicBezTo>
                  <a:cubicBezTo>
                    <a:pt x="414" y="833"/>
                    <a:pt x="414" y="833"/>
                    <a:pt x="414" y="833"/>
                  </a:cubicBezTo>
                  <a:cubicBezTo>
                    <a:pt x="413" y="834"/>
                    <a:pt x="414" y="834"/>
                    <a:pt x="414" y="835"/>
                  </a:cubicBezTo>
                  <a:cubicBezTo>
                    <a:pt x="414" y="835"/>
                    <a:pt x="414" y="835"/>
                    <a:pt x="415" y="836"/>
                  </a:cubicBezTo>
                  <a:cubicBezTo>
                    <a:pt x="415" y="836"/>
                    <a:pt x="415" y="836"/>
                    <a:pt x="415" y="836"/>
                  </a:cubicBezTo>
                  <a:cubicBezTo>
                    <a:pt x="415" y="837"/>
                    <a:pt x="415" y="839"/>
                    <a:pt x="416" y="841"/>
                  </a:cubicBezTo>
                  <a:cubicBezTo>
                    <a:pt x="416" y="842"/>
                    <a:pt x="416" y="842"/>
                    <a:pt x="417" y="844"/>
                  </a:cubicBezTo>
                  <a:cubicBezTo>
                    <a:pt x="417" y="845"/>
                    <a:pt x="418" y="845"/>
                    <a:pt x="418" y="846"/>
                  </a:cubicBezTo>
                  <a:cubicBezTo>
                    <a:pt x="417" y="848"/>
                    <a:pt x="420" y="851"/>
                    <a:pt x="420" y="851"/>
                  </a:cubicBezTo>
                  <a:cubicBezTo>
                    <a:pt x="422" y="852"/>
                    <a:pt x="422" y="853"/>
                    <a:pt x="423" y="854"/>
                  </a:cubicBezTo>
                  <a:cubicBezTo>
                    <a:pt x="423" y="855"/>
                    <a:pt x="423" y="856"/>
                    <a:pt x="424" y="857"/>
                  </a:cubicBezTo>
                  <a:cubicBezTo>
                    <a:pt x="424" y="857"/>
                    <a:pt x="425" y="857"/>
                    <a:pt x="425" y="857"/>
                  </a:cubicBezTo>
                  <a:cubicBezTo>
                    <a:pt x="425" y="857"/>
                    <a:pt x="425" y="857"/>
                    <a:pt x="426" y="858"/>
                  </a:cubicBezTo>
                  <a:cubicBezTo>
                    <a:pt x="426" y="859"/>
                    <a:pt x="426" y="860"/>
                    <a:pt x="427" y="861"/>
                  </a:cubicBezTo>
                  <a:cubicBezTo>
                    <a:pt x="427" y="861"/>
                    <a:pt x="427" y="861"/>
                    <a:pt x="427" y="861"/>
                  </a:cubicBezTo>
                  <a:cubicBezTo>
                    <a:pt x="428" y="861"/>
                    <a:pt x="428" y="862"/>
                    <a:pt x="428" y="862"/>
                  </a:cubicBezTo>
                  <a:cubicBezTo>
                    <a:pt x="428" y="862"/>
                    <a:pt x="429" y="862"/>
                    <a:pt x="429" y="862"/>
                  </a:cubicBezTo>
                  <a:cubicBezTo>
                    <a:pt x="429" y="862"/>
                    <a:pt x="429" y="863"/>
                    <a:pt x="429" y="863"/>
                  </a:cubicBezTo>
                  <a:cubicBezTo>
                    <a:pt x="429" y="863"/>
                    <a:pt x="429" y="863"/>
                    <a:pt x="429" y="863"/>
                  </a:cubicBezTo>
                  <a:cubicBezTo>
                    <a:pt x="429" y="863"/>
                    <a:pt x="429" y="863"/>
                    <a:pt x="429" y="864"/>
                  </a:cubicBezTo>
                  <a:cubicBezTo>
                    <a:pt x="429" y="864"/>
                    <a:pt x="429" y="864"/>
                    <a:pt x="429" y="865"/>
                  </a:cubicBezTo>
                  <a:cubicBezTo>
                    <a:pt x="429" y="865"/>
                    <a:pt x="430" y="865"/>
                    <a:pt x="430" y="865"/>
                  </a:cubicBezTo>
                  <a:cubicBezTo>
                    <a:pt x="430" y="865"/>
                    <a:pt x="430" y="866"/>
                    <a:pt x="430" y="866"/>
                  </a:cubicBezTo>
                  <a:cubicBezTo>
                    <a:pt x="431" y="866"/>
                    <a:pt x="431" y="866"/>
                    <a:pt x="431" y="866"/>
                  </a:cubicBezTo>
                  <a:cubicBezTo>
                    <a:pt x="431" y="866"/>
                    <a:pt x="432" y="866"/>
                    <a:pt x="432" y="866"/>
                  </a:cubicBezTo>
                  <a:cubicBezTo>
                    <a:pt x="432" y="867"/>
                    <a:pt x="432" y="867"/>
                    <a:pt x="433" y="867"/>
                  </a:cubicBezTo>
                  <a:cubicBezTo>
                    <a:pt x="433" y="867"/>
                    <a:pt x="433" y="868"/>
                    <a:pt x="434" y="868"/>
                  </a:cubicBezTo>
                  <a:cubicBezTo>
                    <a:pt x="434" y="869"/>
                    <a:pt x="434" y="869"/>
                    <a:pt x="434" y="869"/>
                  </a:cubicBezTo>
                  <a:cubicBezTo>
                    <a:pt x="434" y="869"/>
                    <a:pt x="435" y="869"/>
                    <a:pt x="435" y="870"/>
                  </a:cubicBezTo>
                  <a:cubicBezTo>
                    <a:pt x="435" y="870"/>
                    <a:pt x="435" y="871"/>
                    <a:pt x="435" y="871"/>
                  </a:cubicBezTo>
                  <a:cubicBezTo>
                    <a:pt x="435" y="871"/>
                    <a:pt x="435" y="871"/>
                    <a:pt x="435" y="871"/>
                  </a:cubicBezTo>
                  <a:cubicBezTo>
                    <a:pt x="436" y="872"/>
                    <a:pt x="436" y="872"/>
                    <a:pt x="437" y="872"/>
                  </a:cubicBezTo>
                  <a:cubicBezTo>
                    <a:pt x="437" y="872"/>
                    <a:pt x="438" y="873"/>
                    <a:pt x="438" y="873"/>
                  </a:cubicBezTo>
                  <a:cubicBezTo>
                    <a:pt x="439" y="874"/>
                    <a:pt x="439" y="874"/>
                    <a:pt x="440" y="875"/>
                  </a:cubicBezTo>
                  <a:cubicBezTo>
                    <a:pt x="440" y="875"/>
                    <a:pt x="440" y="875"/>
                    <a:pt x="441" y="876"/>
                  </a:cubicBezTo>
                  <a:cubicBezTo>
                    <a:pt x="442" y="876"/>
                    <a:pt x="442" y="876"/>
                    <a:pt x="442" y="877"/>
                  </a:cubicBezTo>
                  <a:cubicBezTo>
                    <a:pt x="442" y="877"/>
                    <a:pt x="442" y="877"/>
                    <a:pt x="442" y="878"/>
                  </a:cubicBezTo>
                  <a:cubicBezTo>
                    <a:pt x="442" y="878"/>
                    <a:pt x="443" y="879"/>
                    <a:pt x="444" y="879"/>
                  </a:cubicBezTo>
                  <a:cubicBezTo>
                    <a:pt x="444" y="878"/>
                    <a:pt x="444" y="878"/>
                    <a:pt x="444" y="878"/>
                  </a:cubicBezTo>
                  <a:cubicBezTo>
                    <a:pt x="444" y="879"/>
                    <a:pt x="444" y="879"/>
                    <a:pt x="444" y="879"/>
                  </a:cubicBezTo>
                  <a:cubicBezTo>
                    <a:pt x="444" y="879"/>
                    <a:pt x="444" y="879"/>
                    <a:pt x="445" y="880"/>
                  </a:cubicBezTo>
                  <a:cubicBezTo>
                    <a:pt x="445" y="881"/>
                    <a:pt x="446" y="881"/>
                    <a:pt x="447" y="882"/>
                  </a:cubicBezTo>
                  <a:cubicBezTo>
                    <a:pt x="447" y="882"/>
                    <a:pt x="447" y="882"/>
                    <a:pt x="447" y="882"/>
                  </a:cubicBezTo>
                  <a:cubicBezTo>
                    <a:pt x="448" y="883"/>
                    <a:pt x="449" y="883"/>
                    <a:pt x="449" y="883"/>
                  </a:cubicBezTo>
                  <a:cubicBezTo>
                    <a:pt x="449" y="883"/>
                    <a:pt x="449" y="883"/>
                    <a:pt x="449" y="883"/>
                  </a:cubicBezTo>
                  <a:cubicBezTo>
                    <a:pt x="449" y="885"/>
                    <a:pt x="451" y="886"/>
                    <a:pt x="452" y="886"/>
                  </a:cubicBezTo>
                  <a:cubicBezTo>
                    <a:pt x="452" y="886"/>
                    <a:pt x="452" y="886"/>
                    <a:pt x="452" y="886"/>
                  </a:cubicBezTo>
                  <a:cubicBezTo>
                    <a:pt x="452" y="886"/>
                    <a:pt x="452" y="886"/>
                    <a:pt x="453" y="886"/>
                  </a:cubicBezTo>
                  <a:cubicBezTo>
                    <a:pt x="453" y="887"/>
                    <a:pt x="454" y="887"/>
                    <a:pt x="454" y="887"/>
                  </a:cubicBezTo>
                  <a:cubicBezTo>
                    <a:pt x="454" y="887"/>
                    <a:pt x="454" y="888"/>
                    <a:pt x="454" y="888"/>
                  </a:cubicBezTo>
                  <a:cubicBezTo>
                    <a:pt x="455" y="889"/>
                    <a:pt x="456" y="889"/>
                    <a:pt x="456" y="889"/>
                  </a:cubicBezTo>
                  <a:cubicBezTo>
                    <a:pt x="456" y="890"/>
                    <a:pt x="457" y="890"/>
                    <a:pt x="457" y="890"/>
                  </a:cubicBezTo>
                  <a:cubicBezTo>
                    <a:pt x="457" y="890"/>
                    <a:pt x="457" y="890"/>
                    <a:pt x="457" y="890"/>
                  </a:cubicBezTo>
                  <a:cubicBezTo>
                    <a:pt x="457" y="890"/>
                    <a:pt x="458" y="891"/>
                    <a:pt x="458" y="891"/>
                  </a:cubicBezTo>
                  <a:cubicBezTo>
                    <a:pt x="458" y="891"/>
                    <a:pt x="459" y="891"/>
                    <a:pt x="459" y="891"/>
                  </a:cubicBezTo>
                  <a:cubicBezTo>
                    <a:pt x="459" y="891"/>
                    <a:pt x="459" y="891"/>
                    <a:pt x="459" y="891"/>
                  </a:cubicBezTo>
                  <a:cubicBezTo>
                    <a:pt x="459" y="891"/>
                    <a:pt x="459" y="891"/>
                    <a:pt x="459" y="891"/>
                  </a:cubicBezTo>
                  <a:cubicBezTo>
                    <a:pt x="459" y="892"/>
                    <a:pt x="460" y="892"/>
                    <a:pt x="460" y="893"/>
                  </a:cubicBezTo>
                  <a:cubicBezTo>
                    <a:pt x="460" y="893"/>
                    <a:pt x="461" y="893"/>
                    <a:pt x="461" y="893"/>
                  </a:cubicBezTo>
                  <a:cubicBezTo>
                    <a:pt x="461" y="893"/>
                    <a:pt x="461" y="893"/>
                    <a:pt x="461" y="893"/>
                  </a:cubicBezTo>
                  <a:cubicBezTo>
                    <a:pt x="461" y="893"/>
                    <a:pt x="461" y="893"/>
                    <a:pt x="461" y="893"/>
                  </a:cubicBezTo>
                  <a:cubicBezTo>
                    <a:pt x="461" y="894"/>
                    <a:pt x="461" y="894"/>
                    <a:pt x="461" y="894"/>
                  </a:cubicBezTo>
                  <a:cubicBezTo>
                    <a:pt x="462" y="896"/>
                    <a:pt x="465" y="896"/>
                    <a:pt x="465" y="896"/>
                  </a:cubicBezTo>
                  <a:cubicBezTo>
                    <a:pt x="465" y="896"/>
                    <a:pt x="465" y="896"/>
                    <a:pt x="465" y="896"/>
                  </a:cubicBezTo>
                  <a:cubicBezTo>
                    <a:pt x="466" y="896"/>
                    <a:pt x="467" y="897"/>
                    <a:pt x="467" y="897"/>
                  </a:cubicBezTo>
                  <a:cubicBezTo>
                    <a:pt x="467" y="897"/>
                    <a:pt x="468" y="898"/>
                    <a:pt x="468" y="898"/>
                  </a:cubicBezTo>
                  <a:cubicBezTo>
                    <a:pt x="469" y="898"/>
                    <a:pt x="469" y="898"/>
                    <a:pt x="469" y="899"/>
                  </a:cubicBezTo>
                  <a:cubicBezTo>
                    <a:pt x="469" y="899"/>
                    <a:pt x="469" y="899"/>
                    <a:pt x="469" y="900"/>
                  </a:cubicBezTo>
                  <a:cubicBezTo>
                    <a:pt x="470" y="900"/>
                    <a:pt x="470" y="900"/>
                    <a:pt x="470" y="900"/>
                  </a:cubicBezTo>
                  <a:cubicBezTo>
                    <a:pt x="471" y="900"/>
                    <a:pt x="471" y="900"/>
                    <a:pt x="471" y="900"/>
                  </a:cubicBezTo>
                  <a:cubicBezTo>
                    <a:pt x="471" y="900"/>
                    <a:pt x="471" y="900"/>
                    <a:pt x="471" y="900"/>
                  </a:cubicBezTo>
                  <a:cubicBezTo>
                    <a:pt x="471" y="900"/>
                    <a:pt x="471" y="900"/>
                    <a:pt x="471" y="900"/>
                  </a:cubicBezTo>
                  <a:cubicBezTo>
                    <a:pt x="472" y="901"/>
                    <a:pt x="472" y="901"/>
                    <a:pt x="472" y="901"/>
                  </a:cubicBezTo>
                  <a:cubicBezTo>
                    <a:pt x="472" y="902"/>
                    <a:pt x="472" y="902"/>
                    <a:pt x="472" y="902"/>
                  </a:cubicBezTo>
                  <a:cubicBezTo>
                    <a:pt x="472" y="902"/>
                    <a:pt x="473" y="903"/>
                    <a:pt x="473" y="903"/>
                  </a:cubicBezTo>
                  <a:cubicBezTo>
                    <a:pt x="474" y="903"/>
                    <a:pt x="474" y="903"/>
                    <a:pt x="475" y="903"/>
                  </a:cubicBezTo>
                  <a:cubicBezTo>
                    <a:pt x="475" y="903"/>
                    <a:pt x="475" y="903"/>
                    <a:pt x="475" y="904"/>
                  </a:cubicBezTo>
                  <a:cubicBezTo>
                    <a:pt x="476" y="905"/>
                    <a:pt x="476" y="906"/>
                    <a:pt x="477" y="906"/>
                  </a:cubicBezTo>
                  <a:cubicBezTo>
                    <a:pt x="478" y="907"/>
                    <a:pt x="479" y="907"/>
                    <a:pt x="480" y="907"/>
                  </a:cubicBezTo>
                  <a:cubicBezTo>
                    <a:pt x="480" y="908"/>
                    <a:pt x="480" y="908"/>
                    <a:pt x="480" y="908"/>
                  </a:cubicBezTo>
                  <a:cubicBezTo>
                    <a:pt x="481" y="909"/>
                    <a:pt x="482" y="909"/>
                    <a:pt x="483" y="910"/>
                  </a:cubicBezTo>
                  <a:cubicBezTo>
                    <a:pt x="483" y="910"/>
                    <a:pt x="483" y="910"/>
                    <a:pt x="484" y="910"/>
                  </a:cubicBezTo>
                  <a:cubicBezTo>
                    <a:pt x="484" y="911"/>
                    <a:pt x="485" y="911"/>
                    <a:pt x="485" y="911"/>
                  </a:cubicBezTo>
                  <a:cubicBezTo>
                    <a:pt x="486" y="911"/>
                    <a:pt x="486" y="911"/>
                    <a:pt x="486" y="912"/>
                  </a:cubicBezTo>
                  <a:cubicBezTo>
                    <a:pt x="487" y="913"/>
                    <a:pt x="488" y="913"/>
                    <a:pt x="489" y="913"/>
                  </a:cubicBezTo>
                  <a:cubicBezTo>
                    <a:pt x="489" y="913"/>
                    <a:pt x="489" y="913"/>
                    <a:pt x="489" y="913"/>
                  </a:cubicBezTo>
                  <a:cubicBezTo>
                    <a:pt x="489" y="914"/>
                    <a:pt x="489" y="914"/>
                    <a:pt x="490" y="914"/>
                  </a:cubicBezTo>
                  <a:cubicBezTo>
                    <a:pt x="490" y="914"/>
                    <a:pt x="491" y="915"/>
                    <a:pt x="491" y="915"/>
                  </a:cubicBezTo>
                  <a:cubicBezTo>
                    <a:pt x="491" y="915"/>
                    <a:pt x="492" y="916"/>
                    <a:pt x="492" y="916"/>
                  </a:cubicBezTo>
                  <a:cubicBezTo>
                    <a:pt x="494" y="917"/>
                    <a:pt x="496" y="918"/>
                    <a:pt x="498" y="919"/>
                  </a:cubicBezTo>
                  <a:cubicBezTo>
                    <a:pt x="504" y="923"/>
                    <a:pt x="510" y="927"/>
                    <a:pt x="516" y="930"/>
                  </a:cubicBezTo>
                  <a:cubicBezTo>
                    <a:pt x="516" y="930"/>
                    <a:pt x="517" y="931"/>
                    <a:pt x="517" y="931"/>
                  </a:cubicBezTo>
                  <a:cubicBezTo>
                    <a:pt x="518" y="931"/>
                    <a:pt x="519" y="930"/>
                    <a:pt x="520" y="929"/>
                  </a:cubicBezTo>
                  <a:cubicBezTo>
                    <a:pt x="520" y="929"/>
                    <a:pt x="520" y="928"/>
                    <a:pt x="520" y="927"/>
                  </a:cubicBezTo>
                  <a:cubicBezTo>
                    <a:pt x="520" y="926"/>
                    <a:pt x="519" y="925"/>
                    <a:pt x="519" y="925"/>
                  </a:cubicBezTo>
                  <a:cubicBezTo>
                    <a:pt x="513" y="921"/>
                    <a:pt x="506" y="916"/>
                    <a:pt x="499" y="911"/>
                  </a:cubicBezTo>
                  <a:cubicBezTo>
                    <a:pt x="499" y="911"/>
                    <a:pt x="498" y="910"/>
                    <a:pt x="498" y="910"/>
                  </a:cubicBezTo>
                  <a:cubicBezTo>
                    <a:pt x="497" y="910"/>
                    <a:pt x="497" y="909"/>
                    <a:pt x="497" y="909"/>
                  </a:cubicBezTo>
                  <a:cubicBezTo>
                    <a:pt x="496" y="908"/>
                    <a:pt x="495" y="907"/>
                    <a:pt x="494" y="907"/>
                  </a:cubicBezTo>
                  <a:cubicBezTo>
                    <a:pt x="494" y="907"/>
                    <a:pt x="493" y="906"/>
                    <a:pt x="492" y="906"/>
                  </a:cubicBezTo>
                  <a:cubicBezTo>
                    <a:pt x="492" y="906"/>
                    <a:pt x="491" y="906"/>
                    <a:pt x="491" y="906"/>
                  </a:cubicBezTo>
                  <a:cubicBezTo>
                    <a:pt x="491" y="906"/>
                    <a:pt x="491" y="906"/>
                    <a:pt x="491" y="905"/>
                  </a:cubicBezTo>
                  <a:cubicBezTo>
                    <a:pt x="491" y="905"/>
                    <a:pt x="490" y="905"/>
                    <a:pt x="490" y="905"/>
                  </a:cubicBezTo>
                  <a:cubicBezTo>
                    <a:pt x="490" y="904"/>
                    <a:pt x="490" y="904"/>
                    <a:pt x="489" y="904"/>
                  </a:cubicBezTo>
                  <a:cubicBezTo>
                    <a:pt x="489" y="904"/>
                    <a:pt x="489" y="904"/>
                    <a:pt x="489" y="903"/>
                  </a:cubicBezTo>
                  <a:cubicBezTo>
                    <a:pt x="488" y="903"/>
                    <a:pt x="488" y="903"/>
                    <a:pt x="488" y="903"/>
                  </a:cubicBezTo>
                  <a:cubicBezTo>
                    <a:pt x="487" y="902"/>
                    <a:pt x="487" y="902"/>
                    <a:pt x="486" y="902"/>
                  </a:cubicBezTo>
                  <a:cubicBezTo>
                    <a:pt x="486" y="901"/>
                    <a:pt x="486" y="901"/>
                    <a:pt x="486" y="901"/>
                  </a:cubicBezTo>
                  <a:cubicBezTo>
                    <a:pt x="486" y="900"/>
                    <a:pt x="485" y="899"/>
                    <a:pt x="484" y="900"/>
                  </a:cubicBezTo>
                  <a:cubicBezTo>
                    <a:pt x="483" y="899"/>
                    <a:pt x="482" y="899"/>
                    <a:pt x="481" y="899"/>
                  </a:cubicBezTo>
                  <a:cubicBezTo>
                    <a:pt x="481" y="898"/>
                    <a:pt x="480" y="897"/>
                    <a:pt x="480" y="897"/>
                  </a:cubicBezTo>
                  <a:cubicBezTo>
                    <a:pt x="480" y="897"/>
                    <a:pt x="480" y="897"/>
                    <a:pt x="480" y="896"/>
                  </a:cubicBezTo>
                  <a:cubicBezTo>
                    <a:pt x="479" y="895"/>
                    <a:pt x="478" y="895"/>
                    <a:pt x="478" y="895"/>
                  </a:cubicBezTo>
                  <a:cubicBezTo>
                    <a:pt x="477" y="894"/>
                    <a:pt x="476" y="893"/>
                    <a:pt x="475" y="893"/>
                  </a:cubicBezTo>
                  <a:cubicBezTo>
                    <a:pt x="475" y="892"/>
                    <a:pt x="473" y="891"/>
                    <a:pt x="472" y="890"/>
                  </a:cubicBezTo>
                  <a:cubicBezTo>
                    <a:pt x="472" y="890"/>
                    <a:pt x="472" y="890"/>
                    <a:pt x="472" y="890"/>
                  </a:cubicBezTo>
                  <a:cubicBezTo>
                    <a:pt x="471" y="890"/>
                    <a:pt x="471" y="889"/>
                    <a:pt x="470" y="889"/>
                  </a:cubicBezTo>
                  <a:cubicBezTo>
                    <a:pt x="470" y="889"/>
                    <a:pt x="470" y="889"/>
                    <a:pt x="470" y="889"/>
                  </a:cubicBezTo>
                  <a:cubicBezTo>
                    <a:pt x="469" y="888"/>
                    <a:pt x="468" y="887"/>
                    <a:pt x="468" y="887"/>
                  </a:cubicBezTo>
                  <a:cubicBezTo>
                    <a:pt x="468" y="887"/>
                    <a:pt x="468" y="887"/>
                    <a:pt x="468" y="887"/>
                  </a:cubicBezTo>
                  <a:cubicBezTo>
                    <a:pt x="468" y="885"/>
                    <a:pt x="467" y="884"/>
                    <a:pt x="465" y="884"/>
                  </a:cubicBezTo>
                  <a:cubicBezTo>
                    <a:pt x="465" y="884"/>
                    <a:pt x="464" y="883"/>
                    <a:pt x="464" y="883"/>
                  </a:cubicBezTo>
                  <a:cubicBezTo>
                    <a:pt x="464" y="883"/>
                    <a:pt x="463" y="882"/>
                    <a:pt x="462" y="882"/>
                  </a:cubicBezTo>
                  <a:cubicBezTo>
                    <a:pt x="461" y="882"/>
                    <a:pt x="461" y="881"/>
                    <a:pt x="461" y="881"/>
                  </a:cubicBezTo>
                  <a:cubicBezTo>
                    <a:pt x="460" y="881"/>
                    <a:pt x="460" y="880"/>
                    <a:pt x="460" y="880"/>
                  </a:cubicBezTo>
                  <a:cubicBezTo>
                    <a:pt x="460" y="879"/>
                    <a:pt x="459" y="879"/>
                    <a:pt x="458" y="878"/>
                  </a:cubicBezTo>
                  <a:cubicBezTo>
                    <a:pt x="458" y="878"/>
                    <a:pt x="457" y="878"/>
                    <a:pt x="457" y="878"/>
                  </a:cubicBezTo>
                  <a:cubicBezTo>
                    <a:pt x="457" y="877"/>
                    <a:pt x="456" y="876"/>
                    <a:pt x="455" y="876"/>
                  </a:cubicBezTo>
                  <a:cubicBezTo>
                    <a:pt x="455" y="876"/>
                    <a:pt x="455" y="876"/>
                    <a:pt x="455" y="876"/>
                  </a:cubicBezTo>
                  <a:cubicBezTo>
                    <a:pt x="455" y="875"/>
                    <a:pt x="454" y="875"/>
                    <a:pt x="454" y="875"/>
                  </a:cubicBezTo>
                  <a:cubicBezTo>
                    <a:pt x="454" y="874"/>
                    <a:pt x="454" y="874"/>
                    <a:pt x="453" y="873"/>
                  </a:cubicBezTo>
                  <a:cubicBezTo>
                    <a:pt x="453" y="873"/>
                    <a:pt x="452" y="872"/>
                    <a:pt x="452" y="872"/>
                  </a:cubicBezTo>
                  <a:cubicBezTo>
                    <a:pt x="451" y="872"/>
                    <a:pt x="450" y="872"/>
                    <a:pt x="450" y="871"/>
                  </a:cubicBezTo>
                  <a:cubicBezTo>
                    <a:pt x="448" y="869"/>
                    <a:pt x="448" y="868"/>
                    <a:pt x="447" y="868"/>
                  </a:cubicBezTo>
                  <a:cubicBezTo>
                    <a:pt x="446" y="868"/>
                    <a:pt x="446" y="868"/>
                    <a:pt x="446" y="868"/>
                  </a:cubicBezTo>
                  <a:cubicBezTo>
                    <a:pt x="445" y="868"/>
                    <a:pt x="445" y="868"/>
                    <a:pt x="445" y="868"/>
                  </a:cubicBezTo>
                  <a:cubicBezTo>
                    <a:pt x="445" y="868"/>
                    <a:pt x="445" y="868"/>
                    <a:pt x="445" y="867"/>
                  </a:cubicBezTo>
                  <a:cubicBezTo>
                    <a:pt x="445" y="867"/>
                    <a:pt x="445" y="867"/>
                    <a:pt x="445" y="867"/>
                  </a:cubicBezTo>
                  <a:cubicBezTo>
                    <a:pt x="445" y="865"/>
                    <a:pt x="444" y="865"/>
                    <a:pt x="444" y="865"/>
                  </a:cubicBezTo>
                  <a:cubicBezTo>
                    <a:pt x="444" y="865"/>
                    <a:pt x="444" y="865"/>
                    <a:pt x="443" y="864"/>
                  </a:cubicBezTo>
                  <a:cubicBezTo>
                    <a:pt x="443" y="864"/>
                    <a:pt x="443" y="864"/>
                    <a:pt x="442" y="864"/>
                  </a:cubicBezTo>
                  <a:cubicBezTo>
                    <a:pt x="442" y="863"/>
                    <a:pt x="442" y="863"/>
                    <a:pt x="442" y="863"/>
                  </a:cubicBezTo>
                  <a:cubicBezTo>
                    <a:pt x="441" y="863"/>
                    <a:pt x="441" y="863"/>
                    <a:pt x="441" y="863"/>
                  </a:cubicBezTo>
                  <a:cubicBezTo>
                    <a:pt x="441" y="863"/>
                    <a:pt x="441" y="862"/>
                    <a:pt x="441" y="862"/>
                  </a:cubicBezTo>
                  <a:cubicBezTo>
                    <a:pt x="440" y="861"/>
                    <a:pt x="440" y="861"/>
                    <a:pt x="439" y="861"/>
                  </a:cubicBezTo>
                  <a:cubicBezTo>
                    <a:pt x="439" y="861"/>
                    <a:pt x="439" y="861"/>
                    <a:pt x="439" y="861"/>
                  </a:cubicBezTo>
                  <a:cubicBezTo>
                    <a:pt x="439" y="860"/>
                    <a:pt x="439" y="859"/>
                    <a:pt x="437" y="859"/>
                  </a:cubicBezTo>
                  <a:cubicBezTo>
                    <a:pt x="437" y="859"/>
                    <a:pt x="437" y="859"/>
                    <a:pt x="437" y="859"/>
                  </a:cubicBezTo>
                  <a:cubicBezTo>
                    <a:pt x="437" y="859"/>
                    <a:pt x="437" y="859"/>
                    <a:pt x="437" y="859"/>
                  </a:cubicBezTo>
                  <a:cubicBezTo>
                    <a:pt x="437" y="859"/>
                    <a:pt x="437" y="859"/>
                    <a:pt x="437" y="859"/>
                  </a:cubicBezTo>
                  <a:cubicBezTo>
                    <a:pt x="437" y="859"/>
                    <a:pt x="437" y="859"/>
                    <a:pt x="437" y="859"/>
                  </a:cubicBezTo>
                  <a:cubicBezTo>
                    <a:pt x="436" y="858"/>
                    <a:pt x="436" y="858"/>
                    <a:pt x="436" y="857"/>
                  </a:cubicBezTo>
                  <a:cubicBezTo>
                    <a:pt x="436" y="857"/>
                    <a:pt x="436" y="857"/>
                    <a:pt x="436" y="857"/>
                  </a:cubicBezTo>
                  <a:cubicBezTo>
                    <a:pt x="436" y="856"/>
                    <a:pt x="435" y="855"/>
                    <a:pt x="434" y="855"/>
                  </a:cubicBezTo>
                  <a:cubicBezTo>
                    <a:pt x="434" y="855"/>
                    <a:pt x="434" y="855"/>
                    <a:pt x="434" y="855"/>
                  </a:cubicBezTo>
                  <a:cubicBezTo>
                    <a:pt x="434" y="854"/>
                    <a:pt x="434" y="854"/>
                    <a:pt x="433" y="854"/>
                  </a:cubicBezTo>
                  <a:cubicBezTo>
                    <a:pt x="433" y="854"/>
                    <a:pt x="433" y="854"/>
                    <a:pt x="433" y="854"/>
                  </a:cubicBezTo>
                  <a:cubicBezTo>
                    <a:pt x="433" y="854"/>
                    <a:pt x="433" y="854"/>
                    <a:pt x="432" y="854"/>
                  </a:cubicBezTo>
                  <a:cubicBezTo>
                    <a:pt x="432" y="854"/>
                    <a:pt x="432" y="854"/>
                    <a:pt x="432" y="854"/>
                  </a:cubicBezTo>
                  <a:cubicBezTo>
                    <a:pt x="432" y="853"/>
                    <a:pt x="432" y="853"/>
                    <a:pt x="432" y="852"/>
                  </a:cubicBezTo>
                  <a:cubicBezTo>
                    <a:pt x="432" y="850"/>
                    <a:pt x="431" y="850"/>
                    <a:pt x="430" y="849"/>
                  </a:cubicBezTo>
                  <a:cubicBezTo>
                    <a:pt x="430" y="849"/>
                    <a:pt x="430" y="849"/>
                    <a:pt x="430" y="849"/>
                  </a:cubicBezTo>
                  <a:cubicBezTo>
                    <a:pt x="429" y="848"/>
                    <a:pt x="429" y="848"/>
                    <a:pt x="429" y="848"/>
                  </a:cubicBezTo>
                  <a:cubicBezTo>
                    <a:pt x="429" y="847"/>
                    <a:pt x="428" y="847"/>
                    <a:pt x="428" y="846"/>
                  </a:cubicBezTo>
                  <a:cubicBezTo>
                    <a:pt x="427" y="846"/>
                    <a:pt x="427" y="846"/>
                    <a:pt x="427" y="845"/>
                  </a:cubicBezTo>
                  <a:cubicBezTo>
                    <a:pt x="427" y="845"/>
                    <a:pt x="427" y="845"/>
                    <a:pt x="427" y="844"/>
                  </a:cubicBezTo>
                  <a:cubicBezTo>
                    <a:pt x="427" y="844"/>
                    <a:pt x="426" y="844"/>
                    <a:pt x="426" y="844"/>
                  </a:cubicBezTo>
                  <a:cubicBezTo>
                    <a:pt x="426" y="844"/>
                    <a:pt x="426" y="844"/>
                    <a:pt x="426" y="844"/>
                  </a:cubicBezTo>
                  <a:cubicBezTo>
                    <a:pt x="426" y="843"/>
                    <a:pt x="426" y="843"/>
                    <a:pt x="426" y="843"/>
                  </a:cubicBezTo>
                  <a:cubicBezTo>
                    <a:pt x="426" y="842"/>
                    <a:pt x="425" y="841"/>
                    <a:pt x="425" y="840"/>
                  </a:cubicBezTo>
                  <a:cubicBezTo>
                    <a:pt x="424" y="840"/>
                    <a:pt x="424" y="839"/>
                    <a:pt x="423" y="839"/>
                  </a:cubicBezTo>
                  <a:cubicBezTo>
                    <a:pt x="424" y="838"/>
                    <a:pt x="424" y="837"/>
                    <a:pt x="422" y="836"/>
                  </a:cubicBezTo>
                  <a:cubicBezTo>
                    <a:pt x="422" y="835"/>
                    <a:pt x="422" y="834"/>
                    <a:pt x="421" y="833"/>
                  </a:cubicBezTo>
                  <a:cubicBezTo>
                    <a:pt x="421" y="833"/>
                    <a:pt x="420" y="833"/>
                    <a:pt x="420" y="833"/>
                  </a:cubicBezTo>
                  <a:cubicBezTo>
                    <a:pt x="420" y="833"/>
                    <a:pt x="419" y="833"/>
                    <a:pt x="419" y="833"/>
                  </a:cubicBezTo>
                  <a:cubicBezTo>
                    <a:pt x="419" y="833"/>
                    <a:pt x="419" y="833"/>
                    <a:pt x="419" y="833"/>
                  </a:cubicBezTo>
                  <a:cubicBezTo>
                    <a:pt x="420" y="832"/>
                    <a:pt x="421" y="832"/>
                    <a:pt x="421" y="832"/>
                  </a:cubicBezTo>
                  <a:cubicBezTo>
                    <a:pt x="421" y="831"/>
                    <a:pt x="421" y="830"/>
                    <a:pt x="421" y="829"/>
                  </a:cubicBezTo>
                  <a:cubicBezTo>
                    <a:pt x="422" y="829"/>
                    <a:pt x="422" y="828"/>
                    <a:pt x="422" y="828"/>
                  </a:cubicBezTo>
                  <a:cubicBezTo>
                    <a:pt x="423" y="827"/>
                    <a:pt x="423" y="826"/>
                    <a:pt x="423" y="825"/>
                  </a:cubicBezTo>
                  <a:cubicBezTo>
                    <a:pt x="423" y="823"/>
                    <a:pt x="423" y="823"/>
                    <a:pt x="423" y="823"/>
                  </a:cubicBezTo>
                  <a:cubicBezTo>
                    <a:pt x="423" y="823"/>
                    <a:pt x="423" y="823"/>
                    <a:pt x="423" y="823"/>
                  </a:cubicBezTo>
                  <a:cubicBezTo>
                    <a:pt x="424" y="823"/>
                    <a:pt x="424" y="823"/>
                    <a:pt x="424" y="823"/>
                  </a:cubicBezTo>
                  <a:cubicBezTo>
                    <a:pt x="425" y="822"/>
                    <a:pt x="425" y="822"/>
                    <a:pt x="425" y="821"/>
                  </a:cubicBezTo>
                  <a:cubicBezTo>
                    <a:pt x="425" y="821"/>
                    <a:pt x="425" y="821"/>
                    <a:pt x="425" y="821"/>
                  </a:cubicBezTo>
                  <a:cubicBezTo>
                    <a:pt x="426" y="821"/>
                    <a:pt x="426" y="821"/>
                    <a:pt x="426" y="821"/>
                  </a:cubicBezTo>
                  <a:cubicBezTo>
                    <a:pt x="428" y="819"/>
                    <a:pt x="428" y="819"/>
                    <a:pt x="428" y="818"/>
                  </a:cubicBezTo>
                  <a:cubicBezTo>
                    <a:pt x="429" y="818"/>
                    <a:pt x="429" y="818"/>
                    <a:pt x="429" y="818"/>
                  </a:cubicBezTo>
                  <a:cubicBezTo>
                    <a:pt x="429" y="818"/>
                    <a:pt x="430" y="817"/>
                    <a:pt x="430" y="817"/>
                  </a:cubicBezTo>
                  <a:cubicBezTo>
                    <a:pt x="430" y="817"/>
                    <a:pt x="430" y="817"/>
                    <a:pt x="430" y="817"/>
                  </a:cubicBezTo>
                  <a:cubicBezTo>
                    <a:pt x="430" y="817"/>
                    <a:pt x="430" y="817"/>
                    <a:pt x="430" y="817"/>
                  </a:cubicBezTo>
                  <a:cubicBezTo>
                    <a:pt x="431" y="816"/>
                    <a:pt x="431" y="816"/>
                    <a:pt x="432" y="816"/>
                  </a:cubicBezTo>
                  <a:cubicBezTo>
                    <a:pt x="432" y="816"/>
                    <a:pt x="432" y="816"/>
                    <a:pt x="433" y="815"/>
                  </a:cubicBezTo>
                  <a:cubicBezTo>
                    <a:pt x="434" y="815"/>
                    <a:pt x="436" y="815"/>
                    <a:pt x="437" y="814"/>
                  </a:cubicBezTo>
                  <a:cubicBezTo>
                    <a:pt x="437" y="814"/>
                    <a:pt x="438" y="814"/>
                    <a:pt x="438" y="813"/>
                  </a:cubicBezTo>
                  <a:cubicBezTo>
                    <a:pt x="438" y="813"/>
                    <a:pt x="438" y="813"/>
                    <a:pt x="438" y="813"/>
                  </a:cubicBezTo>
                  <a:cubicBezTo>
                    <a:pt x="439" y="812"/>
                    <a:pt x="440" y="812"/>
                    <a:pt x="441" y="811"/>
                  </a:cubicBezTo>
                  <a:cubicBezTo>
                    <a:pt x="441" y="811"/>
                    <a:pt x="441" y="811"/>
                    <a:pt x="442" y="811"/>
                  </a:cubicBezTo>
                  <a:cubicBezTo>
                    <a:pt x="442" y="810"/>
                    <a:pt x="443" y="810"/>
                    <a:pt x="443" y="810"/>
                  </a:cubicBezTo>
                  <a:cubicBezTo>
                    <a:pt x="444" y="810"/>
                    <a:pt x="445" y="810"/>
                    <a:pt x="446" y="809"/>
                  </a:cubicBezTo>
                  <a:cubicBezTo>
                    <a:pt x="446" y="809"/>
                    <a:pt x="446" y="808"/>
                    <a:pt x="447" y="808"/>
                  </a:cubicBezTo>
                  <a:cubicBezTo>
                    <a:pt x="448" y="808"/>
                    <a:pt x="448" y="808"/>
                    <a:pt x="448" y="808"/>
                  </a:cubicBezTo>
                  <a:cubicBezTo>
                    <a:pt x="450" y="807"/>
                    <a:pt x="450" y="807"/>
                    <a:pt x="450" y="807"/>
                  </a:cubicBezTo>
                  <a:cubicBezTo>
                    <a:pt x="451" y="807"/>
                    <a:pt x="452" y="807"/>
                    <a:pt x="452" y="807"/>
                  </a:cubicBezTo>
                  <a:cubicBezTo>
                    <a:pt x="452" y="806"/>
                    <a:pt x="452" y="806"/>
                    <a:pt x="453" y="806"/>
                  </a:cubicBezTo>
                  <a:cubicBezTo>
                    <a:pt x="453" y="806"/>
                    <a:pt x="453" y="806"/>
                    <a:pt x="453" y="806"/>
                  </a:cubicBezTo>
                  <a:cubicBezTo>
                    <a:pt x="454" y="806"/>
                    <a:pt x="454" y="806"/>
                    <a:pt x="456" y="805"/>
                  </a:cubicBezTo>
                  <a:cubicBezTo>
                    <a:pt x="457" y="804"/>
                    <a:pt x="457" y="804"/>
                    <a:pt x="457" y="804"/>
                  </a:cubicBezTo>
                  <a:cubicBezTo>
                    <a:pt x="457" y="804"/>
                    <a:pt x="457" y="804"/>
                    <a:pt x="458" y="804"/>
                  </a:cubicBezTo>
                  <a:cubicBezTo>
                    <a:pt x="459" y="804"/>
                    <a:pt x="460" y="804"/>
                    <a:pt x="461" y="802"/>
                  </a:cubicBezTo>
                  <a:cubicBezTo>
                    <a:pt x="461" y="802"/>
                    <a:pt x="462" y="802"/>
                    <a:pt x="462" y="802"/>
                  </a:cubicBezTo>
                  <a:cubicBezTo>
                    <a:pt x="464" y="802"/>
                    <a:pt x="465" y="801"/>
                    <a:pt x="465" y="800"/>
                  </a:cubicBezTo>
                  <a:cubicBezTo>
                    <a:pt x="465" y="800"/>
                    <a:pt x="465" y="800"/>
                    <a:pt x="465" y="800"/>
                  </a:cubicBezTo>
                  <a:cubicBezTo>
                    <a:pt x="466" y="800"/>
                    <a:pt x="466" y="800"/>
                    <a:pt x="467" y="800"/>
                  </a:cubicBezTo>
                  <a:cubicBezTo>
                    <a:pt x="467" y="800"/>
                    <a:pt x="467" y="800"/>
                    <a:pt x="467" y="800"/>
                  </a:cubicBezTo>
                  <a:cubicBezTo>
                    <a:pt x="467" y="800"/>
                    <a:pt x="467" y="800"/>
                    <a:pt x="467" y="800"/>
                  </a:cubicBezTo>
                  <a:cubicBezTo>
                    <a:pt x="468" y="800"/>
                    <a:pt x="469" y="800"/>
                    <a:pt x="469" y="799"/>
                  </a:cubicBezTo>
                  <a:cubicBezTo>
                    <a:pt x="470" y="799"/>
                    <a:pt x="469" y="798"/>
                    <a:pt x="469" y="798"/>
                  </a:cubicBezTo>
                  <a:cubicBezTo>
                    <a:pt x="469" y="798"/>
                    <a:pt x="469" y="798"/>
                    <a:pt x="469" y="798"/>
                  </a:cubicBezTo>
                  <a:cubicBezTo>
                    <a:pt x="470" y="797"/>
                    <a:pt x="471" y="797"/>
                    <a:pt x="472" y="797"/>
                  </a:cubicBezTo>
                  <a:cubicBezTo>
                    <a:pt x="472" y="797"/>
                    <a:pt x="472" y="797"/>
                    <a:pt x="472" y="797"/>
                  </a:cubicBezTo>
                  <a:cubicBezTo>
                    <a:pt x="473" y="797"/>
                    <a:pt x="473" y="797"/>
                    <a:pt x="473" y="797"/>
                  </a:cubicBezTo>
                  <a:cubicBezTo>
                    <a:pt x="473" y="797"/>
                    <a:pt x="474" y="797"/>
                    <a:pt x="474" y="796"/>
                  </a:cubicBezTo>
                  <a:cubicBezTo>
                    <a:pt x="474" y="796"/>
                    <a:pt x="474" y="796"/>
                    <a:pt x="475" y="796"/>
                  </a:cubicBezTo>
                  <a:cubicBezTo>
                    <a:pt x="475" y="796"/>
                    <a:pt x="476" y="796"/>
                    <a:pt x="476" y="795"/>
                  </a:cubicBezTo>
                  <a:cubicBezTo>
                    <a:pt x="477" y="795"/>
                    <a:pt x="477" y="795"/>
                    <a:pt x="478" y="794"/>
                  </a:cubicBezTo>
                  <a:cubicBezTo>
                    <a:pt x="478" y="794"/>
                    <a:pt x="478" y="794"/>
                    <a:pt x="478" y="794"/>
                  </a:cubicBezTo>
                  <a:cubicBezTo>
                    <a:pt x="478" y="794"/>
                    <a:pt x="479" y="794"/>
                    <a:pt x="479" y="794"/>
                  </a:cubicBezTo>
                  <a:cubicBezTo>
                    <a:pt x="479" y="794"/>
                    <a:pt x="480" y="793"/>
                    <a:pt x="480" y="793"/>
                  </a:cubicBezTo>
                  <a:cubicBezTo>
                    <a:pt x="480" y="793"/>
                    <a:pt x="481" y="793"/>
                    <a:pt x="481" y="793"/>
                  </a:cubicBezTo>
                  <a:cubicBezTo>
                    <a:pt x="481" y="793"/>
                    <a:pt x="481" y="793"/>
                    <a:pt x="481" y="793"/>
                  </a:cubicBezTo>
                  <a:cubicBezTo>
                    <a:pt x="482" y="793"/>
                    <a:pt x="482" y="793"/>
                    <a:pt x="482" y="792"/>
                  </a:cubicBezTo>
                  <a:cubicBezTo>
                    <a:pt x="484" y="792"/>
                    <a:pt x="484" y="792"/>
                    <a:pt x="485" y="791"/>
                  </a:cubicBezTo>
                  <a:cubicBezTo>
                    <a:pt x="485" y="791"/>
                    <a:pt x="485" y="791"/>
                    <a:pt x="485" y="791"/>
                  </a:cubicBezTo>
                  <a:cubicBezTo>
                    <a:pt x="486" y="790"/>
                    <a:pt x="488" y="789"/>
                    <a:pt x="489" y="789"/>
                  </a:cubicBezTo>
                  <a:cubicBezTo>
                    <a:pt x="490" y="789"/>
                    <a:pt x="490" y="789"/>
                    <a:pt x="490" y="789"/>
                  </a:cubicBezTo>
                  <a:cubicBezTo>
                    <a:pt x="490" y="789"/>
                    <a:pt x="490" y="789"/>
                    <a:pt x="491" y="789"/>
                  </a:cubicBezTo>
                  <a:cubicBezTo>
                    <a:pt x="492" y="788"/>
                    <a:pt x="494" y="787"/>
                    <a:pt x="495" y="787"/>
                  </a:cubicBezTo>
                  <a:cubicBezTo>
                    <a:pt x="496" y="786"/>
                    <a:pt x="497" y="786"/>
                    <a:pt x="498" y="785"/>
                  </a:cubicBezTo>
                  <a:cubicBezTo>
                    <a:pt x="498" y="785"/>
                    <a:pt x="499" y="785"/>
                    <a:pt x="500" y="784"/>
                  </a:cubicBezTo>
                  <a:cubicBezTo>
                    <a:pt x="500" y="784"/>
                    <a:pt x="500" y="784"/>
                    <a:pt x="500" y="784"/>
                  </a:cubicBezTo>
                  <a:cubicBezTo>
                    <a:pt x="501" y="784"/>
                    <a:pt x="501" y="784"/>
                    <a:pt x="502" y="784"/>
                  </a:cubicBezTo>
                  <a:cubicBezTo>
                    <a:pt x="503" y="784"/>
                    <a:pt x="504" y="783"/>
                    <a:pt x="505" y="783"/>
                  </a:cubicBezTo>
                  <a:cubicBezTo>
                    <a:pt x="505" y="782"/>
                    <a:pt x="505" y="782"/>
                    <a:pt x="506" y="782"/>
                  </a:cubicBezTo>
                  <a:cubicBezTo>
                    <a:pt x="506" y="782"/>
                    <a:pt x="507" y="781"/>
                    <a:pt x="508" y="780"/>
                  </a:cubicBezTo>
                  <a:cubicBezTo>
                    <a:pt x="508" y="780"/>
                    <a:pt x="508" y="780"/>
                    <a:pt x="508" y="780"/>
                  </a:cubicBezTo>
                  <a:cubicBezTo>
                    <a:pt x="508" y="780"/>
                    <a:pt x="508" y="780"/>
                    <a:pt x="508" y="780"/>
                  </a:cubicBezTo>
                  <a:cubicBezTo>
                    <a:pt x="508" y="780"/>
                    <a:pt x="508" y="780"/>
                    <a:pt x="508" y="780"/>
                  </a:cubicBezTo>
                  <a:cubicBezTo>
                    <a:pt x="509" y="781"/>
                    <a:pt x="512" y="780"/>
                    <a:pt x="512" y="779"/>
                  </a:cubicBezTo>
                  <a:cubicBezTo>
                    <a:pt x="512" y="778"/>
                    <a:pt x="512" y="778"/>
                    <a:pt x="512" y="778"/>
                  </a:cubicBezTo>
                  <a:cubicBezTo>
                    <a:pt x="513" y="778"/>
                    <a:pt x="513" y="778"/>
                    <a:pt x="514" y="778"/>
                  </a:cubicBezTo>
                  <a:cubicBezTo>
                    <a:pt x="515" y="778"/>
                    <a:pt x="515" y="777"/>
                    <a:pt x="515" y="777"/>
                  </a:cubicBezTo>
                  <a:cubicBezTo>
                    <a:pt x="515" y="777"/>
                    <a:pt x="515" y="777"/>
                    <a:pt x="516" y="777"/>
                  </a:cubicBezTo>
                  <a:cubicBezTo>
                    <a:pt x="516" y="777"/>
                    <a:pt x="516" y="777"/>
                    <a:pt x="517" y="777"/>
                  </a:cubicBezTo>
                  <a:cubicBezTo>
                    <a:pt x="517" y="777"/>
                    <a:pt x="518" y="777"/>
                    <a:pt x="519" y="776"/>
                  </a:cubicBezTo>
                  <a:cubicBezTo>
                    <a:pt x="519" y="776"/>
                    <a:pt x="519" y="776"/>
                    <a:pt x="519" y="776"/>
                  </a:cubicBezTo>
                  <a:cubicBezTo>
                    <a:pt x="520" y="776"/>
                    <a:pt x="520" y="775"/>
                    <a:pt x="521" y="775"/>
                  </a:cubicBezTo>
                  <a:cubicBezTo>
                    <a:pt x="521" y="775"/>
                    <a:pt x="521" y="774"/>
                    <a:pt x="521" y="774"/>
                  </a:cubicBezTo>
                  <a:cubicBezTo>
                    <a:pt x="521" y="774"/>
                    <a:pt x="521" y="774"/>
                    <a:pt x="521" y="774"/>
                  </a:cubicBezTo>
                  <a:cubicBezTo>
                    <a:pt x="522" y="774"/>
                    <a:pt x="522" y="774"/>
                    <a:pt x="522" y="774"/>
                  </a:cubicBezTo>
                  <a:cubicBezTo>
                    <a:pt x="523" y="774"/>
                    <a:pt x="523" y="774"/>
                    <a:pt x="523" y="774"/>
                  </a:cubicBezTo>
                  <a:cubicBezTo>
                    <a:pt x="523" y="774"/>
                    <a:pt x="523" y="774"/>
                    <a:pt x="524" y="774"/>
                  </a:cubicBezTo>
                  <a:cubicBezTo>
                    <a:pt x="524" y="774"/>
                    <a:pt x="524" y="773"/>
                    <a:pt x="524" y="773"/>
                  </a:cubicBezTo>
                  <a:cubicBezTo>
                    <a:pt x="525" y="773"/>
                    <a:pt x="525" y="773"/>
                    <a:pt x="525" y="773"/>
                  </a:cubicBezTo>
                  <a:cubicBezTo>
                    <a:pt x="525" y="773"/>
                    <a:pt x="525" y="773"/>
                    <a:pt x="525" y="773"/>
                  </a:cubicBezTo>
                  <a:cubicBezTo>
                    <a:pt x="525" y="773"/>
                    <a:pt x="525" y="773"/>
                    <a:pt x="526" y="773"/>
                  </a:cubicBezTo>
                  <a:cubicBezTo>
                    <a:pt x="526" y="773"/>
                    <a:pt x="526" y="773"/>
                    <a:pt x="526" y="773"/>
                  </a:cubicBezTo>
                  <a:cubicBezTo>
                    <a:pt x="526" y="773"/>
                    <a:pt x="527" y="773"/>
                    <a:pt x="527" y="773"/>
                  </a:cubicBezTo>
                  <a:cubicBezTo>
                    <a:pt x="528" y="773"/>
                    <a:pt x="529" y="773"/>
                    <a:pt x="530" y="772"/>
                  </a:cubicBezTo>
                  <a:cubicBezTo>
                    <a:pt x="530" y="772"/>
                    <a:pt x="530" y="771"/>
                    <a:pt x="530" y="771"/>
                  </a:cubicBezTo>
                  <a:cubicBezTo>
                    <a:pt x="530" y="771"/>
                    <a:pt x="530" y="771"/>
                    <a:pt x="531" y="771"/>
                  </a:cubicBezTo>
                  <a:cubicBezTo>
                    <a:pt x="531" y="771"/>
                    <a:pt x="531" y="771"/>
                    <a:pt x="532" y="771"/>
                  </a:cubicBezTo>
                  <a:cubicBezTo>
                    <a:pt x="532" y="771"/>
                    <a:pt x="533" y="771"/>
                    <a:pt x="534" y="770"/>
                  </a:cubicBezTo>
                  <a:cubicBezTo>
                    <a:pt x="534" y="770"/>
                    <a:pt x="534" y="770"/>
                    <a:pt x="534" y="770"/>
                  </a:cubicBezTo>
                  <a:cubicBezTo>
                    <a:pt x="534" y="770"/>
                    <a:pt x="534" y="770"/>
                    <a:pt x="534" y="770"/>
                  </a:cubicBezTo>
                  <a:cubicBezTo>
                    <a:pt x="535" y="770"/>
                    <a:pt x="535" y="770"/>
                    <a:pt x="536" y="770"/>
                  </a:cubicBezTo>
                  <a:cubicBezTo>
                    <a:pt x="537" y="770"/>
                    <a:pt x="537" y="770"/>
                    <a:pt x="539" y="769"/>
                  </a:cubicBezTo>
                  <a:cubicBezTo>
                    <a:pt x="539" y="769"/>
                    <a:pt x="540" y="769"/>
                    <a:pt x="540" y="769"/>
                  </a:cubicBezTo>
                  <a:cubicBezTo>
                    <a:pt x="542" y="769"/>
                    <a:pt x="542" y="768"/>
                    <a:pt x="542" y="767"/>
                  </a:cubicBezTo>
                  <a:cubicBezTo>
                    <a:pt x="542" y="767"/>
                    <a:pt x="542" y="767"/>
                    <a:pt x="542" y="767"/>
                  </a:cubicBezTo>
                  <a:cubicBezTo>
                    <a:pt x="543" y="767"/>
                    <a:pt x="544" y="767"/>
                    <a:pt x="544" y="767"/>
                  </a:cubicBezTo>
                  <a:cubicBezTo>
                    <a:pt x="544" y="767"/>
                    <a:pt x="544" y="767"/>
                    <a:pt x="544" y="767"/>
                  </a:cubicBezTo>
                  <a:cubicBezTo>
                    <a:pt x="545" y="767"/>
                    <a:pt x="546" y="766"/>
                    <a:pt x="547" y="766"/>
                  </a:cubicBezTo>
                  <a:cubicBezTo>
                    <a:pt x="547" y="766"/>
                    <a:pt x="547" y="766"/>
                    <a:pt x="547" y="766"/>
                  </a:cubicBezTo>
                  <a:cubicBezTo>
                    <a:pt x="547" y="766"/>
                    <a:pt x="547" y="766"/>
                    <a:pt x="547" y="766"/>
                  </a:cubicBezTo>
                  <a:cubicBezTo>
                    <a:pt x="548" y="766"/>
                    <a:pt x="549" y="766"/>
                    <a:pt x="550" y="765"/>
                  </a:cubicBezTo>
                  <a:cubicBezTo>
                    <a:pt x="551" y="765"/>
                    <a:pt x="551" y="765"/>
                    <a:pt x="552" y="765"/>
                  </a:cubicBezTo>
                  <a:cubicBezTo>
                    <a:pt x="552" y="764"/>
                    <a:pt x="552" y="764"/>
                    <a:pt x="552" y="764"/>
                  </a:cubicBezTo>
                  <a:cubicBezTo>
                    <a:pt x="554" y="764"/>
                    <a:pt x="555" y="764"/>
                    <a:pt x="556" y="763"/>
                  </a:cubicBezTo>
                  <a:cubicBezTo>
                    <a:pt x="557" y="763"/>
                    <a:pt x="558" y="763"/>
                    <a:pt x="558" y="763"/>
                  </a:cubicBezTo>
                  <a:cubicBezTo>
                    <a:pt x="558" y="763"/>
                    <a:pt x="559" y="763"/>
                    <a:pt x="559" y="763"/>
                  </a:cubicBezTo>
                  <a:cubicBezTo>
                    <a:pt x="559" y="763"/>
                    <a:pt x="560" y="763"/>
                    <a:pt x="560" y="763"/>
                  </a:cubicBezTo>
                  <a:cubicBezTo>
                    <a:pt x="561" y="762"/>
                    <a:pt x="561" y="762"/>
                    <a:pt x="562" y="762"/>
                  </a:cubicBezTo>
                  <a:cubicBezTo>
                    <a:pt x="562" y="762"/>
                    <a:pt x="562" y="762"/>
                    <a:pt x="562" y="762"/>
                  </a:cubicBezTo>
                  <a:cubicBezTo>
                    <a:pt x="562" y="762"/>
                    <a:pt x="562" y="762"/>
                    <a:pt x="562" y="762"/>
                  </a:cubicBezTo>
                  <a:cubicBezTo>
                    <a:pt x="563" y="762"/>
                    <a:pt x="563" y="761"/>
                    <a:pt x="564" y="761"/>
                  </a:cubicBezTo>
                  <a:cubicBezTo>
                    <a:pt x="564" y="761"/>
                    <a:pt x="564" y="762"/>
                    <a:pt x="565" y="762"/>
                  </a:cubicBezTo>
                  <a:cubicBezTo>
                    <a:pt x="565" y="762"/>
                    <a:pt x="566" y="761"/>
                    <a:pt x="566" y="761"/>
                  </a:cubicBezTo>
                  <a:cubicBezTo>
                    <a:pt x="567" y="761"/>
                    <a:pt x="567" y="761"/>
                    <a:pt x="568" y="761"/>
                  </a:cubicBezTo>
                  <a:cubicBezTo>
                    <a:pt x="568" y="761"/>
                    <a:pt x="568" y="761"/>
                    <a:pt x="569" y="761"/>
                  </a:cubicBezTo>
                  <a:cubicBezTo>
                    <a:pt x="570" y="761"/>
                    <a:pt x="571" y="761"/>
                    <a:pt x="572" y="761"/>
                  </a:cubicBezTo>
                  <a:cubicBezTo>
                    <a:pt x="572" y="761"/>
                    <a:pt x="572" y="761"/>
                    <a:pt x="573" y="761"/>
                  </a:cubicBezTo>
                  <a:cubicBezTo>
                    <a:pt x="574" y="762"/>
                    <a:pt x="575" y="762"/>
                    <a:pt x="576" y="762"/>
                  </a:cubicBezTo>
                  <a:cubicBezTo>
                    <a:pt x="577" y="762"/>
                    <a:pt x="577" y="762"/>
                    <a:pt x="578" y="762"/>
                  </a:cubicBezTo>
                  <a:cubicBezTo>
                    <a:pt x="579" y="762"/>
                    <a:pt x="579" y="762"/>
                    <a:pt x="579" y="762"/>
                  </a:cubicBezTo>
                  <a:cubicBezTo>
                    <a:pt x="579" y="762"/>
                    <a:pt x="580" y="762"/>
                    <a:pt x="580" y="762"/>
                  </a:cubicBezTo>
                  <a:cubicBezTo>
                    <a:pt x="580" y="763"/>
                    <a:pt x="581" y="763"/>
                    <a:pt x="581" y="763"/>
                  </a:cubicBezTo>
                  <a:cubicBezTo>
                    <a:pt x="582" y="763"/>
                    <a:pt x="582" y="763"/>
                    <a:pt x="583" y="763"/>
                  </a:cubicBezTo>
                  <a:cubicBezTo>
                    <a:pt x="583" y="764"/>
                    <a:pt x="583" y="764"/>
                    <a:pt x="584" y="764"/>
                  </a:cubicBezTo>
                  <a:cubicBezTo>
                    <a:pt x="585" y="766"/>
                    <a:pt x="586" y="766"/>
                    <a:pt x="587" y="766"/>
                  </a:cubicBezTo>
                  <a:cubicBezTo>
                    <a:pt x="587" y="766"/>
                    <a:pt x="588" y="766"/>
                    <a:pt x="588" y="766"/>
                  </a:cubicBezTo>
                  <a:cubicBezTo>
                    <a:pt x="588" y="766"/>
                    <a:pt x="588" y="766"/>
                    <a:pt x="588" y="766"/>
                  </a:cubicBezTo>
                  <a:cubicBezTo>
                    <a:pt x="588" y="767"/>
                    <a:pt x="588" y="768"/>
                    <a:pt x="590" y="768"/>
                  </a:cubicBezTo>
                  <a:cubicBezTo>
                    <a:pt x="590" y="768"/>
                    <a:pt x="591" y="768"/>
                    <a:pt x="591" y="769"/>
                  </a:cubicBezTo>
                  <a:cubicBezTo>
                    <a:pt x="592" y="770"/>
                    <a:pt x="593" y="771"/>
                    <a:pt x="594" y="771"/>
                  </a:cubicBezTo>
                  <a:cubicBezTo>
                    <a:pt x="594" y="773"/>
                    <a:pt x="595" y="773"/>
                    <a:pt x="596" y="773"/>
                  </a:cubicBezTo>
                  <a:cubicBezTo>
                    <a:pt x="596" y="773"/>
                    <a:pt x="596" y="773"/>
                    <a:pt x="596" y="773"/>
                  </a:cubicBezTo>
                  <a:cubicBezTo>
                    <a:pt x="596" y="773"/>
                    <a:pt x="596" y="773"/>
                    <a:pt x="596" y="773"/>
                  </a:cubicBezTo>
                  <a:cubicBezTo>
                    <a:pt x="596" y="774"/>
                    <a:pt x="596" y="774"/>
                    <a:pt x="597" y="774"/>
                  </a:cubicBezTo>
                  <a:cubicBezTo>
                    <a:pt x="597" y="774"/>
                    <a:pt x="597" y="775"/>
                    <a:pt x="597" y="775"/>
                  </a:cubicBezTo>
                  <a:cubicBezTo>
                    <a:pt x="597" y="775"/>
                    <a:pt x="597" y="775"/>
                    <a:pt x="597" y="776"/>
                  </a:cubicBezTo>
                  <a:cubicBezTo>
                    <a:pt x="597" y="776"/>
                    <a:pt x="597" y="776"/>
                    <a:pt x="598" y="776"/>
                  </a:cubicBezTo>
                  <a:cubicBezTo>
                    <a:pt x="598" y="776"/>
                    <a:pt x="598" y="776"/>
                    <a:pt x="598" y="776"/>
                  </a:cubicBezTo>
                  <a:cubicBezTo>
                    <a:pt x="598" y="777"/>
                    <a:pt x="598" y="777"/>
                    <a:pt x="599" y="777"/>
                  </a:cubicBezTo>
                  <a:cubicBezTo>
                    <a:pt x="599" y="778"/>
                    <a:pt x="600" y="779"/>
                    <a:pt x="601" y="779"/>
                  </a:cubicBezTo>
                  <a:cubicBezTo>
                    <a:pt x="601" y="779"/>
                    <a:pt x="601" y="779"/>
                    <a:pt x="601" y="779"/>
                  </a:cubicBezTo>
                  <a:cubicBezTo>
                    <a:pt x="601" y="780"/>
                    <a:pt x="601" y="780"/>
                    <a:pt x="602" y="780"/>
                  </a:cubicBezTo>
                  <a:cubicBezTo>
                    <a:pt x="602" y="780"/>
                    <a:pt x="602" y="781"/>
                    <a:pt x="602" y="781"/>
                  </a:cubicBezTo>
                  <a:cubicBezTo>
                    <a:pt x="602" y="782"/>
                    <a:pt x="603" y="783"/>
                    <a:pt x="603" y="783"/>
                  </a:cubicBezTo>
                  <a:cubicBezTo>
                    <a:pt x="604" y="784"/>
                    <a:pt x="604" y="784"/>
                    <a:pt x="604" y="785"/>
                  </a:cubicBezTo>
                  <a:cubicBezTo>
                    <a:pt x="604" y="785"/>
                    <a:pt x="605" y="785"/>
                    <a:pt x="605" y="785"/>
                  </a:cubicBezTo>
                  <a:cubicBezTo>
                    <a:pt x="605" y="785"/>
                    <a:pt x="605" y="786"/>
                    <a:pt x="606" y="786"/>
                  </a:cubicBezTo>
                  <a:cubicBezTo>
                    <a:pt x="606" y="786"/>
                    <a:pt x="606" y="786"/>
                    <a:pt x="606" y="786"/>
                  </a:cubicBezTo>
                  <a:cubicBezTo>
                    <a:pt x="606" y="786"/>
                    <a:pt x="606" y="786"/>
                    <a:pt x="606" y="786"/>
                  </a:cubicBezTo>
                  <a:cubicBezTo>
                    <a:pt x="606" y="787"/>
                    <a:pt x="606" y="788"/>
                    <a:pt x="607" y="789"/>
                  </a:cubicBezTo>
                  <a:cubicBezTo>
                    <a:pt x="607" y="789"/>
                    <a:pt x="607" y="789"/>
                    <a:pt x="607" y="789"/>
                  </a:cubicBezTo>
                  <a:cubicBezTo>
                    <a:pt x="607" y="790"/>
                    <a:pt x="608" y="791"/>
                    <a:pt x="608" y="791"/>
                  </a:cubicBezTo>
                  <a:cubicBezTo>
                    <a:pt x="608" y="792"/>
                    <a:pt x="609" y="792"/>
                    <a:pt x="609" y="792"/>
                  </a:cubicBezTo>
                  <a:cubicBezTo>
                    <a:pt x="609" y="793"/>
                    <a:pt x="610" y="794"/>
                    <a:pt x="611" y="794"/>
                  </a:cubicBezTo>
                  <a:cubicBezTo>
                    <a:pt x="611" y="794"/>
                    <a:pt x="611" y="794"/>
                    <a:pt x="611" y="794"/>
                  </a:cubicBezTo>
                  <a:cubicBezTo>
                    <a:pt x="611" y="796"/>
                    <a:pt x="612" y="796"/>
                    <a:pt x="612" y="797"/>
                  </a:cubicBezTo>
                  <a:cubicBezTo>
                    <a:pt x="613" y="797"/>
                    <a:pt x="613" y="797"/>
                    <a:pt x="613" y="798"/>
                  </a:cubicBezTo>
                  <a:cubicBezTo>
                    <a:pt x="613" y="798"/>
                    <a:pt x="613" y="798"/>
                    <a:pt x="613" y="798"/>
                  </a:cubicBezTo>
                  <a:cubicBezTo>
                    <a:pt x="615" y="799"/>
                    <a:pt x="615" y="800"/>
                    <a:pt x="615" y="800"/>
                  </a:cubicBezTo>
                  <a:cubicBezTo>
                    <a:pt x="615" y="801"/>
                    <a:pt x="616" y="802"/>
                    <a:pt x="616" y="803"/>
                  </a:cubicBezTo>
                  <a:cubicBezTo>
                    <a:pt x="617" y="803"/>
                    <a:pt x="617" y="804"/>
                    <a:pt x="618" y="804"/>
                  </a:cubicBezTo>
                  <a:cubicBezTo>
                    <a:pt x="618" y="804"/>
                    <a:pt x="618" y="805"/>
                    <a:pt x="618" y="805"/>
                  </a:cubicBezTo>
                  <a:cubicBezTo>
                    <a:pt x="618" y="805"/>
                    <a:pt x="618" y="806"/>
                    <a:pt x="619" y="806"/>
                  </a:cubicBezTo>
                  <a:cubicBezTo>
                    <a:pt x="619" y="807"/>
                    <a:pt x="619" y="808"/>
                    <a:pt x="620" y="809"/>
                  </a:cubicBezTo>
                  <a:cubicBezTo>
                    <a:pt x="620" y="809"/>
                    <a:pt x="620" y="809"/>
                    <a:pt x="620" y="809"/>
                  </a:cubicBezTo>
                  <a:cubicBezTo>
                    <a:pt x="620" y="810"/>
                    <a:pt x="621" y="810"/>
                    <a:pt x="621" y="810"/>
                  </a:cubicBezTo>
                  <a:cubicBezTo>
                    <a:pt x="621" y="810"/>
                    <a:pt x="621" y="810"/>
                    <a:pt x="621" y="811"/>
                  </a:cubicBezTo>
                  <a:cubicBezTo>
                    <a:pt x="622" y="812"/>
                    <a:pt x="623" y="813"/>
                    <a:pt x="623" y="813"/>
                  </a:cubicBezTo>
                  <a:cubicBezTo>
                    <a:pt x="623" y="813"/>
                    <a:pt x="623" y="813"/>
                    <a:pt x="623" y="813"/>
                  </a:cubicBezTo>
                  <a:cubicBezTo>
                    <a:pt x="623" y="815"/>
                    <a:pt x="624" y="815"/>
                    <a:pt x="625" y="816"/>
                  </a:cubicBezTo>
                  <a:cubicBezTo>
                    <a:pt x="625" y="816"/>
                    <a:pt x="625" y="816"/>
                    <a:pt x="625" y="816"/>
                  </a:cubicBezTo>
                  <a:cubicBezTo>
                    <a:pt x="625" y="816"/>
                    <a:pt x="625" y="816"/>
                    <a:pt x="625" y="817"/>
                  </a:cubicBezTo>
                  <a:cubicBezTo>
                    <a:pt x="625" y="817"/>
                    <a:pt x="626" y="818"/>
                    <a:pt x="626" y="818"/>
                  </a:cubicBezTo>
                  <a:cubicBezTo>
                    <a:pt x="626" y="818"/>
                    <a:pt x="626" y="819"/>
                    <a:pt x="626" y="819"/>
                  </a:cubicBezTo>
                  <a:cubicBezTo>
                    <a:pt x="627" y="820"/>
                    <a:pt x="627" y="820"/>
                    <a:pt x="627" y="820"/>
                  </a:cubicBezTo>
                  <a:cubicBezTo>
                    <a:pt x="627" y="820"/>
                    <a:pt x="627" y="820"/>
                    <a:pt x="627" y="820"/>
                  </a:cubicBezTo>
                  <a:cubicBezTo>
                    <a:pt x="627" y="820"/>
                    <a:pt x="628" y="821"/>
                    <a:pt x="628" y="821"/>
                  </a:cubicBezTo>
                  <a:cubicBezTo>
                    <a:pt x="628" y="821"/>
                    <a:pt x="628" y="821"/>
                    <a:pt x="628" y="821"/>
                  </a:cubicBezTo>
                  <a:cubicBezTo>
                    <a:pt x="628" y="822"/>
                    <a:pt x="628" y="822"/>
                    <a:pt x="629" y="823"/>
                  </a:cubicBezTo>
                  <a:cubicBezTo>
                    <a:pt x="629" y="824"/>
                    <a:pt x="629" y="824"/>
                    <a:pt x="630" y="825"/>
                  </a:cubicBezTo>
                  <a:cubicBezTo>
                    <a:pt x="630" y="825"/>
                    <a:pt x="630" y="826"/>
                    <a:pt x="630" y="826"/>
                  </a:cubicBezTo>
                  <a:cubicBezTo>
                    <a:pt x="631" y="827"/>
                    <a:pt x="631" y="828"/>
                    <a:pt x="632" y="828"/>
                  </a:cubicBezTo>
                  <a:cubicBezTo>
                    <a:pt x="632" y="828"/>
                    <a:pt x="632" y="828"/>
                    <a:pt x="632" y="828"/>
                  </a:cubicBezTo>
                  <a:cubicBezTo>
                    <a:pt x="632" y="829"/>
                    <a:pt x="632" y="829"/>
                    <a:pt x="632" y="829"/>
                  </a:cubicBezTo>
                  <a:cubicBezTo>
                    <a:pt x="632" y="829"/>
                    <a:pt x="632" y="829"/>
                    <a:pt x="633" y="829"/>
                  </a:cubicBezTo>
                  <a:cubicBezTo>
                    <a:pt x="633" y="830"/>
                    <a:pt x="633" y="831"/>
                    <a:pt x="634" y="831"/>
                  </a:cubicBezTo>
                  <a:cubicBezTo>
                    <a:pt x="634" y="831"/>
                    <a:pt x="634" y="831"/>
                    <a:pt x="634" y="831"/>
                  </a:cubicBezTo>
                  <a:cubicBezTo>
                    <a:pt x="633" y="832"/>
                    <a:pt x="634" y="832"/>
                    <a:pt x="634" y="832"/>
                  </a:cubicBezTo>
                  <a:cubicBezTo>
                    <a:pt x="634" y="833"/>
                    <a:pt x="635" y="833"/>
                    <a:pt x="635" y="834"/>
                  </a:cubicBezTo>
                  <a:cubicBezTo>
                    <a:pt x="635" y="834"/>
                    <a:pt x="635" y="834"/>
                    <a:pt x="635" y="834"/>
                  </a:cubicBezTo>
                  <a:cubicBezTo>
                    <a:pt x="635" y="835"/>
                    <a:pt x="636" y="837"/>
                    <a:pt x="636" y="837"/>
                  </a:cubicBezTo>
                  <a:cubicBezTo>
                    <a:pt x="637" y="838"/>
                    <a:pt x="637" y="838"/>
                    <a:pt x="637" y="838"/>
                  </a:cubicBezTo>
                  <a:cubicBezTo>
                    <a:pt x="638" y="839"/>
                    <a:pt x="638" y="839"/>
                    <a:pt x="638" y="839"/>
                  </a:cubicBezTo>
                  <a:cubicBezTo>
                    <a:pt x="639" y="840"/>
                    <a:pt x="639" y="840"/>
                    <a:pt x="639" y="840"/>
                  </a:cubicBezTo>
                  <a:cubicBezTo>
                    <a:pt x="639" y="840"/>
                    <a:pt x="639" y="840"/>
                    <a:pt x="639" y="841"/>
                  </a:cubicBezTo>
                  <a:cubicBezTo>
                    <a:pt x="639" y="841"/>
                    <a:pt x="639" y="841"/>
                    <a:pt x="639" y="841"/>
                  </a:cubicBezTo>
                  <a:cubicBezTo>
                    <a:pt x="639" y="842"/>
                    <a:pt x="639" y="843"/>
                    <a:pt x="640" y="843"/>
                  </a:cubicBezTo>
                  <a:cubicBezTo>
                    <a:pt x="640" y="844"/>
                    <a:pt x="640" y="845"/>
                    <a:pt x="641" y="845"/>
                  </a:cubicBezTo>
                  <a:cubicBezTo>
                    <a:pt x="641" y="846"/>
                    <a:pt x="641" y="846"/>
                    <a:pt x="642" y="846"/>
                  </a:cubicBezTo>
                  <a:cubicBezTo>
                    <a:pt x="642" y="846"/>
                    <a:pt x="642" y="846"/>
                    <a:pt x="642" y="846"/>
                  </a:cubicBezTo>
                  <a:cubicBezTo>
                    <a:pt x="642" y="846"/>
                    <a:pt x="642" y="846"/>
                    <a:pt x="642" y="846"/>
                  </a:cubicBezTo>
                  <a:cubicBezTo>
                    <a:pt x="642" y="847"/>
                    <a:pt x="642" y="847"/>
                    <a:pt x="642" y="847"/>
                  </a:cubicBezTo>
                  <a:cubicBezTo>
                    <a:pt x="643" y="848"/>
                    <a:pt x="643" y="848"/>
                    <a:pt x="643" y="848"/>
                  </a:cubicBezTo>
                  <a:cubicBezTo>
                    <a:pt x="643" y="849"/>
                    <a:pt x="643" y="849"/>
                    <a:pt x="643" y="849"/>
                  </a:cubicBezTo>
                  <a:cubicBezTo>
                    <a:pt x="643" y="850"/>
                    <a:pt x="644" y="851"/>
                    <a:pt x="644" y="851"/>
                  </a:cubicBezTo>
                  <a:cubicBezTo>
                    <a:pt x="644" y="852"/>
                    <a:pt x="645" y="853"/>
                    <a:pt x="646" y="853"/>
                  </a:cubicBezTo>
                  <a:cubicBezTo>
                    <a:pt x="647" y="854"/>
                    <a:pt x="647" y="854"/>
                    <a:pt x="647" y="855"/>
                  </a:cubicBezTo>
                  <a:cubicBezTo>
                    <a:pt x="647" y="855"/>
                    <a:pt x="647" y="855"/>
                    <a:pt x="647" y="855"/>
                  </a:cubicBezTo>
                  <a:cubicBezTo>
                    <a:pt x="647" y="855"/>
                    <a:pt x="647" y="856"/>
                    <a:pt x="647" y="856"/>
                  </a:cubicBezTo>
                  <a:cubicBezTo>
                    <a:pt x="647" y="856"/>
                    <a:pt x="647" y="856"/>
                    <a:pt x="647" y="856"/>
                  </a:cubicBezTo>
                  <a:cubicBezTo>
                    <a:pt x="647" y="857"/>
                    <a:pt x="647" y="857"/>
                    <a:pt x="649" y="858"/>
                  </a:cubicBezTo>
                  <a:cubicBezTo>
                    <a:pt x="649" y="859"/>
                    <a:pt x="649" y="859"/>
                    <a:pt x="649" y="859"/>
                  </a:cubicBezTo>
                  <a:cubicBezTo>
                    <a:pt x="649" y="859"/>
                    <a:pt x="650" y="860"/>
                    <a:pt x="650" y="860"/>
                  </a:cubicBezTo>
                  <a:cubicBezTo>
                    <a:pt x="650" y="860"/>
                    <a:pt x="650" y="861"/>
                    <a:pt x="650" y="861"/>
                  </a:cubicBezTo>
                  <a:cubicBezTo>
                    <a:pt x="650" y="861"/>
                    <a:pt x="650" y="861"/>
                    <a:pt x="650" y="861"/>
                  </a:cubicBezTo>
                  <a:cubicBezTo>
                    <a:pt x="650" y="861"/>
                    <a:pt x="651" y="862"/>
                    <a:pt x="651" y="862"/>
                  </a:cubicBezTo>
                  <a:cubicBezTo>
                    <a:pt x="651" y="863"/>
                    <a:pt x="651" y="864"/>
                    <a:pt x="652" y="865"/>
                  </a:cubicBezTo>
                  <a:cubicBezTo>
                    <a:pt x="653" y="866"/>
                    <a:pt x="653" y="866"/>
                    <a:pt x="653" y="866"/>
                  </a:cubicBezTo>
                  <a:cubicBezTo>
                    <a:pt x="653" y="867"/>
                    <a:pt x="653" y="868"/>
                    <a:pt x="654" y="868"/>
                  </a:cubicBezTo>
                  <a:cubicBezTo>
                    <a:pt x="654" y="869"/>
                    <a:pt x="655" y="870"/>
                    <a:pt x="655" y="870"/>
                  </a:cubicBezTo>
                  <a:cubicBezTo>
                    <a:pt x="656" y="870"/>
                    <a:pt x="656" y="870"/>
                    <a:pt x="656" y="871"/>
                  </a:cubicBezTo>
                  <a:cubicBezTo>
                    <a:pt x="656" y="871"/>
                    <a:pt x="656" y="872"/>
                    <a:pt x="657" y="872"/>
                  </a:cubicBezTo>
                  <a:cubicBezTo>
                    <a:pt x="657" y="873"/>
                    <a:pt x="657" y="873"/>
                    <a:pt x="657" y="873"/>
                  </a:cubicBezTo>
                  <a:cubicBezTo>
                    <a:pt x="658" y="874"/>
                    <a:pt x="658" y="874"/>
                    <a:pt x="659" y="874"/>
                  </a:cubicBezTo>
                  <a:cubicBezTo>
                    <a:pt x="659" y="874"/>
                    <a:pt x="659" y="875"/>
                    <a:pt x="659" y="875"/>
                  </a:cubicBezTo>
                  <a:cubicBezTo>
                    <a:pt x="659" y="875"/>
                    <a:pt x="659" y="876"/>
                    <a:pt x="659" y="877"/>
                  </a:cubicBezTo>
                  <a:cubicBezTo>
                    <a:pt x="659" y="878"/>
                    <a:pt x="660" y="879"/>
                    <a:pt x="661" y="879"/>
                  </a:cubicBezTo>
                  <a:cubicBezTo>
                    <a:pt x="661" y="880"/>
                    <a:pt x="662" y="881"/>
                    <a:pt x="662" y="881"/>
                  </a:cubicBezTo>
                  <a:cubicBezTo>
                    <a:pt x="662" y="882"/>
                    <a:pt x="662" y="882"/>
                    <a:pt x="662" y="882"/>
                  </a:cubicBezTo>
                  <a:cubicBezTo>
                    <a:pt x="662" y="883"/>
                    <a:pt x="663" y="884"/>
                    <a:pt x="664" y="884"/>
                  </a:cubicBezTo>
                  <a:cubicBezTo>
                    <a:pt x="664" y="884"/>
                    <a:pt x="664" y="884"/>
                    <a:pt x="664" y="884"/>
                  </a:cubicBezTo>
                  <a:cubicBezTo>
                    <a:pt x="664" y="885"/>
                    <a:pt x="664" y="885"/>
                    <a:pt x="664" y="886"/>
                  </a:cubicBezTo>
                  <a:cubicBezTo>
                    <a:pt x="664" y="886"/>
                    <a:pt x="664" y="886"/>
                    <a:pt x="664" y="886"/>
                  </a:cubicBezTo>
                  <a:cubicBezTo>
                    <a:pt x="665" y="887"/>
                    <a:pt x="665" y="887"/>
                    <a:pt x="666" y="888"/>
                  </a:cubicBezTo>
                  <a:cubicBezTo>
                    <a:pt x="666" y="889"/>
                    <a:pt x="666" y="889"/>
                    <a:pt x="667" y="890"/>
                  </a:cubicBezTo>
                  <a:cubicBezTo>
                    <a:pt x="667" y="890"/>
                    <a:pt x="667" y="890"/>
                    <a:pt x="667" y="890"/>
                  </a:cubicBezTo>
                  <a:cubicBezTo>
                    <a:pt x="667" y="890"/>
                    <a:pt x="667" y="891"/>
                    <a:pt x="667" y="891"/>
                  </a:cubicBezTo>
                  <a:cubicBezTo>
                    <a:pt x="667" y="891"/>
                    <a:pt x="667" y="891"/>
                    <a:pt x="667" y="891"/>
                  </a:cubicBezTo>
                  <a:cubicBezTo>
                    <a:pt x="667" y="891"/>
                    <a:pt x="666" y="891"/>
                    <a:pt x="666" y="891"/>
                  </a:cubicBezTo>
                  <a:cubicBezTo>
                    <a:pt x="665" y="892"/>
                    <a:pt x="664" y="892"/>
                    <a:pt x="663" y="893"/>
                  </a:cubicBezTo>
                  <a:cubicBezTo>
                    <a:pt x="663" y="893"/>
                    <a:pt x="663" y="893"/>
                    <a:pt x="663" y="893"/>
                  </a:cubicBezTo>
                  <a:cubicBezTo>
                    <a:pt x="663" y="893"/>
                    <a:pt x="662" y="893"/>
                    <a:pt x="661" y="894"/>
                  </a:cubicBezTo>
                  <a:cubicBezTo>
                    <a:pt x="660" y="894"/>
                    <a:pt x="660" y="894"/>
                    <a:pt x="660" y="894"/>
                  </a:cubicBezTo>
                  <a:cubicBezTo>
                    <a:pt x="659" y="894"/>
                    <a:pt x="658" y="894"/>
                    <a:pt x="657" y="895"/>
                  </a:cubicBezTo>
                  <a:cubicBezTo>
                    <a:pt x="657" y="896"/>
                    <a:pt x="657" y="896"/>
                    <a:pt x="656" y="896"/>
                  </a:cubicBezTo>
                  <a:cubicBezTo>
                    <a:pt x="656" y="896"/>
                    <a:pt x="656" y="896"/>
                    <a:pt x="655" y="896"/>
                  </a:cubicBezTo>
                  <a:cubicBezTo>
                    <a:pt x="655" y="896"/>
                    <a:pt x="655" y="896"/>
                    <a:pt x="654" y="896"/>
                  </a:cubicBezTo>
                  <a:cubicBezTo>
                    <a:pt x="654" y="896"/>
                    <a:pt x="653" y="896"/>
                    <a:pt x="653" y="896"/>
                  </a:cubicBezTo>
                  <a:cubicBezTo>
                    <a:pt x="653" y="896"/>
                    <a:pt x="653" y="896"/>
                    <a:pt x="653" y="896"/>
                  </a:cubicBezTo>
                  <a:cubicBezTo>
                    <a:pt x="652" y="896"/>
                    <a:pt x="652" y="897"/>
                    <a:pt x="652" y="897"/>
                  </a:cubicBezTo>
                  <a:cubicBezTo>
                    <a:pt x="652" y="898"/>
                    <a:pt x="651" y="898"/>
                    <a:pt x="651" y="898"/>
                  </a:cubicBezTo>
                  <a:cubicBezTo>
                    <a:pt x="651" y="898"/>
                    <a:pt x="651" y="898"/>
                    <a:pt x="650" y="899"/>
                  </a:cubicBezTo>
                  <a:cubicBezTo>
                    <a:pt x="650" y="899"/>
                    <a:pt x="650" y="899"/>
                    <a:pt x="650" y="899"/>
                  </a:cubicBezTo>
                  <a:cubicBezTo>
                    <a:pt x="650" y="899"/>
                    <a:pt x="650" y="899"/>
                    <a:pt x="649" y="899"/>
                  </a:cubicBezTo>
                  <a:cubicBezTo>
                    <a:pt x="649" y="899"/>
                    <a:pt x="649" y="899"/>
                    <a:pt x="649" y="899"/>
                  </a:cubicBezTo>
                  <a:cubicBezTo>
                    <a:pt x="649" y="899"/>
                    <a:pt x="649" y="899"/>
                    <a:pt x="649" y="899"/>
                  </a:cubicBezTo>
                  <a:cubicBezTo>
                    <a:pt x="649" y="899"/>
                    <a:pt x="648" y="899"/>
                    <a:pt x="648" y="899"/>
                  </a:cubicBezTo>
                  <a:cubicBezTo>
                    <a:pt x="648" y="900"/>
                    <a:pt x="647" y="900"/>
                    <a:pt x="647" y="900"/>
                  </a:cubicBezTo>
                  <a:cubicBezTo>
                    <a:pt x="646" y="900"/>
                    <a:pt x="645" y="900"/>
                    <a:pt x="644" y="901"/>
                  </a:cubicBezTo>
                  <a:cubicBezTo>
                    <a:pt x="644" y="901"/>
                    <a:pt x="644" y="901"/>
                    <a:pt x="644" y="901"/>
                  </a:cubicBezTo>
                  <a:cubicBezTo>
                    <a:pt x="643" y="900"/>
                    <a:pt x="642" y="901"/>
                    <a:pt x="642" y="902"/>
                  </a:cubicBezTo>
                  <a:cubicBezTo>
                    <a:pt x="642" y="902"/>
                    <a:pt x="642" y="902"/>
                    <a:pt x="642" y="903"/>
                  </a:cubicBezTo>
                  <a:cubicBezTo>
                    <a:pt x="642" y="903"/>
                    <a:pt x="641" y="903"/>
                    <a:pt x="641" y="903"/>
                  </a:cubicBezTo>
                  <a:cubicBezTo>
                    <a:pt x="641" y="903"/>
                    <a:pt x="641" y="903"/>
                    <a:pt x="640" y="903"/>
                  </a:cubicBezTo>
                  <a:cubicBezTo>
                    <a:pt x="640" y="902"/>
                    <a:pt x="639" y="903"/>
                    <a:pt x="639" y="903"/>
                  </a:cubicBezTo>
                  <a:cubicBezTo>
                    <a:pt x="639" y="903"/>
                    <a:pt x="638" y="904"/>
                    <a:pt x="636" y="904"/>
                  </a:cubicBezTo>
                  <a:cubicBezTo>
                    <a:pt x="635" y="904"/>
                    <a:pt x="633" y="905"/>
                    <a:pt x="632" y="906"/>
                  </a:cubicBezTo>
                  <a:cubicBezTo>
                    <a:pt x="632" y="906"/>
                    <a:pt x="632" y="906"/>
                    <a:pt x="632" y="906"/>
                  </a:cubicBezTo>
                  <a:cubicBezTo>
                    <a:pt x="631" y="906"/>
                    <a:pt x="630" y="906"/>
                    <a:pt x="629" y="908"/>
                  </a:cubicBezTo>
                  <a:cubicBezTo>
                    <a:pt x="628" y="908"/>
                    <a:pt x="627" y="909"/>
                    <a:pt x="627" y="909"/>
                  </a:cubicBezTo>
                  <a:cubicBezTo>
                    <a:pt x="627" y="909"/>
                    <a:pt x="626" y="909"/>
                    <a:pt x="626" y="909"/>
                  </a:cubicBezTo>
                  <a:cubicBezTo>
                    <a:pt x="625" y="910"/>
                    <a:pt x="624" y="910"/>
                    <a:pt x="622" y="911"/>
                  </a:cubicBezTo>
                  <a:cubicBezTo>
                    <a:pt x="621" y="911"/>
                    <a:pt x="621" y="911"/>
                    <a:pt x="620" y="911"/>
                  </a:cubicBezTo>
                  <a:cubicBezTo>
                    <a:pt x="617" y="912"/>
                    <a:pt x="616" y="913"/>
                    <a:pt x="613" y="915"/>
                  </a:cubicBezTo>
                  <a:cubicBezTo>
                    <a:pt x="613" y="915"/>
                    <a:pt x="612" y="916"/>
                    <a:pt x="611" y="916"/>
                  </a:cubicBezTo>
                  <a:cubicBezTo>
                    <a:pt x="610" y="916"/>
                    <a:pt x="609" y="916"/>
                    <a:pt x="607" y="917"/>
                  </a:cubicBezTo>
                  <a:cubicBezTo>
                    <a:pt x="607" y="918"/>
                    <a:pt x="607" y="918"/>
                    <a:pt x="607" y="918"/>
                  </a:cubicBezTo>
                  <a:cubicBezTo>
                    <a:pt x="607" y="919"/>
                    <a:pt x="606" y="919"/>
                    <a:pt x="604" y="919"/>
                  </a:cubicBezTo>
                  <a:cubicBezTo>
                    <a:pt x="603" y="920"/>
                    <a:pt x="602" y="920"/>
                    <a:pt x="602" y="920"/>
                  </a:cubicBezTo>
                  <a:cubicBezTo>
                    <a:pt x="601" y="920"/>
                    <a:pt x="599" y="921"/>
                    <a:pt x="598" y="921"/>
                  </a:cubicBezTo>
                  <a:cubicBezTo>
                    <a:pt x="598" y="922"/>
                    <a:pt x="598" y="922"/>
                    <a:pt x="597" y="922"/>
                  </a:cubicBezTo>
                  <a:cubicBezTo>
                    <a:pt x="596" y="922"/>
                    <a:pt x="596" y="923"/>
                    <a:pt x="595" y="923"/>
                  </a:cubicBezTo>
                  <a:cubicBezTo>
                    <a:pt x="594" y="923"/>
                    <a:pt x="592" y="923"/>
                    <a:pt x="592" y="925"/>
                  </a:cubicBezTo>
                  <a:cubicBezTo>
                    <a:pt x="592" y="925"/>
                    <a:pt x="591" y="925"/>
                    <a:pt x="591" y="925"/>
                  </a:cubicBezTo>
                  <a:cubicBezTo>
                    <a:pt x="591" y="925"/>
                    <a:pt x="591" y="925"/>
                    <a:pt x="591" y="925"/>
                  </a:cubicBezTo>
                  <a:cubicBezTo>
                    <a:pt x="590" y="925"/>
                    <a:pt x="589" y="926"/>
                    <a:pt x="589" y="926"/>
                  </a:cubicBezTo>
                  <a:cubicBezTo>
                    <a:pt x="588" y="927"/>
                    <a:pt x="588" y="927"/>
                    <a:pt x="588" y="927"/>
                  </a:cubicBezTo>
                  <a:cubicBezTo>
                    <a:pt x="587" y="927"/>
                    <a:pt x="587" y="927"/>
                    <a:pt x="586" y="927"/>
                  </a:cubicBezTo>
                  <a:cubicBezTo>
                    <a:pt x="586" y="927"/>
                    <a:pt x="586" y="927"/>
                    <a:pt x="586" y="928"/>
                  </a:cubicBezTo>
                  <a:cubicBezTo>
                    <a:pt x="586" y="928"/>
                    <a:pt x="586" y="928"/>
                    <a:pt x="585" y="928"/>
                  </a:cubicBezTo>
                  <a:cubicBezTo>
                    <a:pt x="585" y="928"/>
                    <a:pt x="585" y="928"/>
                    <a:pt x="585" y="928"/>
                  </a:cubicBezTo>
                  <a:cubicBezTo>
                    <a:pt x="583" y="928"/>
                    <a:pt x="582" y="929"/>
                    <a:pt x="582" y="930"/>
                  </a:cubicBezTo>
                  <a:cubicBezTo>
                    <a:pt x="582" y="930"/>
                    <a:pt x="581" y="931"/>
                    <a:pt x="581" y="931"/>
                  </a:cubicBezTo>
                  <a:cubicBezTo>
                    <a:pt x="581" y="931"/>
                    <a:pt x="581" y="931"/>
                    <a:pt x="581" y="931"/>
                  </a:cubicBezTo>
                  <a:cubicBezTo>
                    <a:pt x="581" y="931"/>
                    <a:pt x="581" y="931"/>
                    <a:pt x="580" y="931"/>
                  </a:cubicBezTo>
                  <a:cubicBezTo>
                    <a:pt x="580" y="930"/>
                    <a:pt x="580" y="931"/>
                    <a:pt x="579" y="931"/>
                  </a:cubicBezTo>
                  <a:cubicBezTo>
                    <a:pt x="579" y="931"/>
                    <a:pt x="579" y="931"/>
                    <a:pt x="578" y="931"/>
                  </a:cubicBezTo>
                  <a:cubicBezTo>
                    <a:pt x="578" y="932"/>
                    <a:pt x="577" y="932"/>
                    <a:pt x="577" y="932"/>
                  </a:cubicBezTo>
                  <a:cubicBezTo>
                    <a:pt x="576" y="932"/>
                    <a:pt x="575" y="933"/>
                    <a:pt x="574" y="933"/>
                  </a:cubicBezTo>
                  <a:cubicBezTo>
                    <a:pt x="573" y="934"/>
                    <a:pt x="573" y="934"/>
                    <a:pt x="573" y="934"/>
                  </a:cubicBezTo>
                  <a:cubicBezTo>
                    <a:pt x="573" y="934"/>
                    <a:pt x="573" y="934"/>
                    <a:pt x="573" y="934"/>
                  </a:cubicBezTo>
                  <a:cubicBezTo>
                    <a:pt x="573" y="934"/>
                    <a:pt x="572" y="934"/>
                    <a:pt x="572" y="934"/>
                  </a:cubicBezTo>
                  <a:cubicBezTo>
                    <a:pt x="571" y="934"/>
                    <a:pt x="570" y="935"/>
                    <a:pt x="570" y="935"/>
                  </a:cubicBezTo>
                  <a:cubicBezTo>
                    <a:pt x="570" y="935"/>
                    <a:pt x="570" y="935"/>
                    <a:pt x="570" y="936"/>
                  </a:cubicBezTo>
                  <a:cubicBezTo>
                    <a:pt x="569" y="936"/>
                    <a:pt x="569" y="936"/>
                    <a:pt x="568" y="937"/>
                  </a:cubicBezTo>
                  <a:cubicBezTo>
                    <a:pt x="567" y="936"/>
                    <a:pt x="567" y="936"/>
                    <a:pt x="567" y="936"/>
                  </a:cubicBezTo>
                  <a:cubicBezTo>
                    <a:pt x="566" y="936"/>
                    <a:pt x="566" y="937"/>
                    <a:pt x="565" y="937"/>
                  </a:cubicBezTo>
                  <a:cubicBezTo>
                    <a:pt x="565" y="938"/>
                    <a:pt x="565" y="938"/>
                    <a:pt x="565" y="938"/>
                  </a:cubicBezTo>
                  <a:cubicBezTo>
                    <a:pt x="565" y="938"/>
                    <a:pt x="565" y="938"/>
                    <a:pt x="565" y="938"/>
                  </a:cubicBezTo>
                  <a:cubicBezTo>
                    <a:pt x="563" y="938"/>
                    <a:pt x="562" y="938"/>
                    <a:pt x="561" y="939"/>
                  </a:cubicBezTo>
                  <a:cubicBezTo>
                    <a:pt x="561" y="939"/>
                    <a:pt x="561" y="940"/>
                    <a:pt x="561" y="940"/>
                  </a:cubicBezTo>
                  <a:cubicBezTo>
                    <a:pt x="560" y="940"/>
                    <a:pt x="559" y="940"/>
                    <a:pt x="559" y="941"/>
                  </a:cubicBezTo>
                  <a:cubicBezTo>
                    <a:pt x="559" y="941"/>
                    <a:pt x="559" y="941"/>
                    <a:pt x="559" y="941"/>
                  </a:cubicBezTo>
                  <a:cubicBezTo>
                    <a:pt x="559" y="941"/>
                    <a:pt x="558" y="941"/>
                    <a:pt x="558" y="941"/>
                  </a:cubicBezTo>
                  <a:cubicBezTo>
                    <a:pt x="558" y="941"/>
                    <a:pt x="556" y="940"/>
                    <a:pt x="555" y="942"/>
                  </a:cubicBezTo>
                  <a:cubicBezTo>
                    <a:pt x="554" y="943"/>
                    <a:pt x="554" y="943"/>
                    <a:pt x="554" y="943"/>
                  </a:cubicBezTo>
                  <a:cubicBezTo>
                    <a:pt x="553" y="943"/>
                    <a:pt x="553" y="944"/>
                    <a:pt x="552" y="944"/>
                  </a:cubicBezTo>
                  <a:cubicBezTo>
                    <a:pt x="552" y="943"/>
                    <a:pt x="550" y="943"/>
                    <a:pt x="550" y="944"/>
                  </a:cubicBezTo>
                  <a:cubicBezTo>
                    <a:pt x="549" y="945"/>
                    <a:pt x="550" y="946"/>
                    <a:pt x="550" y="947"/>
                  </a:cubicBezTo>
                  <a:cubicBezTo>
                    <a:pt x="550" y="947"/>
                    <a:pt x="550" y="947"/>
                    <a:pt x="550" y="948"/>
                  </a:cubicBezTo>
                  <a:cubicBezTo>
                    <a:pt x="550" y="948"/>
                    <a:pt x="550" y="948"/>
                    <a:pt x="550" y="948"/>
                  </a:cubicBezTo>
                  <a:cubicBezTo>
                    <a:pt x="550" y="949"/>
                    <a:pt x="550" y="949"/>
                    <a:pt x="550" y="949"/>
                  </a:cubicBezTo>
                  <a:cubicBezTo>
                    <a:pt x="550" y="950"/>
                    <a:pt x="551" y="950"/>
                    <a:pt x="551" y="950"/>
                  </a:cubicBezTo>
                  <a:cubicBezTo>
                    <a:pt x="551" y="950"/>
                    <a:pt x="551" y="950"/>
                    <a:pt x="551" y="950"/>
                  </a:cubicBezTo>
                  <a:cubicBezTo>
                    <a:pt x="551" y="951"/>
                    <a:pt x="552" y="951"/>
                    <a:pt x="552" y="951"/>
                  </a:cubicBezTo>
                  <a:cubicBezTo>
                    <a:pt x="552" y="951"/>
                    <a:pt x="553" y="952"/>
                    <a:pt x="553" y="952"/>
                  </a:cubicBezTo>
                  <a:cubicBezTo>
                    <a:pt x="554" y="952"/>
                    <a:pt x="554" y="951"/>
                    <a:pt x="554" y="951"/>
                  </a:cubicBezTo>
                  <a:cubicBezTo>
                    <a:pt x="555" y="951"/>
                    <a:pt x="555" y="951"/>
                    <a:pt x="555" y="951"/>
                  </a:cubicBezTo>
                  <a:cubicBezTo>
                    <a:pt x="555" y="951"/>
                    <a:pt x="556" y="951"/>
                    <a:pt x="556" y="950"/>
                  </a:cubicBezTo>
                  <a:cubicBezTo>
                    <a:pt x="556" y="950"/>
                    <a:pt x="556" y="950"/>
                    <a:pt x="556" y="950"/>
                  </a:cubicBezTo>
                  <a:cubicBezTo>
                    <a:pt x="556" y="950"/>
                    <a:pt x="556" y="950"/>
                    <a:pt x="556" y="950"/>
                  </a:cubicBezTo>
                  <a:cubicBezTo>
                    <a:pt x="556" y="950"/>
                    <a:pt x="557" y="950"/>
                    <a:pt x="557" y="950"/>
                  </a:cubicBezTo>
                  <a:cubicBezTo>
                    <a:pt x="557" y="950"/>
                    <a:pt x="557" y="950"/>
                    <a:pt x="557" y="951"/>
                  </a:cubicBezTo>
                  <a:cubicBezTo>
                    <a:pt x="558" y="952"/>
                    <a:pt x="559" y="951"/>
                    <a:pt x="561" y="950"/>
                  </a:cubicBezTo>
                  <a:cubicBezTo>
                    <a:pt x="562" y="950"/>
                    <a:pt x="562" y="949"/>
                    <a:pt x="562" y="949"/>
                  </a:cubicBezTo>
                  <a:cubicBezTo>
                    <a:pt x="562" y="949"/>
                    <a:pt x="562" y="949"/>
                    <a:pt x="562" y="948"/>
                  </a:cubicBezTo>
                  <a:cubicBezTo>
                    <a:pt x="562" y="948"/>
                    <a:pt x="562" y="948"/>
                    <a:pt x="562" y="948"/>
                  </a:cubicBezTo>
                  <a:cubicBezTo>
                    <a:pt x="563" y="948"/>
                    <a:pt x="563" y="948"/>
                    <a:pt x="564" y="948"/>
                  </a:cubicBezTo>
                  <a:cubicBezTo>
                    <a:pt x="564" y="948"/>
                    <a:pt x="565" y="948"/>
                    <a:pt x="566" y="948"/>
                  </a:cubicBezTo>
                  <a:cubicBezTo>
                    <a:pt x="566" y="948"/>
                    <a:pt x="566" y="948"/>
                    <a:pt x="566" y="948"/>
                  </a:cubicBezTo>
                  <a:cubicBezTo>
                    <a:pt x="566" y="948"/>
                    <a:pt x="566" y="948"/>
                    <a:pt x="566" y="948"/>
                  </a:cubicBezTo>
                  <a:cubicBezTo>
                    <a:pt x="566" y="948"/>
                    <a:pt x="566" y="948"/>
                    <a:pt x="566" y="948"/>
                  </a:cubicBezTo>
                  <a:cubicBezTo>
                    <a:pt x="567" y="948"/>
                    <a:pt x="567" y="947"/>
                    <a:pt x="567" y="947"/>
                  </a:cubicBezTo>
                  <a:cubicBezTo>
                    <a:pt x="567" y="947"/>
                    <a:pt x="567" y="947"/>
                    <a:pt x="567" y="947"/>
                  </a:cubicBezTo>
                  <a:cubicBezTo>
                    <a:pt x="567" y="947"/>
                    <a:pt x="567" y="947"/>
                    <a:pt x="568" y="947"/>
                  </a:cubicBezTo>
                  <a:cubicBezTo>
                    <a:pt x="568" y="947"/>
                    <a:pt x="569" y="947"/>
                    <a:pt x="569" y="947"/>
                  </a:cubicBezTo>
                  <a:cubicBezTo>
                    <a:pt x="570" y="947"/>
                    <a:pt x="570" y="947"/>
                    <a:pt x="570" y="947"/>
                  </a:cubicBezTo>
                  <a:cubicBezTo>
                    <a:pt x="571" y="947"/>
                    <a:pt x="571" y="946"/>
                    <a:pt x="572" y="946"/>
                  </a:cubicBezTo>
                  <a:cubicBezTo>
                    <a:pt x="572" y="945"/>
                    <a:pt x="572" y="944"/>
                    <a:pt x="572" y="944"/>
                  </a:cubicBezTo>
                  <a:cubicBezTo>
                    <a:pt x="572" y="944"/>
                    <a:pt x="572" y="944"/>
                    <a:pt x="573" y="944"/>
                  </a:cubicBezTo>
                  <a:cubicBezTo>
                    <a:pt x="573" y="944"/>
                    <a:pt x="574" y="944"/>
                    <a:pt x="575" y="943"/>
                  </a:cubicBezTo>
                  <a:cubicBezTo>
                    <a:pt x="575" y="943"/>
                    <a:pt x="575" y="943"/>
                    <a:pt x="575" y="942"/>
                  </a:cubicBezTo>
                  <a:cubicBezTo>
                    <a:pt x="575" y="942"/>
                    <a:pt x="575" y="942"/>
                    <a:pt x="575" y="942"/>
                  </a:cubicBezTo>
                  <a:cubicBezTo>
                    <a:pt x="576" y="942"/>
                    <a:pt x="576" y="942"/>
                    <a:pt x="576" y="942"/>
                  </a:cubicBezTo>
                  <a:cubicBezTo>
                    <a:pt x="576" y="942"/>
                    <a:pt x="577" y="942"/>
                    <a:pt x="577" y="942"/>
                  </a:cubicBezTo>
                  <a:cubicBezTo>
                    <a:pt x="577" y="942"/>
                    <a:pt x="577" y="942"/>
                    <a:pt x="577" y="942"/>
                  </a:cubicBezTo>
                  <a:cubicBezTo>
                    <a:pt x="578" y="942"/>
                    <a:pt x="579" y="942"/>
                    <a:pt x="579" y="941"/>
                  </a:cubicBezTo>
                  <a:cubicBezTo>
                    <a:pt x="579" y="941"/>
                    <a:pt x="579" y="941"/>
                    <a:pt x="580" y="941"/>
                  </a:cubicBezTo>
                  <a:cubicBezTo>
                    <a:pt x="580" y="941"/>
                    <a:pt x="580" y="941"/>
                    <a:pt x="581" y="941"/>
                  </a:cubicBezTo>
                  <a:cubicBezTo>
                    <a:pt x="581" y="940"/>
                    <a:pt x="581" y="940"/>
                    <a:pt x="581" y="940"/>
                  </a:cubicBezTo>
                  <a:cubicBezTo>
                    <a:pt x="582" y="939"/>
                    <a:pt x="582" y="939"/>
                    <a:pt x="582" y="939"/>
                  </a:cubicBezTo>
                  <a:cubicBezTo>
                    <a:pt x="582" y="939"/>
                    <a:pt x="582" y="939"/>
                    <a:pt x="582" y="939"/>
                  </a:cubicBezTo>
                  <a:cubicBezTo>
                    <a:pt x="582" y="939"/>
                    <a:pt x="582" y="939"/>
                    <a:pt x="582" y="939"/>
                  </a:cubicBezTo>
                  <a:cubicBezTo>
                    <a:pt x="582" y="939"/>
                    <a:pt x="583" y="940"/>
                    <a:pt x="583" y="940"/>
                  </a:cubicBezTo>
                  <a:cubicBezTo>
                    <a:pt x="586" y="940"/>
                    <a:pt x="587" y="939"/>
                    <a:pt x="587" y="938"/>
                  </a:cubicBezTo>
                  <a:cubicBezTo>
                    <a:pt x="588" y="938"/>
                    <a:pt x="589" y="938"/>
                    <a:pt x="589" y="937"/>
                  </a:cubicBezTo>
                  <a:cubicBezTo>
                    <a:pt x="589" y="937"/>
                    <a:pt x="590" y="937"/>
                    <a:pt x="590" y="937"/>
                  </a:cubicBezTo>
                  <a:cubicBezTo>
                    <a:pt x="590" y="937"/>
                    <a:pt x="590" y="937"/>
                    <a:pt x="590" y="937"/>
                  </a:cubicBezTo>
                  <a:cubicBezTo>
                    <a:pt x="590" y="937"/>
                    <a:pt x="590" y="937"/>
                    <a:pt x="590" y="937"/>
                  </a:cubicBezTo>
                  <a:cubicBezTo>
                    <a:pt x="591" y="937"/>
                    <a:pt x="592" y="937"/>
                    <a:pt x="592" y="936"/>
                  </a:cubicBezTo>
                  <a:cubicBezTo>
                    <a:pt x="592" y="936"/>
                    <a:pt x="592" y="936"/>
                    <a:pt x="592" y="936"/>
                  </a:cubicBezTo>
                  <a:cubicBezTo>
                    <a:pt x="592" y="936"/>
                    <a:pt x="592" y="936"/>
                    <a:pt x="592" y="936"/>
                  </a:cubicBezTo>
                  <a:cubicBezTo>
                    <a:pt x="593" y="936"/>
                    <a:pt x="593" y="936"/>
                    <a:pt x="593" y="935"/>
                  </a:cubicBezTo>
                  <a:cubicBezTo>
                    <a:pt x="593" y="935"/>
                    <a:pt x="594" y="935"/>
                    <a:pt x="594" y="935"/>
                  </a:cubicBezTo>
                  <a:cubicBezTo>
                    <a:pt x="594" y="935"/>
                    <a:pt x="594" y="935"/>
                    <a:pt x="594" y="935"/>
                  </a:cubicBezTo>
                  <a:cubicBezTo>
                    <a:pt x="595" y="935"/>
                    <a:pt x="595" y="935"/>
                    <a:pt x="596" y="934"/>
                  </a:cubicBezTo>
                  <a:cubicBezTo>
                    <a:pt x="596" y="934"/>
                    <a:pt x="596" y="934"/>
                    <a:pt x="596" y="934"/>
                  </a:cubicBezTo>
                  <a:cubicBezTo>
                    <a:pt x="596" y="934"/>
                    <a:pt x="596" y="934"/>
                    <a:pt x="596" y="934"/>
                  </a:cubicBezTo>
                  <a:cubicBezTo>
                    <a:pt x="596" y="934"/>
                    <a:pt x="597" y="934"/>
                    <a:pt x="597" y="934"/>
                  </a:cubicBezTo>
                  <a:cubicBezTo>
                    <a:pt x="598" y="934"/>
                    <a:pt x="599" y="934"/>
                    <a:pt x="599" y="933"/>
                  </a:cubicBezTo>
                  <a:cubicBezTo>
                    <a:pt x="600" y="934"/>
                    <a:pt x="601" y="933"/>
                    <a:pt x="601" y="933"/>
                  </a:cubicBezTo>
                  <a:cubicBezTo>
                    <a:pt x="602" y="933"/>
                    <a:pt x="603" y="932"/>
                    <a:pt x="603" y="931"/>
                  </a:cubicBezTo>
                  <a:cubicBezTo>
                    <a:pt x="604" y="931"/>
                    <a:pt x="604" y="931"/>
                    <a:pt x="604" y="930"/>
                  </a:cubicBezTo>
                  <a:cubicBezTo>
                    <a:pt x="604" y="930"/>
                    <a:pt x="605" y="930"/>
                    <a:pt x="606" y="930"/>
                  </a:cubicBezTo>
                  <a:cubicBezTo>
                    <a:pt x="606" y="930"/>
                    <a:pt x="606" y="930"/>
                    <a:pt x="606" y="930"/>
                  </a:cubicBezTo>
                  <a:cubicBezTo>
                    <a:pt x="606" y="929"/>
                    <a:pt x="606" y="929"/>
                    <a:pt x="606" y="929"/>
                  </a:cubicBezTo>
                  <a:cubicBezTo>
                    <a:pt x="607" y="929"/>
                    <a:pt x="607" y="929"/>
                    <a:pt x="607" y="929"/>
                  </a:cubicBezTo>
                  <a:cubicBezTo>
                    <a:pt x="608" y="929"/>
                    <a:pt x="609" y="928"/>
                    <a:pt x="609" y="928"/>
                  </a:cubicBezTo>
                  <a:cubicBezTo>
                    <a:pt x="609" y="928"/>
                    <a:pt x="609" y="928"/>
                    <a:pt x="609" y="928"/>
                  </a:cubicBezTo>
                  <a:cubicBezTo>
                    <a:pt x="610" y="928"/>
                    <a:pt x="611" y="927"/>
                    <a:pt x="612" y="927"/>
                  </a:cubicBezTo>
                  <a:cubicBezTo>
                    <a:pt x="612" y="927"/>
                    <a:pt x="612" y="927"/>
                    <a:pt x="612" y="927"/>
                  </a:cubicBezTo>
                  <a:cubicBezTo>
                    <a:pt x="613" y="927"/>
                    <a:pt x="614" y="927"/>
                    <a:pt x="616" y="926"/>
                  </a:cubicBezTo>
                  <a:cubicBezTo>
                    <a:pt x="616" y="926"/>
                    <a:pt x="617" y="925"/>
                    <a:pt x="617" y="925"/>
                  </a:cubicBezTo>
                  <a:cubicBezTo>
                    <a:pt x="618" y="925"/>
                    <a:pt x="618" y="925"/>
                    <a:pt x="618" y="924"/>
                  </a:cubicBezTo>
                  <a:cubicBezTo>
                    <a:pt x="619" y="924"/>
                    <a:pt x="620" y="924"/>
                    <a:pt x="621" y="923"/>
                  </a:cubicBezTo>
                  <a:cubicBezTo>
                    <a:pt x="623" y="923"/>
                    <a:pt x="624" y="922"/>
                    <a:pt x="625" y="922"/>
                  </a:cubicBezTo>
                  <a:cubicBezTo>
                    <a:pt x="626" y="921"/>
                    <a:pt x="627" y="921"/>
                    <a:pt x="627" y="920"/>
                  </a:cubicBezTo>
                  <a:cubicBezTo>
                    <a:pt x="628" y="920"/>
                    <a:pt x="629" y="919"/>
                    <a:pt x="631" y="919"/>
                  </a:cubicBezTo>
                  <a:cubicBezTo>
                    <a:pt x="631" y="919"/>
                    <a:pt x="631" y="919"/>
                    <a:pt x="631" y="919"/>
                  </a:cubicBezTo>
                  <a:cubicBezTo>
                    <a:pt x="632" y="918"/>
                    <a:pt x="633" y="918"/>
                    <a:pt x="634" y="918"/>
                  </a:cubicBezTo>
                  <a:cubicBezTo>
                    <a:pt x="634" y="918"/>
                    <a:pt x="634" y="918"/>
                    <a:pt x="634" y="918"/>
                  </a:cubicBezTo>
                  <a:cubicBezTo>
                    <a:pt x="635" y="917"/>
                    <a:pt x="636" y="917"/>
                    <a:pt x="637" y="916"/>
                  </a:cubicBezTo>
                  <a:cubicBezTo>
                    <a:pt x="638" y="916"/>
                    <a:pt x="639" y="915"/>
                    <a:pt x="639" y="915"/>
                  </a:cubicBezTo>
                  <a:cubicBezTo>
                    <a:pt x="640" y="915"/>
                    <a:pt x="640" y="915"/>
                    <a:pt x="640" y="914"/>
                  </a:cubicBezTo>
                  <a:cubicBezTo>
                    <a:pt x="640" y="914"/>
                    <a:pt x="641" y="914"/>
                    <a:pt x="641" y="914"/>
                  </a:cubicBezTo>
                  <a:cubicBezTo>
                    <a:pt x="641" y="914"/>
                    <a:pt x="641" y="913"/>
                    <a:pt x="642" y="913"/>
                  </a:cubicBezTo>
                  <a:cubicBezTo>
                    <a:pt x="642" y="913"/>
                    <a:pt x="642" y="913"/>
                    <a:pt x="642" y="913"/>
                  </a:cubicBezTo>
                  <a:cubicBezTo>
                    <a:pt x="643" y="913"/>
                    <a:pt x="643" y="913"/>
                    <a:pt x="643" y="913"/>
                  </a:cubicBezTo>
                  <a:cubicBezTo>
                    <a:pt x="645" y="913"/>
                    <a:pt x="646" y="913"/>
                    <a:pt x="647" y="912"/>
                  </a:cubicBezTo>
                  <a:cubicBezTo>
                    <a:pt x="647" y="912"/>
                    <a:pt x="648" y="911"/>
                    <a:pt x="648" y="910"/>
                  </a:cubicBezTo>
                  <a:cubicBezTo>
                    <a:pt x="648" y="910"/>
                    <a:pt x="648" y="910"/>
                    <a:pt x="648" y="910"/>
                  </a:cubicBezTo>
                  <a:cubicBezTo>
                    <a:pt x="648" y="910"/>
                    <a:pt x="648" y="910"/>
                    <a:pt x="648" y="910"/>
                  </a:cubicBezTo>
                  <a:cubicBezTo>
                    <a:pt x="648" y="910"/>
                    <a:pt x="649" y="910"/>
                    <a:pt x="649" y="910"/>
                  </a:cubicBezTo>
                  <a:cubicBezTo>
                    <a:pt x="649" y="910"/>
                    <a:pt x="650" y="910"/>
                    <a:pt x="650" y="910"/>
                  </a:cubicBezTo>
                  <a:cubicBezTo>
                    <a:pt x="651" y="909"/>
                    <a:pt x="651" y="909"/>
                    <a:pt x="652" y="909"/>
                  </a:cubicBezTo>
                  <a:cubicBezTo>
                    <a:pt x="652" y="909"/>
                    <a:pt x="652" y="909"/>
                    <a:pt x="653" y="909"/>
                  </a:cubicBezTo>
                  <a:cubicBezTo>
                    <a:pt x="653" y="909"/>
                    <a:pt x="653" y="909"/>
                    <a:pt x="653" y="909"/>
                  </a:cubicBezTo>
                  <a:cubicBezTo>
                    <a:pt x="654" y="909"/>
                    <a:pt x="655" y="909"/>
                    <a:pt x="656" y="908"/>
                  </a:cubicBezTo>
                  <a:cubicBezTo>
                    <a:pt x="656" y="908"/>
                    <a:pt x="656" y="908"/>
                    <a:pt x="657" y="907"/>
                  </a:cubicBezTo>
                  <a:cubicBezTo>
                    <a:pt x="657" y="907"/>
                    <a:pt x="658" y="907"/>
                    <a:pt x="659" y="906"/>
                  </a:cubicBezTo>
                  <a:cubicBezTo>
                    <a:pt x="660" y="906"/>
                    <a:pt x="660" y="906"/>
                    <a:pt x="661" y="905"/>
                  </a:cubicBezTo>
                  <a:cubicBezTo>
                    <a:pt x="661" y="905"/>
                    <a:pt x="662" y="905"/>
                    <a:pt x="662" y="905"/>
                  </a:cubicBezTo>
                  <a:cubicBezTo>
                    <a:pt x="663" y="905"/>
                    <a:pt x="663" y="904"/>
                    <a:pt x="664" y="904"/>
                  </a:cubicBezTo>
                  <a:cubicBezTo>
                    <a:pt x="664" y="903"/>
                    <a:pt x="665" y="903"/>
                    <a:pt x="665" y="903"/>
                  </a:cubicBezTo>
                  <a:cubicBezTo>
                    <a:pt x="666" y="903"/>
                    <a:pt x="667" y="902"/>
                    <a:pt x="668" y="902"/>
                  </a:cubicBezTo>
                  <a:cubicBezTo>
                    <a:pt x="668" y="902"/>
                    <a:pt x="668" y="902"/>
                    <a:pt x="668" y="902"/>
                  </a:cubicBezTo>
                  <a:cubicBezTo>
                    <a:pt x="668" y="902"/>
                    <a:pt x="668" y="901"/>
                    <a:pt x="669" y="901"/>
                  </a:cubicBezTo>
                  <a:cubicBezTo>
                    <a:pt x="669" y="901"/>
                    <a:pt x="671" y="901"/>
                    <a:pt x="672" y="900"/>
                  </a:cubicBezTo>
                  <a:cubicBezTo>
                    <a:pt x="672" y="900"/>
                    <a:pt x="672" y="900"/>
                    <a:pt x="672" y="900"/>
                  </a:cubicBezTo>
                  <a:cubicBezTo>
                    <a:pt x="673" y="899"/>
                    <a:pt x="673" y="899"/>
                    <a:pt x="673" y="899"/>
                  </a:cubicBezTo>
                  <a:cubicBezTo>
                    <a:pt x="674" y="899"/>
                    <a:pt x="674" y="899"/>
                    <a:pt x="674" y="899"/>
                  </a:cubicBezTo>
                  <a:cubicBezTo>
                    <a:pt x="675" y="898"/>
                    <a:pt x="677" y="898"/>
                    <a:pt x="678" y="897"/>
                  </a:cubicBezTo>
                  <a:cubicBezTo>
                    <a:pt x="678" y="897"/>
                    <a:pt x="678" y="897"/>
                    <a:pt x="679" y="897"/>
                  </a:cubicBezTo>
                  <a:cubicBezTo>
                    <a:pt x="679" y="896"/>
                    <a:pt x="680" y="896"/>
                    <a:pt x="681" y="895"/>
                  </a:cubicBezTo>
                  <a:cubicBezTo>
                    <a:pt x="682" y="895"/>
                    <a:pt x="682" y="894"/>
                    <a:pt x="683" y="894"/>
                  </a:cubicBezTo>
                  <a:cubicBezTo>
                    <a:pt x="683" y="894"/>
                    <a:pt x="683" y="894"/>
                    <a:pt x="683" y="894"/>
                  </a:cubicBezTo>
                  <a:cubicBezTo>
                    <a:pt x="683" y="894"/>
                    <a:pt x="683" y="894"/>
                    <a:pt x="684" y="894"/>
                  </a:cubicBezTo>
                  <a:cubicBezTo>
                    <a:pt x="684" y="894"/>
                    <a:pt x="688" y="893"/>
                    <a:pt x="688" y="892"/>
                  </a:cubicBezTo>
                  <a:cubicBezTo>
                    <a:pt x="688" y="892"/>
                    <a:pt x="688" y="892"/>
                    <a:pt x="688" y="891"/>
                  </a:cubicBezTo>
                  <a:cubicBezTo>
                    <a:pt x="688" y="891"/>
                    <a:pt x="688" y="891"/>
                    <a:pt x="688" y="891"/>
                  </a:cubicBezTo>
                  <a:cubicBezTo>
                    <a:pt x="688" y="891"/>
                    <a:pt x="689" y="891"/>
                    <a:pt x="691" y="890"/>
                  </a:cubicBezTo>
                  <a:cubicBezTo>
                    <a:pt x="692" y="890"/>
                    <a:pt x="693" y="890"/>
                    <a:pt x="694" y="889"/>
                  </a:cubicBezTo>
                  <a:cubicBezTo>
                    <a:pt x="695" y="888"/>
                    <a:pt x="695" y="888"/>
                    <a:pt x="695" y="888"/>
                  </a:cubicBezTo>
                  <a:cubicBezTo>
                    <a:pt x="696" y="888"/>
                    <a:pt x="696" y="888"/>
                    <a:pt x="696" y="888"/>
                  </a:cubicBezTo>
                  <a:cubicBezTo>
                    <a:pt x="697" y="888"/>
                    <a:pt x="697" y="888"/>
                    <a:pt x="698" y="887"/>
                  </a:cubicBezTo>
                  <a:cubicBezTo>
                    <a:pt x="698" y="887"/>
                    <a:pt x="698" y="887"/>
                    <a:pt x="698" y="887"/>
                  </a:cubicBezTo>
                  <a:cubicBezTo>
                    <a:pt x="699" y="887"/>
                    <a:pt x="700" y="887"/>
                    <a:pt x="700" y="886"/>
                  </a:cubicBezTo>
                  <a:cubicBezTo>
                    <a:pt x="700" y="886"/>
                    <a:pt x="701" y="886"/>
                    <a:pt x="701" y="886"/>
                  </a:cubicBezTo>
                  <a:cubicBezTo>
                    <a:pt x="701" y="886"/>
                    <a:pt x="701" y="886"/>
                    <a:pt x="701" y="886"/>
                  </a:cubicBezTo>
                  <a:cubicBezTo>
                    <a:pt x="701" y="886"/>
                    <a:pt x="701" y="886"/>
                    <a:pt x="701" y="886"/>
                  </a:cubicBezTo>
                  <a:cubicBezTo>
                    <a:pt x="701" y="886"/>
                    <a:pt x="702" y="886"/>
                    <a:pt x="702" y="886"/>
                  </a:cubicBezTo>
                  <a:cubicBezTo>
                    <a:pt x="702" y="885"/>
                    <a:pt x="703" y="885"/>
                    <a:pt x="703" y="885"/>
                  </a:cubicBezTo>
                  <a:cubicBezTo>
                    <a:pt x="703" y="885"/>
                    <a:pt x="703" y="885"/>
                    <a:pt x="703" y="885"/>
                  </a:cubicBezTo>
                  <a:cubicBezTo>
                    <a:pt x="704" y="885"/>
                    <a:pt x="704" y="885"/>
                    <a:pt x="704" y="885"/>
                  </a:cubicBezTo>
                  <a:cubicBezTo>
                    <a:pt x="704" y="886"/>
                    <a:pt x="705" y="886"/>
                    <a:pt x="705" y="886"/>
                  </a:cubicBezTo>
                  <a:cubicBezTo>
                    <a:pt x="706" y="886"/>
                    <a:pt x="706" y="886"/>
                    <a:pt x="707" y="886"/>
                  </a:cubicBezTo>
                  <a:cubicBezTo>
                    <a:pt x="707" y="886"/>
                    <a:pt x="707" y="886"/>
                    <a:pt x="708" y="886"/>
                  </a:cubicBezTo>
                  <a:cubicBezTo>
                    <a:pt x="708" y="887"/>
                    <a:pt x="708" y="887"/>
                    <a:pt x="709" y="887"/>
                  </a:cubicBezTo>
                  <a:cubicBezTo>
                    <a:pt x="709" y="887"/>
                    <a:pt x="709" y="887"/>
                    <a:pt x="709" y="887"/>
                  </a:cubicBezTo>
                  <a:cubicBezTo>
                    <a:pt x="710" y="887"/>
                    <a:pt x="711" y="887"/>
                    <a:pt x="711" y="886"/>
                  </a:cubicBezTo>
                  <a:cubicBezTo>
                    <a:pt x="711" y="886"/>
                    <a:pt x="711" y="886"/>
                    <a:pt x="712" y="886"/>
                  </a:cubicBezTo>
                  <a:cubicBezTo>
                    <a:pt x="712" y="886"/>
                    <a:pt x="713" y="886"/>
                    <a:pt x="713" y="886"/>
                  </a:cubicBezTo>
                  <a:cubicBezTo>
                    <a:pt x="714" y="886"/>
                    <a:pt x="714" y="886"/>
                    <a:pt x="715" y="886"/>
                  </a:cubicBezTo>
                  <a:cubicBezTo>
                    <a:pt x="715" y="886"/>
                    <a:pt x="716" y="885"/>
                    <a:pt x="717" y="885"/>
                  </a:cubicBezTo>
                  <a:cubicBezTo>
                    <a:pt x="718" y="886"/>
                    <a:pt x="719" y="885"/>
                    <a:pt x="719" y="885"/>
                  </a:cubicBezTo>
                  <a:cubicBezTo>
                    <a:pt x="721" y="885"/>
                    <a:pt x="722" y="885"/>
                    <a:pt x="723" y="884"/>
                  </a:cubicBezTo>
                  <a:cubicBezTo>
                    <a:pt x="723" y="884"/>
                    <a:pt x="723" y="884"/>
                    <a:pt x="723" y="883"/>
                  </a:cubicBezTo>
                  <a:cubicBezTo>
                    <a:pt x="724" y="883"/>
                    <a:pt x="724" y="883"/>
                    <a:pt x="724" y="883"/>
                  </a:cubicBezTo>
                  <a:cubicBezTo>
                    <a:pt x="724" y="883"/>
                    <a:pt x="724" y="883"/>
                    <a:pt x="725" y="883"/>
                  </a:cubicBezTo>
                  <a:cubicBezTo>
                    <a:pt x="725" y="883"/>
                    <a:pt x="726" y="883"/>
                    <a:pt x="726" y="883"/>
                  </a:cubicBezTo>
                  <a:cubicBezTo>
                    <a:pt x="726" y="883"/>
                    <a:pt x="726" y="883"/>
                    <a:pt x="726" y="882"/>
                  </a:cubicBezTo>
                  <a:cubicBezTo>
                    <a:pt x="726" y="882"/>
                    <a:pt x="727" y="882"/>
                    <a:pt x="728" y="882"/>
                  </a:cubicBezTo>
                  <a:cubicBezTo>
                    <a:pt x="728" y="882"/>
                    <a:pt x="728" y="882"/>
                    <a:pt x="728" y="882"/>
                  </a:cubicBezTo>
                  <a:cubicBezTo>
                    <a:pt x="728" y="882"/>
                    <a:pt x="728" y="882"/>
                    <a:pt x="728" y="882"/>
                  </a:cubicBezTo>
                  <a:cubicBezTo>
                    <a:pt x="728" y="882"/>
                    <a:pt x="729" y="882"/>
                    <a:pt x="729" y="881"/>
                  </a:cubicBezTo>
                  <a:cubicBezTo>
                    <a:pt x="729" y="881"/>
                    <a:pt x="729" y="881"/>
                    <a:pt x="729" y="881"/>
                  </a:cubicBezTo>
                  <a:cubicBezTo>
                    <a:pt x="729" y="882"/>
                    <a:pt x="729" y="882"/>
                    <a:pt x="729" y="882"/>
                  </a:cubicBezTo>
                  <a:cubicBezTo>
                    <a:pt x="730" y="883"/>
                    <a:pt x="730" y="885"/>
                    <a:pt x="730" y="885"/>
                  </a:cubicBezTo>
                  <a:cubicBezTo>
                    <a:pt x="730" y="885"/>
                    <a:pt x="730" y="886"/>
                    <a:pt x="731" y="886"/>
                  </a:cubicBezTo>
                  <a:cubicBezTo>
                    <a:pt x="731" y="886"/>
                    <a:pt x="731" y="887"/>
                    <a:pt x="731" y="888"/>
                  </a:cubicBezTo>
                  <a:cubicBezTo>
                    <a:pt x="731" y="888"/>
                    <a:pt x="731" y="888"/>
                    <a:pt x="732" y="889"/>
                  </a:cubicBezTo>
                  <a:cubicBezTo>
                    <a:pt x="732" y="889"/>
                    <a:pt x="732" y="890"/>
                    <a:pt x="732" y="891"/>
                  </a:cubicBezTo>
                  <a:cubicBezTo>
                    <a:pt x="732" y="892"/>
                    <a:pt x="732" y="893"/>
                    <a:pt x="732" y="893"/>
                  </a:cubicBezTo>
                  <a:cubicBezTo>
                    <a:pt x="732" y="893"/>
                    <a:pt x="732" y="893"/>
                    <a:pt x="732" y="894"/>
                  </a:cubicBezTo>
                  <a:cubicBezTo>
                    <a:pt x="732" y="894"/>
                    <a:pt x="732" y="895"/>
                    <a:pt x="732" y="895"/>
                  </a:cubicBezTo>
                  <a:cubicBezTo>
                    <a:pt x="732" y="895"/>
                    <a:pt x="733" y="895"/>
                    <a:pt x="733" y="895"/>
                  </a:cubicBezTo>
                  <a:cubicBezTo>
                    <a:pt x="733" y="896"/>
                    <a:pt x="733" y="897"/>
                    <a:pt x="733" y="897"/>
                  </a:cubicBezTo>
                  <a:cubicBezTo>
                    <a:pt x="733" y="897"/>
                    <a:pt x="733" y="898"/>
                    <a:pt x="733" y="898"/>
                  </a:cubicBezTo>
                  <a:cubicBezTo>
                    <a:pt x="734" y="898"/>
                    <a:pt x="734" y="899"/>
                    <a:pt x="734" y="900"/>
                  </a:cubicBezTo>
                  <a:cubicBezTo>
                    <a:pt x="734" y="900"/>
                    <a:pt x="734" y="900"/>
                    <a:pt x="734" y="901"/>
                  </a:cubicBezTo>
                  <a:cubicBezTo>
                    <a:pt x="734" y="901"/>
                    <a:pt x="734" y="901"/>
                    <a:pt x="734" y="901"/>
                  </a:cubicBezTo>
                  <a:cubicBezTo>
                    <a:pt x="734" y="901"/>
                    <a:pt x="734" y="902"/>
                    <a:pt x="734" y="902"/>
                  </a:cubicBezTo>
                  <a:cubicBezTo>
                    <a:pt x="734" y="903"/>
                    <a:pt x="734" y="903"/>
                    <a:pt x="735" y="904"/>
                  </a:cubicBezTo>
                  <a:cubicBezTo>
                    <a:pt x="735" y="904"/>
                    <a:pt x="735" y="904"/>
                    <a:pt x="735" y="904"/>
                  </a:cubicBezTo>
                  <a:cubicBezTo>
                    <a:pt x="735" y="904"/>
                    <a:pt x="735" y="904"/>
                    <a:pt x="735" y="904"/>
                  </a:cubicBezTo>
                  <a:cubicBezTo>
                    <a:pt x="736" y="905"/>
                    <a:pt x="736" y="906"/>
                    <a:pt x="735" y="906"/>
                  </a:cubicBezTo>
                  <a:cubicBezTo>
                    <a:pt x="735" y="906"/>
                    <a:pt x="735" y="907"/>
                    <a:pt x="735" y="907"/>
                  </a:cubicBezTo>
                  <a:cubicBezTo>
                    <a:pt x="736" y="908"/>
                    <a:pt x="736" y="908"/>
                    <a:pt x="736" y="909"/>
                  </a:cubicBezTo>
                  <a:cubicBezTo>
                    <a:pt x="736" y="909"/>
                    <a:pt x="736" y="909"/>
                    <a:pt x="736" y="909"/>
                  </a:cubicBezTo>
                  <a:cubicBezTo>
                    <a:pt x="735" y="910"/>
                    <a:pt x="735" y="912"/>
                    <a:pt x="736" y="913"/>
                  </a:cubicBezTo>
                  <a:cubicBezTo>
                    <a:pt x="736" y="914"/>
                    <a:pt x="737" y="914"/>
                    <a:pt x="737" y="915"/>
                  </a:cubicBezTo>
                  <a:cubicBezTo>
                    <a:pt x="737" y="915"/>
                    <a:pt x="737" y="916"/>
                    <a:pt x="737" y="916"/>
                  </a:cubicBezTo>
                  <a:cubicBezTo>
                    <a:pt x="737" y="916"/>
                    <a:pt x="737" y="917"/>
                    <a:pt x="738" y="919"/>
                  </a:cubicBezTo>
                  <a:cubicBezTo>
                    <a:pt x="738" y="920"/>
                    <a:pt x="738" y="922"/>
                    <a:pt x="738" y="922"/>
                  </a:cubicBezTo>
                  <a:cubicBezTo>
                    <a:pt x="738" y="923"/>
                    <a:pt x="738" y="923"/>
                    <a:pt x="738" y="924"/>
                  </a:cubicBezTo>
                  <a:cubicBezTo>
                    <a:pt x="738" y="924"/>
                    <a:pt x="738" y="925"/>
                    <a:pt x="738" y="925"/>
                  </a:cubicBezTo>
                  <a:cubicBezTo>
                    <a:pt x="738" y="927"/>
                    <a:pt x="738" y="928"/>
                    <a:pt x="739" y="929"/>
                  </a:cubicBezTo>
                  <a:cubicBezTo>
                    <a:pt x="740" y="929"/>
                    <a:pt x="740" y="930"/>
                    <a:pt x="740" y="930"/>
                  </a:cubicBezTo>
                  <a:cubicBezTo>
                    <a:pt x="740" y="931"/>
                    <a:pt x="740" y="931"/>
                    <a:pt x="740" y="932"/>
                  </a:cubicBezTo>
                  <a:cubicBezTo>
                    <a:pt x="740" y="932"/>
                    <a:pt x="740" y="932"/>
                    <a:pt x="740" y="933"/>
                  </a:cubicBezTo>
                  <a:cubicBezTo>
                    <a:pt x="740" y="933"/>
                    <a:pt x="740" y="934"/>
                    <a:pt x="740" y="934"/>
                  </a:cubicBezTo>
                  <a:cubicBezTo>
                    <a:pt x="740" y="934"/>
                    <a:pt x="740" y="935"/>
                    <a:pt x="740" y="935"/>
                  </a:cubicBezTo>
                  <a:cubicBezTo>
                    <a:pt x="740" y="936"/>
                    <a:pt x="741" y="936"/>
                    <a:pt x="741" y="936"/>
                  </a:cubicBezTo>
                  <a:cubicBezTo>
                    <a:pt x="741" y="936"/>
                    <a:pt x="741" y="936"/>
                    <a:pt x="741" y="937"/>
                  </a:cubicBezTo>
                  <a:cubicBezTo>
                    <a:pt x="742" y="937"/>
                    <a:pt x="742" y="937"/>
                    <a:pt x="742" y="937"/>
                  </a:cubicBezTo>
                  <a:cubicBezTo>
                    <a:pt x="742" y="937"/>
                    <a:pt x="742" y="937"/>
                    <a:pt x="742" y="937"/>
                  </a:cubicBezTo>
                  <a:cubicBezTo>
                    <a:pt x="742" y="937"/>
                    <a:pt x="742" y="937"/>
                    <a:pt x="742" y="937"/>
                  </a:cubicBezTo>
                  <a:cubicBezTo>
                    <a:pt x="742" y="937"/>
                    <a:pt x="742" y="937"/>
                    <a:pt x="742" y="938"/>
                  </a:cubicBezTo>
                  <a:cubicBezTo>
                    <a:pt x="742" y="938"/>
                    <a:pt x="742" y="938"/>
                    <a:pt x="743" y="939"/>
                  </a:cubicBezTo>
                  <a:cubicBezTo>
                    <a:pt x="743" y="939"/>
                    <a:pt x="743" y="939"/>
                    <a:pt x="743" y="939"/>
                  </a:cubicBezTo>
                  <a:cubicBezTo>
                    <a:pt x="743" y="939"/>
                    <a:pt x="743" y="939"/>
                    <a:pt x="743" y="939"/>
                  </a:cubicBezTo>
                  <a:cubicBezTo>
                    <a:pt x="744" y="939"/>
                    <a:pt x="744" y="940"/>
                    <a:pt x="744" y="940"/>
                  </a:cubicBezTo>
                  <a:cubicBezTo>
                    <a:pt x="744" y="940"/>
                    <a:pt x="744" y="940"/>
                    <a:pt x="744" y="940"/>
                  </a:cubicBezTo>
                  <a:cubicBezTo>
                    <a:pt x="745" y="941"/>
                    <a:pt x="746" y="941"/>
                    <a:pt x="747" y="941"/>
                  </a:cubicBezTo>
                  <a:cubicBezTo>
                    <a:pt x="747" y="941"/>
                    <a:pt x="748" y="941"/>
                    <a:pt x="748" y="941"/>
                  </a:cubicBezTo>
                  <a:cubicBezTo>
                    <a:pt x="749" y="941"/>
                    <a:pt x="750" y="941"/>
                    <a:pt x="750" y="941"/>
                  </a:cubicBezTo>
                  <a:cubicBezTo>
                    <a:pt x="751" y="941"/>
                    <a:pt x="751" y="941"/>
                    <a:pt x="751" y="941"/>
                  </a:cubicBezTo>
                  <a:cubicBezTo>
                    <a:pt x="752" y="941"/>
                    <a:pt x="753" y="940"/>
                    <a:pt x="753" y="939"/>
                  </a:cubicBezTo>
                  <a:cubicBezTo>
                    <a:pt x="754" y="938"/>
                    <a:pt x="754" y="938"/>
                    <a:pt x="755" y="937"/>
                  </a:cubicBezTo>
                  <a:cubicBezTo>
                    <a:pt x="755" y="937"/>
                    <a:pt x="755" y="937"/>
                    <a:pt x="755" y="937"/>
                  </a:cubicBezTo>
                  <a:cubicBezTo>
                    <a:pt x="755" y="936"/>
                    <a:pt x="755" y="936"/>
                    <a:pt x="755" y="936"/>
                  </a:cubicBezTo>
                  <a:cubicBezTo>
                    <a:pt x="755" y="936"/>
                    <a:pt x="755" y="936"/>
                    <a:pt x="755" y="935"/>
                  </a:cubicBezTo>
                  <a:cubicBezTo>
                    <a:pt x="755" y="934"/>
                    <a:pt x="755" y="932"/>
                    <a:pt x="755" y="931"/>
                  </a:cubicBezTo>
                  <a:cubicBezTo>
                    <a:pt x="756" y="931"/>
                    <a:pt x="756" y="930"/>
                    <a:pt x="755" y="930"/>
                  </a:cubicBezTo>
                  <a:cubicBezTo>
                    <a:pt x="755" y="930"/>
                    <a:pt x="754" y="927"/>
                    <a:pt x="754" y="926"/>
                  </a:cubicBezTo>
                  <a:cubicBezTo>
                    <a:pt x="754" y="926"/>
                    <a:pt x="753" y="925"/>
                    <a:pt x="753" y="925"/>
                  </a:cubicBezTo>
                  <a:cubicBezTo>
                    <a:pt x="753" y="924"/>
                    <a:pt x="753" y="924"/>
                    <a:pt x="753" y="924"/>
                  </a:cubicBezTo>
                  <a:cubicBezTo>
                    <a:pt x="753" y="923"/>
                    <a:pt x="752" y="920"/>
                    <a:pt x="751" y="918"/>
                  </a:cubicBezTo>
                  <a:cubicBezTo>
                    <a:pt x="751" y="918"/>
                    <a:pt x="750" y="917"/>
                    <a:pt x="750" y="916"/>
                  </a:cubicBezTo>
                  <a:cubicBezTo>
                    <a:pt x="750" y="915"/>
                    <a:pt x="749" y="914"/>
                    <a:pt x="749" y="913"/>
                  </a:cubicBezTo>
                  <a:cubicBezTo>
                    <a:pt x="749" y="913"/>
                    <a:pt x="749" y="912"/>
                    <a:pt x="749" y="912"/>
                  </a:cubicBezTo>
                  <a:cubicBezTo>
                    <a:pt x="748" y="911"/>
                    <a:pt x="748" y="909"/>
                    <a:pt x="747" y="907"/>
                  </a:cubicBezTo>
                  <a:cubicBezTo>
                    <a:pt x="747" y="906"/>
                    <a:pt x="747" y="906"/>
                    <a:pt x="746" y="906"/>
                  </a:cubicBezTo>
                  <a:cubicBezTo>
                    <a:pt x="746" y="906"/>
                    <a:pt x="745" y="905"/>
                    <a:pt x="745" y="903"/>
                  </a:cubicBezTo>
                  <a:cubicBezTo>
                    <a:pt x="745" y="902"/>
                    <a:pt x="745" y="902"/>
                    <a:pt x="745" y="901"/>
                  </a:cubicBezTo>
                  <a:cubicBezTo>
                    <a:pt x="745" y="900"/>
                    <a:pt x="745" y="899"/>
                    <a:pt x="744" y="898"/>
                  </a:cubicBezTo>
                  <a:cubicBezTo>
                    <a:pt x="744" y="897"/>
                    <a:pt x="744" y="895"/>
                    <a:pt x="743" y="894"/>
                  </a:cubicBezTo>
                  <a:cubicBezTo>
                    <a:pt x="743" y="894"/>
                    <a:pt x="743" y="894"/>
                    <a:pt x="743" y="894"/>
                  </a:cubicBezTo>
                  <a:cubicBezTo>
                    <a:pt x="742" y="894"/>
                    <a:pt x="741" y="891"/>
                    <a:pt x="742" y="889"/>
                  </a:cubicBezTo>
                  <a:cubicBezTo>
                    <a:pt x="741" y="888"/>
                    <a:pt x="741" y="886"/>
                    <a:pt x="741" y="885"/>
                  </a:cubicBezTo>
                  <a:cubicBezTo>
                    <a:pt x="740" y="884"/>
                    <a:pt x="740" y="883"/>
                    <a:pt x="740" y="883"/>
                  </a:cubicBezTo>
                  <a:cubicBezTo>
                    <a:pt x="740" y="882"/>
                    <a:pt x="739" y="881"/>
                    <a:pt x="739" y="880"/>
                  </a:cubicBezTo>
                  <a:cubicBezTo>
                    <a:pt x="739" y="880"/>
                    <a:pt x="739" y="879"/>
                    <a:pt x="739" y="879"/>
                  </a:cubicBezTo>
                  <a:cubicBezTo>
                    <a:pt x="739" y="879"/>
                    <a:pt x="739" y="879"/>
                    <a:pt x="739" y="879"/>
                  </a:cubicBezTo>
                  <a:cubicBezTo>
                    <a:pt x="739" y="878"/>
                    <a:pt x="739" y="878"/>
                    <a:pt x="739" y="878"/>
                  </a:cubicBezTo>
                  <a:cubicBezTo>
                    <a:pt x="740" y="878"/>
                    <a:pt x="740" y="878"/>
                    <a:pt x="740" y="878"/>
                  </a:cubicBezTo>
                  <a:cubicBezTo>
                    <a:pt x="741" y="878"/>
                    <a:pt x="741" y="878"/>
                    <a:pt x="741" y="878"/>
                  </a:cubicBezTo>
                  <a:cubicBezTo>
                    <a:pt x="741" y="878"/>
                    <a:pt x="741" y="878"/>
                    <a:pt x="741" y="878"/>
                  </a:cubicBezTo>
                  <a:cubicBezTo>
                    <a:pt x="742" y="878"/>
                    <a:pt x="742" y="878"/>
                    <a:pt x="742" y="877"/>
                  </a:cubicBezTo>
                  <a:cubicBezTo>
                    <a:pt x="742" y="877"/>
                    <a:pt x="742" y="877"/>
                    <a:pt x="743" y="877"/>
                  </a:cubicBezTo>
                  <a:cubicBezTo>
                    <a:pt x="743" y="877"/>
                    <a:pt x="744" y="877"/>
                    <a:pt x="744" y="877"/>
                  </a:cubicBezTo>
                  <a:cubicBezTo>
                    <a:pt x="744" y="877"/>
                    <a:pt x="744" y="877"/>
                    <a:pt x="745" y="876"/>
                  </a:cubicBezTo>
                  <a:cubicBezTo>
                    <a:pt x="745" y="876"/>
                    <a:pt x="745" y="876"/>
                    <a:pt x="745" y="876"/>
                  </a:cubicBezTo>
                  <a:cubicBezTo>
                    <a:pt x="746" y="876"/>
                    <a:pt x="747" y="876"/>
                    <a:pt x="747" y="876"/>
                  </a:cubicBezTo>
                  <a:cubicBezTo>
                    <a:pt x="747" y="876"/>
                    <a:pt x="747" y="875"/>
                    <a:pt x="747" y="875"/>
                  </a:cubicBezTo>
                  <a:cubicBezTo>
                    <a:pt x="748" y="875"/>
                    <a:pt x="748" y="875"/>
                    <a:pt x="748" y="875"/>
                  </a:cubicBezTo>
                  <a:cubicBezTo>
                    <a:pt x="748" y="875"/>
                    <a:pt x="748" y="875"/>
                    <a:pt x="749" y="875"/>
                  </a:cubicBezTo>
                  <a:cubicBezTo>
                    <a:pt x="749" y="875"/>
                    <a:pt x="749" y="875"/>
                    <a:pt x="749" y="875"/>
                  </a:cubicBezTo>
                  <a:cubicBezTo>
                    <a:pt x="749" y="874"/>
                    <a:pt x="750" y="874"/>
                    <a:pt x="750" y="874"/>
                  </a:cubicBezTo>
                  <a:cubicBezTo>
                    <a:pt x="751" y="874"/>
                    <a:pt x="752" y="874"/>
                    <a:pt x="752" y="873"/>
                  </a:cubicBezTo>
                  <a:cubicBezTo>
                    <a:pt x="753" y="873"/>
                    <a:pt x="753" y="873"/>
                    <a:pt x="753" y="873"/>
                  </a:cubicBezTo>
                  <a:cubicBezTo>
                    <a:pt x="753" y="873"/>
                    <a:pt x="753" y="872"/>
                    <a:pt x="754" y="872"/>
                  </a:cubicBezTo>
                  <a:cubicBezTo>
                    <a:pt x="755" y="872"/>
                    <a:pt x="756" y="871"/>
                    <a:pt x="756" y="871"/>
                  </a:cubicBezTo>
                  <a:cubicBezTo>
                    <a:pt x="757" y="872"/>
                    <a:pt x="758" y="872"/>
                    <a:pt x="759" y="871"/>
                  </a:cubicBezTo>
                  <a:cubicBezTo>
                    <a:pt x="761" y="871"/>
                    <a:pt x="761" y="870"/>
                    <a:pt x="762" y="870"/>
                  </a:cubicBezTo>
                  <a:cubicBezTo>
                    <a:pt x="762" y="869"/>
                    <a:pt x="762" y="869"/>
                    <a:pt x="762" y="869"/>
                  </a:cubicBezTo>
                  <a:cubicBezTo>
                    <a:pt x="763" y="869"/>
                    <a:pt x="764" y="869"/>
                    <a:pt x="764" y="868"/>
                  </a:cubicBezTo>
                  <a:cubicBezTo>
                    <a:pt x="764" y="868"/>
                    <a:pt x="764" y="868"/>
                    <a:pt x="764" y="868"/>
                  </a:cubicBezTo>
                  <a:cubicBezTo>
                    <a:pt x="764" y="868"/>
                    <a:pt x="765" y="868"/>
                    <a:pt x="765" y="868"/>
                  </a:cubicBezTo>
                  <a:cubicBezTo>
                    <a:pt x="765" y="868"/>
                    <a:pt x="767" y="868"/>
                    <a:pt x="768" y="867"/>
                  </a:cubicBezTo>
                  <a:cubicBezTo>
                    <a:pt x="768" y="867"/>
                    <a:pt x="769" y="866"/>
                    <a:pt x="769" y="866"/>
                  </a:cubicBezTo>
                  <a:cubicBezTo>
                    <a:pt x="769" y="866"/>
                    <a:pt x="769" y="866"/>
                    <a:pt x="769" y="866"/>
                  </a:cubicBezTo>
                  <a:cubicBezTo>
                    <a:pt x="770" y="866"/>
                    <a:pt x="770" y="866"/>
                    <a:pt x="770" y="866"/>
                  </a:cubicBezTo>
                  <a:cubicBezTo>
                    <a:pt x="770" y="866"/>
                    <a:pt x="770" y="866"/>
                    <a:pt x="770" y="866"/>
                  </a:cubicBezTo>
                  <a:cubicBezTo>
                    <a:pt x="771" y="866"/>
                    <a:pt x="772" y="866"/>
                    <a:pt x="772" y="865"/>
                  </a:cubicBezTo>
                  <a:cubicBezTo>
                    <a:pt x="773" y="866"/>
                    <a:pt x="774" y="865"/>
                    <a:pt x="775" y="864"/>
                  </a:cubicBezTo>
                  <a:cubicBezTo>
                    <a:pt x="775" y="864"/>
                    <a:pt x="775" y="864"/>
                    <a:pt x="775" y="864"/>
                  </a:cubicBezTo>
                  <a:cubicBezTo>
                    <a:pt x="775" y="864"/>
                    <a:pt x="775" y="864"/>
                    <a:pt x="775" y="864"/>
                  </a:cubicBezTo>
                  <a:cubicBezTo>
                    <a:pt x="775" y="864"/>
                    <a:pt x="776" y="864"/>
                    <a:pt x="776" y="864"/>
                  </a:cubicBezTo>
                  <a:cubicBezTo>
                    <a:pt x="776" y="863"/>
                    <a:pt x="777" y="863"/>
                    <a:pt x="778" y="862"/>
                  </a:cubicBezTo>
                  <a:cubicBezTo>
                    <a:pt x="778" y="862"/>
                    <a:pt x="778" y="862"/>
                    <a:pt x="778" y="862"/>
                  </a:cubicBezTo>
                  <a:cubicBezTo>
                    <a:pt x="779" y="861"/>
                    <a:pt x="780" y="861"/>
                    <a:pt x="781" y="861"/>
                  </a:cubicBezTo>
                  <a:cubicBezTo>
                    <a:pt x="781" y="861"/>
                    <a:pt x="781" y="861"/>
                    <a:pt x="781" y="861"/>
                  </a:cubicBezTo>
                  <a:cubicBezTo>
                    <a:pt x="782" y="861"/>
                    <a:pt x="783" y="861"/>
                    <a:pt x="783" y="861"/>
                  </a:cubicBezTo>
                  <a:cubicBezTo>
                    <a:pt x="784" y="860"/>
                    <a:pt x="784" y="860"/>
                    <a:pt x="784" y="860"/>
                  </a:cubicBezTo>
                  <a:cubicBezTo>
                    <a:pt x="785" y="860"/>
                    <a:pt x="787" y="860"/>
                    <a:pt x="788" y="859"/>
                  </a:cubicBezTo>
                  <a:cubicBezTo>
                    <a:pt x="790" y="858"/>
                    <a:pt x="792" y="857"/>
                    <a:pt x="794" y="856"/>
                  </a:cubicBezTo>
                  <a:cubicBezTo>
                    <a:pt x="796" y="856"/>
                    <a:pt x="797" y="856"/>
                    <a:pt x="798" y="855"/>
                  </a:cubicBezTo>
                  <a:cubicBezTo>
                    <a:pt x="798" y="855"/>
                    <a:pt x="799" y="854"/>
                    <a:pt x="799" y="854"/>
                  </a:cubicBezTo>
                  <a:cubicBezTo>
                    <a:pt x="799" y="854"/>
                    <a:pt x="799" y="854"/>
                    <a:pt x="799" y="854"/>
                  </a:cubicBezTo>
                  <a:cubicBezTo>
                    <a:pt x="799" y="854"/>
                    <a:pt x="800" y="854"/>
                    <a:pt x="800" y="854"/>
                  </a:cubicBezTo>
                  <a:cubicBezTo>
                    <a:pt x="801" y="854"/>
                    <a:pt x="802" y="854"/>
                    <a:pt x="803" y="853"/>
                  </a:cubicBezTo>
                  <a:cubicBezTo>
                    <a:pt x="803" y="853"/>
                    <a:pt x="803" y="853"/>
                    <a:pt x="803" y="853"/>
                  </a:cubicBezTo>
                  <a:cubicBezTo>
                    <a:pt x="803" y="853"/>
                    <a:pt x="803" y="853"/>
                    <a:pt x="803" y="853"/>
                  </a:cubicBezTo>
                  <a:cubicBezTo>
                    <a:pt x="804" y="853"/>
                    <a:pt x="804" y="853"/>
                    <a:pt x="805" y="852"/>
                  </a:cubicBezTo>
                  <a:cubicBezTo>
                    <a:pt x="805" y="852"/>
                    <a:pt x="805" y="852"/>
                    <a:pt x="806" y="852"/>
                  </a:cubicBezTo>
                  <a:cubicBezTo>
                    <a:pt x="806" y="852"/>
                    <a:pt x="806" y="852"/>
                    <a:pt x="806" y="852"/>
                  </a:cubicBezTo>
                  <a:cubicBezTo>
                    <a:pt x="806" y="852"/>
                    <a:pt x="806" y="852"/>
                    <a:pt x="806" y="852"/>
                  </a:cubicBezTo>
                  <a:cubicBezTo>
                    <a:pt x="806" y="852"/>
                    <a:pt x="807" y="852"/>
                    <a:pt x="807" y="852"/>
                  </a:cubicBezTo>
                  <a:cubicBezTo>
                    <a:pt x="807" y="851"/>
                    <a:pt x="808" y="851"/>
                    <a:pt x="808" y="851"/>
                  </a:cubicBezTo>
                  <a:cubicBezTo>
                    <a:pt x="808" y="851"/>
                    <a:pt x="809" y="851"/>
                    <a:pt x="809" y="851"/>
                  </a:cubicBezTo>
                  <a:cubicBezTo>
                    <a:pt x="809" y="851"/>
                    <a:pt x="810" y="851"/>
                    <a:pt x="810" y="851"/>
                  </a:cubicBezTo>
                  <a:cubicBezTo>
                    <a:pt x="811" y="850"/>
                    <a:pt x="812" y="850"/>
                    <a:pt x="812" y="850"/>
                  </a:cubicBezTo>
                  <a:cubicBezTo>
                    <a:pt x="813" y="850"/>
                    <a:pt x="814" y="850"/>
                    <a:pt x="814" y="850"/>
                  </a:cubicBezTo>
                  <a:cubicBezTo>
                    <a:pt x="814" y="849"/>
                    <a:pt x="815" y="849"/>
                    <a:pt x="815" y="849"/>
                  </a:cubicBezTo>
                  <a:cubicBezTo>
                    <a:pt x="816" y="849"/>
                    <a:pt x="817" y="849"/>
                    <a:pt x="817" y="848"/>
                  </a:cubicBezTo>
                  <a:cubicBezTo>
                    <a:pt x="817" y="848"/>
                    <a:pt x="818" y="848"/>
                    <a:pt x="818" y="848"/>
                  </a:cubicBezTo>
                  <a:cubicBezTo>
                    <a:pt x="818" y="848"/>
                    <a:pt x="818" y="848"/>
                    <a:pt x="819" y="848"/>
                  </a:cubicBezTo>
                  <a:cubicBezTo>
                    <a:pt x="819" y="848"/>
                    <a:pt x="819" y="848"/>
                    <a:pt x="819" y="848"/>
                  </a:cubicBezTo>
                  <a:cubicBezTo>
                    <a:pt x="819" y="848"/>
                    <a:pt x="819" y="848"/>
                    <a:pt x="820" y="848"/>
                  </a:cubicBezTo>
                  <a:cubicBezTo>
                    <a:pt x="820" y="847"/>
                    <a:pt x="821" y="847"/>
                    <a:pt x="821" y="847"/>
                  </a:cubicBezTo>
                  <a:cubicBezTo>
                    <a:pt x="822" y="847"/>
                    <a:pt x="822" y="847"/>
                    <a:pt x="822" y="847"/>
                  </a:cubicBezTo>
                  <a:cubicBezTo>
                    <a:pt x="823" y="846"/>
                    <a:pt x="823" y="846"/>
                    <a:pt x="823" y="846"/>
                  </a:cubicBezTo>
                  <a:cubicBezTo>
                    <a:pt x="824" y="846"/>
                    <a:pt x="824" y="846"/>
                    <a:pt x="824" y="846"/>
                  </a:cubicBezTo>
                  <a:cubicBezTo>
                    <a:pt x="825" y="847"/>
                    <a:pt x="826" y="846"/>
                    <a:pt x="827" y="845"/>
                  </a:cubicBezTo>
                  <a:cubicBezTo>
                    <a:pt x="827" y="845"/>
                    <a:pt x="827" y="845"/>
                    <a:pt x="827" y="845"/>
                  </a:cubicBezTo>
                  <a:cubicBezTo>
                    <a:pt x="828" y="845"/>
                    <a:pt x="828" y="845"/>
                    <a:pt x="829" y="845"/>
                  </a:cubicBezTo>
                  <a:cubicBezTo>
                    <a:pt x="829" y="845"/>
                    <a:pt x="830" y="845"/>
                    <a:pt x="831" y="844"/>
                  </a:cubicBezTo>
                  <a:cubicBezTo>
                    <a:pt x="831" y="844"/>
                    <a:pt x="832" y="844"/>
                    <a:pt x="832" y="844"/>
                  </a:cubicBezTo>
                  <a:cubicBezTo>
                    <a:pt x="832" y="844"/>
                    <a:pt x="833" y="844"/>
                    <a:pt x="833" y="844"/>
                  </a:cubicBezTo>
                  <a:cubicBezTo>
                    <a:pt x="834" y="843"/>
                    <a:pt x="835" y="843"/>
                    <a:pt x="836" y="843"/>
                  </a:cubicBezTo>
                  <a:cubicBezTo>
                    <a:pt x="836" y="843"/>
                    <a:pt x="837" y="842"/>
                    <a:pt x="838" y="842"/>
                  </a:cubicBezTo>
                  <a:cubicBezTo>
                    <a:pt x="839" y="842"/>
                    <a:pt x="840" y="841"/>
                    <a:pt x="840" y="841"/>
                  </a:cubicBezTo>
                  <a:cubicBezTo>
                    <a:pt x="841" y="842"/>
                    <a:pt x="841" y="842"/>
                    <a:pt x="841" y="841"/>
                  </a:cubicBezTo>
                  <a:cubicBezTo>
                    <a:pt x="842" y="841"/>
                    <a:pt x="842" y="841"/>
                    <a:pt x="842" y="841"/>
                  </a:cubicBezTo>
                  <a:cubicBezTo>
                    <a:pt x="842" y="841"/>
                    <a:pt x="842" y="840"/>
                    <a:pt x="843" y="841"/>
                  </a:cubicBezTo>
                  <a:cubicBezTo>
                    <a:pt x="843" y="841"/>
                    <a:pt x="843" y="841"/>
                    <a:pt x="844" y="841"/>
                  </a:cubicBezTo>
                  <a:cubicBezTo>
                    <a:pt x="844" y="841"/>
                    <a:pt x="844" y="841"/>
                    <a:pt x="844" y="841"/>
                  </a:cubicBezTo>
                  <a:cubicBezTo>
                    <a:pt x="844" y="841"/>
                    <a:pt x="844" y="841"/>
                    <a:pt x="844" y="841"/>
                  </a:cubicBezTo>
                  <a:cubicBezTo>
                    <a:pt x="845" y="841"/>
                    <a:pt x="846" y="841"/>
                    <a:pt x="847" y="840"/>
                  </a:cubicBezTo>
                  <a:cubicBezTo>
                    <a:pt x="847" y="840"/>
                    <a:pt x="847" y="840"/>
                    <a:pt x="847" y="840"/>
                  </a:cubicBezTo>
                  <a:cubicBezTo>
                    <a:pt x="848" y="840"/>
                    <a:pt x="848" y="840"/>
                    <a:pt x="848" y="840"/>
                  </a:cubicBezTo>
                  <a:cubicBezTo>
                    <a:pt x="848" y="840"/>
                    <a:pt x="848" y="840"/>
                    <a:pt x="848" y="840"/>
                  </a:cubicBezTo>
                  <a:cubicBezTo>
                    <a:pt x="848" y="841"/>
                    <a:pt x="849" y="841"/>
                    <a:pt x="852" y="840"/>
                  </a:cubicBezTo>
                  <a:cubicBezTo>
                    <a:pt x="853" y="840"/>
                    <a:pt x="853" y="840"/>
                    <a:pt x="853" y="840"/>
                  </a:cubicBezTo>
                  <a:cubicBezTo>
                    <a:pt x="853" y="840"/>
                    <a:pt x="853" y="840"/>
                    <a:pt x="854" y="840"/>
                  </a:cubicBezTo>
                  <a:cubicBezTo>
                    <a:pt x="854" y="840"/>
                    <a:pt x="854" y="840"/>
                    <a:pt x="854" y="840"/>
                  </a:cubicBezTo>
                  <a:cubicBezTo>
                    <a:pt x="855" y="840"/>
                    <a:pt x="855" y="840"/>
                    <a:pt x="856" y="840"/>
                  </a:cubicBezTo>
                  <a:cubicBezTo>
                    <a:pt x="857" y="840"/>
                    <a:pt x="857" y="840"/>
                    <a:pt x="857" y="840"/>
                  </a:cubicBezTo>
                  <a:cubicBezTo>
                    <a:pt x="857" y="840"/>
                    <a:pt x="857" y="840"/>
                    <a:pt x="858" y="840"/>
                  </a:cubicBezTo>
                  <a:cubicBezTo>
                    <a:pt x="858" y="840"/>
                    <a:pt x="858" y="839"/>
                    <a:pt x="858" y="839"/>
                  </a:cubicBezTo>
                  <a:cubicBezTo>
                    <a:pt x="859" y="840"/>
                    <a:pt x="859" y="840"/>
                    <a:pt x="859" y="840"/>
                  </a:cubicBezTo>
                  <a:cubicBezTo>
                    <a:pt x="860" y="840"/>
                    <a:pt x="861" y="841"/>
                    <a:pt x="861" y="841"/>
                  </a:cubicBezTo>
                  <a:cubicBezTo>
                    <a:pt x="862" y="841"/>
                    <a:pt x="863" y="841"/>
                    <a:pt x="863" y="841"/>
                  </a:cubicBezTo>
                  <a:cubicBezTo>
                    <a:pt x="865" y="842"/>
                    <a:pt x="866" y="842"/>
                    <a:pt x="867" y="841"/>
                  </a:cubicBezTo>
                  <a:cubicBezTo>
                    <a:pt x="868" y="841"/>
                    <a:pt x="868" y="841"/>
                    <a:pt x="868" y="842"/>
                  </a:cubicBezTo>
                  <a:cubicBezTo>
                    <a:pt x="868" y="842"/>
                    <a:pt x="868" y="842"/>
                    <a:pt x="869" y="842"/>
                  </a:cubicBezTo>
                  <a:cubicBezTo>
                    <a:pt x="869" y="842"/>
                    <a:pt x="869" y="843"/>
                    <a:pt x="870" y="843"/>
                  </a:cubicBezTo>
                  <a:cubicBezTo>
                    <a:pt x="870" y="843"/>
                    <a:pt x="870" y="843"/>
                    <a:pt x="870" y="844"/>
                  </a:cubicBezTo>
                  <a:cubicBezTo>
                    <a:pt x="870" y="845"/>
                    <a:pt x="871" y="845"/>
                    <a:pt x="872" y="846"/>
                  </a:cubicBezTo>
                  <a:cubicBezTo>
                    <a:pt x="872" y="846"/>
                    <a:pt x="872" y="846"/>
                    <a:pt x="872" y="846"/>
                  </a:cubicBezTo>
                  <a:cubicBezTo>
                    <a:pt x="872" y="846"/>
                    <a:pt x="873" y="846"/>
                    <a:pt x="873" y="847"/>
                  </a:cubicBezTo>
                  <a:cubicBezTo>
                    <a:pt x="873" y="847"/>
                    <a:pt x="873" y="847"/>
                    <a:pt x="873" y="847"/>
                  </a:cubicBezTo>
                  <a:cubicBezTo>
                    <a:pt x="874" y="847"/>
                    <a:pt x="874" y="847"/>
                    <a:pt x="874" y="848"/>
                  </a:cubicBezTo>
                  <a:cubicBezTo>
                    <a:pt x="873" y="848"/>
                    <a:pt x="874" y="849"/>
                    <a:pt x="874" y="849"/>
                  </a:cubicBezTo>
                  <a:cubicBezTo>
                    <a:pt x="874" y="850"/>
                    <a:pt x="874" y="850"/>
                    <a:pt x="874" y="851"/>
                  </a:cubicBezTo>
                  <a:cubicBezTo>
                    <a:pt x="875" y="851"/>
                    <a:pt x="875" y="852"/>
                    <a:pt x="875" y="852"/>
                  </a:cubicBezTo>
                  <a:cubicBezTo>
                    <a:pt x="875" y="852"/>
                    <a:pt x="876" y="853"/>
                    <a:pt x="876" y="854"/>
                  </a:cubicBezTo>
                  <a:cubicBezTo>
                    <a:pt x="876" y="854"/>
                    <a:pt x="876" y="854"/>
                    <a:pt x="876" y="854"/>
                  </a:cubicBezTo>
                  <a:cubicBezTo>
                    <a:pt x="876" y="855"/>
                    <a:pt x="876" y="856"/>
                    <a:pt x="877" y="857"/>
                  </a:cubicBezTo>
                  <a:cubicBezTo>
                    <a:pt x="877" y="857"/>
                    <a:pt x="877" y="857"/>
                    <a:pt x="877" y="857"/>
                  </a:cubicBezTo>
                  <a:cubicBezTo>
                    <a:pt x="877" y="857"/>
                    <a:pt x="877" y="858"/>
                    <a:pt x="877" y="858"/>
                  </a:cubicBezTo>
                  <a:cubicBezTo>
                    <a:pt x="877" y="859"/>
                    <a:pt x="877" y="859"/>
                    <a:pt x="877" y="859"/>
                  </a:cubicBezTo>
                  <a:cubicBezTo>
                    <a:pt x="878" y="860"/>
                    <a:pt x="878" y="860"/>
                    <a:pt x="878" y="861"/>
                  </a:cubicBezTo>
                  <a:cubicBezTo>
                    <a:pt x="878" y="861"/>
                    <a:pt x="878" y="861"/>
                    <a:pt x="878" y="861"/>
                  </a:cubicBezTo>
                  <a:cubicBezTo>
                    <a:pt x="878" y="862"/>
                    <a:pt x="878" y="862"/>
                    <a:pt x="878" y="863"/>
                  </a:cubicBezTo>
                  <a:cubicBezTo>
                    <a:pt x="879" y="863"/>
                    <a:pt x="879" y="863"/>
                    <a:pt x="879" y="864"/>
                  </a:cubicBezTo>
                  <a:cubicBezTo>
                    <a:pt x="878" y="864"/>
                    <a:pt x="879" y="865"/>
                    <a:pt x="879" y="866"/>
                  </a:cubicBezTo>
                  <a:cubicBezTo>
                    <a:pt x="879" y="866"/>
                    <a:pt x="879" y="867"/>
                    <a:pt x="879" y="867"/>
                  </a:cubicBezTo>
                  <a:cubicBezTo>
                    <a:pt x="879" y="867"/>
                    <a:pt x="879" y="868"/>
                    <a:pt x="880" y="869"/>
                  </a:cubicBezTo>
                  <a:cubicBezTo>
                    <a:pt x="880" y="870"/>
                    <a:pt x="880" y="871"/>
                    <a:pt x="880" y="872"/>
                  </a:cubicBezTo>
                  <a:cubicBezTo>
                    <a:pt x="880" y="872"/>
                    <a:pt x="880" y="872"/>
                    <a:pt x="880" y="872"/>
                  </a:cubicBezTo>
                  <a:cubicBezTo>
                    <a:pt x="880" y="873"/>
                    <a:pt x="881" y="874"/>
                    <a:pt x="881" y="875"/>
                  </a:cubicBezTo>
                  <a:cubicBezTo>
                    <a:pt x="881" y="876"/>
                    <a:pt x="881" y="876"/>
                    <a:pt x="881" y="876"/>
                  </a:cubicBezTo>
                  <a:cubicBezTo>
                    <a:pt x="881" y="877"/>
                    <a:pt x="881" y="877"/>
                    <a:pt x="881" y="878"/>
                  </a:cubicBezTo>
                  <a:cubicBezTo>
                    <a:pt x="881" y="878"/>
                    <a:pt x="881" y="878"/>
                    <a:pt x="881" y="878"/>
                  </a:cubicBezTo>
                  <a:cubicBezTo>
                    <a:pt x="881" y="878"/>
                    <a:pt x="881" y="879"/>
                    <a:pt x="881" y="880"/>
                  </a:cubicBezTo>
                  <a:cubicBezTo>
                    <a:pt x="882" y="880"/>
                    <a:pt x="882" y="880"/>
                    <a:pt x="882" y="881"/>
                  </a:cubicBezTo>
                  <a:cubicBezTo>
                    <a:pt x="883" y="881"/>
                    <a:pt x="883" y="882"/>
                    <a:pt x="883" y="882"/>
                  </a:cubicBezTo>
                  <a:cubicBezTo>
                    <a:pt x="883" y="882"/>
                    <a:pt x="883" y="882"/>
                    <a:pt x="883" y="882"/>
                  </a:cubicBezTo>
                  <a:cubicBezTo>
                    <a:pt x="885" y="884"/>
                    <a:pt x="885" y="884"/>
                    <a:pt x="886" y="884"/>
                  </a:cubicBezTo>
                  <a:cubicBezTo>
                    <a:pt x="886" y="885"/>
                    <a:pt x="886" y="884"/>
                    <a:pt x="886" y="884"/>
                  </a:cubicBezTo>
                  <a:cubicBezTo>
                    <a:pt x="886" y="885"/>
                    <a:pt x="886" y="885"/>
                    <a:pt x="887" y="885"/>
                  </a:cubicBezTo>
                  <a:cubicBezTo>
                    <a:pt x="889" y="886"/>
                    <a:pt x="890" y="886"/>
                    <a:pt x="891" y="885"/>
                  </a:cubicBezTo>
                  <a:cubicBezTo>
                    <a:pt x="891" y="885"/>
                    <a:pt x="891" y="885"/>
                    <a:pt x="891" y="885"/>
                  </a:cubicBezTo>
                  <a:cubicBezTo>
                    <a:pt x="892" y="885"/>
                    <a:pt x="893" y="884"/>
                    <a:pt x="893" y="883"/>
                  </a:cubicBezTo>
                  <a:cubicBezTo>
                    <a:pt x="893" y="883"/>
                    <a:pt x="893" y="883"/>
                    <a:pt x="893" y="883"/>
                  </a:cubicBezTo>
                  <a:cubicBezTo>
                    <a:pt x="893" y="883"/>
                    <a:pt x="893" y="883"/>
                    <a:pt x="893" y="883"/>
                  </a:cubicBezTo>
                  <a:cubicBezTo>
                    <a:pt x="894" y="883"/>
                    <a:pt x="894" y="883"/>
                    <a:pt x="894" y="882"/>
                  </a:cubicBezTo>
                  <a:cubicBezTo>
                    <a:pt x="894" y="881"/>
                    <a:pt x="894" y="881"/>
                    <a:pt x="894" y="881"/>
                  </a:cubicBezTo>
                  <a:cubicBezTo>
                    <a:pt x="893" y="880"/>
                    <a:pt x="893" y="880"/>
                    <a:pt x="893" y="880"/>
                  </a:cubicBezTo>
                  <a:cubicBezTo>
                    <a:pt x="893" y="880"/>
                    <a:pt x="893" y="879"/>
                    <a:pt x="893" y="879"/>
                  </a:cubicBezTo>
                  <a:cubicBezTo>
                    <a:pt x="893" y="879"/>
                    <a:pt x="894" y="879"/>
                    <a:pt x="894" y="879"/>
                  </a:cubicBezTo>
                  <a:cubicBezTo>
                    <a:pt x="895" y="878"/>
                    <a:pt x="895" y="877"/>
                    <a:pt x="894" y="875"/>
                  </a:cubicBezTo>
                  <a:cubicBezTo>
                    <a:pt x="894" y="875"/>
                    <a:pt x="894" y="875"/>
                    <a:pt x="894" y="875"/>
                  </a:cubicBezTo>
                  <a:cubicBezTo>
                    <a:pt x="895" y="874"/>
                    <a:pt x="894" y="873"/>
                    <a:pt x="894" y="873"/>
                  </a:cubicBezTo>
                  <a:cubicBezTo>
                    <a:pt x="894" y="873"/>
                    <a:pt x="894" y="873"/>
                    <a:pt x="894" y="873"/>
                  </a:cubicBezTo>
                  <a:cubicBezTo>
                    <a:pt x="894" y="872"/>
                    <a:pt x="894" y="872"/>
                    <a:pt x="894" y="872"/>
                  </a:cubicBezTo>
                  <a:cubicBezTo>
                    <a:pt x="894" y="872"/>
                    <a:pt x="895" y="870"/>
                    <a:pt x="894" y="869"/>
                  </a:cubicBezTo>
                  <a:cubicBezTo>
                    <a:pt x="893" y="868"/>
                    <a:pt x="893" y="868"/>
                    <a:pt x="893" y="867"/>
                  </a:cubicBezTo>
                  <a:cubicBezTo>
                    <a:pt x="893" y="867"/>
                    <a:pt x="893" y="867"/>
                    <a:pt x="893" y="866"/>
                  </a:cubicBezTo>
                  <a:cubicBezTo>
                    <a:pt x="893" y="867"/>
                    <a:pt x="893" y="867"/>
                    <a:pt x="893" y="867"/>
                  </a:cubicBezTo>
                  <a:cubicBezTo>
                    <a:pt x="894" y="867"/>
                    <a:pt x="894" y="868"/>
                    <a:pt x="894" y="869"/>
                  </a:cubicBezTo>
                  <a:cubicBezTo>
                    <a:pt x="894" y="869"/>
                    <a:pt x="894" y="870"/>
                    <a:pt x="894" y="870"/>
                  </a:cubicBezTo>
                  <a:cubicBezTo>
                    <a:pt x="894" y="871"/>
                    <a:pt x="895" y="871"/>
                    <a:pt x="895" y="872"/>
                  </a:cubicBezTo>
                  <a:cubicBezTo>
                    <a:pt x="895" y="872"/>
                    <a:pt x="895" y="872"/>
                    <a:pt x="895" y="872"/>
                  </a:cubicBezTo>
                  <a:cubicBezTo>
                    <a:pt x="895" y="873"/>
                    <a:pt x="895" y="874"/>
                    <a:pt x="896" y="875"/>
                  </a:cubicBezTo>
                  <a:cubicBezTo>
                    <a:pt x="895" y="875"/>
                    <a:pt x="896" y="876"/>
                    <a:pt x="896" y="876"/>
                  </a:cubicBezTo>
                  <a:cubicBezTo>
                    <a:pt x="896" y="877"/>
                    <a:pt x="897" y="877"/>
                    <a:pt x="897" y="878"/>
                  </a:cubicBezTo>
                  <a:cubicBezTo>
                    <a:pt x="897" y="878"/>
                    <a:pt x="897" y="878"/>
                    <a:pt x="898" y="878"/>
                  </a:cubicBezTo>
                  <a:cubicBezTo>
                    <a:pt x="898" y="878"/>
                    <a:pt x="898" y="879"/>
                    <a:pt x="898" y="879"/>
                  </a:cubicBezTo>
                  <a:cubicBezTo>
                    <a:pt x="898" y="879"/>
                    <a:pt x="898" y="881"/>
                    <a:pt x="899" y="881"/>
                  </a:cubicBezTo>
                  <a:cubicBezTo>
                    <a:pt x="899" y="881"/>
                    <a:pt x="900" y="881"/>
                    <a:pt x="900" y="881"/>
                  </a:cubicBezTo>
                  <a:cubicBezTo>
                    <a:pt x="900" y="882"/>
                    <a:pt x="901" y="883"/>
                    <a:pt x="902" y="883"/>
                  </a:cubicBezTo>
                  <a:cubicBezTo>
                    <a:pt x="902" y="883"/>
                    <a:pt x="903" y="884"/>
                    <a:pt x="904" y="884"/>
                  </a:cubicBezTo>
                  <a:cubicBezTo>
                    <a:pt x="904" y="884"/>
                    <a:pt x="905" y="884"/>
                    <a:pt x="905" y="883"/>
                  </a:cubicBezTo>
                  <a:cubicBezTo>
                    <a:pt x="905" y="883"/>
                    <a:pt x="905" y="883"/>
                    <a:pt x="906" y="883"/>
                  </a:cubicBezTo>
                  <a:cubicBezTo>
                    <a:pt x="906" y="883"/>
                    <a:pt x="907" y="883"/>
                    <a:pt x="907" y="882"/>
                  </a:cubicBezTo>
                  <a:cubicBezTo>
                    <a:pt x="909" y="881"/>
                    <a:pt x="909" y="881"/>
                    <a:pt x="909" y="879"/>
                  </a:cubicBezTo>
                  <a:cubicBezTo>
                    <a:pt x="909" y="879"/>
                    <a:pt x="909" y="879"/>
                    <a:pt x="909" y="879"/>
                  </a:cubicBezTo>
                  <a:cubicBezTo>
                    <a:pt x="910" y="878"/>
                    <a:pt x="910" y="877"/>
                    <a:pt x="910" y="875"/>
                  </a:cubicBezTo>
                  <a:cubicBezTo>
                    <a:pt x="910" y="875"/>
                    <a:pt x="910" y="875"/>
                    <a:pt x="910" y="875"/>
                  </a:cubicBezTo>
                  <a:cubicBezTo>
                    <a:pt x="910" y="875"/>
                    <a:pt x="910" y="875"/>
                    <a:pt x="910" y="875"/>
                  </a:cubicBezTo>
                  <a:cubicBezTo>
                    <a:pt x="910" y="875"/>
                    <a:pt x="910" y="874"/>
                    <a:pt x="910" y="874"/>
                  </a:cubicBezTo>
                  <a:cubicBezTo>
                    <a:pt x="910" y="873"/>
                    <a:pt x="910" y="873"/>
                    <a:pt x="910" y="872"/>
                  </a:cubicBezTo>
                  <a:cubicBezTo>
                    <a:pt x="910" y="872"/>
                    <a:pt x="910" y="871"/>
                    <a:pt x="910" y="870"/>
                  </a:cubicBezTo>
                  <a:cubicBezTo>
                    <a:pt x="910" y="870"/>
                    <a:pt x="910" y="870"/>
                    <a:pt x="910" y="870"/>
                  </a:cubicBezTo>
                  <a:cubicBezTo>
                    <a:pt x="910" y="870"/>
                    <a:pt x="910" y="869"/>
                    <a:pt x="910" y="869"/>
                  </a:cubicBezTo>
                  <a:cubicBezTo>
                    <a:pt x="910" y="869"/>
                    <a:pt x="910" y="869"/>
                    <a:pt x="910" y="869"/>
                  </a:cubicBezTo>
                  <a:cubicBezTo>
                    <a:pt x="910" y="869"/>
                    <a:pt x="910" y="869"/>
                    <a:pt x="910" y="869"/>
                  </a:cubicBezTo>
                  <a:cubicBezTo>
                    <a:pt x="910" y="869"/>
                    <a:pt x="910" y="869"/>
                    <a:pt x="910" y="869"/>
                  </a:cubicBezTo>
                  <a:cubicBezTo>
                    <a:pt x="910" y="870"/>
                    <a:pt x="910" y="870"/>
                    <a:pt x="912" y="871"/>
                  </a:cubicBezTo>
                  <a:cubicBezTo>
                    <a:pt x="912" y="871"/>
                    <a:pt x="912" y="871"/>
                    <a:pt x="912" y="871"/>
                  </a:cubicBezTo>
                  <a:cubicBezTo>
                    <a:pt x="912" y="871"/>
                    <a:pt x="913" y="872"/>
                    <a:pt x="914" y="872"/>
                  </a:cubicBezTo>
                  <a:cubicBezTo>
                    <a:pt x="915" y="872"/>
                    <a:pt x="915" y="872"/>
                    <a:pt x="915" y="872"/>
                  </a:cubicBezTo>
                  <a:cubicBezTo>
                    <a:pt x="917" y="873"/>
                    <a:pt x="920" y="872"/>
                    <a:pt x="920" y="870"/>
                  </a:cubicBezTo>
                  <a:cubicBezTo>
                    <a:pt x="920" y="869"/>
                    <a:pt x="921" y="869"/>
                    <a:pt x="921" y="869"/>
                  </a:cubicBezTo>
                  <a:cubicBezTo>
                    <a:pt x="921" y="868"/>
                    <a:pt x="922" y="867"/>
                    <a:pt x="921" y="866"/>
                  </a:cubicBezTo>
                  <a:cubicBezTo>
                    <a:pt x="922" y="865"/>
                    <a:pt x="922" y="864"/>
                    <a:pt x="922" y="864"/>
                  </a:cubicBezTo>
                  <a:cubicBezTo>
                    <a:pt x="922" y="864"/>
                    <a:pt x="922" y="864"/>
                    <a:pt x="922" y="864"/>
                  </a:cubicBezTo>
                  <a:cubicBezTo>
                    <a:pt x="922" y="864"/>
                    <a:pt x="922" y="863"/>
                    <a:pt x="922" y="863"/>
                  </a:cubicBezTo>
                  <a:cubicBezTo>
                    <a:pt x="922" y="862"/>
                    <a:pt x="922" y="861"/>
                    <a:pt x="922" y="860"/>
                  </a:cubicBezTo>
                  <a:cubicBezTo>
                    <a:pt x="922" y="859"/>
                    <a:pt x="922" y="859"/>
                    <a:pt x="922" y="858"/>
                  </a:cubicBezTo>
                  <a:cubicBezTo>
                    <a:pt x="922" y="858"/>
                    <a:pt x="922" y="858"/>
                    <a:pt x="922" y="858"/>
                  </a:cubicBezTo>
                  <a:cubicBezTo>
                    <a:pt x="922" y="857"/>
                    <a:pt x="922" y="854"/>
                    <a:pt x="922" y="854"/>
                  </a:cubicBezTo>
                  <a:cubicBezTo>
                    <a:pt x="921" y="854"/>
                    <a:pt x="921" y="853"/>
                    <a:pt x="922" y="853"/>
                  </a:cubicBezTo>
                  <a:cubicBezTo>
                    <a:pt x="922" y="852"/>
                    <a:pt x="922" y="852"/>
                    <a:pt x="922" y="852"/>
                  </a:cubicBezTo>
                  <a:cubicBezTo>
                    <a:pt x="922" y="852"/>
                    <a:pt x="922" y="852"/>
                    <a:pt x="922" y="851"/>
                  </a:cubicBezTo>
                  <a:cubicBezTo>
                    <a:pt x="922" y="851"/>
                    <a:pt x="922" y="850"/>
                    <a:pt x="922" y="850"/>
                  </a:cubicBezTo>
                  <a:cubicBezTo>
                    <a:pt x="922" y="848"/>
                    <a:pt x="922" y="847"/>
                    <a:pt x="921" y="846"/>
                  </a:cubicBezTo>
                  <a:cubicBezTo>
                    <a:pt x="921" y="845"/>
                    <a:pt x="921" y="844"/>
                    <a:pt x="921" y="843"/>
                  </a:cubicBezTo>
                  <a:cubicBezTo>
                    <a:pt x="922" y="842"/>
                    <a:pt x="921" y="841"/>
                    <a:pt x="921" y="841"/>
                  </a:cubicBezTo>
                  <a:cubicBezTo>
                    <a:pt x="921" y="841"/>
                    <a:pt x="921" y="841"/>
                    <a:pt x="920" y="841"/>
                  </a:cubicBezTo>
                  <a:cubicBezTo>
                    <a:pt x="921" y="839"/>
                    <a:pt x="921" y="836"/>
                    <a:pt x="919" y="834"/>
                  </a:cubicBezTo>
                  <a:cubicBezTo>
                    <a:pt x="919" y="833"/>
                    <a:pt x="919" y="832"/>
                    <a:pt x="918" y="831"/>
                  </a:cubicBezTo>
                  <a:cubicBezTo>
                    <a:pt x="918" y="831"/>
                    <a:pt x="918" y="831"/>
                    <a:pt x="918" y="831"/>
                  </a:cubicBezTo>
                  <a:cubicBezTo>
                    <a:pt x="918" y="831"/>
                    <a:pt x="918" y="831"/>
                    <a:pt x="918" y="831"/>
                  </a:cubicBezTo>
                  <a:cubicBezTo>
                    <a:pt x="918" y="830"/>
                    <a:pt x="918" y="830"/>
                    <a:pt x="918" y="829"/>
                  </a:cubicBezTo>
                  <a:cubicBezTo>
                    <a:pt x="919" y="828"/>
                    <a:pt x="918" y="827"/>
                    <a:pt x="917" y="826"/>
                  </a:cubicBezTo>
                  <a:cubicBezTo>
                    <a:pt x="917" y="826"/>
                    <a:pt x="917" y="825"/>
                    <a:pt x="917" y="825"/>
                  </a:cubicBezTo>
                  <a:cubicBezTo>
                    <a:pt x="917" y="824"/>
                    <a:pt x="917" y="824"/>
                    <a:pt x="916" y="824"/>
                  </a:cubicBezTo>
                  <a:cubicBezTo>
                    <a:pt x="916" y="823"/>
                    <a:pt x="917" y="822"/>
                    <a:pt x="916" y="821"/>
                  </a:cubicBezTo>
                  <a:cubicBezTo>
                    <a:pt x="916" y="821"/>
                    <a:pt x="916" y="820"/>
                    <a:pt x="915" y="820"/>
                  </a:cubicBezTo>
                  <a:cubicBezTo>
                    <a:pt x="915" y="819"/>
                    <a:pt x="915" y="818"/>
                    <a:pt x="914" y="818"/>
                  </a:cubicBezTo>
                  <a:cubicBezTo>
                    <a:pt x="914" y="817"/>
                    <a:pt x="914" y="817"/>
                    <a:pt x="913" y="817"/>
                  </a:cubicBezTo>
                  <a:cubicBezTo>
                    <a:pt x="913" y="817"/>
                    <a:pt x="913" y="817"/>
                    <a:pt x="913" y="816"/>
                  </a:cubicBezTo>
                  <a:cubicBezTo>
                    <a:pt x="913" y="816"/>
                    <a:pt x="913" y="816"/>
                    <a:pt x="913" y="816"/>
                  </a:cubicBezTo>
                  <a:cubicBezTo>
                    <a:pt x="913" y="815"/>
                    <a:pt x="913" y="815"/>
                    <a:pt x="912" y="815"/>
                  </a:cubicBezTo>
                  <a:cubicBezTo>
                    <a:pt x="912" y="815"/>
                    <a:pt x="912" y="815"/>
                    <a:pt x="912" y="814"/>
                  </a:cubicBezTo>
                  <a:cubicBezTo>
                    <a:pt x="912" y="814"/>
                    <a:pt x="912" y="813"/>
                    <a:pt x="912" y="813"/>
                  </a:cubicBezTo>
                  <a:cubicBezTo>
                    <a:pt x="912" y="812"/>
                    <a:pt x="911" y="812"/>
                    <a:pt x="911" y="812"/>
                  </a:cubicBezTo>
                  <a:cubicBezTo>
                    <a:pt x="910" y="812"/>
                    <a:pt x="910" y="812"/>
                    <a:pt x="910" y="812"/>
                  </a:cubicBezTo>
                  <a:cubicBezTo>
                    <a:pt x="910" y="812"/>
                    <a:pt x="910" y="812"/>
                    <a:pt x="910" y="812"/>
                  </a:cubicBezTo>
                  <a:cubicBezTo>
                    <a:pt x="910" y="812"/>
                    <a:pt x="910" y="811"/>
                    <a:pt x="910" y="811"/>
                  </a:cubicBezTo>
                  <a:cubicBezTo>
                    <a:pt x="910" y="811"/>
                    <a:pt x="910" y="810"/>
                    <a:pt x="910" y="810"/>
                  </a:cubicBezTo>
                  <a:cubicBezTo>
                    <a:pt x="909" y="809"/>
                    <a:pt x="909" y="809"/>
                    <a:pt x="908" y="809"/>
                  </a:cubicBezTo>
                  <a:cubicBezTo>
                    <a:pt x="908" y="809"/>
                    <a:pt x="907" y="809"/>
                    <a:pt x="907" y="809"/>
                  </a:cubicBezTo>
                  <a:cubicBezTo>
                    <a:pt x="907" y="808"/>
                    <a:pt x="907" y="808"/>
                    <a:pt x="907" y="808"/>
                  </a:cubicBezTo>
                  <a:cubicBezTo>
                    <a:pt x="907" y="808"/>
                    <a:pt x="907" y="808"/>
                    <a:pt x="907" y="808"/>
                  </a:cubicBezTo>
                  <a:cubicBezTo>
                    <a:pt x="907" y="808"/>
                    <a:pt x="907" y="808"/>
                    <a:pt x="907" y="808"/>
                  </a:cubicBezTo>
                  <a:cubicBezTo>
                    <a:pt x="907" y="808"/>
                    <a:pt x="907" y="808"/>
                    <a:pt x="907" y="808"/>
                  </a:cubicBezTo>
                  <a:cubicBezTo>
                    <a:pt x="907" y="808"/>
                    <a:pt x="906" y="807"/>
                    <a:pt x="906" y="806"/>
                  </a:cubicBezTo>
                  <a:cubicBezTo>
                    <a:pt x="906" y="805"/>
                    <a:pt x="906" y="805"/>
                    <a:pt x="905" y="804"/>
                  </a:cubicBezTo>
                  <a:cubicBezTo>
                    <a:pt x="905" y="804"/>
                    <a:pt x="905" y="804"/>
                    <a:pt x="905" y="804"/>
                  </a:cubicBezTo>
                  <a:cubicBezTo>
                    <a:pt x="905" y="803"/>
                    <a:pt x="906" y="801"/>
                    <a:pt x="904" y="801"/>
                  </a:cubicBezTo>
                  <a:cubicBezTo>
                    <a:pt x="904" y="800"/>
                    <a:pt x="904" y="800"/>
                    <a:pt x="904" y="799"/>
                  </a:cubicBezTo>
                  <a:cubicBezTo>
                    <a:pt x="904" y="799"/>
                    <a:pt x="904" y="799"/>
                    <a:pt x="904" y="798"/>
                  </a:cubicBezTo>
                  <a:cubicBezTo>
                    <a:pt x="904" y="798"/>
                    <a:pt x="904" y="797"/>
                    <a:pt x="904" y="797"/>
                  </a:cubicBezTo>
                  <a:cubicBezTo>
                    <a:pt x="904" y="797"/>
                    <a:pt x="904" y="796"/>
                    <a:pt x="903" y="795"/>
                  </a:cubicBezTo>
                  <a:cubicBezTo>
                    <a:pt x="903" y="794"/>
                    <a:pt x="903" y="794"/>
                    <a:pt x="903" y="793"/>
                  </a:cubicBezTo>
                  <a:cubicBezTo>
                    <a:pt x="903" y="793"/>
                    <a:pt x="903" y="793"/>
                    <a:pt x="903" y="793"/>
                  </a:cubicBezTo>
                  <a:cubicBezTo>
                    <a:pt x="903" y="793"/>
                    <a:pt x="903" y="792"/>
                    <a:pt x="903" y="792"/>
                  </a:cubicBezTo>
                  <a:cubicBezTo>
                    <a:pt x="902" y="792"/>
                    <a:pt x="902" y="792"/>
                    <a:pt x="902" y="791"/>
                  </a:cubicBezTo>
                  <a:cubicBezTo>
                    <a:pt x="902" y="791"/>
                    <a:pt x="903" y="790"/>
                    <a:pt x="902" y="789"/>
                  </a:cubicBezTo>
                  <a:cubicBezTo>
                    <a:pt x="902" y="789"/>
                    <a:pt x="902" y="788"/>
                    <a:pt x="901" y="787"/>
                  </a:cubicBezTo>
                  <a:cubicBezTo>
                    <a:pt x="901" y="787"/>
                    <a:pt x="901" y="787"/>
                    <a:pt x="901" y="787"/>
                  </a:cubicBezTo>
                  <a:cubicBezTo>
                    <a:pt x="901" y="786"/>
                    <a:pt x="901" y="786"/>
                    <a:pt x="900" y="786"/>
                  </a:cubicBezTo>
                  <a:cubicBezTo>
                    <a:pt x="900" y="786"/>
                    <a:pt x="900" y="786"/>
                    <a:pt x="900" y="786"/>
                  </a:cubicBezTo>
                  <a:cubicBezTo>
                    <a:pt x="901" y="785"/>
                    <a:pt x="901" y="784"/>
                    <a:pt x="900" y="783"/>
                  </a:cubicBezTo>
                  <a:cubicBezTo>
                    <a:pt x="900" y="783"/>
                    <a:pt x="900" y="783"/>
                    <a:pt x="900" y="783"/>
                  </a:cubicBezTo>
                  <a:cubicBezTo>
                    <a:pt x="900" y="783"/>
                    <a:pt x="900" y="782"/>
                    <a:pt x="900" y="782"/>
                  </a:cubicBezTo>
                  <a:cubicBezTo>
                    <a:pt x="900" y="782"/>
                    <a:pt x="900" y="780"/>
                    <a:pt x="899" y="780"/>
                  </a:cubicBezTo>
                  <a:cubicBezTo>
                    <a:pt x="899" y="780"/>
                    <a:pt x="899" y="779"/>
                    <a:pt x="899" y="778"/>
                  </a:cubicBezTo>
                  <a:cubicBezTo>
                    <a:pt x="899" y="778"/>
                    <a:pt x="899" y="778"/>
                    <a:pt x="899" y="777"/>
                  </a:cubicBezTo>
                  <a:cubicBezTo>
                    <a:pt x="899" y="777"/>
                    <a:pt x="899" y="777"/>
                    <a:pt x="899" y="777"/>
                  </a:cubicBezTo>
                  <a:cubicBezTo>
                    <a:pt x="898" y="777"/>
                    <a:pt x="898" y="776"/>
                    <a:pt x="898" y="775"/>
                  </a:cubicBezTo>
                  <a:cubicBezTo>
                    <a:pt x="898" y="774"/>
                    <a:pt x="898" y="773"/>
                    <a:pt x="897" y="772"/>
                  </a:cubicBezTo>
                  <a:cubicBezTo>
                    <a:pt x="897" y="772"/>
                    <a:pt x="897" y="772"/>
                    <a:pt x="897" y="772"/>
                  </a:cubicBezTo>
                  <a:cubicBezTo>
                    <a:pt x="897" y="771"/>
                    <a:pt x="897" y="771"/>
                    <a:pt x="897" y="770"/>
                  </a:cubicBezTo>
                  <a:cubicBezTo>
                    <a:pt x="896" y="770"/>
                    <a:pt x="896" y="770"/>
                    <a:pt x="896" y="770"/>
                  </a:cubicBezTo>
                  <a:cubicBezTo>
                    <a:pt x="896" y="769"/>
                    <a:pt x="896" y="769"/>
                    <a:pt x="896" y="769"/>
                  </a:cubicBezTo>
                  <a:cubicBezTo>
                    <a:pt x="897" y="768"/>
                    <a:pt x="896" y="768"/>
                    <a:pt x="896" y="767"/>
                  </a:cubicBezTo>
                  <a:cubicBezTo>
                    <a:pt x="896" y="767"/>
                    <a:pt x="896" y="767"/>
                    <a:pt x="895" y="766"/>
                  </a:cubicBezTo>
                  <a:cubicBezTo>
                    <a:pt x="895" y="765"/>
                    <a:pt x="895" y="765"/>
                    <a:pt x="895" y="765"/>
                  </a:cubicBezTo>
                  <a:cubicBezTo>
                    <a:pt x="895" y="764"/>
                    <a:pt x="895" y="763"/>
                    <a:pt x="895" y="763"/>
                  </a:cubicBezTo>
                  <a:cubicBezTo>
                    <a:pt x="895" y="763"/>
                    <a:pt x="894" y="763"/>
                    <a:pt x="894" y="762"/>
                  </a:cubicBezTo>
                  <a:cubicBezTo>
                    <a:pt x="894" y="762"/>
                    <a:pt x="894" y="762"/>
                    <a:pt x="894" y="761"/>
                  </a:cubicBezTo>
                  <a:cubicBezTo>
                    <a:pt x="894" y="761"/>
                    <a:pt x="894" y="760"/>
                    <a:pt x="894" y="760"/>
                  </a:cubicBezTo>
                  <a:cubicBezTo>
                    <a:pt x="893" y="759"/>
                    <a:pt x="893" y="759"/>
                    <a:pt x="893" y="759"/>
                  </a:cubicBezTo>
                  <a:cubicBezTo>
                    <a:pt x="893" y="758"/>
                    <a:pt x="893" y="758"/>
                    <a:pt x="893" y="757"/>
                  </a:cubicBezTo>
                  <a:cubicBezTo>
                    <a:pt x="893" y="756"/>
                    <a:pt x="892" y="755"/>
                    <a:pt x="892" y="754"/>
                  </a:cubicBezTo>
                  <a:cubicBezTo>
                    <a:pt x="892" y="753"/>
                    <a:pt x="891" y="752"/>
                    <a:pt x="891" y="751"/>
                  </a:cubicBezTo>
                  <a:cubicBezTo>
                    <a:pt x="891" y="750"/>
                    <a:pt x="890" y="750"/>
                    <a:pt x="890" y="750"/>
                  </a:cubicBezTo>
                  <a:cubicBezTo>
                    <a:pt x="890" y="750"/>
                    <a:pt x="890" y="749"/>
                    <a:pt x="890" y="749"/>
                  </a:cubicBezTo>
                  <a:cubicBezTo>
                    <a:pt x="890" y="748"/>
                    <a:pt x="889" y="748"/>
                    <a:pt x="889" y="747"/>
                  </a:cubicBezTo>
                  <a:cubicBezTo>
                    <a:pt x="889" y="747"/>
                    <a:pt x="889" y="746"/>
                    <a:pt x="889" y="746"/>
                  </a:cubicBezTo>
                  <a:cubicBezTo>
                    <a:pt x="889" y="746"/>
                    <a:pt x="889" y="746"/>
                    <a:pt x="889" y="745"/>
                  </a:cubicBezTo>
                  <a:cubicBezTo>
                    <a:pt x="889" y="745"/>
                    <a:pt x="889" y="745"/>
                    <a:pt x="889" y="745"/>
                  </a:cubicBezTo>
                  <a:cubicBezTo>
                    <a:pt x="889" y="744"/>
                    <a:pt x="888" y="744"/>
                    <a:pt x="888" y="743"/>
                  </a:cubicBezTo>
                  <a:cubicBezTo>
                    <a:pt x="888" y="742"/>
                    <a:pt x="887" y="742"/>
                    <a:pt x="887" y="741"/>
                  </a:cubicBezTo>
                  <a:cubicBezTo>
                    <a:pt x="887" y="741"/>
                    <a:pt x="887" y="741"/>
                    <a:pt x="887" y="741"/>
                  </a:cubicBezTo>
                  <a:cubicBezTo>
                    <a:pt x="887" y="740"/>
                    <a:pt x="886" y="739"/>
                    <a:pt x="886" y="738"/>
                  </a:cubicBezTo>
                  <a:cubicBezTo>
                    <a:pt x="886" y="738"/>
                    <a:pt x="886" y="738"/>
                    <a:pt x="885" y="738"/>
                  </a:cubicBezTo>
                  <a:cubicBezTo>
                    <a:pt x="885" y="738"/>
                    <a:pt x="885" y="738"/>
                    <a:pt x="885" y="738"/>
                  </a:cubicBezTo>
                  <a:cubicBezTo>
                    <a:pt x="885" y="737"/>
                    <a:pt x="885" y="736"/>
                    <a:pt x="884" y="736"/>
                  </a:cubicBezTo>
                  <a:cubicBezTo>
                    <a:pt x="884" y="735"/>
                    <a:pt x="884" y="735"/>
                    <a:pt x="884" y="735"/>
                  </a:cubicBezTo>
                  <a:cubicBezTo>
                    <a:pt x="884" y="734"/>
                    <a:pt x="884" y="734"/>
                    <a:pt x="883" y="733"/>
                  </a:cubicBezTo>
                  <a:cubicBezTo>
                    <a:pt x="883" y="733"/>
                    <a:pt x="883" y="733"/>
                    <a:pt x="883" y="733"/>
                  </a:cubicBezTo>
                  <a:cubicBezTo>
                    <a:pt x="884" y="733"/>
                    <a:pt x="884" y="732"/>
                    <a:pt x="883" y="732"/>
                  </a:cubicBezTo>
                  <a:cubicBezTo>
                    <a:pt x="883" y="732"/>
                    <a:pt x="883" y="732"/>
                    <a:pt x="883" y="732"/>
                  </a:cubicBezTo>
                  <a:cubicBezTo>
                    <a:pt x="883" y="731"/>
                    <a:pt x="883" y="731"/>
                    <a:pt x="883" y="731"/>
                  </a:cubicBezTo>
                  <a:cubicBezTo>
                    <a:pt x="883" y="731"/>
                    <a:pt x="883" y="730"/>
                    <a:pt x="882" y="730"/>
                  </a:cubicBezTo>
                  <a:cubicBezTo>
                    <a:pt x="882" y="729"/>
                    <a:pt x="882" y="729"/>
                    <a:pt x="881" y="729"/>
                  </a:cubicBezTo>
                  <a:cubicBezTo>
                    <a:pt x="881" y="729"/>
                    <a:pt x="881" y="729"/>
                    <a:pt x="880" y="729"/>
                  </a:cubicBezTo>
                  <a:cubicBezTo>
                    <a:pt x="880" y="728"/>
                    <a:pt x="880" y="728"/>
                    <a:pt x="880" y="727"/>
                  </a:cubicBezTo>
                  <a:cubicBezTo>
                    <a:pt x="880" y="727"/>
                    <a:pt x="880" y="727"/>
                    <a:pt x="880" y="726"/>
                  </a:cubicBezTo>
                  <a:cubicBezTo>
                    <a:pt x="879" y="726"/>
                    <a:pt x="879" y="726"/>
                    <a:pt x="879" y="726"/>
                  </a:cubicBezTo>
                  <a:cubicBezTo>
                    <a:pt x="879" y="726"/>
                    <a:pt x="879" y="726"/>
                    <a:pt x="879" y="725"/>
                  </a:cubicBezTo>
                  <a:cubicBezTo>
                    <a:pt x="879" y="725"/>
                    <a:pt x="879" y="724"/>
                    <a:pt x="878" y="724"/>
                  </a:cubicBezTo>
                  <a:cubicBezTo>
                    <a:pt x="878" y="724"/>
                    <a:pt x="878" y="724"/>
                    <a:pt x="878" y="724"/>
                  </a:cubicBezTo>
                  <a:cubicBezTo>
                    <a:pt x="879" y="724"/>
                    <a:pt x="879" y="723"/>
                    <a:pt x="879" y="723"/>
                  </a:cubicBezTo>
                  <a:cubicBezTo>
                    <a:pt x="880" y="723"/>
                    <a:pt x="880" y="723"/>
                    <a:pt x="880" y="723"/>
                  </a:cubicBezTo>
                  <a:cubicBezTo>
                    <a:pt x="880" y="722"/>
                    <a:pt x="880" y="722"/>
                    <a:pt x="882" y="721"/>
                  </a:cubicBezTo>
                  <a:cubicBezTo>
                    <a:pt x="882" y="721"/>
                    <a:pt x="882" y="721"/>
                    <a:pt x="882" y="721"/>
                  </a:cubicBezTo>
                  <a:cubicBezTo>
                    <a:pt x="885" y="720"/>
                    <a:pt x="885" y="719"/>
                    <a:pt x="885" y="719"/>
                  </a:cubicBezTo>
                  <a:cubicBezTo>
                    <a:pt x="885" y="718"/>
                    <a:pt x="885" y="718"/>
                    <a:pt x="885" y="718"/>
                  </a:cubicBezTo>
                  <a:cubicBezTo>
                    <a:pt x="886" y="718"/>
                    <a:pt x="886" y="718"/>
                    <a:pt x="886" y="718"/>
                  </a:cubicBezTo>
                  <a:cubicBezTo>
                    <a:pt x="887" y="718"/>
                    <a:pt x="887" y="718"/>
                    <a:pt x="887" y="718"/>
                  </a:cubicBezTo>
                  <a:cubicBezTo>
                    <a:pt x="888" y="718"/>
                    <a:pt x="888" y="718"/>
                    <a:pt x="889" y="717"/>
                  </a:cubicBezTo>
                  <a:cubicBezTo>
                    <a:pt x="890" y="717"/>
                    <a:pt x="890" y="716"/>
                    <a:pt x="891" y="715"/>
                  </a:cubicBezTo>
                  <a:cubicBezTo>
                    <a:pt x="891" y="715"/>
                    <a:pt x="891" y="715"/>
                    <a:pt x="891" y="715"/>
                  </a:cubicBezTo>
                  <a:cubicBezTo>
                    <a:pt x="892" y="715"/>
                    <a:pt x="893" y="714"/>
                    <a:pt x="893" y="713"/>
                  </a:cubicBezTo>
                  <a:cubicBezTo>
                    <a:pt x="894" y="713"/>
                    <a:pt x="894" y="713"/>
                    <a:pt x="894" y="712"/>
                  </a:cubicBezTo>
                  <a:cubicBezTo>
                    <a:pt x="894" y="712"/>
                    <a:pt x="894" y="712"/>
                    <a:pt x="894" y="712"/>
                  </a:cubicBezTo>
                  <a:cubicBezTo>
                    <a:pt x="894" y="712"/>
                    <a:pt x="894" y="712"/>
                    <a:pt x="894" y="712"/>
                  </a:cubicBezTo>
                  <a:cubicBezTo>
                    <a:pt x="895" y="712"/>
                    <a:pt x="895" y="712"/>
                    <a:pt x="895" y="712"/>
                  </a:cubicBezTo>
                  <a:cubicBezTo>
                    <a:pt x="896" y="711"/>
                    <a:pt x="896" y="711"/>
                    <a:pt x="897" y="710"/>
                  </a:cubicBezTo>
                  <a:cubicBezTo>
                    <a:pt x="897" y="710"/>
                    <a:pt x="897" y="710"/>
                    <a:pt x="897" y="710"/>
                  </a:cubicBezTo>
                  <a:cubicBezTo>
                    <a:pt x="897" y="710"/>
                    <a:pt x="897" y="710"/>
                    <a:pt x="897" y="710"/>
                  </a:cubicBezTo>
                  <a:cubicBezTo>
                    <a:pt x="897" y="710"/>
                    <a:pt x="897" y="710"/>
                    <a:pt x="897" y="710"/>
                  </a:cubicBezTo>
                  <a:cubicBezTo>
                    <a:pt x="897" y="710"/>
                    <a:pt x="898" y="710"/>
                    <a:pt x="898" y="709"/>
                  </a:cubicBezTo>
                  <a:cubicBezTo>
                    <a:pt x="899" y="709"/>
                    <a:pt x="900" y="709"/>
                    <a:pt x="900" y="708"/>
                  </a:cubicBezTo>
                  <a:cubicBezTo>
                    <a:pt x="901" y="708"/>
                    <a:pt x="901" y="707"/>
                    <a:pt x="901" y="707"/>
                  </a:cubicBezTo>
                  <a:cubicBezTo>
                    <a:pt x="901" y="706"/>
                    <a:pt x="902" y="706"/>
                    <a:pt x="902" y="706"/>
                  </a:cubicBezTo>
                  <a:cubicBezTo>
                    <a:pt x="902" y="706"/>
                    <a:pt x="902" y="706"/>
                    <a:pt x="903" y="706"/>
                  </a:cubicBezTo>
                  <a:cubicBezTo>
                    <a:pt x="904" y="705"/>
                    <a:pt x="904" y="705"/>
                    <a:pt x="904" y="704"/>
                  </a:cubicBezTo>
                  <a:cubicBezTo>
                    <a:pt x="904" y="704"/>
                    <a:pt x="905" y="704"/>
                    <a:pt x="905" y="704"/>
                  </a:cubicBezTo>
                  <a:cubicBezTo>
                    <a:pt x="905" y="704"/>
                    <a:pt x="905" y="703"/>
                    <a:pt x="905" y="703"/>
                  </a:cubicBezTo>
                  <a:cubicBezTo>
                    <a:pt x="905" y="703"/>
                    <a:pt x="905" y="703"/>
                    <a:pt x="905" y="703"/>
                  </a:cubicBezTo>
                  <a:cubicBezTo>
                    <a:pt x="906" y="703"/>
                    <a:pt x="906" y="702"/>
                    <a:pt x="906" y="702"/>
                  </a:cubicBezTo>
                  <a:cubicBezTo>
                    <a:pt x="906" y="702"/>
                    <a:pt x="907" y="702"/>
                    <a:pt x="908" y="701"/>
                  </a:cubicBezTo>
                  <a:cubicBezTo>
                    <a:pt x="908" y="701"/>
                    <a:pt x="908" y="700"/>
                    <a:pt x="908" y="700"/>
                  </a:cubicBezTo>
                  <a:cubicBezTo>
                    <a:pt x="909" y="699"/>
                    <a:pt x="909" y="699"/>
                    <a:pt x="909" y="699"/>
                  </a:cubicBezTo>
                  <a:cubicBezTo>
                    <a:pt x="910" y="699"/>
                    <a:pt x="910" y="699"/>
                    <a:pt x="910" y="699"/>
                  </a:cubicBezTo>
                  <a:cubicBezTo>
                    <a:pt x="911" y="698"/>
                    <a:pt x="911" y="697"/>
                    <a:pt x="911" y="697"/>
                  </a:cubicBezTo>
                  <a:cubicBezTo>
                    <a:pt x="911" y="697"/>
                    <a:pt x="912" y="697"/>
                    <a:pt x="912" y="696"/>
                  </a:cubicBezTo>
                  <a:cubicBezTo>
                    <a:pt x="912" y="696"/>
                    <a:pt x="912" y="696"/>
                    <a:pt x="912" y="696"/>
                  </a:cubicBezTo>
                  <a:cubicBezTo>
                    <a:pt x="913" y="696"/>
                    <a:pt x="913" y="696"/>
                    <a:pt x="913" y="695"/>
                  </a:cubicBezTo>
                  <a:cubicBezTo>
                    <a:pt x="914" y="695"/>
                    <a:pt x="915" y="695"/>
                    <a:pt x="916" y="694"/>
                  </a:cubicBezTo>
                  <a:cubicBezTo>
                    <a:pt x="916" y="694"/>
                    <a:pt x="916" y="694"/>
                    <a:pt x="916" y="694"/>
                  </a:cubicBezTo>
                  <a:cubicBezTo>
                    <a:pt x="917" y="692"/>
                    <a:pt x="918" y="692"/>
                    <a:pt x="918" y="691"/>
                  </a:cubicBezTo>
                  <a:cubicBezTo>
                    <a:pt x="919" y="691"/>
                    <a:pt x="920" y="690"/>
                    <a:pt x="921" y="689"/>
                  </a:cubicBezTo>
                  <a:cubicBezTo>
                    <a:pt x="921" y="688"/>
                    <a:pt x="921" y="688"/>
                    <a:pt x="921" y="688"/>
                  </a:cubicBezTo>
                  <a:cubicBezTo>
                    <a:pt x="921" y="688"/>
                    <a:pt x="922" y="687"/>
                    <a:pt x="922" y="687"/>
                  </a:cubicBezTo>
                  <a:cubicBezTo>
                    <a:pt x="923" y="686"/>
                    <a:pt x="924" y="686"/>
                    <a:pt x="924" y="685"/>
                  </a:cubicBezTo>
                  <a:cubicBezTo>
                    <a:pt x="924" y="685"/>
                    <a:pt x="925" y="684"/>
                    <a:pt x="926" y="683"/>
                  </a:cubicBezTo>
                  <a:cubicBezTo>
                    <a:pt x="926" y="683"/>
                    <a:pt x="926" y="683"/>
                    <a:pt x="926" y="683"/>
                  </a:cubicBezTo>
                  <a:cubicBezTo>
                    <a:pt x="926" y="682"/>
                    <a:pt x="926" y="682"/>
                    <a:pt x="926" y="682"/>
                  </a:cubicBezTo>
                  <a:cubicBezTo>
                    <a:pt x="927" y="682"/>
                    <a:pt x="927" y="681"/>
                    <a:pt x="928" y="680"/>
                  </a:cubicBezTo>
                  <a:cubicBezTo>
                    <a:pt x="928" y="680"/>
                    <a:pt x="928" y="680"/>
                    <a:pt x="928" y="680"/>
                  </a:cubicBezTo>
                  <a:cubicBezTo>
                    <a:pt x="928" y="679"/>
                    <a:pt x="928" y="679"/>
                    <a:pt x="928" y="679"/>
                  </a:cubicBezTo>
                  <a:cubicBezTo>
                    <a:pt x="928" y="679"/>
                    <a:pt x="928" y="679"/>
                    <a:pt x="928" y="679"/>
                  </a:cubicBezTo>
                  <a:cubicBezTo>
                    <a:pt x="928" y="679"/>
                    <a:pt x="928" y="679"/>
                    <a:pt x="929" y="678"/>
                  </a:cubicBezTo>
                  <a:cubicBezTo>
                    <a:pt x="929" y="678"/>
                    <a:pt x="930" y="678"/>
                    <a:pt x="930" y="677"/>
                  </a:cubicBezTo>
                  <a:cubicBezTo>
                    <a:pt x="931" y="676"/>
                    <a:pt x="931" y="676"/>
                    <a:pt x="931" y="676"/>
                  </a:cubicBezTo>
                  <a:cubicBezTo>
                    <a:pt x="931" y="676"/>
                    <a:pt x="932" y="675"/>
                    <a:pt x="932" y="675"/>
                  </a:cubicBezTo>
                  <a:cubicBezTo>
                    <a:pt x="932" y="675"/>
                    <a:pt x="932" y="675"/>
                    <a:pt x="932" y="675"/>
                  </a:cubicBezTo>
                  <a:cubicBezTo>
                    <a:pt x="932" y="675"/>
                    <a:pt x="932" y="674"/>
                    <a:pt x="933" y="674"/>
                  </a:cubicBezTo>
                  <a:cubicBezTo>
                    <a:pt x="933" y="674"/>
                    <a:pt x="933" y="674"/>
                    <a:pt x="933" y="673"/>
                  </a:cubicBezTo>
                  <a:cubicBezTo>
                    <a:pt x="933" y="673"/>
                    <a:pt x="933" y="672"/>
                    <a:pt x="934" y="672"/>
                  </a:cubicBezTo>
                  <a:cubicBezTo>
                    <a:pt x="934" y="672"/>
                    <a:pt x="934" y="672"/>
                    <a:pt x="934" y="672"/>
                  </a:cubicBezTo>
                  <a:cubicBezTo>
                    <a:pt x="935" y="671"/>
                    <a:pt x="935" y="671"/>
                    <a:pt x="936" y="670"/>
                  </a:cubicBezTo>
                  <a:cubicBezTo>
                    <a:pt x="936" y="670"/>
                    <a:pt x="936" y="670"/>
                    <a:pt x="936" y="669"/>
                  </a:cubicBezTo>
                  <a:cubicBezTo>
                    <a:pt x="936" y="669"/>
                    <a:pt x="936" y="669"/>
                    <a:pt x="936" y="669"/>
                  </a:cubicBezTo>
                  <a:cubicBezTo>
                    <a:pt x="936" y="668"/>
                    <a:pt x="936" y="668"/>
                    <a:pt x="936" y="668"/>
                  </a:cubicBezTo>
                  <a:cubicBezTo>
                    <a:pt x="937" y="668"/>
                    <a:pt x="937" y="668"/>
                    <a:pt x="937" y="667"/>
                  </a:cubicBezTo>
                  <a:cubicBezTo>
                    <a:pt x="937" y="667"/>
                    <a:pt x="937" y="667"/>
                    <a:pt x="937" y="667"/>
                  </a:cubicBezTo>
                  <a:cubicBezTo>
                    <a:pt x="937" y="667"/>
                    <a:pt x="937" y="667"/>
                    <a:pt x="937" y="666"/>
                  </a:cubicBezTo>
                  <a:cubicBezTo>
                    <a:pt x="938" y="666"/>
                    <a:pt x="938" y="666"/>
                    <a:pt x="938" y="666"/>
                  </a:cubicBezTo>
                  <a:cubicBezTo>
                    <a:pt x="938" y="666"/>
                    <a:pt x="938" y="665"/>
                    <a:pt x="938" y="665"/>
                  </a:cubicBezTo>
                  <a:cubicBezTo>
                    <a:pt x="939" y="665"/>
                    <a:pt x="940" y="664"/>
                    <a:pt x="940" y="664"/>
                  </a:cubicBezTo>
                  <a:cubicBezTo>
                    <a:pt x="940" y="663"/>
                    <a:pt x="940" y="662"/>
                    <a:pt x="940" y="662"/>
                  </a:cubicBezTo>
                  <a:cubicBezTo>
                    <a:pt x="940" y="662"/>
                    <a:pt x="940" y="662"/>
                    <a:pt x="940" y="662"/>
                  </a:cubicBezTo>
                  <a:cubicBezTo>
                    <a:pt x="940" y="662"/>
                    <a:pt x="940" y="662"/>
                    <a:pt x="940" y="661"/>
                  </a:cubicBezTo>
                  <a:cubicBezTo>
                    <a:pt x="940" y="661"/>
                    <a:pt x="941" y="661"/>
                    <a:pt x="941" y="661"/>
                  </a:cubicBezTo>
                  <a:cubicBezTo>
                    <a:pt x="941" y="660"/>
                    <a:pt x="941" y="660"/>
                    <a:pt x="942" y="660"/>
                  </a:cubicBezTo>
                  <a:cubicBezTo>
                    <a:pt x="942" y="659"/>
                    <a:pt x="942" y="658"/>
                    <a:pt x="942" y="658"/>
                  </a:cubicBezTo>
                  <a:cubicBezTo>
                    <a:pt x="942" y="658"/>
                    <a:pt x="942" y="658"/>
                    <a:pt x="942" y="658"/>
                  </a:cubicBezTo>
                  <a:cubicBezTo>
                    <a:pt x="943" y="657"/>
                    <a:pt x="943" y="657"/>
                    <a:pt x="943" y="657"/>
                  </a:cubicBezTo>
                  <a:cubicBezTo>
                    <a:pt x="943" y="656"/>
                    <a:pt x="943" y="656"/>
                    <a:pt x="943" y="656"/>
                  </a:cubicBezTo>
                  <a:cubicBezTo>
                    <a:pt x="943" y="656"/>
                    <a:pt x="943" y="656"/>
                    <a:pt x="943" y="656"/>
                  </a:cubicBezTo>
                  <a:cubicBezTo>
                    <a:pt x="943" y="656"/>
                    <a:pt x="944" y="656"/>
                    <a:pt x="944" y="655"/>
                  </a:cubicBezTo>
                  <a:cubicBezTo>
                    <a:pt x="945" y="655"/>
                    <a:pt x="945" y="654"/>
                    <a:pt x="945" y="653"/>
                  </a:cubicBezTo>
                  <a:cubicBezTo>
                    <a:pt x="946" y="653"/>
                    <a:pt x="946" y="651"/>
                    <a:pt x="946" y="651"/>
                  </a:cubicBezTo>
                  <a:cubicBezTo>
                    <a:pt x="946" y="651"/>
                    <a:pt x="946" y="650"/>
                    <a:pt x="946" y="650"/>
                  </a:cubicBezTo>
                  <a:cubicBezTo>
                    <a:pt x="946" y="650"/>
                    <a:pt x="947" y="649"/>
                    <a:pt x="947" y="649"/>
                  </a:cubicBezTo>
                  <a:cubicBezTo>
                    <a:pt x="947" y="649"/>
                    <a:pt x="947" y="648"/>
                    <a:pt x="947" y="648"/>
                  </a:cubicBezTo>
                  <a:cubicBezTo>
                    <a:pt x="947" y="648"/>
                    <a:pt x="948" y="647"/>
                    <a:pt x="948" y="646"/>
                  </a:cubicBezTo>
                  <a:cubicBezTo>
                    <a:pt x="948" y="646"/>
                    <a:pt x="948" y="646"/>
                    <a:pt x="948" y="646"/>
                  </a:cubicBezTo>
                  <a:cubicBezTo>
                    <a:pt x="948" y="645"/>
                    <a:pt x="949" y="644"/>
                    <a:pt x="949" y="643"/>
                  </a:cubicBezTo>
                  <a:cubicBezTo>
                    <a:pt x="950" y="643"/>
                    <a:pt x="950" y="641"/>
                    <a:pt x="950" y="641"/>
                  </a:cubicBezTo>
                  <a:cubicBezTo>
                    <a:pt x="950" y="640"/>
                    <a:pt x="950" y="640"/>
                    <a:pt x="950" y="640"/>
                  </a:cubicBezTo>
                  <a:cubicBezTo>
                    <a:pt x="950" y="640"/>
                    <a:pt x="950" y="640"/>
                    <a:pt x="950" y="640"/>
                  </a:cubicBezTo>
                  <a:cubicBezTo>
                    <a:pt x="950" y="639"/>
                    <a:pt x="951" y="639"/>
                    <a:pt x="951" y="638"/>
                  </a:cubicBezTo>
                  <a:cubicBezTo>
                    <a:pt x="952" y="637"/>
                    <a:pt x="952" y="636"/>
                    <a:pt x="952" y="635"/>
                  </a:cubicBezTo>
                  <a:cubicBezTo>
                    <a:pt x="952" y="635"/>
                    <a:pt x="952" y="635"/>
                    <a:pt x="952" y="635"/>
                  </a:cubicBezTo>
                  <a:cubicBezTo>
                    <a:pt x="952" y="634"/>
                    <a:pt x="952" y="634"/>
                    <a:pt x="952" y="634"/>
                  </a:cubicBezTo>
                  <a:cubicBezTo>
                    <a:pt x="951" y="634"/>
                    <a:pt x="951" y="633"/>
                    <a:pt x="953" y="632"/>
                  </a:cubicBezTo>
                  <a:cubicBezTo>
                    <a:pt x="953" y="631"/>
                    <a:pt x="953" y="631"/>
                    <a:pt x="953" y="630"/>
                  </a:cubicBezTo>
                  <a:cubicBezTo>
                    <a:pt x="953" y="629"/>
                    <a:pt x="953" y="629"/>
                    <a:pt x="953" y="629"/>
                  </a:cubicBezTo>
                  <a:cubicBezTo>
                    <a:pt x="953" y="628"/>
                    <a:pt x="954" y="628"/>
                    <a:pt x="954" y="627"/>
                  </a:cubicBezTo>
                  <a:cubicBezTo>
                    <a:pt x="954" y="627"/>
                    <a:pt x="954" y="626"/>
                    <a:pt x="954" y="626"/>
                  </a:cubicBezTo>
                  <a:cubicBezTo>
                    <a:pt x="955" y="625"/>
                    <a:pt x="955" y="625"/>
                    <a:pt x="955" y="624"/>
                  </a:cubicBezTo>
                  <a:cubicBezTo>
                    <a:pt x="955" y="624"/>
                    <a:pt x="955" y="624"/>
                    <a:pt x="955" y="623"/>
                  </a:cubicBezTo>
                  <a:cubicBezTo>
                    <a:pt x="955" y="623"/>
                    <a:pt x="955" y="623"/>
                    <a:pt x="955" y="623"/>
                  </a:cubicBezTo>
                  <a:cubicBezTo>
                    <a:pt x="955" y="622"/>
                    <a:pt x="955" y="622"/>
                    <a:pt x="956" y="622"/>
                  </a:cubicBezTo>
                  <a:cubicBezTo>
                    <a:pt x="956" y="621"/>
                    <a:pt x="956" y="621"/>
                    <a:pt x="956" y="620"/>
                  </a:cubicBezTo>
                  <a:cubicBezTo>
                    <a:pt x="956" y="620"/>
                    <a:pt x="956" y="620"/>
                    <a:pt x="956" y="619"/>
                  </a:cubicBezTo>
                  <a:cubicBezTo>
                    <a:pt x="956" y="619"/>
                    <a:pt x="956" y="619"/>
                    <a:pt x="956" y="619"/>
                  </a:cubicBezTo>
                  <a:cubicBezTo>
                    <a:pt x="956" y="618"/>
                    <a:pt x="957" y="618"/>
                    <a:pt x="956" y="617"/>
                  </a:cubicBezTo>
                  <a:cubicBezTo>
                    <a:pt x="956" y="616"/>
                    <a:pt x="956" y="616"/>
                    <a:pt x="956" y="616"/>
                  </a:cubicBezTo>
                  <a:cubicBezTo>
                    <a:pt x="956" y="616"/>
                    <a:pt x="957" y="615"/>
                    <a:pt x="957" y="615"/>
                  </a:cubicBezTo>
                  <a:cubicBezTo>
                    <a:pt x="957" y="615"/>
                    <a:pt x="957" y="615"/>
                    <a:pt x="957" y="615"/>
                  </a:cubicBezTo>
                  <a:cubicBezTo>
                    <a:pt x="957" y="615"/>
                    <a:pt x="957" y="614"/>
                    <a:pt x="957" y="613"/>
                  </a:cubicBezTo>
                  <a:cubicBezTo>
                    <a:pt x="957" y="613"/>
                    <a:pt x="957" y="612"/>
                    <a:pt x="957" y="612"/>
                  </a:cubicBezTo>
                  <a:cubicBezTo>
                    <a:pt x="957" y="612"/>
                    <a:pt x="957" y="612"/>
                    <a:pt x="957" y="612"/>
                  </a:cubicBezTo>
                  <a:cubicBezTo>
                    <a:pt x="957" y="611"/>
                    <a:pt x="957" y="611"/>
                    <a:pt x="957" y="610"/>
                  </a:cubicBezTo>
                  <a:cubicBezTo>
                    <a:pt x="957" y="610"/>
                    <a:pt x="957" y="610"/>
                    <a:pt x="957" y="610"/>
                  </a:cubicBezTo>
                  <a:cubicBezTo>
                    <a:pt x="957" y="609"/>
                    <a:pt x="958" y="609"/>
                    <a:pt x="957" y="609"/>
                  </a:cubicBezTo>
                  <a:cubicBezTo>
                    <a:pt x="957" y="608"/>
                    <a:pt x="957" y="608"/>
                    <a:pt x="958" y="607"/>
                  </a:cubicBezTo>
                  <a:cubicBezTo>
                    <a:pt x="958" y="607"/>
                    <a:pt x="958" y="606"/>
                    <a:pt x="958" y="606"/>
                  </a:cubicBezTo>
                  <a:cubicBezTo>
                    <a:pt x="958" y="606"/>
                    <a:pt x="958" y="605"/>
                    <a:pt x="958" y="605"/>
                  </a:cubicBezTo>
                  <a:cubicBezTo>
                    <a:pt x="958" y="605"/>
                    <a:pt x="958" y="604"/>
                    <a:pt x="958" y="604"/>
                  </a:cubicBezTo>
                  <a:cubicBezTo>
                    <a:pt x="958" y="604"/>
                    <a:pt x="958" y="604"/>
                    <a:pt x="958" y="604"/>
                  </a:cubicBezTo>
                  <a:cubicBezTo>
                    <a:pt x="958" y="603"/>
                    <a:pt x="958" y="603"/>
                    <a:pt x="958" y="603"/>
                  </a:cubicBezTo>
                  <a:cubicBezTo>
                    <a:pt x="958" y="602"/>
                    <a:pt x="959" y="601"/>
                    <a:pt x="958" y="600"/>
                  </a:cubicBezTo>
                  <a:cubicBezTo>
                    <a:pt x="959" y="599"/>
                    <a:pt x="959" y="599"/>
                    <a:pt x="959" y="598"/>
                  </a:cubicBezTo>
                  <a:cubicBezTo>
                    <a:pt x="959" y="597"/>
                    <a:pt x="959" y="597"/>
                    <a:pt x="959" y="597"/>
                  </a:cubicBezTo>
                  <a:cubicBezTo>
                    <a:pt x="959" y="596"/>
                    <a:pt x="959" y="596"/>
                    <a:pt x="959" y="596"/>
                  </a:cubicBezTo>
                  <a:cubicBezTo>
                    <a:pt x="959" y="595"/>
                    <a:pt x="959" y="594"/>
                    <a:pt x="959" y="593"/>
                  </a:cubicBezTo>
                  <a:cubicBezTo>
                    <a:pt x="959" y="593"/>
                    <a:pt x="959" y="592"/>
                    <a:pt x="959" y="592"/>
                  </a:cubicBezTo>
                  <a:cubicBezTo>
                    <a:pt x="959" y="592"/>
                    <a:pt x="959" y="591"/>
                    <a:pt x="959" y="590"/>
                  </a:cubicBezTo>
                  <a:cubicBezTo>
                    <a:pt x="959" y="589"/>
                    <a:pt x="959" y="588"/>
                    <a:pt x="959" y="587"/>
                  </a:cubicBezTo>
                  <a:cubicBezTo>
                    <a:pt x="959" y="587"/>
                    <a:pt x="958" y="586"/>
                    <a:pt x="958" y="586"/>
                  </a:cubicBezTo>
                  <a:cubicBezTo>
                    <a:pt x="958" y="585"/>
                    <a:pt x="959" y="584"/>
                    <a:pt x="959" y="583"/>
                  </a:cubicBezTo>
                  <a:cubicBezTo>
                    <a:pt x="959" y="582"/>
                    <a:pt x="959" y="581"/>
                    <a:pt x="959" y="580"/>
                  </a:cubicBezTo>
                  <a:cubicBezTo>
                    <a:pt x="959" y="580"/>
                    <a:pt x="959" y="580"/>
                    <a:pt x="959" y="580"/>
                  </a:cubicBezTo>
                  <a:cubicBezTo>
                    <a:pt x="959" y="578"/>
                    <a:pt x="959" y="578"/>
                    <a:pt x="959" y="577"/>
                  </a:cubicBezTo>
                  <a:cubicBezTo>
                    <a:pt x="959" y="577"/>
                    <a:pt x="958" y="576"/>
                    <a:pt x="958" y="575"/>
                  </a:cubicBezTo>
                  <a:cubicBezTo>
                    <a:pt x="958" y="575"/>
                    <a:pt x="958" y="575"/>
                    <a:pt x="958" y="575"/>
                  </a:cubicBezTo>
                  <a:cubicBezTo>
                    <a:pt x="958" y="574"/>
                    <a:pt x="957" y="574"/>
                    <a:pt x="957" y="574"/>
                  </a:cubicBezTo>
                  <a:cubicBezTo>
                    <a:pt x="957" y="574"/>
                    <a:pt x="958" y="574"/>
                    <a:pt x="958" y="574"/>
                  </a:cubicBezTo>
                  <a:cubicBezTo>
                    <a:pt x="958" y="574"/>
                    <a:pt x="958" y="573"/>
                    <a:pt x="958" y="573"/>
                  </a:cubicBezTo>
                  <a:cubicBezTo>
                    <a:pt x="958" y="572"/>
                    <a:pt x="958" y="571"/>
                    <a:pt x="958" y="570"/>
                  </a:cubicBezTo>
                  <a:cubicBezTo>
                    <a:pt x="958" y="570"/>
                    <a:pt x="958" y="570"/>
                    <a:pt x="958" y="570"/>
                  </a:cubicBezTo>
                  <a:cubicBezTo>
                    <a:pt x="958" y="570"/>
                    <a:pt x="958" y="569"/>
                    <a:pt x="958" y="569"/>
                  </a:cubicBezTo>
                  <a:cubicBezTo>
                    <a:pt x="958" y="568"/>
                    <a:pt x="958" y="567"/>
                    <a:pt x="958" y="566"/>
                  </a:cubicBezTo>
                  <a:cubicBezTo>
                    <a:pt x="958" y="566"/>
                    <a:pt x="958" y="565"/>
                    <a:pt x="958" y="565"/>
                  </a:cubicBezTo>
                  <a:cubicBezTo>
                    <a:pt x="958" y="564"/>
                    <a:pt x="958" y="564"/>
                    <a:pt x="958" y="563"/>
                  </a:cubicBezTo>
                  <a:cubicBezTo>
                    <a:pt x="958" y="562"/>
                    <a:pt x="957" y="561"/>
                    <a:pt x="957" y="560"/>
                  </a:cubicBezTo>
                  <a:cubicBezTo>
                    <a:pt x="957" y="558"/>
                    <a:pt x="957" y="558"/>
                    <a:pt x="957" y="557"/>
                  </a:cubicBezTo>
                  <a:cubicBezTo>
                    <a:pt x="957" y="557"/>
                    <a:pt x="957" y="557"/>
                    <a:pt x="957" y="557"/>
                  </a:cubicBezTo>
                  <a:cubicBezTo>
                    <a:pt x="957" y="556"/>
                    <a:pt x="957" y="554"/>
                    <a:pt x="957" y="553"/>
                  </a:cubicBezTo>
                  <a:cubicBezTo>
                    <a:pt x="957" y="552"/>
                    <a:pt x="957" y="552"/>
                    <a:pt x="957" y="551"/>
                  </a:cubicBezTo>
                  <a:cubicBezTo>
                    <a:pt x="957" y="551"/>
                    <a:pt x="957" y="550"/>
                    <a:pt x="956" y="549"/>
                  </a:cubicBezTo>
                  <a:cubicBezTo>
                    <a:pt x="956" y="548"/>
                    <a:pt x="956" y="548"/>
                    <a:pt x="956" y="547"/>
                  </a:cubicBezTo>
                  <a:cubicBezTo>
                    <a:pt x="956" y="547"/>
                    <a:pt x="956" y="547"/>
                    <a:pt x="956" y="546"/>
                  </a:cubicBezTo>
                  <a:cubicBezTo>
                    <a:pt x="955" y="546"/>
                    <a:pt x="955" y="545"/>
                    <a:pt x="955" y="544"/>
                  </a:cubicBezTo>
                  <a:cubicBezTo>
                    <a:pt x="956" y="543"/>
                    <a:pt x="956" y="543"/>
                    <a:pt x="956" y="543"/>
                  </a:cubicBezTo>
                  <a:cubicBezTo>
                    <a:pt x="955" y="543"/>
                    <a:pt x="955" y="542"/>
                    <a:pt x="955" y="541"/>
                  </a:cubicBezTo>
                  <a:cubicBezTo>
                    <a:pt x="955" y="541"/>
                    <a:pt x="956" y="540"/>
                    <a:pt x="955" y="539"/>
                  </a:cubicBezTo>
                  <a:cubicBezTo>
                    <a:pt x="955" y="538"/>
                    <a:pt x="955" y="537"/>
                    <a:pt x="955" y="536"/>
                  </a:cubicBezTo>
                  <a:cubicBezTo>
                    <a:pt x="955" y="535"/>
                    <a:pt x="955" y="534"/>
                    <a:pt x="955" y="533"/>
                  </a:cubicBezTo>
                  <a:cubicBezTo>
                    <a:pt x="955" y="531"/>
                    <a:pt x="955" y="529"/>
                    <a:pt x="954" y="528"/>
                  </a:cubicBezTo>
                  <a:cubicBezTo>
                    <a:pt x="954" y="528"/>
                    <a:pt x="954" y="528"/>
                    <a:pt x="954" y="528"/>
                  </a:cubicBezTo>
                  <a:cubicBezTo>
                    <a:pt x="954" y="528"/>
                    <a:pt x="954" y="528"/>
                    <a:pt x="954" y="527"/>
                  </a:cubicBezTo>
                  <a:cubicBezTo>
                    <a:pt x="954" y="527"/>
                    <a:pt x="954" y="527"/>
                    <a:pt x="954" y="526"/>
                  </a:cubicBezTo>
                  <a:cubicBezTo>
                    <a:pt x="954" y="526"/>
                    <a:pt x="954" y="526"/>
                    <a:pt x="954" y="525"/>
                  </a:cubicBezTo>
                  <a:cubicBezTo>
                    <a:pt x="954" y="525"/>
                    <a:pt x="954" y="525"/>
                    <a:pt x="954" y="524"/>
                  </a:cubicBezTo>
                  <a:cubicBezTo>
                    <a:pt x="954" y="524"/>
                    <a:pt x="954" y="524"/>
                    <a:pt x="954" y="524"/>
                  </a:cubicBezTo>
                  <a:cubicBezTo>
                    <a:pt x="954" y="523"/>
                    <a:pt x="953" y="523"/>
                    <a:pt x="953" y="523"/>
                  </a:cubicBezTo>
                  <a:cubicBezTo>
                    <a:pt x="953" y="522"/>
                    <a:pt x="953" y="522"/>
                    <a:pt x="953" y="522"/>
                  </a:cubicBezTo>
                  <a:cubicBezTo>
                    <a:pt x="954" y="520"/>
                    <a:pt x="953" y="519"/>
                    <a:pt x="953" y="518"/>
                  </a:cubicBezTo>
                  <a:cubicBezTo>
                    <a:pt x="953" y="518"/>
                    <a:pt x="953" y="518"/>
                    <a:pt x="953" y="518"/>
                  </a:cubicBezTo>
                  <a:cubicBezTo>
                    <a:pt x="953" y="517"/>
                    <a:pt x="953" y="517"/>
                    <a:pt x="953" y="516"/>
                  </a:cubicBezTo>
                  <a:cubicBezTo>
                    <a:pt x="953" y="516"/>
                    <a:pt x="953" y="515"/>
                    <a:pt x="953" y="514"/>
                  </a:cubicBezTo>
                  <a:cubicBezTo>
                    <a:pt x="953" y="513"/>
                    <a:pt x="953" y="513"/>
                    <a:pt x="953" y="513"/>
                  </a:cubicBezTo>
                  <a:cubicBezTo>
                    <a:pt x="953" y="513"/>
                    <a:pt x="953" y="512"/>
                    <a:pt x="953" y="511"/>
                  </a:cubicBezTo>
                  <a:cubicBezTo>
                    <a:pt x="953" y="510"/>
                    <a:pt x="953" y="509"/>
                    <a:pt x="952" y="508"/>
                  </a:cubicBezTo>
                  <a:cubicBezTo>
                    <a:pt x="952" y="508"/>
                    <a:pt x="952" y="508"/>
                    <a:pt x="952" y="508"/>
                  </a:cubicBezTo>
                  <a:cubicBezTo>
                    <a:pt x="953" y="507"/>
                    <a:pt x="953" y="506"/>
                    <a:pt x="952" y="506"/>
                  </a:cubicBezTo>
                  <a:cubicBezTo>
                    <a:pt x="952" y="505"/>
                    <a:pt x="952" y="505"/>
                    <a:pt x="952" y="504"/>
                  </a:cubicBezTo>
                  <a:cubicBezTo>
                    <a:pt x="952" y="504"/>
                    <a:pt x="952" y="503"/>
                    <a:pt x="952" y="502"/>
                  </a:cubicBezTo>
                  <a:cubicBezTo>
                    <a:pt x="952" y="502"/>
                    <a:pt x="952" y="502"/>
                    <a:pt x="952" y="502"/>
                  </a:cubicBezTo>
                  <a:cubicBezTo>
                    <a:pt x="952" y="501"/>
                    <a:pt x="952" y="500"/>
                    <a:pt x="952" y="500"/>
                  </a:cubicBezTo>
                  <a:cubicBezTo>
                    <a:pt x="952" y="499"/>
                    <a:pt x="952" y="499"/>
                    <a:pt x="952" y="499"/>
                  </a:cubicBezTo>
                  <a:cubicBezTo>
                    <a:pt x="953" y="498"/>
                    <a:pt x="953" y="496"/>
                    <a:pt x="952" y="495"/>
                  </a:cubicBezTo>
                  <a:cubicBezTo>
                    <a:pt x="952" y="495"/>
                    <a:pt x="952" y="495"/>
                    <a:pt x="952" y="495"/>
                  </a:cubicBezTo>
                  <a:cubicBezTo>
                    <a:pt x="953" y="494"/>
                    <a:pt x="953" y="493"/>
                    <a:pt x="952" y="492"/>
                  </a:cubicBezTo>
                  <a:cubicBezTo>
                    <a:pt x="953" y="491"/>
                    <a:pt x="952" y="490"/>
                    <a:pt x="952" y="490"/>
                  </a:cubicBezTo>
                  <a:cubicBezTo>
                    <a:pt x="952" y="490"/>
                    <a:pt x="952" y="490"/>
                    <a:pt x="952" y="489"/>
                  </a:cubicBezTo>
                  <a:cubicBezTo>
                    <a:pt x="952" y="489"/>
                    <a:pt x="952" y="489"/>
                    <a:pt x="952" y="489"/>
                  </a:cubicBezTo>
                  <a:cubicBezTo>
                    <a:pt x="952" y="488"/>
                    <a:pt x="952" y="488"/>
                    <a:pt x="952" y="487"/>
                  </a:cubicBezTo>
                  <a:cubicBezTo>
                    <a:pt x="952" y="487"/>
                    <a:pt x="952" y="486"/>
                    <a:pt x="952" y="485"/>
                  </a:cubicBezTo>
                  <a:cubicBezTo>
                    <a:pt x="953" y="485"/>
                    <a:pt x="953" y="485"/>
                    <a:pt x="953" y="485"/>
                  </a:cubicBezTo>
                  <a:cubicBezTo>
                    <a:pt x="952" y="484"/>
                    <a:pt x="953" y="484"/>
                    <a:pt x="953" y="482"/>
                  </a:cubicBezTo>
                  <a:cubicBezTo>
                    <a:pt x="953" y="481"/>
                    <a:pt x="953" y="480"/>
                    <a:pt x="953" y="479"/>
                  </a:cubicBezTo>
                  <a:cubicBezTo>
                    <a:pt x="953" y="479"/>
                    <a:pt x="953" y="479"/>
                    <a:pt x="953" y="478"/>
                  </a:cubicBezTo>
                  <a:cubicBezTo>
                    <a:pt x="953" y="478"/>
                    <a:pt x="953" y="477"/>
                    <a:pt x="953" y="477"/>
                  </a:cubicBezTo>
                  <a:cubicBezTo>
                    <a:pt x="953" y="476"/>
                    <a:pt x="953" y="476"/>
                    <a:pt x="953" y="475"/>
                  </a:cubicBezTo>
                  <a:cubicBezTo>
                    <a:pt x="953" y="475"/>
                    <a:pt x="953" y="475"/>
                    <a:pt x="953" y="475"/>
                  </a:cubicBezTo>
                  <a:cubicBezTo>
                    <a:pt x="953" y="474"/>
                    <a:pt x="953" y="474"/>
                    <a:pt x="953" y="473"/>
                  </a:cubicBezTo>
                  <a:cubicBezTo>
                    <a:pt x="954" y="472"/>
                    <a:pt x="954" y="471"/>
                    <a:pt x="954" y="470"/>
                  </a:cubicBezTo>
                  <a:cubicBezTo>
                    <a:pt x="954" y="470"/>
                    <a:pt x="954" y="470"/>
                    <a:pt x="954" y="470"/>
                  </a:cubicBezTo>
                  <a:cubicBezTo>
                    <a:pt x="954" y="470"/>
                    <a:pt x="954" y="469"/>
                    <a:pt x="954" y="468"/>
                  </a:cubicBezTo>
                  <a:cubicBezTo>
                    <a:pt x="954" y="468"/>
                    <a:pt x="954" y="467"/>
                    <a:pt x="954" y="467"/>
                  </a:cubicBezTo>
                  <a:cubicBezTo>
                    <a:pt x="954" y="465"/>
                    <a:pt x="954" y="464"/>
                    <a:pt x="955" y="464"/>
                  </a:cubicBezTo>
                  <a:cubicBezTo>
                    <a:pt x="955" y="464"/>
                    <a:pt x="955" y="463"/>
                    <a:pt x="955" y="463"/>
                  </a:cubicBezTo>
                  <a:cubicBezTo>
                    <a:pt x="955" y="463"/>
                    <a:pt x="955" y="462"/>
                    <a:pt x="955" y="460"/>
                  </a:cubicBezTo>
                  <a:cubicBezTo>
                    <a:pt x="955" y="460"/>
                    <a:pt x="955" y="460"/>
                    <a:pt x="955" y="459"/>
                  </a:cubicBezTo>
                  <a:cubicBezTo>
                    <a:pt x="956" y="459"/>
                    <a:pt x="956" y="458"/>
                    <a:pt x="955" y="457"/>
                  </a:cubicBezTo>
                  <a:cubicBezTo>
                    <a:pt x="955" y="457"/>
                    <a:pt x="956" y="457"/>
                    <a:pt x="956" y="457"/>
                  </a:cubicBezTo>
                  <a:cubicBezTo>
                    <a:pt x="956" y="456"/>
                    <a:pt x="956" y="456"/>
                    <a:pt x="956" y="456"/>
                  </a:cubicBezTo>
                  <a:cubicBezTo>
                    <a:pt x="956" y="456"/>
                    <a:pt x="957" y="454"/>
                    <a:pt x="957" y="452"/>
                  </a:cubicBezTo>
                  <a:cubicBezTo>
                    <a:pt x="957" y="451"/>
                    <a:pt x="957" y="450"/>
                    <a:pt x="957" y="450"/>
                  </a:cubicBezTo>
                  <a:cubicBezTo>
                    <a:pt x="957" y="449"/>
                    <a:pt x="957" y="449"/>
                    <a:pt x="957" y="449"/>
                  </a:cubicBezTo>
                  <a:cubicBezTo>
                    <a:pt x="958" y="448"/>
                    <a:pt x="958" y="447"/>
                    <a:pt x="958" y="446"/>
                  </a:cubicBezTo>
                  <a:cubicBezTo>
                    <a:pt x="957" y="446"/>
                    <a:pt x="957" y="445"/>
                    <a:pt x="958" y="445"/>
                  </a:cubicBezTo>
                  <a:cubicBezTo>
                    <a:pt x="958" y="445"/>
                    <a:pt x="958" y="445"/>
                    <a:pt x="958" y="444"/>
                  </a:cubicBezTo>
                  <a:cubicBezTo>
                    <a:pt x="957" y="443"/>
                    <a:pt x="957" y="442"/>
                    <a:pt x="957" y="442"/>
                  </a:cubicBezTo>
                  <a:cubicBezTo>
                    <a:pt x="958" y="442"/>
                    <a:pt x="958" y="442"/>
                    <a:pt x="958" y="442"/>
                  </a:cubicBezTo>
                  <a:cubicBezTo>
                    <a:pt x="959" y="441"/>
                    <a:pt x="959" y="439"/>
                    <a:pt x="959" y="438"/>
                  </a:cubicBezTo>
                  <a:cubicBezTo>
                    <a:pt x="959" y="437"/>
                    <a:pt x="959" y="436"/>
                    <a:pt x="959" y="435"/>
                  </a:cubicBezTo>
                  <a:cubicBezTo>
                    <a:pt x="960" y="435"/>
                    <a:pt x="960" y="434"/>
                    <a:pt x="959" y="434"/>
                  </a:cubicBezTo>
                  <a:cubicBezTo>
                    <a:pt x="959" y="433"/>
                    <a:pt x="959" y="432"/>
                    <a:pt x="960" y="431"/>
                  </a:cubicBezTo>
                  <a:cubicBezTo>
                    <a:pt x="960" y="431"/>
                    <a:pt x="960" y="431"/>
                    <a:pt x="960" y="430"/>
                  </a:cubicBezTo>
                  <a:cubicBezTo>
                    <a:pt x="960" y="429"/>
                    <a:pt x="961" y="429"/>
                    <a:pt x="961" y="428"/>
                  </a:cubicBezTo>
                  <a:cubicBezTo>
                    <a:pt x="961" y="427"/>
                    <a:pt x="961" y="427"/>
                    <a:pt x="961" y="426"/>
                  </a:cubicBezTo>
                  <a:cubicBezTo>
                    <a:pt x="961" y="426"/>
                    <a:pt x="961" y="426"/>
                    <a:pt x="961" y="425"/>
                  </a:cubicBezTo>
                  <a:cubicBezTo>
                    <a:pt x="961" y="424"/>
                    <a:pt x="961" y="424"/>
                    <a:pt x="962" y="424"/>
                  </a:cubicBezTo>
                  <a:cubicBezTo>
                    <a:pt x="962" y="423"/>
                    <a:pt x="962" y="422"/>
                    <a:pt x="962" y="421"/>
                  </a:cubicBezTo>
                  <a:cubicBezTo>
                    <a:pt x="962" y="421"/>
                    <a:pt x="962" y="421"/>
                    <a:pt x="961" y="421"/>
                  </a:cubicBezTo>
                  <a:cubicBezTo>
                    <a:pt x="962" y="421"/>
                    <a:pt x="962" y="421"/>
                    <a:pt x="962" y="420"/>
                  </a:cubicBezTo>
                  <a:cubicBezTo>
                    <a:pt x="962" y="420"/>
                    <a:pt x="962" y="419"/>
                    <a:pt x="962" y="418"/>
                  </a:cubicBezTo>
                  <a:cubicBezTo>
                    <a:pt x="962" y="417"/>
                    <a:pt x="962" y="416"/>
                    <a:pt x="962" y="416"/>
                  </a:cubicBezTo>
                  <a:cubicBezTo>
                    <a:pt x="964" y="415"/>
                    <a:pt x="964" y="414"/>
                    <a:pt x="963" y="413"/>
                  </a:cubicBezTo>
                  <a:cubicBezTo>
                    <a:pt x="963" y="412"/>
                    <a:pt x="963" y="412"/>
                    <a:pt x="963" y="412"/>
                  </a:cubicBezTo>
                  <a:cubicBezTo>
                    <a:pt x="964" y="411"/>
                    <a:pt x="964" y="409"/>
                    <a:pt x="964" y="408"/>
                  </a:cubicBezTo>
                  <a:cubicBezTo>
                    <a:pt x="964" y="407"/>
                    <a:pt x="964" y="407"/>
                    <a:pt x="964" y="407"/>
                  </a:cubicBezTo>
                  <a:cubicBezTo>
                    <a:pt x="964" y="406"/>
                    <a:pt x="965" y="406"/>
                    <a:pt x="965" y="405"/>
                  </a:cubicBezTo>
                  <a:cubicBezTo>
                    <a:pt x="965" y="404"/>
                    <a:pt x="965" y="403"/>
                    <a:pt x="965" y="401"/>
                  </a:cubicBezTo>
                  <a:cubicBezTo>
                    <a:pt x="965" y="401"/>
                    <a:pt x="965" y="401"/>
                    <a:pt x="965" y="401"/>
                  </a:cubicBezTo>
                  <a:cubicBezTo>
                    <a:pt x="965" y="401"/>
                    <a:pt x="965" y="401"/>
                    <a:pt x="965" y="401"/>
                  </a:cubicBezTo>
                  <a:cubicBezTo>
                    <a:pt x="966" y="400"/>
                    <a:pt x="966" y="400"/>
                    <a:pt x="966" y="399"/>
                  </a:cubicBezTo>
                  <a:cubicBezTo>
                    <a:pt x="966" y="399"/>
                    <a:pt x="966" y="398"/>
                    <a:pt x="966" y="398"/>
                  </a:cubicBezTo>
                  <a:cubicBezTo>
                    <a:pt x="966" y="398"/>
                    <a:pt x="966" y="398"/>
                    <a:pt x="966" y="397"/>
                  </a:cubicBezTo>
                  <a:cubicBezTo>
                    <a:pt x="966" y="397"/>
                    <a:pt x="966" y="396"/>
                    <a:pt x="966" y="396"/>
                  </a:cubicBezTo>
                  <a:cubicBezTo>
                    <a:pt x="966" y="396"/>
                    <a:pt x="966" y="395"/>
                    <a:pt x="966" y="395"/>
                  </a:cubicBezTo>
                  <a:cubicBezTo>
                    <a:pt x="967" y="394"/>
                    <a:pt x="967" y="394"/>
                    <a:pt x="967" y="393"/>
                  </a:cubicBezTo>
                  <a:cubicBezTo>
                    <a:pt x="967" y="393"/>
                    <a:pt x="967" y="392"/>
                    <a:pt x="967" y="392"/>
                  </a:cubicBezTo>
                  <a:cubicBezTo>
                    <a:pt x="967" y="392"/>
                    <a:pt x="967" y="391"/>
                    <a:pt x="967" y="391"/>
                  </a:cubicBezTo>
                  <a:cubicBezTo>
                    <a:pt x="967" y="390"/>
                    <a:pt x="967" y="390"/>
                    <a:pt x="967" y="390"/>
                  </a:cubicBezTo>
                  <a:cubicBezTo>
                    <a:pt x="967" y="390"/>
                    <a:pt x="967" y="390"/>
                    <a:pt x="967" y="390"/>
                  </a:cubicBezTo>
                  <a:cubicBezTo>
                    <a:pt x="968" y="390"/>
                    <a:pt x="968" y="390"/>
                    <a:pt x="968" y="389"/>
                  </a:cubicBezTo>
                  <a:cubicBezTo>
                    <a:pt x="968" y="389"/>
                    <a:pt x="968" y="388"/>
                    <a:pt x="968" y="388"/>
                  </a:cubicBezTo>
                  <a:cubicBezTo>
                    <a:pt x="968" y="388"/>
                    <a:pt x="968" y="387"/>
                    <a:pt x="968" y="387"/>
                  </a:cubicBezTo>
                  <a:cubicBezTo>
                    <a:pt x="968" y="387"/>
                    <a:pt x="968" y="386"/>
                    <a:pt x="968" y="386"/>
                  </a:cubicBezTo>
                  <a:cubicBezTo>
                    <a:pt x="969" y="386"/>
                    <a:pt x="969" y="385"/>
                    <a:pt x="969" y="384"/>
                  </a:cubicBezTo>
                  <a:cubicBezTo>
                    <a:pt x="969" y="384"/>
                    <a:pt x="969" y="384"/>
                    <a:pt x="969" y="384"/>
                  </a:cubicBezTo>
                  <a:close/>
                  <a:moveTo>
                    <a:pt x="914" y="865"/>
                  </a:moveTo>
                  <a:cubicBezTo>
                    <a:pt x="914" y="865"/>
                    <a:pt x="914" y="865"/>
                    <a:pt x="914" y="865"/>
                  </a:cubicBezTo>
                  <a:cubicBezTo>
                    <a:pt x="914" y="864"/>
                    <a:pt x="914" y="863"/>
                    <a:pt x="914" y="863"/>
                  </a:cubicBezTo>
                  <a:cubicBezTo>
                    <a:pt x="914" y="862"/>
                    <a:pt x="913" y="862"/>
                    <a:pt x="913" y="862"/>
                  </a:cubicBezTo>
                  <a:cubicBezTo>
                    <a:pt x="913" y="861"/>
                    <a:pt x="913" y="861"/>
                    <a:pt x="913" y="861"/>
                  </a:cubicBezTo>
                  <a:cubicBezTo>
                    <a:pt x="913" y="860"/>
                    <a:pt x="913" y="860"/>
                    <a:pt x="912" y="859"/>
                  </a:cubicBezTo>
                  <a:cubicBezTo>
                    <a:pt x="912" y="859"/>
                    <a:pt x="912" y="858"/>
                    <a:pt x="912" y="858"/>
                  </a:cubicBezTo>
                  <a:cubicBezTo>
                    <a:pt x="912" y="858"/>
                    <a:pt x="912" y="858"/>
                    <a:pt x="912" y="857"/>
                  </a:cubicBezTo>
                  <a:cubicBezTo>
                    <a:pt x="912" y="856"/>
                    <a:pt x="912" y="856"/>
                    <a:pt x="912" y="856"/>
                  </a:cubicBezTo>
                  <a:cubicBezTo>
                    <a:pt x="912" y="856"/>
                    <a:pt x="912" y="856"/>
                    <a:pt x="912" y="855"/>
                  </a:cubicBezTo>
                  <a:cubicBezTo>
                    <a:pt x="912" y="854"/>
                    <a:pt x="911" y="854"/>
                    <a:pt x="911" y="853"/>
                  </a:cubicBezTo>
                  <a:cubicBezTo>
                    <a:pt x="911" y="853"/>
                    <a:pt x="911" y="853"/>
                    <a:pt x="911" y="852"/>
                  </a:cubicBezTo>
                  <a:cubicBezTo>
                    <a:pt x="911" y="852"/>
                    <a:pt x="911" y="852"/>
                    <a:pt x="911" y="852"/>
                  </a:cubicBezTo>
                  <a:cubicBezTo>
                    <a:pt x="910" y="851"/>
                    <a:pt x="910" y="850"/>
                    <a:pt x="910" y="849"/>
                  </a:cubicBezTo>
                  <a:cubicBezTo>
                    <a:pt x="909" y="849"/>
                    <a:pt x="909" y="849"/>
                    <a:pt x="909" y="849"/>
                  </a:cubicBezTo>
                  <a:cubicBezTo>
                    <a:pt x="909" y="849"/>
                    <a:pt x="909" y="848"/>
                    <a:pt x="909" y="848"/>
                  </a:cubicBezTo>
                  <a:cubicBezTo>
                    <a:pt x="909" y="847"/>
                    <a:pt x="909" y="847"/>
                    <a:pt x="909" y="847"/>
                  </a:cubicBezTo>
                  <a:cubicBezTo>
                    <a:pt x="910" y="846"/>
                    <a:pt x="909" y="846"/>
                    <a:pt x="909" y="845"/>
                  </a:cubicBezTo>
                  <a:cubicBezTo>
                    <a:pt x="909" y="845"/>
                    <a:pt x="909" y="845"/>
                    <a:pt x="909" y="844"/>
                  </a:cubicBezTo>
                  <a:cubicBezTo>
                    <a:pt x="909" y="844"/>
                    <a:pt x="909" y="844"/>
                    <a:pt x="908" y="844"/>
                  </a:cubicBezTo>
                  <a:cubicBezTo>
                    <a:pt x="908" y="843"/>
                    <a:pt x="908" y="842"/>
                    <a:pt x="908" y="841"/>
                  </a:cubicBezTo>
                  <a:cubicBezTo>
                    <a:pt x="908" y="840"/>
                    <a:pt x="907" y="839"/>
                    <a:pt x="907" y="838"/>
                  </a:cubicBezTo>
                  <a:cubicBezTo>
                    <a:pt x="907" y="838"/>
                    <a:pt x="907" y="838"/>
                    <a:pt x="907" y="838"/>
                  </a:cubicBezTo>
                  <a:cubicBezTo>
                    <a:pt x="907" y="837"/>
                    <a:pt x="907" y="836"/>
                    <a:pt x="906" y="835"/>
                  </a:cubicBezTo>
                  <a:cubicBezTo>
                    <a:pt x="905" y="834"/>
                    <a:pt x="904" y="834"/>
                    <a:pt x="903" y="834"/>
                  </a:cubicBezTo>
                  <a:cubicBezTo>
                    <a:pt x="902" y="835"/>
                    <a:pt x="901" y="835"/>
                    <a:pt x="901" y="836"/>
                  </a:cubicBezTo>
                  <a:cubicBezTo>
                    <a:pt x="901" y="836"/>
                    <a:pt x="901" y="837"/>
                    <a:pt x="901" y="837"/>
                  </a:cubicBezTo>
                  <a:cubicBezTo>
                    <a:pt x="901" y="837"/>
                    <a:pt x="901" y="837"/>
                    <a:pt x="901" y="838"/>
                  </a:cubicBezTo>
                  <a:cubicBezTo>
                    <a:pt x="901" y="838"/>
                    <a:pt x="901" y="838"/>
                    <a:pt x="901" y="838"/>
                  </a:cubicBezTo>
                  <a:cubicBezTo>
                    <a:pt x="901" y="838"/>
                    <a:pt x="901" y="839"/>
                    <a:pt x="901" y="839"/>
                  </a:cubicBezTo>
                  <a:cubicBezTo>
                    <a:pt x="901" y="839"/>
                    <a:pt x="901" y="840"/>
                    <a:pt x="901" y="840"/>
                  </a:cubicBezTo>
                  <a:cubicBezTo>
                    <a:pt x="901" y="840"/>
                    <a:pt x="901" y="840"/>
                    <a:pt x="902" y="840"/>
                  </a:cubicBezTo>
                  <a:cubicBezTo>
                    <a:pt x="902" y="840"/>
                    <a:pt x="902" y="840"/>
                    <a:pt x="902" y="840"/>
                  </a:cubicBezTo>
                  <a:cubicBezTo>
                    <a:pt x="902" y="841"/>
                    <a:pt x="902" y="841"/>
                    <a:pt x="902" y="841"/>
                  </a:cubicBezTo>
                  <a:cubicBezTo>
                    <a:pt x="902" y="841"/>
                    <a:pt x="901" y="842"/>
                    <a:pt x="902" y="842"/>
                  </a:cubicBezTo>
                  <a:cubicBezTo>
                    <a:pt x="902" y="843"/>
                    <a:pt x="902" y="843"/>
                    <a:pt x="902" y="843"/>
                  </a:cubicBezTo>
                  <a:cubicBezTo>
                    <a:pt x="902" y="843"/>
                    <a:pt x="902" y="844"/>
                    <a:pt x="902" y="844"/>
                  </a:cubicBezTo>
                  <a:cubicBezTo>
                    <a:pt x="902" y="844"/>
                    <a:pt x="902" y="845"/>
                    <a:pt x="902" y="845"/>
                  </a:cubicBezTo>
                  <a:cubicBezTo>
                    <a:pt x="902" y="846"/>
                    <a:pt x="902" y="846"/>
                    <a:pt x="902" y="847"/>
                  </a:cubicBezTo>
                  <a:cubicBezTo>
                    <a:pt x="902" y="847"/>
                    <a:pt x="902" y="847"/>
                    <a:pt x="902" y="847"/>
                  </a:cubicBezTo>
                  <a:cubicBezTo>
                    <a:pt x="902" y="847"/>
                    <a:pt x="902" y="848"/>
                    <a:pt x="902" y="848"/>
                  </a:cubicBezTo>
                  <a:cubicBezTo>
                    <a:pt x="903" y="849"/>
                    <a:pt x="903" y="849"/>
                    <a:pt x="903" y="850"/>
                  </a:cubicBezTo>
                  <a:cubicBezTo>
                    <a:pt x="903" y="850"/>
                    <a:pt x="903" y="851"/>
                    <a:pt x="903" y="851"/>
                  </a:cubicBezTo>
                  <a:cubicBezTo>
                    <a:pt x="903" y="852"/>
                    <a:pt x="903" y="853"/>
                    <a:pt x="903" y="853"/>
                  </a:cubicBezTo>
                  <a:cubicBezTo>
                    <a:pt x="903" y="853"/>
                    <a:pt x="903" y="853"/>
                    <a:pt x="903" y="854"/>
                  </a:cubicBezTo>
                  <a:cubicBezTo>
                    <a:pt x="903" y="854"/>
                    <a:pt x="903" y="855"/>
                    <a:pt x="903" y="855"/>
                  </a:cubicBezTo>
                  <a:cubicBezTo>
                    <a:pt x="903" y="856"/>
                    <a:pt x="903" y="856"/>
                    <a:pt x="904" y="856"/>
                  </a:cubicBezTo>
                  <a:cubicBezTo>
                    <a:pt x="903" y="857"/>
                    <a:pt x="903" y="858"/>
                    <a:pt x="903" y="858"/>
                  </a:cubicBezTo>
                  <a:cubicBezTo>
                    <a:pt x="903" y="858"/>
                    <a:pt x="903" y="859"/>
                    <a:pt x="903" y="859"/>
                  </a:cubicBezTo>
                  <a:cubicBezTo>
                    <a:pt x="903" y="859"/>
                    <a:pt x="903" y="859"/>
                    <a:pt x="904" y="859"/>
                  </a:cubicBezTo>
                  <a:cubicBezTo>
                    <a:pt x="904" y="860"/>
                    <a:pt x="904" y="860"/>
                    <a:pt x="904" y="860"/>
                  </a:cubicBezTo>
                  <a:cubicBezTo>
                    <a:pt x="904" y="860"/>
                    <a:pt x="904" y="861"/>
                    <a:pt x="904" y="861"/>
                  </a:cubicBezTo>
                  <a:cubicBezTo>
                    <a:pt x="904" y="861"/>
                    <a:pt x="904" y="862"/>
                    <a:pt x="904" y="862"/>
                  </a:cubicBezTo>
                  <a:cubicBezTo>
                    <a:pt x="904" y="863"/>
                    <a:pt x="904" y="864"/>
                    <a:pt x="904" y="864"/>
                  </a:cubicBezTo>
                  <a:cubicBezTo>
                    <a:pt x="904" y="865"/>
                    <a:pt x="904" y="866"/>
                    <a:pt x="904" y="867"/>
                  </a:cubicBezTo>
                  <a:cubicBezTo>
                    <a:pt x="905" y="868"/>
                    <a:pt x="905" y="868"/>
                    <a:pt x="905" y="868"/>
                  </a:cubicBezTo>
                  <a:cubicBezTo>
                    <a:pt x="905" y="869"/>
                    <a:pt x="905" y="869"/>
                    <a:pt x="905" y="870"/>
                  </a:cubicBezTo>
                  <a:cubicBezTo>
                    <a:pt x="904" y="871"/>
                    <a:pt x="905" y="871"/>
                    <a:pt x="905" y="872"/>
                  </a:cubicBezTo>
                  <a:cubicBezTo>
                    <a:pt x="905" y="872"/>
                    <a:pt x="905" y="872"/>
                    <a:pt x="905" y="872"/>
                  </a:cubicBezTo>
                  <a:cubicBezTo>
                    <a:pt x="905" y="873"/>
                    <a:pt x="905" y="873"/>
                    <a:pt x="905" y="873"/>
                  </a:cubicBezTo>
                  <a:cubicBezTo>
                    <a:pt x="905" y="873"/>
                    <a:pt x="905" y="874"/>
                    <a:pt x="905" y="874"/>
                  </a:cubicBezTo>
                  <a:cubicBezTo>
                    <a:pt x="905" y="874"/>
                    <a:pt x="904" y="875"/>
                    <a:pt x="905" y="876"/>
                  </a:cubicBezTo>
                  <a:cubicBezTo>
                    <a:pt x="905" y="876"/>
                    <a:pt x="905" y="876"/>
                    <a:pt x="905" y="876"/>
                  </a:cubicBezTo>
                  <a:cubicBezTo>
                    <a:pt x="905" y="876"/>
                    <a:pt x="905" y="876"/>
                    <a:pt x="905" y="877"/>
                  </a:cubicBezTo>
                  <a:cubicBezTo>
                    <a:pt x="905" y="877"/>
                    <a:pt x="905" y="877"/>
                    <a:pt x="905" y="877"/>
                  </a:cubicBezTo>
                  <a:cubicBezTo>
                    <a:pt x="905" y="878"/>
                    <a:pt x="905" y="878"/>
                    <a:pt x="905" y="878"/>
                  </a:cubicBezTo>
                  <a:cubicBezTo>
                    <a:pt x="904" y="878"/>
                    <a:pt x="904" y="878"/>
                    <a:pt x="904" y="878"/>
                  </a:cubicBezTo>
                  <a:cubicBezTo>
                    <a:pt x="904" y="878"/>
                    <a:pt x="904" y="878"/>
                    <a:pt x="903" y="877"/>
                  </a:cubicBezTo>
                  <a:cubicBezTo>
                    <a:pt x="903" y="877"/>
                    <a:pt x="903" y="877"/>
                    <a:pt x="903" y="877"/>
                  </a:cubicBezTo>
                  <a:cubicBezTo>
                    <a:pt x="902" y="877"/>
                    <a:pt x="902" y="876"/>
                    <a:pt x="902" y="876"/>
                  </a:cubicBezTo>
                  <a:cubicBezTo>
                    <a:pt x="902" y="876"/>
                    <a:pt x="902" y="875"/>
                    <a:pt x="902" y="874"/>
                  </a:cubicBezTo>
                  <a:cubicBezTo>
                    <a:pt x="902" y="873"/>
                    <a:pt x="902" y="873"/>
                    <a:pt x="901" y="873"/>
                  </a:cubicBezTo>
                  <a:cubicBezTo>
                    <a:pt x="901" y="873"/>
                    <a:pt x="901" y="872"/>
                    <a:pt x="901" y="872"/>
                  </a:cubicBezTo>
                  <a:cubicBezTo>
                    <a:pt x="901" y="872"/>
                    <a:pt x="900" y="872"/>
                    <a:pt x="900" y="871"/>
                  </a:cubicBezTo>
                  <a:cubicBezTo>
                    <a:pt x="900" y="871"/>
                    <a:pt x="900" y="871"/>
                    <a:pt x="900" y="871"/>
                  </a:cubicBezTo>
                  <a:cubicBezTo>
                    <a:pt x="900" y="870"/>
                    <a:pt x="900" y="869"/>
                    <a:pt x="900" y="868"/>
                  </a:cubicBezTo>
                  <a:cubicBezTo>
                    <a:pt x="899" y="866"/>
                    <a:pt x="899" y="864"/>
                    <a:pt x="898" y="863"/>
                  </a:cubicBezTo>
                  <a:cubicBezTo>
                    <a:pt x="898" y="863"/>
                    <a:pt x="898" y="863"/>
                    <a:pt x="898" y="862"/>
                  </a:cubicBezTo>
                  <a:cubicBezTo>
                    <a:pt x="898" y="862"/>
                    <a:pt x="898" y="861"/>
                    <a:pt x="898" y="861"/>
                  </a:cubicBezTo>
                  <a:cubicBezTo>
                    <a:pt x="898" y="860"/>
                    <a:pt x="897" y="859"/>
                    <a:pt x="897" y="859"/>
                  </a:cubicBezTo>
                  <a:cubicBezTo>
                    <a:pt x="897" y="858"/>
                    <a:pt x="897" y="858"/>
                    <a:pt x="897" y="857"/>
                  </a:cubicBezTo>
                  <a:cubicBezTo>
                    <a:pt x="897" y="856"/>
                    <a:pt x="897" y="856"/>
                    <a:pt x="896" y="855"/>
                  </a:cubicBezTo>
                  <a:cubicBezTo>
                    <a:pt x="896" y="855"/>
                    <a:pt x="896" y="854"/>
                    <a:pt x="895" y="854"/>
                  </a:cubicBezTo>
                  <a:cubicBezTo>
                    <a:pt x="895" y="854"/>
                    <a:pt x="896" y="853"/>
                    <a:pt x="896" y="853"/>
                  </a:cubicBezTo>
                  <a:cubicBezTo>
                    <a:pt x="896" y="853"/>
                    <a:pt x="896" y="853"/>
                    <a:pt x="896" y="853"/>
                  </a:cubicBezTo>
                  <a:cubicBezTo>
                    <a:pt x="896" y="852"/>
                    <a:pt x="896" y="851"/>
                    <a:pt x="896" y="851"/>
                  </a:cubicBezTo>
                  <a:cubicBezTo>
                    <a:pt x="896" y="850"/>
                    <a:pt x="895" y="850"/>
                    <a:pt x="895" y="849"/>
                  </a:cubicBezTo>
                  <a:cubicBezTo>
                    <a:pt x="896" y="848"/>
                    <a:pt x="895" y="847"/>
                    <a:pt x="894" y="846"/>
                  </a:cubicBezTo>
                  <a:cubicBezTo>
                    <a:pt x="894" y="845"/>
                    <a:pt x="894" y="845"/>
                    <a:pt x="894" y="844"/>
                  </a:cubicBezTo>
                  <a:cubicBezTo>
                    <a:pt x="894" y="842"/>
                    <a:pt x="891" y="841"/>
                    <a:pt x="891" y="841"/>
                  </a:cubicBezTo>
                  <a:cubicBezTo>
                    <a:pt x="891" y="841"/>
                    <a:pt x="891" y="841"/>
                    <a:pt x="891" y="841"/>
                  </a:cubicBezTo>
                  <a:cubicBezTo>
                    <a:pt x="891" y="841"/>
                    <a:pt x="891" y="841"/>
                    <a:pt x="891" y="841"/>
                  </a:cubicBezTo>
                  <a:cubicBezTo>
                    <a:pt x="891" y="841"/>
                    <a:pt x="891" y="841"/>
                    <a:pt x="891" y="841"/>
                  </a:cubicBezTo>
                  <a:cubicBezTo>
                    <a:pt x="891" y="840"/>
                    <a:pt x="891" y="840"/>
                    <a:pt x="890" y="840"/>
                  </a:cubicBezTo>
                  <a:cubicBezTo>
                    <a:pt x="890" y="840"/>
                    <a:pt x="890" y="840"/>
                    <a:pt x="890" y="840"/>
                  </a:cubicBezTo>
                  <a:cubicBezTo>
                    <a:pt x="889" y="840"/>
                    <a:pt x="889" y="840"/>
                    <a:pt x="889" y="841"/>
                  </a:cubicBezTo>
                  <a:cubicBezTo>
                    <a:pt x="888" y="841"/>
                    <a:pt x="888" y="841"/>
                    <a:pt x="888" y="842"/>
                  </a:cubicBezTo>
                  <a:cubicBezTo>
                    <a:pt x="888" y="842"/>
                    <a:pt x="888" y="843"/>
                    <a:pt x="888" y="844"/>
                  </a:cubicBezTo>
                  <a:cubicBezTo>
                    <a:pt x="888" y="844"/>
                    <a:pt x="888" y="844"/>
                    <a:pt x="888" y="844"/>
                  </a:cubicBezTo>
                  <a:cubicBezTo>
                    <a:pt x="888" y="844"/>
                    <a:pt x="888" y="844"/>
                    <a:pt x="888" y="844"/>
                  </a:cubicBezTo>
                  <a:cubicBezTo>
                    <a:pt x="888" y="845"/>
                    <a:pt x="888" y="845"/>
                    <a:pt x="888" y="845"/>
                  </a:cubicBezTo>
                  <a:cubicBezTo>
                    <a:pt x="888" y="846"/>
                    <a:pt x="888" y="846"/>
                    <a:pt x="888" y="846"/>
                  </a:cubicBezTo>
                  <a:cubicBezTo>
                    <a:pt x="888" y="846"/>
                    <a:pt x="888" y="846"/>
                    <a:pt x="888" y="847"/>
                  </a:cubicBezTo>
                  <a:cubicBezTo>
                    <a:pt x="888" y="847"/>
                    <a:pt x="888" y="847"/>
                    <a:pt x="888" y="847"/>
                  </a:cubicBezTo>
                  <a:cubicBezTo>
                    <a:pt x="888" y="847"/>
                    <a:pt x="888" y="847"/>
                    <a:pt x="888" y="847"/>
                  </a:cubicBezTo>
                  <a:cubicBezTo>
                    <a:pt x="888" y="848"/>
                    <a:pt x="888" y="848"/>
                    <a:pt x="888" y="849"/>
                  </a:cubicBezTo>
                  <a:cubicBezTo>
                    <a:pt x="888" y="850"/>
                    <a:pt x="888" y="851"/>
                    <a:pt x="889" y="851"/>
                  </a:cubicBezTo>
                  <a:cubicBezTo>
                    <a:pt x="889" y="852"/>
                    <a:pt x="889" y="852"/>
                    <a:pt x="889" y="853"/>
                  </a:cubicBezTo>
                  <a:cubicBezTo>
                    <a:pt x="889" y="853"/>
                    <a:pt x="889" y="854"/>
                    <a:pt x="889" y="854"/>
                  </a:cubicBezTo>
                  <a:cubicBezTo>
                    <a:pt x="889" y="854"/>
                    <a:pt x="889" y="854"/>
                    <a:pt x="889" y="854"/>
                  </a:cubicBezTo>
                  <a:cubicBezTo>
                    <a:pt x="888" y="855"/>
                    <a:pt x="888" y="855"/>
                    <a:pt x="888" y="855"/>
                  </a:cubicBezTo>
                  <a:cubicBezTo>
                    <a:pt x="888" y="855"/>
                    <a:pt x="888" y="856"/>
                    <a:pt x="888" y="856"/>
                  </a:cubicBezTo>
                  <a:cubicBezTo>
                    <a:pt x="888" y="857"/>
                    <a:pt x="888" y="857"/>
                    <a:pt x="889" y="858"/>
                  </a:cubicBezTo>
                  <a:cubicBezTo>
                    <a:pt x="889" y="858"/>
                    <a:pt x="889" y="858"/>
                    <a:pt x="889" y="858"/>
                  </a:cubicBezTo>
                  <a:cubicBezTo>
                    <a:pt x="888" y="859"/>
                    <a:pt x="888" y="860"/>
                    <a:pt x="889" y="861"/>
                  </a:cubicBezTo>
                  <a:cubicBezTo>
                    <a:pt x="889" y="862"/>
                    <a:pt x="889" y="863"/>
                    <a:pt x="889" y="863"/>
                  </a:cubicBezTo>
                  <a:cubicBezTo>
                    <a:pt x="889" y="863"/>
                    <a:pt x="889" y="863"/>
                    <a:pt x="889" y="863"/>
                  </a:cubicBezTo>
                  <a:cubicBezTo>
                    <a:pt x="889" y="864"/>
                    <a:pt x="888" y="865"/>
                    <a:pt x="889" y="866"/>
                  </a:cubicBezTo>
                  <a:cubicBezTo>
                    <a:pt x="889" y="866"/>
                    <a:pt x="889" y="867"/>
                    <a:pt x="889" y="868"/>
                  </a:cubicBezTo>
                  <a:cubicBezTo>
                    <a:pt x="889" y="868"/>
                    <a:pt x="889" y="868"/>
                    <a:pt x="889" y="868"/>
                  </a:cubicBezTo>
                  <a:cubicBezTo>
                    <a:pt x="888" y="869"/>
                    <a:pt x="888" y="869"/>
                    <a:pt x="889" y="870"/>
                  </a:cubicBezTo>
                  <a:cubicBezTo>
                    <a:pt x="889" y="870"/>
                    <a:pt x="889" y="870"/>
                    <a:pt x="889" y="871"/>
                  </a:cubicBezTo>
                  <a:cubicBezTo>
                    <a:pt x="889" y="871"/>
                    <a:pt x="889" y="871"/>
                    <a:pt x="889" y="871"/>
                  </a:cubicBezTo>
                  <a:cubicBezTo>
                    <a:pt x="889" y="872"/>
                    <a:pt x="889" y="873"/>
                    <a:pt x="889" y="874"/>
                  </a:cubicBezTo>
                  <a:cubicBezTo>
                    <a:pt x="889" y="874"/>
                    <a:pt x="889" y="874"/>
                    <a:pt x="889" y="874"/>
                  </a:cubicBezTo>
                  <a:cubicBezTo>
                    <a:pt x="889" y="874"/>
                    <a:pt x="889" y="875"/>
                    <a:pt x="889" y="875"/>
                  </a:cubicBezTo>
                  <a:cubicBezTo>
                    <a:pt x="889" y="875"/>
                    <a:pt x="889" y="876"/>
                    <a:pt x="889" y="876"/>
                  </a:cubicBezTo>
                  <a:cubicBezTo>
                    <a:pt x="889" y="876"/>
                    <a:pt x="889" y="876"/>
                    <a:pt x="889" y="876"/>
                  </a:cubicBezTo>
                  <a:cubicBezTo>
                    <a:pt x="889" y="876"/>
                    <a:pt x="890" y="877"/>
                    <a:pt x="889" y="877"/>
                  </a:cubicBezTo>
                  <a:cubicBezTo>
                    <a:pt x="889" y="877"/>
                    <a:pt x="889" y="877"/>
                    <a:pt x="889" y="877"/>
                  </a:cubicBezTo>
                  <a:cubicBezTo>
                    <a:pt x="888" y="878"/>
                    <a:pt x="889" y="879"/>
                    <a:pt x="889" y="880"/>
                  </a:cubicBezTo>
                  <a:cubicBezTo>
                    <a:pt x="889" y="880"/>
                    <a:pt x="889" y="880"/>
                    <a:pt x="889" y="880"/>
                  </a:cubicBezTo>
                  <a:cubicBezTo>
                    <a:pt x="888" y="879"/>
                    <a:pt x="888" y="879"/>
                    <a:pt x="888" y="879"/>
                  </a:cubicBezTo>
                  <a:cubicBezTo>
                    <a:pt x="888" y="879"/>
                    <a:pt x="888" y="878"/>
                    <a:pt x="888" y="878"/>
                  </a:cubicBezTo>
                  <a:cubicBezTo>
                    <a:pt x="888" y="877"/>
                    <a:pt x="887" y="877"/>
                    <a:pt x="887" y="876"/>
                  </a:cubicBezTo>
                  <a:cubicBezTo>
                    <a:pt x="887" y="876"/>
                    <a:pt x="887" y="876"/>
                    <a:pt x="887" y="875"/>
                  </a:cubicBezTo>
                  <a:cubicBezTo>
                    <a:pt x="887" y="875"/>
                    <a:pt x="887" y="874"/>
                    <a:pt x="887" y="874"/>
                  </a:cubicBezTo>
                  <a:cubicBezTo>
                    <a:pt x="887" y="874"/>
                    <a:pt x="887" y="873"/>
                    <a:pt x="887" y="873"/>
                  </a:cubicBezTo>
                  <a:cubicBezTo>
                    <a:pt x="887" y="873"/>
                    <a:pt x="887" y="872"/>
                    <a:pt x="886" y="871"/>
                  </a:cubicBezTo>
                  <a:cubicBezTo>
                    <a:pt x="886" y="871"/>
                    <a:pt x="886" y="870"/>
                    <a:pt x="886" y="870"/>
                  </a:cubicBezTo>
                  <a:cubicBezTo>
                    <a:pt x="886" y="869"/>
                    <a:pt x="886" y="869"/>
                    <a:pt x="886" y="869"/>
                  </a:cubicBezTo>
                  <a:cubicBezTo>
                    <a:pt x="886" y="868"/>
                    <a:pt x="886" y="868"/>
                    <a:pt x="886" y="868"/>
                  </a:cubicBezTo>
                  <a:cubicBezTo>
                    <a:pt x="886" y="867"/>
                    <a:pt x="886" y="867"/>
                    <a:pt x="886" y="866"/>
                  </a:cubicBezTo>
                  <a:cubicBezTo>
                    <a:pt x="885" y="865"/>
                    <a:pt x="885" y="864"/>
                    <a:pt x="885" y="864"/>
                  </a:cubicBezTo>
                  <a:cubicBezTo>
                    <a:pt x="885" y="864"/>
                    <a:pt x="885" y="863"/>
                    <a:pt x="885" y="863"/>
                  </a:cubicBezTo>
                  <a:cubicBezTo>
                    <a:pt x="885" y="863"/>
                    <a:pt x="885" y="862"/>
                    <a:pt x="885" y="861"/>
                  </a:cubicBezTo>
                  <a:cubicBezTo>
                    <a:pt x="885" y="861"/>
                    <a:pt x="885" y="861"/>
                    <a:pt x="885" y="861"/>
                  </a:cubicBezTo>
                  <a:cubicBezTo>
                    <a:pt x="885" y="860"/>
                    <a:pt x="885" y="860"/>
                    <a:pt x="885" y="860"/>
                  </a:cubicBezTo>
                  <a:cubicBezTo>
                    <a:pt x="884" y="859"/>
                    <a:pt x="884" y="859"/>
                    <a:pt x="884" y="858"/>
                  </a:cubicBezTo>
                  <a:cubicBezTo>
                    <a:pt x="884" y="857"/>
                    <a:pt x="884" y="856"/>
                    <a:pt x="884" y="856"/>
                  </a:cubicBezTo>
                  <a:cubicBezTo>
                    <a:pt x="884" y="855"/>
                    <a:pt x="884" y="855"/>
                    <a:pt x="884" y="855"/>
                  </a:cubicBezTo>
                  <a:cubicBezTo>
                    <a:pt x="883" y="853"/>
                    <a:pt x="883" y="853"/>
                    <a:pt x="883" y="851"/>
                  </a:cubicBezTo>
                  <a:cubicBezTo>
                    <a:pt x="883" y="851"/>
                    <a:pt x="882" y="851"/>
                    <a:pt x="882" y="851"/>
                  </a:cubicBezTo>
                  <a:cubicBezTo>
                    <a:pt x="882" y="851"/>
                    <a:pt x="882" y="850"/>
                    <a:pt x="882" y="850"/>
                  </a:cubicBezTo>
                  <a:cubicBezTo>
                    <a:pt x="882" y="850"/>
                    <a:pt x="882" y="850"/>
                    <a:pt x="882" y="850"/>
                  </a:cubicBezTo>
                  <a:cubicBezTo>
                    <a:pt x="882" y="849"/>
                    <a:pt x="882" y="848"/>
                    <a:pt x="882" y="848"/>
                  </a:cubicBezTo>
                  <a:cubicBezTo>
                    <a:pt x="881" y="847"/>
                    <a:pt x="881" y="847"/>
                    <a:pt x="881" y="846"/>
                  </a:cubicBezTo>
                  <a:cubicBezTo>
                    <a:pt x="881" y="845"/>
                    <a:pt x="880" y="844"/>
                    <a:pt x="879" y="843"/>
                  </a:cubicBezTo>
                  <a:cubicBezTo>
                    <a:pt x="879" y="843"/>
                    <a:pt x="879" y="842"/>
                    <a:pt x="879" y="842"/>
                  </a:cubicBezTo>
                  <a:cubicBezTo>
                    <a:pt x="878" y="842"/>
                    <a:pt x="878" y="841"/>
                    <a:pt x="878" y="840"/>
                  </a:cubicBezTo>
                  <a:cubicBezTo>
                    <a:pt x="877" y="840"/>
                    <a:pt x="877" y="840"/>
                    <a:pt x="877" y="840"/>
                  </a:cubicBezTo>
                  <a:cubicBezTo>
                    <a:pt x="876" y="840"/>
                    <a:pt x="876" y="839"/>
                    <a:pt x="875" y="839"/>
                  </a:cubicBezTo>
                  <a:cubicBezTo>
                    <a:pt x="875" y="838"/>
                    <a:pt x="875" y="838"/>
                    <a:pt x="875" y="838"/>
                  </a:cubicBezTo>
                  <a:cubicBezTo>
                    <a:pt x="875" y="838"/>
                    <a:pt x="875" y="838"/>
                    <a:pt x="875" y="838"/>
                  </a:cubicBezTo>
                  <a:cubicBezTo>
                    <a:pt x="874" y="837"/>
                    <a:pt x="874" y="836"/>
                    <a:pt x="873" y="836"/>
                  </a:cubicBezTo>
                  <a:cubicBezTo>
                    <a:pt x="872" y="836"/>
                    <a:pt x="872" y="836"/>
                    <a:pt x="872" y="836"/>
                  </a:cubicBezTo>
                  <a:cubicBezTo>
                    <a:pt x="872" y="835"/>
                    <a:pt x="872" y="835"/>
                    <a:pt x="871" y="835"/>
                  </a:cubicBezTo>
                  <a:cubicBezTo>
                    <a:pt x="871" y="834"/>
                    <a:pt x="870" y="834"/>
                    <a:pt x="869" y="834"/>
                  </a:cubicBezTo>
                  <a:cubicBezTo>
                    <a:pt x="868" y="834"/>
                    <a:pt x="868" y="834"/>
                    <a:pt x="867" y="834"/>
                  </a:cubicBezTo>
                  <a:cubicBezTo>
                    <a:pt x="867" y="834"/>
                    <a:pt x="867" y="834"/>
                    <a:pt x="867" y="834"/>
                  </a:cubicBezTo>
                  <a:cubicBezTo>
                    <a:pt x="866" y="833"/>
                    <a:pt x="865" y="833"/>
                    <a:pt x="865" y="834"/>
                  </a:cubicBezTo>
                  <a:cubicBezTo>
                    <a:pt x="865" y="834"/>
                    <a:pt x="865" y="834"/>
                    <a:pt x="864" y="834"/>
                  </a:cubicBezTo>
                  <a:cubicBezTo>
                    <a:pt x="864" y="834"/>
                    <a:pt x="864" y="834"/>
                    <a:pt x="864" y="834"/>
                  </a:cubicBezTo>
                  <a:cubicBezTo>
                    <a:pt x="864" y="834"/>
                    <a:pt x="864" y="834"/>
                    <a:pt x="863" y="833"/>
                  </a:cubicBezTo>
                  <a:cubicBezTo>
                    <a:pt x="862" y="833"/>
                    <a:pt x="861" y="833"/>
                    <a:pt x="860" y="833"/>
                  </a:cubicBezTo>
                  <a:cubicBezTo>
                    <a:pt x="859" y="833"/>
                    <a:pt x="859" y="833"/>
                    <a:pt x="859" y="833"/>
                  </a:cubicBezTo>
                  <a:cubicBezTo>
                    <a:pt x="859" y="833"/>
                    <a:pt x="859" y="833"/>
                    <a:pt x="859" y="833"/>
                  </a:cubicBezTo>
                  <a:cubicBezTo>
                    <a:pt x="859" y="833"/>
                    <a:pt x="858" y="833"/>
                    <a:pt x="858" y="833"/>
                  </a:cubicBezTo>
                  <a:cubicBezTo>
                    <a:pt x="857" y="833"/>
                    <a:pt x="857" y="833"/>
                    <a:pt x="856" y="833"/>
                  </a:cubicBezTo>
                  <a:cubicBezTo>
                    <a:pt x="856" y="833"/>
                    <a:pt x="856" y="833"/>
                    <a:pt x="856" y="833"/>
                  </a:cubicBezTo>
                  <a:cubicBezTo>
                    <a:pt x="856" y="833"/>
                    <a:pt x="856" y="834"/>
                    <a:pt x="855" y="834"/>
                  </a:cubicBezTo>
                  <a:cubicBezTo>
                    <a:pt x="855" y="834"/>
                    <a:pt x="855" y="834"/>
                    <a:pt x="854" y="834"/>
                  </a:cubicBezTo>
                  <a:cubicBezTo>
                    <a:pt x="854" y="834"/>
                    <a:pt x="854" y="834"/>
                    <a:pt x="853" y="834"/>
                  </a:cubicBezTo>
                  <a:cubicBezTo>
                    <a:pt x="853" y="834"/>
                    <a:pt x="853" y="834"/>
                    <a:pt x="853" y="834"/>
                  </a:cubicBezTo>
                  <a:cubicBezTo>
                    <a:pt x="853" y="834"/>
                    <a:pt x="853" y="834"/>
                    <a:pt x="853" y="834"/>
                  </a:cubicBezTo>
                  <a:cubicBezTo>
                    <a:pt x="852" y="834"/>
                    <a:pt x="852" y="834"/>
                    <a:pt x="851" y="833"/>
                  </a:cubicBezTo>
                  <a:cubicBezTo>
                    <a:pt x="851" y="833"/>
                    <a:pt x="851" y="833"/>
                    <a:pt x="851" y="833"/>
                  </a:cubicBezTo>
                  <a:cubicBezTo>
                    <a:pt x="850" y="833"/>
                    <a:pt x="850" y="834"/>
                    <a:pt x="849" y="834"/>
                  </a:cubicBezTo>
                  <a:cubicBezTo>
                    <a:pt x="849" y="834"/>
                    <a:pt x="849" y="834"/>
                    <a:pt x="849" y="834"/>
                  </a:cubicBezTo>
                  <a:cubicBezTo>
                    <a:pt x="848" y="833"/>
                    <a:pt x="847" y="834"/>
                    <a:pt x="846" y="834"/>
                  </a:cubicBezTo>
                  <a:cubicBezTo>
                    <a:pt x="846" y="834"/>
                    <a:pt x="846" y="834"/>
                    <a:pt x="846" y="834"/>
                  </a:cubicBezTo>
                  <a:cubicBezTo>
                    <a:pt x="846" y="834"/>
                    <a:pt x="845" y="834"/>
                    <a:pt x="845" y="834"/>
                  </a:cubicBezTo>
                  <a:cubicBezTo>
                    <a:pt x="844" y="834"/>
                    <a:pt x="844" y="834"/>
                    <a:pt x="843" y="834"/>
                  </a:cubicBezTo>
                  <a:cubicBezTo>
                    <a:pt x="843" y="834"/>
                    <a:pt x="842" y="834"/>
                    <a:pt x="842" y="835"/>
                  </a:cubicBezTo>
                  <a:cubicBezTo>
                    <a:pt x="841" y="835"/>
                    <a:pt x="841" y="836"/>
                    <a:pt x="840" y="836"/>
                  </a:cubicBezTo>
                  <a:cubicBezTo>
                    <a:pt x="840" y="835"/>
                    <a:pt x="840" y="835"/>
                    <a:pt x="839" y="835"/>
                  </a:cubicBezTo>
                  <a:cubicBezTo>
                    <a:pt x="838" y="836"/>
                    <a:pt x="838" y="836"/>
                    <a:pt x="838" y="836"/>
                  </a:cubicBezTo>
                  <a:cubicBezTo>
                    <a:pt x="836" y="836"/>
                    <a:pt x="835" y="837"/>
                    <a:pt x="834" y="837"/>
                  </a:cubicBezTo>
                  <a:cubicBezTo>
                    <a:pt x="833" y="837"/>
                    <a:pt x="832" y="838"/>
                    <a:pt x="831" y="838"/>
                  </a:cubicBezTo>
                  <a:cubicBezTo>
                    <a:pt x="831" y="838"/>
                    <a:pt x="831" y="838"/>
                    <a:pt x="831" y="838"/>
                  </a:cubicBezTo>
                  <a:cubicBezTo>
                    <a:pt x="830" y="838"/>
                    <a:pt x="829" y="838"/>
                    <a:pt x="829" y="839"/>
                  </a:cubicBezTo>
                  <a:cubicBezTo>
                    <a:pt x="827" y="839"/>
                    <a:pt x="826" y="839"/>
                    <a:pt x="826" y="840"/>
                  </a:cubicBezTo>
                  <a:cubicBezTo>
                    <a:pt x="824" y="840"/>
                    <a:pt x="823" y="840"/>
                    <a:pt x="822" y="841"/>
                  </a:cubicBezTo>
                  <a:cubicBezTo>
                    <a:pt x="821" y="842"/>
                    <a:pt x="821" y="842"/>
                    <a:pt x="821" y="842"/>
                  </a:cubicBezTo>
                  <a:cubicBezTo>
                    <a:pt x="820" y="842"/>
                    <a:pt x="820" y="842"/>
                    <a:pt x="820" y="842"/>
                  </a:cubicBezTo>
                  <a:cubicBezTo>
                    <a:pt x="819" y="843"/>
                    <a:pt x="818" y="843"/>
                    <a:pt x="817" y="843"/>
                  </a:cubicBezTo>
                  <a:cubicBezTo>
                    <a:pt x="817" y="843"/>
                    <a:pt x="817" y="843"/>
                    <a:pt x="816" y="843"/>
                  </a:cubicBezTo>
                  <a:cubicBezTo>
                    <a:pt x="816" y="843"/>
                    <a:pt x="816" y="843"/>
                    <a:pt x="816" y="843"/>
                  </a:cubicBezTo>
                  <a:cubicBezTo>
                    <a:pt x="816" y="843"/>
                    <a:pt x="816" y="843"/>
                    <a:pt x="816" y="843"/>
                  </a:cubicBezTo>
                  <a:cubicBezTo>
                    <a:pt x="815" y="844"/>
                    <a:pt x="814" y="844"/>
                    <a:pt x="813" y="845"/>
                  </a:cubicBezTo>
                  <a:cubicBezTo>
                    <a:pt x="813" y="845"/>
                    <a:pt x="813" y="845"/>
                    <a:pt x="812" y="845"/>
                  </a:cubicBezTo>
                  <a:cubicBezTo>
                    <a:pt x="812" y="845"/>
                    <a:pt x="811" y="845"/>
                    <a:pt x="811" y="845"/>
                  </a:cubicBezTo>
                  <a:cubicBezTo>
                    <a:pt x="810" y="846"/>
                    <a:pt x="810" y="846"/>
                    <a:pt x="810" y="846"/>
                  </a:cubicBezTo>
                  <a:cubicBezTo>
                    <a:pt x="810" y="846"/>
                    <a:pt x="810" y="846"/>
                    <a:pt x="810" y="846"/>
                  </a:cubicBezTo>
                  <a:cubicBezTo>
                    <a:pt x="809" y="846"/>
                    <a:pt x="808" y="846"/>
                    <a:pt x="807" y="847"/>
                  </a:cubicBezTo>
                  <a:cubicBezTo>
                    <a:pt x="807" y="847"/>
                    <a:pt x="806" y="848"/>
                    <a:pt x="805" y="848"/>
                  </a:cubicBezTo>
                  <a:cubicBezTo>
                    <a:pt x="805" y="848"/>
                    <a:pt x="805" y="848"/>
                    <a:pt x="804" y="848"/>
                  </a:cubicBezTo>
                  <a:cubicBezTo>
                    <a:pt x="804" y="848"/>
                    <a:pt x="804" y="848"/>
                    <a:pt x="803" y="848"/>
                  </a:cubicBezTo>
                  <a:cubicBezTo>
                    <a:pt x="803" y="848"/>
                    <a:pt x="802" y="849"/>
                    <a:pt x="802" y="849"/>
                  </a:cubicBezTo>
                  <a:cubicBezTo>
                    <a:pt x="801" y="849"/>
                    <a:pt x="801" y="849"/>
                    <a:pt x="801" y="849"/>
                  </a:cubicBezTo>
                  <a:cubicBezTo>
                    <a:pt x="800" y="849"/>
                    <a:pt x="800" y="849"/>
                    <a:pt x="800" y="849"/>
                  </a:cubicBezTo>
                  <a:cubicBezTo>
                    <a:pt x="800" y="849"/>
                    <a:pt x="799" y="850"/>
                    <a:pt x="799" y="850"/>
                  </a:cubicBezTo>
                  <a:cubicBezTo>
                    <a:pt x="798" y="850"/>
                    <a:pt x="798" y="850"/>
                    <a:pt x="798" y="850"/>
                  </a:cubicBezTo>
                  <a:cubicBezTo>
                    <a:pt x="797" y="850"/>
                    <a:pt x="796" y="850"/>
                    <a:pt x="795" y="851"/>
                  </a:cubicBezTo>
                  <a:cubicBezTo>
                    <a:pt x="795" y="851"/>
                    <a:pt x="795" y="851"/>
                    <a:pt x="794" y="851"/>
                  </a:cubicBezTo>
                  <a:cubicBezTo>
                    <a:pt x="794" y="852"/>
                    <a:pt x="793" y="852"/>
                    <a:pt x="792" y="852"/>
                  </a:cubicBezTo>
                  <a:cubicBezTo>
                    <a:pt x="791" y="853"/>
                    <a:pt x="789" y="854"/>
                    <a:pt x="787" y="854"/>
                  </a:cubicBezTo>
                  <a:cubicBezTo>
                    <a:pt x="787" y="854"/>
                    <a:pt x="786" y="854"/>
                    <a:pt x="786" y="855"/>
                  </a:cubicBezTo>
                  <a:cubicBezTo>
                    <a:pt x="786" y="855"/>
                    <a:pt x="784" y="856"/>
                    <a:pt x="782" y="856"/>
                  </a:cubicBezTo>
                  <a:cubicBezTo>
                    <a:pt x="782" y="856"/>
                    <a:pt x="782" y="856"/>
                    <a:pt x="781" y="856"/>
                  </a:cubicBezTo>
                  <a:cubicBezTo>
                    <a:pt x="781" y="856"/>
                    <a:pt x="780" y="857"/>
                    <a:pt x="780" y="857"/>
                  </a:cubicBezTo>
                  <a:cubicBezTo>
                    <a:pt x="779" y="858"/>
                    <a:pt x="778" y="858"/>
                    <a:pt x="777" y="858"/>
                  </a:cubicBezTo>
                  <a:cubicBezTo>
                    <a:pt x="776" y="858"/>
                    <a:pt x="776" y="858"/>
                    <a:pt x="776" y="858"/>
                  </a:cubicBezTo>
                  <a:cubicBezTo>
                    <a:pt x="775" y="858"/>
                    <a:pt x="775" y="858"/>
                    <a:pt x="775" y="858"/>
                  </a:cubicBezTo>
                  <a:cubicBezTo>
                    <a:pt x="775" y="859"/>
                    <a:pt x="774" y="859"/>
                    <a:pt x="774" y="859"/>
                  </a:cubicBezTo>
                  <a:cubicBezTo>
                    <a:pt x="774" y="859"/>
                    <a:pt x="773" y="859"/>
                    <a:pt x="773" y="859"/>
                  </a:cubicBezTo>
                  <a:cubicBezTo>
                    <a:pt x="773" y="859"/>
                    <a:pt x="772" y="859"/>
                    <a:pt x="772" y="859"/>
                  </a:cubicBezTo>
                  <a:cubicBezTo>
                    <a:pt x="772" y="859"/>
                    <a:pt x="772" y="859"/>
                    <a:pt x="772" y="859"/>
                  </a:cubicBezTo>
                  <a:cubicBezTo>
                    <a:pt x="772" y="859"/>
                    <a:pt x="771" y="859"/>
                    <a:pt x="771" y="859"/>
                  </a:cubicBezTo>
                  <a:cubicBezTo>
                    <a:pt x="771" y="859"/>
                    <a:pt x="770" y="859"/>
                    <a:pt x="770" y="859"/>
                  </a:cubicBezTo>
                  <a:cubicBezTo>
                    <a:pt x="769" y="859"/>
                    <a:pt x="769" y="859"/>
                    <a:pt x="768" y="859"/>
                  </a:cubicBezTo>
                  <a:cubicBezTo>
                    <a:pt x="768" y="859"/>
                    <a:pt x="768" y="859"/>
                    <a:pt x="768" y="859"/>
                  </a:cubicBezTo>
                  <a:cubicBezTo>
                    <a:pt x="766" y="859"/>
                    <a:pt x="766" y="860"/>
                    <a:pt x="765" y="861"/>
                  </a:cubicBezTo>
                  <a:cubicBezTo>
                    <a:pt x="764" y="861"/>
                    <a:pt x="763" y="861"/>
                    <a:pt x="762" y="861"/>
                  </a:cubicBezTo>
                  <a:cubicBezTo>
                    <a:pt x="762" y="862"/>
                    <a:pt x="761" y="862"/>
                    <a:pt x="761" y="862"/>
                  </a:cubicBezTo>
                  <a:cubicBezTo>
                    <a:pt x="760" y="862"/>
                    <a:pt x="760" y="862"/>
                    <a:pt x="760" y="863"/>
                  </a:cubicBezTo>
                  <a:cubicBezTo>
                    <a:pt x="759" y="863"/>
                    <a:pt x="758" y="863"/>
                    <a:pt x="758" y="863"/>
                  </a:cubicBezTo>
                  <a:cubicBezTo>
                    <a:pt x="757" y="863"/>
                    <a:pt x="756" y="863"/>
                    <a:pt x="755" y="864"/>
                  </a:cubicBezTo>
                  <a:cubicBezTo>
                    <a:pt x="754" y="863"/>
                    <a:pt x="753" y="863"/>
                    <a:pt x="752" y="864"/>
                  </a:cubicBezTo>
                  <a:cubicBezTo>
                    <a:pt x="751" y="864"/>
                    <a:pt x="750" y="864"/>
                    <a:pt x="749" y="865"/>
                  </a:cubicBezTo>
                  <a:cubicBezTo>
                    <a:pt x="749" y="865"/>
                    <a:pt x="748" y="865"/>
                    <a:pt x="748" y="865"/>
                  </a:cubicBezTo>
                  <a:cubicBezTo>
                    <a:pt x="748" y="865"/>
                    <a:pt x="748" y="865"/>
                    <a:pt x="748" y="865"/>
                  </a:cubicBezTo>
                  <a:cubicBezTo>
                    <a:pt x="747" y="865"/>
                    <a:pt x="746" y="865"/>
                    <a:pt x="746" y="866"/>
                  </a:cubicBezTo>
                  <a:cubicBezTo>
                    <a:pt x="746" y="866"/>
                    <a:pt x="746" y="866"/>
                    <a:pt x="745" y="866"/>
                  </a:cubicBezTo>
                  <a:cubicBezTo>
                    <a:pt x="745" y="866"/>
                    <a:pt x="745" y="866"/>
                    <a:pt x="744" y="866"/>
                  </a:cubicBezTo>
                  <a:cubicBezTo>
                    <a:pt x="744" y="866"/>
                    <a:pt x="743" y="867"/>
                    <a:pt x="743" y="867"/>
                  </a:cubicBezTo>
                  <a:cubicBezTo>
                    <a:pt x="743" y="867"/>
                    <a:pt x="743" y="867"/>
                    <a:pt x="743" y="867"/>
                  </a:cubicBezTo>
                  <a:cubicBezTo>
                    <a:pt x="743" y="867"/>
                    <a:pt x="742" y="867"/>
                    <a:pt x="741" y="867"/>
                  </a:cubicBezTo>
                  <a:cubicBezTo>
                    <a:pt x="741" y="867"/>
                    <a:pt x="741" y="867"/>
                    <a:pt x="741" y="867"/>
                  </a:cubicBezTo>
                  <a:cubicBezTo>
                    <a:pt x="740" y="867"/>
                    <a:pt x="739" y="867"/>
                    <a:pt x="739" y="868"/>
                  </a:cubicBezTo>
                  <a:cubicBezTo>
                    <a:pt x="739" y="868"/>
                    <a:pt x="738" y="868"/>
                    <a:pt x="738" y="868"/>
                  </a:cubicBezTo>
                  <a:cubicBezTo>
                    <a:pt x="737" y="868"/>
                    <a:pt x="737" y="868"/>
                    <a:pt x="736" y="868"/>
                  </a:cubicBezTo>
                  <a:cubicBezTo>
                    <a:pt x="736" y="868"/>
                    <a:pt x="735" y="868"/>
                    <a:pt x="735" y="868"/>
                  </a:cubicBezTo>
                  <a:cubicBezTo>
                    <a:pt x="735" y="868"/>
                    <a:pt x="735" y="868"/>
                    <a:pt x="735" y="868"/>
                  </a:cubicBezTo>
                  <a:cubicBezTo>
                    <a:pt x="735" y="867"/>
                    <a:pt x="735" y="865"/>
                    <a:pt x="734" y="864"/>
                  </a:cubicBezTo>
                  <a:cubicBezTo>
                    <a:pt x="734" y="864"/>
                    <a:pt x="734" y="863"/>
                    <a:pt x="733" y="862"/>
                  </a:cubicBezTo>
                  <a:cubicBezTo>
                    <a:pt x="734" y="860"/>
                    <a:pt x="733" y="859"/>
                    <a:pt x="732" y="858"/>
                  </a:cubicBezTo>
                  <a:cubicBezTo>
                    <a:pt x="732" y="857"/>
                    <a:pt x="732" y="857"/>
                    <a:pt x="732" y="856"/>
                  </a:cubicBezTo>
                  <a:cubicBezTo>
                    <a:pt x="731" y="856"/>
                    <a:pt x="731" y="856"/>
                    <a:pt x="731" y="856"/>
                  </a:cubicBezTo>
                  <a:cubicBezTo>
                    <a:pt x="731" y="855"/>
                    <a:pt x="731" y="855"/>
                    <a:pt x="731" y="855"/>
                  </a:cubicBezTo>
                  <a:cubicBezTo>
                    <a:pt x="731" y="855"/>
                    <a:pt x="731" y="854"/>
                    <a:pt x="731" y="853"/>
                  </a:cubicBezTo>
                  <a:cubicBezTo>
                    <a:pt x="731" y="853"/>
                    <a:pt x="731" y="853"/>
                    <a:pt x="731" y="853"/>
                  </a:cubicBezTo>
                  <a:cubicBezTo>
                    <a:pt x="730" y="852"/>
                    <a:pt x="730" y="851"/>
                    <a:pt x="730" y="851"/>
                  </a:cubicBezTo>
                  <a:cubicBezTo>
                    <a:pt x="730" y="850"/>
                    <a:pt x="730" y="850"/>
                    <a:pt x="730" y="850"/>
                  </a:cubicBezTo>
                  <a:cubicBezTo>
                    <a:pt x="730" y="850"/>
                    <a:pt x="730" y="849"/>
                    <a:pt x="730" y="849"/>
                  </a:cubicBezTo>
                  <a:cubicBezTo>
                    <a:pt x="730" y="848"/>
                    <a:pt x="730" y="847"/>
                    <a:pt x="729" y="847"/>
                  </a:cubicBezTo>
                  <a:cubicBezTo>
                    <a:pt x="729" y="846"/>
                    <a:pt x="729" y="845"/>
                    <a:pt x="728" y="844"/>
                  </a:cubicBezTo>
                  <a:cubicBezTo>
                    <a:pt x="728" y="844"/>
                    <a:pt x="728" y="844"/>
                    <a:pt x="728" y="844"/>
                  </a:cubicBezTo>
                  <a:cubicBezTo>
                    <a:pt x="727" y="842"/>
                    <a:pt x="726" y="842"/>
                    <a:pt x="726" y="840"/>
                  </a:cubicBezTo>
                  <a:cubicBezTo>
                    <a:pt x="726" y="838"/>
                    <a:pt x="726" y="838"/>
                    <a:pt x="726" y="838"/>
                  </a:cubicBezTo>
                  <a:cubicBezTo>
                    <a:pt x="726" y="837"/>
                    <a:pt x="725" y="836"/>
                    <a:pt x="725" y="836"/>
                  </a:cubicBezTo>
                  <a:cubicBezTo>
                    <a:pt x="724" y="836"/>
                    <a:pt x="724" y="836"/>
                    <a:pt x="725" y="835"/>
                  </a:cubicBezTo>
                  <a:cubicBezTo>
                    <a:pt x="725" y="835"/>
                    <a:pt x="725" y="835"/>
                    <a:pt x="725" y="835"/>
                  </a:cubicBezTo>
                  <a:cubicBezTo>
                    <a:pt x="725" y="834"/>
                    <a:pt x="725" y="834"/>
                    <a:pt x="725" y="834"/>
                  </a:cubicBezTo>
                  <a:cubicBezTo>
                    <a:pt x="725" y="833"/>
                    <a:pt x="725" y="831"/>
                    <a:pt x="723" y="830"/>
                  </a:cubicBezTo>
                  <a:cubicBezTo>
                    <a:pt x="723" y="829"/>
                    <a:pt x="723" y="828"/>
                    <a:pt x="722" y="828"/>
                  </a:cubicBezTo>
                  <a:cubicBezTo>
                    <a:pt x="722" y="828"/>
                    <a:pt x="722" y="828"/>
                    <a:pt x="722" y="827"/>
                  </a:cubicBezTo>
                  <a:cubicBezTo>
                    <a:pt x="722" y="827"/>
                    <a:pt x="722" y="827"/>
                    <a:pt x="722" y="827"/>
                  </a:cubicBezTo>
                  <a:cubicBezTo>
                    <a:pt x="722" y="827"/>
                    <a:pt x="722" y="827"/>
                    <a:pt x="722" y="827"/>
                  </a:cubicBezTo>
                  <a:cubicBezTo>
                    <a:pt x="722" y="827"/>
                    <a:pt x="722" y="826"/>
                    <a:pt x="722" y="826"/>
                  </a:cubicBezTo>
                  <a:cubicBezTo>
                    <a:pt x="722" y="826"/>
                    <a:pt x="722" y="825"/>
                    <a:pt x="722" y="825"/>
                  </a:cubicBezTo>
                  <a:cubicBezTo>
                    <a:pt x="721" y="825"/>
                    <a:pt x="721" y="825"/>
                    <a:pt x="721" y="825"/>
                  </a:cubicBezTo>
                  <a:cubicBezTo>
                    <a:pt x="721" y="824"/>
                    <a:pt x="721" y="824"/>
                    <a:pt x="721" y="824"/>
                  </a:cubicBezTo>
                  <a:cubicBezTo>
                    <a:pt x="721" y="824"/>
                    <a:pt x="721" y="824"/>
                    <a:pt x="721" y="824"/>
                  </a:cubicBezTo>
                  <a:cubicBezTo>
                    <a:pt x="721" y="824"/>
                    <a:pt x="722" y="824"/>
                    <a:pt x="722" y="824"/>
                  </a:cubicBezTo>
                  <a:cubicBezTo>
                    <a:pt x="722" y="824"/>
                    <a:pt x="723" y="824"/>
                    <a:pt x="723" y="824"/>
                  </a:cubicBezTo>
                  <a:cubicBezTo>
                    <a:pt x="723" y="824"/>
                    <a:pt x="724" y="824"/>
                    <a:pt x="725" y="824"/>
                  </a:cubicBezTo>
                  <a:cubicBezTo>
                    <a:pt x="725" y="824"/>
                    <a:pt x="726" y="824"/>
                    <a:pt x="726" y="824"/>
                  </a:cubicBezTo>
                  <a:cubicBezTo>
                    <a:pt x="726" y="824"/>
                    <a:pt x="726" y="824"/>
                    <a:pt x="726" y="824"/>
                  </a:cubicBezTo>
                  <a:cubicBezTo>
                    <a:pt x="726" y="824"/>
                    <a:pt x="727" y="824"/>
                    <a:pt x="727" y="824"/>
                  </a:cubicBezTo>
                  <a:cubicBezTo>
                    <a:pt x="727" y="825"/>
                    <a:pt x="727" y="825"/>
                    <a:pt x="728" y="825"/>
                  </a:cubicBezTo>
                  <a:cubicBezTo>
                    <a:pt x="729" y="824"/>
                    <a:pt x="730" y="825"/>
                    <a:pt x="730" y="825"/>
                  </a:cubicBezTo>
                  <a:cubicBezTo>
                    <a:pt x="730" y="825"/>
                    <a:pt x="730" y="825"/>
                    <a:pt x="730" y="825"/>
                  </a:cubicBezTo>
                  <a:cubicBezTo>
                    <a:pt x="731" y="825"/>
                    <a:pt x="731" y="825"/>
                    <a:pt x="731" y="825"/>
                  </a:cubicBezTo>
                  <a:cubicBezTo>
                    <a:pt x="732" y="826"/>
                    <a:pt x="733" y="826"/>
                    <a:pt x="734" y="825"/>
                  </a:cubicBezTo>
                  <a:cubicBezTo>
                    <a:pt x="734" y="825"/>
                    <a:pt x="735" y="825"/>
                    <a:pt x="736" y="825"/>
                  </a:cubicBezTo>
                  <a:cubicBezTo>
                    <a:pt x="736" y="825"/>
                    <a:pt x="736" y="825"/>
                    <a:pt x="736" y="825"/>
                  </a:cubicBezTo>
                  <a:cubicBezTo>
                    <a:pt x="737" y="825"/>
                    <a:pt x="737" y="825"/>
                    <a:pt x="738" y="826"/>
                  </a:cubicBezTo>
                  <a:cubicBezTo>
                    <a:pt x="738" y="826"/>
                    <a:pt x="738" y="826"/>
                    <a:pt x="738" y="826"/>
                  </a:cubicBezTo>
                  <a:cubicBezTo>
                    <a:pt x="739" y="826"/>
                    <a:pt x="739" y="825"/>
                    <a:pt x="740" y="825"/>
                  </a:cubicBezTo>
                  <a:cubicBezTo>
                    <a:pt x="740" y="825"/>
                    <a:pt x="741" y="825"/>
                    <a:pt x="742" y="825"/>
                  </a:cubicBezTo>
                  <a:cubicBezTo>
                    <a:pt x="743" y="825"/>
                    <a:pt x="743" y="825"/>
                    <a:pt x="743" y="825"/>
                  </a:cubicBezTo>
                  <a:cubicBezTo>
                    <a:pt x="744" y="825"/>
                    <a:pt x="745" y="825"/>
                    <a:pt x="747" y="825"/>
                  </a:cubicBezTo>
                  <a:cubicBezTo>
                    <a:pt x="747" y="825"/>
                    <a:pt x="749" y="825"/>
                    <a:pt x="749" y="825"/>
                  </a:cubicBezTo>
                  <a:cubicBezTo>
                    <a:pt x="750" y="825"/>
                    <a:pt x="750" y="825"/>
                    <a:pt x="750" y="825"/>
                  </a:cubicBezTo>
                  <a:cubicBezTo>
                    <a:pt x="750" y="825"/>
                    <a:pt x="750" y="825"/>
                    <a:pt x="750" y="825"/>
                  </a:cubicBezTo>
                  <a:cubicBezTo>
                    <a:pt x="750" y="825"/>
                    <a:pt x="750" y="825"/>
                    <a:pt x="751" y="825"/>
                  </a:cubicBezTo>
                  <a:cubicBezTo>
                    <a:pt x="751" y="825"/>
                    <a:pt x="751" y="825"/>
                    <a:pt x="752" y="825"/>
                  </a:cubicBezTo>
                  <a:cubicBezTo>
                    <a:pt x="752" y="825"/>
                    <a:pt x="752" y="825"/>
                    <a:pt x="752" y="825"/>
                  </a:cubicBezTo>
                  <a:cubicBezTo>
                    <a:pt x="753" y="825"/>
                    <a:pt x="754" y="825"/>
                    <a:pt x="755" y="825"/>
                  </a:cubicBezTo>
                  <a:cubicBezTo>
                    <a:pt x="755" y="825"/>
                    <a:pt x="755" y="825"/>
                    <a:pt x="755" y="825"/>
                  </a:cubicBezTo>
                  <a:cubicBezTo>
                    <a:pt x="755" y="825"/>
                    <a:pt x="755" y="825"/>
                    <a:pt x="756" y="825"/>
                  </a:cubicBezTo>
                  <a:cubicBezTo>
                    <a:pt x="757" y="825"/>
                    <a:pt x="758" y="825"/>
                    <a:pt x="759" y="824"/>
                  </a:cubicBezTo>
                  <a:cubicBezTo>
                    <a:pt x="759" y="824"/>
                    <a:pt x="759" y="824"/>
                    <a:pt x="759" y="824"/>
                  </a:cubicBezTo>
                  <a:cubicBezTo>
                    <a:pt x="759" y="824"/>
                    <a:pt x="760" y="824"/>
                    <a:pt x="760" y="824"/>
                  </a:cubicBezTo>
                  <a:cubicBezTo>
                    <a:pt x="760" y="824"/>
                    <a:pt x="760" y="824"/>
                    <a:pt x="761" y="824"/>
                  </a:cubicBezTo>
                  <a:cubicBezTo>
                    <a:pt x="761" y="824"/>
                    <a:pt x="761" y="824"/>
                    <a:pt x="761" y="824"/>
                  </a:cubicBezTo>
                  <a:cubicBezTo>
                    <a:pt x="762" y="824"/>
                    <a:pt x="762" y="824"/>
                    <a:pt x="762" y="824"/>
                  </a:cubicBezTo>
                  <a:cubicBezTo>
                    <a:pt x="762" y="824"/>
                    <a:pt x="762" y="824"/>
                    <a:pt x="762" y="824"/>
                  </a:cubicBezTo>
                  <a:cubicBezTo>
                    <a:pt x="763" y="824"/>
                    <a:pt x="764" y="824"/>
                    <a:pt x="766" y="824"/>
                  </a:cubicBezTo>
                  <a:cubicBezTo>
                    <a:pt x="767" y="824"/>
                    <a:pt x="768" y="824"/>
                    <a:pt x="769" y="823"/>
                  </a:cubicBezTo>
                  <a:cubicBezTo>
                    <a:pt x="769" y="823"/>
                    <a:pt x="769" y="823"/>
                    <a:pt x="770" y="823"/>
                  </a:cubicBezTo>
                  <a:cubicBezTo>
                    <a:pt x="770" y="823"/>
                    <a:pt x="770" y="823"/>
                    <a:pt x="771" y="823"/>
                  </a:cubicBezTo>
                  <a:cubicBezTo>
                    <a:pt x="771" y="823"/>
                    <a:pt x="771" y="823"/>
                    <a:pt x="772" y="823"/>
                  </a:cubicBezTo>
                  <a:cubicBezTo>
                    <a:pt x="772" y="823"/>
                    <a:pt x="772" y="823"/>
                    <a:pt x="772" y="823"/>
                  </a:cubicBezTo>
                  <a:cubicBezTo>
                    <a:pt x="773" y="823"/>
                    <a:pt x="774" y="823"/>
                    <a:pt x="774" y="823"/>
                  </a:cubicBezTo>
                  <a:cubicBezTo>
                    <a:pt x="774" y="823"/>
                    <a:pt x="774" y="823"/>
                    <a:pt x="775" y="823"/>
                  </a:cubicBezTo>
                  <a:cubicBezTo>
                    <a:pt x="775" y="823"/>
                    <a:pt x="776" y="823"/>
                    <a:pt x="777" y="822"/>
                  </a:cubicBezTo>
                  <a:cubicBezTo>
                    <a:pt x="778" y="823"/>
                    <a:pt x="779" y="823"/>
                    <a:pt x="779" y="822"/>
                  </a:cubicBezTo>
                  <a:cubicBezTo>
                    <a:pt x="780" y="822"/>
                    <a:pt x="780" y="822"/>
                    <a:pt x="781" y="822"/>
                  </a:cubicBezTo>
                  <a:cubicBezTo>
                    <a:pt x="781" y="822"/>
                    <a:pt x="781" y="822"/>
                    <a:pt x="781" y="822"/>
                  </a:cubicBezTo>
                  <a:cubicBezTo>
                    <a:pt x="782" y="822"/>
                    <a:pt x="782" y="822"/>
                    <a:pt x="783" y="822"/>
                  </a:cubicBezTo>
                  <a:cubicBezTo>
                    <a:pt x="784" y="822"/>
                    <a:pt x="785" y="822"/>
                    <a:pt x="785" y="821"/>
                  </a:cubicBezTo>
                  <a:cubicBezTo>
                    <a:pt x="785" y="821"/>
                    <a:pt x="786" y="822"/>
                    <a:pt x="786" y="822"/>
                  </a:cubicBezTo>
                  <a:cubicBezTo>
                    <a:pt x="786" y="822"/>
                    <a:pt x="787" y="822"/>
                    <a:pt x="787" y="822"/>
                  </a:cubicBezTo>
                  <a:cubicBezTo>
                    <a:pt x="788" y="822"/>
                    <a:pt x="789" y="821"/>
                    <a:pt x="789" y="820"/>
                  </a:cubicBezTo>
                  <a:cubicBezTo>
                    <a:pt x="789" y="819"/>
                    <a:pt x="790" y="820"/>
                    <a:pt x="791" y="820"/>
                  </a:cubicBezTo>
                  <a:cubicBezTo>
                    <a:pt x="791" y="820"/>
                    <a:pt x="791" y="820"/>
                    <a:pt x="792" y="820"/>
                  </a:cubicBezTo>
                  <a:cubicBezTo>
                    <a:pt x="792" y="820"/>
                    <a:pt x="792" y="820"/>
                    <a:pt x="792" y="820"/>
                  </a:cubicBezTo>
                  <a:cubicBezTo>
                    <a:pt x="793" y="820"/>
                    <a:pt x="794" y="819"/>
                    <a:pt x="795" y="819"/>
                  </a:cubicBezTo>
                  <a:cubicBezTo>
                    <a:pt x="795" y="819"/>
                    <a:pt x="795" y="819"/>
                    <a:pt x="795" y="819"/>
                  </a:cubicBezTo>
                  <a:cubicBezTo>
                    <a:pt x="796" y="820"/>
                    <a:pt x="796" y="819"/>
                    <a:pt x="796" y="819"/>
                  </a:cubicBezTo>
                  <a:cubicBezTo>
                    <a:pt x="796" y="819"/>
                    <a:pt x="796" y="819"/>
                    <a:pt x="797" y="819"/>
                  </a:cubicBezTo>
                  <a:cubicBezTo>
                    <a:pt x="798" y="819"/>
                    <a:pt x="798" y="819"/>
                    <a:pt x="799" y="819"/>
                  </a:cubicBezTo>
                  <a:cubicBezTo>
                    <a:pt x="799" y="819"/>
                    <a:pt x="799" y="819"/>
                    <a:pt x="799" y="819"/>
                  </a:cubicBezTo>
                  <a:cubicBezTo>
                    <a:pt x="800" y="819"/>
                    <a:pt x="800" y="819"/>
                    <a:pt x="801" y="819"/>
                  </a:cubicBezTo>
                  <a:cubicBezTo>
                    <a:pt x="801" y="819"/>
                    <a:pt x="801" y="819"/>
                    <a:pt x="802" y="819"/>
                  </a:cubicBezTo>
                  <a:cubicBezTo>
                    <a:pt x="802" y="819"/>
                    <a:pt x="804" y="819"/>
                    <a:pt x="804" y="818"/>
                  </a:cubicBezTo>
                  <a:cubicBezTo>
                    <a:pt x="804" y="818"/>
                    <a:pt x="804" y="817"/>
                    <a:pt x="804" y="817"/>
                  </a:cubicBezTo>
                  <a:cubicBezTo>
                    <a:pt x="805" y="817"/>
                    <a:pt x="805" y="818"/>
                    <a:pt x="806" y="818"/>
                  </a:cubicBezTo>
                  <a:cubicBezTo>
                    <a:pt x="806" y="818"/>
                    <a:pt x="806" y="818"/>
                    <a:pt x="807" y="818"/>
                  </a:cubicBezTo>
                  <a:cubicBezTo>
                    <a:pt x="807" y="818"/>
                    <a:pt x="811" y="817"/>
                    <a:pt x="811" y="816"/>
                  </a:cubicBezTo>
                  <a:cubicBezTo>
                    <a:pt x="811" y="816"/>
                    <a:pt x="811" y="816"/>
                    <a:pt x="811" y="816"/>
                  </a:cubicBezTo>
                  <a:cubicBezTo>
                    <a:pt x="812" y="816"/>
                    <a:pt x="813" y="816"/>
                    <a:pt x="814" y="816"/>
                  </a:cubicBezTo>
                  <a:cubicBezTo>
                    <a:pt x="814" y="816"/>
                    <a:pt x="814" y="816"/>
                    <a:pt x="815" y="816"/>
                  </a:cubicBezTo>
                  <a:cubicBezTo>
                    <a:pt x="815" y="816"/>
                    <a:pt x="816" y="816"/>
                    <a:pt x="816" y="816"/>
                  </a:cubicBezTo>
                  <a:cubicBezTo>
                    <a:pt x="816" y="816"/>
                    <a:pt x="816" y="816"/>
                    <a:pt x="817" y="816"/>
                  </a:cubicBezTo>
                  <a:cubicBezTo>
                    <a:pt x="817" y="816"/>
                    <a:pt x="818" y="816"/>
                    <a:pt x="819" y="815"/>
                  </a:cubicBezTo>
                  <a:cubicBezTo>
                    <a:pt x="819" y="815"/>
                    <a:pt x="819" y="815"/>
                    <a:pt x="819" y="815"/>
                  </a:cubicBezTo>
                  <a:cubicBezTo>
                    <a:pt x="820" y="815"/>
                    <a:pt x="820" y="815"/>
                    <a:pt x="821" y="815"/>
                  </a:cubicBezTo>
                  <a:cubicBezTo>
                    <a:pt x="821" y="815"/>
                    <a:pt x="821" y="815"/>
                    <a:pt x="821" y="815"/>
                  </a:cubicBezTo>
                  <a:cubicBezTo>
                    <a:pt x="821" y="814"/>
                    <a:pt x="822" y="814"/>
                    <a:pt x="822" y="814"/>
                  </a:cubicBezTo>
                  <a:cubicBezTo>
                    <a:pt x="824" y="814"/>
                    <a:pt x="824" y="814"/>
                    <a:pt x="824" y="814"/>
                  </a:cubicBezTo>
                  <a:cubicBezTo>
                    <a:pt x="824" y="814"/>
                    <a:pt x="824" y="814"/>
                    <a:pt x="824" y="814"/>
                  </a:cubicBezTo>
                  <a:cubicBezTo>
                    <a:pt x="824" y="814"/>
                    <a:pt x="824" y="814"/>
                    <a:pt x="824" y="814"/>
                  </a:cubicBezTo>
                  <a:cubicBezTo>
                    <a:pt x="825" y="814"/>
                    <a:pt x="826" y="814"/>
                    <a:pt x="827" y="813"/>
                  </a:cubicBezTo>
                  <a:cubicBezTo>
                    <a:pt x="827" y="813"/>
                    <a:pt x="827" y="813"/>
                    <a:pt x="827" y="813"/>
                  </a:cubicBezTo>
                  <a:cubicBezTo>
                    <a:pt x="827" y="813"/>
                    <a:pt x="828" y="813"/>
                    <a:pt x="828" y="813"/>
                  </a:cubicBezTo>
                  <a:cubicBezTo>
                    <a:pt x="828" y="813"/>
                    <a:pt x="829" y="813"/>
                    <a:pt x="829" y="813"/>
                  </a:cubicBezTo>
                  <a:cubicBezTo>
                    <a:pt x="829" y="813"/>
                    <a:pt x="830" y="813"/>
                    <a:pt x="830" y="813"/>
                  </a:cubicBezTo>
                  <a:cubicBezTo>
                    <a:pt x="831" y="813"/>
                    <a:pt x="831" y="813"/>
                    <a:pt x="831" y="813"/>
                  </a:cubicBezTo>
                  <a:cubicBezTo>
                    <a:pt x="831" y="813"/>
                    <a:pt x="831" y="813"/>
                    <a:pt x="832" y="813"/>
                  </a:cubicBezTo>
                  <a:cubicBezTo>
                    <a:pt x="833" y="813"/>
                    <a:pt x="834" y="812"/>
                    <a:pt x="834" y="812"/>
                  </a:cubicBezTo>
                  <a:cubicBezTo>
                    <a:pt x="834" y="812"/>
                    <a:pt x="835" y="812"/>
                    <a:pt x="835" y="812"/>
                  </a:cubicBezTo>
                  <a:cubicBezTo>
                    <a:pt x="836" y="811"/>
                    <a:pt x="837" y="812"/>
                    <a:pt x="837" y="812"/>
                  </a:cubicBezTo>
                  <a:cubicBezTo>
                    <a:pt x="838" y="812"/>
                    <a:pt x="838" y="812"/>
                    <a:pt x="838" y="812"/>
                  </a:cubicBezTo>
                  <a:cubicBezTo>
                    <a:pt x="840" y="812"/>
                    <a:pt x="841" y="812"/>
                    <a:pt x="842" y="811"/>
                  </a:cubicBezTo>
                  <a:cubicBezTo>
                    <a:pt x="843" y="810"/>
                    <a:pt x="843" y="810"/>
                    <a:pt x="845" y="810"/>
                  </a:cubicBezTo>
                  <a:cubicBezTo>
                    <a:pt x="845" y="809"/>
                    <a:pt x="846" y="809"/>
                    <a:pt x="847" y="809"/>
                  </a:cubicBezTo>
                  <a:cubicBezTo>
                    <a:pt x="848" y="809"/>
                    <a:pt x="848" y="809"/>
                    <a:pt x="848" y="809"/>
                  </a:cubicBezTo>
                  <a:cubicBezTo>
                    <a:pt x="849" y="809"/>
                    <a:pt x="850" y="808"/>
                    <a:pt x="851" y="808"/>
                  </a:cubicBezTo>
                  <a:cubicBezTo>
                    <a:pt x="852" y="808"/>
                    <a:pt x="852" y="807"/>
                    <a:pt x="854" y="808"/>
                  </a:cubicBezTo>
                  <a:cubicBezTo>
                    <a:pt x="854" y="808"/>
                    <a:pt x="854" y="808"/>
                    <a:pt x="855" y="807"/>
                  </a:cubicBezTo>
                  <a:cubicBezTo>
                    <a:pt x="855" y="807"/>
                    <a:pt x="855" y="807"/>
                    <a:pt x="855" y="807"/>
                  </a:cubicBezTo>
                  <a:cubicBezTo>
                    <a:pt x="855" y="807"/>
                    <a:pt x="855" y="807"/>
                    <a:pt x="855" y="807"/>
                  </a:cubicBezTo>
                  <a:cubicBezTo>
                    <a:pt x="856" y="807"/>
                    <a:pt x="857" y="807"/>
                    <a:pt x="857" y="807"/>
                  </a:cubicBezTo>
                  <a:cubicBezTo>
                    <a:pt x="859" y="807"/>
                    <a:pt x="859" y="807"/>
                    <a:pt x="860" y="807"/>
                  </a:cubicBezTo>
                  <a:cubicBezTo>
                    <a:pt x="861" y="807"/>
                    <a:pt x="862" y="806"/>
                    <a:pt x="863" y="806"/>
                  </a:cubicBezTo>
                  <a:cubicBezTo>
                    <a:pt x="863" y="806"/>
                    <a:pt x="864" y="806"/>
                    <a:pt x="864" y="806"/>
                  </a:cubicBezTo>
                  <a:cubicBezTo>
                    <a:pt x="864" y="805"/>
                    <a:pt x="864" y="805"/>
                    <a:pt x="865" y="805"/>
                  </a:cubicBezTo>
                  <a:cubicBezTo>
                    <a:pt x="865" y="805"/>
                    <a:pt x="866" y="805"/>
                    <a:pt x="866" y="805"/>
                  </a:cubicBezTo>
                  <a:cubicBezTo>
                    <a:pt x="866" y="805"/>
                    <a:pt x="867" y="805"/>
                    <a:pt x="867" y="805"/>
                  </a:cubicBezTo>
                  <a:cubicBezTo>
                    <a:pt x="867" y="805"/>
                    <a:pt x="868" y="805"/>
                    <a:pt x="868" y="805"/>
                  </a:cubicBezTo>
                  <a:cubicBezTo>
                    <a:pt x="869" y="805"/>
                    <a:pt x="869" y="805"/>
                    <a:pt x="870" y="805"/>
                  </a:cubicBezTo>
                  <a:cubicBezTo>
                    <a:pt x="871" y="804"/>
                    <a:pt x="872" y="804"/>
                    <a:pt x="873" y="804"/>
                  </a:cubicBezTo>
                  <a:cubicBezTo>
                    <a:pt x="873" y="804"/>
                    <a:pt x="873" y="804"/>
                    <a:pt x="873" y="804"/>
                  </a:cubicBezTo>
                  <a:cubicBezTo>
                    <a:pt x="873" y="804"/>
                    <a:pt x="873" y="804"/>
                    <a:pt x="873" y="804"/>
                  </a:cubicBezTo>
                  <a:cubicBezTo>
                    <a:pt x="874" y="804"/>
                    <a:pt x="874" y="804"/>
                    <a:pt x="874" y="804"/>
                  </a:cubicBezTo>
                  <a:cubicBezTo>
                    <a:pt x="874" y="804"/>
                    <a:pt x="874" y="804"/>
                    <a:pt x="874" y="804"/>
                  </a:cubicBezTo>
                  <a:cubicBezTo>
                    <a:pt x="875" y="804"/>
                    <a:pt x="876" y="804"/>
                    <a:pt x="876" y="804"/>
                  </a:cubicBezTo>
                  <a:cubicBezTo>
                    <a:pt x="877" y="804"/>
                    <a:pt x="878" y="804"/>
                    <a:pt x="878" y="804"/>
                  </a:cubicBezTo>
                  <a:cubicBezTo>
                    <a:pt x="879" y="804"/>
                    <a:pt x="880" y="803"/>
                    <a:pt x="880" y="803"/>
                  </a:cubicBezTo>
                  <a:cubicBezTo>
                    <a:pt x="881" y="803"/>
                    <a:pt x="881" y="803"/>
                    <a:pt x="881" y="803"/>
                  </a:cubicBezTo>
                  <a:cubicBezTo>
                    <a:pt x="881" y="803"/>
                    <a:pt x="882" y="803"/>
                    <a:pt x="882" y="803"/>
                  </a:cubicBezTo>
                  <a:cubicBezTo>
                    <a:pt x="882" y="803"/>
                    <a:pt x="883" y="803"/>
                    <a:pt x="883" y="803"/>
                  </a:cubicBezTo>
                  <a:cubicBezTo>
                    <a:pt x="883" y="803"/>
                    <a:pt x="883" y="803"/>
                    <a:pt x="883" y="803"/>
                  </a:cubicBezTo>
                  <a:cubicBezTo>
                    <a:pt x="884" y="804"/>
                    <a:pt x="886" y="805"/>
                    <a:pt x="887" y="804"/>
                  </a:cubicBezTo>
                  <a:cubicBezTo>
                    <a:pt x="887" y="804"/>
                    <a:pt x="888" y="804"/>
                    <a:pt x="889" y="804"/>
                  </a:cubicBezTo>
                  <a:cubicBezTo>
                    <a:pt x="889" y="804"/>
                    <a:pt x="889" y="804"/>
                    <a:pt x="889" y="804"/>
                  </a:cubicBezTo>
                  <a:cubicBezTo>
                    <a:pt x="890" y="805"/>
                    <a:pt x="890" y="805"/>
                    <a:pt x="892" y="805"/>
                  </a:cubicBezTo>
                  <a:cubicBezTo>
                    <a:pt x="892" y="806"/>
                    <a:pt x="893" y="806"/>
                    <a:pt x="894" y="807"/>
                  </a:cubicBezTo>
                  <a:cubicBezTo>
                    <a:pt x="894" y="807"/>
                    <a:pt x="895" y="807"/>
                    <a:pt x="895" y="807"/>
                  </a:cubicBezTo>
                  <a:cubicBezTo>
                    <a:pt x="896" y="807"/>
                    <a:pt x="896" y="807"/>
                    <a:pt x="896" y="807"/>
                  </a:cubicBezTo>
                  <a:cubicBezTo>
                    <a:pt x="896" y="808"/>
                    <a:pt x="897" y="808"/>
                    <a:pt x="897" y="808"/>
                  </a:cubicBezTo>
                  <a:cubicBezTo>
                    <a:pt x="897" y="809"/>
                    <a:pt x="897" y="810"/>
                    <a:pt x="898" y="810"/>
                  </a:cubicBezTo>
                  <a:cubicBezTo>
                    <a:pt x="899" y="810"/>
                    <a:pt x="899" y="810"/>
                    <a:pt x="899" y="810"/>
                  </a:cubicBezTo>
                  <a:cubicBezTo>
                    <a:pt x="899" y="810"/>
                    <a:pt x="900" y="810"/>
                    <a:pt x="900" y="811"/>
                  </a:cubicBezTo>
                  <a:cubicBezTo>
                    <a:pt x="901" y="811"/>
                    <a:pt x="901" y="811"/>
                    <a:pt x="901" y="812"/>
                  </a:cubicBezTo>
                  <a:cubicBezTo>
                    <a:pt x="901" y="812"/>
                    <a:pt x="901" y="813"/>
                    <a:pt x="902" y="813"/>
                  </a:cubicBezTo>
                  <a:cubicBezTo>
                    <a:pt x="902" y="813"/>
                    <a:pt x="903" y="814"/>
                    <a:pt x="903" y="814"/>
                  </a:cubicBezTo>
                  <a:cubicBezTo>
                    <a:pt x="903" y="815"/>
                    <a:pt x="903" y="816"/>
                    <a:pt x="904" y="816"/>
                  </a:cubicBezTo>
                  <a:cubicBezTo>
                    <a:pt x="904" y="817"/>
                    <a:pt x="905" y="818"/>
                    <a:pt x="906" y="819"/>
                  </a:cubicBezTo>
                  <a:cubicBezTo>
                    <a:pt x="906" y="819"/>
                    <a:pt x="907" y="820"/>
                    <a:pt x="907" y="820"/>
                  </a:cubicBezTo>
                  <a:cubicBezTo>
                    <a:pt x="907" y="820"/>
                    <a:pt x="907" y="820"/>
                    <a:pt x="907" y="820"/>
                  </a:cubicBezTo>
                  <a:cubicBezTo>
                    <a:pt x="907" y="822"/>
                    <a:pt x="908" y="823"/>
                    <a:pt x="908" y="823"/>
                  </a:cubicBezTo>
                  <a:cubicBezTo>
                    <a:pt x="908" y="823"/>
                    <a:pt x="908" y="823"/>
                    <a:pt x="908" y="824"/>
                  </a:cubicBezTo>
                  <a:cubicBezTo>
                    <a:pt x="908" y="824"/>
                    <a:pt x="909" y="826"/>
                    <a:pt x="910" y="826"/>
                  </a:cubicBezTo>
                  <a:cubicBezTo>
                    <a:pt x="910" y="826"/>
                    <a:pt x="910" y="826"/>
                    <a:pt x="910" y="826"/>
                  </a:cubicBezTo>
                  <a:cubicBezTo>
                    <a:pt x="910" y="827"/>
                    <a:pt x="910" y="827"/>
                    <a:pt x="910" y="828"/>
                  </a:cubicBezTo>
                  <a:cubicBezTo>
                    <a:pt x="910" y="828"/>
                    <a:pt x="910" y="829"/>
                    <a:pt x="910" y="829"/>
                  </a:cubicBezTo>
                  <a:cubicBezTo>
                    <a:pt x="910" y="829"/>
                    <a:pt x="910" y="831"/>
                    <a:pt x="911" y="831"/>
                  </a:cubicBezTo>
                  <a:cubicBezTo>
                    <a:pt x="911" y="832"/>
                    <a:pt x="911" y="833"/>
                    <a:pt x="912" y="834"/>
                  </a:cubicBezTo>
                  <a:cubicBezTo>
                    <a:pt x="912" y="834"/>
                    <a:pt x="913" y="835"/>
                    <a:pt x="913" y="836"/>
                  </a:cubicBezTo>
                  <a:cubicBezTo>
                    <a:pt x="913" y="836"/>
                    <a:pt x="913" y="836"/>
                    <a:pt x="913" y="836"/>
                  </a:cubicBezTo>
                  <a:cubicBezTo>
                    <a:pt x="914" y="838"/>
                    <a:pt x="914" y="839"/>
                    <a:pt x="914" y="840"/>
                  </a:cubicBezTo>
                  <a:cubicBezTo>
                    <a:pt x="914" y="840"/>
                    <a:pt x="914" y="841"/>
                    <a:pt x="914" y="841"/>
                  </a:cubicBezTo>
                  <a:cubicBezTo>
                    <a:pt x="913" y="842"/>
                    <a:pt x="914" y="843"/>
                    <a:pt x="915" y="844"/>
                  </a:cubicBezTo>
                  <a:cubicBezTo>
                    <a:pt x="915" y="844"/>
                    <a:pt x="915" y="844"/>
                    <a:pt x="915" y="844"/>
                  </a:cubicBezTo>
                  <a:cubicBezTo>
                    <a:pt x="915" y="844"/>
                    <a:pt x="915" y="844"/>
                    <a:pt x="915" y="844"/>
                  </a:cubicBezTo>
                  <a:cubicBezTo>
                    <a:pt x="915" y="845"/>
                    <a:pt x="915" y="846"/>
                    <a:pt x="915" y="847"/>
                  </a:cubicBezTo>
                  <a:cubicBezTo>
                    <a:pt x="915" y="847"/>
                    <a:pt x="915" y="847"/>
                    <a:pt x="915" y="847"/>
                  </a:cubicBezTo>
                  <a:cubicBezTo>
                    <a:pt x="916" y="848"/>
                    <a:pt x="916" y="848"/>
                    <a:pt x="916" y="849"/>
                  </a:cubicBezTo>
                  <a:cubicBezTo>
                    <a:pt x="916" y="849"/>
                    <a:pt x="916" y="849"/>
                    <a:pt x="916" y="849"/>
                  </a:cubicBezTo>
                  <a:cubicBezTo>
                    <a:pt x="916" y="850"/>
                    <a:pt x="916" y="850"/>
                    <a:pt x="916" y="850"/>
                  </a:cubicBezTo>
                  <a:cubicBezTo>
                    <a:pt x="916" y="850"/>
                    <a:pt x="915" y="852"/>
                    <a:pt x="916" y="853"/>
                  </a:cubicBezTo>
                  <a:cubicBezTo>
                    <a:pt x="917" y="853"/>
                    <a:pt x="917" y="854"/>
                    <a:pt x="917" y="854"/>
                  </a:cubicBezTo>
                  <a:cubicBezTo>
                    <a:pt x="917" y="854"/>
                    <a:pt x="916" y="855"/>
                    <a:pt x="916" y="855"/>
                  </a:cubicBezTo>
                  <a:cubicBezTo>
                    <a:pt x="916" y="855"/>
                    <a:pt x="916" y="855"/>
                    <a:pt x="916" y="855"/>
                  </a:cubicBezTo>
                  <a:cubicBezTo>
                    <a:pt x="916" y="855"/>
                    <a:pt x="916" y="855"/>
                    <a:pt x="916" y="855"/>
                  </a:cubicBezTo>
                  <a:cubicBezTo>
                    <a:pt x="916" y="855"/>
                    <a:pt x="916" y="855"/>
                    <a:pt x="916" y="855"/>
                  </a:cubicBezTo>
                  <a:cubicBezTo>
                    <a:pt x="917" y="856"/>
                    <a:pt x="917" y="856"/>
                    <a:pt x="917" y="856"/>
                  </a:cubicBezTo>
                  <a:cubicBezTo>
                    <a:pt x="917" y="856"/>
                    <a:pt x="917" y="857"/>
                    <a:pt x="917" y="857"/>
                  </a:cubicBezTo>
                  <a:cubicBezTo>
                    <a:pt x="917" y="857"/>
                    <a:pt x="917" y="857"/>
                    <a:pt x="917" y="858"/>
                  </a:cubicBezTo>
                  <a:cubicBezTo>
                    <a:pt x="917" y="858"/>
                    <a:pt x="917" y="858"/>
                    <a:pt x="917" y="859"/>
                  </a:cubicBezTo>
                  <a:cubicBezTo>
                    <a:pt x="916" y="859"/>
                    <a:pt x="916" y="860"/>
                    <a:pt x="917" y="861"/>
                  </a:cubicBezTo>
                  <a:cubicBezTo>
                    <a:pt x="916" y="862"/>
                    <a:pt x="917" y="862"/>
                    <a:pt x="917" y="863"/>
                  </a:cubicBezTo>
                  <a:cubicBezTo>
                    <a:pt x="917" y="864"/>
                    <a:pt x="917" y="864"/>
                    <a:pt x="917" y="865"/>
                  </a:cubicBezTo>
                  <a:cubicBezTo>
                    <a:pt x="916" y="865"/>
                    <a:pt x="916" y="866"/>
                    <a:pt x="916" y="867"/>
                  </a:cubicBezTo>
                  <a:cubicBezTo>
                    <a:pt x="916" y="867"/>
                    <a:pt x="916" y="867"/>
                    <a:pt x="916" y="867"/>
                  </a:cubicBezTo>
                  <a:cubicBezTo>
                    <a:pt x="916" y="867"/>
                    <a:pt x="916" y="867"/>
                    <a:pt x="916" y="867"/>
                  </a:cubicBezTo>
                  <a:cubicBezTo>
                    <a:pt x="916" y="867"/>
                    <a:pt x="916" y="867"/>
                    <a:pt x="916" y="867"/>
                  </a:cubicBezTo>
                  <a:cubicBezTo>
                    <a:pt x="916" y="867"/>
                    <a:pt x="916" y="867"/>
                    <a:pt x="916" y="867"/>
                  </a:cubicBezTo>
                  <a:cubicBezTo>
                    <a:pt x="916" y="866"/>
                    <a:pt x="915" y="865"/>
                    <a:pt x="914" y="865"/>
                  </a:cubicBezTo>
                  <a:close/>
                  <a:moveTo>
                    <a:pt x="116" y="459"/>
                  </a:moveTo>
                  <a:cubicBezTo>
                    <a:pt x="117" y="459"/>
                    <a:pt x="117" y="459"/>
                    <a:pt x="118" y="459"/>
                  </a:cubicBezTo>
                  <a:cubicBezTo>
                    <a:pt x="118" y="459"/>
                    <a:pt x="118" y="459"/>
                    <a:pt x="119" y="459"/>
                  </a:cubicBezTo>
                  <a:cubicBezTo>
                    <a:pt x="119" y="459"/>
                    <a:pt x="119" y="459"/>
                    <a:pt x="119" y="459"/>
                  </a:cubicBezTo>
                  <a:cubicBezTo>
                    <a:pt x="119" y="459"/>
                    <a:pt x="120" y="459"/>
                    <a:pt x="120" y="458"/>
                  </a:cubicBezTo>
                  <a:cubicBezTo>
                    <a:pt x="120" y="458"/>
                    <a:pt x="120" y="458"/>
                    <a:pt x="121" y="459"/>
                  </a:cubicBezTo>
                  <a:cubicBezTo>
                    <a:pt x="121" y="459"/>
                    <a:pt x="121" y="459"/>
                    <a:pt x="122" y="459"/>
                  </a:cubicBezTo>
                  <a:cubicBezTo>
                    <a:pt x="122" y="459"/>
                    <a:pt x="122" y="459"/>
                    <a:pt x="122" y="459"/>
                  </a:cubicBezTo>
                  <a:cubicBezTo>
                    <a:pt x="122" y="459"/>
                    <a:pt x="123" y="459"/>
                    <a:pt x="124" y="459"/>
                  </a:cubicBezTo>
                  <a:cubicBezTo>
                    <a:pt x="124" y="459"/>
                    <a:pt x="124" y="459"/>
                    <a:pt x="124" y="459"/>
                  </a:cubicBezTo>
                  <a:cubicBezTo>
                    <a:pt x="124" y="459"/>
                    <a:pt x="124" y="459"/>
                    <a:pt x="124" y="459"/>
                  </a:cubicBezTo>
                  <a:cubicBezTo>
                    <a:pt x="124" y="459"/>
                    <a:pt x="125" y="458"/>
                    <a:pt x="125" y="458"/>
                  </a:cubicBezTo>
                  <a:cubicBezTo>
                    <a:pt x="125" y="458"/>
                    <a:pt x="125" y="458"/>
                    <a:pt x="125" y="459"/>
                  </a:cubicBezTo>
                  <a:cubicBezTo>
                    <a:pt x="125" y="459"/>
                    <a:pt x="126" y="459"/>
                    <a:pt x="126" y="459"/>
                  </a:cubicBezTo>
                  <a:cubicBezTo>
                    <a:pt x="126" y="459"/>
                    <a:pt x="126" y="459"/>
                    <a:pt x="127" y="458"/>
                  </a:cubicBezTo>
                  <a:cubicBezTo>
                    <a:pt x="127" y="458"/>
                    <a:pt x="127" y="458"/>
                    <a:pt x="127" y="458"/>
                  </a:cubicBezTo>
                  <a:cubicBezTo>
                    <a:pt x="127" y="458"/>
                    <a:pt x="127" y="458"/>
                    <a:pt x="127" y="458"/>
                  </a:cubicBezTo>
                  <a:cubicBezTo>
                    <a:pt x="128" y="460"/>
                    <a:pt x="130" y="460"/>
                    <a:pt x="131" y="459"/>
                  </a:cubicBezTo>
                  <a:cubicBezTo>
                    <a:pt x="131" y="458"/>
                    <a:pt x="132" y="458"/>
                    <a:pt x="132" y="458"/>
                  </a:cubicBezTo>
                  <a:cubicBezTo>
                    <a:pt x="133" y="458"/>
                    <a:pt x="133" y="457"/>
                    <a:pt x="133" y="456"/>
                  </a:cubicBezTo>
                  <a:cubicBezTo>
                    <a:pt x="133" y="455"/>
                    <a:pt x="133" y="455"/>
                    <a:pt x="132" y="455"/>
                  </a:cubicBezTo>
                  <a:cubicBezTo>
                    <a:pt x="132" y="454"/>
                    <a:pt x="132" y="454"/>
                    <a:pt x="132" y="454"/>
                  </a:cubicBezTo>
                  <a:cubicBezTo>
                    <a:pt x="132" y="454"/>
                    <a:pt x="131" y="454"/>
                    <a:pt x="131" y="454"/>
                  </a:cubicBezTo>
                  <a:cubicBezTo>
                    <a:pt x="130" y="454"/>
                    <a:pt x="130" y="454"/>
                    <a:pt x="130" y="453"/>
                  </a:cubicBezTo>
                  <a:cubicBezTo>
                    <a:pt x="130" y="453"/>
                    <a:pt x="130" y="453"/>
                    <a:pt x="129" y="452"/>
                  </a:cubicBezTo>
                  <a:cubicBezTo>
                    <a:pt x="129" y="452"/>
                    <a:pt x="129" y="452"/>
                    <a:pt x="128" y="452"/>
                  </a:cubicBezTo>
                  <a:cubicBezTo>
                    <a:pt x="128" y="451"/>
                    <a:pt x="128" y="451"/>
                    <a:pt x="127" y="451"/>
                  </a:cubicBezTo>
                  <a:cubicBezTo>
                    <a:pt x="127" y="450"/>
                    <a:pt x="126" y="450"/>
                    <a:pt x="125" y="449"/>
                  </a:cubicBezTo>
                  <a:cubicBezTo>
                    <a:pt x="125" y="449"/>
                    <a:pt x="125" y="449"/>
                    <a:pt x="125" y="449"/>
                  </a:cubicBezTo>
                  <a:cubicBezTo>
                    <a:pt x="125" y="449"/>
                    <a:pt x="125" y="449"/>
                    <a:pt x="124" y="449"/>
                  </a:cubicBezTo>
                  <a:cubicBezTo>
                    <a:pt x="124" y="449"/>
                    <a:pt x="124" y="449"/>
                    <a:pt x="124" y="449"/>
                  </a:cubicBezTo>
                  <a:cubicBezTo>
                    <a:pt x="124" y="448"/>
                    <a:pt x="123" y="447"/>
                    <a:pt x="122" y="447"/>
                  </a:cubicBezTo>
                  <a:cubicBezTo>
                    <a:pt x="122" y="447"/>
                    <a:pt x="121" y="446"/>
                    <a:pt x="120" y="446"/>
                  </a:cubicBezTo>
                  <a:cubicBezTo>
                    <a:pt x="120" y="445"/>
                    <a:pt x="118" y="444"/>
                    <a:pt x="117" y="444"/>
                  </a:cubicBezTo>
                  <a:cubicBezTo>
                    <a:pt x="117" y="444"/>
                    <a:pt x="116" y="444"/>
                    <a:pt x="116" y="444"/>
                  </a:cubicBezTo>
                  <a:cubicBezTo>
                    <a:pt x="116" y="444"/>
                    <a:pt x="116" y="443"/>
                    <a:pt x="115" y="443"/>
                  </a:cubicBezTo>
                  <a:cubicBezTo>
                    <a:pt x="115" y="442"/>
                    <a:pt x="114" y="442"/>
                    <a:pt x="114" y="442"/>
                  </a:cubicBezTo>
                  <a:cubicBezTo>
                    <a:pt x="113" y="442"/>
                    <a:pt x="113" y="442"/>
                    <a:pt x="112" y="441"/>
                  </a:cubicBezTo>
                  <a:cubicBezTo>
                    <a:pt x="112" y="441"/>
                    <a:pt x="112" y="441"/>
                    <a:pt x="112" y="441"/>
                  </a:cubicBezTo>
                  <a:cubicBezTo>
                    <a:pt x="112" y="441"/>
                    <a:pt x="111" y="441"/>
                    <a:pt x="111" y="441"/>
                  </a:cubicBezTo>
                  <a:cubicBezTo>
                    <a:pt x="111" y="441"/>
                    <a:pt x="110" y="441"/>
                    <a:pt x="110" y="441"/>
                  </a:cubicBezTo>
                  <a:cubicBezTo>
                    <a:pt x="110" y="441"/>
                    <a:pt x="110" y="441"/>
                    <a:pt x="110" y="441"/>
                  </a:cubicBezTo>
                  <a:cubicBezTo>
                    <a:pt x="110" y="440"/>
                    <a:pt x="110" y="440"/>
                    <a:pt x="110" y="440"/>
                  </a:cubicBezTo>
                  <a:cubicBezTo>
                    <a:pt x="109" y="440"/>
                    <a:pt x="109" y="439"/>
                    <a:pt x="108" y="439"/>
                  </a:cubicBezTo>
                  <a:cubicBezTo>
                    <a:pt x="108" y="439"/>
                    <a:pt x="108" y="439"/>
                    <a:pt x="108" y="439"/>
                  </a:cubicBezTo>
                  <a:cubicBezTo>
                    <a:pt x="107" y="438"/>
                    <a:pt x="107" y="438"/>
                    <a:pt x="106" y="439"/>
                  </a:cubicBezTo>
                  <a:cubicBezTo>
                    <a:pt x="106" y="439"/>
                    <a:pt x="106" y="439"/>
                    <a:pt x="106" y="438"/>
                  </a:cubicBezTo>
                  <a:cubicBezTo>
                    <a:pt x="106" y="438"/>
                    <a:pt x="106" y="438"/>
                    <a:pt x="106" y="438"/>
                  </a:cubicBezTo>
                  <a:cubicBezTo>
                    <a:pt x="106" y="438"/>
                    <a:pt x="105" y="438"/>
                    <a:pt x="105" y="438"/>
                  </a:cubicBezTo>
                  <a:cubicBezTo>
                    <a:pt x="105" y="437"/>
                    <a:pt x="105" y="437"/>
                    <a:pt x="104" y="437"/>
                  </a:cubicBezTo>
                  <a:cubicBezTo>
                    <a:pt x="104" y="436"/>
                    <a:pt x="103" y="436"/>
                    <a:pt x="103" y="436"/>
                  </a:cubicBezTo>
                  <a:cubicBezTo>
                    <a:pt x="103" y="436"/>
                    <a:pt x="103" y="436"/>
                    <a:pt x="103" y="436"/>
                  </a:cubicBezTo>
                  <a:cubicBezTo>
                    <a:pt x="103" y="436"/>
                    <a:pt x="102" y="436"/>
                    <a:pt x="102" y="436"/>
                  </a:cubicBezTo>
                  <a:cubicBezTo>
                    <a:pt x="102" y="436"/>
                    <a:pt x="101" y="435"/>
                    <a:pt x="100" y="435"/>
                  </a:cubicBezTo>
                  <a:cubicBezTo>
                    <a:pt x="99" y="433"/>
                    <a:pt x="98" y="433"/>
                    <a:pt x="98" y="433"/>
                  </a:cubicBezTo>
                  <a:cubicBezTo>
                    <a:pt x="98" y="433"/>
                    <a:pt x="97" y="432"/>
                    <a:pt x="97" y="432"/>
                  </a:cubicBezTo>
                  <a:cubicBezTo>
                    <a:pt x="97" y="432"/>
                    <a:pt x="98" y="432"/>
                    <a:pt x="98" y="432"/>
                  </a:cubicBezTo>
                  <a:cubicBezTo>
                    <a:pt x="98" y="432"/>
                    <a:pt x="99" y="432"/>
                    <a:pt x="100" y="432"/>
                  </a:cubicBezTo>
                  <a:cubicBezTo>
                    <a:pt x="100" y="432"/>
                    <a:pt x="101" y="432"/>
                    <a:pt x="101" y="432"/>
                  </a:cubicBezTo>
                  <a:cubicBezTo>
                    <a:pt x="101" y="432"/>
                    <a:pt x="101" y="432"/>
                    <a:pt x="102" y="432"/>
                  </a:cubicBezTo>
                  <a:cubicBezTo>
                    <a:pt x="102" y="432"/>
                    <a:pt x="102" y="432"/>
                    <a:pt x="102" y="432"/>
                  </a:cubicBezTo>
                  <a:cubicBezTo>
                    <a:pt x="103" y="432"/>
                    <a:pt x="104" y="432"/>
                    <a:pt x="104" y="433"/>
                  </a:cubicBezTo>
                  <a:cubicBezTo>
                    <a:pt x="104" y="433"/>
                    <a:pt x="105" y="433"/>
                    <a:pt x="105" y="433"/>
                  </a:cubicBezTo>
                  <a:cubicBezTo>
                    <a:pt x="105" y="433"/>
                    <a:pt x="105" y="433"/>
                    <a:pt x="105" y="433"/>
                  </a:cubicBezTo>
                  <a:cubicBezTo>
                    <a:pt x="106" y="434"/>
                    <a:pt x="106" y="434"/>
                    <a:pt x="107" y="434"/>
                  </a:cubicBezTo>
                  <a:cubicBezTo>
                    <a:pt x="108" y="434"/>
                    <a:pt x="108" y="434"/>
                    <a:pt x="109" y="435"/>
                  </a:cubicBezTo>
                  <a:cubicBezTo>
                    <a:pt x="110" y="435"/>
                    <a:pt x="110" y="435"/>
                    <a:pt x="111" y="436"/>
                  </a:cubicBezTo>
                  <a:cubicBezTo>
                    <a:pt x="112" y="436"/>
                    <a:pt x="112" y="436"/>
                    <a:pt x="112" y="436"/>
                  </a:cubicBezTo>
                  <a:cubicBezTo>
                    <a:pt x="113" y="436"/>
                    <a:pt x="113" y="436"/>
                    <a:pt x="113" y="436"/>
                  </a:cubicBezTo>
                  <a:cubicBezTo>
                    <a:pt x="115" y="437"/>
                    <a:pt x="116" y="438"/>
                    <a:pt x="116" y="438"/>
                  </a:cubicBezTo>
                  <a:cubicBezTo>
                    <a:pt x="116" y="438"/>
                    <a:pt x="116" y="438"/>
                    <a:pt x="116" y="438"/>
                  </a:cubicBezTo>
                  <a:cubicBezTo>
                    <a:pt x="117" y="438"/>
                    <a:pt x="117" y="438"/>
                    <a:pt x="117" y="438"/>
                  </a:cubicBezTo>
                  <a:cubicBezTo>
                    <a:pt x="117" y="438"/>
                    <a:pt x="118" y="438"/>
                    <a:pt x="118" y="438"/>
                  </a:cubicBezTo>
                  <a:cubicBezTo>
                    <a:pt x="119" y="439"/>
                    <a:pt x="119" y="439"/>
                    <a:pt x="119" y="439"/>
                  </a:cubicBezTo>
                  <a:cubicBezTo>
                    <a:pt x="120" y="440"/>
                    <a:pt x="121" y="440"/>
                    <a:pt x="122" y="440"/>
                  </a:cubicBezTo>
                  <a:cubicBezTo>
                    <a:pt x="123" y="441"/>
                    <a:pt x="123" y="441"/>
                    <a:pt x="123" y="441"/>
                  </a:cubicBezTo>
                  <a:cubicBezTo>
                    <a:pt x="124" y="441"/>
                    <a:pt x="125" y="441"/>
                    <a:pt x="125" y="442"/>
                  </a:cubicBezTo>
                  <a:cubicBezTo>
                    <a:pt x="126" y="442"/>
                    <a:pt x="126" y="442"/>
                    <a:pt x="126" y="442"/>
                  </a:cubicBezTo>
                  <a:cubicBezTo>
                    <a:pt x="127" y="442"/>
                    <a:pt x="127" y="442"/>
                    <a:pt x="128" y="443"/>
                  </a:cubicBezTo>
                  <a:cubicBezTo>
                    <a:pt x="128" y="443"/>
                    <a:pt x="128" y="443"/>
                    <a:pt x="128" y="443"/>
                  </a:cubicBezTo>
                  <a:cubicBezTo>
                    <a:pt x="129" y="443"/>
                    <a:pt x="130" y="444"/>
                    <a:pt x="130" y="444"/>
                  </a:cubicBezTo>
                  <a:cubicBezTo>
                    <a:pt x="131" y="444"/>
                    <a:pt x="131" y="444"/>
                    <a:pt x="131" y="444"/>
                  </a:cubicBezTo>
                  <a:cubicBezTo>
                    <a:pt x="132" y="444"/>
                    <a:pt x="132" y="444"/>
                    <a:pt x="132" y="444"/>
                  </a:cubicBezTo>
                  <a:cubicBezTo>
                    <a:pt x="132" y="444"/>
                    <a:pt x="133" y="444"/>
                    <a:pt x="133" y="444"/>
                  </a:cubicBezTo>
                  <a:cubicBezTo>
                    <a:pt x="133" y="444"/>
                    <a:pt x="133" y="444"/>
                    <a:pt x="133" y="444"/>
                  </a:cubicBezTo>
                  <a:cubicBezTo>
                    <a:pt x="133" y="444"/>
                    <a:pt x="133" y="445"/>
                    <a:pt x="133" y="445"/>
                  </a:cubicBezTo>
                  <a:cubicBezTo>
                    <a:pt x="134" y="446"/>
                    <a:pt x="135" y="446"/>
                    <a:pt x="136" y="446"/>
                  </a:cubicBezTo>
                  <a:cubicBezTo>
                    <a:pt x="137" y="446"/>
                    <a:pt x="137" y="446"/>
                    <a:pt x="138" y="446"/>
                  </a:cubicBezTo>
                  <a:cubicBezTo>
                    <a:pt x="138" y="446"/>
                    <a:pt x="138" y="446"/>
                    <a:pt x="138" y="446"/>
                  </a:cubicBezTo>
                  <a:cubicBezTo>
                    <a:pt x="138" y="447"/>
                    <a:pt x="139" y="447"/>
                    <a:pt x="139" y="447"/>
                  </a:cubicBezTo>
                  <a:cubicBezTo>
                    <a:pt x="139" y="447"/>
                    <a:pt x="139" y="447"/>
                    <a:pt x="139" y="447"/>
                  </a:cubicBezTo>
                  <a:cubicBezTo>
                    <a:pt x="139" y="447"/>
                    <a:pt x="139" y="447"/>
                    <a:pt x="140" y="447"/>
                  </a:cubicBezTo>
                  <a:cubicBezTo>
                    <a:pt x="141" y="448"/>
                    <a:pt x="142" y="447"/>
                    <a:pt x="142" y="446"/>
                  </a:cubicBezTo>
                  <a:cubicBezTo>
                    <a:pt x="142" y="446"/>
                    <a:pt x="142" y="446"/>
                    <a:pt x="142" y="446"/>
                  </a:cubicBezTo>
                  <a:cubicBezTo>
                    <a:pt x="143" y="445"/>
                    <a:pt x="143" y="444"/>
                    <a:pt x="142" y="443"/>
                  </a:cubicBezTo>
                  <a:cubicBezTo>
                    <a:pt x="142" y="443"/>
                    <a:pt x="142" y="443"/>
                    <a:pt x="142" y="442"/>
                  </a:cubicBezTo>
                  <a:cubicBezTo>
                    <a:pt x="141" y="442"/>
                    <a:pt x="141" y="442"/>
                    <a:pt x="140" y="442"/>
                  </a:cubicBezTo>
                  <a:cubicBezTo>
                    <a:pt x="140" y="442"/>
                    <a:pt x="140" y="442"/>
                    <a:pt x="140" y="442"/>
                  </a:cubicBezTo>
                  <a:cubicBezTo>
                    <a:pt x="140" y="442"/>
                    <a:pt x="140" y="442"/>
                    <a:pt x="140" y="442"/>
                  </a:cubicBezTo>
                  <a:cubicBezTo>
                    <a:pt x="140" y="442"/>
                    <a:pt x="140" y="441"/>
                    <a:pt x="140" y="441"/>
                  </a:cubicBezTo>
                  <a:cubicBezTo>
                    <a:pt x="139" y="441"/>
                    <a:pt x="139" y="441"/>
                    <a:pt x="139" y="441"/>
                  </a:cubicBezTo>
                  <a:cubicBezTo>
                    <a:pt x="139" y="441"/>
                    <a:pt x="139" y="441"/>
                    <a:pt x="139" y="440"/>
                  </a:cubicBezTo>
                  <a:cubicBezTo>
                    <a:pt x="139" y="440"/>
                    <a:pt x="138" y="440"/>
                    <a:pt x="138" y="440"/>
                  </a:cubicBezTo>
                  <a:cubicBezTo>
                    <a:pt x="138" y="439"/>
                    <a:pt x="137" y="439"/>
                    <a:pt x="137" y="439"/>
                  </a:cubicBezTo>
                  <a:cubicBezTo>
                    <a:pt x="137" y="439"/>
                    <a:pt x="137" y="439"/>
                    <a:pt x="137" y="439"/>
                  </a:cubicBezTo>
                  <a:cubicBezTo>
                    <a:pt x="137" y="439"/>
                    <a:pt x="137" y="439"/>
                    <a:pt x="136" y="439"/>
                  </a:cubicBezTo>
                  <a:cubicBezTo>
                    <a:pt x="136" y="439"/>
                    <a:pt x="136" y="439"/>
                    <a:pt x="136" y="439"/>
                  </a:cubicBezTo>
                  <a:cubicBezTo>
                    <a:pt x="136" y="438"/>
                    <a:pt x="135" y="437"/>
                    <a:pt x="134" y="437"/>
                  </a:cubicBezTo>
                  <a:cubicBezTo>
                    <a:pt x="134" y="437"/>
                    <a:pt x="134" y="437"/>
                    <a:pt x="134" y="437"/>
                  </a:cubicBezTo>
                  <a:cubicBezTo>
                    <a:pt x="134" y="436"/>
                    <a:pt x="134" y="436"/>
                    <a:pt x="134" y="436"/>
                  </a:cubicBezTo>
                  <a:cubicBezTo>
                    <a:pt x="133" y="436"/>
                    <a:pt x="133" y="435"/>
                    <a:pt x="132" y="435"/>
                  </a:cubicBezTo>
                  <a:cubicBezTo>
                    <a:pt x="132" y="435"/>
                    <a:pt x="132" y="435"/>
                    <a:pt x="132" y="435"/>
                  </a:cubicBezTo>
                  <a:cubicBezTo>
                    <a:pt x="132" y="435"/>
                    <a:pt x="131" y="434"/>
                    <a:pt x="131" y="435"/>
                  </a:cubicBezTo>
                  <a:cubicBezTo>
                    <a:pt x="131" y="435"/>
                    <a:pt x="130" y="434"/>
                    <a:pt x="130" y="433"/>
                  </a:cubicBezTo>
                  <a:cubicBezTo>
                    <a:pt x="130" y="433"/>
                    <a:pt x="130" y="433"/>
                    <a:pt x="129" y="433"/>
                  </a:cubicBezTo>
                  <a:cubicBezTo>
                    <a:pt x="129" y="433"/>
                    <a:pt x="128" y="432"/>
                    <a:pt x="128" y="431"/>
                  </a:cubicBezTo>
                  <a:cubicBezTo>
                    <a:pt x="128" y="431"/>
                    <a:pt x="128" y="430"/>
                    <a:pt x="127" y="430"/>
                  </a:cubicBezTo>
                  <a:cubicBezTo>
                    <a:pt x="126" y="429"/>
                    <a:pt x="126" y="429"/>
                    <a:pt x="126" y="429"/>
                  </a:cubicBezTo>
                  <a:cubicBezTo>
                    <a:pt x="126" y="429"/>
                    <a:pt x="126" y="429"/>
                    <a:pt x="126" y="428"/>
                  </a:cubicBezTo>
                  <a:cubicBezTo>
                    <a:pt x="125" y="428"/>
                    <a:pt x="125" y="427"/>
                    <a:pt x="125" y="427"/>
                  </a:cubicBezTo>
                  <a:cubicBezTo>
                    <a:pt x="124" y="427"/>
                    <a:pt x="124" y="426"/>
                    <a:pt x="124" y="426"/>
                  </a:cubicBezTo>
                  <a:cubicBezTo>
                    <a:pt x="124" y="425"/>
                    <a:pt x="123" y="424"/>
                    <a:pt x="122" y="423"/>
                  </a:cubicBezTo>
                  <a:cubicBezTo>
                    <a:pt x="122" y="423"/>
                    <a:pt x="122" y="422"/>
                    <a:pt x="121" y="422"/>
                  </a:cubicBezTo>
                  <a:cubicBezTo>
                    <a:pt x="121" y="421"/>
                    <a:pt x="121" y="421"/>
                    <a:pt x="121" y="421"/>
                  </a:cubicBezTo>
                  <a:cubicBezTo>
                    <a:pt x="121" y="421"/>
                    <a:pt x="121" y="421"/>
                    <a:pt x="121" y="421"/>
                  </a:cubicBezTo>
                  <a:cubicBezTo>
                    <a:pt x="121" y="420"/>
                    <a:pt x="120" y="420"/>
                    <a:pt x="120" y="419"/>
                  </a:cubicBezTo>
                  <a:cubicBezTo>
                    <a:pt x="120" y="419"/>
                    <a:pt x="120" y="419"/>
                    <a:pt x="120" y="418"/>
                  </a:cubicBezTo>
                  <a:cubicBezTo>
                    <a:pt x="121" y="419"/>
                    <a:pt x="121" y="419"/>
                    <a:pt x="122" y="419"/>
                  </a:cubicBezTo>
                  <a:cubicBezTo>
                    <a:pt x="123" y="420"/>
                    <a:pt x="124" y="421"/>
                    <a:pt x="125" y="421"/>
                  </a:cubicBezTo>
                  <a:cubicBezTo>
                    <a:pt x="126" y="421"/>
                    <a:pt x="126" y="422"/>
                    <a:pt x="126" y="422"/>
                  </a:cubicBezTo>
                  <a:cubicBezTo>
                    <a:pt x="127" y="422"/>
                    <a:pt x="127" y="422"/>
                    <a:pt x="127" y="423"/>
                  </a:cubicBezTo>
                  <a:cubicBezTo>
                    <a:pt x="128" y="423"/>
                    <a:pt x="128" y="423"/>
                    <a:pt x="128" y="423"/>
                  </a:cubicBezTo>
                  <a:cubicBezTo>
                    <a:pt x="128" y="424"/>
                    <a:pt x="129" y="424"/>
                    <a:pt x="130" y="425"/>
                  </a:cubicBezTo>
                  <a:cubicBezTo>
                    <a:pt x="130" y="425"/>
                    <a:pt x="131" y="425"/>
                    <a:pt x="131" y="426"/>
                  </a:cubicBezTo>
                  <a:cubicBezTo>
                    <a:pt x="132" y="426"/>
                    <a:pt x="132" y="426"/>
                    <a:pt x="132" y="426"/>
                  </a:cubicBezTo>
                  <a:cubicBezTo>
                    <a:pt x="133" y="427"/>
                    <a:pt x="133" y="428"/>
                    <a:pt x="134" y="428"/>
                  </a:cubicBezTo>
                  <a:cubicBezTo>
                    <a:pt x="135" y="428"/>
                    <a:pt x="135" y="428"/>
                    <a:pt x="135" y="428"/>
                  </a:cubicBezTo>
                  <a:cubicBezTo>
                    <a:pt x="135" y="428"/>
                    <a:pt x="135" y="428"/>
                    <a:pt x="135" y="428"/>
                  </a:cubicBezTo>
                  <a:cubicBezTo>
                    <a:pt x="135" y="428"/>
                    <a:pt x="135" y="428"/>
                    <a:pt x="135" y="428"/>
                  </a:cubicBezTo>
                  <a:cubicBezTo>
                    <a:pt x="135" y="429"/>
                    <a:pt x="136" y="429"/>
                    <a:pt x="136" y="429"/>
                  </a:cubicBezTo>
                  <a:cubicBezTo>
                    <a:pt x="136" y="429"/>
                    <a:pt x="136" y="429"/>
                    <a:pt x="137" y="430"/>
                  </a:cubicBezTo>
                  <a:cubicBezTo>
                    <a:pt x="137" y="431"/>
                    <a:pt x="138" y="431"/>
                    <a:pt x="139" y="431"/>
                  </a:cubicBezTo>
                  <a:cubicBezTo>
                    <a:pt x="139" y="431"/>
                    <a:pt x="139" y="432"/>
                    <a:pt x="139" y="432"/>
                  </a:cubicBezTo>
                  <a:cubicBezTo>
                    <a:pt x="139" y="432"/>
                    <a:pt x="140" y="432"/>
                    <a:pt x="140" y="432"/>
                  </a:cubicBezTo>
                  <a:cubicBezTo>
                    <a:pt x="140" y="432"/>
                    <a:pt x="141" y="433"/>
                    <a:pt x="141" y="433"/>
                  </a:cubicBezTo>
                  <a:cubicBezTo>
                    <a:pt x="141" y="434"/>
                    <a:pt x="142" y="434"/>
                    <a:pt x="143" y="434"/>
                  </a:cubicBezTo>
                  <a:cubicBezTo>
                    <a:pt x="143" y="434"/>
                    <a:pt x="143" y="434"/>
                    <a:pt x="143" y="434"/>
                  </a:cubicBezTo>
                  <a:cubicBezTo>
                    <a:pt x="143" y="434"/>
                    <a:pt x="143" y="434"/>
                    <a:pt x="144" y="436"/>
                  </a:cubicBezTo>
                  <a:cubicBezTo>
                    <a:pt x="144" y="436"/>
                    <a:pt x="145" y="436"/>
                    <a:pt x="145" y="436"/>
                  </a:cubicBezTo>
                  <a:cubicBezTo>
                    <a:pt x="145" y="436"/>
                    <a:pt x="145" y="436"/>
                    <a:pt x="145" y="437"/>
                  </a:cubicBezTo>
                  <a:cubicBezTo>
                    <a:pt x="146" y="437"/>
                    <a:pt x="146" y="438"/>
                    <a:pt x="147" y="438"/>
                  </a:cubicBezTo>
                  <a:cubicBezTo>
                    <a:pt x="148" y="438"/>
                    <a:pt x="148" y="438"/>
                    <a:pt x="149" y="438"/>
                  </a:cubicBezTo>
                  <a:cubicBezTo>
                    <a:pt x="149" y="438"/>
                    <a:pt x="149" y="438"/>
                    <a:pt x="149" y="439"/>
                  </a:cubicBezTo>
                  <a:cubicBezTo>
                    <a:pt x="149" y="439"/>
                    <a:pt x="149" y="440"/>
                    <a:pt x="150" y="440"/>
                  </a:cubicBezTo>
                  <a:cubicBezTo>
                    <a:pt x="151" y="441"/>
                    <a:pt x="152" y="441"/>
                    <a:pt x="152" y="441"/>
                  </a:cubicBezTo>
                  <a:cubicBezTo>
                    <a:pt x="152" y="441"/>
                    <a:pt x="152" y="441"/>
                    <a:pt x="152" y="442"/>
                  </a:cubicBezTo>
                  <a:cubicBezTo>
                    <a:pt x="153" y="442"/>
                    <a:pt x="153" y="442"/>
                    <a:pt x="154" y="443"/>
                  </a:cubicBezTo>
                  <a:cubicBezTo>
                    <a:pt x="154" y="443"/>
                    <a:pt x="155" y="443"/>
                    <a:pt x="155" y="444"/>
                  </a:cubicBezTo>
                  <a:cubicBezTo>
                    <a:pt x="156" y="444"/>
                    <a:pt x="156" y="444"/>
                    <a:pt x="156" y="444"/>
                  </a:cubicBezTo>
                  <a:cubicBezTo>
                    <a:pt x="156" y="444"/>
                    <a:pt x="157" y="444"/>
                    <a:pt x="157" y="444"/>
                  </a:cubicBezTo>
                  <a:cubicBezTo>
                    <a:pt x="158" y="444"/>
                    <a:pt x="160" y="443"/>
                    <a:pt x="160" y="441"/>
                  </a:cubicBezTo>
                  <a:cubicBezTo>
                    <a:pt x="160" y="441"/>
                    <a:pt x="160" y="440"/>
                    <a:pt x="160" y="440"/>
                  </a:cubicBezTo>
                  <a:cubicBezTo>
                    <a:pt x="160" y="439"/>
                    <a:pt x="160" y="439"/>
                    <a:pt x="160" y="439"/>
                  </a:cubicBezTo>
                  <a:cubicBezTo>
                    <a:pt x="160" y="439"/>
                    <a:pt x="159" y="438"/>
                    <a:pt x="159" y="438"/>
                  </a:cubicBezTo>
                  <a:cubicBezTo>
                    <a:pt x="159" y="438"/>
                    <a:pt x="159" y="438"/>
                    <a:pt x="159" y="438"/>
                  </a:cubicBezTo>
                  <a:cubicBezTo>
                    <a:pt x="159" y="438"/>
                    <a:pt x="159" y="437"/>
                    <a:pt x="158" y="437"/>
                  </a:cubicBezTo>
                  <a:cubicBezTo>
                    <a:pt x="159" y="436"/>
                    <a:pt x="159" y="436"/>
                    <a:pt x="158" y="436"/>
                  </a:cubicBezTo>
                  <a:cubicBezTo>
                    <a:pt x="158" y="435"/>
                    <a:pt x="158" y="435"/>
                    <a:pt x="158" y="434"/>
                  </a:cubicBezTo>
                  <a:cubicBezTo>
                    <a:pt x="158" y="434"/>
                    <a:pt x="158" y="434"/>
                    <a:pt x="158" y="434"/>
                  </a:cubicBezTo>
                  <a:cubicBezTo>
                    <a:pt x="158" y="434"/>
                    <a:pt x="157" y="434"/>
                    <a:pt x="157" y="434"/>
                  </a:cubicBezTo>
                  <a:cubicBezTo>
                    <a:pt x="157" y="434"/>
                    <a:pt x="157" y="433"/>
                    <a:pt x="157" y="433"/>
                  </a:cubicBezTo>
                  <a:cubicBezTo>
                    <a:pt x="157" y="433"/>
                    <a:pt x="157" y="433"/>
                    <a:pt x="157" y="433"/>
                  </a:cubicBezTo>
                  <a:cubicBezTo>
                    <a:pt x="157" y="432"/>
                    <a:pt x="157" y="432"/>
                    <a:pt x="157" y="431"/>
                  </a:cubicBezTo>
                  <a:cubicBezTo>
                    <a:pt x="157" y="431"/>
                    <a:pt x="157" y="431"/>
                    <a:pt x="157" y="431"/>
                  </a:cubicBezTo>
                  <a:cubicBezTo>
                    <a:pt x="157" y="431"/>
                    <a:pt x="157" y="430"/>
                    <a:pt x="156" y="429"/>
                  </a:cubicBezTo>
                  <a:cubicBezTo>
                    <a:pt x="156" y="429"/>
                    <a:pt x="156" y="429"/>
                    <a:pt x="156" y="429"/>
                  </a:cubicBezTo>
                  <a:cubicBezTo>
                    <a:pt x="156" y="429"/>
                    <a:pt x="156" y="429"/>
                    <a:pt x="156" y="429"/>
                  </a:cubicBezTo>
                  <a:cubicBezTo>
                    <a:pt x="156" y="429"/>
                    <a:pt x="156" y="428"/>
                    <a:pt x="156" y="428"/>
                  </a:cubicBezTo>
                  <a:cubicBezTo>
                    <a:pt x="156" y="426"/>
                    <a:pt x="156" y="426"/>
                    <a:pt x="156" y="426"/>
                  </a:cubicBezTo>
                  <a:cubicBezTo>
                    <a:pt x="156" y="425"/>
                    <a:pt x="155" y="423"/>
                    <a:pt x="155" y="422"/>
                  </a:cubicBezTo>
                  <a:cubicBezTo>
                    <a:pt x="155" y="421"/>
                    <a:pt x="155" y="421"/>
                    <a:pt x="155" y="421"/>
                  </a:cubicBezTo>
                  <a:cubicBezTo>
                    <a:pt x="155" y="420"/>
                    <a:pt x="155" y="420"/>
                    <a:pt x="155" y="420"/>
                  </a:cubicBezTo>
                  <a:cubicBezTo>
                    <a:pt x="155" y="419"/>
                    <a:pt x="155" y="419"/>
                    <a:pt x="155" y="419"/>
                  </a:cubicBezTo>
                  <a:cubicBezTo>
                    <a:pt x="155" y="418"/>
                    <a:pt x="155" y="418"/>
                    <a:pt x="155" y="418"/>
                  </a:cubicBezTo>
                  <a:cubicBezTo>
                    <a:pt x="155" y="417"/>
                    <a:pt x="155" y="417"/>
                    <a:pt x="155" y="416"/>
                  </a:cubicBezTo>
                  <a:cubicBezTo>
                    <a:pt x="155" y="416"/>
                    <a:pt x="155" y="415"/>
                    <a:pt x="155" y="414"/>
                  </a:cubicBezTo>
                  <a:cubicBezTo>
                    <a:pt x="155" y="414"/>
                    <a:pt x="155" y="414"/>
                    <a:pt x="155" y="414"/>
                  </a:cubicBezTo>
                  <a:cubicBezTo>
                    <a:pt x="155" y="414"/>
                    <a:pt x="155" y="413"/>
                    <a:pt x="155" y="413"/>
                  </a:cubicBezTo>
                  <a:cubicBezTo>
                    <a:pt x="155" y="413"/>
                    <a:pt x="155" y="412"/>
                    <a:pt x="155" y="411"/>
                  </a:cubicBezTo>
                  <a:cubicBezTo>
                    <a:pt x="156" y="410"/>
                    <a:pt x="156" y="410"/>
                    <a:pt x="156" y="409"/>
                  </a:cubicBezTo>
                  <a:cubicBezTo>
                    <a:pt x="156" y="409"/>
                    <a:pt x="156" y="408"/>
                    <a:pt x="156" y="408"/>
                  </a:cubicBezTo>
                  <a:cubicBezTo>
                    <a:pt x="157" y="409"/>
                    <a:pt x="157" y="409"/>
                    <a:pt x="157" y="409"/>
                  </a:cubicBezTo>
                  <a:cubicBezTo>
                    <a:pt x="157" y="409"/>
                    <a:pt x="157" y="410"/>
                    <a:pt x="157" y="410"/>
                  </a:cubicBezTo>
                  <a:cubicBezTo>
                    <a:pt x="157" y="412"/>
                    <a:pt x="158" y="413"/>
                    <a:pt x="158" y="414"/>
                  </a:cubicBezTo>
                  <a:cubicBezTo>
                    <a:pt x="158" y="415"/>
                    <a:pt x="159" y="416"/>
                    <a:pt x="159" y="417"/>
                  </a:cubicBezTo>
                  <a:cubicBezTo>
                    <a:pt x="159" y="417"/>
                    <a:pt x="159" y="418"/>
                    <a:pt x="159" y="418"/>
                  </a:cubicBezTo>
                  <a:cubicBezTo>
                    <a:pt x="160" y="419"/>
                    <a:pt x="160" y="419"/>
                    <a:pt x="160" y="420"/>
                  </a:cubicBezTo>
                  <a:cubicBezTo>
                    <a:pt x="160" y="420"/>
                    <a:pt x="160" y="420"/>
                    <a:pt x="160" y="420"/>
                  </a:cubicBezTo>
                  <a:cubicBezTo>
                    <a:pt x="160" y="420"/>
                    <a:pt x="160" y="420"/>
                    <a:pt x="160" y="421"/>
                  </a:cubicBezTo>
                  <a:cubicBezTo>
                    <a:pt x="160" y="421"/>
                    <a:pt x="160" y="422"/>
                    <a:pt x="161" y="422"/>
                  </a:cubicBezTo>
                  <a:cubicBezTo>
                    <a:pt x="161" y="423"/>
                    <a:pt x="161" y="423"/>
                    <a:pt x="161" y="424"/>
                  </a:cubicBezTo>
                  <a:cubicBezTo>
                    <a:pt x="161" y="424"/>
                    <a:pt x="162" y="424"/>
                    <a:pt x="162" y="424"/>
                  </a:cubicBezTo>
                  <a:cubicBezTo>
                    <a:pt x="162" y="424"/>
                    <a:pt x="162" y="425"/>
                    <a:pt x="162" y="425"/>
                  </a:cubicBezTo>
                  <a:cubicBezTo>
                    <a:pt x="162" y="425"/>
                    <a:pt x="162" y="426"/>
                    <a:pt x="162" y="426"/>
                  </a:cubicBezTo>
                  <a:cubicBezTo>
                    <a:pt x="163" y="426"/>
                    <a:pt x="163" y="426"/>
                    <a:pt x="163" y="427"/>
                  </a:cubicBezTo>
                  <a:cubicBezTo>
                    <a:pt x="163" y="427"/>
                    <a:pt x="163" y="427"/>
                    <a:pt x="163" y="427"/>
                  </a:cubicBezTo>
                  <a:cubicBezTo>
                    <a:pt x="163" y="428"/>
                    <a:pt x="163" y="428"/>
                    <a:pt x="164" y="428"/>
                  </a:cubicBezTo>
                  <a:cubicBezTo>
                    <a:pt x="164" y="429"/>
                    <a:pt x="164" y="429"/>
                    <a:pt x="164" y="430"/>
                  </a:cubicBezTo>
                  <a:cubicBezTo>
                    <a:pt x="164" y="430"/>
                    <a:pt x="164" y="430"/>
                    <a:pt x="165" y="431"/>
                  </a:cubicBezTo>
                  <a:cubicBezTo>
                    <a:pt x="165" y="431"/>
                    <a:pt x="165" y="431"/>
                    <a:pt x="165" y="431"/>
                  </a:cubicBezTo>
                  <a:cubicBezTo>
                    <a:pt x="165" y="431"/>
                    <a:pt x="165" y="431"/>
                    <a:pt x="165" y="431"/>
                  </a:cubicBezTo>
                  <a:cubicBezTo>
                    <a:pt x="165" y="432"/>
                    <a:pt x="165" y="432"/>
                    <a:pt x="165" y="432"/>
                  </a:cubicBezTo>
                  <a:cubicBezTo>
                    <a:pt x="166" y="433"/>
                    <a:pt x="166" y="433"/>
                    <a:pt x="166" y="433"/>
                  </a:cubicBezTo>
                  <a:cubicBezTo>
                    <a:pt x="166" y="433"/>
                    <a:pt x="167" y="434"/>
                    <a:pt x="167" y="434"/>
                  </a:cubicBezTo>
                  <a:cubicBezTo>
                    <a:pt x="167" y="434"/>
                    <a:pt x="167" y="435"/>
                    <a:pt x="167" y="435"/>
                  </a:cubicBezTo>
                  <a:cubicBezTo>
                    <a:pt x="167" y="435"/>
                    <a:pt x="167" y="435"/>
                    <a:pt x="167" y="435"/>
                  </a:cubicBezTo>
                  <a:cubicBezTo>
                    <a:pt x="167" y="436"/>
                    <a:pt x="167" y="437"/>
                    <a:pt x="168" y="438"/>
                  </a:cubicBezTo>
                  <a:cubicBezTo>
                    <a:pt x="168" y="438"/>
                    <a:pt x="169" y="439"/>
                    <a:pt x="169" y="440"/>
                  </a:cubicBezTo>
                  <a:cubicBezTo>
                    <a:pt x="170" y="441"/>
                    <a:pt x="170" y="441"/>
                    <a:pt x="170" y="441"/>
                  </a:cubicBezTo>
                  <a:cubicBezTo>
                    <a:pt x="170" y="441"/>
                    <a:pt x="170" y="441"/>
                    <a:pt x="171" y="442"/>
                  </a:cubicBezTo>
                  <a:cubicBezTo>
                    <a:pt x="171" y="442"/>
                    <a:pt x="171" y="443"/>
                    <a:pt x="172" y="443"/>
                  </a:cubicBezTo>
                  <a:cubicBezTo>
                    <a:pt x="172" y="443"/>
                    <a:pt x="172" y="443"/>
                    <a:pt x="172" y="444"/>
                  </a:cubicBezTo>
                  <a:cubicBezTo>
                    <a:pt x="172" y="444"/>
                    <a:pt x="172" y="444"/>
                    <a:pt x="173" y="445"/>
                  </a:cubicBezTo>
                  <a:cubicBezTo>
                    <a:pt x="173" y="445"/>
                    <a:pt x="173" y="445"/>
                    <a:pt x="173" y="445"/>
                  </a:cubicBezTo>
                  <a:cubicBezTo>
                    <a:pt x="174" y="446"/>
                    <a:pt x="174" y="446"/>
                    <a:pt x="174" y="446"/>
                  </a:cubicBezTo>
                  <a:cubicBezTo>
                    <a:pt x="174" y="446"/>
                    <a:pt x="174" y="447"/>
                    <a:pt x="174" y="447"/>
                  </a:cubicBezTo>
                  <a:cubicBezTo>
                    <a:pt x="174" y="448"/>
                    <a:pt x="175" y="449"/>
                    <a:pt x="176" y="449"/>
                  </a:cubicBezTo>
                  <a:cubicBezTo>
                    <a:pt x="176" y="449"/>
                    <a:pt x="176" y="449"/>
                    <a:pt x="176" y="449"/>
                  </a:cubicBezTo>
                  <a:cubicBezTo>
                    <a:pt x="176" y="449"/>
                    <a:pt x="176" y="450"/>
                    <a:pt x="176" y="450"/>
                  </a:cubicBezTo>
                  <a:cubicBezTo>
                    <a:pt x="176" y="450"/>
                    <a:pt x="177" y="451"/>
                    <a:pt x="178" y="452"/>
                  </a:cubicBezTo>
                  <a:cubicBezTo>
                    <a:pt x="178" y="452"/>
                    <a:pt x="178" y="452"/>
                    <a:pt x="178" y="452"/>
                  </a:cubicBezTo>
                  <a:cubicBezTo>
                    <a:pt x="178" y="452"/>
                    <a:pt x="179" y="452"/>
                    <a:pt x="179" y="453"/>
                  </a:cubicBezTo>
                  <a:cubicBezTo>
                    <a:pt x="179" y="453"/>
                    <a:pt x="179" y="453"/>
                    <a:pt x="179" y="453"/>
                  </a:cubicBezTo>
                  <a:cubicBezTo>
                    <a:pt x="179" y="453"/>
                    <a:pt x="179" y="454"/>
                    <a:pt x="179" y="454"/>
                  </a:cubicBezTo>
                  <a:cubicBezTo>
                    <a:pt x="180" y="454"/>
                    <a:pt x="180" y="454"/>
                    <a:pt x="181" y="455"/>
                  </a:cubicBezTo>
                  <a:cubicBezTo>
                    <a:pt x="181" y="456"/>
                    <a:pt x="181" y="456"/>
                    <a:pt x="181" y="456"/>
                  </a:cubicBezTo>
                  <a:cubicBezTo>
                    <a:pt x="181" y="457"/>
                    <a:pt x="182" y="458"/>
                    <a:pt x="183" y="459"/>
                  </a:cubicBezTo>
                  <a:cubicBezTo>
                    <a:pt x="184" y="459"/>
                    <a:pt x="184" y="460"/>
                    <a:pt x="184" y="460"/>
                  </a:cubicBezTo>
                  <a:cubicBezTo>
                    <a:pt x="185" y="461"/>
                    <a:pt x="185" y="461"/>
                    <a:pt x="185" y="461"/>
                  </a:cubicBezTo>
                  <a:cubicBezTo>
                    <a:pt x="185" y="461"/>
                    <a:pt x="186" y="461"/>
                    <a:pt x="186" y="462"/>
                  </a:cubicBezTo>
                  <a:cubicBezTo>
                    <a:pt x="186" y="462"/>
                    <a:pt x="187" y="463"/>
                    <a:pt x="187" y="463"/>
                  </a:cubicBezTo>
                  <a:cubicBezTo>
                    <a:pt x="187" y="464"/>
                    <a:pt x="188" y="464"/>
                    <a:pt x="188" y="464"/>
                  </a:cubicBezTo>
                  <a:cubicBezTo>
                    <a:pt x="188" y="464"/>
                    <a:pt x="188" y="464"/>
                    <a:pt x="188" y="464"/>
                  </a:cubicBezTo>
                  <a:cubicBezTo>
                    <a:pt x="188" y="465"/>
                    <a:pt x="188" y="465"/>
                    <a:pt x="189" y="465"/>
                  </a:cubicBezTo>
                  <a:cubicBezTo>
                    <a:pt x="189" y="465"/>
                    <a:pt x="189" y="465"/>
                    <a:pt x="189" y="465"/>
                  </a:cubicBezTo>
                  <a:cubicBezTo>
                    <a:pt x="189" y="465"/>
                    <a:pt x="189" y="465"/>
                    <a:pt x="189" y="465"/>
                  </a:cubicBezTo>
                  <a:cubicBezTo>
                    <a:pt x="189" y="466"/>
                    <a:pt x="189" y="466"/>
                    <a:pt x="190" y="466"/>
                  </a:cubicBezTo>
                  <a:cubicBezTo>
                    <a:pt x="190" y="467"/>
                    <a:pt x="190" y="467"/>
                    <a:pt x="190" y="467"/>
                  </a:cubicBezTo>
                  <a:cubicBezTo>
                    <a:pt x="191" y="467"/>
                    <a:pt x="191" y="467"/>
                    <a:pt x="191" y="468"/>
                  </a:cubicBezTo>
                  <a:cubicBezTo>
                    <a:pt x="191" y="468"/>
                    <a:pt x="192" y="469"/>
                    <a:pt x="192" y="469"/>
                  </a:cubicBezTo>
                  <a:cubicBezTo>
                    <a:pt x="192" y="469"/>
                    <a:pt x="192" y="469"/>
                    <a:pt x="192" y="469"/>
                  </a:cubicBezTo>
                  <a:cubicBezTo>
                    <a:pt x="192" y="469"/>
                    <a:pt x="192" y="469"/>
                    <a:pt x="192" y="469"/>
                  </a:cubicBezTo>
                  <a:cubicBezTo>
                    <a:pt x="193" y="470"/>
                    <a:pt x="193" y="470"/>
                    <a:pt x="193" y="470"/>
                  </a:cubicBezTo>
                  <a:cubicBezTo>
                    <a:pt x="193" y="470"/>
                    <a:pt x="194" y="471"/>
                    <a:pt x="194" y="471"/>
                  </a:cubicBezTo>
                  <a:cubicBezTo>
                    <a:pt x="194" y="471"/>
                    <a:pt x="194" y="471"/>
                    <a:pt x="194" y="471"/>
                  </a:cubicBezTo>
                  <a:cubicBezTo>
                    <a:pt x="194" y="472"/>
                    <a:pt x="195" y="472"/>
                    <a:pt x="195" y="473"/>
                  </a:cubicBezTo>
                  <a:cubicBezTo>
                    <a:pt x="196" y="473"/>
                    <a:pt x="196" y="474"/>
                    <a:pt x="197" y="474"/>
                  </a:cubicBezTo>
                  <a:cubicBezTo>
                    <a:pt x="197" y="475"/>
                    <a:pt x="197" y="475"/>
                    <a:pt x="197" y="475"/>
                  </a:cubicBezTo>
                  <a:cubicBezTo>
                    <a:pt x="198" y="477"/>
                    <a:pt x="199" y="478"/>
                    <a:pt x="200" y="478"/>
                  </a:cubicBezTo>
                  <a:cubicBezTo>
                    <a:pt x="201" y="479"/>
                    <a:pt x="201" y="479"/>
                    <a:pt x="201" y="479"/>
                  </a:cubicBezTo>
                  <a:cubicBezTo>
                    <a:pt x="201" y="479"/>
                    <a:pt x="202" y="480"/>
                    <a:pt x="202" y="481"/>
                  </a:cubicBezTo>
                  <a:cubicBezTo>
                    <a:pt x="202" y="481"/>
                    <a:pt x="203" y="481"/>
                    <a:pt x="203" y="481"/>
                  </a:cubicBezTo>
                  <a:cubicBezTo>
                    <a:pt x="203" y="481"/>
                    <a:pt x="203" y="482"/>
                    <a:pt x="203" y="482"/>
                  </a:cubicBezTo>
                  <a:cubicBezTo>
                    <a:pt x="204" y="483"/>
                    <a:pt x="204" y="483"/>
                    <a:pt x="205" y="484"/>
                  </a:cubicBezTo>
                  <a:cubicBezTo>
                    <a:pt x="205" y="484"/>
                    <a:pt x="205" y="484"/>
                    <a:pt x="206" y="485"/>
                  </a:cubicBezTo>
                  <a:cubicBezTo>
                    <a:pt x="206" y="485"/>
                    <a:pt x="206" y="486"/>
                    <a:pt x="207" y="486"/>
                  </a:cubicBezTo>
                  <a:cubicBezTo>
                    <a:pt x="207" y="487"/>
                    <a:pt x="208" y="487"/>
                    <a:pt x="209" y="488"/>
                  </a:cubicBezTo>
                  <a:cubicBezTo>
                    <a:pt x="209" y="488"/>
                    <a:pt x="209" y="488"/>
                    <a:pt x="210" y="489"/>
                  </a:cubicBezTo>
                  <a:cubicBezTo>
                    <a:pt x="210" y="489"/>
                    <a:pt x="211" y="490"/>
                    <a:pt x="211" y="490"/>
                  </a:cubicBezTo>
                  <a:cubicBezTo>
                    <a:pt x="211" y="490"/>
                    <a:pt x="212" y="490"/>
                    <a:pt x="212" y="491"/>
                  </a:cubicBezTo>
                  <a:cubicBezTo>
                    <a:pt x="213" y="493"/>
                    <a:pt x="214" y="494"/>
                    <a:pt x="215" y="494"/>
                  </a:cubicBezTo>
                  <a:cubicBezTo>
                    <a:pt x="215" y="494"/>
                    <a:pt x="215" y="494"/>
                    <a:pt x="215" y="494"/>
                  </a:cubicBezTo>
                  <a:cubicBezTo>
                    <a:pt x="216" y="495"/>
                    <a:pt x="217" y="495"/>
                    <a:pt x="217" y="495"/>
                  </a:cubicBezTo>
                  <a:cubicBezTo>
                    <a:pt x="217" y="495"/>
                    <a:pt x="217" y="495"/>
                    <a:pt x="217" y="495"/>
                  </a:cubicBezTo>
                  <a:cubicBezTo>
                    <a:pt x="217" y="496"/>
                    <a:pt x="217" y="496"/>
                    <a:pt x="217" y="496"/>
                  </a:cubicBezTo>
                  <a:cubicBezTo>
                    <a:pt x="217" y="497"/>
                    <a:pt x="218" y="497"/>
                    <a:pt x="219" y="498"/>
                  </a:cubicBezTo>
                  <a:cubicBezTo>
                    <a:pt x="219" y="498"/>
                    <a:pt x="219" y="498"/>
                    <a:pt x="220" y="498"/>
                  </a:cubicBezTo>
                  <a:cubicBezTo>
                    <a:pt x="220" y="500"/>
                    <a:pt x="221" y="501"/>
                    <a:pt x="222" y="501"/>
                  </a:cubicBezTo>
                  <a:cubicBezTo>
                    <a:pt x="222" y="501"/>
                    <a:pt x="222" y="501"/>
                    <a:pt x="222" y="502"/>
                  </a:cubicBezTo>
                  <a:cubicBezTo>
                    <a:pt x="223" y="502"/>
                    <a:pt x="223" y="503"/>
                    <a:pt x="224" y="503"/>
                  </a:cubicBezTo>
                  <a:cubicBezTo>
                    <a:pt x="224" y="503"/>
                    <a:pt x="225" y="504"/>
                    <a:pt x="225" y="504"/>
                  </a:cubicBezTo>
                  <a:cubicBezTo>
                    <a:pt x="225" y="504"/>
                    <a:pt x="225" y="505"/>
                    <a:pt x="226" y="505"/>
                  </a:cubicBezTo>
                  <a:cubicBezTo>
                    <a:pt x="226" y="505"/>
                    <a:pt x="227" y="506"/>
                    <a:pt x="227" y="506"/>
                  </a:cubicBezTo>
                  <a:cubicBezTo>
                    <a:pt x="227" y="507"/>
                    <a:pt x="228" y="508"/>
                    <a:pt x="229" y="508"/>
                  </a:cubicBezTo>
                  <a:cubicBezTo>
                    <a:pt x="229" y="509"/>
                    <a:pt x="230" y="509"/>
                    <a:pt x="230" y="509"/>
                  </a:cubicBezTo>
                  <a:cubicBezTo>
                    <a:pt x="231" y="510"/>
                    <a:pt x="231" y="510"/>
                    <a:pt x="232" y="511"/>
                  </a:cubicBezTo>
                  <a:cubicBezTo>
                    <a:pt x="232" y="511"/>
                    <a:pt x="233" y="512"/>
                    <a:pt x="233" y="512"/>
                  </a:cubicBezTo>
                  <a:cubicBezTo>
                    <a:pt x="233" y="512"/>
                    <a:pt x="233" y="512"/>
                    <a:pt x="234" y="512"/>
                  </a:cubicBezTo>
                  <a:cubicBezTo>
                    <a:pt x="234" y="512"/>
                    <a:pt x="234" y="513"/>
                    <a:pt x="234" y="513"/>
                  </a:cubicBezTo>
                  <a:cubicBezTo>
                    <a:pt x="235" y="513"/>
                    <a:pt x="235" y="514"/>
                    <a:pt x="235" y="514"/>
                  </a:cubicBezTo>
                  <a:cubicBezTo>
                    <a:pt x="236" y="516"/>
                    <a:pt x="237" y="516"/>
                    <a:pt x="238" y="517"/>
                  </a:cubicBezTo>
                  <a:cubicBezTo>
                    <a:pt x="238" y="517"/>
                    <a:pt x="239" y="517"/>
                    <a:pt x="239" y="517"/>
                  </a:cubicBezTo>
                  <a:cubicBezTo>
                    <a:pt x="240" y="518"/>
                    <a:pt x="240" y="518"/>
                    <a:pt x="241" y="519"/>
                  </a:cubicBezTo>
                  <a:cubicBezTo>
                    <a:pt x="241" y="519"/>
                    <a:pt x="241" y="519"/>
                    <a:pt x="241" y="519"/>
                  </a:cubicBezTo>
                  <a:cubicBezTo>
                    <a:pt x="241" y="519"/>
                    <a:pt x="241" y="519"/>
                    <a:pt x="241" y="519"/>
                  </a:cubicBezTo>
                  <a:cubicBezTo>
                    <a:pt x="241" y="520"/>
                    <a:pt x="242" y="521"/>
                    <a:pt x="244" y="521"/>
                  </a:cubicBezTo>
                  <a:cubicBezTo>
                    <a:pt x="244" y="521"/>
                    <a:pt x="244" y="522"/>
                    <a:pt x="244" y="522"/>
                  </a:cubicBezTo>
                  <a:cubicBezTo>
                    <a:pt x="245" y="522"/>
                    <a:pt x="245" y="523"/>
                    <a:pt x="245" y="523"/>
                  </a:cubicBezTo>
                  <a:cubicBezTo>
                    <a:pt x="245" y="523"/>
                    <a:pt x="246" y="523"/>
                    <a:pt x="246" y="523"/>
                  </a:cubicBezTo>
                  <a:cubicBezTo>
                    <a:pt x="246" y="523"/>
                    <a:pt x="247" y="524"/>
                    <a:pt x="247" y="525"/>
                  </a:cubicBezTo>
                  <a:cubicBezTo>
                    <a:pt x="248" y="526"/>
                    <a:pt x="249" y="526"/>
                    <a:pt x="249" y="526"/>
                  </a:cubicBezTo>
                  <a:cubicBezTo>
                    <a:pt x="249" y="526"/>
                    <a:pt x="250" y="527"/>
                    <a:pt x="250" y="527"/>
                  </a:cubicBezTo>
                  <a:cubicBezTo>
                    <a:pt x="250" y="527"/>
                    <a:pt x="251" y="528"/>
                    <a:pt x="251" y="528"/>
                  </a:cubicBezTo>
                  <a:cubicBezTo>
                    <a:pt x="251" y="528"/>
                    <a:pt x="252" y="528"/>
                    <a:pt x="252" y="529"/>
                  </a:cubicBezTo>
                  <a:cubicBezTo>
                    <a:pt x="253" y="529"/>
                    <a:pt x="253" y="530"/>
                    <a:pt x="254" y="530"/>
                  </a:cubicBezTo>
                  <a:cubicBezTo>
                    <a:pt x="254" y="530"/>
                    <a:pt x="254" y="530"/>
                    <a:pt x="254" y="531"/>
                  </a:cubicBezTo>
                  <a:cubicBezTo>
                    <a:pt x="255" y="531"/>
                    <a:pt x="255" y="531"/>
                    <a:pt x="255" y="532"/>
                  </a:cubicBezTo>
                  <a:cubicBezTo>
                    <a:pt x="256" y="532"/>
                    <a:pt x="256" y="532"/>
                    <a:pt x="257" y="533"/>
                  </a:cubicBezTo>
                  <a:cubicBezTo>
                    <a:pt x="258" y="533"/>
                    <a:pt x="258" y="534"/>
                    <a:pt x="259" y="534"/>
                  </a:cubicBezTo>
                  <a:cubicBezTo>
                    <a:pt x="259" y="534"/>
                    <a:pt x="259" y="534"/>
                    <a:pt x="259" y="534"/>
                  </a:cubicBezTo>
                  <a:cubicBezTo>
                    <a:pt x="259" y="535"/>
                    <a:pt x="259" y="535"/>
                    <a:pt x="260" y="535"/>
                  </a:cubicBezTo>
                  <a:cubicBezTo>
                    <a:pt x="260" y="535"/>
                    <a:pt x="260" y="535"/>
                    <a:pt x="260" y="535"/>
                  </a:cubicBezTo>
                  <a:cubicBezTo>
                    <a:pt x="260" y="535"/>
                    <a:pt x="260" y="536"/>
                    <a:pt x="261" y="536"/>
                  </a:cubicBezTo>
                  <a:cubicBezTo>
                    <a:pt x="261" y="536"/>
                    <a:pt x="261" y="537"/>
                    <a:pt x="262" y="537"/>
                  </a:cubicBezTo>
                  <a:cubicBezTo>
                    <a:pt x="262" y="537"/>
                    <a:pt x="262" y="537"/>
                    <a:pt x="262" y="537"/>
                  </a:cubicBezTo>
                  <a:cubicBezTo>
                    <a:pt x="262" y="537"/>
                    <a:pt x="262" y="537"/>
                    <a:pt x="263" y="537"/>
                  </a:cubicBezTo>
                  <a:cubicBezTo>
                    <a:pt x="263" y="537"/>
                    <a:pt x="263" y="537"/>
                    <a:pt x="263" y="537"/>
                  </a:cubicBezTo>
                  <a:cubicBezTo>
                    <a:pt x="263" y="538"/>
                    <a:pt x="263" y="538"/>
                    <a:pt x="264" y="538"/>
                  </a:cubicBezTo>
                  <a:cubicBezTo>
                    <a:pt x="264" y="539"/>
                    <a:pt x="265" y="539"/>
                    <a:pt x="265" y="539"/>
                  </a:cubicBezTo>
                  <a:cubicBezTo>
                    <a:pt x="265" y="539"/>
                    <a:pt x="265" y="540"/>
                    <a:pt x="266" y="540"/>
                  </a:cubicBezTo>
                  <a:cubicBezTo>
                    <a:pt x="266" y="540"/>
                    <a:pt x="266" y="540"/>
                    <a:pt x="267" y="540"/>
                  </a:cubicBezTo>
                  <a:cubicBezTo>
                    <a:pt x="267" y="540"/>
                    <a:pt x="267" y="540"/>
                    <a:pt x="267" y="540"/>
                  </a:cubicBezTo>
                  <a:cubicBezTo>
                    <a:pt x="267" y="541"/>
                    <a:pt x="267" y="541"/>
                    <a:pt x="267" y="541"/>
                  </a:cubicBezTo>
                  <a:cubicBezTo>
                    <a:pt x="267" y="541"/>
                    <a:pt x="268" y="542"/>
                    <a:pt x="268" y="542"/>
                  </a:cubicBezTo>
                  <a:cubicBezTo>
                    <a:pt x="268" y="542"/>
                    <a:pt x="269" y="543"/>
                    <a:pt x="270" y="543"/>
                  </a:cubicBezTo>
                  <a:cubicBezTo>
                    <a:pt x="271" y="543"/>
                    <a:pt x="271" y="543"/>
                    <a:pt x="271" y="544"/>
                  </a:cubicBezTo>
                  <a:cubicBezTo>
                    <a:pt x="272" y="544"/>
                    <a:pt x="272" y="545"/>
                    <a:pt x="272" y="544"/>
                  </a:cubicBezTo>
                  <a:cubicBezTo>
                    <a:pt x="273" y="544"/>
                    <a:pt x="273" y="545"/>
                    <a:pt x="273" y="545"/>
                  </a:cubicBezTo>
                  <a:cubicBezTo>
                    <a:pt x="273" y="545"/>
                    <a:pt x="274" y="546"/>
                    <a:pt x="274" y="546"/>
                  </a:cubicBezTo>
                  <a:cubicBezTo>
                    <a:pt x="275" y="548"/>
                    <a:pt x="276" y="549"/>
                    <a:pt x="278" y="549"/>
                  </a:cubicBezTo>
                  <a:cubicBezTo>
                    <a:pt x="278" y="550"/>
                    <a:pt x="279" y="550"/>
                    <a:pt x="280" y="551"/>
                  </a:cubicBezTo>
                  <a:cubicBezTo>
                    <a:pt x="281" y="552"/>
                    <a:pt x="282" y="552"/>
                    <a:pt x="284" y="553"/>
                  </a:cubicBezTo>
                  <a:cubicBezTo>
                    <a:pt x="284" y="553"/>
                    <a:pt x="285" y="554"/>
                    <a:pt x="286" y="554"/>
                  </a:cubicBezTo>
                  <a:cubicBezTo>
                    <a:pt x="286" y="555"/>
                    <a:pt x="286" y="555"/>
                    <a:pt x="286" y="555"/>
                  </a:cubicBezTo>
                  <a:cubicBezTo>
                    <a:pt x="287" y="556"/>
                    <a:pt x="289" y="557"/>
                    <a:pt x="290" y="557"/>
                  </a:cubicBezTo>
                  <a:cubicBezTo>
                    <a:pt x="291" y="558"/>
                    <a:pt x="292" y="558"/>
                    <a:pt x="293" y="559"/>
                  </a:cubicBezTo>
                  <a:cubicBezTo>
                    <a:pt x="294" y="559"/>
                    <a:pt x="294" y="559"/>
                    <a:pt x="294" y="559"/>
                  </a:cubicBezTo>
                  <a:cubicBezTo>
                    <a:pt x="294" y="559"/>
                    <a:pt x="295" y="560"/>
                    <a:pt x="295" y="560"/>
                  </a:cubicBezTo>
                  <a:cubicBezTo>
                    <a:pt x="296" y="560"/>
                    <a:pt x="297" y="561"/>
                    <a:pt x="297" y="561"/>
                  </a:cubicBezTo>
                  <a:cubicBezTo>
                    <a:pt x="297" y="561"/>
                    <a:pt x="297" y="561"/>
                    <a:pt x="297" y="561"/>
                  </a:cubicBezTo>
                  <a:cubicBezTo>
                    <a:pt x="298" y="562"/>
                    <a:pt x="299" y="562"/>
                    <a:pt x="299" y="563"/>
                  </a:cubicBezTo>
                  <a:cubicBezTo>
                    <a:pt x="300" y="563"/>
                    <a:pt x="300" y="563"/>
                    <a:pt x="301" y="563"/>
                  </a:cubicBezTo>
                  <a:cubicBezTo>
                    <a:pt x="301" y="563"/>
                    <a:pt x="301" y="563"/>
                    <a:pt x="301" y="563"/>
                  </a:cubicBezTo>
                  <a:cubicBezTo>
                    <a:pt x="302" y="564"/>
                    <a:pt x="303" y="565"/>
                    <a:pt x="304" y="564"/>
                  </a:cubicBezTo>
                  <a:cubicBezTo>
                    <a:pt x="304" y="564"/>
                    <a:pt x="304" y="564"/>
                    <a:pt x="304" y="564"/>
                  </a:cubicBezTo>
                  <a:cubicBezTo>
                    <a:pt x="305" y="564"/>
                    <a:pt x="305" y="564"/>
                    <a:pt x="305" y="564"/>
                  </a:cubicBezTo>
                  <a:cubicBezTo>
                    <a:pt x="305" y="565"/>
                    <a:pt x="305" y="565"/>
                    <a:pt x="305" y="565"/>
                  </a:cubicBezTo>
                  <a:cubicBezTo>
                    <a:pt x="305" y="566"/>
                    <a:pt x="306" y="566"/>
                    <a:pt x="306" y="566"/>
                  </a:cubicBezTo>
                  <a:cubicBezTo>
                    <a:pt x="307" y="566"/>
                    <a:pt x="307" y="566"/>
                    <a:pt x="307" y="566"/>
                  </a:cubicBezTo>
                  <a:cubicBezTo>
                    <a:pt x="308" y="567"/>
                    <a:pt x="308" y="567"/>
                    <a:pt x="308" y="567"/>
                  </a:cubicBezTo>
                  <a:cubicBezTo>
                    <a:pt x="309" y="568"/>
                    <a:pt x="309" y="569"/>
                    <a:pt x="311" y="569"/>
                  </a:cubicBezTo>
                  <a:cubicBezTo>
                    <a:pt x="311" y="569"/>
                    <a:pt x="312" y="570"/>
                    <a:pt x="313" y="570"/>
                  </a:cubicBezTo>
                  <a:cubicBezTo>
                    <a:pt x="313" y="570"/>
                    <a:pt x="313" y="570"/>
                    <a:pt x="314" y="569"/>
                  </a:cubicBezTo>
                  <a:cubicBezTo>
                    <a:pt x="315" y="570"/>
                    <a:pt x="316" y="570"/>
                    <a:pt x="316" y="570"/>
                  </a:cubicBezTo>
                  <a:cubicBezTo>
                    <a:pt x="317" y="571"/>
                    <a:pt x="317" y="571"/>
                    <a:pt x="317" y="571"/>
                  </a:cubicBezTo>
                  <a:cubicBezTo>
                    <a:pt x="317" y="571"/>
                    <a:pt x="318" y="571"/>
                    <a:pt x="319" y="572"/>
                  </a:cubicBezTo>
                  <a:cubicBezTo>
                    <a:pt x="319" y="572"/>
                    <a:pt x="319" y="572"/>
                    <a:pt x="320" y="572"/>
                  </a:cubicBezTo>
                  <a:cubicBezTo>
                    <a:pt x="320" y="572"/>
                    <a:pt x="321" y="573"/>
                    <a:pt x="322" y="573"/>
                  </a:cubicBezTo>
                  <a:cubicBezTo>
                    <a:pt x="323" y="573"/>
                    <a:pt x="324" y="574"/>
                    <a:pt x="324" y="574"/>
                  </a:cubicBezTo>
                  <a:cubicBezTo>
                    <a:pt x="325" y="574"/>
                    <a:pt x="325" y="574"/>
                    <a:pt x="326" y="574"/>
                  </a:cubicBezTo>
                  <a:cubicBezTo>
                    <a:pt x="327" y="575"/>
                    <a:pt x="328" y="575"/>
                    <a:pt x="329" y="576"/>
                  </a:cubicBezTo>
                  <a:cubicBezTo>
                    <a:pt x="330" y="576"/>
                    <a:pt x="330" y="576"/>
                    <a:pt x="330" y="576"/>
                  </a:cubicBezTo>
                  <a:cubicBezTo>
                    <a:pt x="331" y="576"/>
                    <a:pt x="332" y="577"/>
                    <a:pt x="333" y="577"/>
                  </a:cubicBezTo>
                  <a:cubicBezTo>
                    <a:pt x="333" y="577"/>
                    <a:pt x="334" y="577"/>
                    <a:pt x="334" y="577"/>
                  </a:cubicBezTo>
                  <a:cubicBezTo>
                    <a:pt x="335" y="577"/>
                    <a:pt x="335" y="578"/>
                    <a:pt x="336" y="578"/>
                  </a:cubicBezTo>
                  <a:cubicBezTo>
                    <a:pt x="336" y="578"/>
                    <a:pt x="336" y="578"/>
                    <a:pt x="336" y="578"/>
                  </a:cubicBezTo>
                  <a:cubicBezTo>
                    <a:pt x="337" y="578"/>
                    <a:pt x="337" y="578"/>
                    <a:pt x="338" y="578"/>
                  </a:cubicBezTo>
                  <a:cubicBezTo>
                    <a:pt x="339" y="578"/>
                    <a:pt x="339" y="579"/>
                    <a:pt x="339" y="579"/>
                  </a:cubicBezTo>
                  <a:cubicBezTo>
                    <a:pt x="340" y="579"/>
                    <a:pt x="340" y="579"/>
                    <a:pt x="340" y="579"/>
                  </a:cubicBezTo>
                  <a:cubicBezTo>
                    <a:pt x="340" y="579"/>
                    <a:pt x="341" y="579"/>
                    <a:pt x="341" y="579"/>
                  </a:cubicBezTo>
                  <a:cubicBezTo>
                    <a:pt x="341" y="579"/>
                    <a:pt x="342" y="580"/>
                    <a:pt x="343" y="580"/>
                  </a:cubicBezTo>
                  <a:cubicBezTo>
                    <a:pt x="343" y="580"/>
                    <a:pt x="343" y="580"/>
                    <a:pt x="343" y="580"/>
                  </a:cubicBezTo>
                  <a:cubicBezTo>
                    <a:pt x="343" y="580"/>
                    <a:pt x="343" y="580"/>
                    <a:pt x="343" y="580"/>
                  </a:cubicBezTo>
                  <a:cubicBezTo>
                    <a:pt x="343" y="580"/>
                    <a:pt x="344" y="580"/>
                    <a:pt x="345" y="580"/>
                  </a:cubicBezTo>
                  <a:cubicBezTo>
                    <a:pt x="345" y="580"/>
                    <a:pt x="346" y="580"/>
                    <a:pt x="346" y="580"/>
                  </a:cubicBezTo>
                  <a:cubicBezTo>
                    <a:pt x="346" y="580"/>
                    <a:pt x="346" y="580"/>
                    <a:pt x="346" y="580"/>
                  </a:cubicBezTo>
                  <a:cubicBezTo>
                    <a:pt x="347" y="581"/>
                    <a:pt x="347" y="581"/>
                    <a:pt x="347" y="581"/>
                  </a:cubicBezTo>
                  <a:cubicBezTo>
                    <a:pt x="347" y="581"/>
                    <a:pt x="347" y="581"/>
                    <a:pt x="347" y="581"/>
                  </a:cubicBezTo>
                  <a:cubicBezTo>
                    <a:pt x="348" y="581"/>
                    <a:pt x="348" y="581"/>
                    <a:pt x="348" y="581"/>
                  </a:cubicBezTo>
                  <a:cubicBezTo>
                    <a:pt x="349" y="581"/>
                    <a:pt x="349" y="581"/>
                    <a:pt x="350" y="581"/>
                  </a:cubicBezTo>
                  <a:cubicBezTo>
                    <a:pt x="351" y="582"/>
                    <a:pt x="352" y="582"/>
                    <a:pt x="353" y="582"/>
                  </a:cubicBezTo>
                  <a:cubicBezTo>
                    <a:pt x="353" y="582"/>
                    <a:pt x="353" y="582"/>
                    <a:pt x="353" y="582"/>
                  </a:cubicBezTo>
                  <a:cubicBezTo>
                    <a:pt x="353" y="582"/>
                    <a:pt x="354" y="582"/>
                    <a:pt x="354" y="582"/>
                  </a:cubicBezTo>
                  <a:cubicBezTo>
                    <a:pt x="354" y="582"/>
                    <a:pt x="354" y="582"/>
                    <a:pt x="355" y="582"/>
                  </a:cubicBezTo>
                  <a:cubicBezTo>
                    <a:pt x="355" y="582"/>
                    <a:pt x="355" y="582"/>
                    <a:pt x="355" y="582"/>
                  </a:cubicBezTo>
                  <a:cubicBezTo>
                    <a:pt x="356" y="583"/>
                    <a:pt x="357" y="583"/>
                    <a:pt x="359" y="583"/>
                  </a:cubicBezTo>
                  <a:cubicBezTo>
                    <a:pt x="359" y="583"/>
                    <a:pt x="359" y="583"/>
                    <a:pt x="360" y="583"/>
                  </a:cubicBezTo>
                  <a:cubicBezTo>
                    <a:pt x="360" y="583"/>
                    <a:pt x="360" y="583"/>
                    <a:pt x="361" y="583"/>
                  </a:cubicBezTo>
                  <a:cubicBezTo>
                    <a:pt x="361" y="583"/>
                    <a:pt x="362" y="583"/>
                    <a:pt x="363" y="583"/>
                  </a:cubicBezTo>
                  <a:cubicBezTo>
                    <a:pt x="364" y="583"/>
                    <a:pt x="364" y="583"/>
                    <a:pt x="364" y="583"/>
                  </a:cubicBezTo>
                  <a:cubicBezTo>
                    <a:pt x="364" y="583"/>
                    <a:pt x="364" y="583"/>
                    <a:pt x="364" y="583"/>
                  </a:cubicBezTo>
                  <a:cubicBezTo>
                    <a:pt x="365" y="584"/>
                    <a:pt x="366" y="584"/>
                    <a:pt x="368" y="584"/>
                  </a:cubicBezTo>
                  <a:cubicBezTo>
                    <a:pt x="369" y="584"/>
                    <a:pt x="370" y="584"/>
                    <a:pt x="371" y="584"/>
                  </a:cubicBezTo>
                  <a:cubicBezTo>
                    <a:pt x="372" y="584"/>
                    <a:pt x="373" y="584"/>
                    <a:pt x="374" y="584"/>
                  </a:cubicBezTo>
                  <a:cubicBezTo>
                    <a:pt x="374" y="584"/>
                    <a:pt x="375" y="584"/>
                    <a:pt x="376" y="584"/>
                  </a:cubicBezTo>
                  <a:cubicBezTo>
                    <a:pt x="377" y="584"/>
                    <a:pt x="379" y="584"/>
                    <a:pt x="380" y="584"/>
                  </a:cubicBezTo>
                  <a:cubicBezTo>
                    <a:pt x="382" y="585"/>
                    <a:pt x="385" y="584"/>
                    <a:pt x="387" y="584"/>
                  </a:cubicBezTo>
                  <a:cubicBezTo>
                    <a:pt x="387" y="584"/>
                    <a:pt x="388" y="584"/>
                    <a:pt x="389" y="583"/>
                  </a:cubicBezTo>
                  <a:cubicBezTo>
                    <a:pt x="389" y="583"/>
                    <a:pt x="390" y="583"/>
                    <a:pt x="390" y="583"/>
                  </a:cubicBezTo>
                  <a:cubicBezTo>
                    <a:pt x="390" y="583"/>
                    <a:pt x="390" y="583"/>
                    <a:pt x="390" y="583"/>
                  </a:cubicBezTo>
                  <a:cubicBezTo>
                    <a:pt x="390" y="583"/>
                    <a:pt x="391" y="584"/>
                    <a:pt x="391" y="583"/>
                  </a:cubicBezTo>
                  <a:cubicBezTo>
                    <a:pt x="391" y="583"/>
                    <a:pt x="391" y="583"/>
                    <a:pt x="391" y="583"/>
                  </a:cubicBezTo>
                  <a:cubicBezTo>
                    <a:pt x="392" y="583"/>
                    <a:pt x="393" y="583"/>
                    <a:pt x="393" y="583"/>
                  </a:cubicBezTo>
                  <a:cubicBezTo>
                    <a:pt x="393" y="583"/>
                    <a:pt x="394" y="583"/>
                    <a:pt x="394" y="583"/>
                  </a:cubicBezTo>
                  <a:cubicBezTo>
                    <a:pt x="394" y="583"/>
                    <a:pt x="395" y="583"/>
                    <a:pt x="395" y="583"/>
                  </a:cubicBezTo>
                  <a:cubicBezTo>
                    <a:pt x="396" y="583"/>
                    <a:pt x="397" y="583"/>
                    <a:pt x="397" y="583"/>
                  </a:cubicBezTo>
                  <a:cubicBezTo>
                    <a:pt x="397" y="583"/>
                    <a:pt x="397" y="583"/>
                    <a:pt x="397" y="583"/>
                  </a:cubicBezTo>
                  <a:cubicBezTo>
                    <a:pt x="397" y="583"/>
                    <a:pt x="398" y="583"/>
                    <a:pt x="398" y="583"/>
                  </a:cubicBezTo>
                  <a:cubicBezTo>
                    <a:pt x="398" y="583"/>
                    <a:pt x="398" y="583"/>
                    <a:pt x="398" y="583"/>
                  </a:cubicBezTo>
                  <a:cubicBezTo>
                    <a:pt x="399" y="583"/>
                    <a:pt x="399" y="583"/>
                    <a:pt x="399" y="582"/>
                  </a:cubicBezTo>
                  <a:cubicBezTo>
                    <a:pt x="400" y="582"/>
                    <a:pt x="400" y="582"/>
                    <a:pt x="400" y="582"/>
                  </a:cubicBezTo>
                  <a:cubicBezTo>
                    <a:pt x="400" y="582"/>
                    <a:pt x="401" y="583"/>
                    <a:pt x="401" y="583"/>
                  </a:cubicBezTo>
                  <a:cubicBezTo>
                    <a:pt x="401" y="583"/>
                    <a:pt x="401" y="582"/>
                    <a:pt x="402" y="582"/>
                  </a:cubicBezTo>
                  <a:cubicBezTo>
                    <a:pt x="402" y="582"/>
                    <a:pt x="403" y="582"/>
                    <a:pt x="403" y="582"/>
                  </a:cubicBezTo>
                  <a:cubicBezTo>
                    <a:pt x="403" y="582"/>
                    <a:pt x="403" y="582"/>
                    <a:pt x="403" y="582"/>
                  </a:cubicBezTo>
                  <a:cubicBezTo>
                    <a:pt x="403" y="582"/>
                    <a:pt x="404" y="582"/>
                    <a:pt x="404" y="582"/>
                  </a:cubicBezTo>
                  <a:cubicBezTo>
                    <a:pt x="404" y="582"/>
                    <a:pt x="404" y="582"/>
                    <a:pt x="405" y="582"/>
                  </a:cubicBezTo>
                  <a:cubicBezTo>
                    <a:pt x="405" y="581"/>
                    <a:pt x="405" y="581"/>
                    <a:pt x="406" y="581"/>
                  </a:cubicBezTo>
                  <a:cubicBezTo>
                    <a:pt x="406" y="581"/>
                    <a:pt x="406" y="581"/>
                    <a:pt x="406" y="581"/>
                  </a:cubicBezTo>
                  <a:cubicBezTo>
                    <a:pt x="407" y="581"/>
                    <a:pt x="407" y="581"/>
                    <a:pt x="408" y="581"/>
                  </a:cubicBezTo>
                  <a:cubicBezTo>
                    <a:pt x="408" y="581"/>
                    <a:pt x="409" y="580"/>
                    <a:pt x="409" y="580"/>
                  </a:cubicBezTo>
                  <a:cubicBezTo>
                    <a:pt x="409" y="580"/>
                    <a:pt x="409" y="580"/>
                    <a:pt x="409" y="580"/>
                  </a:cubicBezTo>
                  <a:cubicBezTo>
                    <a:pt x="409" y="580"/>
                    <a:pt x="410" y="581"/>
                    <a:pt x="410" y="580"/>
                  </a:cubicBezTo>
                  <a:cubicBezTo>
                    <a:pt x="410" y="580"/>
                    <a:pt x="410" y="580"/>
                    <a:pt x="411" y="580"/>
                  </a:cubicBezTo>
                  <a:cubicBezTo>
                    <a:pt x="411" y="580"/>
                    <a:pt x="412" y="580"/>
                    <a:pt x="412" y="580"/>
                  </a:cubicBezTo>
                  <a:cubicBezTo>
                    <a:pt x="413" y="580"/>
                    <a:pt x="415" y="579"/>
                    <a:pt x="416" y="578"/>
                  </a:cubicBezTo>
                  <a:cubicBezTo>
                    <a:pt x="416" y="578"/>
                    <a:pt x="416" y="578"/>
                    <a:pt x="417" y="578"/>
                  </a:cubicBezTo>
                  <a:cubicBezTo>
                    <a:pt x="417" y="578"/>
                    <a:pt x="418" y="578"/>
                    <a:pt x="419" y="577"/>
                  </a:cubicBezTo>
                  <a:cubicBezTo>
                    <a:pt x="419" y="577"/>
                    <a:pt x="419" y="576"/>
                    <a:pt x="420" y="576"/>
                  </a:cubicBezTo>
                  <a:cubicBezTo>
                    <a:pt x="420" y="576"/>
                    <a:pt x="420" y="576"/>
                    <a:pt x="421" y="576"/>
                  </a:cubicBezTo>
                  <a:cubicBezTo>
                    <a:pt x="422" y="576"/>
                    <a:pt x="424" y="575"/>
                    <a:pt x="424" y="574"/>
                  </a:cubicBezTo>
                  <a:cubicBezTo>
                    <a:pt x="424" y="574"/>
                    <a:pt x="425" y="574"/>
                    <a:pt x="425" y="574"/>
                  </a:cubicBezTo>
                  <a:cubicBezTo>
                    <a:pt x="426" y="573"/>
                    <a:pt x="427" y="573"/>
                    <a:pt x="427" y="572"/>
                  </a:cubicBezTo>
                  <a:cubicBezTo>
                    <a:pt x="428" y="570"/>
                    <a:pt x="428" y="570"/>
                    <a:pt x="428" y="570"/>
                  </a:cubicBezTo>
                  <a:cubicBezTo>
                    <a:pt x="428" y="570"/>
                    <a:pt x="429" y="570"/>
                    <a:pt x="429" y="570"/>
                  </a:cubicBezTo>
                  <a:cubicBezTo>
                    <a:pt x="429" y="570"/>
                    <a:pt x="429" y="570"/>
                    <a:pt x="430" y="570"/>
                  </a:cubicBezTo>
                  <a:cubicBezTo>
                    <a:pt x="430" y="570"/>
                    <a:pt x="430" y="570"/>
                    <a:pt x="430" y="570"/>
                  </a:cubicBezTo>
                  <a:cubicBezTo>
                    <a:pt x="431" y="569"/>
                    <a:pt x="432" y="569"/>
                    <a:pt x="432" y="569"/>
                  </a:cubicBezTo>
                  <a:cubicBezTo>
                    <a:pt x="433" y="568"/>
                    <a:pt x="434" y="567"/>
                    <a:pt x="435" y="566"/>
                  </a:cubicBezTo>
                  <a:cubicBezTo>
                    <a:pt x="435" y="566"/>
                    <a:pt x="436" y="565"/>
                    <a:pt x="437" y="564"/>
                  </a:cubicBezTo>
                  <a:cubicBezTo>
                    <a:pt x="439" y="563"/>
                    <a:pt x="439" y="562"/>
                    <a:pt x="439" y="562"/>
                  </a:cubicBezTo>
                  <a:cubicBezTo>
                    <a:pt x="439" y="562"/>
                    <a:pt x="439" y="562"/>
                    <a:pt x="439" y="562"/>
                  </a:cubicBezTo>
                  <a:cubicBezTo>
                    <a:pt x="440" y="561"/>
                    <a:pt x="440" y="561"/>
                    <a:pt x="440" y="561"/>
                  </a:cubicBezTo>
                  <a:cubicBezTo>
                    <a:pt x="440" y="561"/>
                    <a:pt x="440" y="561"/>
                    <a:pt x="440" y="560"/>
                  </a:cubicBezTo>
                  <a:cubicBezTo>
                    <a:pt x="441" y="560"/>
                    <a:pt x="441" y="560"/>
                    <a:pt x="441" y="560"/>
                  </a:cubicBezTo>
                  <a:cubicBezTo>
                    <a:pt x="443" y="560"/>
                    <a:pt x="444" y="559"/>
                    <a:pt x="444" y="557"/>
                  </a:cubicBezTo>
                  <a:cubicBezTo>
                    <a:pt x="444" y="556"/>
                    <a:pt x="445" y="556"/>
                    <a:pt x="445" y="556"/>
                  </a:cubicBezTo>
                  <a:cubicBezTo>
                    <a:pt x="445" y="556"/>
                    <a:pt x="446" y="555"/>
                    <a:pt x="446" y="555"/>
                  </a:cubicBezTo>
                  <a:cubicBezTo>
                    <a:pt x="446" y="554"/>
                    <a:pt x="446" y="554"/>
                    <a:pt x="446" y="554"/>
                  </a:cubicBezTo>
                  <a:cubicBezTo>
                    <a:pt x="447" y="553"/>
                    <a:pt x="447" y="553"/>
                    <a:pt x="447" y="553"/>
                  </a:cubicBezTo>
                  <a:cubicBezTo>
                    <a:pt x="448" y="553"/>
                    <a:pt x="448" y="553"/>
                    <a:pt x="448" y="552"/>
                  </a:cubicBezTo>
                  <a:cubicBezTo>
                    <a:pt x="449" y="552"/>
                    <a:pt x="449" y="551"/>
                    <a:pt x="449" y="551"/>
                  </a:cubicBezTo>
                  <a:cubicBezTo>
                    <a:pt x="449" y="551"/>
                    <a:pt x="449" y="550"/>
                    <a:pt x="450" y="550"/>
                  </a:cubicBezTo>
                  <a:cubicBezTo>
                    <a:pt x="450" y="550"/>
                    <a:pt x="450" y="550"/>
                    <a:pt x="450" y="549"/>
                  </a:cubicBezTo>
                  <a:cubicBezTo>
                    <a:pt x="450" y="549"/>
                    <a:pt x="451" y="549"/>
                    <a:pt x="451" y="548"/>
                  </a:cubicBezTo>
                  <a:cubicBezTo>
                    <a:pt x="451" y="548"/>
                    <a:pt x="452" y="547"/>
                    <a:pt x="452" y="547"/>
                  </a:cubicBezTo>
                  <a:cubicBezTo>
                    <a:pt x="452" y="546"/>
                    <a:pt x="453" y="545"/>
                    <a:pt x="454" y="544"/>
                  </a:cubicBezTo>
                  <a:cubicBezTo>
                    <a:pt x="454" y="544"/>
                    <a:pt x="454" y="544"/>
                    <a:pt x="454" y="544"/>
                  </a:cubicBezTo>
                  <a:cubicBezTo>
                    <a:pt x="454" y="544"/>
                    <a:pt x="454" y="544"/>
                    <a:pt x="454" y="543"/>
                  </a:cubicBezTo>
                  <a:cubicBezTo>
                    <a:pt x="454" y="542"/>
                    <a:pt x="455" y="541"/>
                    <a:pt x="456" y="541"/>
                  </a:cubicBezTo>
                  <a:cubicBezTo>
                    <a:pt x="456" y="541"/>
                    <a:pt x="457" y="540"/>
                    <a:pt x="457" y="539"/>
                  </a:cubicBezTo>
                  <a:cubicBezTo>
                    <a:pt x="457" y="539"/>
                    <a:pt x="457" y="539"/>
                    <a:pt x="457" y="539"/>
                  </a:cubicBezTo>
                  <a:cubicBezTo>
                    <a:pt x="458" y="539"/>
                    <a:pt x="458" y="539"/>
                    <a:pt x="459" y="539"/>
                  </a:cubicBezTo>
                  <a:cubicBezTo>
                    <a:pt x="459" y="539"/>
                    <a:pt x="460" y="539"/>
                    <a:pt x="460" y="539"/>
                  </a:cubicBezTo>
                  <a:cubicBezTo>
                    <a:pt x="461" y="539"/>
                    <a:pt x="462" y="539"/>
                    <a:pt x="463" y="539"/>
                  </a:cubicBezTo>
                  <a:cubicBezTo>
                    <a:pt x="464" y="538"/>
                    <a:pt x="464" y="538"/>
                    <a:pt x="464" y="538"/>
                  </a:cubicBezTo>
                  <a:cubicBezTo>
                    <a:pt x="465" y="538"/>
                    <a:pt x="465" y="538"/>
                    <a:pt x="465" y="538"/>
                  </a:cubicBezTo>
                  <a:cubicBezTo>
                    <a:pt x="465" y="538"/>
                    <a:pt x="465" y="538"/>
                    <a:pt x="466" y="538"/>
                  </a:cubicBezTo>
                  <a:cubicBezTo>
                    <a:pt x="467" y="538"/>
                    <a:pt x="468" y="538"/>
                    <a:pt x="468" y="538"/>
                  </a:cubicBezTo>
                  <a:cubicBezTo>
                    <a:pt x="469" y="538"/>
                    <a:pt x="469" y="538"/>
                    <a:pt x="470" y="538"/>
                  </a:cubicBezTo>
                  <a:cubicBezTo>
                    <a:pt x="470" y="537"/>
                    <a:pt x="471" y="537"/>
                    <a:pt x="471" y="537"/>
                  </a:cubicBezTo>
                  <a:cubicBezTo>
                    <a:pt x="472" y="537"/>
                    <a:pt x="474" y="537"/>
                    <a:pt x="475" y="536"/>
                  </a:cubicBezTo>
                  <a:cubicBezTo>
                    <a:pt x="475" y="536"/>
                    <a:pt x="475" y="536"/>
                    <a:pt x="475" y="536"/>
                  </a:cubicBezTo>
                  <a:cubicBezTo>
                    <a:pt x="475" y="536"/>
                    <a:pt x="476" y="535"/>
                    <a:pt x="477" y="535"/>
                  </a:cubicBezTo>
                  <a:cubicBezTo>
                    <a:pt x="477" y="535"/>
                    <a:pt x="477" y="535"/>
                    <a:pt x="477" y="535"/>
                  </a:cubicBezTo>
                  <a:cubicBezTo>
                    <a:pt x="478" y="535"/>
                    <a:pt x="479" y="535"/>
                    <a:pt x="480" y="535"/>
                  </a:cubicBezTo>
                  <a:cubicBezTo>
                    <a:pt x="481" y="535"/>
                    <a:pt x="482" y="534"/>
                    <a:pt x="483" y="534"/>
                  </a:cubicBezTo>
                  <a:cubicBezTo>
                    <a:pt x="483" y="534"/>
                    <a:pt x="483" y="534"/>
                    <a:pt x="483" y="534"/>
                  </a:cubicBezTo>
                  <a:cubicBezTo>
                    <a:pt x="483" y="534"/>
                    <a:pt x="483" y="534"/>
                    <a:pt x="484" y="533"/>
                  </a:cubicBezTo>
                  <a:cubicBezTo>
                    <a:pt x="484" y="533"/>
                    <a:pt x="485" y="533"/>
                    <a:pt x="485" y="533"/>
                  </a:cubicBezTo>
                  <a:cubicBezTo>
                    <a:pt x="486" y="533"/>
                    <a:pt x="487" y="533"/>
                    <a:pt x="487" y="532"/>
                  </a:cubicBezTo>
                  <a:cubicBezTo>
                    <a:pt x="487" y="532"/>
                    <a:pt x="487" y="532"/>
                    <a:pt x="488" y="532"/>
                  </a:cubicBezTo>
                  <a:cubicBezTo>
                    <a:pt x="489" y="532"/>
                    <a:pt x="490" y="531"/>
                    <a:pt x="491" y="531"/>
                  </a:cubicBezTo>
                  <a:cubicBezTo>
                    <a:pt x="491" y="531"/>
                    <a:pt x="491" y="531"/>
                    <a:pt x="491" y="531"/>
                  </a:cubicBezTo>
                  <a:cubicBezTo>
                    <a:pt x="491" y="531"/>
                    <a:pt x="492" y="530"/>
                    <a:pt x="492" y="530"/>
                  </a:cubicBezTo>
                  <a:cubicBezTo>
                    <a:pt x="492" y="530"/>
                    <a:pt x="493" y="530"/>
                    <a:pt x="493" y="530"/>
                  </a:cubicBezTo>
                  <a:cubicBezTo>
                    <a:pt x="493" y="530"/>
                    <a:pt x="493" y="530"/>
                    <a:pt x="493" y="530"/>
                  </a:cubicBezTo>
                  <a:cubicBezTo>
                    <a:pt x="493" y="530"/>
                    <a:pt x="494" y="530"/>
                    <a:pt x="494" y="529"/>
                  </a:cubicBezTo>
                  <a:cubicBezTo>
                    <a:pt x="494" y="529"/>
                    <a:pt x="494" y="529"/>
                    <a:pt x="494" y="529"/>
                  </a:cubicBezTo>
                  <a:cubicBezTo>
                    <a:pt x="495" y="530"/>
                    <a:pt x="495" y="530"/>
                    <a:pt x="495" y="530"/>
                  </a:cubicBezTo>
                  <a:cubicBezTo>
                    <a:pt x="495" y="530"/>
                    <a:pt x="496" y="529"/>
                    <a:pt x="497" y="528"/>
                  </a:cubicBezTo>
                  <a:cubicBezTo>
                    <a:pt x="498" y="528"/>
                    <a:pt x="498" y="528"/>
                    <a:pt x="499" y="527"/>
                  </a:cubicBezTo>
                  <a:cubicBezTo>
                    <a:pt x="499" y="527"/>
                    <a:pt x="500" y="527"/>
                    <a:pt x="500" y="526"/>
                  </a:cubicBezTo>
                  <a:cubicBezTo>
                    <a:pt x="500" y="526"/>
                    <a:pt x="500" y="526"/>
                    <a:pt x="501" y="526"/>
                  </a:cubicBezTo>
                  <a:cubicBezTo>
                    <a:pt x="501" y="526"/>
                    <a:pt x="501" y="526"/>
                    <a:pt x="501" y="526"/>
                  </a:cubicBezTo>
                  <a:cubicBezTo>
                    <a:pt x="502" y="526"/>
                    <a:pt x="502" y="526"/>
                    <a:pt x="503" y="525"/>
                  </a:cubicBezTo>
                  <a:cubicBezTo>
                    <a:pt x="503" y="525"/>
                    <a:pt x="503" y="525"/>
                    <a:pt x="503" y="525"/>
                  </a:cubicBezTo>
                  <a:cubicBezTo>
                    <a:pt x="503" y="525"/>
                    <a:pt x="503" y="525"/>
                    <a:pt x="503" y="525"/>
                  </a:cubicBezTo>
                  <a:cubicBezTo>
                    <a:pt x="503" y="525"/>
                    <a:pt x="503" y="525"/>
                    <a:pt x="503" y="525"/>
                  </a:cubicBezTo>
                  <a:cubicBezTo>
                    <a:pt x="505" y="525"/>
                    <a:pt x="506" y="525"/>
                    <a:pt x="507" y="524"/>
                  </a:cubicBezTo>
                  <a:cubicBezTo>
                    <a:pt x="507" y="523"/>
                    <a:pt x="507" y="523"/>
                    <a:pt x="507" y="523"/>
                  </a:cubicBezTo>
                  <a:cubicBezTo>
                    <a:pt x="507" y="523"/>
                    <a:pt x="507" y="523"/>
                    <a:pt x="507" y="523"/>
                  </a:cubicBezTo>
                  <a:cubicBezTo>
                    <a:pt x="507" y="522"/>
                    <a:pt x="508" y="521"/>
                    <a:pt x="509" y="521"/>
                  </a:cubicBezTo>
                  <a:cubicBezTo>
                    <a:pt x="509" y="521"/>
                    <a:pt x="509" y="521"/>
                    <a:pt x="509" y="521"/>
                  </a:cubicBezTo>
                  <a:cubicBezTo>
                    <a:pt x="510" y="521"/>
                    <a:pt x="510" y="520"/>
                    <a:pt x="510" y="520"/>
                  </a:cubicBezTo>
                  <a:cubicBezTo>
                    <a:pt x="510" y="521"/>
                    <a:pt x="511" y="521"/>
                    <a:pt x="511" y="521"/>
                  </a:cubicBezTo>
                  <a:cubicBezTo>
                    <a:pt x="511" y="521"/>
                    <a:pt x="512" y="521"/>
                    <a:pt x="512" y="520"/>
                  </a:cubicBezTo>
                  <a:cubicBezTo>
                    <a:pt x="512" y="520"/>
                    <a:pt x="512" y="520"/>
                    <a:pt x="513" y="520"/>
                  </a:cubicBezTo>
                  <a:cubicBezTo>
                    <a:pt x="514" y="519"/>
                    <a:pt x="514" y="519"/>
                    <a:pt x="514" y="519"/>
                  </a:cubicBezTo>
                  <a:cubicBezTo>
                    <a:pt x="514" y="519"/>
                    <a:pt x="514" y="519"/>
                    <a:pt x="514" y="519"/>
                  </a:cubicBezTo>
                  <a:cubicBezTo>
                    <a:pt x="515" y="518"/>
                    <a:pt x="515" y="518"/>
                    <a:pt x="515" y="518"/>
                  </a:cubicBezTo>
                  <a:cubicBezTo>
                    <a:pt x="516" y="518"/>
                    <a:pt x="516" y="518"/>
                    <a:pt x="516" y="518"/>
                  </a:cubicBezTo>
                  <a:cubicBezTo>
                    <a:pt x="516" y="518"/>
                    <a:pt x="517" y="517"/>
                    <a:pt x="517" y="517"/>
                  </a:cubicBezTo>
                  <a:cubicBezTo>
                    <a:pt x="517" y="517"/>
                    <a:pt x="517" y="517"/>
                    <a:pt x="517" y="517"/>
                  </a:cubicBezTo>
                  <a:cubicBezTo>
                    <a:pt x="517" y="517"/>
                    <a:pt x="518" y="517"/>
                    <a:pt x="518" y="516"/>
                  </a:cubicBezTo>
                  <a:cubicBezTo>
                    <a:pt x="519" y="516"/>
                    <a:pt x="519" y="516"/>
                    <a:pt x="519" y="516"/>
                  </a:cubicBezTo>
                  <a:cubicBezTo>
                    <a:pt x="519" y="516"/>
                    <a:pt x="519" y="516"/>
                    <a:pt x="519" y="515"/>
                  </a:cubicBezTo>
                  <a:cubicBezTo>
                    <a:pt x="519" y="515"/>
                    <a:pt x="520" y="515"/>
                    <a:pt x="520" y="515"/>
                  </a:cubicBezTo>
                  <a:cubicBezTo>
                    <a:pt x="522" y="515"/>
                    <a:pt x="523" y="514"/>
                    <a:pt x="524" y="513"/>
                  </a:cubicBezTo>
                  <a:cubicBezTo>
                    <a:pt x="524" y="513"/>
                    <a:pt x="524" y="513"/>
                    <a:pt x="524" y="512"/>
                  </a:cubicBezTo>
                  <a:cubicBezTo>
                    <a:pt x="524" y="512"/>
                    <a:pt x="524" y="512"/>
                    <a:pt x="524" y="512"/>
                  </a:cubicBezTo>
                  <a:cubicBezTo>
                    <a:pt x="524" y="512"/>
                    <a:pt x="524" y="512"/>
                    <a:pt x="524" y="512"/>
                  </a:cubicBezTo>
                  <a:cubicBezTo>
                    <a:pt x="524" y="512"/>
                    <a:pt x="525" y="512"/>
                    <a:pt x="525" y="512"/>
                  </a:cubicBezTo>
                  <a:cubicBezTo>
                    <a:pt x="525" y="512"/>
                    <a:pt x="526" y="511"/>
                    <a:pt x="526" y="511"/>
                  </a:cubicBezTo>
                  <a:cubicBezTo>
                    <a:pt x="526" y="511"/>
                    <a:pt x="526" y="511"/>
                    <a:pt x="526" y="510"/>
                  </a:cubicBezTo>
                  <a:cubicBezTo>
                    <a:pt x="527" y="510"/>
                    <a:pt x="527" y="509"/>
                    <a:pt x="527" y="509"/>
                  </a:cubicBezTo>
                  <a:cubicBezTo>
                    <a:pt x="527" y="509"/>
                    <a:pt x="527" y="509"/>
                    <a:pt x="527" y="509"/>
                  </a:cubicBezTo>
                  <a:cubicBezTo>
                    <a:pt x="527" y="509"/>
                    <a:pt x="527" y="509"/>
                    <a:pt x="527" y="509"/>
                  </a:cubicBezTo>
                  <a:cubicBezTo>
                    <a:pt x="529" y="509"/>
                    <a:pt x="529" y="509"/>
                    <a:pt x="530" y="508"/>
                  </a:cubicBezTo>
                  <a:cubicBezTo>
                    <a:pt x="530" y="508"/>
                    <a:pt x="530" y="508"/>
                    <a:pt x="530" y="508"/>
                  </a:cubicBezTo>
                  <a:cubicBezTo>
                    <a:pt x="531" y="508"/>
                    <a:pt x="531" y="508"/>
                    <a:pt x="531" y="508"/>
                  </a:cubicBezTo>
                  <a:cubicBezTo>
                    <a:pt x="531" y="507"/>
                    <a:pt x="531" y="507"/>
                    <a:pt x="533" y="506"/>
                  </a:cubicBezTo>
                  <a:cubicBezTo>
                    <a:pt x="533" y="506"/>
                    <a:pt x="533" y="506"/>
                    <a:pt x="533" y="506"/>
                  </a:cubicBezTo>
                  <a:cubicBezTo>
                    <a:pt x="533" y="506"/>
                    <a:pt x="533" y="506"/>
                    <a:pt x="533" y="505"/>
                  </a:cubicBezTo>
                  <a:cubicBezTo>
                    <a:pt x="533" y="505"/>
                    <a:pt x="533" y="505"/>
                    <a:pt x="534" y="505"/>
                  </a:cubicBezTo>
                  <a:cubicBezTo>
                    <a:pt x="534" y="505"/>
                    <a:pt x="534" y="504"/>
                    <a:pt x="535" y="504"/>
                  </a:cubicBezTo>
                  <a:cubicBezTo>
                    <a:pt x="535" y="504"/>
                    <a:pt x="535" y="504"/>
                    <a:pt x="535" y="504"/>
                  </a:cubicBezTo>
                  <a:cubicBezTo>
                    <a:pt x="535" y="503"/>
                    <a:pt x="536" y="503"/>
                    <a:pt x="536" y="503"/>
                  </a:cubicBezTo>
                  <a:cubicBezTo>
                    <a:pt x="536" y="502"/>
                    <a:pt x="536" y="502"/>
                    <a:pt x="536" y="502"/>
                  </a:cubicBezTo>
                  <a:cubicBezTo>
                    <a:pt x="536" y="502"/>
                    <a:pt x="536" y="502"/>
                    <a:pt x="536" y="502"/>
                  </a:cubicBezTo>
                  <a:cubicBezTo>
                    <a:pt x="536" y="502"/>
                    <a:pt x="537" y="502"/>
                    <a:pt x="537" y="502"/>
                  </a:cubicBezTo>
                  <a:cubicBezTo>
                    <a:pt x="538" y="502"/>
                    <a:pt x="538" y="501"/>
                    <a:pt x="538" y="501"/>
                  </a:cubicBezTo>
                  <a:cubicBezTo>
                    <a:pt x="538" y="500"/>
                    <a:pt x="539" y="500"/>
                    <a:pt x="539" y="500"/>
                  </a:cubicBezTo>
                  <a:cubicBezTo>
                    <a:pt x="539" y="500"/>
                    <a:pt x="540" y="500"/>
                    <a:pt x="540" y="499"/>
                  </a:cubicBezTo>
                  <a:cubicBezTo>
                    <a:pt x="540" y="499"/>
                    <a:pt x="540" y="499"/>
                    <a:pt x="540" y="499"/>
                  </a:cubicBezTo>
                  <a:cubicBezTo>
                    <a:pt x="541" y="499"/>
                    <a:pt x="542" y="499"/>
                    <a:pt x="542" y="498"/>
                  </a:cubicBezTo>
                  <a:cubicBezTo>
                    <a:pt x="543" y="497"/>
                    <a:pt x="543" y="497"/>
                    <a:pt x="543" y="496"/>
                  </a:cubicBezTo>
                  <a:cubicBezTo>
                    <a:pt x="543" y="496"/>
                    <a:pt x="543" y="496"/>
                    <a:pt x="543" y="496"/>
                  </a:cubicBezTo>
                  <a:cubicBezTo>
                    <a:pt x="543" y="495"/>
                    <a:pt x="544" y="495"/>
                    <a:pt x="544" y="495"/>
                  </a:cubicBezTo>
                  <a:cubicBezTo>
                    <a:pt x="544" y="494"/>
                    <a:pt x="544" y="494"/>
                    <a:pt x="545" y="494"/>
                  </a:cubicBezTo>
                  <a:cubicBezTo>
                    <a:pt x="546" y="493"/>
                    <a:pt x="547" y="491"/>
                    <a:pt x="547" y="491"/>
                  </a:cubicBezTo>
                  <a:cubicBezTo>
                    <a:pt x="548" y="491"/>
                    <a:pt x="548" y="491"/>
                    <a:pt x="548" y="490"/>
                  </a:cubicBezTo>
                  <a:cubicBezTo>
                    <a:pt x="548" y="490"/>
                    <a:pt x="548" y="490"/>
                    <a:pt x="548" y="490"/>
                  </a:cubicBezTo>
                  <a:cubicBezTo>
                    <a:pt x="548" y="490"/>
                    <a:pt x="548" y="490"/>
                    <a:pt x="548" y="490"/>
                  </a:cubicBezTo>
                  <a:cubicBezTo>
                    <a:pt x="549" y="489"/>
                    <a:pt x="549" y="489"/>
                    <a:pt x="549" y="489"/>
                  </a:cubicBezTo>
                  <a:cubicBezTo>
                    <a:pt x="549" y="489"/>
                    <a:pt x="550" y="488"/>
                    <a:pt x="550" y="488"/>
                  </a:cubicBezTo>
                  <a:cubicBezTo>
                    <a:pt x="550" y="487"/>
                    <a:pt x="550" y="487"/>
                    <a:pt x="550" y="487"/>
                  </a:cubicBezTo>
                  <a:cubicBezTo>
                    <a:pt x="551" y="486"/>
                    <a:pt x="551" y="485"/>
                    <a:pt x="552" y="485"/>
                  </a:cubicBezTo>
                  <a:cubicBezTo>
                    <a:pt x="552" y="485"/>
                    <a:pt x="552" y="484"/>
                    <a:pt x="552" y="484"/>
                  </a:cubicBezTo>
                  <a:cubicBezTo>
                    <a:pt x="552" y="484"/>
                    <a:pt x="552" y="483"/>
                    <a:pt x="553" y="483"/>
                  </a:cubicBezTo>
                  <a:cubicBezTo>
                    <a:pt x="553" y="483"/>
                    <a:pt x="554" y="482"/>
                    <a:pt x="554" y="482"/>
                  </a:cubicBezTo>
                  <a:cubicBezTo>
                    <a:pt x="554" y="481"/>
                    <a:pt x="555" y="480"/>
                    <a:pt x="556" y="479"/>
                  </a:cubicBezTo>
                  <a:cubicBezTo>
                    <a:pt x="556" y="479"/>
                    <a:pt x="556" y="479"/>
                    <a:pt x="556" y="479"/>
                  </a:cubicBezTo>
                  <a:cubicBezTo>
                    <a:pt x="556" y="478"/>
                    <a:pt x="558" y="477"/>
                    <a:pt x="558" y="475"/>
                  </a:cubicBezTo>
                  <a:cubicBezTo>
                    <a:pt x="558" y="475"/>
                    <a:pt x="558" y="475"/>
                    <a:pt x="558" y="475"/>
                  </a:cubicBezTo>
                  <a:cubicBezTo>
                    <a:pt x="559" y="474"/>
                    <a:pt x="559" y="474"/>
                    <a:pt x="559" y="472"/>
                  </a:cubicBezTo>
                  <a:cubicBezTo>
                    <a:pt x="559" y="472"/>
                    <a:pt x="560" y="472"/>
                    <a:pt x="560" y="472"/>
                  </a:cubicBezTo>
                  <a:cubicBezTo>
                    <a:pt x="560" y="471"/>
                    <a:pt x="561" y="470"/>
                    <a:pt x="561" y="469"/>
                  </a:cubicBezTo>
                  <a:cubicBezTo>
                    <a:pt x="561" y="469"/>
                    <a:pt x="561" y="468"/>
                    <a:pt x="561" y="468"/>
                  </a:cubicBezTo>
                  <a:cubicBezTo>
                    <a:pt x="562" y="468"/>
                    <a:pt x="562" y="467"/>
                    <a:pt x="563" y="466"/>
                  </a:cubicBezTo>
                  <a:cubicBezTo>
                    <a:pt x="563" y="466"/>
                    <a:pt x="563" y="466"/>
                    <a:pt x="563" y="466"/>
                  </a:cubicBezTo>
                  <a:cubicBezTo>
                    <a:pt x="563" y="465"/>
                    <a:pt x="563" y="464"/>
                    <a:pt x="563" y="463"/>
                  </a:cubicBezTo>
                  <a:cubicBezTo>
                    <a:pt x="564" y="463"/>
                    <a:pt x="564" y="463"/>
                    <a:pt x="564" y="463"/>
                  </a:cubicBezTo>
                  <a:cubicBezTo>
                    <a:pt x="564" y="463"/>
                    <a:pt x="564" y="462"/>
                    <a:pt x="564" y="462"/>
                  </a:cubicBezTo>
                  <a:cubicBezTo>
                    <a:pt x="565" y="461"/>
                    <a:pt x="565" y="460"/>
                    <a:pt x="565" y="459"/>
                  </a:cubicBezTo>
                  <a:cubicBezTo>
                    <a:pt x="565" y="458"/>
                    <a:pt x="566" y="458"/>
                    <a:pt x="566" y="457"/>
                  </a:cubicBezTo>
                  <a:cubicBezTo>
                    <a:pt x="566" y="457"/>
                    <a:pt x="566" y="457"/>
                    <a:pt x="566" y="456"/>
                  </a:cubicBezTo>
                  <a:cubicBezTo>
                    <a:pt x="567" y="455"/>
                    <a:pt x="568" y="454"/>
                    <a:pt x="568" y="453"/>
                  </a:cubicBezTo>
                  <a:cubicBezTo>
                    <a:pt x="568" y="452"/>
                    <a:pt x="568" y="452"/>
                    <a:pt x="568" y="451"/>
                  </a:cubicBezTo>
                  <a:cubicBezTo>
                    <a:pt x="569" y="450"/>
                    <a:pt x="570" y="449"/>
                    <a:pt x="570" y="448"/>
                  </a:cubicBezTo>
                  <a:cubicBezTo>
                    <a:pt x="570" y="447"/>
                    <a:pt x="570" y="447"/>
                    <a:pt x="570" y="447"/>
                  </a:cubicBezTo>
                  <a:cubicBezTo>
                    <a:pt x="570" y="446"/>
                    <a:pt x="570" y="446"/>
                    <a:pt x="570" y="446"/>
                  </a:cubicBezTo>
                  <a:cubicBezTo>
                    <a:pt x="570" y="445"/>
                    <a:pt x="570" y="445"/>
                    <a:pt x="570" y="445"/>
                  </a:cubicBezTo>
                  <a:cubicBezTo>
                    <a:pt x="571" y="443"/>
                    <a:pt x="572" y="442"/>
                    <a:pt x="572" y="440"/>
                  </a:cubicBezTo>
                  <a:cubicBezTo>
                    <a:pt x="572" y="438"/>
                    <a:pt x="572" y="436"/>
                    <a:pt x="573" y="435"/>
                  </a:cubicBezTo>
                  <a:cubicBezTo>
                    <a:pt x="573" y="435"/>
                    <a:pt x="573" y="434"/>
                    <a:pt x="573" y="434"/>
                  </a:cubicBezTo>
                  <a:cubicBezTo>
                    <a:pt x="573" y="434"/>
                    <a:pt x="573" y="433"/>
                    <a:pt x="573" y="433"/>
                  </a:cubicBezTo>
                  <a:cubicBezTo>
                    <a:pt x="574" y="432"/>
                    <a:pt x="574" y="430"/>
                    <a:pt x="574" y="429"/>
                  </a:cubicBezTo>
                  <a:cubicBezTo>
                    <a:pt x="575" y="428"/>
                    <a:pt x="575" y="427"/>
                    <a:pt x="575" y="425"/>
                  </a:cubicBezTo>
                  <a:cubicBezTo>
                    <a:pt x="575" y="424"/>
                    <a:pt x="575" y="423"/>
                    <a:pt x="576" y="422"/>
                  </a:cubicBezTo>
                  <a:cubicBezTo>
                    <a:pt x="577" y="419"/>
                    <a:pt x="577" y="417"/>
                    <a:pt x="577" y="415"/>
                  </a:cubicBezTo>
                  <a:cubicBezTo>
                    <a:pt x="577" y="414"/>
                    <a:pt x="577" y="414"/>
                    <a:pt x="577" y="413"/>
                  </a:cubicBezTo>
                  <a:cubicBezTo>
                    <a:pt x="577" y="413"/>
                    <a:pt x="577" y="412"/>
                    <a:pt x="577" y="412"/>
                  </a:cubicBezTo>
                  <a:cubicBezTo>
                    <a:pt x="578" y="411"/>
                    <a:pt x="578" y="410"/>
                    <a:pt x="577" y="409"/>
                  </a:cubicBezTo>
                  <a:cubicBezTo>
                    <a:pt x="577" y="409"/>
                    <a:pt x="577" y="408"/>
                    <a:pt x="577" y="408"/>
                  </a:cubicBezTo>
                  <a:cubicBezTo>
                    <a:pt x="577" y="408"/>
                    <a:pt x="577" y="408"/>
                    <a:pt x="577" y="407"/>
                  </a:cubicBezTo>
                  <a:cubicBezTo>
                    <a:pt x="577" y="406"/>
                    <a:pt x="577" y="406"/>
                    <a:pt x="578" y="405"/>
                  </a:cubicBezTo>
                  <a:cubicBezTo>
                    <a:pt x="578" y="404"/>
                    <a:pt x="578" y="404"/>
                    <a:pt x="578" y="404"/>
                  </a:cubicBezTo>
                  <a:cubicBezTo>
                    <a:pt x="578" y="404"/>
                    <a:pt x="578" y="404"/>
                    <a:pt x="578" y="404"/>
                  </a:cubicBezTo>
                  <a:cubicBezTo>
                    <a:pt x="578" y="403"/>
                    <a:pt x="578" y="402"/>
                    <a:pt x="578" y="401"/>
                  </a:cubicBezTo>
                  <a:cubicBezTo>
                    <a:pt x="578" y="400"/>
                    <a:pt x="578" y="400"/>
                    <a:pt x="578" y="400"/>
                  </a:cubicBezTo>
                  <a:cubicBezTo>
                    <a:pt x="578" y="399"/>
                    <a:pt x="578" y="399"/>
                    <a:pt x="578" y="398"/>
                  </a:cubicBezTo>
                  <a:cubicBezTo>
                    <a:pt x="578" y="397"/>
                    <a:pt x="578" y="397"/>
                    <a:pt x="578" y="397"/>
                  </a:cubicBezTo>
                  <a:cubicBezTo>
                    <a:pt x="578" y="396"/>
                    <a:pt x="578" y="395"/>
                    <a:pt x="578" y="395"/>
                  </a:cubicBezTo>
                  <a:cubicBezTo>
                    <a:pt x="578" y="394"/>
                    <a:pt x="578" y="393"/>
                    <a:pt x="578" y="392"/>
                  </a:cubicBezTo>
                  <a:cubicBezTo>
                    <a:pt x="578" y="392"/>
                    <a:pt x="578" y="392"/>
                    <a:pt x="578" y="392"/>
                  </a:cubicBezTo>
                  <a:cubicBezTo>
                    <a:pt x="578" y="391"/>
                    <a:pt x="579" y="390"/>
                    <a:pt x="578" y="390"/>
                  </a:cubicBezTo>
                  <a:cubicBezTo>
                    <a:pt x="579" y="389"/>
                    <a:pt x="579" y="388"/>
                    <a:pt x="578" y="387"/>
                  </a:cubicBezTo>
                  <a:cubicBezTo>
                    <a:pt x="578" y="386"/>
                    <a:pt x="578" y="385"/>
                    <a:pt x="579" y="384"/>
                  </a:cubicBezTo>
                  <a:cubicBezTo>
                    <a:pt x="579" y="384"/>
                    <a:pt x="579" y="383"/>
                    <a:pt x="579" y="383"/>
                  </a:cubicBezTo>
                  <a:cubicBezTo>
                    <a:pt x="579" y="382"/>
                    <a:pt x="579" y="380"/>
                    <a:pt x="579" y="378"/>
                  </a:cubicBezTo>
                  <a:cubicBezTo>
                    <a:pt x="579" y="377"/>
                    <a:pt x="579" y="377"/>
                    <a:pt x="579" y="376"/>
                  </a:cubicBezTo>
                  <a:cubicBezTo>
                    <a:pt x="578" y="375"/>
                    <a:pt x="578" y="374"/>
                    <a:pt x="579" y="373"/>
                  </a:cubicBezTo>
                  <a:cubicBezTo>
                    <a:pt x="579" y="372"/>
                    <a:pt x="579" y="370"/>
                    <a:pt x="578" y="369"/>
                  </a:cubicBezTo>
                  <a:cubicBezTo>
                    <a:pt x="578" y="368"/>
                    <a:pt x="578" y="368"/>
                    <a:pt x="578" y="367"/>
                  </a:cubicBezTo>
                  <a:cubicBezTo>
                    <a:pt x="578" y="367"/>
                    <a:pt x="578" y="366"/>
                    <a:pt x="578" y="365"/>
                  </a:cubicBezTo>
                  <a:cubicBezTo>
                    <a:pt x="578" y="364"/>
                    <a:pt x="578" y="363"/>
                    <a:pt x="578" y="362"/>
                  </a:cubicBezTo>
                  <a:cubicBezTo>
                    <a:pt x="578" y="361"/>
                    <a:pt x="578" y="361"/>
                    <a:pt x="578" y="361"/>
                  </a:cubicBezTo>
                  <a:cubicBezTo>
                    <a:pt x="578" y="360"/>
                    <a:pt x="578" y="359"/>
                    <a:pt x="578" y="359"/>
                  </a:cubicBezTo>
                  <a:cubicBezTo>
                    <a:pt x="578" y="358"/>
                    <a:pt x="578" y="358"/>
                    <a:pt x="578" y="358"/>
                  </a:cubicBezTo>
                  <a:cubicBezTo>
                    <a:pt x="578" y="358"/>
                    <a:pt x="578" y="357"/>
                    <a:pt x="578" y="357"/>
                  </a:cubicBezTo>
                  <a:cubicBezTo>
                    <a:pt x="578" y="356"/>
                    <a:pt x="578" y="356"/>
                    <a:pt x="578" y="355"/>
                  </a:cubicBezTo>
                  <a:cubicBezTo>
                    <a:pt x="578" y="354"/>
                    <a:pt x="578" y="354"/>
                    <a:pt x="577" y="353"/>
                  </a:cubicBezTo>
                  <a:cubicBezTo>
                    <a:pt x="577" y="352"/>
                    <a:pt x="577" y="352"/>
                    <a:pt x="577" y="352"/>
                  </a:cubicBezTo>
                  <a:cubicBezTo>
                    <a:pt x="577" y="351"/>
                    <a:pt x="577" y="351"/>
                    <a:pt x="577" y="351"/>
                  </a:cubicBezTo>
                  <a:cubicBezTo>
                    <a:pt x="577" y="351"/>
                    <a:pt x="577" y="349"/>
                    <a:pt x="577" y="348"/>
                  </a:cubicBezTo>
                  <a:cubicBezTo>
                    <a:pt x="577" y="347"/>
                    <a:pt x="576" y="346"/>
                    <a:pt x="576" y="345"/>
                  </a:cubicBezTo>
                  <a:cubicBezTo>
                    <a:pt x="577" y="345"/>
                    <a:pt x="577" y="344"/>
                    <a:pt x="577" y="344"/>
                  </a:cubicBezTo>
                  <a:cubicBezTo>
                    <a:pt x="577" y="343"/>
                    <a:pt x="577" y="343"/>
                    <a:pt x="576" y="342"/>
                  </a:cubicBezTo>
                  <a:cubicBezTo>
                    <a:pt x="576" y="341"/>
                    <a:pt x="576" y="340"/>
                    <a:pt x="576" y="340"/>
                  </a:cubicBezTo>
                  <a:cubicBezTo>
                    <a:pt x="576" y="339"/>
                    <a:pt x="576" y="338"/>
                    <a:pt x="575" y="337"/>
                  </a:cubicBezTo>
                  <a:cubicBezTo>
                    <a:pt x="575" y="336"/>
                    <a:pt x="575" y="336"/>
                    <a:pt x="575" y="336"/>
                  </a:cubicBezTo>
                  <a:cubicBezTo>
                    <a:pt x="575" y="336"/>
                    <a:pt x="575" y="336"/>
                    <a:pt x="575" y="335"/>
                  </a:cubicBezTo>
                  <a:cubicBezTo>
                    <a:pt x="575" y="335"/>
                    <a:pt x="575" y="335"/>
                    <a:pt x="575" y="335"/>
                  </a:cubicBezTo>
                  <a:cubicBezTo>
                    <a:pt x="575" y="335"/>
                    <a:pt x="574" y="334"/>
                    <a:pt x="574" y="334"/>
                  </a:cubicBezTo>
                  <a:cubicBezTo>
                    <a:pt x="574" y="333"/>
                    <a:pt x="574" y="332"/>
                    <a:pt x="573" y="332"/>
                  </a:cubicBezTo>
                  <a:cubicBezTo>
                    <a:pt x="573" y="332"/>
                    <a:pt x="573" y="332"/>
                    <a:pt x="573" y="332"/>
                  </a:cubicBezTo>
                  <a:cubicBezTo>
                    <a:pt x="573" y="331"/>
                    <a:pt x="573" y="331"/>
                    <a:pt x="574" y="331"/>
                  </a:cubicBezTo>
                  <a:cubicBezTo>
                    <a:pt x="574" y="329"/>
                    <a:pt x="573" y="328"/>
                    <a:pt x="573" y="327"/>
                  </a:cubicBezTo>
                  <a:cubicBezTo>
                    <a:pt x="573" y="327"/>
                    <a:pt x="573" y="327"/>
                    <a:pt x="572" y="326"/>
                  </a:cubicBezTo>
                  <a:cubicBezTo>
                    <a:pt x="572" y="326"/>
                    <a:pt x="572" y="326"/>
                    <a:pt x="572" y="326"/>
                  </a:cubicBezTo>
                  <a:cubicBezTo>
                    <a:pt x="572" y="325"/>
                    <a:pt x="572" y="324"/>
                    <a:pt x="571" y="323"/>
                  </a:cubicBezTo>
                  <a:cubicBezTo>
                    <a:pt x="571" y="323"/>
                    <a:pt x="571" y="323"/>
                    <a:pt x="571" y="323"/>
                  </a:cubicBezTo>
                  <a:cubicBezTo>
                    <a:pt x="571" y="322"/>
                    <a:pt x="571" y="322"/>
                    <a:pt x="570" y="321"/>
                  </a:cubicBezTo>
                  <a:cubicBezTo>
                    <a:pt x="570" y="321"/>
                    <a:pt x="570" y="320"/>
                    <a:pt x="570" y="320"/>
                  </a:cubicBezTo>
                  <a:cubicBezTo>
                    <a:pt x="570" y="319"/>
                    <a:pt x="569" y="318"/>
                    <a:pt x="569" y="318"/>
                  </a:cubicBezTo>
                  <a:cubicBezTo>
                    <a:pt x="569" y="318"/>
                    <a:pt x="569" y="317"/>
                    <a:pt x="569" y="317"/>
                  </a:cubicBezTo>
                  <a:cubicBezTo>
                    <a:pt x="569" y="317"/>
                    <a:pt x="569" y="316"/>
                    <a:pt x="568" y="315"/>
                  </a:cubicBezTo>
                  <a:cubicBezTo>
                    <a:pt x="568" y="315"/>
                    <a:pt x="568" y="314"/>
                    <a:pt x="568" y="314"/>
                  </a:cubicBezTo>
                  <a:cubicBezTo>
                    <a:pt x="568" y="313"/>
                    <a:pt x="567" y="313"/>
                    <a:pt x="567" y="313"/>
                  </a:cubicBezTo>
                  <a:cubicBezTo>
                    <a:pt x="567" y="313"/>
                    <a:pt x="566" y="313"/>
                    <a:pt x="566" y="313"/>
                  </a:cubicBezTo>
                  <a:cubicBezTo>
                    <a:pt x="566" y="312"/>
                    <a:pt x="566" y="312"/>
                    <a:pt x="566" y="312"/>
                  </a:cubicBezTo>
                  <a:cubicBezTo>
                    <a:pt x="566" y="312"/>
                    <a:pt x="566" y="311"/>
                    <a:pt x="565" y="311"/>
                  </a:cubicBezTo>
                  <a:cubicBezTo>
                    <a:pt x="565" y="311"/>
                    <a:pt x="565" y="311"/>
                    <a:pt x="565" y="311"/>
                  </a:cubicBezTo>
                  <a:cubicBezTo>
                    <a:pt x="565" y="310"/>
                    <a:pt x="565" y="309"/>
                    <a:pt x="565" y="309"/>
                  </a:cubicBezTo>
                  <a:cubicBezTo>
                    <a:pt x="564" y="309"/>
                    <a:pt x="564" y="309"/>
                    <a:pt x="564" y="309"/>
                  </a:cubicBezTo>
                  <a:cubicBezTo>
                    <a:pt x="564" y="308"/>
                    <a:pt x="564" y="308"/>
                    <a:pt x="564" y="308"/>
                  </a:cubicBezTo>
                  <a:cubicBezTo>
                    <a:pt x="564" y="308"/>
                    <a:pt x="564" y="307"/>
                    <a:pt x="563" y="306"/>
                  </a:cubicBezTo>
                  <a:cubicBezTo>
                    <a:pt x="563" y="306"/>
                    <a:pt x="563" y="306"/>
                    <a:pt x="563" y="305"/>
                  </a:cubicBezTo>
                  <a:cubicBezTo>
                    <a:pt x="563" y="305"/>
                    <a:pt x="563" y="305"/>
                    <a:pt x="562" y="304"/>
                  </a:cubicBezTo>
                  <a:cubicBezTo>
                    <a:pt x="562" y="304"/>
                    <a:pt x="562" y="303"/>
                    <a:pt x="562" y="303"/>
                  </a:cubicBezTo>
                  <a:cubicBezTo>
                    <a:pt x="561" y="303"/>
                    <a:pt x="561" y="303"/>
                    <a:pt x="561" y="303"/>
                  </a:cubicBezTo>
                  <a:cubicBezTo>
                    <a:pt x="561" y="303"/>
                    <a:pt x="561" y="303"/>
                    <a:pt x="561" y="303"/>
                  </a:cubicBezTo>
                  <a:cubicBezTo>
                    <a:pt x="561" y="302"/>
                    <a:pt x="561" y="302"/>
                    <a:pt x="561" y="301"/>
                  </a:cubicBezTo>
                  <a:cubicBezTo>
                    <a:pt x="561" y="301"/>
                    <a:pt x="561" y="301"/>
                    <a:pt x="561" y="301"/>
                  </a:cubicBezTo>
                  <a:cubicBezTo>
                    <a:pt x="561" y="300"/>
                    <a:pt x="561" y="300"/>
                    <a:pt x="560" y="300"/>
                  </a:cubicBezTo>
                  <a:cubicBezTo>
                    <a:pt x="560" y="300"/>
                    <a:pt x="560" y="299"/>
                    <a:pt x="560" y="299"/>
                  </a:cubicBezTo>
                  <a:cubicBezTo>
                    <a:pt x="560" y="299"/>
                    <a:pt x="560" y="299"/>
                    <a:pt x="560" y="298"/>
                  </a:cubicBezTo>
                  <a:cubicBezTo>
                    <a:pt x="560" y="298"/>
                    <a:pt x="560" y="298"/>
                    <a:pt x="560" y="298"/>
                  </a:cubicBezTo>
                  <a:cubicBezTo>
                    <a:pt x="560" y="298"/>
                    <a:pt x="560" y="298"/>
                    <a:pt x="560" y="297"/>
                  </a:cubicBezTo>
                  <a:cubicBezTo>
                    <a:pt x="559" y="297"/>
                    <a:pt x="559" y="296"/>
                    <a:pt x="559" y="296"/>
                  </a:cubicBezTo>
                  <a:cubicBezTo>
                    <a:pt x="559" y="295"/>
                    <a:pt x="559" y="295"/>
                    <a:pt x="559" y="295"/>
                  </a:cubicBezTo>
                  <a:cubicBezTo>
                    <a:pt x="559" y="295"/>
                    <a:pt x="559" y="295"/>
                    <a:pt x="559" y="295"/>
                  </a:cubicBezTo>
                  <a:cubicBezTo>
                    <a:pt x="559" y="295"/>
                    <a:pt x="559" y="295"/>
                    <a:pt x="559" y="295"/>
                  </a:cubicBezTo>
                  <a:cubicBezTo>
                    <a:pt x="559" y="296"/>
                    <a:pt x="559" y="296"/>
                    <a:pt x="560" y="296"/>
                  </a:cubicBezTo>
                  <a:cubicBezTo>
                    <a:pt x="560" y="296"/>
                    <a:pt x="561" y="297"/>
                    <a:pt x="561" y="297"/>
                  </a:cubicBezTo>
                  <a:cubicBezTo>
                    <a:pt x="561" y="298"/>
                    <a:pt x="562" y="298"/>
                    <a:pt x="562" y="298"/>
                  </a:cubicBezTo>
                  <a:cubicBezTo>
                    <a:pt x="562" y="298"/>
                    <a:pt x="562" y="298"/>
                    <a:pt x="562" y="298"/>
                  </a:cubicBezTo>
                  <a:cubicBezTo>
                    <a:pt x="563" y="299"/>
                    <a:pt x="564" y="299"/>
                    <a:pt x="564" y="300"/>
                  </a:cubicBezTo>
                  <a:cubicBezTo>
                    <a:pt x="564" y="300"/>
                    <a:pt x="564" y="301"/>
                    <a:pt x="565" y="301"/>
                  </a:cubicBezTo>
                  <a:cubicBezTo>
                    <a:pt x="565" y="301"/>
                    <a:pt x="565" y="301"/>
                    <a:pt x="566" y="301"/>
                  </a:cubicBezTo>
                  <a:cubicBezTo>
                    <a:pt x="566" y="301"/>
                    <a:pt x="566" y="302"/>
                    <a:pt x="566" y="302"/>
                  </a:cubicBezTo>
                  <a:cubicBezTo>
                    <a:pt x="566" y="302"/>
                    <a:pt x="566" y="302"/>
                    <a:pt x="566" y="302"/>
                  </a:cubicBezTo>
                  <a:cubicBezTo>
                    <a:pt x="566" y="304"/>
                    <a:pt x="567" y="305"/>
                    <a:pt x="569" y="305"/>
                  </a:cubicBezTo>
                  <a:cubicBezTo>
                    <a:pt x="569" y="305"/>
                    <a:pt x="569" y="305"/>
                    <a:pt x="569" y="305"/>
                  </a:cubicBezTo>
                  <a:cubicBezTo>
                    <a:pt x="569" y="305"/>
                    <a:pt x="569" y="305"/>
                    <a:pt x="569" y="305"/>
                  </a:cubicBezTo>
                  <a:cubicBezTo>
                    <a:pt x="569" y="305"/>
                    <a:pt x="569" y="306"/>
                    <a:pt x="569" y="306"/>
                  </a:cubicBezTo>
                  <a:cubicBezTo>
                    <a:pt x="569" y="307"/>
                    <a:pt x="570" y="307"/>
                    <a:pt x="570" y="307"/>
                  </a:cubicBezTo>
                  <a:cubicBezTo>
                    <a:pt x="570" y="307"/>
                    <a:pt x="570" y="307"/>
                    <a:pt x="570" y="307"/>
                  </a:cubicBezTo>
                  <a:cubicBezTo>
                    <a:pt x="570" y="307"/>
                    <a:pt x="570" y="308"/>
                    <a:pt x="570" y="308"/>
                  </a:cubicBezTo>
                  <a:cubicBezTo>
                    <a:pt x="571" y="309"/>
                    <a:pt x="571" y="309"/>
                    <a:pt x="572" y="310"/>
                  </a:cubicBezTo>
                  <a:cubicBezTo>
                    <a:pt x="572" y="311"/>
                    <a:pt x="572" y="311"/>
                    <a:pt x="573" y="312"/>
                  </a:cubicBezTo>
                  <a:cubicBezTo>
                    <a:pt x="573" y="312"/>
                    <a:pt x="573" y="312"/>
                    <a:pt x="573" y="312"/>
                  </a:cubicBezTo>
                  <a:cubicBezTo>
                    <a:pt x="573" y="313"/>
                    <a:pt x="574" y="313"/>
                    <a:pt x="574" y="313"/>
                  </a:cubicBezTo>
                  <a:cubicBezTo>
                    <a:pt x="575" y="313"/>
                    <a:pt x="575" y="313"/>
                    <a:pt x="576" y="313"/>
                  </a:cubicBezTo>
                  <a:cubicBezTo>
                    <a:pt x="576" y="313"/>
                    <a:pt x="576" y="313"/>
                    <a:pt x="576" y="313"/>
                  </a:cubicBezTo>
                  <a:cubicBezTo>
                    <a:pt x="578" y="313"/>
                    <a:pt x="579" y="312"/>
                    <a:pt x="580" y="310"/>
                  </a:cubicBezTo>
                  <a:cubicBezTo>
                    <a:pt x="580" y="309"/>
                    <a:pt x="580" y="309"/>
                    <a:pt x="580" y="308"/>
                  </a:cubicBezTo>
                  <a:cubicBezTo>
                    <a:pt x="580" y="308"/>
                    <a:pt x="580" y="308"/>
                    <a:pt x="580" y="307"/>
                  </a:cubicBezTo>
                  <a:cubicBezTo>
                    <a:pt x="580" y="307"/>
                    <a:pt x="579" y="306"/>
                    <a:pt x="579" y="306"/>
                  </a:cubicBezTo>
                  <a:cubicBezTo>
                    <a:pt x="579" y="306"/>
                    <a:pt x="579" y="306"/>
                    <a:pt x="579" y="306"/>
                  </a:cubicBezTo>
                  <a:cubicBezTo>
                    <a:pt x="579" y="306"/>
                    <a:pt x="580" y="306"/>
                    <a:pt x="580" y="305"/>
                  </a:cubicBezTo>
                  <a:cubicBezTo>
                    <a:pt x="580" y="305"/>
                    <a:pt x="580" y="304"/>
                    <a:pt x="580" y="304"/>
                  </a:cubicBezTo>
                  <a:cubicBezTo>
                    <a:pt x="580" y="304"/>
                    <a:pt x="580" y="303"/>
                    <a:pt x="580" y="303"/>
                  </a:cubicBezTo>
                  <a:cubicBezTo>
                    <a:pt x="581" y="302"/>
                    <a:pt x="580" y="301"/>
                    <a:pt x="580" y="300"/>
                  </a:cubicBezTo>
                  <a:cubicBezTo>
                    <a:pt x="580" y="300"/>
                    <a:pt x="580" y="300"/>
                    <a:pt x="580" y="300"/>
                  </a:cubicBezTo>
                  <a:cubicBezTo>
                    <a:pt x="580" y="299"/>
                    <a:pt x="580" y="299"/>
                    <a:pt x="580" y="298"/>
                  </a:cubicBezTo>
                  <a:cubicBezTo>
                    <a:pt x="580" y="297"/>
                    <a:pt x="580" y="297"/>
                    <a:pt x="580" y="297"/>
                  </a:cubicBezTo>
                  <a:cubicBezTo>
                    <a:pt x="581" y="297"/>
                    <a:pt x="581" y="296"/>
                    <a:pt x="581" y="295"/>
                  </a:cubicBezTo>
                  <a:cubicBezTo>
                    <a:pt x="580" y="295"/>
                    <a:pt x="580" y="295"/>
                    <a:pt x="580" y="295"/>
                  </a:cubicBezTo>
                  <a:cubicBezTo>
                    <a:pt x="580" y="295"/>
                    <a:pt x="580" y="295"/>
                    <a:pt x="580" y="294"/>
                  </a:cubicBezTo>
                  <a:cubicBezTo>
                    <a:pt x="580" y="294"/>
                    <a:pt x="581" y="294"/>
                    <a:pt x="580" y="293"/>
                  </a:cubicBezTo>
                  <a:cubicBezTo>
                    <a:pt x="580" y="293"/>
                    <a:pt x="580" y="292"/>
                    <a:pt x="580" y="292"/>
                  </a:cubicBezTo>
                  <a:cubicBezTo>
                    <a:pt x="580" y="292"/>
                    <a:pt x="580" y="292"/>
                    <a:pt x="580" y="291"/>
                  </a:cubicBezTo>
                  <a:cubicBezTo>
                    <a:pt x="581" y="291"/>
                    <a:pt x="581" y="290"/>
                    <a:pt x="581" y="289"/>
                  </a:cubicBezTo>
                  <a:cubicBezTo>
                    <a:pt x="581" y="288"/>
                    <a:pt x="581" y="286"/>
                    <a:pt x="581" y="286"/>
                  </a:cubicBezTo>
                  <a:cubicBezTo>
                    <a:pt x="581" y="285"/>
                    <a:pt x="581" y="285"/>
                    <a:pt x="581" y="285"/>
                  </a:cubicBezTo>
                  <a:cubicBezTo>
                    <a:pt x="581" y="285"/>
                    <a:pt x="581" y="284"/>
                    <a:pt x="581" y="284"/>
                  </a:cubicBezTo>
                  <a:cubicBezTo>
                    <a:pt x="582" y="284"/>
                    <a:pt x="582" y="283"/>
                    <a:pt x="582" y="283"/>
                  </a:cubicBezTo>
                  <a:cubicBezTo>
                    <a:pt x="582" y="282"/>
                    <a:pt x="582" y="282"/>
                    <a:pt x="582" y="282"/>
                  </a:cubicBezTo>
                  <a:cubicBezTo>
                    <a:pt x="582" y="281"/>
                    <a:pt x="582" y="281"/>
                    <a:pt x="582" y="281"/>
                  </a:cubicBezTo>
                  <a:cubicBezTo>
                    <a:pt x="581" y="280"/>
                    <a:pt x="581" y="280"/>
                    <a:pt x="582" y="279"/>
                  </a:cubicBezTo>
                  <a:cubicBezTo>
                    <a:pt x="582" y="279"/>
                    <a:pt x="582" y="278"/>
                    <a:pt x="582" y="277"/>
                  </a:cubicBezTo>
                  <a:cubicBezTo>
                    <a:pt x="582" y="276"/>
                    <a:pt x="582" y="276"/>
                    <a:pt x="582" y="276"/>
                  </a:cubicBezTo>
                  <a:cubicBezTo>
                    <a:pt x="582" y="275"/>
                    <a:pt x="582" y="274"/>
                    <a:pt x="582" y="274"/>
                  </a:cubicBezTo>
                  <a:cubicBezTo>
                    <a:pt x="582" y="273"/>
                    <a:pt x="582" y="273"/>
                    <a:pt x="583" y="273"/>
                  </a:cubicBezTo>
                  <a:cubicBezTo>
                    <a:pt x="583" y="272"/>
                    <a:pt x="583" y="272"/>
                    <a:pt x="583" y="271"/>
                  </a:cubicBezTo>
                  <a:cubicBezTo>
                    <a:pt x="583" y="271"/>
                    <a:pt x="583" y="271"/>
                    <a:pt x="583" y="271"/>
                  </a:cubicBezTo>
                  <a:cubicBezTo>
                    <a:pt x="584" y="270"/>
                    <a:pt x="583" y="269"/>
                    <a:pt x="583" y="268"/>
                  </a:cubicBezTo>
                  <a:cubicBezTo>
                    <a:pt x="583" y="268"/>
                    <a:pt x="583" y="268"/>
                    <a:pt x="583" y="267"/>
                  </a:cubicBezTo>
                  <a:cubicBezTo>
                    <a:pt x="583" y="267"/>
                    <a:pt x="583" y="267"/>
                    <a:pt x="583" y="267"/>
                  </a:cubicBezTo>
                  <a:cubicBezTo>
                    <a:pt x="583" y="266"/>
                    <a:pt x="583" y="266"/>
                    <a:pt x="583" y="265"/>
                  </a:cubicBezTo>
                  <a:cubicBezTo>
                    <a:pt x="584" y="265"/>
                    <a:pt x="584" y="265"/>
                    <a:pt x="584" y="265"/>
                  </a:cubicBezTo>
                  <a:cubicBezTo>
                    <a:pt x="584" y="264"/>
                    <a:pt x="584" y="263"/>
                    <a:pt x="584" y="263"/>
                  </a:cubicBezTo>
                  <a:cubicBezTo>
                    <a:pt x="584" y="262"/>
                    <a:pt x="584" y="262"/>
                    <a:pt x="585" y="262"/>
                  </a:cubicBezTo>
                  <a:cubicBezTo>
                    <a:pt x="585" y="262"/>
                    <a:pt x="585" y="262"/>
                    <a:pt x="585" y="262"/>
                  </a:cubicBezTo>
                  <a:cubicBezTo>
                    <a:pt x="585" y="261"/>
                    <a:pt x="585" y="261"/>
                    <a:pt x="585" y="261"/>
                  </a:cubicBezTo>
                  <a:cubicBezTo>
                    <a:pt x="585" y="260"/>
                    <a:pt x="585" y="260"/>
                    <a:pt x="585" y="260"/>
                  </a:cubicBezTo>
                  <a:cubicBezTo>
                    <a:pt x="586" y="259"/>
                    <a:pt x="586" y="258"/>
                    <a:pt x="586" y="258"/>
                  </a:cubicBezTo>
                  <a:cubicBezTo>
                    <a:pt x="586" y="257"/>
                    <a:pt x="586" y="257"/>
                    <a:pt x="586" y="257"/>
                  </a:cubicBezTo>
                  <a:cubicBezTo>
                    <a:pt x="586" y="256"/>
                    <a:pt x="586" y="255"/>
                    <a:pt x="586" y="255"/>
                  </a:cubicBezTo>
                  <a:cubicBezTo>
                    <a:pt x="586" y="255"/>
                    <a:pt x="586" y="254"/>
                    <a:pt x="586" y="254"/>
                  </a:cubicBezTo>
                  <a:cubicBezTo>
                    <a:pt x="587" y="254"/>
                    <a:pt x="587" y="253"/>
                    <a:pt x="587" y="253"/>
                  </a:cubicBezTo>
                  <a:cubicBezTo>
                    <a:pt x="587" y="253"/>
                    <a:pt x="587" y="253"/>
                    <a:pt x="587" y="254"/>
                  </a:cubicBezTo>
                  <a:cubicBezTo>
                    <a:pt x="587" y="254"/>
                    <a:pt x="587" y="255"/>
                    <a:pt x="587" y="256"/>
                  </a:cubicBezTo>
                  <a:cubicBezTo>
                    <a:pt x="587" y="256"/>
                    <a:pt x="587" y="256"/>
                    <a:pt x="587" y="257"/>
                  </a:cubicBezTo>
                  <a:cubicBezTo>
                    <a:pt x="587" y="257"/>
                    <a:pt x="587" y="258"/>
                    <a:pt x="587" y="258"/>
                  </a:cubicBezTo>
                  <a:cubicBezTo>
                    <a:pt x="587" y="258"/>
                    <a:pt x="587" y="258"/>
                    <a:pt x="587" y="258"/>
                  </a:cubicBezTo>
                  <a:cubicBezTo>
                    <a:pt x="587" y="259"/>
                    <a:pt x="587" y="259"/>
                    <a:pt x="587" y="260"/>
                  </a:cubicBezTo>
                  <a:cubicBezTo>
                    <a:pt x="587" y="260"/>
                    <a:pt x="587" y="260"/>
                    <a:pt x="587" y="261"/>
                  </a:cubicBezTo>
                  <a:cubicBezTo>
                    <a:pt x="587" y="261"/>
                    <a:pt x="587" y="261"/>
                    <a:pt x="587" y="262"/>
                  </a:cubicBezTo>
                  <a:cubicBezTo>
                    <a:pt x="587" y="262"/>
                    <a:pt x="587" y="262"/>
                    <a:pt x="587" y="263"/>
                  </a:cubicBezTo>
                  <a:cubicBezTo>
                    <a:pt x="587" y="263"/>
                    <a:pt x="587" y="263"/>
                    <a:pt x="587" y="263"/>
                  </a:cubicBezTo>
                  <a:cubicBezTo>
                    <a:pt x="587" y="264"/>
                    <a:pt x="587" y="265"/>
                    <a:pt x="587" y="265"/>
                  </a:cubicBezTo>
                  <a:cubicBezTo>
                    <a:pt x="587" y="266"/>
                    <a:pt x="587" y="266"/>
                    <a:pt x="587" y="266"/>
                  </a:cubicBezTo>
                  <a:cubicBezTo>
                    <a:pt x="587" y="267"/>
                    <a:pt x="587" y="267"/>
                    <a:pt x="587" y="267"/>
                  </a:cubicBezTo>
                  <a:cubicBezTo>
                    <a:pt x="587" y="268"/>
                    <a:pt x="587" y="268"/>
                    <a:pt x="587" y="269"/>
                  </a:cubicBezTo>
                  <a:cubicBezTo>
                    <a:pt x="587" y="269"/>
                    <a:pt x="587" y="269"/>
                    <a:pt x="587" y="269"/>
                  </a:cubicBezTo>
                  <a:cubicBezTo>
                    <a:pt x="587" y="270"/>
                    <a:pt x="587" y="270"/>
                    <a:pt x="588" y="271"/>
                  </a:cubicBezTo>
                  <a:cubicBezTo>
                    <a:pt x="588" y="271"/>
                    <a:pt x="588" y="271"/>
                    <a:pt x="587" y="271"/>
                  </a:cubicBezTo>
                  <a:cubicBezTo>
                    <a:pt x="587" y="271"/>
                    <a:pt x="587" y="272"/>
                    <a:pt x="587" y="273"/>
                  </a:cubicBezTo>
                  <a:cubicBezTo>
                    <a:pt x="587" y="273"/>
                    <a:pt x="587" y="274"/>
                    <a:pt x="587" y="274"/>
                  </a:cubicBezTo>
                  <a:cubicBezTo>
                    <a:pt x="587" y="275"/>
                    <a:pt x="587" y="275"/>
                    <a:pt x="587" y="276"/>
                  </a:cubicBezTo>
                  <a:cubicBezTo>
                    <a:pt x="587" y="276"/>
                    <a:pt x="588" y="276"/>
                    <a:pt x="588" y="276"/>
                  </a:cubicBezTo>
                  <a:cubicBezTo>
                    <a:pt x="588" y="276"/>
                    <a:pt x="588" y="277"/>
                    <a:pt x="588" y="277"/>
                  </a:cubicBezTo>
                  <a:cubicBezTo>
                    <a:pt x="588" y="277"/>
                    <a:pt x="588" y="278"/>
                    <a:pt x="587" y="278"/>
                  </a:cubicBezTo>
                  <a:cubicBezTo>
                    <a:pt x="587" y="278"/>
                    <a:pt x="587" y="278"/>
                    <a:pt x="588" y="279"/>
                  </a:cubicBezTo>
                  <a:cubicBezTo>
                    <a:pt x="588" y="279"/>
                    <a:pt x="588" y="279"/>
                    <a:pt x="587" y="280"/>
                  </a:cubicBezTo>
                  <a:cubicBezTo>
                    <a:pt x="587" y="280"/>
                    <a:pt x="587" y="281"/>
                    <a:pt x="587" y="281"/>
                  </a:cubicBezTo>
                  <a:cubicBezTo>
                    <a:pt x="587" y="281"/>
                    <a:pt x="587" y="281"/>
                    <a:pt x="587" y="282"/>
                  </a:cubicBezTo>
                  <a:cubicBezTo>
                    <a:pt x="587" y="282"/>
                    <a:pt x="588" y="283"/>
                    <a:pt x="588" y="283"/>
                  </a:cubicBezTo>
                  <a:cubicBezTo>
                    <a:pt x="588" y="283"/>
                    <a:pt x="588" y="283"/>
                    <a:pt x="588" y="283"/>
                  </a:cubicBezTo>
                  <a:cubicBezTo>
                    <a:pt x="588" y="283"/>
                    <a:pt x="588" y="283"/>
                    <a:pt x="588" y="283"/>
                  </a:cubicBezTo>
                  <a:cubicBezTo>
                    <a:pt x="588" y="284"/>
                    <a:pt x="588" y="284"/>
                    <a:pt x="588" y="284"/>
                  </a:cubicBezTo>
                  <a:cubicBezTo>
                    <a:pt x="588" y="285"/>
                    <a:pt x="588" y="286"/>
                    <a:pt x="588" y="286"/>
                  </a:cubicBezTo>
                  <a:cubicBezTo>
                    <a:pt x="588" y="286"/>
                    <a:pt x="588" y="286"/>
                    <a:pt x="588" y="287"/>
                  </a:cubicBezTo>
                  <a:cubicBezTo>
                    <a:pt x="587" y="287"/>
                    <a:pt x="587" y="288"/>
                    <a:pt x="588" y="288"/>
                  </a:cubicBezTo>
                  <a:cubicBezTo>
                    <a:pt x="588" y="289"/>
                    <a:pt x="588" y="289"/>
                    <a:pt x="588" y="289"/>
                  </a:cubicBezTo>
                  <a:cubicBezTo>
                    <a:pt x="588" y="290"/>
                    <a:pt x="588" y="291"/>
                    <a:pt x="588" y="292"/>
                  </a:cubicBezTo>
                  <a:cubicBezTo>
                    <a:pt x="588" y="292"/>
                    <a:pt x="588" y="292"/>
                    <a:pt x="588" y="292"/>
                  </a:cubicBezTo>
                  <a:cubicBezTo>
                    <a:pt x="587" y="293"/>
                    <a:pt x="588" y="294"/>
                    <a:pt x="588" y="294"/>
                  </a:cubicBezTo>
                  <a:cubicBezTo>
                    <a:pt x="588" y="294"/>
                    <a:pt x="588" y="295"/>
                    <a:pt x="588" y="295"/>
                  </a:cubicBezTo>
                  <a:cubicBezTo>
                    <a:pt x="588" y="296"/>
                    <a:pt x="588" y="297"/>
                    <a:pt x="588" y="298"/>
                  </a:cubicBezTo>
                  <a:cubicBezTo>
                    <a:pt x="588" y="298"/>
                    <a:pt x="588" y="298"/>
                    <a:pt x="588" y="299"/>
                  </a:cubicBezTo>
                  <a:cubicBezTo>
                    <a:pt x="588" y="299"/>
                    <a:pt x="588" y="299"/>
                    <a:pt x="588" y="299"/>
                  </a:cubicBezTo>
                  <a:cubicBezTo>
                    <a:pt x="588" y="299"/>
                    <a:pt x="589" y="300"/>
                    <a:pt x="589" y="300"/>
                  </a:cubicBezTo>
                  <a:cubicBezTo>
                    <a:pt x="589" y="300"/>
                    <a:pt x="589" y="300"/>
                    <a:pt x="589" y="300"/>
                  </a:cubicBezTo>
                  <a:cubicBezTo>
                    <a:pt x="589" y="300"/>
                    <a:pt x="590" y="301"/>
                    <a:pt x="590" y="301"/>
                  </a:cubicBezTo>
                  <a:cubicBezTo>
                    <a:pt x="590" y="301"/>
                    <a:pt x="590" y="301"/>
                    <a:pt x="590" y="301"/>
                  </a:cubicBezTo>
                  <a:cubicBezTo>
                    <a:pt x="590" y="301"/>
                    <a:pt x="591" y="300"/>
                    <a:pt x="591" y="300"/>
                  </a:cubicBezTo>
                  <a:cubicBezTo>
                    <a:pt x="591" y="300"/>
                    <a:pt x="591" y="300"/>
                    <a:pt x="591" y="300"/>
                  </a:cubicBezTo>
                  <a:cubicBezTo>
                    <a:pt x="592" y="300"/>
                    <a:pt x="593" y="300"/>
                    <a:pt x="593" y="299"/>
                  </a:cubicBezTo>
                  <a:cubicBezTo>
                    <a:pt x="593" y="299"/>
                    <a:pt x="593" y="299"/>
                    <a:pt x="593" y="298"/>
                  </a:cubicBezTo>
                  <a:cubicBezTo>
                    <a:pt x="593" y="298"/>
                    <a:pt x="593" y="298"/>
                    <a:pt x="593" y="298"/>
                  </a:cubicBezTo>
                  <a:cubicBezTo>
                    <a:pt x="594" y="298"/>
                    <a:pt x="594" y="297"/>
                    <a:pt x="594" y="295"/>
                  </a:cubicBezTo>
                  <a:cubicBezTo>
                    <a:pt x="594" y="295"/>
                    <a:pt x="594" y="295"/>
                    <a:pt x="594" y="295"/>
                  </a:cubicBezTo>
                  <a:cubicBezTo>
                    <a:pt x="595" y="294"/>
                    <a:pt x="595" y="294"/>
                    <a:pt x="595" y="292"/>
                  </a:cubicBezTo>
                  <a:cubicBezTo>
                    <a:pt x="596" y="291"/>
                    <a:pt x="596" y="290"/>
                    <a:pt x="596" y="289"/>
                  </a:cubicBezTo>
                  <a:cubicBezTo>
                    <a:pt x="596" y="289"/>
                    <a:pt x="596" y="289"/>
                    <a:pt x="596" y="289"/>
                  </a:cubicBezTo>
                  <a:cubicBezTo>
                    <a:pt x="596" y="288"/>
                    <a:pt x="597" y="288"/>
                    <a:pt x="597" y="288"/>
                  </a:cubicBezTo>
                  <a:cubicBezTo>
                    <a:pt x="597" y="287"/>
                    <a:pt x="597" y="286"/>
                    <a:pt x="597" y="285"/>
                  </a:cubicBezTo>
                  <a:cubicBezTo>
                    <a:pt x="597" y="284"/>
                    <a:pt x="597" y="283"/>
                    <a:pt x="598" y="282"/>
                  </a:cubicBezTo>
                  <a:cubicBezTo>
                    <a:pt x="598" y="282"/>
                    <a:pt x="598" y="282"/>
                    <a:pt x="598" y="282"/>
                  </a:cubicBezTo>
                  <a:cubicBezTo>
                    <a:pt x="598" y="282"/>
                    <a:pt x="598" y="282"/>
                    <a:pt x="598" y="281"/>
                  </a:cubicBezTo>
                  <a:cubicBezTo>
                    <a:pt x="599" y="281"/>
                    <a:pt x="599" y="280"/>
                    <a:pt x="599" y="279"/>
                  </a:cubicBezTo>
                  <a:cubicBezTo>
                    <a:pt x="599" y="278"/>
                    <a:pt x="599" y="277"/>
                    <a:pt x="599" y="277"/>
                  </a:cubicBezTo>
                  <a:cubicBezTo>
                    <a:pt x="599" y="276"/>
                    <a:pt x="599" y="276"/>
                    <a:pt x="599" y="276"/>
                  </a:cubicBezTo>
                  <a:cubicBezTo>
                    <a:pt x="599" y="276"/>
                    <a:pt x="600" y="275"/>
                    <a:pt x="600" y="275"/>
                  </a:cubicBezTo>
                  <a:cubicBezTo>
                    <a:pt x="600" y="274"/>
                    <a:pt x="600" y="273"/>
                    <a:pt x="600" y="273"/>
                  </a:cubicBezTo>
                  <a:cubicBezTo>
                    <a:pt x="600" y="273"/>
                    <a:pt x="600" y="272"/>
                    <a:pt x="600" y="272"/>
                  </a:cubicBezTo>
                  <a:cubicBezTo>
                    <a:pt x="600" y="272"/>
                    <a:pt x="600" y="271"/>
                    <a:pt x="600" y="271"/>
                  </a:cubicBezTo>
                  <a:cubicBezTo>
                    <a:pt x="600" y="271"/>
                    <a:pt x="600" y="271"/>
                    <a:pt x="600" y="271"/>
                  </a:cubicBezTo>
                  <a:cubicBezTo>
                    <a:pt x="601" y="271"/>
                    <a:pt x="601" y="270"/>
                    <a:pt x="601" y="269"/>
                  </a:cubicBezTo>
                  <a:cubicBezTo>
                    <a:pt x="601" y="269"/>
                    <a:pt x="601" y="269"/>
                    <a:pt x="601" y="269"/>
                  </a:cubicBezTo>
                  <a:cubicBezTo>
                    <a:pt x="601" y="269"/>
                    <a:pt x="601" y="268"/>
                    <a:pt x="601" y="268"/>
                  </a:cubicBezTo>
                  <a:cubicBezTo>
                    <a:pt x="601" y="268"/>
                    <a:pt x="601" y="268"/>
                    <a:pt x="602" y="268"/>
                  </a:cubicBezTo>
                  <a:cubicBezTo>
                    <a:pt x="602" y="267"/>
                    <a:pt x="602" y="266"/>
                    <a:pt x="602" y="265"/>
                  </a:cubicBezTo>
                  <a:cubicBezTo>
                    <a:pt x="602" y="265"/>
                    <a:pt x="602" y="264"/>
                    <a:pt x="602" y="264"/>
                  </a:cubicBezTo>
                  <a:cubicBezTo>
                    <a:pt x="602" y="264"/>
                    <a:pt x="602" y="263"/>
                    <a:pt x="602" y="263"/>
                  </a:cubicBezTo>
                  <a:cubicBezTo>
                    <a:pt x="603" y="263"/>
                    <a:pt x="603" y="262"/>
                    <a:pt x="603" y="261"/>
                  </a:cubicBezTo>
                  <a:cubicBezTo>
                    <a:pt x="603" y="260"/>
                    <a:pt x="604" y="259"/>
                    <a:pt x="604" y="259"/>
                  </a:cubicBezTo>
                  <a:cubicBezTo>
                    <a:pt x="604" y="259"/>
                    <a:pt x="604" y="259"/>
                    <a:pt x="604" y="258"/>
                  </a:cubicBezTo>
                  <a:cubicBezTo>
                    <a:pt x="604" y="258"/>
                    <a:pt x="604" y="258"/>
                    <a:pt x="604" y="258"/>
                  </a:cubicBezTo>
                  <a:cubicBezTo>
                    <a:pt x="604" y="258"/>
                    <a:pt x="604" y="257"/>
                    <a:pt x="604" y="257"/>
                  </a:cubicBezTo>
                  <a:cubicBezTo>
                    <a:pt x="604" y="256"/>
                    <a:pt x="604" y="255"/>
                    <a:pt x="605" y="255"/>
                  </a:cubicBezTo>
                  <a:cubicBezTo>
                    <a:pt x="605" y="254"/>
                    <a:pt x="605" y="254"/>
                    <a:pt x="605" y="253"/>
                  </a:cubicBezTo>
                  <a:cubicBezTo>
                    <a:pt x="605" y="253"/>
                    <a:pt x="605" y="252"/>
                    <a:pt x="606" y="252"/>
                  </a:cubicBezTo>
                  <a:cubicBezTo>
                    <a:pt x="606" y="251"/>
                    <a:pt x="606" y="251"/>
                    <a:pt x="606" y="250"/>
                  </a:cubicBezTo>
                  <a:cubicBezTo>
                    <a:pt x="606" y="250"/>
                    <a:pt x="606" y="249"/>
                    <a:pt x="606" y="249"/>
                  </a:cubicBezTo>
                  <a:cubicBezTo>
                    <a:pt x="606" y="249"/>
                    <a:pt x="607" y="249"/>
                    <a:pt x="607" y="249"/>
                  </a:cubicBezTo>
                  <a:cubicBezTo>
                    <a:pt x="607" y="249"/>
                    <a:pt x="607" y="249"/>
                    <a:pt x="607" y="249"/>
                  </a:cubicBezTo>
                  <a:cubicBezTo>
                    <a:pt x="607" y="249"/>
                    <a:pt x="607" y="249"/>
                    <a:pt x="608" y="249"/>
                  </a:cubicBezTo>
                  <a:cubicBezTo>
                    <a:pt x="608" y="249"/>
                    <a:pt x="608" y="249"/>
                    <a:pt x="608" y="249"/>
                  </a:cubicBezTo>
                  <a:cubicBezTo>
                    <a:pt x="608" y="250"/>
                    <a:pt x="607" y="251"/>
                    <a:pt x="608" y="252"/>
                  </a:cubicBezTo>
                  <a:cubicBezTo>
                    <a:pt x="608" y="252"/>
                    <a:pt x="608" y="252"/>
                    <a:pt x="608" y="253"/>
                  </a:cubicBezTo>
                  <a:cubicBezTo>
                    <a:pt x="608" y="253"/>
                    <a:pt x="608" y="254"/>
                    <a:pt x="608" y="255"/>
                  </a:cubicBezTo>
                  <a:cubicBezTo>
                    <a:pt x="608" y="255"/>
                    <a:pt x="608" y="256"/>
                    <a:pt x="608" y="257"/>
                  </a:cubicBezTo>
                  <a:cubicBezTo>
                    <a:pt x="608" y="258"/>
                    <a:pt x="608" y="258"/>
                    <a:pt x="608" y="258"/>
                  </a:cubicBezTo>
                  <a:cubicBezTo>
                    <a:pt x="608" y="259"/>
                    <a:pt x="608" y="259"/>
                    <a:pt x="608" y="259"/>
                  </a:cubicBezTo>
                  <a:cubicBezTo>
                    <a:pt x="608" y="260"/>
                    <a:pt x="608" y="260"/>
                    <a:pt x="608" y="261"/>
                  </a:cubicBezTo>
                  <a:cubicBezTo>
                    <a:pt x="608" y="261"/>
                    <a:pt x="608" y="261"/>
                    <a:pt x="608" y="262"/>
                  </a:cubicBezTo>
                  <a:cubicBezTo>
                    <a:pt x="608" y="262"/>
                    <a:pt x="607" y="262"/>
                    <a:pt x="607" y="263"/>
                  </a:cubicBezTo>
                  <a:cubicBezTo>
                    <a:pt x="607" y="263"/>
                    <a:pt x="608" y="263"/>
                    <a:pt x="608" y="264"/>
                  </a:cubicBezTo>
                  <a:cubicBezTo>
                    <a:pt x="608" y="264"/>
                    <a:pt x="608" y="264"/>
                    <a:pt x="608" y="264"/>
                  </a:cubicBezTo>
                  <a:cubicBezTo>
                    <a:pt x="607" y="264"/>
                    <a:pt x="607" y="264"/>
                    <a:pt x="607" y="265"/>
                  </a:cubicBezTo>
                  <a:cubicBezTo>
                    <a:pt x="607" y="265"/>
                    <a:pt x="607" y="266"/>
                    <a:pt x="607" y="267"/>
                  </a:cubicBezTo>
                  <a:cubicBezTo>
                    <a:pt x="607" y="267"/>
                    <a:pt x="607" y="268"/>
                    <a:pt x="607" y="268"/>
                  </a:cubicBezTo>
                  <a:cubicBezTo>
                    <a:pt x="607" y="268"/>
                    <a:pt x="607" y="268"/>
                    <a:pt x="607" y="268"/>
                  </a:cubicBezTo>
                  <a:cubicBezTo>
                    <a:pt x="607" y="269"/>
                    <a:pt x="607" y="269"/>
                    <a:pt x="606" y="269"/>
                  </a:cubicBezTo>
                  <a:cubicBezTo>
                    <a:pt x="606" y="270"/>
                    <a:pt x="606" y="271"/>
                    <a:pt x="607" y="271"/>
                  </a:cubicBezTo>
                  <a:cubicBezTo>
                    <a:pt x="606" y="271"/>
                    <a:pt x="606" y="272"/>
                    <a:pt x="606" y="272"/>
                  </a:cubicBezTo>
                  <a:cubicBezTo>
                    <a:pt x="606" y="272"/>
                    <a:pt x="606" y="272"/>
                    <a:pt x="606" y="272"/>
                  </a:cubicBezTo>
                  <a:cubicBezTo>
                    <a:pt x="606" y="273"/>
                    <a:pt x="605" y="274"/>
                    <a:pt x="605" y="275"/>
                  </a:cubicBezTo>
                  <a:cubicBezTo>
                    <a:pt x="606" y="275"/>
                    <a:pt x="606" y="276"/>
                    <a:pt x="606" y="276"/>
                  </a:cubicBezTo>
                  <a:cubicBezTo>
                    <a:pt x="606" y="277"/>
                    <a:pt x="605" y="278"/>
                    <a:pt x="606" y="279"/>
                  </a:cubicBezTo>
                  <a:cubicBezTo>
                    <a:pt x="605" y="280"/>
                    <a:pt x="605" y="281"/>
                    <a:pt x="605" y="282"/>
                  </a:cubicBezTo>
                  <a:cubicBezTo>
                    <a:pt x="605" y="282"/>
                    <a:pt x="605" y="282"/>
                    <a:pt x="605" y="282"/>
                  </a:cubicBezTo>
                  <a:cubicBezTo>
                    <a:pt x="605" y="284"/>
                    <a:pt x="605" y="284"/>
                    <a:pt x="605" y="285"/>
                  </a:cubicBezTo>
                  <a:cubicBezTo>
                    <a:pt x="605" y="285"/>
                    <a:pt x="605" y="286"/>
                    <a:pt x="605" y="286"/>
                  </a:cubicBezTo>
                  <a:cubicBezTo>
                    <a:pt x="605" y="286"/>
                    <a:pt x="605" y="287"/>
                    <a:pt x="605" y="287"/>
                  </a:cubicBezTo>
                  <a:cubicBezTo>
                    <a:pt x="605" y="287"/>
                    <a:pt x="605" y="287"/>
                    <a:pt x="605" y="288"/>
                  </a:cubicBezTo>
                  <a:cubicBezTo>
                    <a:pt x="604" y="288"/>
                    <a:pt x="604" y="289"/>
                    <a:pt x="604" y="290"/>
                  </a:cubicBezTo>
                  <a:cubicBezTo>
                    <a:pt x="604" y="291"/>
                    <a:pt x="604" y="291"/>
                    <a:pt x="604" y="292"/>
                  </a:cubicBezTo>
                  <a:cubicBezTo>
                    <a:pt x="604" y="292"/>
                    <a:pt x="604" y="293"/>
                    <a:pt x="604" y="293"/>
                  </a:cubicBezTo>
                  <a:cubicBezTo>
                    <a:pt x="604" y="293"/>
                    <a:pt x="604" y="293"/>
                    <a:pt x="604" y="294"/>
                  </a:cubicBezTo>
                  <a:cubicBezTo>
                    <a:pt x="604" y="294"/>
                    <a:pt x="604" y="295"/>
                    <a:pt x="604" y="295"/>
                  </a:cubicBezTo>
                  <a:cubicBezTo>
                    <a:pt x="604" y="296"/>
                    <a:pt x="604" y="296"/>
                    <a:pt x="604" y="296"/>
                  </a:cubicBezTo>
                  <a:cubicBezTo>
                    <a:pt x="603" y="297"/>
                    <a:pt x="603" y="299"/>
                    <a:pt x="603" y="299"/>
                  </a:cubicBezTo>
                  <a:cubicBezTo>
                    <a:pt x="603" y="300"/>
                    <a:pt x="603" y="301"/>
                    <a:pt x="604" y="301"/>
                  </a:cubicBezTo>
                  <a:cubicBezTo>
                    <a:pt x="604" y="301"/>
                    <a:pt x="604" y="301"/>
                    <a:pt x="605" y="301"/>
                  </a:cubicBezTo>
                  <a:cubicBezTo>
                    <a:pt x="605" y="302"/>
                    <a:pt x="605" y="302"/>
                    <a:pt x="605" y="302"/>
                  </a:cubicBezTo>
                  <a:cubicBezTo>
                    <a:pt x="606" y="302"/>
                    <a:pt x="606" y="302"/>
                    <a:pt x="606" y="302"/>
                  </a:cubicBezTo>
                  <a:cubicBezTo>
                    <a:pt x="606" y="302"/>
                    <a:pt x="606" y="302"/>
                    <a:pt x="607" y="302"/>
                  </a:cubicBezTo>
                  <a:cubicBezTo>
                    <a:pt x="607" y="302"/>
                    <a:pt x="607" y="301"/>
                    <a:pt x="608" y="301"/>
                  </a:cubicBezTo>
                  <a:cubicBezTo>
                    <a:pt x="608" y="301"/>
                    <a:pt x="608" y="300"/>
                    <a:pt x="608" y="300"/>
                  </a:cubicBezTo>
                  <a:cubicBezTo>
                    <a:pt x="608" y="300"/>
                    <a:pt x="608" y="300"/>
                    <a:pt x="608" y="300"/>
                  </a:cubicBezTo>
                  <a:cubicBezTo>
                    <a:pt x="608" y="300"/>
                    <a:pt x="608" y="300"/>
                    <a:pt x="608" y="300"/>
                  </a:cubicBezTo>
                  <a:cubicBezTo>
                    <a:pt x="608" y="300"/>
                    <a:pt x="608" y="300"/>
                    <a:pt x="608" y="300"/>
                  </a:cubicBezTo>
                  <a:cubicBezTo>
                    <a:pt x="608" y="299"/>
                    <a:pt x="609" y="299"/>
                    <a:pt x="609" y="299"/>
                  </a:cubicBezTo>
                  <a:cubicBezTo>
                    <a:pt x="609" y="298"/>
                    <a:pt x="609" y="298"/>
                    <a:pt x="610" y="297"/>
                  </a:cubicBezTo>
                  <a:cubicBezTo>
                    <a:pt x="610" y="297"/>
                    <a:pt x="610" y="296"/>
                    <a:pt x="610" y="296"/>
                  </a:cubicBezTo>
                  <a:cubicBezTo>
                    <a:pt x="610" y="296"/>
                    <a:pt x="610" y="296"/>
                    <a:pt x="610" y="296"/>
                  </a:cubicBezTo>
                  <a:cubicBezTo>
                    <a:pt x="610" y="296"/>
                    <a:pt x="611" y="295"/>
                    <a:pt x="610" y="294"/>
                  </a:cubicBezTo>
                  <a:cubicBezTo>
                    <a:pt x="610" y="294"/>
                    <a:pt x="610" y="294"/>
                    <a:pt x="610" y="294"/>
                  </a:cubicBezTo>
                  <a:cubicBezTo>
                    <a:pt x="611" y="294"/>
                    <a:pt x="611" y="293"/>
                    <a:pt x="611" y="293"/>
                  </a:cubicBezTo>
                  <a:cubicBezTo>
                    <a:pt x="611" y="293"/>
                    <a:pt x="611" y="293"/>
                    <a:pt x="611" y="292"/>
                  </a:cubicBezTo>
                  <a:cubicBezTo>
                    <a:pt x="611" y="292"/>
                    <a:pt x="611" y="292"/>
                    <a:pt x="611" y="291"/>
                  </a:cubicBezTo>
                  <a:cubicBezTo>
                    <a:pt x="611" y="291"/>
                    <a:pt x="611" y="291"/>
                    <a:pt x="611" y="290"/>
                  </a:cubicBezTo>
                  <a:cubicBezTo>
                    <a:pt x="612" y="290"/>
                    <a:pt x="612" y="290"/>
                    <a:pt x="612" y="289"/>
                  </a:cubicBezTo>
                  <a:cubicBezTo>
                    <a:pt x="612" y="289"/>
                    <a:pt x="612" y="289"/>
                    <a:pt x="612" y="289"/>
                  </a:cubicBezTo>
                  <a:cubicBezTo>
                    <a:pt x="612" y="289"/>
                    <a:pt x="612" y="289"/>
                    <a:pt x="612" y="289"/>
                  </a:cubicBezTo>
                  <a:cubicBezTo>
                    <a:pt x="612" y="288"/>
                    <a:pt x="612" y="288"/>
                    <a:pt x="613" y="288"/>
                  </a:cubicBezTo>
                  <a:cubicBezTo>
                    <a:pt x="613" y="287"/>
                    <a:pt x="613" y="287"/>
                    <a:pt x="613" y="286"/>
                  </a:cubicBezTo>
                  <a:cubicBezTo>
                    <a:pt x="614" y="285"/>
                    <a:pt x="614" y="284"/>
                    <a:pt x="614" y="283"/>
                  </a:cubicBezTo>
                  <a:cubicBezTo>
                    <a:pt x="614" y="283"/>
                    <a:pt x="614" y="283"/>
                    <a:pt x="614" y="282"/>
                  </a:cubicBezTo>
                  <a:cubicBezTo>
                    <a:pt x="614" y="282"/>
                    <a:pt x="615" y="281"/>
                    <a:pt x="615" y="280"/>
                  </a:cubicBezTo>
                  <a:cubicBezTo>
                    <a:pt x="616" y="280"/>
                    <a:pt x="616" y="279"/>
                    <a:pt x="616" y="279"/>
                  </a:cubicBezTo>
                  <a:cubicBezTo>
                    <a:pt x="616" y="278"/>
                    <a:pt x="616" y="278"/>
                    <a:pt x="616" y="277"/>
                  </a:cubicBezTo>
                  <a:cubicBezTo>
                    <a:pt x="616" y="277"/>
                    <a:pt x="616" y="276"/>
                    <a:pt x="617" y="276"/>
                  </a:cubicBezTo>
                  <a:cubicBezTo>
                    <a:pt x="617" y="276"/>
                    <a:pt x="617" y="275"/>
                    <a:pt x="617" y="274"/>
                  </a:cubicBezTo>
                  <a:cubicBezTo>
                    <a:pt x="618" y="274"/>
                    <a:pt x="618" y="273"/>
                    <a:pt x="618" y="272"/>
                  </a:cubicBezTo>
                  <a:cubicBezTo>
                    <a:pt x="618" y="272"/>
                    <a:pt x="618" y="271"/>
                    <a:pt x="618" y="271"/>
                  </a:cubicBezTo>
                  <a:cubicBezTo>
                    <a:pt x="619" y="270"/>
                    <a:pt x="619" y="270"/>
                    <a:pt x="619" y="269"/>
                  </a:cubicBezTo>
                  <a:cubicBezTo>
                    <a:pt x="619" y="269"/>
                    <a:pt x="619" y="268"/>
                    <a:pt x="619" y="268"/>
                  </a:cubicBezTo>
                  <a:cubicBezTo>
                    <a:pt x="619" y="267"/>
                    <a:pt x="619" y="267"/>
                    <a:pt x="620" y="267"/>
                  </a:cubicBezTo>
                  <a:cubicBezTo>
                    <a:pt x="620" y="266"/>
                    <a:pt x="620" y="266"/>
                    <a:pt x="620" y="266"/>
                  </a:cubicBezTo>
                  <a:cubicBezTo>
                    <a:pt x="620" y="265"/>
                    <a:pt x="620" y="265"/>
                    <a:pt x="620" y="265"/>
                  </a:cubicBezTo>
                  <a:cubicBezTo>
                    <a:pt x="621" y="264"/>
                    <a:pt x="621" y="262"/>
                    <a:pt x="621" y="262"/>
                  </a:cubicBezTo>
                  <a:cubicBezTo>
                    <a:pt x="621" y="262"/>
                    <a:pt x="622" y="261"/>
                    <a:pt x="622" y="260"/>
                  </a:cubicBezTo>
                  <a:cubicBezTo>
                    <a:pt x="622" y="260"/>
                    <a:pt x="622" y="260"/>
                    <a:pt x="622" y="260"/>
                  </a:cubicBezTo>
                  <a:cubicBezTo>
                    <a:pt x="622" y="259"/>
                    <a:pt x="623" y="258"/>
                    <a:pt x="623" y="258"/>
                  </a:cubicBezTo>
                  <a:cubicBezTo>
                    <a:pt x="623" y="257"/>
                    <a:pt x="623" y="257"/>
                    <a:pt x="623" y="257"/>
                  </a:cubicBezTo>
                  <a:cubicBezTo>
                    <a:pt x="623" y="256"/>
                    <a:pt x="624" y="255"/>
                    <a:pt x="624" y="254"/>
                  </a:cubicBezTo>
                  <a:cubicBezTo>
                    <a:pt x="624" y="254"/>
                    <a:pt x="624" y="254"/>
                    <a:pt x="625" y="254"/>
                  </a:cubicBezTo>
                  <a:cubicBezTo>
                    <a:pt x="625" y="255"/>
                    <a:pt x="625" y="256"/>
                    <a:pt x="625" y="257"/>
                  </a:cubicBezTo>
                  <a:cubicBezTo>
                    <a:pt x="625" y="257"/>
                    <a:pt x="625" y="257"/>
                    <a:pt x="625" y="257"/>
                  </a:cubicBezTo>
                  <a:cubicBezTo>
                    <a:pt x="625" y="257"/>
                    <a:pt x="625" y="257"/>
                    <a:pt x="625" y="257"/>
                  </a:cubicBezTo>
                  <a:cubicBezTo>
                    <a:pt x="625" y="257"/>
                    <a:pt x="625" y="257"/>
                    <a:pt x="625" y="257"/>
                  </a:cubicBezTo>
                  <a:cubicBezTo>
                    <a:pt x="625" y="257"/>
                    <a:pt x="625" y="258"/>
                    <a:pt x="625" y="258"/>
                  </a:cubicBezTo>
                  <a:cubicBezTo>
                    <a:pt x="625" y="259"/>
                    <a:pt x="624" y="259"/>
                    <a:pt x="624" y="260"/>
                  </a:cubicBezTo>
                  <a:cubicBezTo>
                    <a:pt x="625" y="261"/>
                    <a:pt x="624" y="262"/>
                    <a:pt x="624" y="262"/>
                  </a:cubicBezTo>
                  <a:cubicBezTo>
                    <a:pt x="623" y="263"/>
                    <a:pt x="623" y="264"/>
                    <a:pt x="623" y="266"/>
                  </a:cubicBezTo>
                  <a:cubicBezTo>
                    <a:pt x="623" y="267"/>
                    <a:pt x="623" y="269"/>
                    <a:pt x="623" y="269"/>
                  </a:cubicBezTo>
                  <a:cubicBezTo>
                    <a:pt x="623" y="269"/>
                    <a:pt x="623" y="270"/>
                    <a:pt x="623" y="270"/>
                  </a:cubicBezTo>
                  <a:cubicBezTo>
                    <a:pt x="623" y="271"/>
                    <a:pt x="623" y="271"/>
                    <a:pt x="623" y="272"/>
                  </a:cubicBezTo>
                  <a:cubicBezTo>
                    <a:pt x="623" y="272"/>
                    <a:pt x="623" y="272"/>
                    <a:pt x="623" y="272"/>
                  </a:cubicBezTo>
                  <a:cubicBezTo>
                    <a:pt x="622" y="273"/>
                    <a:pt x="622" y="274"/>
                    <a:pt x="622" y="276"/>
                  </a:cubicBezTo>
                  <a:cubicBezTo>
                    <a:pt x="622" y="276"/>
                    <a:pt x="621" y="277"/>
                    <a:pt x="621" y="278"/>
                  </a:cubicBezTo>
                  <a:cubicBezTo>
                    <a:pt x="621" y="279"/>
                    <a:pt x="621" y="279"/>
                    <a:pt x="621" y="279"/>
                  </a:cubicBezTo>
                  <a:cubicBezTo>
                    <a:pt x="621" y="280"/>
                    <a:pt x="620" y="281"/>
                    <a:pt x="620" y="282"/>
                  </a:cubicBezTo>
                  <a:cubicBezTo>
                    <a:pt x="620" y="282"/>
                    <a:pt x="620" y="283"/>
                    <a:pt x="620" y="283"/>
                  </a:cubicBezTo>
                  <a:cubicBezTo>
                    <a:pt x="620" y="284"/>
                    <a:pt x="620" y="284"/>
                    <a:pt x="620" y="285"/>
                  </a:cubicBezTo>
                  <a:cubicBezTo>
                    <a:pt x="620" y="285"/>
                    <a:pt x="620" y="285"/>
                    <a:pt x="620" y="285"/>
                  </a:cubicBezTo>
                  <a:cubicBezTo>
                    <a:pt x="620" y="285"/>
                    <a:pt x="620" y="286"/>
                    <a:pt x="619" y="286"/>
                  </a:cubicBezTo>
                  <a:cubicBezTo>
                    <a:pt x="619" y="287"/>
                    <a:pt x="619" y="288"/>
                    <a:pt x="619" y="288"/>
                  </a:cubicBezTo>
                  <a:cubicBezTo>
                    <a:pt x="619" y="290"/>
                    <a:pt x="618" y="291"/>
                    <a:pt x="618" y="293"/>
                  </a:cubicBezTo>
                  <a:cubicBezTo>
                    <a:pt x="617" y="294"/>
                    <a:pt x="617" y="295"/>
                    <a:pt x="617" y="296"/>
                  </a:cubicBezTo>
                  <a:cubicBezTo>
                    <a:pt x="617" y="297"/>
                    <a:pt x="617" y="297"/>
                    <a:pt x="617" y="298"/>
                  </a:cubicBezTo>
                  <a:cubicBezTo>
                    <a:pt x="617" y="298"/>
                    <a:pt x="617" y="298"/>
                    <a:pt x="617" y="298"/>
                  </a:cubicBezTo>
                  <a:cubicBezTo>
                    <a:pt x="616" y="299"/>
                    <a:pt x="616" y="300"/>
                    <a:pt x="616" y="301"/>
                  </a:cubicBezTo>
                  <a:cubicBezTo>
                    <a:pt x="616" y="302"/>
                    <a:pt x="616" y="302"/>
                    <a:pt x="616" y="302"/>
                  </a:cubicBezTo>
                  <a:cubicBezTo>
                    <a:pt x="615" y="302"/>
                    <a:pt x="615" y="303"/>
                    <a:pt x="615" y="304"/>
                  </a:cubicBezTo>
                  <a:cubicBezTo>
                    <a:pt x="615" y="304"/>
                    <a:pt x="615" y="304"/>
                    <a:pt x="615" y="305"/>
                  </a:cubicBezTo>
                  <a:cubicBezTo>
                    <a:pt x="615" y="305"/>
                    <a:pt x="615" y="305"/>
                    <a:pt x="614" y="306"/>
                  </a:cubicBezTo>
                  <a:cubicBezTo>
                    <a:pt x="614" y="306"/>
                    <a:pt x="614" y="307"/>
                    <a:pt x="614" y="307"/>
                  </a:cubicBezTo>
                  <a:cubicBezTo>
                    <a:pt x="614" y="307"/>
                    <a:pt x="614" y="307"/>
                    <a:pt x="614" y="307"/>
                  </a:cubicBezTo>
                  <a:cubicBezTo>
                    <a:pt x="614" y="308"/>
                    <a:pt x="614" y="308"/>
                    <a:pt x="614" y="309"/>
                  </a:cubicBezTo>
                  <a:cubicBezTo>
                    <a:pt x="613" y="310"/>
                    <a:pt x="613" y="310"/>
                    <a:pt x="613" y="311"/>
                  </a:cubicBezTo>
                  <a:cubicBezTo>
                    <a:pt x="613" y="312"/>
                    <a:pt x="613" y="312"/>
                    <a:pt x="613" y="312"/>
                  </a:cubicBezTo>
                  <a:cubicBezTo>
                    <a:pt x="613" y="312"/>
                    <a:pt x="613" y="312"/>
                    <a:pt x="613" y="313"/>
                  </a:cubicBezTo>
                  <a:cubicBezTo>
                    <a:pt x="613" y="313"/>
                    <a:pt x="612" y="314"/>
                    <a:pt x="612" y="314"/>
                  </a:cubicBezTo>
                  <a:cubicBezTo>
                    <a:pt x="612" y="315"/>
                    <a:pt x="612" y="316"/>
                    <a:pt x="612" y="316"/>
                  </a:cubicBezTo>
                  <a:cubicBezTo>
                    <a:pt x="612" y="316"/>
                    <a:pt x="612" y="316"/>
                    <a:pt x="612" y="316"/>
                  </a:cubicBezTo>
                  <a:cubicBezTo>
                    <a:pt x="611" y="317"/>
                    <a:pt x="611" y="319"/>
                    <a:pt x="611" y="320"/>
                  </a:cubicBezTo>
                  <a:cubicBezTo>
                    <a:pt x="611" y="320"/>
                    <a:pt x="611" y="321"/>
                    <a:pt x="611" y="321"/>
                  </a:cubicBezTo>
                  <a:cubicBezTo>
                    <a:pt x="611" y="322"/>
                    <a:pt x="610" y="323"/>
                    <a:pt x="610" y="323"/>
                  </a:cubicBezTo>
                  <a:cubicBezTo>
                    <a:pt x="610" y="323"/>
                    <a:pt x="610" y="323"/>
                    <a:pt x="610" y="323"/>
                  </a:cubicBezTo>
                  <a:cubicBezTo>
                    <a:pt x="610" y="325"/>
                    <a:pt x="610" y="325"/>
                    <a:pt x="610" y="326"/>
                  </a:cubicBezTo>
                  <a:cubicBezTo>
                    <a:pt x="610" y="327"/>
                    <a:pt x="610" y="328"/>
                    <a:pt x="610" y="329"/>
                  </a:cubicBezTo>
                  <a:cubicBezTo>
                    <a:pt x="610" y="329"/>
                    <a:pt x="610" y="329"/>
                    <a:pt x="610" y="329"/>
                  </a:cubicBezTo>
                  <a:cubicBezTo>
                    <a:pt x="609" y="329"/>
                    <a:pt x="609" y="330"/>
                    <a:pt x="610" y="330"/>
                  </a:cubicBezTo>
                  <a:cubicBezTo>
                    <a:pt x="610" y="330"/>
                    <a:pt x="610" y="330"/>
                    <a:pt x="610" y="330"/>
                  </a:cubicBezTo>
                  <a:cubicBezTo>
                    <a:pt x="610" y="331"/>
                    <a:pt x="610" y="332"/>
                    <a:pt x="610" y="332"/>
                  </a:cubicBezTo>
                  <a:cubicBezTo>
                    <a:pt x="609" y="332"/>
                    <a:pt x="609" y="333"/>
                    <a:pt x="609" y="334"/>
                  </a:cubicBezTo>
                  <a:cubicBezTo>
                    <a:pt x="608" y="335"/>
                    <a:pt x="609" y="335"/>
                    <a:pt x="609" y="336"/>
                  </a:cubicBezTo>
                  <a:cubicBezTo>
                    <a:pt x="608" y="337"/>
                    <a:pt x="609" y="338"/>
                    <a:pt x="609" y="338"/>
                  </a:cubicBezTo>
                  <a:cubicBezTo>
                    <a:pt x="609" y="338"/>
                    <a:pt x="609" y="339"/>
                    <a:pt x="609" y="339"/>
                  </a:cubicBezTo>
                  <a:cubicBezTo>
                    <a:pt x="608" y="340"/>
                    <a:pt x="609" y="341"/>
                    <a:pt x="609" y="341"/>
                  </a:cubicBezTo>
                  <a:cubicBezTo>
                    <a:pt x="609" y="342"/>
                    <a:pt x="609" y="342"/>
                    <a:pt x="608" y="342"/>
                  </a:cubicBezTo>
                  <a:cubicBezTo>
                    <a:pt x="608" y="343"/>
                    <a:pt x="608" y="343"/>
                    <a:pt x="608" y="343"/>
                  </a:cubicBezTo>
                  <a:cubicBezTo>
                    <a:pt x="608" y="344"/>
                    <a:pt x="608" y="345"/>
                    <a:pt x="608" y="346"/>
                  </a:cubicBezTo>
                  <a:cubicBezTo>
                    <a:pt x="608" y="346"/>
                    <a:pt x="608" y="346"/>
                    <a:pt x="608" y="346"/>
                  </a:cubicBezTo>
                  <a:cubicBezTo>
                    <a:pt x="608" y="347"/>
                    <a:pt x="608" y="348"/>
                    <a:pt x="608" y="349"/>
                  </a:cubicBezTo>
                  <a:cubicBezTo>
                    <a:pt x="608" y="350"/>
                    <a:pt x="608" y="350"/>
                    <a:pt x="608" y="350"/>
                  </a:cubicBezTo>
                  <a:cubicBezTo>
                    <a:pt x="609" y="350"/>
                    <a:pt x="608" y="351"/>
                    <a:pt x="608" y="351"/>
                  </a:cubicBezTo>
                  <a:cubicBezTo>
                    <a:pt x="608" y="352"/>
                    <a:pt x="608" y="352"/>
                    <a:pt x="608" y="353"/>
                  </a:cubicBezTo>
                  <a:cubicBezTo>
                    <a:pt x="608" y="353"/>
                    <a:pt x="609" y="353"/>
                    <a:pt x="609" y="354"/>
                  </a:cubicBezTo>
                  <a:cubicBezTo>
                    <a:pt x="609" y="354"/>
                    <a:pt x="609" y="354"/>
                    <a:pt x="609" y="355"/>
                  </a:cubicBezTo>
                  <a:cubicBezTo>
                    <a:pt x="608" y="356"/>
                    <a:pt x="608" y="356"/>
                    <a:pt x="608" y="356"/>
                  </a:cubicBezTo>
                  <a:cubicBezTo>
                    <a:pt x="609" y="357"/>
                    <a:pt x="609" y="358"/>
                    <a:pt x="608" y="358"/>
                  </a:cubicBezTo>
                  <a:cubicBezTo>
                    <a:pt x="608" y="358"/>
                    <a:pt x="608" y="359"/>
                    <a:pt x="608" y="359"/>
                  </a:cubicBezTo>
                  <a:cubicBezTo>
                    <a:pt x="608" y="360"/>
                    <a:pt x="608" y="361"/>
                    <a:pt x="608" y="361"/>
                  </a:cubicBezTo>
                  <a:cubicBezTo>
                    <a:pt x="608" y="362"/>
                    <a:pt x="608" y="362"/>
                    <a:pt x="608" y="362"/>
                  </a:cubicBezTo>
                  <a:cubicBezTo>
                    <a:pt x="608" y="363"/>
                    <a:pt x="608" y="363"/>
                    <a:pt x="608" y="363"/>
                  </a:cubicBezTo>
                  <a:cubicBezTo>
                    <a:pt x="608" y="364"/>
                    <a:pt x="608" y="365"/>
                    <a:pt x="608" y="366"/>
                  </a:cubicBezTo>
                  <a:cubicBezTo>
                    <a:pt x="608" y="366"/>
                    <a:pt x="608" y="366"/>
                    <a:pt x="608" y="367"/>
                  </a:cubicBezTo>
                  <a:cubicBezTo>
                    <a:pt x="608" y="367"/>
                    <a:pt x="608" y="368"/>
                    <a:pt x="608" y="369"/>
                  </a:cubicBezTo>
                  <a:cubicBezTo>
                    <a:pt x="607" y="370"/>
                    <a:pt x="607" y="371"/>
                    <a:pt x="608" y="372"/>
                  </a:cubicBezTo>
                  <a:cubicBezTo>
                    <a:pt x="608" y="373"/>
                    <a:pt x="608" y="373"/>
                    <a:pt x="608" y="373"/>
                  </a:cubicBezTo>
                  <a:cubicBezTo>
                    <a:pt x="608" y="373"/>
                    <a:pt x="608" y="374"/>
                    <a:pt x="608" y="374"/>
                  </a:cubicBezTo>
                  <a:cubicBezTo>
                    <a:pt x="608" y="374"/>
                    <a:pt x="608" y="375"/>
                    <a:pt x="608" y="375"/>
                  </a:cubicBezTo>
                  <a:cubicBezTo>
                    <a:pt x="608" y="376"/>
                    <a:pt x="608" y="377"/>
                    <a:pt x="608" y="378"/>
                  </a:cubicBezTo>
                  <a:cubicBezTo>
                    <a:pt x="607" y="378"/>
                    <a:pt x="607" y="379"/>
                    <a:pt x="607" y="379"/>
                  </a:cubicBezTo>
                  <a:cubicBezTo>
                    <a:pt x="607" y="379"/>
                    <a:pt x="607" y="379"/>
                    <a:pt x="607" y="379"/>
                  </a:cubicBezTo>
                  <a:cubicBezTo>
                    <a:pt x="607" y="380"/>
                    <a:pt x="607" y="381"/>
                    <a:pt x="608" y="381"/>
                  </a:cubicBezTo>
                  <a:cubicBezTo>
                    <a:pt x="607" y="382"/>
                    <a:pt x="607" y="383"/>
                    <a:pt x="607" y="383"/>
                  </a:cubicBezTo>
                  <a:cubicBezTo>
                    <a:pt x="607" y="384"/>
                    <a:pt x="607" y="384"/>
                    <a:pt x="607" y="385"/>
                  </a:cubicBezTo>
                  <a:cubicBezTo>
                    <a:pt x="607" y="386"/>
                    <a:pt x="607" y="388"/>
                    <a:pt x="607" y="389"/>
                  </a:cubicBezTo>
                  <a:cubicBezTo>
                    <a:pt x="607" y="389"/>
                    <a:pt x="607" y="390"/>
                    <a:pt x="607" y="391"/>
                  </a:cubicBezTo>
                  <a:cubicBezTo>
                    <a:pt x="607" y="391"/>
                    <a:pt x="607" y="392"/>
                    <a:pt x="607" y="393"/>
                  </a:cubicBezTo>
                  <a:cubicBezTo>
                    <a:pt x="607" y="394"/>
                    <a:pt x="607" y="394"/>
                    <a:pt x="607" y="395"/>
                  </a:cubicBezTo>
                  <a:cubicBezTo>
                    <a:pt x="607" y="395"/>
                    <a:pt x="607" y="396"/>
                    <a:pt x="607" y="396"/>
                  </a:cubicBezTo>
                  <a:cubicBezTo>
                    <a:pt x="607" y="396"/>
                    <a:pt x="607" y="397"/>
                    <a:pt x="607" y="397"/>
                  </a:cubicBezTo>
                  <a:cubicBezTo>
                    <a:pt x="607" y="398"/>
                    <a:pt x="607" y="398"/>
                    <a:pt x="607" y="400"/>
                  </a:cubicBezTo>
                  <a:cubicBezTo>
                    <a:pt x="607" y="400"/>
                    <a:pt x="607" y="400"/>
                    <a:pt x="607" y="400"/>
                  </a:cubicBezTo>
                  <a:cubicBezTo>
                    <a:pt x="606" y="401"/>
                    <a:pt x="606" y="402"/>
                    <a:pt x="606" y="403"/>
                  </a:cubicBezTo>
                  <a:cubicBezTo>
                    <a:pt x="606" y="403"/>
                    <a:pt x="606" y="404"/>
                    <a:pt x="606" y="404"/>
                  </a:cubicBezTo>
                  <a:cubicBezTo>
                    <a:pt x="605" y="406"/>
                    <a:pt x="606" y="408"/>
                    <a:pt x="606" y="409"/>
                  </a:cubicBezTo>
                  <a:cubicBezTo>
                    <a:pt x="607" y="409"/>
                    <a:pt x="607" y="409"/>
                    <a:pt x="607" y="410"/>
                  </a:cubicBezTo>
                  <a:cubicBezTo>
                    <a:pt x="606" y="410"/>
                    <a:pt x="606" y="410"/>
                    <a:pt x="606" y="410"/>
                  </a:cubicBezTo>
                  <a:cubicBezTo>
                    <a:pt x="606" y="411"/>
                    <a:pt x="606" y="411"/>
                    <a:pt x="606" y="412"/>
                  </a:cubicBezTo>
                  <a:cubicBezTo>
                    <a:pt x="606" y="413"/>
                    <a:pt x="606" y="413"/>
                    <a:pt x="606" y="414"/>
                  </a:cubicBezTo>
                  <a:cubicBezTo>
                    <a:pt x="606" y="414"/>
                    <a:pt x="606" y="415"/>
                    <a:pt x="606" y="416"/>
                  </a:cubicBezTo>
                  <a:cubicBezTo>
                    <a:pt x="606" y="416"/>
                    <a:pt x="606" y="416"/>
                    <a:pt x="606" y="416"/>
                  </a:cubicBezTo>
                  <a:cubicBezTo>
                    <a:pt x="605" y="417"/>
                    <a:pt x="605" y="418"/>
                    <a:pt x="605" y="420"/>
                  </a:cubicBezTo>
                  <a:cubicBezTo>
                    <a:pt x="605" y="420"/>
                    <a:pt x="605" y="422"/>
                    <a:pt x="605" y="423"/>
                  </a:cubicBezTo>
                  <a:cubicBezTo>
                    <a:pt x="605" y="424"/>
                    <a:pt x="605" y="425"/>
                    <a:pt x="605" y="425"/>
                  </a:cubicBezTo>
                  <a:cubicBezTo>
                    <a:pt x="605" y="426"/>
                    <a:pt x="605" y="427"/>
                    <a:pt x="605" y="428"/>
                  </a:cubicBezTo>
                  <a:cubicBezTo>
                    <a:pt x="605" y="429"/>
                    <a:pt x="605" y="431"/>
                    <a:pt x="604" y="432"/>
                  </a:cubicBezTo>
                  <a:cubicBezTo>
                    <a:pt x="604" y="434"/>
                    <a:pt x="604" y="435"/>
                    <a:pt x="604" y="437"/>
                  </a:cubicBezTo>
                  <a:cubicBezTo>
                    <a:pt x="604" y="437"/>
                    <a:pt x="604" y="438"/>
                    <a:pt x="604" y="438"/>
                  </a:cubicBezTo>
                  <a:cubicBezTo>
                    <a:pt x="604" y="438"/>
                    <a:pt x="604" y="439"/>
                    <a:pt x="604" y="440"/>
                  </a:cubicBezTo>
                  <a:cubicBezTo>
                    <a:pt x="604" y="440"/>
                    <a:pt x="604" y="440"/>
                    <a:pt x="604" y="440"/>
                  </a:cubicBezTo>
                  <a:cubicBezTo>
                    <a:pt x="603" y="440"/>
                    <a:pt x="603" y="442"/>
                    <a:pt x="603" y="444"/>
                  </a:cubicBezTo>
                  <a:cubicBezTo>
                    <a:pt x="603" y="444"/>
                    <a:pt x="603" y="444"/>
                    <a:pt x="603" y="445"/>
                  </a:cubicBezTo>
                  <a:cubicBezTo>
                    <a:pt x="603" y="445"/>
                    <a:pt x="604" y="446"/>
                    <a:pt x="603" y="446"/>
                  </a:cubicBezTo>
                  <a:cubicBezTo>
                    <a:pt x="602" y="447"/>
                    <a:pt x="603" y="448"/>
                    <a:pt x="603" y="448"/>
                  </a:cubicBezTo>
                  <a:cubicBezTo>
                    <a:pt x="603" y="449"/>
                    <a:pt x="603" y="449"/>
                    <a:pt x="603" y="450"/>
                  </a:cubicBezTo>
                  <a:cubicBezTo>
                    <a:pt x="602" y="451"/>
                    <a:pt x="602" y="453"/>
                    <a:pt x="602" y="454"/>
                  </a:cubicBezTo>
                  <a:cubicBezTo>
                    <a:pt x="602" y="455"/>
                    <a:pt x="602" y="456"/>
                    <a:pt x="602" y="456"/>
                  </a:cubicBezTo>
                  <a:cubicBezTo>
                    <a:pt x="601" y="457"/>
                    <a:pt x="601" y="458"/>
                    <a:pt x="601" y="459"/>
                  </a:cubicBezTo>
                  <a:cubicBezTo>
                    <a:pt x="601" y="460"/>
                    <a:pt x="601" y="461"/>
                    <a:pt x="601" y="462"/>
                  </a:cubicBezTo>
                  <a:cubicBezTo>
                    <a:pt x="601" y="463"/>
                    <a:pt x="601" y="465"/>
                    <a:pt x="600" y="467"/>
                  </a:cubicBezTo>
                  <a:cubicBezTo>
                    <a:pt x="600" y="467"/>
                    <a:pt x="600" y="468"/>
                    <a:pt x="600" y="468"/>
                  </a:cubicBezTo>
                  <a:cubicBezTo>
                    <a:pt x="600" y="469"/>
                    <a:pt x="600" y="471"/>
                    <a:pt x="599" y="472"/>
                  </a:cubicBezTo>
                  <a:cubicBezTo>
                    <a:pt x="599" y="474"/>
                    <a:pt x="599" y="474"/>
                    <a:pt x="599" y="474"/>
                  </a:cubicBezTo>
                  <a:cubicBezTo>
                    <a:pt x="599" y="474"/>
                    <a:pt x="599" y="475"/>
                    <a:pt x="599" y="475"/>
                  </a:cubicBezTo>
                  <a:cubicBezTo>
                    <a:pt x="599" y="475"/>
                    <a:pt x="599" y="476"/>
                    <a:pt x="599" y="476"/>
                  </a:cubicBezTo>
                  <a:cubicBezTo>
                    <a:pt x="598" y="477"/>
                    <a:pt x="598" y="478"/>
                    <a:pt x="598" y="479"/>
                  </a:cubicBezTo>
                  <a:cubicBezTo>
                    <a:pt x="598" y="479"/>
                    <a:pt x="598" y="479"/>
                    <a:pt x="598" y="479"/>
                  </a:cubicBezTo>
                  <a:cubicBezTo>
                    <a:pt x="598" y="479"/>
                    <a:pt x="598" y="480"/>
                    <a:pt x="598" y="480"/>
                  </a:cubicBezTo>
                  <a:cubicBezTo>
                    <a:pt x="598" y="481"/>
                    <a:pt x="598" y="481"/>
                    <a:pt x="598" y="481"/>
                  </a:cubicBezTo>
                  <a:cubicBezTo>
                    <a:pt x="598" y="481"/>
                    <a:pt x="597" y="482"/>
                    <a:pt x="597" y="483"/>
                  </a:cubicBezTo>
                  <a:cubicBezTo>
                    <a:pt x="597" y="483"/>
                    <a:pt x="597" y="483"/>
                    <a:pt x="597" y="483"/>
                  </a:cubicBezTo>
                  <a:cubicBezTo>
                    <a:pt x="597" y="484"/>
                    <a:pt x="597" y="484"/>
                    <a:pt x="597" y="484"/>
                  </a:cubicBezTo>
                  <a:cubicBezTo>
                    <a:pt x="597" y="484"/>
                    <a:pt x="598" y="485"/>
                    <a:pt x="598" y="485"/>
                  </a:cubicBezTo>
                  <a:cubicBezTo>
                    <a:pt x="597" y="485"/>
                    <a:pt x="597" y="485"/>
                    <a:pt x="597" y="486"/>
                  </a:cubicBezTo>
                  <a:cubicBezTo>
                    <a:pt x="597" y="486"/>
                    <a:pt x="597" y="486"/>
                    <a:pt x="597" y="486"/>
                  </a:cubicBezTo>
                  <a:cubicBezTo>
                    <a:pt x="595" y="488"/>
                    <a:pt x="595" y="489"/>
                    <a:pt x="595" y="490"/>
                  </a:cubicBezTo>
                  <a:cubicBezTo>
                    <a:pt x="595" y="491"/>
                    <a:pt x="595" y="491"/>
                    <a:pt x="595" y="492"/>
                  </a:cubicBezTo>
                  <a:cubicBezTo>
                    <a:pt x="595" y="492"/>
                    <a:pt x="595" y="493"/>
                    <a:pt x="595" y="493"/>
                  </a:cubicBezTo>
                  <a:cubicBezTo>
                    <a:pt x="595" y="493"/>
                    <a:pt x="595" y="494"/>
                    <a:pt x="595" y="494"/>
                  </a:cubicBezTo>
                  <a:cubicBezTo>
                    <a:pt x="595" y="495"/>
                    <a:pt x="595" y="495"/>
                    <a:pt x="594" y="496"/>
                  </a:cubicBezTo>
                  <a:cubicBezTo>
                    <a:pt x="594" y="496"/>
                    <a:pt x="594" y="497"/>
                    <a:pt x="594" y="497"/>
                  </a:cubicBezTo>
                  <a:cubicBezTo>
                    <a:pt x="593" y="498"/>
                    <a:pt x="593" y="499"/>
                    <a:pt x="593" y="500"/>
                  </a:cubicBezTo>
                  <a:cubicBezTo>
                    <a:pt x="593" y="500"/>
                    <a:pt x="593" y="500"/>
                    <a:pt x="593" y="500"/>
                  </a:cubicBezTo>
                  <a:cubicBezTo>
                    <a:pt x="592" y="501"/>
                    <a:pt x="592" y="502"/>
                    <a:pt x="592" y="503"/>
                  </a:cubicBezTo>
                  <a:cubicBezTo>
                    <a:pt x="592" y="504"/>
                    <a:pt x="592" y="504"/>
                    <a:pt x="592" y="504"/>
                  </a:cubicBezTo>
                  <a:cubicBezTo>
                    <a:pt x="592" y="504"/>
                    <a:pt x="592" y="504"/>
                    <a:pt x="592" y="504"/>
                  </a:cubicBezTo>
                  <a:cubicBezTo>
                    <a:pt x="592" y="505"/>
                    <a:pt x="591" y="506"/>
                    <a:pt x="591" y="507"/>
                  </a:cubicBezTo>
                  <a:cubicBezTo>
                    <a:pt x="591" y="508"/>
                    <a:pt x="591" y="508"/>
                    <a:pt x="591" y="508"/>
                  </a:cubicBezTo>
                  <a:cubicBezTo>
                    <a:pt x="590" y="509"/>
                    <a:pt x="590" y="510"/>
                    <a:pt x="590" y="510"/>
                  </a:cubicBezTo>
                  <a:cubicBezTo>
                    <a:pt x="590" y="511"/>
                    <a:pt x="590" y="511"/>
                    <a:pt x="590" y="511"/>
                  </a:cubicBezTo>
                  <a:cubicBezTo>
                    <a:pt x="589" y="512"/>
                    <a:pt x="589" y="513"/>
                    <a:pt x="589" y="514"/>
                  </a:cubicBezTo>
                  <a:cubicBezTo>
                    <a:pt x="589" y="514"/>
                    <a:pt x="589" y="514"/>
                    <a:pt x="589" y="514"/>
                  </a:cubicBezTo>
                  <a:cubicBezTo>
                    <a:pt x="589" y="515"/>
                    <a:pt x="588" y="515"/>
                    <a:pt x="588" y="516"/>
                  </a:cubicBezTo>
                  <a:cubicBezTo>
                    <a:pt x="588" y="516"/>
                    <a:pt x="588" y="517"/>
                    <a:pt x="588" y="517"/>
                  </a:cubicBezTo>
                  <a:cubicBezTo>
                    <a:pt x="588" y="517"/>
                    <a:pt x="588" y="517"/>
                    <a:pt x="588" y="517"/>
                  </a:cubicBezTo>
                  <a:cubicBezTo>
                    <a:pt x="587" y="518"/>
                    <a:pt x="587" y="519"/>
                    <a:pt x="587" y="519"/>
                  </a:cubicBezTo>
                  <a:cubicBezTo>
                    <a:pt x="587" y="520"/>
                    <a:pt x="587" y="521"/>
                    <a:pt x="587" y="521"/>
                  </a:cubicBezTo>
                  <a:cubicBezTo>
                    <a:pt x="586" y="521"/>
                    <a:pt x="586" y="522"/>
                    <a:pt x="585" y="522"/>
                  </a:cubicBezTo>
                  <a:cubicBezTo>
                    <a:pt x="585" y="523"/>
                    <a:pt x="585" y="523"/>
                    <a:pt x="586" y="523"/>
                  </a:cubicBezTo>
                  <a:cubicBezTo>
                    <a:pt x="586" y="524"/>
                    <a:pt x="586" y="524"/>
                    <a:pt x="586" y="524"/>
                  </a:cubicBezTo>
                  <a:cubicBezTo>
                    <a:pt x="586" y="524"/>
                    <a:pt x="586" y="524"/>
                    <a:pt x="585" y="524"/>
                  </a:cubicBezTo>
                  <a:cubicBezTo>
                    <a:pt x="585" y="524"/>
                    <a:pt x="584" y="525"/>
                    <a:pt x="584" y="527"/>
                  </a:cubicBezTo>
                  <a:cubicBezTo>
                    <a:pt x="584" y="527"/>
                    <a:pt x="584" y="528"/>
                    <a:pt x="584" y="528"/>
                  </a:cubicBezTo>
                  <a:cubicBezTo>
                    <a:pt x="584" y="528"/>
                    <a:pt x="583" y="529"/>
                    <a:pt x="583" y="529"/>
                  </a:cubicBezTo>
                  <a:cubicBezTo>
                    <a:pt x="582" y="530"/>
                    <a:pt x="582" y="531"/>
                    <a:pt x="582" y="533"/>
                  </a:cubicBezTo>
                  <a:cubicBezTo>
                    <a:pt x="582" y="533"/>
                    <a:pt x="581" y="534"/>
                    <a:pt x="581" y="535"/>
                  </a:cubicBezTo>
                  <a:cubicBezTo>
                    <a:pt x="581" y="535"/>
                    <a:pt x="581" y="535"/>
                    <a:pt x="581" y="535"/>
                  </a:cubicBezTo>
                  <a:cubicBezTo>
                    <a:pt x="580" y="536"/>
                    <a:pt x="580" y="537"/>
                    <a:pt x="580" y="538"/>
                  </a:cubicBezTo>
                  <a:cubicBezTo>
                    <a:pt x="579" y="540"/>
                    <a:pt x="578" y="540"/>
                    <a:pt x="578" y="542"/>
                  </a:cubicBezTo>
                  <a:cubicBezTo>
                    <a:pt x="578" y="542"/>
                    <a:pt x="578" y="542"/>
                    <a:pt x="579" y="542"/>
                  </a:cubicBezTo>
                  <a:cubicBezTo>
                    <a:pt x="579" y="542"/>
                    <a:pt x="579" y="542"/>
                    <a:pt x="579" y="543"/>
                  </a:cubicBezTo>
                  <a:cubicBezTo>
                    <a:pt x="577" y="543"/>
                    <a:pt x="577" y="544"/>
                    <a:pt x="577" y="545"/>
                  </a:cubicBezTo>
                  <a:cubicBezTo>
                    <a:pt x="577" y="545"/>
                    <a:pt x="577" y="545"/>
                    <a:pt x="577" y="545"/>
                  </a:cubicBezTo>
                  <a:cubicBezTo>
                    <a:pt x="577" y="545"/>
                    <a:pt x="577" y="545"/>
                    <a:pt x="577" y="546"/>
                  </a:cubicBezTo>
                  <a:cubicBezTo>
                    <a:pt x="577" y="546"/>
                    <a:pt x="576" y="546"/>
                    <a:pt x="576" y="546"/>
                  </a:cubicBezTo>
                  <a:cubicBezTo>
                    <a:pt x="576" y="547"/>
                    <a:pt x="576" y="547"/>
                    <a:pt x="576" y="548"/>
                  </a:cubicBezTo>
                  <a:cubicBezTo>
                    <a:pt x="576" y="548"/>
                    <a:pt x="576" y="548"/>
                    <a:pt x="576" y="548"/>
                  </a:cubicBezTo>
                  <a:cubicBezTo>
                    <a:pt x="575" y="548"/>
                    <a:pt x="575" y="549"/>
                    <a:pt x="575" y="549"/>
                  </a:cubicBezTo>
                  <a:cubicBezTo>
                    <a:pt x="575" y="550"/>
                    <a:pt x="575" y="550"/>
                    <a:pt x="575" y="550"/>
                  </a:cubicBezTo>
                  <a:cubicBezTo>
                    <a:pt x="575" y="550"/>
                    <a:pt x="575" y="550"/>
                    <a:pt x="575" y="550"/>
                  </a:cubicBezTo>
                  <a:cubicBezTo>
                    <a:pt x="575" y="550"/>
                    <a:pt x="575" y="550"/>
                    <a:pt x="575" y="550"/>
                  </a:cubicBezTo>
                  <a:cubicBezTo>
                    <a:pt x="574" y="550"/>
                    <a:pt x="574" y="551"/>
                    <a:pt x="574" y="551"/>
                  </a:cubicBezTo>
                  <a:cubicBezTo>
                    <a:pt x="574" y="551"/>
                    <a:pt x="574" y="551"/>
                    <a:pt x="574" y="551"/>
                  </a:cubicBezTo>
                  <a:cubicBezTo>
                    <a:pt x="574" y="551"/>
                    <a:pt x="574" y="551"/>
                    <a:pt x="574" y="552"/>
                  </a:cubicBezTo>
                  <a:cubicBezTo>
                    <a:pt x="574" y="552"/>
                    <a:pt x="573" y="552"/>
                    <a:pt x="573" y="553"/>
                  </a:cubicBezTo>
                  <a:cubicBezTo>
                    <a:pt x="573" y="553"/>
                    <a:pt x="573" y="554"/>
                    <a:pt x="572" y="554"/>
                  </a:cubicBezTo>
                  <a:cubicBezTo>
                    <a:pt x="572" y="555"/>
                    <a:pt x="572" y="555"/>
                    <a:pt x="572" y="555"/>
                  </a:cubicBezTo>
                  <a:cubicBezTo>
                    <a:pt x="571" y="556"/>
                    <a:pt x="570" y="557"/>
                    <a:pt x="570" y="558"/>
                  </a:cubicBezTo>
                  <a:cubicBezTo>
                    <a:pt x="570" y="558"/>
                    <a:pt x="570" y="558"/>
                    <a:pt x="570" y="558"/>
                  </a:cubicBezTo>
                  <a:cubicBezTo>
                    <a:pt x="570" y="559"/>
                    <a:pt x="570" y="560"/>
                    <a:pt x="569" y="560"/>
                  </a:cubicBezTo>
                  <a:cubicBezTo>
                    <a:pt x="569" y="560"/>
                    <a:pt x="569" y="560"/>
                    <a:pt x="569" y="560"/>
                  </a:cubicBezTo>
                  <a:cubicBezTo>
                    <a:pt x="569" y="560"/>
                    <a:pt x="569" y="561"/>
                    <a:pt x="569" y="561"/>
                  </a:cubicBezTo>
                  <a:cubicBezTo>
                    <a:pt x="569" y="561"/>
                    <a:pt x="569" y="561"/>
                    <a:pt x="569" y="561"/>
                  </a:cubicBezTo>
                  <a:cubicBezTo>
                    <a:pt x="568" y="562"/>
                    <a:pt x="567" y="562"/>
                    <a:pt x="567" y="564"/>
                  </a:cubicBezTo>
                  <a:cubicBezTo>
                    <a:pt x="567" y="565"/>
                    <a:pt x="567" y="565"/>
                    <a:pt x="567" y="566"/>
                  </a:cubicBezTo>
                  <a:cubicBezTo>
                    <a:pt x="566" y="566"/>
                    <a:pt x="566" y="566"/>
                    <a:pt x="566" y="567"/>
                  </a:cubicBezTo>
                  <a:cubicBezTo>
                    <a:pt x="566" y="569"/>
                    <a:pt x="566" y="569"/>
                    <a:pt x="565" y="569"/>
                  </a:cubicBezTo>
                  <a:cubicBezTo>
                    <a:pt x="564" y="569"/>
                    <a:pt x="564" y="570"/>
                    <a:pt x="564" y="570"/>
                  </a:cubicBezTo>
                  <a:cubicBezTo>
                    <a:pt x="564" y="571"/>
                    <a:pt x="564" y="571"/>
                    <a:pt x="563" y="572"/>
                  </a:cubicBezTo>
                  <a:cubicBezTo>
                    <a:pt x="563" y="572"/>
                    <a:pt x="563" y="572"/>
                    <a:pt x="563" y="573"/>
                  </a:cubicBezTo>
                  <a:cubicBezTo>
                    <a:pt x="563" y="573"/>
                    <a:pt x="563" y="574"/>
                    <a:pt x="562" y="574"/>
                  </a:cubicBezTo>
                  <a:cubicBezTo>
                    <a:pt x="562" y="574"/>
                    <a:pt x="562" y="574"/>
                    <a:pt x="562" y="574"/>
                  </a:cubicBezTo>
                  <a:cubicBezTo>
                    <a:pt x="561" y="575"/>
                    <a:pt x="561" y="576"/>
                    <a:pt x="561" y="576"/>
                  </a:cubicBezTo>
                  <a:cubicBezTo>
                    <a:pt x="560" y="577"/>
                    <a:pt x="560" y="577"/>
                    <a:pt x="560" y="578"/>
                  </a:cubicBezTo>
                  <a:cubicBezTo>
                    <a:pt x="560" y="578"/>
                    <a:pt x="560" y="578"/>
                    <a:pt x="560" y="578"/>
                  </a:cubicBezTo>
                  <a:cubicBezTo>
                    <a:pt x="559" y="579"/>
                    <a:pt x="559" y="579"/>
                    <a:pt x="559" y="579"/>
                  </a:cubicBezTo>
                  <a:cubicBezTo>
                    <a:pt x="559" y="579"/>
                    <a:pt x="559" y="580"/>
                    <a:pt x="558" y="580"/>
                  </a:cubicBezTo>
                  <a:cubicBezTo>
                    <a:pt x="558" y="580"/>
                    <a:pt x="558" y="580"/>
                    <a:pt x="557" y="581"/>
                  </a:cubicBezTo>
                  <a:cubicBezTo>
                    <a:pt x="557" y="581"/>
                    <a:pt x="557" y="581"/>
                    <a:pt x="556" y="581"/>
                  </a:cubicBezTo>
                  <a:cubicBezTo>
                    <a:pt x="556" y="582"/>
                    <a:pt x="556" y="583"/>
                    <a:pt x="556" y="584"/>
                  </a:cubicBezTo>
                  <a:cubicBezTo>
                    <a:pt x="555" y="584"/>
                    <a:pt x="555" y="584"/>
                    <a:pt x="555" y="585"/>
                  </a:cubicBezTo>
                  <a:cubicBezTo>
                    <a:pt x="555" y="585"/>
                    <a:pt x="554" y="585"/>
                    <a:pt x="554" y="586"/>
                  </a:cubicBezTo>
                  <a:cubicBezTo>
                    <a:pt x="554" y="586"/>
                    <a:pt x="554" y="586"/>
                    <a:pt x="553" y="587"/>
                  </a:cubicBezTo>
                  <a:cubicBezTo>
                    <a:pt x="553" y="587"/>
                    <a:pt x="553" y="588"/>
                    <a:pt x="553" y="588"/>
                  </a:cubicBezTo>
                  <a:cubicBezTo>
                    <a:pt x="553" y="588"/>
                    <a:pt x="553" y="588"/>
                    <a:pt x="553" y="589"/>
                  </a:cubicBezTo>
                  <a:cubicBezTo>
                    <a:pt x="553" y="589"/>
                    <a:pt x="553" y="589"/>
                    <a:pt x="553" y="589"/>
                  </a:cubicBezTo>
                  <a:cubicBezTo>
                    <a:pt x="553" y="589"/>
                    <a:pt x="552" y="589"/>
                    <a:pt x="552" y="590"/>
                  </a:cubicBezTo>
                  <a:cubicBezTo>
                    <a:pt x="551" y="591"/>
                    <a:pt x="550" y="591"/>
                    <a:pt x="550" y="592"/>
                  </a:cubicBezTo>
                  <a:cubicBezTo>
                    <a:pt x="550" y="592"/>
                    <a:pt x="550" y="592"/>
                    <a:pt x="550" y="592"/>
                  </a:cubicBezTo>
                  <a:cubicBezTo>
                    <a:pt x="550" y="593"/>
                    <a:pt x="549" y="593"/>
                    <a:pt x="549" y="594"/>
                  </a:cubicBezTo>
                  <a:cubicBezTo>
                    <a:pt x="549" y="594"/>
                    <a:pt x="549" y="594"/>
                    <a:pt x="549" y="594"/>
                  </a:cubicBezTo>
                  <a:cubicBezTo>
                    <a:pt x="549" y="594"/>
                    <a:pt x="549" y="594"/>
                    <a:pt x="549" y="594"/>
                  </a:cubicBezTo>
                  <a:cubicBezTo>
                    <a:pt x="548" y="594"/>
                    <a:pt x="548" y="595"/>
                    <a:pt x="547" y="596"/>
                  </a:cubicBezTo>
                  <a:cubicBezTo>
                    <a:pt x="547" y="596"/>
                    <a:pt x="547" y="596"/>
                    <a:pt x="547" y="596"/>
                  </a:cubicBezTo>
                  <a:cubicBezTo>
                    <a:pt x="547" y="596"/>
                    <a:pt x="547" y="595"/>
                    <a:pt x="547" y="595"/>
                  </a:cubicBezTo>
                  <a:cubicBezTo>
                    <a:pt x="547" y="595"/>
                    <a:pt x="546" y="594"/>
                    <a:pt x="545" y="594"/>
                  </a:cubicBezTo>
                  <a:cubicBezTo>
                    <a:pt x="545" y="594"/>
                    <a:pt x="545" y="594"/>
                    <a:pt x="545" y="594"/>
                  </a:cubicBezTo>
                  <a:cubicBezTo>
                    <a:pt x="545" y="594"/>
                    <a:pt x="544" y="594"/>
                    <a:pt x="544" y="594"/>
                  </a:cubicBezTo>
                  <a:cubicBezTo>
                    <a:pt x="544" y="594"/>
                    <a:pt x="544" y="593"/>
                    <a:pt x="544" y="593"/>
                  </a:cubicBezTo>
                  <a:cubicBezTo>
                    <a:pt x="544" y="593"/>
                    <a:pt x="544" y="593"/>
                    <a:pt x="544" y="593"/>
                  </a:cubicBezTo>
                  <a:cubicBezTo>
                    <a:pt x="544" y="592"/>
                    <a:pt x="543" y="592"/>
                    <a:pt x="542" y="592"/>
                  </a:cubicBezTo>
                  <a:cubicBezTo>
                    <a:pt x="542" y="592"/>
                    <a:pt x="542" y="592"/>
                    <a:pt x="542" y="592"/>
                  </a:cubicBezTo>
                  <a:cubicBezTo>
                    <a:pt x="542" y="591"/>
                    <a:pt x="542" y="591"/>
                    <a:pt x="541" y="591"/>
                  </a:cubicBezTo>
                  <a:cubicBezTo>
                    <a:pt x="541" y="591"/>
                    <a:pt x="541" y="591"/>
                    <a:pt x="541" y="591"/>
                  </a:cubicBezTo>
                  <a:cubicBezTo>
                    <a:pt x="540" y="590"/>
                    <a:pt x="539" y="590"/>
                    <a:pt x="539" y="590"/>
                  </a:cubicBezTo>
                  <a:cubicBezTo>
                    <a:pt x="538" y="589"/>
                    <a:pt x="537" y="589"/>
                    <a:pt x="536" y="589"/>
                  </a:cubicBezTo>
                  <a:cubicBezTo>
                    <a:pt x="535" y="590"/>
                    <a:pt x="535" y="590"/>
                    <a:pt x="535" y="590"/>
                  </a:cubicBezTo>
                  <a:cubicBezTo>
                    <a:pt x="534" y="590"/>
                    <a:pt x="534" y="590"/>
                    <a:pt x="534" y="590"/>
                  </a:cubicBezTo>
                  <a:cubicBezTo>
                    <a:pt x="534" y="590"/>
                    <a:pt x="534" y="590"/>
                    <a:pt x="534" y="590"/>
                  </a:cubicBezTo>
                  <a:cubicBezTo>
                    <a:pt x="532" y="590"/>
                    <a:pt x="531" y="591"/>
                    <a:pt x="531" y="592"/>
                  </a:cubicBezTo>
                  <a:cubicBezTo>
                    <a:pt x="531" y="592"/>
                    <a:pt x="531" y="592"/>
                    <a:pt x="531" y="592"/>
                  </a:cubicBezTo>
                  <a:cubicBezTo>
                    <a:pt x="531" y="593"/>
                    <a:pt x="530" y="593"/>
                    <a:pt x="530" y="593"/>
                  </a:cubicBezTo>
                  <a:cubicBezTo>
                    <a:pt x="530" y="593"/>
                    <a:pt x="530" y="594"/>
                    <a:pt x="530" y="594"/>
                  </a:cubicBezTo>
                  <a:cubicBezTo>
                    <a:pt x="530" y="594"/>
                    <a:pt x="530" y="595"/>
                    <a:pt x="530" y="595"/>
                  </a:cubicBezTo>
                  <a:cubicBezTo>
                    <a:pt x="530" y="595"/>
                    <a:pt x="530" y="595"/>
                    <a:pt x="529" y="596"/>
                  </a:cubicBezTo>
                  <a:cubicBezTo>
                    <a:pt x="529" y="596"/>
                    <a:pt x="529" y="596"/>
                    <a:pt x="529" y="596"/>
                  </a:cubicBezTo>
                  <a:cubicBezTo>
                    <a:pt x="529" y="597"/>
                    <a:pt x="529" y="597"/>
                    <a:pt x="529" y="597"/>
                  </a:cubicBezTo>
                  <a:cubicBezTo>
                    <a:pt x="529" y="597"/>
                    <a:pt x="529" y="598"/>
                    <a:pt x="529" y="598"/>
                  </a:cubicBezTo>
                  <a:cubicBezTo>
                    <a:pt x="529" y="598"/>
                    <a:pt x="529" y="598"/>
                    <a:pt x="529" y="599"/>
                  </a:cubicBezTo>
                  <a:cubicBezTo>
                    <a:pt x="529" y="599"/>
                    <a:pt x="529" y="600"/>
                    <a:pt x="529" y="600"/>
                  </a:cubicBezTo>
                  <a:cubicBezTo>
                    <a:pt x="529" y="600"/>
                    <a:pt x="529" y="600"/>
                    <a:pt x="529" y="601"/>
                  </a:cubicBezTo>
                  <a:cubicBezTo>
                    <a:pt x="529" y="601"/>
                    <a:pt x="529" y="601"/>
                    <a:pt x="529" y="602"/>
                  </a:cubicBezTo>
                  <a:cubicBezTo>
                    <a:pt x="529" y="602"/>
                    <a:pt x="529" y="602"/>
                    <a:pt x="529" y="603"/>
                  </a:cubicBezTo>
                  <a:cubicBezTo>
                    <a:pt x="529" y="603"/>
                    <a:pt x="529" y="603"/>
                    <a:pt x="529" y="604"/>
                  </a:cubicBezTo>
                  <a:cubicBezTo>
                    <a:pt x="529" y="604"/>
                    <a:pt x="529" y="604"/>
                    <a:pt x="529" y="604"/>
                  </a:cubicBezTo>
                  <a:cubicBezTo>
                    <a:pt x="529" y="604"/>
                    <a:pt x="529" y="604"/>
                    <a:pt x="529" y="604"/>
                  </a:cubicBezTo>
                  <a:cubicBezTo>
                    <a:pt x="528" y="605"/>
                    <a:pt x="528" y="606"/>
                    <a:pt x="529" y="606"/>
                  </a:cubicBezTo>
                  <a:cubicBezTo>
                    <a:pt x="529" y="606"/>
                    <a:pt x="529" y="606"/>
                    <a:pt x="529" y="606"/>
                  </a:cubicBezTo>
                  <a:cubicBezTo>
                    <a:pt x="529" y="606"/>
                    <a:pt x="529" y="606"/>
                    <a:pt x="529" y="606"/>
                  </a:cubicBezTo>
                  <a:cubicBezTo>
                    <a:pt x="528" y="607"/>
                    <a:pt x="528" y="608"/>
                    <a:pt x="528" y="609"/>
                  </a:cubicBezTo>
                  <a:cubicBezTo>
                    <a:pt x="528" y="610"/>
                    <a:pt x="529" y="611"/>
                    <a:pt x="529" y="611"/>
                  </a:cubicBezTo>
                  <a:cubicBezTo>
                    <a:pt x="529" y="611"/>
                    <a:pt x="529" y="611"/>
                    <a:pt x="529" y="611"/>
                  </a:cubicBezTo>
                  <a:cubicBezTo>
                    <a:pt x="529" y="611"/>
                    <a:pt x="529" y="611"/>
                    <a:pt x="529" y="612"/>
                  </a:cubicBezTo>
                  <a:cubicBezTo>
                    <a:pt x="529" y="612"/>
                    <a:pt x="529" y="612"/>
                    <a:pt x="530" y="613"/>
                  </a:cubicBezTo>
                  <a:cubicBezTo>
                    <a:pt x="530" y="613"/>
                    <a:pt x="530" y="613"/>
                    <a:pt x="530" y="613"/>
                  </a:cubicBezTo>
                  <a:cubicBezTo>
                    <a:pt x="530" y="614"/>
                    <a:pt x="530" y="614"/>
                    <a:pt x="531" y="614"/>
                  </a:cubicBezTo>
                  <a:cubicBezTo>
                    <a:pt x="531" y="614"/>
                    <a:pt x="531" y="614"/>
                    <a:pt x="531" y="614"/>
                  </a:cubicBezTo>
                  <a:cubicBezTo>
                    <a:pt x="531" y="614"/>
                    <a:pt x="531" y="614"/>
                    <a:pt x="531" y="614"/>
                  </a:cubicBezTo>
                  <a:cubicBezTo>
                    <a:pt x="531" y="614"/>
                    <a:pt x="531" y="614"/>
                    <a:pt x="531" y="614"/>
                  </a:cubicBezTo>
                  <a:cubicBezTo>
                    <a:pt x="532" y="615"/>
                    <a:pt x="532" y="615"/>
                    <a:pt x="533" y="615"/>
                  </a:cubicBezTo>
                  <a:cubicBezTo>
                    <a:pt x="533" y="615"/>
                    <a:pt x="533" y="615"/>
                    <a:pt x="533" y="615"/>
                  </a:cubicBezTo>
                  <a:cubicBezTo>
                    <a:pt x="533" y="615"/>
                    <a:pt x="533" y="615"/>
                    <a:pt x="533" y="615"/>
                  </a:cubicBezTo>
                  <a:cubicBezTo>
                    <a:pt x="533" y="615"/>
                    <a:pt x="533" y="615"/>
                    <a:pt x="533" y="615"/>
                  </a:cubicBezTo>
                  <a:cubicBezTo>
                    <a:pt x="534" y="615"/>
                    <a:pt x="534" y="615"/>
                    <a:pt x="534" y="614"/>
                  </a:cubicBezTo>
                  <a:cubicBezTo>
                    <a:pt x="534" y="614"/>
                    <a:pt x="534" y="614"/>
                    <a:pt x="534" y="614"/>
                  </a:cubicBezTo>
                  <a:cubicBezTo>
                    <a:pt x="535" y="615"/>
                    <a:pt x="535" y="615"/>
                    <a:pt x="536" y="615"/>
                  </a:cubicBezTo>
                  <a:cubicBezTo>
                    <a:pt x="536" y="615"/>
                    <a:pt x="536" y="615"/>
                    <a:pt x="536" y="615"/>
                  </a:cubicBezTo>
                  <a:cubicBezTo>
                    <a:pt x="537" y="615"/>
                    <a:pt x="537" y="615"/>
                    <a:pt x="537" y="615"/>
                  </a:cubicBezTo>
                  <a:cubicBezTo>
                    <a:pt x="538" y="615"/>
                    <a:pt x="538" y="614"/>
                    <a:pt x="538" y="613"/>
                  </a:cubicBezTo>
                  <a:cubicBezTo>
                    <a:pt x="538" y="613"/>
                    <a:pt x="538" y="613"/>
                    <a:pt x="538" y="613"/>
                  </a:cubicBezTo>
                  <a:cubicBezTo>
                    <a:pt x="539" y="613"/>
                    <a:pt x="539" y="613"/>
                    <a:pt x="539" y="613"/>
                  </a:cubicBezTo>
                  <a:cubicBezTo>
                    <a:pt x="539" y="613"/>
                    <a:pt x="540" y="613"/>
                    <a:pt x="540" y="613"/>
                  </a:cubicBezTo>
                  <a:cubicBezTo>
                    <a:pt x="541" y="612"/>
                    <a:pt x="541" y="612"/>
                    <a:pt x="541" y="612"/>
                  </a:cubicBezTo>
                  <a:cubicBezTo>
                    <a:pt x="541" y="612"/>
                    <a:pt x="541" y="612"/>
                    <a:pt x="542" y="611"/>
                  </a:cubicBezTo>
                  <a:cubicBezTo>
                    <a:pt x="542" y="611"/>
                    <a:pt x="542" y="611"/>
                    <a:pt x="543" y="611"/>
                  </a:cubicBezTo>
                  <a:cubicBezTo>
                    <a:pt x="543" y="611"/>
                    <a:pt x="543" y="611"/>
                    <a:pt x="543" y="611"/>
                  </a:cubicBezTo>
                  <a:cubicBezTo>
                    <a:pt x="544" y="610"/>
                    <a:pt x="544" y="610"/>
                    <a:pt x="545" y="609"/>
                  </a:cubicBezTo>
                  <a:cubicBezTo>
                    <a:pt x="545" y="609"/>
                    <a:pt x="545" y="609"/>
                    <a:pt x="545" y="609"/>
                  </a:cubicBezTo>
                  <a:cubicBezTo>
                    <a:pt x="545" y="609"/>
                    <a:pt x="545" y="609"/>
                    <a:pt x="545" y="609"/>
                  </a:cubicBezTo>
                  <a:cubicBezTo>
                    <a:pt x="546" y="609"/>
                    <a:pt x="546" y="609"/>
                    <a:pt x="547" y="608"/>
                  </a:cubicBezTo>
                  <a:cubicBezTo>
                    <a:pt x="547" y="609"/>
                    <a:pt x="547" y="610"/>
                    <a:pt x="548" y="610"/>
                  </a:cubicBezTo>
                  <a:cubicBezTo>
                    <a:pt x="548" y="610"/>
                    <a:pt x="548" y="610"/>
                    <a:pt x="548" y="610"/>
                  </a:cubicBezTo>
                  <a:cubicBezTo>
                    <a:pt x="548" y="611"/>
                    <a:pt x="548" y="611"/>
                    <a:pt x="548" y="611"/>
                  </a:cubicBezTo>
                  <a:cubicBezTo>
                    <a:pt x="548" y="611"/>
                    <a:pt x="548" y="612"/>
                    <a:pt x="549" y="613"/>
                  </a:cubicBezTo>
                  <a:cubicBezTo>
                    <a:pt x="549" y="613"/>
                    <a:pt x="549" y="613"/>
                    <a:pt x="549" y="613"/>
                  </a:cubicBezTo>
                  <a:cubicBezTo>
                    <a:pt x="550" y="613"/>
                    <a:pt x="550" y="613"/>
                    <a:pt x="550" y="613"/>
                  </a:cubicBezTo>
                  <a:cubicBezTo>
                    <a:pt x="550" y="614"/>
                    <a:pt x="550" y="614"/>
                    <a:pt x="550" y="615"/>
                  </a:cubicBezTo>
                  <a:cubicBezTo>
                    <a:pt x="550" y="615"/>
                    <a:pt x="550" y="615"/>
                    <a:pt x="551" y="615"/>
                  </a:cubicBezTo>
                  <a:cubicBezTo>
                    <a:pt x="551" y="615"/>
                    <a:pt x="551" y="615"/>
                    <a:pt x="551" y="616"/>
                  </a:cubicBezTo>
                  <a:cubicBezTo>
                    <a:pt x="551" y="616"/>
                    <a:pt x="551" y="616"/>
                    <a:pt x="551" y="616"/>
                  </a:cubicBezTo>
                  <a:cubicBezTo>
                    <a:pt x="550" y="616"/>
                    <a:pt x="550" y="617"/>
                    <a:pt x="550" y="617"/>
                  </a:cubicBezTo>
                  <a:cubicBezTo>
                    <a:pt x="550" y="617"/>
                    <a:pt x="550" y="617"/>
                    <a:pt x="550" y="617"/>
                  </a:cubicBezTo>
                  <a:cubicBezTo>
                    <a:pt x="550" y="618"/>
                    <a:pt x="550" y="619"/>
                    <a:pt x="551" y="620"/>
                  </a:cubicBezTo>
                  <a:cubicBezTo>
                    <a:pt x="551" y="620"/>
                    <a:pt x="551" y="620"/>
                    <a:pt x="551" y="620"/>
                  </a:cubicBezTo>
                  <a:cubicBezTo>
                    <a:pt x="551" y="621"/>
                    <a:pt x="551" y="621"/>
                    <a:pt x="552" y="622"/>
                  </a:cubicBezTo>
                  <a:cubicBezTo>
                    <a:pt x="552" y="623"/>
                    <a:pt x="552" y="623"/>
                    <a:pt x="552" y="623"/>
                  </a:cubicBezTo>
                  <a:cubicBezTo>
                    <a:pt x="552" y="623"/>
                    <a:pt x="552" y="623"/>
                    <a:pt x="552" y="624"/>
                  </a:cubicBezTo>
                  <a:cubicBezTo>
                    <a:pt x="552" y="624"/>
                    <a:pt x="552" y="625"/>
                    <a:pt x="553" y="625"/>
                  </a:cubicBezTo>
                  <a:cubicBezTo>
                    <a:pt x="553" y="626"/>
                    <a:pt x="553" y="626"/>
                    <a:pt x="553" y="627"/>
                  </a:cubicBezTo>
                  <a:cubicBezTo>
                    <a:pt x="553" y="627"/>
                    <a:pt x="553" y="629"/>
                    <a:pt x="553" y="630"/>
                  </a:cubicBezTo>
                  <a:cubicBezTo>
                    <a:pt x="553" y="631"/>
                    <a:pt x="554" y="631"/>
                    <a:pt x="554" y="631"/>
                  </a:cubicBezTo>
                  <a:cubicBezTo>
                    <a:pt x="554" y="631"/>
                    <a:pt x="554" y="631"/>
                    <a:pt x="554" y="631"/>
                  </a:cubicBezTo>
                  <a:cubicBezTo>
                    <a:pt x="554" y="631"/>
                    <a:pt x="554" y="632"/>
                    <a:pt x="554" y="632"/>
                  </a:cubicBezTo>
                  <a:cubicBezTo>
                    <a:pt x="554" y="633"/>
                    <a:pt x="554" y="633"/>
                    <a:pt x="555" y="633"/>
                  </a:cubicBezTo>
                  <a:cubicBezTo>
                    <a:pt x="555" y="634"/>
                    <a:pt x="555" y="635"/>
                    <a:pt x="555" y="635"/>
                  </a:cubicBezTo>
                  <a:cubicBezTo>
                    <a:pt x="555" y="637"/>
                    <a:pt x="555" y="638"/>
                    <a:pt x="556" y="638"/>
                  </a:cubicBezTo>
                  <a:cubicBezTo>
                    <a:pt x="555" y="640"/>
                    <a:pt x="556" y="640"/>
                    <a:pt x="556" y="641"/>
                  </a:cubicBezTo>
                  <a:cubicBezTo>
                    <a:pt x="556" y="642"/>
                    <a:pt x="557" y="643"/>
                    <a:pt x="557" y="644"/>
                  </a:cubicBezTo>
                  <a:cubicBezTo>
                    <a:pt x="557" y="644"/>
                    <a:pt x="557" y="645"/>
                    <a:pt x="557" y="645"/>
                  </a:cubicBezTo>
                  <a:cubicBezTo>
                    <a:pt x="557" y="645"/>
                    <a:pt x="557" y="646"/>
                    <a:pt x="558" y="647"/>
                  </a:cubicBezTo>
                  <a:cubicBezTo>
                    <a:pt x="558" y="647"/>
                    <a:pt x="558" y="648"/>
                    <a:pt x="558" y="648"/>
                  </a:cubicBezTo>
                  <a:cubicBezTo>
                    <a:pt x="558" y="648"/>
                    <a:pt x="558" y="648"/>
                    <a:pt x="558" y="649"/>
                  </a:cubicBezTo>
                  <a:cubicBezTo>
                    <a:pt x="558" y="649"/>
                    <a:pt x="558" y="649"/>
                    <a:pt x="559" y="649"/>
                  </a:cubicBezTo>
                  <a:cubicBezTo>
                    <a:pt x="559" y="649"/>
                    <a:pt x="559" y="649"/>
                    <a:pt x="559" y="650"/>
                  </a:cubicBezTo>
                  <a:cubicBezTo>
                    <a:pt x="559" y="650"/>
                    <a:pt x="559" y="650"/>
                    <a:pt x="559" y="650"/>
                  </a:cubicBezTo>
                  <a:cubicBezTo>
                    <a:pt x="559" y="650"/>
                    <a:pt x="559" y="651"/>
                    <a:pt x="559" y="651"/>
                  </a:cubicBezTo>
                  <a:cubicBezTo>
                    <a:pt x="558" y="652"/>
                    <a:pt x="558" y="653"/>
                    <a:pt x="558" y="653"/>
                  </a:cubicBezTo>
                  <a:cubicBezTo>
                    <a:pt x="559" y="654"/>
                    <a:pt x="559" y="655"/>
                    <a:pt x="560" y="656"/>
                  </a:cubicBezTo>
                  <a:cubicBezTo>
                    <a:pt x="560" y="658"/>
                    <a:pt x="560" y="658"/>
                    <a:pt x="560" y="659"/>
                  </a:cubicBezTo>
                  <a:cubicBezTo>
                    <a:pt x="560" y="661"/>
                    <a:pt x="561" y="661"/>
                    <a:pt x="561" y="662"/>
                  </a:cubicBezTo>
                  <a:cubicBezTo>
                    <a:pt x="561" y="663"/>
                    <a:pt x="561" y="663"/>
                    <a:pt x="561" y="664"/>
                  </a:cubicBezTo>
                  <a:cubicBezTo>
                    <a:pt x="561" y="664"/>
                    <a:pt x="561" y="664"/>
                    <a:pt x="561" y="664"/>
                  </a:cubicBezTo>
                  <a:cubicBezTo>
                    <a:pt x="563" y="666"/>
                    <a:pt x="563" y="667"/>
                    <a:pt x="563" y="667"/>
                  </a:cubicBezTo>
                  <a:cubicBezTo>
                    <a:pt x="563" y="667"/>
                    <a:pt x="562" y="667"/>
                    <a:pt x="562" y="668"/>
                  </a:cubicBezTo>
                  <a:cubicBezTo>
                    <a:pt x="562" y="669"/>
                    <a:pt x="562" y="671"/>
                    <a:pt x="563" y="673"/>
                  </a:cubicBezTo>
                  <a:cubicBezTo>
                    <a:pt x="563" y="674"/>
                    <a:pt x="563" y="675"/>
                    <a:pt x="564" y="675"/>
                  </a:cubicBezTo>
                  <a:cubicBezTo>
                    <a:pt x="564" y="676"/>
                    <a:pt x="564" y="676"/>
                    <a:pt x="564" y="676"/>
                  </a:cubicBezTo>
                  <a:cubicBezTo>
                    <a:pt x="564" y="677"/>
                    <a:pt x="564" y="677"/>
                    <a:pt x="564" y="677"/>
                  </a:cubicBezTo>
                  <a:cubicBezTo>
                    <a:pt x="565" y="678"/>
                    <a:pt x="565" y="678"/>
                    <a:pt x="565" y="679"/>
                  </a:cubicBezTo>
                  <a:cubicBezTo>
                    <a:pt x="565" y="679"/>
                    <a:pt x="565" y="679"/>
                    <a:pt x="565" y="680"/>
                  </a:cubicBezTo>
                  <a:cubicBezTo>
                    <a:pt x="565" y="680"/>
                    <a:pt x="565" y="681"/>
                    <a:pt x="565" y="681"/>
                  </a:cubicBezTo>
                  <a:cubicBezTo>
                    <a:pt x="565" y="681"/>
                    <a:pt x="565" y="681"/>
                    <a:pt x="565" y="681"/>
                  </a:cubicBezTo>
                  <a:cubicBezTo>
                    <a:pt x="565" y="681"/>
                    <a:pt x="565" y="681"/>
                    <a:pt x="565" y="682"/>
                  </a:cubicBezTo>
                  <a:cubicBezTo>
                    <a:pt x="565" y="682"/>
                    <a:pt x="565" y="683"/>
                    <a:pt x="565" y="684"/>
                  </a:cubicBezTo>
                  <a:cubicBezTo>
                    <a:pt x="565" y="685"/>
                    <a:pt x="566" y="685"/>
                    <a:pt x="566" y="686"/>
                  </a:cubicBezTo>
                  <a:cubicBezTo>
                    <a:pt x="566" y="686"/>
                    <a:pt x="566" y="687"/>
                    <a:pt x="566" y="687"/>
                  </a:cubicBezTo>
                  <a:cubicBezTo>
                    <a:pt x="566" y="687"/>
                    <a:pt x="566" y="687"/>
                    <a:pt x="566" y="688"/>
                  </a:cubicBezTo>
                  <a:cubicBezTo>
                    <a:pt x="567" y="688"/>
                    <a:pt x="567" y="689"/>
                    <a:pt x="567" y="690"/>
                  </a:cubicBezTo>
                  <a:cubicBezTo>
                    <a:pt x="567" y="690"/>
                    <a:pt x="567" y="691"/>
                    <a:pt x="568" y="692"/>
                  </a:cubicBezTo>
                  <a:cubicBezTo>
                    <a:pt x="568" y="692"/>
                    <a:pt x="568" y="693"/>
                    <a:pt x="568" y="694"/>
                  </a:cubicBezTo>
                  <a:cubicBezTo>
                    <a:pt x="568" y="694"/>
                    <a:pt x="567" y="694"/>
                    <a:pt x="567" y="694"/>
                  </a:cubicBezTo>
                  <a:cubicBezTo>
                    <a:pt x="567" y="695"/>
                    <a:pt x="568" y="697"/>
                    <a:pt x="568" y="698"/>
                  </a:cubicBezTo>
                  <a:cubicBezTo>
                    <a:pt x="569" y="699"/>
                    <a:pt x="569" y="700"/>
                    <a:pt x="569" y="700"/>
                  </a:cubicBezTo>
                  <a:cubicBezTo>
                    <a:pt x="569" y="700"/>
                    <a:pt x="569" y="700"/>
                    <a:pt x="569" y="700"/>
                  </a:cubicBezTo>
                  <a:cubicBezTo>
                    <a:pt x="569" y="701"/>
                    <a:pt x="569" y="701"/>
                    <a:pt x="568" y="701"/>
                  </a:cubicBezTo>
                  <a:cubicBezTo>
                    <a:pt x="568" y="701"/>
                    <a:pt x="569" y="702"/>
                    <a:pt x="569" y="702"/>
                  </a:cubicBezTo>
                  <a:cubicBezTo>
                    <a:pt x="568" y="702"/>
                    <a:pt x="567" y="702"/>
                    <a:pt x="565" y="703"/>
                  </a:cubicBezTo>
                  <a:cubicBezTo>
                    <a:pt x="565" y="704"/>
                    <a:pt x="565" y="704"/>
                    <a:pt x="565" y="704"/>
                  </a:cubicBezTo>
                  <a:cubicBezTo>
                    <a:pt x="564" y="704"/>
                    <a:pt x="564" y="705"/>
                    <a:pt x="564" y="705"/>
                  </a:cubicBezTo>
                  <a:cubicBezTo>
                    <a:pt x="563" y="704"/>
                    <a:pt x="563" y="705"/>
                    <a:pt x="563" y="705"/>
                  </a:cubicBezTo>
                  <a:cubicBezTo>
                    <a:pt x="562" y="705"/>
                    <a:pt x="562" y="705"/>
                    <a:pt x="562" y="705"/>
                  </a:cubicBezTo>
                  <a:cubicBezTo>
                    <a:pt x="562" y="706"/>
                    <a:pt x="561" y="706"/>
                    <a:pt x="561" y="706"/>
                  </a:cubicBezTo>
                  <a:cubicBezTo>
                    <a:pt x="561" y="706"/>
                    <a:pt x="561" y="706"/>
                    <a:pt x="560" y="706"/>
                  </a:cubicBezTo>
                  <a:cubicBezTo>
                    <a:pt x="560" y="706"/>
                    <a:pt x="560" y="706"/>
                    <a:pt x="559" y="706"/>
                  </a:cubicBezTo>
                  <a:cubicBezTo>
                    <a:pt x="559" y="706"/>
                    <a:pt x="559" y="707"/>
                    <a:pt x="559" y="707"/>
                  </a:cubicBezTo>
                  <a:cubicBezTo>
                    <a:pt x="559" y="707"/>
                    <a:pt x="559" y="708"/>
                    <a:pt x="559" y="708"/>
                  </a:cubicBezTo>
                  <a:cubicBezTo>
                    <a:pt x="558" y="708"/>
                    <a:pt x="558" y="708"/>
                    <a:pt x="557" y="707"/>
                  </a:cubicBezTo>
                  <a:cubicBezTo>
                    <a:pt x="557" y="707"/>
                    <a:pt x="557" y="707"/>
                    <a:pt x="557" y="707"/>
                  </a:cubicBezTo>
                  <a:cubicBezTo>
                    <a:pt x="556" y="708"/>
                    <a:pt x="555" y="708"/>
                    <a:pt x="555" y="708"/>
                  </a:cubicBezTo>
                  <a:cubicBezTo>
                    <a:pt x="555" y="708"/>
                    <a:pt x="555" y="708"/>
                    <a:pt x="555" y="708"/>
                  </a:cubicBezTo>
                  <a:cubicBezTo>
                    <a:pt x="554" y="708"/>
                    <a:pt x="554" y="708"/>
                    <a:pt x="554" y="708"/>
                  </a:cubicBezTo>
                  <a:cubicBezTo>
                    <a:pt x="553" y="708"/>
                    <a:pt x="552" y="709"/>
                    <a:pt x="552" y="710"/>
                  </a:cubicBezTo>
                  <a:cubicBezTo>
                    <a:pt x="551" y="710"/>
                    <a:pt x="550" y="710"/>
                    <a:pt x="550" y="710"/>
                  </a:cubicBezTo>
                  <a:cubicBezTo>
                    <a:pt x="550" y="710"/>
                    <a:pt x="550" y="710"/>
                    <a:pt x="549" y="710"/>
                  </a:cubicBezTo>
                  <a:cubicBezTo>
                    <a:pt x="549" y="710"/>
                    <a:pt x="549" y="710"/>
                    <a:pt x="549" y="710"/>
                  </a:cubicBezTo>
                  <a:cubicBezTo>
                    <a:pt x="549" y="710"/>
                    <a:pt x="549" y="710"/>
                    <a:pt x="547" y="712"/>
                  </a:cubicBezTo>
                  <a:cubicBezTo>
                    <a:pt x="547" y="712"/>
                    <a:pt x="547" y="712"/>
                    <a:pt x="546" y="712"/>
                  </a:cubicBezTo>
                  <a:cubicBezTo>
                    <a:pt x="546" y="712"/>
                    <a:pt x="546" y="712"/>
                    <a:pt x="545" y="712"/>
                  </a:cubicBezTo>
                  <a:cubicBezTo>
                    <a:pt x="545" y="712"/>
                    <a:pt x="543" y="713"/>
                    <a:pt x="543" y="714"/>
                  </a:cubicBezTo>
                  <a:cubicBezTo>
                    <a:pt x="542" y="714"/>
                    <a:pt x="542" y="714"/>
                    <a:pt x="541" y="714"/>
                  </a:cubicBezTo>
                  <a:cubicBezTo>
                    <a:pt x="541" y="714"/>
                    <a:pt x="540" y="715"/>
                    <a:pt x="538" y="716"/>
                  </a:cubicBezTo>
                  <a:cubicBezTo>
                    <a:pt x="537" y="715"/>
                    <a:pt x="536" y="716"/>
                    <a:pt x="536" y="716"/>
                  </a:cubicBezTo>
                  <a:cubicBezTo>
                    <a:pt x="535" y="716"/>
                    <a:pt x="534" y="717"/>
                    <a:pt x="534" y="718"/>
                  </a:cubicBezTo>
                  <a:cubicBezTo>
                    <a:pt x="534" y="718"/>
                    <a:pt x="534" y="718"/>
                    <a:pt x="534" y="718"/>
                  </a:cubicBezTo>
                  <a:cubicBezTo>
                    <a:pt x="534" y="718"/>
                    <a:pt x="534" y="718"/>
                    <a:pt x="534" y="718"/>
                  </a:cubicBezTo>
                  <a:cubicBezTo>
                    <a:pt x="532" y="719"/>
                    <a:pt x="531" y="719"/>
                    <a:pt x="531" y="720"/>
                  </a:cubicBezTo>
                  <a:cubicBezTo>
                    <a:pt x="530" y="720"/>
                    <a:pt x="530" y="720"/>
                    <a:pt x="530" y="720"/>
                  </a:cubicBezTo>
                  <a:cubicBezTo>
                    <a:pt x="529" y="721"/>
                    <a:pt x="529" y="721"/>
                    <a:pt x="528" y="722"/>
                  </a:cubicBezTo>
                  <a:cubicBezTo>
                    <a:pt x="528" y="722"/>
                    <a:pt x="528" y="722"/>
                    <a:pt x="528" y="722"/>
                  </a:cubicBezTo>
                  <a:cubicBezTo>
                    <a:pt x="527" y="723"/>
                    <a:pt x="526" y="723"/>
                    <a:pt x="526" y="724"/>
                  </a:cubicBezTo>
                  <a:cubicBezTo>
                    <a:pt x="526" y="724"/>
                    <a:pt x="525" y="724"/>
                    <a:pt x="525" y="724"/>
                  </a:cubicBezTo>
                  <a:cubicBezTo>
                    <a:pt x="524" y="724"/>
                    <a:pt x="524" y="725"/>
                    <a:pt x="524" y="725"/>
                  </a:cubicBezTo>
                  <a:cubicBezTo>
                    <a:pt x="523" y="725"/>
                    <a:pt x="523" y="726"/>
                    <a:pt x="523" y="727"/>
                  </a:cubicBezTo>
                  <a:cubicBezTo>
                    <a:pt x="522" y="727"/>
                    <a:pt x="522" y="727"/>
                    <a:pt x="522" y="727"/>
                  </a:cubicBezTo>
                  <a:cubicBezTo>
                    <a:pt x="521" y="728"/>
                    <a:pt x="521" y="728"/>
                    <a:pt x="521" y="729"/>
                  </a:cubicBezTo>
                  <a:cubicBezTo>
                    <a:pt x="521" y="729"/>
                    <a:pt x="520" y="729"/>
                    <a:pt x="520" y="729"/>
                  </a:cubicBezTo>
                  <a:cubicBezTo>
                    <a:pt x="520" y="730"/>
                    <a:pt x="520" y="730"/>
                    <a:pt x="520" y="730"/>
                  </a:cubicBezTo>
                  <a:cubicBezTo>
                    <a:pt x="520" y="731"/>
                    <a:pt x="520" y="731"/>
                    <a:pt x="520" y="731"/>
                  </a:cubicBezTo>
                  <a:cubicBezTo>
                    <a:pt x="520" y="731"/>
                    <a:pt x="520" y="731"/>
                    <a:pt x="520" y="731"/>
                  </a:cubicBezTo>
                  <a:cubicBezTo>
                    <a:pt x="520" y="731"/>
                    <a:pt x="519" y="731"/>
                    <a:pt x="519" y="731"/>
                  </a:cubicBezTo>
                  <a:cubicBezTo>
                    <a:pt x="519" y="731"/>
                    <a:pt x="518" y="732"/>
                    <a:pt x="517" y="732"/>
                  </a:cubicBezTo>
                  <a:cubicBezTo>
                    <a:pt x="517" y="732"/>
                    <a:pt x="516" y="732"/>
                    <a:pt x="516" y="733"/>
                  </a:cubicBezTo>
                  <a:cubicBezTo>
                    <a:pt x="515" y="733"/>
                    <a:pt x="515" y="733"/>
                    <a:pt x="515" y="733"/>
                  </a:cubicBezTo>
                  <a:cubicBezTo>
                    <a:pt x="515" y="733"/>
                    <a:pt x="515" y="733"/>
                    <a:pt x="515" y="733"/>
                  </a:cubicBezTo>
                  <a:cubicBezTo>
                    <a:pt x="514" y="732"/>
                    <a:pt x="514" y="732"/>
                    <a:pt x="514" y="732"/>
                  </a:cubicBezTo>
                  <a:cubicBezTo>
                    <a:pt x="514" y="732"/>
                    <a:pt x="514" y="732"/>
                    <a:pt x="513" y="732"/>
                  </a:cubicBezTo>
                  <a:cubicBezTo>
                    <a:pt x="513" y="732"/>
                    <a:pt x="512" y="732"/>
                    <a:pt x="512" y="733"/>
                  </a:cubicBezTo>
                  <a:cubicBezTo>
                    <a:pt x="512" y="733"/>
                    <a:pt x="512" y="732"/>
                    <a:pt x="512" y="732"/>
                  </a:cubicBezTo>
                  <a:cubicBezTo>
                    <a:pt x="512" y="732"/>
                    <a:pt x="511" y="732"/>
                    <a:pt x="511" y="732"/>
                  </a:cubicBezTo>
                  <a:cubicBezTo>
                    <a:pt x="510" y="732"/>
                    <a:pt x="507" y="732"/>
                    <a:pt x="506" y="732"/>
                  </a:cubicBezTo>
                  <a:cubicBezTo>
                    <a:pt x="504" y="732"/>
                    <a:pt x="502" y="733"/>
                    <a:pt x="500" y="733"/>
                  </a:cubicBezTo>
                  <a:cubicBezTo>
                    <a:pt x="500" y="733"/>
                    <a:pt x="499" y="733"/>
                    <a:pt x="499" y="733"/>
                  </a:cubicBezTo>
                  <a:cubicBezTo>
                    <a:pt x="498" y="734"/>
                    <a:pt x="496" y="734"/>
                    <a:pt x="495" y="735"/>
                  </a:cubicBezTo>
                  <a:cubicBezTo>
                    <a:pt x="494" y="735"/>
                    <a:pt x="493" y="735"/>
                    <a:pt x="492" y="736"/>
                  </a:cubicBezTo>
                  <a:cubicBezTo>
                    <a:pt x="491" y="736"/>
                    <a:pt x="490" y="736"/>
                    <a:pt x="489" y="737"/>
                  </a:cubicBezTo>
                  <a:cubicBezTo>
                    <a:pt x="488" y="737"/>
                    <a:pt x="488" y="737"/>
                    <a:pt x="487" y="738"/>
                  </a:cubicBezTo>
                  <a:cubicBezTo>
                    <a:pt x="486" y="738"/>
                    <a:pt x="485" y="739"/>
                    <a:pt x="483" y="739"/>
                  </a:cubicBezTo>
                  <a:cubicBezTo>
                    <a:pt x="483" y="739"/>
                    <a:pt x="483" y="739"/>
                    <a:pt x="483" y="739"/>
                  </a:cubicBezTo>
                  <a:cubicBezTo>
                    <a:pt x="480" y="740"/>
                    <a:pt x="479" y="740"/>
                    <a:pt x="476" y="742"/>
                  </a:cubicBezTo>
                  <a:cubicBezTo>
                    <a:pt x="476" y="742"/>
                    <a:pt x="476" y="742"/>
                    <a:pt x="475" y="742"/>
                  </a:cubicBezTo>
                  <a:cubicBezTo>
                    <a:pt x="475" y="742"/>
                    <a:pt x="474" y="742"/>
                    <a:pt x="474" y="742"/>
                  </a:cubicBezTo>
                  <a:cubicBezTo>
                    <a:pt x="472" y="743"/>
                    <a:pt x="471" y="743"/>
                    <a:pt x="470" y="744"/>
                  </a:cubicBezTo>
                  <a:cubicBezTo>
                    <a:pt x="469" y="744"/>
                    <a:pt x="467" y="744"/>
                    <a:pt x="467" y="746"/>
                  </a:cubicBezTo>
                  <a:cubicBezTo>
                    <a:pt x="466" y="746"/>
                    <a:pt x="466" y="746"/>
                    <a:pt x="466" y="746"/>
                  </a:cubicBezTo>
                  <a:cubicBezTo>
                    <a:pt x="466" y="746"/>
                    <a:pt x="465" y="747"/>
                    <a:pt x="465" y="746"/>
                  </a:cubicBezTo>
                  <a:cubicBezTo>
                    <a:pt x="464" y="746"/>
                    <a:pt x="464" y="746"/>
                    <a:pt x="464" y="746"/>
                  </a:cubicBezTo>
                  <a:cubicBezTo>
                    <a:pt x="463" y="746"/>
                    <a:pt x="463" y="747"/>
                    <a:pt x="463" y="747"/>
                  </a:cubicBezTo>
                  <a:cubicBezTo>
                    <a:pt x="462" y="748"/>
                    <a:pt x="461" y="748"/>
                    <a:pt x="461" y="748"/>
                  </a:cubicBezTo>
                  <a:cubicBezTo>
                    <a:pt x="460" y="747"/>
                    <a:pt x="458" y="748"/>
                    <a:pt x="458" y="749"/>
                  </a:cubicBezTo>
                  <a:cubicBezTo>
                    <a:pt x="457" y="749"/>
                    <a:pt x="456" y="749"/>
                    <a:pt x="456" y="750"/>
                  </a:cubicBezTo>
                  <a:cubicBezTo>
                    <a:pt x="455" y="750"/>
                    <a:pt x="455" y="750"/>
                    <a:pt x="454" y="750"/>
                  </a:cubicBezTo>
                  <a:cubicBezTo>
                    <a:pt x="454" y="750"/>
                    <a:pt x="453" y="751"/>
                    <a:pt x="453" y="751"/>
                  </a:cubicBezTo>
                  <a:cubicBezTo>
                    <a:pt x="452" y="751"/>
                    <a:pt x="452" y="751"/>
                    <a:pt x="452" y="752"/>
                  </a:cubicBezTo>
                  <a:cubicBezTo>
                    <a:pt x="452" y="752"/>
                    <a:pt x="452" y="752"/>
                    <a:pt x="452" y="752"/>
                  </a:cubicBezTo>
                  <a:cubicBezTo>
                    <a:pt x="452" y="751"/>
                    <a:pt x="451" y="752"/>
                    <a:pt x="451" y="752"/>
                  </a:cubicBezTo>
                  <a:cubicBezTo>
                    <a:pt x="451" y="752"/>
                    <a:pt x="451" y="752"/>
                    <a:pt x="451" y="752"/>
                  </a:cubicBezTo>
                  <a:cubicBezTo>
                    <a:pt x="450" y="753"/>
                    <a:pt x="449" y="753"/>
                    <a:pt x="449" y="753"/>
                  </a:cubicBezTo>
                  <a:cubicBezTo>
                    <a:pt x="448" y="753"/>
                    <a:pt x="448" y="753"/>
                    <a:pt x="448" y="753"/>
                  </a:cubicBezTo>
                  <a:cubicBezTo>
                    <a:pt x="448" y="753"/>
                    <a:pt x="447" y="753"/>
                    <a:pt x="447" y="753"/>
                  </a:cubicBezTo>
                  <a:cubicBezTo>
                    <a:pt x="445" y="753"/>
                    <a:pt x="445" y="754"/>
                    <a:pt x="444" y="754"/>
                  </a:cubicBezTo>
                  <a:cubicBezTo>
                    <a:pt x="444" y="755"/>
                    <a:pt x="444" y="755"/>
                    <a:pt x="443" y="755"/>
                  </a:cubicBezTo>
                  <a:cubicBezTo>
                    <a:pt x="443" y="755"/>
                    <a:pt x="442" y="755"/>
                    <a:pt x="442" y="755"/>
                  </a:cubicBezTo>
                  <a:cubicBezTo>
                    <a:pt x="441" y="756"/>
                    <a:pt x="440" y="756"/>
                    <a:pt x="440" y="756"/>
                  </a:cubicBezTo>
                  <a:cubicBezTo>
                    <a:pt x="440" y="756"/>
                    <a:pt x="439" y="757"/>
                    <a:pt x="439" y="757"/>
                  </a:cubicBezTo>
                  <a:cubicBezTo>
                    <a:pt x="439" y="757"/>
                    <a:pt x="439" y="757"/>
                    <a:pt x="438" y="757"/>
                  </a:cubicBezTo>
                  <a:cubicBezTo>
                    <a:pt x="438" y="757"/>
                    <a:pt x="438" y="757"/>
                    <a:pt x="438" y="757"/>
                  </a:cubicBezTo>
                  <a:cubicBezTo>
                    <a:pt x="438" y="757"/>
                    <a:pt x="437" y="757"/>
                    <a:pt x="436" y="758"/>
                  </a:cubicBezTo>
                  <a:cubicBezTo>
                    <a:pt x="436" y="758"/>
                    <a:pt x="436" y="758"/>
                    <a:pt x="436" y="758"/>
                  </a:cubicBezTo>
                  <a:cubicBezTo>
                    <a:pt x="436" y="759"/>
                    <a:pt x="435" y="759"/>
                    <a:pt x="435" y="759"/>
                  </a:cubicBezTo>
                  <a:cubicBezTo>
                    <a:pt x="435" y="759"/>
                    <a:pt x="434" y="759"/>
                    <a:pt x="433" y="759"/>
                  </a:cubicBezTo>
                  <a:cubicBezTo>
                    <a:pt x="433" y="759"/>
                    <a:pt x="432" y="760"/>
                    <a:pt x="431" y="760"/>
                  </a:cubicBezTo>
                  <a:cubicBezTo>
                    <a:pt x="430" y="760"/>
                    <a:pt x="428" y="760"/>
                    <a:pt x="427" y="762"/>
                  </a:cubicBezTo>
                  <a:cubicBezTo>
                    <a:pt x="427" y="762"/>
                    <a:pt x="427" y="762"/>
                    <a:pt x="427" y="763"/>
                  </a:cubicBezTo>
                  <a:cubicBezTo>
                    <a:pt x="427" y="763"/>
                    <a:pt x="427" y="763"/>
                    <a:pt x="426" y="763"/>
                  </a:cubicBezTo>
                  <a:cubicBezTo>
                    <a:pt x="426" y="763"/>
                    <a:pt x="425" y="763"/>
                    <a:pt x="424" y="763"/>
                  </a:cubicBezTo>
                  <a:cubicBezTo>
                    <a:pt x="424" y="764"/>
                    <a:pt x="423" y="764"/>
                    <a:pt x="423" y="764"/>
                  </a:cubicBezTo>
                  <a:cubicBezTo>
                    <a:pt x="423" y="764"/>
                    <a:pt x="422" y="764"/>
                    <a:pt x="422" y="764"/>
                  </a:cubicBezTo>
                  <a:cubicBezTo>
                    <a:pt x="421" y="764"/>
                    <a:pt x="421" y="764"/>
                    <a:pt x="420" y="766"/>
                  </a:cubicBezTo>
                  <a:cubicBezTo>
                    <a:pt x="419" y="766"/>
                    <a:pt x="419" y="766"/>
                    <a:pt x="419" y="766"/>
                  </a:cubicBezTo>
                  <a:cubicBezTo>
                    <a:pt x="418" y="766"/>
                    <a:pt x="417" y="766"/>
                    <a:pt x="417" y="767"/>
                  </a:cubicBezTo>
                  <a:cubicBezTo>
                    <a:pt x="416" y="767"/>
                    <a:pt x="416" y="767"/>
                    <a:pt x="416" y="768"/>
                  </a:cubicBezTo>
                  <a:cubicBezTo>
                    <a:pt x="416" y="768"/>
                    <a:pt x="416" y="768"/>
                    <a:pt x="415" y="768"/>
                  </a:cubicBezTo>
                  <a:cubicBezTo>
                    <a:pt x="415" y="768"/>
                    <a:pt x="415" y="768"/>
                    <a:pt x="415" y="768"/>
                  </a:cubicBezTo>
                  <a:cubicBezTo>
                    <a:pt x="414" y="768"/>
                    <a:pt x="413" y="768"/>
                    <a:pt x="413" y="769"/>
                  </a:cubicBezTo>
                  <a:cubicBezTo>
                    <a:pt x="413" y="769"/>
                    <a:pt x="413" y="769"/>
                    <a:pt x="412" y="769"/>
                  </a:cubicBezTo>
                  <a:cubicBezTo>
                    <a:pt x="412" y="769"/>
                    <a:pt x="412" y="769"/>
                    <a:pt x="412" y="769"/>
                  </a:cubicBezTo>
                  <a:cubicBezTo>
                    <a:pt x="412" y="769"/>
                    <a:pt x="411" y="769"/>
                    <a:pt x="411" y="770"/>
                  </a:cubicBezTo>
                  <a:cubicBezTo>
                    <a:pt x="411" y="769"/>
                    <a:pt x="411" y="768"/>
                    <a:pt x="411" y="768"/>
                  </a:cubicBezTo>
                  <a:cubicBezTo>
                    <a:pt x="411" y="767"/>
                    <a:pt x="411" y="767"/>
                    <a:pt x="411" y="767"/>
                  </a:cubicBezTo>
                  <a:cubicBezTo>
                    <a:pt x="411" y="766"/>
                    <a:pt x="411" y="766"/>
                    <a:pt x="411" y="765"/>
                  </a:cubicBezTo>
                  <a:cubicBezTo>
                    <a:pt x="411" y="764"/>
                    <a:pt x="411" y="764"/>
                    <a:pt x="411" y="764"/>
                  </a:cubicBezTo>
                  <a:cubicBezTo>
                    <a:pt x="411" y="763"/>
                    <a:pt x="410" y="762"/>
                    <a:pt x="411" y="761"/>
                  </a:cubicBezTo>
                  <a:cubicBezTo>
                    <a:pt x="411" y="761"/>
                    <a:pt x="411" y="761"/>
                    <a:pt x="411" y="761"/>
                  </a:cubicBezTo>
                  <a:cubicBezTo>
                    <a:pt x="410" y="759"/>
                    <a:pt x="410" y="758"/>
                    <a:pt x="410" y="756"/>
                  </a:cubicBezTo>
                  <a:cubicBezTo>
                    <a:pt x="410" y="754"/>
                    <a:pt x="410" y="754"/>
                    <a:pt x="410" y="754"/>
                  </a:cubicBezTo>
                  <a:cubicBezTo>
                    <a:pt x="410" y="753"/>
                    <a:pt x="410" y="752"/>
                    <a:pt x="410" y="751"/>
                  </a:cubicBezTo>
                  <a:cubicBezTo>
                    <a:pt x="410" y="749"/>
                    <a:pt x="410" y="747"/>
                    <a:pt x="409" y="745"/>
                  </a:cubicBezTo>
                  <a:cubicBezTo>
                    <a:pt x="409" y="744"/>
                    <a:pt x="409" y="744"/>
                    <a:pt x="409" y="744"/>
                  </a:cubicBezTo>
                  <a:cubicBezTo>
                    <a:pt x="409" y="742"/>
                    <a:pt x="408" y="739"/>
                    <a:pt x="409" y="737"/>
                  </a:cubicBezTo>
                  <a:cubicBezTo>
                    <a:pt x="409" y="737"/>
                    <a:pt x="409" y="737"/>
                    <a:pt x="409" y="736"/>
                  </a:cubicBezTo>
                  <a:cubicBezTo>
                    <a:pt x="409" y="736"/>
                    <a:pt x="408" y="735"/>
                    <a:pt x="408" y="734"/>
                  </a:cubicBezTo>
                  <a:cubicBezTo>
                    <a:pt x="408" y="732"/>
                    <a:pt x="407" y="730"/>
                    <a:pt x="408" y="728"/>
                  </a:cubicBezTo>
                  <a:cubicBezTo>
                    <a:pt x="408" y="728"/>
                    <a:pt x="408" y="728"/>
                    <a:pt x="408" y="727"/>
                  </a:cubicBezTo>
                  <a:cubicBezTo>
                    <a:pt x="408" y="727"/>
                    <a:pt x="408" y="726"/>
                    <a:pt x="408" y="725"/>
                  </a:cubicBezTo>
                  <a:cubicBezTo>
                    <a:pt x="408" y="724"/>
                    <a:pt x="408" y="723"/>
                    <a:pt x="407" y="722"/>
                  </a:cubicBezTo>
                  <a:cubicBezTo>
                    <a:pt x="407" y="721"/>
                    <a:pt x="407" y="719"/>
                    <a:pt x="407" y="717"/>
                  </a:cubicBezTo>
                  <a:cubicBezTo>
                    <a:pt x="407" y="717"/>
                    <a:pt x="407" y="716"/>
                    <a:pt x="407" y="715"/>
                  </a:cubicBezTo>
                  <a:cubicBezTo>
                    <a:pt x="407" y="714"/>
                    <a:pt x="407" y="713"/>
                    <a:pt x="407" y="713"/>
                  </a:cubicBezTo>
                  <a:cubicBezTo>
                    <a:pt x="406" y="711"/>
                    <a:pt x="406" y="709"/>
                    <a:pt x="406" y="708"/>
                  </a:cubicBezTo>
                  <a:cubicBezTo>
                    <a:pt x="406" y="708"/>
                    <a:pt x="406" y="708"/>
                    <a:pt x="406" y="707"/>
                  </a:cubicBezTo>
                  <a:cubicBezTo>
                    <a:pt x="406" y="707"/>
                    <a:pt x="405" y="706"/>
                    <a:pt x="405" y="706"/>
                  </a:cubicBezTo>
                  <a:cubicBezTo>
                    <a:pt x="405" y="706"/>
                    <a:pt x="404" y="706"/>
                    <a:pt x="404" y="706"/>
                  </a:cubicBezTo>
                  <a:cubicBezTo>
                    <a:pt x="404" y="706"/>
                    <a:pt x="404" y="706"/>
                    <a:pt x="404" y="706"/>
                  </a:cubicBezTo>
                  <a:cubicBezTo>
                    <a:pt x="404" y="706"/>
                    <a:pt x="405" y="705"/>
                    <a:pt x="405" y="705"/>
                  </a:cubicBezTo>
                  <a:cubicBezTo>
                    <a:pt x="405" y="705"/>
                    <a:pt x="406" y="704"/>
                    <a:pt x="405" y="704"/>
                  </a:cubicBezTo>
                  <a:cubicBezTo>
                    <a:pt x="405" y="702"/>
                    <a:pt x="405" y="702"/>
                    <a:pt x="406" y="702"/>
                  </a:cubicBezTo>
                  <a:cubicBezTo>
                    <a:pt x="406" y="702"/>
                    <a:pt x="406" y="701"/>
                    <a:pt x="406" y="701"/>
                  </a:cubicBezTo>
                  <a:cubicBezTo>
                    <a:pt x="406" y="701"/>
                    <a:pt x="406" y="701"/>
                    <a:pt x="406" y="701"/>
                  </a:cubicBezTo>
                  <a:cubicBezTo>
                    <a:pt x="406" y="701"/>
                    <a:pt x="406" y="700"/>
                    <a:pt x="406" y="700"/>
                  </a:cubicBezTo>
                  <a:cubicBezTo>
                    <a:pt x="406" y="700"/>
                    <a:pt x="406" y="699"/>
                    <a:pt x="406" y="699"/>
                  </a:cubicBezTo>
                  <a:cubicBezTo>
                    <a:pt x="406" y="699"/>
                    <a:pt x="406" y="698"/>
                    <a:pt x="405" y="697"/>
                  </a:cubicBezTo>
                  <a:cubicBezTo>
                    <a:pt x="405" y="697"/>
                    <a:pt x="405" y="697"/>
                    <a:pt x="405" y="696"/>
                  </a:cubicBezTo>
                  <a:cubicBezTo>
                    <a:pt x="405" y="696"/>
                    <a:pt x="405" y="696"/>
                    <a:pt x="405" y="696"/>
                  </a:cubicBezTo>
                  <a:cubicBezTo>
                    <a:pt x="405" y="696"/>
                    <a:pt x="405" y="696"/>
                    <a:pt x="405" y="695"/>
                  </a:cubicBezTo>
                  <a:cubicBezTo>
                    <a:pt x="405" y="695"/>
                    <a:pt x="405" y="695"/>
                    <a:pt x="405" y="695"/>
                  </a:cubicBezTo>
                  <a:cubicBezTo>
                    <a:pt x="405" y="694"/>
                    <a:pt x="405" y="694"/>
                    <a:pt x="405" y="693"/>
                  </a:cubicBezTo>
                  <a:cubicBezTo>
                    <a:pt x="405" y="693"/>
                    <a:pt x="405" y="693"/>
                    <a:pt x="405" y="692"/>
                  </a:cubicBezTo>
                  <a:cubicBezTo>
                    <a:pt x="405" y="692"/>
                    <a:pt x="405" y="691"/>
                    <a:pt x="405" y="691"/>
                  </a:cubicBezTo>
                  <a:cubicBezTo>
                    <a:pt x="405" y="690"/>
                    <a:pt x="405" y="689"/>
                    <a:pt x="405" y="688"/>
                  </a:cubicBezTo>
                  <a:cubicBezTo>
                    <a:pt x="405" y="688"/>
                    <a:pt x="405" y="688"/>
                    <a:pt x="405" y="687"/>
                  </a:cubicBezTo>
                  <a:cubicBezTo>
                    <a:pt x="405" y="686"/>
                    <a:pt x="406" y="685"/>
                    <a:pt x="406" y="684"/>
                  </a:cubicBezTo>
                  <a:cubicBezTo>
                    <a:pt x="406" y="683"/>
                    <a:pt x="405" y="681"/>
                    <a:pt x="404" y="680"/>
                  </a:cubicBezTo>
                  <a:cubicBezTo>
                    <a:pt x="404" y="680"/>
                    <a:pt x="405" y="679"/>
                    <a:pt x="404" y="678"/>
                  </a:cubicBezTo>
                  <a:cubicBezTo>
                    <a:pt x="404" y="677"/>
                    <a:pt x="404" y="676"/>
                    <a:pt x="404" y="676"/>
                  </a:cubicBezTo>
                  <a:cubicBezTo>
                    <a:pt x="404" y="675"/>
                    <a:pt x="404" y="675"/>
                    <a:pt x="403" y="675"/>
                  </a:cubicBezTo>
                  <a:cubicBezTo>
                    <a:pt x="404" y="674"/>
                    <a:pt x="404" y="674"/>
                    <a:pt x="404" y="674"/>
                  </a:cubicBezTo>
                  <a:cubicBezTo>
                    <a:pt x="403" y="673"/>
                    <a:pt x="403" y="673"/>
                    <a:pt x="403" y="673"/>
                  </a:cubicBezTo>
                  <a:cubicBezTo>
                    <a:pt x="403" y="672"/>
                    <a:pt x="403" y="672"/>
                    <a:pt x="403" y="672"/>
                  </a:cubicBezTo>
                  <a:cubicBezTo>
                    <a:pt x="403" y="672"/>
                    <a:pt x="403" y="671"/>
                    <a:pt x="403" y="671"/>
                  </a:cubicBezTo>
                  <a:cubicBezTo>
                    <a:pt x="403" y="671"/>
                    <a:pt x="403" y="671"/>
                    <a:pt x="403" y="671"/>
                  </a:cubicBezTo>
                  <a:cubicBezTo>
                    <a:pt x="403" y="670"/>
                    <a:pt x="403" y="670"/>
                    <a:pt x="403" y="670"/>
                  </a:cubicBezTo>
                  <a:cubicBezTo>
                    <a:pt x="404" y="670"/>
                    <a:pt x="405" y="669"/>
                    <a:pt x="405" y="669"/>
                  </a:cubicBezTo>
                  <a:cubicBezTo>
                    <a:pt x="405" y="669"/>
                    <a:pt x="405" y="668"/>
                    <a:pt x="405" y="668"/>
                  </a:cubicBezTo>
                  <a:cubicBezTo>
                    <a:pt x="405" y="668"/>
                    <a:pt x="406" y="668"/>
                    <a:pt x="406" y="668"/>
                  </a:cubicBezTo>
                  <a:cubicBezTo>
                    <a:pt x="406" y="668"/>
                    <a:pt x="406" y="668"/>
                    <a:pt x="406" y="668"/>
                  </a:cubicBezTo>
                  <a:cubicBezTo>
                    <a:pt x="407" y="668"/>
                    <a:pt x="407" y="668"/>
                    <a:pt x="407" y="668"/>
                  </a:cubicBezTo>
                  <a:cubicBezTo>
                    <a:pt x="407" y="668"/>
                    <a:pt x="407" y="669"/>
                    <a:pt x="408" y="669"/>
                  </a:cubicBezTo>
                  <a:cubicBezTo>
                    <a:pt x="408" y="669"/>
                    <a:pt x="409" y="668"/>
                    <a:pt x="409" y="668"/>
                  </a:cubicBezTo>
                  <a:cubicBezTo>
                    <a:pt x="410" y="668"/>
                    <a:pt x="411" y="667"/>
                    <a:pt x="411" y="667"/>
                  </a:cubicBezTo>
                  <a:cubicBezTo>
                    <a:pt x="412" y="667"/>
                    <a:pt x="412" y="667"/>
                    <a:pt x="412" y="667"/>
                  </a:cubicBezTo>
                  <a:cubicBezTo>
                    <a:pt x="412" y="667"/>
                    <a:pt x="413" y="667"/>
                    <a:pt x="413" y="667"/>
                  </a:cubicBezTo>
                  <a:cubicBezTo>
                    <a:pt x="414" y="666"/>
                    <a:pt x="414" y="666"/>
                    <a:pt x="415" y="666"/>
                  </a:cubicBezTo>
                  <a:cubicBezTo>
                    <a:pt x="415" y="666"/>
                    <a:pt x="416" y="665"/>
                    <a:pt x="416" y="665"/>
                  </a:cubicBezTo>
                  <a:cubicBezTo>
                    <a:pt x="418" y="664"/>
                    <a:pt x="418" y="663"/>
                    <a:pt x="418" y="663"/>
                  </a:cubicBezTo>
                  <a:cubicBezTo>
                    <a:pt x="419" y="663"/>
                    <a:pt x="419" y="662"/>
                    <a:pt x="419" y="662"/>
                  </a:cubicBezTo>
                  <a:cubicBezTo>
                    <a:pt x="419" y="662"/>
                    <a:pt x="419" y="662"/>
                    <a:pt x="419" y="662"/>
                  </a:cubicBezTo>
                  <a:cubicBezTo>
                    <a:pt x="420" y="661"/>
                    <a:pt x="420" y="661"/>
                    <a:pt x="420" y="661"/>
                  </a:cubicBezTo>
                  <a:cubicBezTo>
                    <a:pt x="420" y="661"/>
                    <a:pt x="421" y="660"/>
                    <a:pt x="421" y="660"/>
                  </a:cubicBezTo>
                  <a:cubicBezTo>
                    <a:pt x="421" y="660"/>
                    <a:pt x="421" y="660"/>
                    <a:pt x="420" y="660"/>
                  </a:cubicBezTo>
                  <a:cubicBezTo>
                    <a:pt x="421" y="659"/>
                    <a:pt x="421" y="659"/>
                    <a:pt x="420" y="659"/>
                  </a:cubicBezTo>
                  <a:cubicBezTo>
                    <a:pt x="421" y="658"/>
                    <a:pt x="421" y="658"/>
                    <a:pt x="421" y="658"/>
                  </a:cubicBezTo>
                  <a:cubicBezTo>
                    <a:pt x="421" y="658"/>
                    <a:pt x="421" y="657"/>
                    <a:pt x="421" y="657"/>
                  </a:cubicBezTo>
                  <a:cubicBezTo>
                    <a:pt x="421" y="657"/>
                    <a:pt x="421" y="656"/>
                    <a:pt x="421" y="656"/>
                  </a:cubicBezTo>
                  <a:cubicBezTo>
                    <a:pt x="421" y="656"/>
                    <a:pt x="421" y="655"/>
                    <a:pt x="421" y="655"/>
                  </a:cubicBezTo>
                  <a:cubicBezTo>
                    <a:pt x="422" y="654"/>
                    <a:pt x="422" y="653"/>
                    <a:pt x="421" y="652"/>
                  </a:cubicBezTo>
                  <a:cubicBezTo>
                    <a:pt x="421" y="652"/>
                    <a:pt x="421" y="651"/>
                    <a:pt x="421" y="651"/>
                  </a:cubicBezTo>
                  <a:cubicBezTo>
                    <a:pt x="421" y="651"/>
                    <a:pt x="421" y="651"/>
                    <a:pt x="421" y="650"/>
                  </a:cubicBezTo>
                  <a:cubicBezTo>
                    <a:pt x="421" y="650"/>
                    <a:pt x="421" y="650"/>
                    <a:pt x="421" y="650"/>
                  </a:cubicBezTo>
                  <a:cubicBezTo>
                    <a:pt x="421" y="649"/>
                    <a:pt x="421" y="649"/>
                    <a:pt x="421" y="649"/>
                  </a:cubicBezTo>
                  <a:cubicBezTo>
                    <a:pt x="421" y="648"/>
                    <a:pt x="421" y="648"/>
                    <a:pt x="421" y="648"/>
                  </a:cubicBezTo>
                  <a:cubicBezTo>
                    <a:pt x="421" y="648"/>
                    <a:pt x="421" y="648"/>
                    <a:pt x="421" y="648"/>
                  </a:cubicBezTo>
                  <a:cubicBezTo>
                    <a:pt x="421" y="648"/>
                    <a:pt x="421" y="647"/>
                    <a:pt x="421" y="647"/>
                  </a:cubicBezTo>
                  <a:cubicBezTo>
                    <a:pt x="421" y="646"/>
                    <a:pt x="421" y="646"/>
                    <a:pt x="421" y="646"/>
                  </a:cubicBezTo>
                  <a:cubicBezTo>
                    <a:pt x="421" y="646"/>
                    <a:pt x="421" y="645"/>
                    <a:pt x="421" y="644"/>
                  </a:cubicBezTo>
                  <a:cubicBezTo>
                    <a:pt x="420" y="643"/>
                    <a:pt x="420" y="642"/>
                    <a:pt x="420" y="642"/>
                  </a:cubicBezTo>
                  <a:cubicBezTo>
                    <a:pt x="420" y="642"/>
                    <a:pt x="420" y="642"/>
                    <a:pt x="419" y="641"/>
                  </a:cubicBezTo>
                  <a:cubicBezTo>
                    <a:pt x="419" y="641"/>
                    <a:pt x="419" y="641"/>
                    <a:pt x="419" y="641"/>
                  </a:cubicBezTo>
                  <a:cubicBezTo>
                    <a:pt x="418" y="640"/>
                    <a:pt x="417" y="640"/>
                    <a:pt x="417" y="639"/>
                  </a:cubicBezTo>
                  <a:cubicBezTo>
                    <a:pt x="417" y="639"/>
                    <a:pt x="417" y="639"/>
                    <a:pt x="417" y="639"/>
                  </a:cubicBezTo>
                  <a:cubicBezTo>
                    <a:pt x="416" y="638"/>
                    <a:pt x="415" y="638"/>
                    <a:pt x="414" y="638"/>
                  </a:cubicBezTo>
                  <a:cubicBezTo>
                    <a:pt x="414" y="638"/>
                    <a:pt x="413" y="638"/>
                    <a:pt x="413" y="637"/>
                  </a:cubicBezTo>
                  <a:cubicBezTo>
                    <a:pt x="413" y="637"/>
                    <a:pt x="412" y="637"/>
                    <a:pt x="412" y="638"/>
                  </a:cubicBezTo>
                  <a:cubicBezTo>
                    <a:pt x="411" y="638"/>
                    <a:pt x="411" y="638"/>
                    <a:pt x="411" y="638"/>
                  </a:cubicBezTo>
                  <a:cubicBezTo>
                    <a:pt x="410" y="638"/>
                    <a:pt x="410" y="638"/>
                    <a:pt x="410" y="638"/>
                  </a:cubicBezTo>
                  <a:cubicBezTo>
                    <a:pt x="409" y="637"/>
                    <a:pt x="408" y="637"/>
                    <a:pt x="408" y="637"/>
                  </a:cubicBezTo>
                  <a:cubicBezTo>
                    <a:pt x="407" y="637"/>
                    <a:pt x="406" y="638"/>
                    <a:pt x="406" y="639"/>
                  </a:cubicBezTo>
                  <a:cubicBezTo>
                    <a:pt x="406" y="638"/>
                    <a:pt x="406" y="638"/>
                    <a:pt x="406" y="638"/>
                  </a:cubicBezTo>
                  <a:cubicBezTo>
                    <a:pt x="404" y="638"/>
                    <a:pt x="404" y="640"/>
                    <a:pt x="403" y="641"/>
                  </a:cubicBezTo>
                  <a:cubicBezTo>
                    <a:pt x="403" y="641"/>
                    <a:pt x="403" y="641"/>
                    <a:pt x="403" y="641"/>
                  </a:cubicBezTo>
                  <a:cubicBezTo>
                    <a:pt x="402" y="641"/>
                    <a:pt x="401" y="642"/>
                    <a:pt x="401" y="643"/>
                  </a:cubicBezTo>
                  <a:cubicBezTo>
                    <a:pt x="400" y="643"/>
                    <a:pt x="400" y="644"/>
                    <a:pt x="400" y="645"/>
                  </a:cubicBezTo>
                  <a:cubicBezTo>
                    <a:pt x="400" y="645"/>
                    <a:pt x="399" y="646"/>
                    <a:pt x="399" y="646"/>
                  </a:cubicBezTo>
                  <a:cubicBezTo>
                    <a:pt x="399" y="646"/>
                    <a:pt x="399" y="646"/>
                    <a:pt x="399" y="646"/>
                  </a:cubicBezTo>
                  <a:cubicBezTo>
                    <a:pt x="399" y="646"/>
                    <a:pt x="399" y="647"/>
                    <a:pt x="399" y="647"/>
                  </a:cubicBezTo>
                  <a:cubicBezTo>
                    <a:pt x="399" y="647"/>
                    <a:pt x="398" y="648"/>
                    <a:pt x="398" y="648"/>
                  </a:cubicBezTo>
                  <a:cubicBezTo>
                    <a:pt x="398" y="649"/>
                    <a:pt x="398" y="649"/>
                    <a:pt x="398" y="649"/>
                  </a:cubicBezTo>
                  <a:cubicBezTo>
                    <a:pt x="398" y="650"/>
                    <a:pt x="398" y="650"/>
                    <a:pt x="397" y="651"/>
                  </a:cubicBezTo>
                  <a:cubicBezTo>
                    <a:pt x="397" y="651"/>
                    <a:pt x="397" y="651"/>
                    <a:pt x="397" y="651"/>
                  </a:cubicBezTo>
                  <a:cubicBezTo>
                    <a:pt x="397" y="652"/>
                    <a:pt x="397" y="652"/>
                    <a:pt x="397" y="652"/>
                  </a:cubicBezTo>
                  <a:cubicBezTo>
                    <a:pt x="396" y="653"/>
                    <a:pt x="396" y="654"/>
                    <a:pt x="396" y="654"/>
                  </a:cubicBezTo>
                  <a:cubicBezTo>
                    <a:pt x="396" y="655"/>
                    <a:pt x="396" y="655"/>
                    <a:pt x="396" y="655"/>
                  </a:cubicBezTo>
                  <a:cubicBezTo>
                    <a:pt x="396" y="655"/>
                    <a:pt x="396" y="655"/>
                    <a:pt x="396" y="656"/>
                  </a:cubicBezTo>
                  <a:cubicBezTo>
                    <a:pt x="396" y="656"/>
                    <a:pt x="396" y="656"/>
                    <a:pt x="396" y="656"/>
                  </a:cubicBezTo>
                  <a:cubicBezTo>
                    <a:pt x="396" y="657"/>
                    <a:pt x="396" y="657"/>
                    <a:pt x="396" y="657"/>
                  </a:cubicBezTo>
                  <a:cubicBezTo>
                    <a:pt x="396" y="658"/>
                    <a:pt x="396" y="658"/>
                    <a:pt x="396" y="658"/>
                  </a:cubicBezTo>
                  <a:cubicBezTo>
                    <a:pt x="395" y="658"/>
                    <a:pt x="395" y="658"/>
                    <a:pt x="395" y="659"/>
                  </a:cubicBezTo>
                  <a:cubicBezTo>
                    <a:pt x="395" y="660"/>
                    <a:pt x="395" y="661"/>
                    <a:pt x="395" y="662"/>
                  </a:cubicBezTo>
                  <a:cubicBezTo>
                    <a:pt x="394" y="662"/>
                    <a:pt x="394" y="662"/>
                    <a:pt x="394" y="662"/>
                  </a:cubicBezTo>
                  <a:cubicBezTo>
                    <a:pt x="394" y="662"/>
                    <a:pt x="394" y="662"/>
                    <a:pt x="392" y="662"/>
                  </a:cubicBezTo>
                  <a:cubicBezTo>
                    <a:pt x="392" y="662"/>
                    <a:pt x="392" y="662"/>
                    <a:pt x="392" y="662"/>
                  </a:cubicBezTo>
                  <a:cubicBezTo>
                    <a:pt x="392" y="662"/>
                    <a:pt x="392" y="662"/>
                    <a:pt x="392" y="662"/>
                  </a:cubicBezTo>
                  <a:cubicBezTo>
                    <a:pt x="392" y="662"/>
                    <a:pt x="392" y="662"/>
                    <a:pt x="392" y="662"/>
                  </a:cubicBezTo>
                  <a:cubicBezTo>
                    <a:pt x="392" y="662"/>
                    <a:pt x="391" y="662"/>
                    <a:pt x="391" y="662"/>
                  </a:cubicBezTo>
                  <a:cubicBezTo>
                    <a:pt x="391" y="662"/>
                    <a:pt x="390" y="662"/>
                    <a:pt x="389" y="662"/>
                  </a:cubicBezTo>
                  <a:cubicBezTo>
                    <a:pt x="389" y="662"/>
                    <a:pt x="389" y="662"/>
                    <a:pt x="389" y="662"/>
                  </a:cubicBezTo>
                  <a:cubicBezTo>
                    <a:pt x="387" y="661"/>
                    <a:pt x="386" y="661"/>
                    <a:pt x="385" y="661"/>
                  </a:cubicBezTo>
                  <a:cubicBezTo>
                    <a:pt x="384" y="661"/>
                    <a:pt x="383" y="661"/>
                    <a:pt x="383" y="661"/>
                  </a:cubicBezTo>
                  <a:cubicBezTo>
                    <a:pt x="382" y="661"/>
                    <a:pt x="382" y="661"/>
                    <a:pt x="382" y="661"/>
                  </a:cubicBezTo>
                  <a:cubicBezTo>
                    <a:pt x="381" y="661"/>
                    <a:pt x="379" y="661"/>
                    <a:pt x="378" y="660"/>
                  </a:cubicBezTo>
                  <a:cubicBezTo>
                    <a:pt x="377" y="660"/>
                    <a:pt x="377" y="660"/>
                    <a:pt x="376" y="660"/>
                  </a:cubicBezTo>
                  <a:cubicBezTo>
                    <a:pt x="375" y="659"/>
                    <a:pt x="374" y="659"/>
                    <a:pt x="372" y="659"/>
                  </a:cubicBezTo>
                  <a:cubicBezTo>
                    <a:pt x="371" y="659"/>
                    <a:pt x="370" y="659"/>
                    <a:pt x="370" y="658"/>
                  </a:cubicBezTo>
                  <a:cubicBezTo>
                    <a:pt x="368" y="658"/>
                    <a:pt x="368" y="658"/>
                    <a:pt x="368" y="658"/>
                  </a:cubicBezTo>
                  <a:cubicBezTo>
                    <a:pt x="366" y="658"/>
                    <a:pt x="364" y="657"/>
                    <a:pt x="363" y="657"/>
                  </a:cubicBezTo>
                  <a:cubicBezTo>
                    <a:pt x="363" y="657"/>
                    <a:pt x="362" y="656"/>
                    <a:pt x="361" y="656"/>
                  </a:cubicBezTo>
                  <a:cubicBezTo>
                    <a:pt x="360" y="656"/>
                    <a:pt x="358" y="655"/>
                    <a:pt x="357" y="655"/>
                  </a:cubicBezTo>
                  <a:cubicBezTo>
                    <a:pt x="356" y="654"/>
                    <a:pt x="355" y="654"/>
                    <a:pt x="354" y="653"/>
                  </a:cubicBezTo>
                  <a:cubicBezTo>
                    <a:pt x="353" y="653"/>
                    <a:pt x="352" y="653"/>
                    <a:pt x="351" y="653"/>
                  </a:cubicBezTo>
                  <a:cubicBezTo>
                    <a:pt x="351" y="653"/>
                    <a:pt x="351" y="653"/>
                    <a:pt x="351" y="653"/>
                  </a:cubicBezTo>
                  <a:cubicBezTo>
                    <a:pt x="351" y="653"/>
                    <a:pt x="351" y="653"/>
                    <a:pt x="351" y="652"/>
                  </a:cubicBezTo>
                  <a:cubicBezTo>
                    <a:pt x="350" y="652"/>
                    <a:pt x="350" y="652"/>
                    <a:pt x="349" y="652"/>
                  </a:cubicBezTo>
                  <a:cubicBezTo>
                    <a:pt x="348" y="652"/>
                    <a:pt x="348" y="652"/>
                    <a:pt x="348" y="651"/>
                  </a:cubicBezTo>
                  <a:cubicBezTo>
                    <a:pt x="347" y="651"/>
                    <a:pt x="347" y="651"/>
                    <a:pt x="345" y="650"/>
                  </a:cubicBezTo>
                  <a:cubicBezTo>
                    <a:pt x="345" y="650"/>
                    <a:pt x="345" y="650"/>
                    <a:pt x="345" y="650"/>
                  </a:cubicBezTo>
                  <a:cubicBezTo>
                    <a:pt x="345" y="650"/>
                    <a:pt x="345" y="650"/>
                    <a:pt x="345" y="650"/>
                  </a:cubicBezTo>
                  <a:cubicBezTo>
                    <a:pt x="345" y="650"/>
                    <a:pt x="345" y="650"/>
                    <a:pt x="345" y="650"/>
                  </a:cubicBezTo>
                  <a:cubicBezTo>
                    <a:pt x="345" y="650"/>
                    <a:pt x="345" y="650"/>
                    <a:pt x="345" y="650"/>
                  </a:cubicBezTo>
                  <a:cubicBezTo>
                    <a:pt x="345" y="650"/>
                    <a:pt x="344" y="650"/>
                    <a:pt x="344" y="650"/>
                  </a:cubicBezTo>
                  <a:cubicBezTo>
                    <a:pt x="344" y="650"/>
                    <a:pt x="344" y="650"/>
                    <a:pt x="344" y="650"/>
                  </a:cubicBezTo>
                  <a:cubicBezTo>
                    <a:pt x="344" y="650"/>
                    <a:pt x="344" y="650"/>
                    <a:pt x="343" y="650"/>
                  </a:cubicBezTo>
                  <a:cubicBezTo>
                    <a:pt x="343" y="650"/>
                    <a:pt x="343" y="650"/>
                    <a:pt x="343" y="650"/>
                  </a:cubicBezTo>
                  <a:cubicBezTo>
                    <a:pt x="343" y="649"/>
                    <a:pt x="342" y="649"/>
                    <a:pt x="341" y="649"/>
                  </a:cubicBezTo>
                  <a:cubicBezTo>
                    <a:pt x="341" y="649"/>
                    <a:pt x="340" y="648"/>
                    <a:pt x="340" y="648"/>
                  </a:cubicBezTo>
                  <a:cubicBezTo>
                    <a:pt x="340" y="648"/>
                    <a:pt x="339" y="648"/>
                    <a:pt x="339" y="648"/>
                  </a:cubicBezTo>
                  <a:cubicBezTo>
                    <a:pt x="338" y="647"/>
                    <a:pt x="337" y="647"/>
                    <a:pt x="336" y="647"/>
                  </a:cubicBezTo>
                  <a:cubicBezTo>
                    <a:pt x="336" y="647"/>
                    <a:pt x="336" y="647"/>
                    <a:pt x="336" y="647"/>
                  </a:cubicBezTo>
                  <a:cubicBezTo>
                    <a:pt x="336" y="646"/>
                    <a:pt x="335" y="646"/>
                    <a:pt x="335" y="646"/>
                  </a:cubicBezTo>
                  <a:cubicBezTo>
                    <a:pt x="335" y="646"/>
                    <a:pt x="334" y="646"/>
                    <a:pt x="334" y="645"/>
                  </a:cubicBezTo>
                  <a:cubicBezTo>
                    <a:pt x="334" y="645"/>
                    <a:pt x="334" y="645"/>
                    <a:pt x="333" y="645"/>
                  </a:cubicBezTo>
                  <a:cubicBezTo>
                    <a:pt x="333" y="645"/>
                    <a:pt x="333" y="645"/>
                    <a:pt x="333" y="644"/>
                  </a:cubicBezTo>
                  <a:cubicBezTo>
                    <a:pt x="332" y="644"/>
                    <a:pt x="332" y="644"/>
                    <a:pt x="331" y="643"/>
                  </a:cubicBezTo>
                  <a:cubicBezTo>
                    <a:pt x="331" y="643"/>
                    <a:pt x="331" y="643"/>
                    <a:pt x="331" y="643"/>
                  </a:cubicBezTo>
                  <a:cubicBezTo>
                    <a:pt x="330" y="642"/>
                    <a:pt x="329" y="642"/>
                    <a:pt x="329" y="642"/>
                  </a:cubicBezTo>
                  <a:cubicBezTo>
                    <a:pt x="328" y="642"/>
                    <a:pt x="328" y="642"/>
                    <a:pt x="328" y="642"/>
                  </a:cubicBezTo>
                  <a:cubicBezTo>
                    <a:pt x="328" y="642"/>
                    <a:pt x="328" y="642"/>
                    <a:pt x="327" y="642"/>
                  </a:cubicBezTo>
                  <a:cubicBezTo>
                    <a:pt x="327" y="642"/>
                    <a:pt x="327" y="642"/>
                    <a:pt x="327" y="641"/>
                  </a:cubicBezTo>
                  <a:cubicBezTo>
                    <a:pt x="327" y="641"/>
                    <a:pt x="326" y="640"/>
                    <a:pt x="325" y="640"/>
                  </a:cubicBezTo>
                  <a:cubicBezTo>
                    <a:pt x="324" y="639"/>
                    <a:pt x="323" y="638"/>
                    <a:pt x="322" y="638"/>
                  </a:cubicBezTo>
                  <a:cubicBezTo>
                    <a:pt x="321" y="638"/>
                    <a:pt x="319" y="637"/>
                    <a:pt x="319" y="637"/>
                  </a:cubicBezTo>
                  <a:cubicBezTo>
                    <a:pt x="319" y="637"/>
                    <a:pt x="318" y="637"/>
                    <a:pt x="318" y="637"/>
                  </a:cubicBezTo>
                  <a:cubicBezTo>
                    <a:pt x="318" y="637"/>
                    <a:pt x="318" y="637"/>
                    <a:pt x="318" y="637"/>
                  </a:cubicBezTo>
                  <a:cubicBezTo>
                    <a:pt x="318" y="637"/>
                    <a:pt x="317" y="636"/>
                    <a:pt x="317" y="635"/>
                  </a:cubicBezTo>
                  <a:cubicBezTo>
                    <a:pt x="317" y="635"/>
                    <a:pt x="316" y="635"/>
                    <a:pt x="316" y="635"/>
                  </a:cubicBezTo>
                  <a:cubicBezTo>
                    <a:pt x="316" y="635"/>
                    <a:pt x="315" y="634"/>
                    <a:pt x="314" y="633"/>
                  </a:cubicBezTo>
                  <a:cubicBezTo>
                    <a:pt x="314" y="633"/>
                    <a:pt x="313" y="633"/>
                    <a:pt x="313" y="633"/>
                  </a:cubicBezTo>
                  <a:cubicBezTo>
                    <a:pt x="313" y="633"/>
                    <a:pt x="312" y="634"/>
                    <a:pt x="312" y="633"/>
                  </a:cubicBezTo>
                  <a:cubicBezTo>
                    <a:pt x="312" y="633"/>
                    <a:pt x="312" y="633"/>
                    <a:pt x="312" y="633"/>
                  </a:cubicBezTo>
                  <a:cubicBezTo>
                    <a:pt x="312" y="632"/>
                    <a:pt x="312" y="632"/>
                    <a:pt x="311" y="631"/>
                  </a:cubicBezTo>
                  <a:cubicBezTo>
                    <a:pt x="311" y="630"/>
                    <a:pt x="309" y="630"/>
                    <a:pt x="308" y="629"/>
                  </a:cubicBezTo>
                  <a:cubicBezTo>
                    <a:pt x="308" y="629"/>
                    <a:pt x="307" y="629"/>
                    <a:pt x="307" y="629"/>
                  </a:cubicBezTo>
                  <a:cubicBezTo>
                    <a:pt x="307" y="629"/>
                    <a:pt x="306" y="629"/>
                    <a:pt x="306" y="628"/>
                  </a:cubicBezTo>
                  <a:cubicBezTo>
                    <a:pt x="305" y="627"/>
                    <a:pt x="304" y="626"/>
                    <a:pt x="302" y="626"/>
                  </a:cubicBezTo>
                  <a:cubicBezTo>
                    <a:pt x="302" y="626"/>
                    <a:pt x="302" y="626"/>
                    <a:pt x="302" y="626"/>
                  </a:cubicBezTo>
                  <a:cubicBezTo>
                    <a:pt x="302" y="626"/>
                    <a:pt x="302" y="626"/>
                    <a:pt x="302" y="626"/>
                  </a:cubicBezTo>
                  <a:cubicBezTo>
                    <a:pt x="302" y="626"/>
                    <a:pt x="302" y="626"/>
                    <a:pt x="302" y="626"/>
                  </a:cubicBezTo>
                  <a:cubicBezTo>
                    <a:pt x="301" y="625"/>
                    <a:pt x="301" y="625"/>
                    <a:pt x="300" y="624"/>
                  </a:cubicBezTo>
                  <a:cubicBezTo>
                    <a:pt x="300" y="624"/>
                    <a:pt x="300" y="624"/>
                    <a:pt x="300" y="624"/>
                  </a:cubicBezTo>
                  <a:cubicBezTo>
                    <a:pt x="300" y="624"/>
                    <a:pt x="300" y="624"/>
                    <a:pt x="300" y="624"/>
                  </a:cubicBezTo>
                  <a:cubicBezTo>
                    <a:pt x="299" y="623"/>
                    <a:pt x="298" y="622"/>
                    <a:pt x="297" y="622"/>
                  </a:cubicBezTo>
                  <a:cubicBezTo>
                    <a:pt x="297" y="622"/>
                    <a:pt x="297" y="622"/>
                    <a:pt x="297" y="622"/>
                  </a:cubicBezTo>
                  <a:cubicBezTo>
                    <a:pt x="297" y="621"/>
                    <a:pt x="296" y="621"/>
                    <a:pt x="296" y="621"/>
                  </a:cubicBezTo>
                  <a:cubicBezTo>
                    <a:pt x="296" y="620"/>
                    <a:pt x="295" y="620"/>
                    <a:pt x="293" y="619"/>
                  </a:cubicBezTo>
                  <a:cubicBezTo>
                    <a:pt x="293" y="619"/>
                    <a:pt x="293" y="619"/>
                    <a:pt x="293" y="619"/>
                  </a:cubicBezTo>
                  <a:cubicBezTo>
                    <a:pt x="293" y="619"/>
                    <a:pt x="292" y="618"/>
                    <a:pt x="292" y="618"/>
                  </a:cubicBezTo>
                  <a:cubicBezTo>
                    <a:pt x="291" y="618"/>
                    <a:pt x="291" y="618"/>
                    <a:pt x="290" y="617"/>
                  </a:cubicBezTo>
                  <a:cubicBezTo>
                    <a:pt x="290" y="616"/>
                    <a:pt x="290" y="616"/>
                    <a:pt x="290" y="616"/>
                  </a:cubicBezTo>
                  <a:cubicBezTo>
                    <a:pt x="289" y="615"/>
                    <a:pt x="289" y="615"/>
                    <a:pt x="288" y="614"/>
                  </a:cubicBezTo>
                  <a:cubicBezTo>
                    <a:pt x="287" y="614"/>
                    <a:pt x="287" y="614"/>
                    <a:pt x="287" y="614"/>
                  </a:cubicBezTo>
                  <a:cubicBezTo>
                    <a:pt x="286" y="614"/>
                    <a:pt x="286" y="613"/>
                    <a:pt x="286" y="613"/>
                  </a:cubicBezTo>
                  <a:cubicBezTo>
                    <a:pt x="285" y="613"/>
                    <a:pt x="285" y="613"/>
                    <a:pt x="285" y="612"/>
                  </a:cubicBezTo>
                  <a:cubicBezTo>
                    <a:pt x="284" y="611"/>
                    <a:pt x="283" y="610"/>
                    <a:pt x="282" y="610"/>
                  </a:cubicBezTo>
                  <a:cubicBezTo>
                    <a:pt x="281" y="610"/>
                    <a:pt x="281" y="610"/>
                    <a:pt x="281" y="610"/>
                  </a:cubicBezTo>
                  <a:cubicBezTo>
                    <a:pt x="281" y="610"/>
                    <a:pt x="281" y="610"/>
                    <a:pt x="281" y="610"/>
                  </a:cubicBezTo>
                  <a:cubicBezTo>
                    <a:pt x="281" y="609"/>
                    <a:pt x="280" y="609"/>
                    <a:pt x="280" y="608"/>
                  </a:cubicBezTo>
                  <a:cubicBezTo>
                    <a:pt x="279" y="608"/>
                    <a:pt x="279" y="608"/>
                    <a:pt x="278" y="607"/>
                  </a:cubicBezTo>
                  <a:cubicBezTo>
                    <a:pt x="278" y="607"/>
                    <a:pt x="278" y="607"/>
                    <a:pt x="277" y="606"/>
                  </a:cubicBezTo>
                  <a:cubicBezTo>
                    <a:pt x="277" y="606"/>
                    <a:pt x="276" y="606"/>
                    <a:pt x="275" y="605"/>
                  </a:cubicBezTo>
                  <a:cubicBezTo>
                    <a:pt x="275" y="605"/>
                    <a:pt x="275" y="605"/>
                    <a:pt x="275" y="605"/>
                  </a:cubicBezTo>
                  <a:cubicBezTo>
                    <a:pt x="275" y="605"/>
                    <a:pt x="275" y="605"/>
                    <a:pt x="275" y="605"/>
                  </a:cubicBezTo>
                  <a:cubicBezTo>
                    <a:pt x="274" y="604"/>
                    <a:pt x="274" y="604"/>
                    <a:pt x="274" y="604"/>
                  </a:cubicBezTo>
                  <a:cubicBezTo>
                    <a:pt x="274" y="603"/>
                    <a:pt x="273" y="601"/>
                    <a:pt x="271" y="602"/>
                  </a:cubicBezTo>
                  <a:cubicBezTo>
                    <a:pt x="271" y="601"/>
                    <a:pt x="271" y="601"/>
                    <a:pt x="271" y="601"/>
                  </a:cubicBezTo>
                  <a:cubicBezTo>
                    <a:pt x="270" y="601"/>
                    <a:pt x="270" y="601"/>
                    <a:pt x="269" y="600"/>
                  </a:cubicBezTo>
                  <a:cubicBezTo>
                    <a:pt x="269" y="600"/>
                    <a:pt x="269" y="600"/>
                    <a:pt x="268" y="600"/>
                  </a:cubicBezTo>
                  <a:cubicBezTo>
                    <a:pt x="268" y="600"/>
                    <a:pt x="268" y="600"/>
                    <a:pt x="267" y="599"/>
                  </a:cubicBezTo>
                  <a:cubicBezTo>
                    <a:pt x="267" y="598"/>
                    <a:pt x="267" y="597"/>
                    <a:pt x="266" y="597"/>
                  </a:cubicBezTo>
                  <a:cubicBezTo>
                    <a:pt x="266" y="597"/>
                    <a:pt x="266" y="597"/>
                    <a:pt x="266" y="597"/>
                  </a:cubicBezTo>
                  <a:cubicBezTo>
                    <a:pt x="266" y="597"/>
                    <a:pt x="265" y="596"/>
                    <a:pt x="264" y="596"/>
                  </a:cubicBezTo>
                  <a:cubicBezTo>
                    <a:pt x="263" y="594"/>
                    <a:pt x="263" y="593"/>
                    <a:pt x="262" y="593"/>
                  </a:cubicBezTo>
                  <a:cubicBezTo>
                    <a:pt x="261" y="591"/>
                    <a:pt x="261" y="591"/>
                    <a:pt x="260" y="591"/>
                  </a:cubicBezTo>
                  <a:cubicBezTo>
                    <a:pt x="260" y="591"/>
                    <a:pt x="259" y="591"/>
                    <a:pt x="259" y="591"/>
                  </a:cubicBezTo>
                  <a:cubicBezTo>
                    <a:pt x="259" y="591"/>
                    <a:pt x="259" y="591"/>
                    <a:pt x="259" y="591"/>
                  </a:cubicBezTo>
                  <a:cubicBezTo>
                    <a:pt x="258" y="591"/>
                    <a:pt x="258" y="591"/>
                    <a:pt x="257" y="590"/>
                  </a:cubicBezTo>
                  <a:cubicBezTo>
                    <a:pt x="257" y="590"/>
                    <a:pt x="257" y="590"/>
                    <a:pt x="257" y="590"/>
                  </a:cubicBezTo>
                  <a:cubicBezTo>
                    <a:pt x="257" y="589"/>
                    <a:pt x="256" y="589"/>
                    <a:pt x="255" y="588"/>
                  </a:cubicBezTo>
                  <a:cubicBezTo>
                    <a:pt x="255" y="588"/>
                    <a:pt x="255" y="588"/>
                    <a:pt x="254" y="587"/>
                  </a:cubicBezTo>
                  <a:cubicBezTo>
                    <a:pt x="253" y="587"/>
                    <a:pt x="253" y="587"/>
                    <a:pt x="253" y="586"/>
                  </a:cubicBezTo>
                  <a:cubicBezTo>
                    <a:pt x="253" y="586"/>
                    <a:pt x="253" y="586"/>
                    <a:pt x="253" y="586"/>
                  </a:cubicBezTo>
                  <a:cubicBezTo>
                    <a:pt x="253" y="585"/>
                    <a:pt x="253" y="585"/>
                    <a:pt x="251" y="584"/>
                  </a:cubicBezTo>
                  <a:cubicBezTo>
                    <a:pt x="250" y="583"/>
                    <a:pt x="249" y="583"/>
                    <a:pt x="248" y="583"/>
                  </a:cubicBezTo>
                  <a:cubicBezTo>
                    <a:pt x="247" y="583"/>
                    <a:pt x="247" y="582"/>
                    <a:pt x="247" y="582"/>
                  </a:cubicBezTo>
                  <a:cubicBezTo>
                    <a:pt x="246" y="580"/>
                    <a:pt x="245" y="579"/>
                    <a:pt x="244" y="579"/>
                  </a:cubicBezTo>
                  <a:cubicBezTo>
                    <a:pt x="243" y="578"/>
                    <a:pt x="242" y="577"/>
                    <a:pt x="242" y="577"/>
                  </a:cubicBezTo>
                  <a:cubicBezTo>
                    <a:pt x="241" y="576"/>
                    <a:pt x="241" y="576"/>
                    <a:pt x="241" y="576"/>
                  </a:cubicBezTo>
                  <a:cubicBezTo>
                    <a:pt x="241" y="575"/>
                    <a:pt x="240" y="575"/>
                    <a:pt x="239" y="574"/>
                  </a:cubicBezTo>
                  <a:cubicBezTo>
                    <a:pt x="239" y="573"/>
                    <a:pt x="238" y="572"/>
                    <a:pt x="237" y="572"/>
                  </a:cubicBezTo>
                  <a:cubicBezTo>
                    <a:pt x="237" y="572"/>
                    <a:pt x="237" y="572"/>
                    <a:pt x="237" y="572"/>
                  </a:cubicBezTo>
                  <a:cubicBezTo>
                    <a:pt x="236" y="571"/>
                    <a:pt x="235" y="570"/>
                    <a:pt x="235" y="570"/>
                  </a:cubicBezTo>
                  <a:cubicBezTo>
                    <a:pt x="234" y="569"/>
                    <a:pt x="234" y="569"/>
                    <a:pt x="234" y="569"/>
                  </a:cubicBezTo>
                  <a:cubicBezTo>
                    <a:pt x="233" y="568"/>
                    <a:pt x="232" y="567"/>
                    <a:pt x="231" y="566"/>
                  </a:cubicBezTo>
                  <a:cubicBezTo>
                    <a:pt x="231" y="566"/>
                    <a:pt x="231" y="566"/>
                    <a:pt x="230" y="566"/>
                  </a:cubicBezTo>
                  <a:cubicBezTo>
                    <a:pt x="230" y="566"/>
                    <a:pt x="230" y="565"/>
                    <a:pt x="230" y="565"/>
                  </a:cubicBezTo>
                  <a:cubicBezTo>
                    <a:pt x="230" y="565"/>
                    <a:pt x="230" y="565"/>
                    <a:pt x="230" y="564"/>
                  </a:cubicBezTo>
                  <a:cubicBezTo>
                    <a:pt x="230" y="564"/>
                    <a:pt x="229" y="564"/>
                    <a:pt x="229" y="564"/>
                  </a:cubicBezTo>
                  <a:cubicBezTo>
                    <a:pt x="229" y="563"/>
                    <a:pt x="229" y="563"/>
                    <a:pt x="228" y="562"/>
                  </a:cubicBezTo>
                  <a:cubicBezTo>
                    <a:pt x="228" y="562"/>
                    <a:pt x="228" y="562"/>
                    <a:pt x="228" y="562"/>
                  </a:cubicBezTo>
                  <a:cubicBezTo>
                    <a:pt x="228" y="562"/>
                    <a:pt x="228" y="562"/>
                    <a:pt x="227" y="562"/>
                  </a:cubicBezTo>
                  <a:cubicBezTo>
                    <a:pt x="227" y="561"/>
                    <a:pt x="227" y="561"/>
                    <a:pt x="227" y="561"/>
                  </a:cubicBezTo>
                  <a:cubicBezTo>
                    <a:pt x="227" y="561"/>
                    <a:pt x="227" y="560"/>
                    <a:pt x="227" y="560"/>
                  </a:cubicBezTo>
                  <a:cubicBezTo>
                    <a:pt x="226" y="560"/>
                    <a:pt x="226" y="560"/>
                    <a:pt x="226" y="560"/>
                  </a:cubicBezTo>
                  <a:cubicBezTo>
                    <a:pt x="226" y="559"/>
                    <a:pt x="225" y="559"/>
                    <a:pt x="225" y="558"/>
                  </a:cubicBezTo>
                  <a:cubicBezTo>
                    <a:pt x="224" y="557"/>
                    <a:pt x="224" y="557"/>
                    <a:pt x="223" y="556"/>
                  </a:cubicBezTo>
                  <a:cubicBezTo>
                    <a:pt x="222" y="556"/>
                    <a:pt x="222" y="556"/>
                    <a:pt x="222" y="556"/>
                  </a:cubicBezTo>
                  <a:cubicBezTo>
                    <a:pt x="222" y="555"/>
                    <a:pt x="222" y="555"/>
                    <a:pt x="222" y="555"/>
                  </a:cubicBezTo>
                  <a:cubicBezTo>
                    <a:pt x="221" y="554"/>
                    <a:pt x="221" y="553"/>
                    <a:pt x="221" y="553"/>
                  </a:cubicBezTo>
                  <a:cubicBezTo>
                    <a:pt x="221" y="552"/>
                    <a:pt x="220" y="552"/>
                    <a:pt x="220" y="552"/>
                  </a:cubicBezTo>
                  <a:cubicBezTo>
                    <a:pt x="219" y="551"/>
                    <a:pt x="219" y="551"/>
                    <a:pt x="219" y="550"/>
                  </a:cubicBezTo>
                  <a:cubicBezTo>
                    <a:pt x="218" y="550"/>
                    <a:pt x="218" y="550"/>
                    <a:pt x="218" y="549"/>
                  </a:cubicBezTo>
                  <a:cubicBezTo>
                    <a:pt x="217" y="549"/>
                    <a:pt x="217" y="549"/>
                    <a:pt x="217" y="548"/>
                  </a:cubicBezTo>
                  <a:cubicBezTo>
                    <a:pt x="217" y="548"/>
                    <a:pt x="217" y="547"/>
                    <a:pt x="216" y="546"/>
                  </a:cubicBezTo>
                  <a:cubicBezTo>
                    <a:pt x="215" y="545"/>
                    <a:pt x="214" y="544"/>
                    <a:pt x="214" y="543"/>
                  </a:cubicBezTo>
                  <a:cubicBezTo>
                    <a:pt x="213" y="543"/>
                    <a:pt x="213" y="542"/>
                    <a:pt x="212" y="542"/>
                  </a:cubicBezTo>
                  <a:cubicBezTo>
                    <a:pt x="212" y="542"/>
                    <a:pt x="212" y="542"/>
                    <a:pt x="212" y="541"/>
                  </a:cubicBezTo>
                  <a:cubicBezTo>
                    <a:pt x="212" y="541"/>
                    <a:pt x="212" y="541"/>
                    <a:pt x="212" y="541"/>
                  </a:cubicBezTo>
                  <a:cubicBezTo>
                    <a:pt x="211" y="540"/>
                    <a:pt x="210" y="539"/>
                    <a:pt x="210" y="538"/>
                  </a:cubicBezTo>
                  <a:cubicBezTo>
                    <a:pt x="210" y="538"/>
                    <a:pt x="210" y="538"/>
                    <a:pt x="209" y="537"/>
                  </a:cubicBezTo>
                  <a:cubicBezTo>
                    <a:pt x="209" y="537"/>
                    <a:pt x="208" y="536"/>
                    <a:pt x="207" y="535"/>
                  </a:cubicBezTo>
                  <a:cubicBezTo>
                    <a:pt x="207" y="535"/>
                    <a:pt x="207" y="535"/>
                    <a:pt x="207" y="534"/>
                  </a:cubicBezTo>
                  <a:cubicBezTo>
                    <a:pt x="206" y="533"/>
                    <a:pt x="206" y="533"/>
                    <a:pt x="206" y="532"/>
                  </a:cubicBezTo>
                  <a:cubicBezTo>
                    <a:pt x="205" y="532"/>
                    <a:pt x="205" y="532"/>
                    <a:pt x="205" y="531"/>
                  </a:cubicBezTo>
                  <a:cubicBezTo>
                    <a:pt x="204" y="531"/>
                    <a:pt x="204" y="530"/>
                    <a:pt x="204" y="530"/>
                  </a:cubicBezTo>
                  <a:cubicBezTo>
                    <a:pt x="203" y="529"/>
                    <a:pt x="203" y="528"/>
                    <a:pt x="202" y="527"/>
                  </a:cubicBezTo>
                  <a:cubicBezTo>
                    <a:pt x="201" y="526"/>
                    <a:pt x="201" y="526"/>
                    <a:pt x="200" y="526"/>
                  </a:cubicBezTo>
                  <a:cubicBezTo>
                    <a:pt x="200" y="525"/>
                    <a:pt x="200" y="525"/>
                    <a:pt x="200" y="525"/>
                  </a:cubicBezTo>
                  <a:cubicBezTo>
                    <a:pt x="200" y="525"/>
                    <a:pt x="200" y="524"/>
                    <a:pt x="199" y="524"/>
                  </a:cubicBezTo>
                  <a:cubicBezTo>
                    <a:pt x="199" y="524"/>
                    <a:pt x="199" y="524"/>
                    <a:pt x="199" y="524"/>
                  </a:cubicBezTo>
                  <a:cubicBezTo>
                    <a:pt x="199" y="523"/>
                    <a:pt x="198" y="522"/>
                    <a:pt x="197" y="521"/>
                  </a:cubicBezTo>
                  <a:cubicBezTo>
                    <a:pt x="197" y="521"/>
                    <a:pt x="197" y="520"/>
                    <a:pt x="196" y="520"/>
                  </a:cubicBezTo>
                  <a:cubicBezTo>
                    <a:pt x="196" y="520"/>
                    <a:pt x="196" y="519"/>
                    <a:pt x="196" y="519"/>
                  </a:cubicBezTo>
                  <a:cubicBezTo>
                    <a:pt x="196" y="517"/>
                    <a:pt x="194" y="516"/>
                    <a:pt x="193" y="515"/>
                  </a:cubicBezTo>
                  <a:cubicBezTo>
                    <a:pt x="193" y="515"/>
                    <a:pt x="192" y="514"/>
                    <a:pt x="192" y="514"/>
                  </a:cubicBezTo>
                  <a:cubicBezTo>
                    <a:pt x="192" y="514"/>
                    <a:pt x="191" y="514"/>
                    <a:pt x="191" y="514"/>
                  </a:cubicBezTo>
                  <a:cubicBezTo>
                    <a:pt x="191" y="514"/>
                    <a:pt x="191" y="514"/>
                    <a:pt x="191" y="514"/>
                  </a:cubicBezTo>
                  <a:cubicBezTo>
                    <a:pt x="191" y="512"/>
                    <a:pt x="190" y="511"/>
                    <a:pt x="190" y="511"/>
                  </a:cubicBezTo>
                  <a:cubicBezTo>
                    <a:pt x="190" y="511"/>
                    <a:pt x="189" y="510"/>
                    <a:pt x="189" y="510"/>
                  </a:cubicBezTo>
                  <a:cubicBezTo>
                    <a:pt x="189" y="509"/>
                    <a:pt x="188" y="508"/>
                    <a:pt x="187" y="508"/>
                  </a:cubicBezTo>
                  <a:cubicBezTo>
                    <a:pt x="187" y="508"/>
                    <a:pt x="187" y="508"/>
                    <a:pt x="187" y="508"/>
                  </a:cubicBezTo>
                  <a:cubicBezTo>
                    <a:pt x="187" y="506"/>
                    <a:pt x="185" y="505"/>
                    <a:pt x="184" y="505"/>
                  </a:cubicBezTo>
                  <a:cubicBezTo>
                    <a:pt x="183" y="504"/>
                    <a:pt x="183" y="503"/>
                    <a:pt x="183" y="502"/>
                  </a:cubicBezTo>
                  <a:cubicBezTo>
                    <a:pt x="183" y="502"/>
                    <a:pt x="183" y="502"/>
                    <a:pt x="182" y="502"/>
                  </a:cubicBezTo>
                  <a:cubicBezTo>
                    <a:pt x="182" y="502"/>
                    <a:pt x="182" y="502"/>
                    <a:pt x="182" y="501"/>
                  </a:cubicBezTo>
                  <a:cubicBezTo>
                    <a:pt x="182" y="501"/>
                    <a:pt x="182" y="501"/>
                    <a:pt x="181" y="500"/>
                  </a:cubicBezTo>
                  <a:cubicBezTo>
                    <a:pt x="181" y="500"/>
                    <a:pt x="181" y="500"/>
                    <a:pt x="181" y="500"/>
                  </a:cubicBezTo>
                  <a:cubicBezTo>
                    <a:pt x="180" y="499"/>
                    <a:pt x="180" y="499"/>
                    <a:pt x="180" y="499"/>
                  </a:cubicBezTo>
                  <a:cubicBezTo>
                    <a:pt x="180" y="498"/>
                    <a:pt x="179" y="497"/>
                    <a:pt x="178" y="497"/>
                  </a:cubicBezTo>
                  <a:cubicBezTo>
                    <a:pt x="178" y="497"/>
                    <a:pt x="178" y="497"/>
                    <a:pt x="178" y="497"/>
                  </a:cubicBezTo>
                  <a:cubicBezTo>
                    <a:pt x="178" y="496"/>
                    <a:pt x="178" y="496"/>
                    <a:pt x="177" y="495"/>
                  </a:cubicBezTo>
                  <a:cubicBezTo>
                    <a:pt x="177" y="494"/>
                    <a:pt x="176" y="494"/>
                    <a:pt x="175" y="493"/>
                  </a:cubicBezTo>
                  <a:cubicBezTo>
                    <a:pt x="174" y="493"/>
                    <a:pt x="174" y="493"/>
                    <a:pt x="174" y="493"/>
                  </a:cubicBezTo>
                  <a:cubicBezTo>
                    <a:pt x="174" y="493"/>
                    <a:pt x="174" y="493"/>
                    <a:pt x="174" y="493"/>
                  </a:cubicBezTo>
                  <a:cubicBezTo>
                    <a:pt x="174" y="492"/>
                    <a:pt x="174" y="492"/>
                    <a:pt x="174" y="492"/>
                  </a:cubicBezTo>
                  <a:cubicBezTo>
                    <a:pt x="173" y="491"/>
                    <a:pt x="173" y="491"/>
                    <a:pt x="172" y="490"/>
                  </a:cubicBezTo>
                  <a:cubicBezTo>
                    <a:pt x="172" y="490"/>
                    <a:pt x="172" y="490"/>
                    <a:pt x="172" y="490"/>
                  </a:cubicBezTo>
                  <a:cubicBezTo>
                    <a:pt x="172" y="490"/>
                    <a:pt x="171" y="489"/>
                    <a:pt x="170" y="490"/>
                  </a:cubicBezTo>
                  <a:cubicBezTo>
                    <a:pt x="171" y="489"/>
                    <a:pt x="171" y="489"/>
                    <a:pt x="171" y="489"/>
                  </a:cubicBezTo>
                  <a:cubicBezTo>
                    <a:pt x="170" y="488"/>
                    <a:pt x="170" y="487"/>
                    <a:pt x="169" y="487"/>
                  </a:cubicBezTo>
                  <a:cubicBezTo>
                    <a:pt x="169" y="487"/>
                    <a:pt x="169" y="487"/>
                    <a:pt x="169" y="487"/>
                  </a:cubicBezTo>
                  <a:cubicBezTo>
                    <a:pt x="169" y="487"/>
                    <a:pt x="169" y="487"/>
                    <a:pt x="169" y="487"/>
                  </a:cubicBezTo>
                  <a:cubicBezTo>
                    <a:pt x="169" y="487"/>
                    <a:pt x="169" y="487"/>
                    <a:pt x="168" y="487"/>
                  </a:cubicBezTo>
                  <a:cubicBezTo>
                    <a:pt x="168" y="486"/>
                    <a:pt x="168" y="486"/>
                    <a:pt x="168" y="486"/>
                  </a:cubicBezTo>
                  <a:cubicBezTo>
                    <a:pt x="167" y="485"/>
                    <a:pt x="167" y="485"/>
                    <a:pt x="167" y="485"/>
                  </a:cubicBezTo>
                  <a:cubicBezTo>
                    <a:pt x="167" y="484"/>
                    <a:pt x="166" y="484"/>
                    <a:pt x="165" y="483"/>
                  </a:cubicBezTo>
                  <a:cubicBezTo>
                    <a:pt x="164" y="482"/>
                    <a:pt x="164" y="482"/>
                    <a:pt x="163" y="482"/>
                  </a:cubicBezTo>
                  <a:cubicBezTo>
                    <a:pt x="163" y="481"/>
                    <a:pt x="162" y="481"/>
                    <a:pt x="162" y="481"/>
                  </a:cubicBezTo>
                  <a:cubicBezTo>
                    <a:pt x="161" y="481"/>
                    <a:pt x="161" y="481"/>
                    <a:pt x="161" y="480"/>
                  </a:cubicBezTo>
                  <a:cubicBezTo>
                    <a:pt x="161" y="480"/>
                    <a:pt x="161" y="480"/>
                    <a:pt x="161" y="480"/>
                  </a:cubicBezTo>
                  <a:cubicBezTo>
                    <a:pt x="159" y="479"/>
                    <a:pt x="159" y="479"/>
                    <a:pt x="159" y="478"/>
                  </a:cubicBezTo>
                  <a:cubicBezTo>
                    <a:pt x="159" y="478"/>
                    <a:pt x="158" y="478"/>
                    <a:pt x="158" y="478"/>
                  </a:cubicBezTo>
                  <a:cubicBezTo>
                    <a:pt x="157" y="477"/>
                    <a:pt x="156" y="477"/>
                    <a:pt x="156" y="476"/>
                  </a:cubicBezTo>
                  <a:cubicBezTo>
                    <a:pt x="156" y="476"/>
                    <a:pt x="156" y="476"/>
                    <a:pt x="155" y="476"/>
                  </a:cubicBezTo>
                  <a:cubicBezTo>
                    <a:pt x="155" y="475"/>
                    <a:pt x="154" y="475"/>
                    <a:pt x="153" y="474"/>
                  </a:cubicBezTo>
                  <a:cubicBezTo>
                    <a:pt x="153" y="474"/>
                    <a:pt x="153" y="474"/>
                    <a:pt x="153" y="474"/>
                  </a:cubicBezTo>
                  <a:cubicBezTo>
                    <a:pt x="153" y="474"/>
                    <a:pt x="152" y="474"/>
                    <a:pt x="152" y="474"/>
                  </a:cubicBezTo>
                  <a:cubicBezTo>
                    <a:pt x="152" y="474"/>
                    <a:pt x="152" y="474"/>
                    <a:pt x="152" y="474"/>
                  </a:cubicBezTo>
                  <a:cubicBezTo>
                    <a:pt x="151" y="474"/>
                    <a:pt x="151" y="474"/>
                    <a:pt x="151" y="474"/>
                  </a:cubicBezTo>
                  <a:cubicBezTo>
                    <a:pt x="151" y="473"/>
                    <a:pt x="151" y="473"/>
                    <a:pt x="151" y="473"/>
                  </a:cubicBezTo>
                  <a:cubicBezTo>
                    <a:pt x="150" y="473"/>
                    <a:pt x="150" y="473"/>
                    <a:pt x="149" y="473"/>
                  </a:cubicBezTo>
                  <a:cubicBezTo>
                    <a:pt x="149" y="473"/>
                    <a:pt x="149" y="473"/>
                    <a:pt x="149" y="473"/>
                  </a:cubicBezTo>
                  <a:cubicBezTo>
                    <a:pt x="149" y="472"/>
                    <a:pt x="149" y="472"/>
                    <a:pt x="148" y="472"/>
                  </a:cubicBezTo>
                  <a:cubicBezTo>
                    <a:pt x="147" y="471"/>
                    <a:pt x="147" y="470"/>
                    <a:pt x="146" y="471"/>
                  </a:cubicBezTo>
                  <a:cubicBezTo>
                    <a:pt x="146" y="471"/>
                    <a:pt x="146" y="471"/>
                    <a:pt x="146" y="471"/>
                  </a:cubicBezTo>
                  <a:cubicBezTo>
                    <a:pt x="145" y="471"/>
                    <a:pt x="145" y="471"/>
                    <a:pt x="144" y="470"/>
                  </a:cubicBezTo>
                  <a:cubicBezTo>
                    <a:pt x="144" y="470"/>
                    <a:pt x="143" y="470"/>
                    <a:pt x="143" y="470"/>
                  </a:cubicBezTo>
                  <a:cubicBezTo>
                    <a:pt x="143" y="470"/>
                    <a:pt x="143" y="469"/>
                    <a:pt x="142" y="469"/>
                  </a:cubicBezTo>
                  <a:cubicBezTo>
                    <a:pt x="142" y="469"/>
                    <a:pt x="141" y="469"/>
                    <a:pt x="140" y="469"/>
                  </a:cubicBezTo>
                  <a:cubicBezTo>
                    <a:pt x="140" y="470"/>
                    <a:pt x="140" y="470"/>
                    <a:pt x="140" y="470"/>
                  </a:cubicBezTo>
                  <a:cubicBezTo>
                    <a:pt x="140" y="470"/>
                    <a:pt x="140" y="470"/>
                    <a:pt x="140" y="470"/>
                  </a:cubicBezTo>
                  <a:cubicBezTo>
                    <a:pt x="140" y="469"/>
                    <a:pt x="140" y="469"/>
                    <a:pt x="140" y="469"/>
                  </a:cubicBezTo>
                  <a:cubicBezTo>
                    <a:pt x="140" y="469"/>
                    <a:pt x="139" y="469"/>
                    <a:pt x="139" y="469"/>
                  </a:cubicBezTo>
                  <a:cubicBezTo>
                    <a:pt x="139" y="468"/>
                    <a:pt x="138" y="468"/>
                    <a:pt x="137" y="468"/>
                  </a:cubicBezTo>
                  <a:cubicBezTo>
                    <a:pt x="137" y="468"/>
                    <a:pt x="137" y="468"/>
                    <a:pt x="137" y="468"/>
                  </a:cubicBezTo>
                  <a:cubicBezTo>
                    <a:pt x="136" y="467"/>
                    <a:pt x="136" y="467"/>
                    <a:pt x="135" y="467"/>
                  </a:cubicBezTo>
                  <a:cubicBezTo>
                    <a:pt x="135" y="467"/>
                    <a:pt x="134" y="466"/>
                    <a:pt x="133" y="467"/>
                  </a:cubicBezTo>
                  <a:cubicBezTo>
                    <a:pt x="133" y="467"/>
                    <a:pt x="133" y="466"/>
                    <a:pt x="132" y="466"/>
                  </a:cubicBezTo>
                  <a:cubicBezTo>
                    <a:pt x="132" y="466"/>
                    <a:pt x="132" y="467"/>
                    <a:pt x="131" y="466"/>
                  </a:cubicBezTo>
                  <a:cubicBezTo>
                    <a:pt x="131" y="466"/>
                    <a:pt x="130" y="466"/>
                    <a:pt x="130" y="466"/>
                  </a:cubicBezTo>
                  <a:cubicBezTo>
                    <a:pt x="130" y="466"/>
                    <a:pt x="129" y="465"/>
                    <a:pt x="128" y="466"/>
                  </a:cubicBezTo>
                  <a:cubicBezTo>
                    <a:pt x="128" y="466"/>
                    <a:pt x="127" y="466"/>
                    <a:pt x="127" y="465"/>
                  </a:cubicBezTo>
                  <a:cubicBezTo>
                    <a:pt x="127" y="465"/>
                    <a:pt x="127" y="465"/>
                    <a:pt x="126" y="465"/>
                  </a:cubicBezTo>
                  <a:cubicBezTo>
                    <a:pt x="126" y="465"/>
                    <a:pt x="126" y="465"/>
                    <a:pt x="126" y="465"/>
                  </a:cubicBezTo>
                  <a:cubicBezTo>
                    <a:pt x="126" y="465"/>
                    <a:pt x="125" y="464"/>
                    <a:pt x="124" y="464"/>
                  </a:cubicBezTo>
                  <a:cubicBezTo>
                    <a:pt x="124" y="464"/>
                    <a:pt x="124" y="464"/>
                    <a:pt x="123" y="464"/>
                  </a:cubicBezTo>
                  <a:cubicBezTo>
                    <a:pt x="123" y="464"/>
                    <a:pt x="123" y="464"/>
                    <a:pt x="123" y="464"/>
                  </a:cubicBezTo>
                  <a:cubicBezTo>
                    <a:pt x="123" y="464"/>
                    <a:pt x="122" y="464"/>
                    <a:pt x="122" y="464"/>
                  </a:cubicBezTo>
                  <a:cubicBezTo>
                    <a:pt x="122" y="464"/>
                    <a:pt x="121" y="464"/>
                    <a:pt x="121" y="464"/>
                  </a:cubicBezTo>
                  <a:cubicBezTo>
                    <a:pt x="121" y="463"/>
                    <a:pt x="120" y="463"/>
                    <a:pt x="119" y="463"/>
                  </a:cubicBezTo>
                  <a:cubicBezTo>
                    <a:pt x="119" y="463"/>
                    <a:pt x="119" y="463"/>
                    <a:pt x="119" y="463"/>
                  </a:cubicBezTo>
                  <a:cubicBezTo>
                    <a:pt x="118" y="462"/>
                    <a:pt x="117" y="462"/>
                    <a:pt x="117" y="463"/>
                  </a:cubicBezTo>
                  <a:cubicBezTo>
                    <a:pt x="117" y="463"/>
                    <a:pt x="117" y="463"/>
                    <a:pt x="116" y="463"/>
                  </a:cubicBezTo>
                  <a:cubicBezTo>
                    <a:pt x="116" y="463"/>
                    <a:pt x="116" y="463"/>
                    <a:pt x="116" y="462"/>
                  </a:cubicBezTo>
                  <a:cubicBezTo>
                    <a:pt x="116" y="462"/>
                    <a:pt x="114" y="462"/>
                    <a:pt x="114" y="462"/>
                  </a:cubicBezTo>
                  <a:cubicBezTo>
                    <a:pt x="114" y="462"/>
                    <a:pt x="114" y="462"/>
                    <a:pt x="114" y="462"/>
                  </a:cubicBezTo>
                  <a:cubicBezTo>
                    <a:pt x="113" y="461"/>
                    <a:pt x="111" y="460"/>
                    <a:pt x="110" y="461"/>
                  </a:cubicBezTo>
                  <a:cubicBezTo>
                    <a:pt x="110" y="461"/>
                    <a:pt x="110" y="461"/>
                    <a:pt x="110" y="460"/>
                  </a:cubicBezTo>
                  <a:cubicBezTo>
                    <a:pt x="109" y="460"/>
                    <a:pt x="109" y="460"/>
                    <a:pt x="108" y="460"/>
                  </a:cubicBezTo>
                  <a:cubicBezTo>
                    <a:pt x="108" y="460"/>
                    <a:pt x="107" y="459"/>
                    <a:pt x="107" y="459"/>
                  </a:cubicBezTo>
                  <a:cubicBezTo>
                    <a:pt x="107" y="459"/>
                    <a:pt x="107" y="459"/>
                    <a:pt x="107" y="459"/>
                  </a:cubicBezTo>
                  <a:cubicBezTo>
                    <a:pt x="108" y="459"/>
                    <a:pt x="108" y="459"/>
                    <a:pt x="108" y="459"/>
                  </a:cubicBezTo>
                  <a:cubicBezTo>
                    <a:pt x="109" y="459"/>
                    <a:pt x="109" y="459"/>
                    <a:pt x="109" y="459"/>
                  </a:cubicBezTo>
                  <a:cubicBezTo>
                    <a:pt x="110" y="459"/>
                    <a:pt x="110" y="460"/>
                    <a:pt x="111" y="460"/>
                  </a:cubicBezTo>
                  <a:cubicBezTo>
                    <a:pt x="112" y="460"/>
                    <a:pt x="113" y="459"/>
                    <a:pt x="114" y="459"/>
                  </a:cubicBezTo>
                  <a:cubicBezTo>
                    <a:pt x="114" y="459"/>
                    <a:pt x="115" y="459"/>
                    <a:pt x="116" y="459"/>
                  </a:cubicBezTo>
                  <a:close/>
                  <a:moveTo>
                    <a:pt x="145" y="308"/>
                  </a:moveTo>
                  <a:cubicBezTo>
                    <a:pt x="145" y="308"/>
                    <a:pt x="145" y="308"/>
                    <a:pt x="145" y="308"/>
                  </a:cubicBezTo>
                  <a:cubicBezTo>
                    <a:pt x="144" y="307"/>
                    <a:pt x="143" y="307"/>
                    <a:pt x="142" y="307"/>
                  </a:cubicBezTo>
                  <a:cubicBezTo>
                    <a:pt x="142" y="307"/>
                    <a:pt x="142" y="307"/>
                    <a:pt x="142" y="306"/>
                  </a:cubicBezTo>
                  <a:cubicBezTo>
                    <a:pt x="141" y="306"/>
                    <a:pt x="141" y="305"/>
                    <a:pt x="140" y="305"/>
                  </a:cubicBezTo>
                  <a:cubicBezTo>
                    <a:pt x="139" y="305"/>
                    <a:pt x="139" y="305"/>
                    <a:pt x="139" y="305"/>
                  </a:cubicBezTo>
                  <a:cubicBezTo>
                    <a:pt x="138" y="305"/>
                    <a:pt x="138" y="306"/>
                    <a:pt x="138" y="305"/>
                  </a:cubicBezTo>
                  <a:cubicBezTo>
                    <a:pt x="137" y="305"/>
                    <a:pt x="137" y="305"/>
                    <a:pt x="137" y="306"/>
                  </a:cubicBezTo>
                  <a:cubicBezTo>
                    <a:pt x="136" y="306"/>
                    <a:pt x="136" y="306"/>
                    <a:pt x="136" y="306"/>
                  </a:cubicBezTo>
                  <a:cubicBezTo>
                    <a:pt x="136" y="306"/>
                    <a:pt x="136" y="306"/>
                    <a:pt x="136" y="306"/>
                  </a:cubicBezTo>
                  <a:cubicBezTo>
                    <a:pt x="136" y="305"/>
                    <a:pt x="135" y="304"/>
                    <a:pt x="134" y="305"/>
                  </a:cubicBezTo>
                  <a:cubicBezTo>
                    <a:pt x="133" y="305"/>
                    <a:pt x="133" y="305"/>
                    <a:pt x="133" y="305"/>
                  </a:cubicBezTo>
                  <a:cubicBezTo>
                    <a:pt x="132" y="305"/>
                    <a:pt x="132" y="305"/>
                    <a:pt x="132" y="305"/>
                  </a:cubicBezTo>
                  <a:cubicBezTo>
                    <a:pt x="131" y="305"/>
                    <a:pt x="131" y="305"/>
                    <a:pt x="131" y="305"/>
                  </a:cubicBezTo>
                  <a:cubicBezTo>
                    <a:pt x="131" y="305"/>
                    <a:pt x="131" y="305"/>
                    <a:pt x="131" y="305"/>
                  </a:cubicBezTo>
                  <a:cubicBezTo>
                    <a:pt x="130" y="306"/>
                    <a:pt x="130" y="306"/>
                    <a:pt x="130" y="306"/>
                  </a:cubicBezTo>
                  <a:cubicBezTo>
                    <a:pt x="130" y="306"/>
                    <a:pt x="130" y="306"/>
                    <a:pt x="130" y="306"/>
                  </a:cubicBezTo>
                  <a:cubicBezTo>
                    <a:pt x="129" y="306"/>
                    <a:pt x="129" y="305"/>
                    <a:pt x="129" y="305"/>
                  </a:cubicBezTo>
                  <a:cubicBezTo>
                    <a:pt x="128" y="305"/>
                    <a:pt x="128" y="305"/>
                    <a:pt x="128" y="305"/>
                  </a:cubicBezTo>
                  <a:cubicBezTo>
                    <a:pt x="127" y="305"/>
                    <a:pt x="126" y="305"/>
                    <a:pt x="124" y="306"/>
                  </a:cubicBezTo>
                  <a:cubicBezTo>
                    <a:pt x="124" y="307"/>
                    <a:pt x="123" y="306"/>
                    <a:pt x="122" y="306"/>
                  </a:cubicBezTo>
                  <a:cubicBezTo>
                    <a:pt x="121" y="306"/>
                    <a:pt x="120" y="306"/>
                    <a:pt x="119" y="307"/>
                  </a:cubicBezTo>
                  <a:cubicBezTo>
                    <a:pt x="118" y="307"/>
                    <a:pt x="118" y="307"/>
                    <a:pt x="117" y="306"/>
                  </a:cubicBezTo>
                  <a:cubicBezTo>
                    <a:pt x="117" y="306"/>
                    <a:pt x="118" y="306"/>
                    <a:pt x="118" y="306"/>
                  </a:cubicBezTo>
                  <a:cubicBezTo>
                    <a:pt x="118" y="306"/>
                    <a:pt x="119" y="306"/>
                    <a:pt x="119" y="306"/>
                  </a:cubicBezTo>
                  <a:cubicBezTo>
                    <a:pt x="119" y="305"/>
                    <a:pt x="120" y="305"/>
                    <a:pt x="120" y="305"/>
                  </a:cubicBezTo>
                  <a:cubicBezTo>
                    <a:pt x="120" y="305"/>
                    <a:pt x="120" y="305"/>
                    <a:pt x="120" y="305"/>
                  </a:cubicBezTo>
                  <a:cubicBezTo>
                    <a:pt x="121" y="305"/>
                    <a:pt x="121" y="305"/>
                    <a:pt x="122" y="305"/>
                  </a:cubicBezTo>
                  <a:cubicBezTo>
                    <a:pt x="122" y="305"/>
                    <a:pt x="122" y="304"/>
                    <a:pt x="122" y="304"/>
                  </a:cubicBezTo>
                  <a:cubicBezTo>
                    <a:pt x="123" y="304"/>
                    <a:pt x="123" y="304"/>
                    <a:pt x="124" y="303"/>
                  </a:cubicBezTo>
                  <a:cubicBezTo>
                    <a:pt x="124" y="303"/>
                    <a:pt x="124" y="303"/>
                    <a:pt x="124" y="303"/>
                  </a:cubicBezTo>
                  <a:cubicBezTo>
                    <a:pt x="126" y="304"/>
                    <a:pt x="127" y="304"/>
                    <a:pt x="128" y="304"/>
                  </a:cubicBezTo>
                  <a:cubicBezTo>
                    <a:pt x="129" y="303"/>
                    <a:pt x="129" y="303"/>
                    <a:pt x="129" y="302"/>
                  </a:cubicBezTo>
                  <a:cubicBezTo>
                    <a:pt x="129" y="302"/>
                    <a:pt x="129" y="302"/>
                    <a:pt x="129" y="302"/>
                  </a:cubicBezTo>
                  <a:cubicBezTo>
                    <a:pt x="130" y="302"/>
                    <a:pt x="130" y="302"/>
                    <a:pt x="130" y="301"/>
                  </a:cubicBezTo>
                  <a:cubicBezTo>
                    <a:pt x="131" y="301"/>
                    <a:pt x="131" y="301"/>
                    <a:pt x="131" y="301"/>
                  </a:cubicBezTo>
                  <a:cubicBezTo>
                    <a:pt x="131" y="301"/>
                    <a:pt x="131" y="301"/>
                    <a:pt x="131" y="301"/>
                  </a:cubicBezTo>
                  <a:cubicBezTo>
                    <a:pt x="132" y="301"/>
                    <a:pt x="132" y="301"/>
                    <a:pt x="132" y="301"/>
                  </a:cubicBezTo>
                  <a:cubicBezTo>
                    <a:pt x="132" y="301"/>
                    <a:pt x="132" y="301"/>
                    <a:pt x="132" y="301"/>
                  </a:cubicBezTo>
                  <a:cubicBezTo>
                    <a:pt x="133" y="301"/>
                    <a:pt x="134" y="301"/>
                    <a:pt x="135" y="300"/>
                  </a:cubicBezTo>
                  <a:cubicBezTo>
                    <a:pt x="135" y="300"/>
                    <a:pt x="135" y="300"/>
                    <a:pt x="135" y="300"/>
                  </a:cubicBezTo>
                  <a:cubicBezTo>
                    <a:pt x="136" y="300"/>
                    <a:pt x="136" y="300"/>
                    <a:pt x="136" y="300"/>
                  </a:cubicBezTo>
                  <a:cubicBezTo>
                    <a:pt x="136" y="300"/>
                    <a:pt x="137" y="300"/>
                    <a:pt x="137" y="300"/>
                  </a:cubicBezTo>
                  <a:cubicBezTo>
                    <a:pt x="138" y="300"/>
                    <a:pt x="138" y="299"/>
                    <a:pt x="139" y="299"/>
                  </a:cubicBezTo>
                  <a:cubicBezTo>
                    <a:pt x="139" y="299"/>
                    <a:pt x="139" y="299"/>
                    <a:pt x="139" y="299"/>
                  </a:cubicBezTo>
                  <a:cubicBezTo>
                    <a:pt x="141" y="299"/>
                    <a:pt x="141" y="298"/>
                    <a:pt x="141" y="298"/>
                  </a:cubicBezTo>
                  <a:cubicBezTo>
                    <a:pt x="141" y="298"/>
                    <a:pt x="141" y="298"/>
                    <a:pt x="141" y="298"/>
                  </a:cubicBezTo>
                  <a:cubicBezTo>
                    <a:pt x="142" y="298"/>
                    <a:pt x="142" y="298"/>
                    <a:pt x="143" y="297"/>
                  </a:cubicBezTo>
                  <a:cubicBezTo>
                    <a:pt x="144" y="297"/>
                    <a:pt x="144" y="297"/>
                    <a:pt x="144" y="297"/>
                  </a:cubicBezTo>
                  <a:cubicBezTo>
                    <a:pt x="144" y="297"/>
                    <a:pt x="144" y="297"/>
                    <a:pt x="144" y="297"/>
                  </a:cubicBezTo>
                  <a:cubicBezTo>
                    <a:pt x="144" y="297"/>
                    <a:pt x="144" y="297"/>
                    <a:pt x="144" y="297"/>
                  </a:cubicBezTo>
                  <a:cubicBezTo>
                    <a:pt x="145" y="297"/>
                    <a:pt x="146" y="297"/>
                    <a:pt x="147" y="296"/>
                  </a:cubicBezTo>
                  <a:cubicBezTo>
                    <a:pt x="148" y="296"/>
                    <a:pt x="149" y="296"/>
                    <a:pt x="150" y="296"/>
                  </a:cubicBezTo>
                  <a:cubicBezTo>
                    <a:pt x="151" y="296"/>
                    <a:pt x="152" y="295"/>
                    <a:pt x="152" y="294"/>
                  </a:cubicBezTo>
                  <a:cubicBezTo>
                    <a:pt x="152" y="294"/>
                    <a:pt x="153" y="294"/>
                    <a:pt x="153" y="294"/>
                  </a:cubicBezTo>
                  <a:cubicBezTo>
                    <a:pt x="153" y="294"/>
                    <a:pt x="154" y="294"/>
                    <a:pt x="156" y="293"/>
                  </a:cubicBezTo>
                  <a:cubicBezTo>
                    <a:pt x="156" y="293"/>
                    <a:pt x="156" y="293"/>
                    <a:pt x="157" y="293"/>
                  </a:cubicBezTo>
                  <a:cubicBezTo>
                    <a:pt x="158" y="293"/>
                    <a:pt x="158" y="293"/>
                    <a:pt x="159" y="292"/>
                  </a:cubicBezTo>
                  <a:cubicBezTo>
                    <a:pt x="159" y="292"/>
                    <a:pt x="159" y="292"/>
                    <a:pt x="159" y="292"/>
                  </a:cubicBezTo>
                  <a:cubicBezTo>
                    <a:pt x="160" y="291"/>
                    <a:pt x="160" y="291"/>
                    <a:pt x="161" y="291"/>
                  </a:cubicBezTo>
                  <a:cubicBezTo>
                    <a:pt x="161" y="291"/>
                    <a:pt x="161" y="291"/>
                    <a:pt x="161" y="291"/>
                  </a:cubicBezTo>
                  <a:cubicBezTo>
                    <a:pt x="161" y="291"/>
                    <a:pt x="161" y="291"/>
                    <a:pt x="161" y="291"/>
                  </a:cubicBezTo>
                  <a:cubicBezTo>
                    <a:pt x="164" y="292"/>
                    <a:pt x="165" y="291"/>
                    <a:pt x="165" y="291"/>
                  </a:cubicBezTo>
                  <a:cubicBezTo>
                    <a:pt x="165" y="290"/>
                    <a:pt x="165" y="290"/>
                    <a:pt x="165" y="290"/>
                  </a:cubicBezTo>
                  <a:cubicBezTo>
                    <a:pt x="165" y="290"/>
                    <a:pt x="165" y="291"/>
                    <a:pt x="165" y="291"/>
                  </a:cubicBezTo>
                  <a:cubicBezTo>
                    <a:pt x="165" y="291"/>
                    <a:pt x="165" y="291"/>
                    <a:pt x="165" y="291"/>
                  </a:cubicBezTo>
                  <a:cubicBezTo>
                    <a:pt x="164" y="292"/>
                    <a:pt x="163" y="292"/>
                    <a:pt x="163" y="293"/>
                  </a:cubicBezTo>
                  <a:cubicBezTo>
                    <a:pt x="163" y="293"/>
                    <a:pt x="163" y="293"/>
                    <a:pt x="162" y="293"/>
                  </a:cubicBezTo>
                  <a:cubicBezTo>
                    <a:pt x="162" y="293"/>
                    <a:pt x="162" y="293"/>
                    <a:pt x="162" y="293"/>
                  </a:cubicBezTo>
                  <a:cubicBezTo>
                    <a:pt x="161" y="293"/>
                    <a:pt x="160" y="294"/>
                    <a:pt x="160" y="295"/>
                  </a:cubicBezTo>
                  <a:cubicBezTo>
                    <a:pt x="159" y="295"/>
                    <a:pt x="159" y="295"/>
                    <a:pt x="158" y="296"/>
                  </a:cubicBezTo>
                  <a:cubicBezTo>
                    <a:pt x="157" y="296"/>
                    <a:pt x="157" y="296"/>
                    <a:pt x="156" y="297"/>
                  </a:cubicBezTo>
                  <a:cubicBezTo>
                    <a:pt x="156" y="297"/>
                    <a:pt x="156" y="297"/>
                    <a:pt x="156" y="297"/>
                  </a:cubicBezTo>
                  <a:cubicBezTo>
                    <a:pt x="156" y="298"/>
                    <a:pt x="155" y="298"/>
                    <a:pt x="155" y="298"/>
                  </a:cubicBezTo>
                  <a:cubicBezTo>
                    <a:pt x="155" y="299"/>
                    <a:pt x="154" y="299"/>
                    <a:pt x="154" y="299"/>
                  </a:cubicBezTo>
                  <a:cubicBezTo>
                    <a:pt x="154" y="300"/>
                    <a:pt x="153" y="300"/>
                    <a:pt x="153" y="300"/>
                  </a:cubicBezTo>
                  <a:cubicBezTo>
                    <a:pt x="153" y="300"/>
                    <a:pt x="153" y="301"/>
                    <a:pt x="153" y="301"/>
                  </a:cubicBezTo>
                  <a:cubicBezTo>
                    <a:pt x="152" y="301"/>
                    <a:pt x="152" y="302"/>
                    <a:pt x="152" y="302"/>
                  </a:cubicBezTo>
                  <a:cubicBezTo>
                    <a:pt x="151" y="303"/>
                    <a:pt x="151" y="303"/>
                    <a:pt x="151" y="304"/>
                  </a:cubicBezTo>
                  <a:cubicBezTo>
                    <a:pt x="151" y="304"/>
                    <a:pt x="151" y="304"/>
                    <a:pt x="151" y="305"/>
                  </a:cubicBezTo>
                  <a:cubicBezTo>
                    <a:pt x="150" y="305"/>
                    <a:pt x="150" y="307"/>
                    <a:pt x="150" y="308"/>
                  </a:cubicBezTo>
                  <a:cubicBezTo>
                    <a:pt x="150" y="309"/>
                    <a:pt x="150" y="310"/>
                    <a:pt x="150" y="311"/>
                  </a:cubicBezTo>
                  <a:cubicBezTo>
                    <a:pt x="150" y="312"/>
                    <a:pt x="150" y="313"/>
                    <a:pt x="150" y="314"/>
                  </a:cubicBezTo>
                  <a:cubicBezTo>
                    <a:pt x="150" y="314"/>
                    <a:pt x="150" y="314"/>
                    <a:pt x="150" y="314"/>
                  </a:cubicBezTo>
                  <a:cubicBezTo>
                    <a:pt x="150" y="313"/>
                    <a:pt x="150" y="313"/>
                    <a:pt x="150" y="313"/>
                  </a:cubicBezTo>
                  <a:cubicBezTo>
                    <a:pt x="150" y="313"/>
                    <a:pt x="150" y="313"/>
                    <a:pt x="149" y="312"/>
                  </a:cubicBezTo>
                  <a:cubicBezTo>
                    <a:pt x="149" y="312"/>
                    <a:pt x="149" y="312"/>
                    <a:pt x="148" y="311"/>
                  </a:cubicBezTo>
                  <a:cubicBezTo>
                    <a:pt x="148" y="311"/>
                    <a:pt x="148" y="311"/>
                    <a:pt x="147" y="310"/>
                  </a:cubicBezTo>
                  <a:cubicBezTo>
                    <a:pt x="147" y="310"/>
                    <a:pt x="147" y="310"/>
                    <a:pt x="147" y="310"/>
                  </a:cubicBezTo>
                  <a:cubicBezTo>
                    <a:pt x="146" y="310"/>
                    <a:pt x="146" y="310"/>
                    <a:pt x="146" y="310"/>
                  </a:cubicBezTo>
                  <a:cubicBezTo>
                    <a:pt x="146" y="309"/>
                    <a:pt x="145" y="309"/>
                    <a:pt x="145" y="308"/>
                  </a:cubicBezTo>
                  <a:close/>
                  <a:moveTo>
                    <a:pt x="113" y="307"/>
                  </a:moveTo>
                  <a:cubicBezTo>
                    <a:pt x="113" y="307"/>
                    <a:pt x="113" y="307"/>
                    <a:pt x="113" y="307"/>
                  </a:cubicBezTo>
                  <a:cubicBezTo>
                    <a:pt x="113" y="307"/>
                    <a:pt x="114" y="307"/>
                    <a:pt x="114" y="307"/>
                  </a:cubicBezTo>
                  <a:cubicBezTo>
                    <a:pt x="115" y="307"/>
                    <a:pt x="115" y="307"/>
                    <a:pt x="115" y="307"/>
                  </a:cubicBezTo>
                  <a:cubicBezTo>
                    <a:pt x="115" y="307"/>
                    <a:pt x="114" y="307"/>
                    <a:pt x="114" y="307"/>
                  </a:cubicBezTo>
                  <a:cubicBezTo>
                    <a:pt x="114" y="308"/>
                    <a:pt x="114" y="308"/>
                    <a:pt x="114" y="308"/>
                  </a:cubicBezTo>
                  <a:cubicBezTo>
                    <a:pt x="114" y="308"/>
                    <a:pt x="114" y="308"/>
                    <a:pt x="113" y="308"/>
                  </a:cubicBezTo>
                  <a:cubicBezTo>
                    <a:pt x="113" y="308"/>
                    <a:pt x="113" y="308"/>
                    <a:pt x="113" y="308"/>
                  </a:cubicBezTo>
                  <a:cubicBezTo>
                    <a:pt x="112" y="308"/>
                    <a:pt x="112" y="308"/>
                    <a:pt x="112" y="308"/>
                  </a:cubicBezTo>
                  <a:cubicBezTo>
                    <a:pt x="111" y="309"/>
                    <a:pt x="111" y="309"/>
                    <a:pt x="110" y="309"/>
                  </a:cubicBezTo>
                  <a:cubicBezTo>
                    <a:pt x="110" y="309"/>
                    <a:pt x="110" y="309"/>
                    <a:pt x="109" y="309"/>
                  </a:cubicBezTo>
                  <a:cubicBezTo>
                    <a:pt x="109" y="309"/>
                    <a:pt x="109" y="309"/>
                    <a:pt x="109" y="309"/>
                  </a:cubicBezTo>
                  <a:cubicBezTo>
                    <a:pt x="109" y="309"/>
                    <a:pt x="109" y="309"/>
                    <a:pt x="109" y="309"/>
                  </a:cubicBezTo>
                  <a:cubicBezTo>
                    <a:pt x="110" y="308"/>
                    <a:pt x="110" y="308"/>
                    <a:pt x="110" y="307"/>
                  </a:cubicBezTo>
                  <a:cubicBezTo>
                    <a:pt x="110" y="307"/>
                    <a:pt x="110" y="307"/>
                    <a:pt x="110" y="307"/>
                  </a:cubicBezTo>
                  <a:cubicBezTo>
                    <a:pt x="110" y="307"/>
                    <a:pt x="111" y="307"/>
                    <a:pt x="111" y="308"/>
                  </a:cubicBezTo>
                  <a:cubicBezTo>
                    <a:pt x="111" y="308"/>
                    <a:pt x="112" y="308"/>
                    <a:pt x="112" y="308"/>
                  </a:cubicBezTo>
                  <a:cubicBezTo>
                    <a:pt x="112" y="308"/>
                    <a:pt x="113" y="308"/>
                    <a:pt x="113" y="307"/>
                  </a:cubicBezTo>
                  <a:close/>
                  <a:moveTo>
                    <a:pt x="41" y="332"/>
                  </a:moveTo>
                  <a:cubicBezTo>
                    <a:pt x="41" y="332"/>
                    <a:pt x="42" y="331"/>
                    <a:pt x="43" y="331"/>
                  </a:cubicBezTo>
                  <a:cubicBezTo>
                    <a:pt x="43" y="331"/>
                    <a:pt x="44" y="331"/>
                    <a:pt x="44" y="331"/>
                  </a:cubicBezTo>
                  <a:cubicBezTo>
                    <a:pt x="45" y="331"/>
                    <a:pt x="45" y="331"/>
                    <a:pt x="45" y="331"/>
                  </a:cubicBezTo>
                  <a:cubicBezTo>
                    <a:pt x="45" y="331"/>
                    <a:pt x="45" y="331"/>
                    <a:pt x="45" y="331"/>
                  </a:cubicBezTo>
                  <a:cubicBezTo>
                    <a:pt x="45" y="331"/>
                    <a:pt x="44" y="331"/>
                    <a:pt x="44" y="332"/>
                  </a:cubicBezTo>
                  <a:cubicBezTo>
                    <a:pt x="43" y="332"/>
                    <a:pt x="42" y="333"/>
                    <a:pt x="41" y="333"/>
                  </a:cubicBezTo>
                  <a:cubicBezTo>
                    <a:pt x="41" y="333"/>
                    <a:pt x="40" y="333"/>
                    <a:pt x="40" y="333"/>
                  </a:cubicBezTo>
                  <a:cubicBezTo>
                    <a:pt x="41" y="333"/>
                    <a:pt x="41" y="332"/>
                    <a:pt x="41" y="332"/>
                  </a:cubicBezTo>
                  <a:close/>
                  <a:moveTo>
                    <a:pt x="206" y="162"/>
                  </a:moveTo>
                  <a:cubicBezTo>
                    <a:pt x="206" y="162"/>
                    <a:pt x="206" y="162"/>
                    <a:pt x="206" y="162"/>
                  </a:cubicBezTo>
                  <a:cubicBezTo>
                    <a:pt x="206" y="162"/>
                    <a:pt x="206" y="162"/>
                    <a:pt x="206" y="162"/>
                  </a:cubicBezTo>
                  <a:cubicBezTo>
                    <a:pt x="206" y="162"/>
                    <a:pt x="207" y="161"/>
                    <a:pt x="208" y="160"/>
                  </a:cubicBezTo>
                  <a:cubicBezTo>
                    <a:pt x="208" y="160"/>
                    <a:pt x="208" y="160"/>
                    <a:pt x="208" y="159"/>
                  </a:cubicBezTo>
                  <a:cubicBezTo>
                    <a:pt x="208" y="159"/>
                    <a:pt x="209" y="159"/>
                    <a:pt x="209" y="158"/>
                  </a:cubicBezTo>
                  <a:cubicBezTo>
                    <a:pt x="210" y="157"/>
                    <a:pt x="210" y="156"/>
                    <a:pt x="211" y="156"/>
                  </a:cubicBezTo>
                  <a:cubicBezTo>
                    <a:pt x="211" y="156"/>
                    <a:pt x="211" y="156"/>
                    <a:pt x="211" y="156"/>
                  </a:cubicBezTo>
                  <a:cubicBezTo>
                    <a:pt x="212" y="155"/>
                    <a:pt x="213" y="154"/>
                    <a:pt x="213" y="154"/>
                  </a:cubicBezTo>
                  <a:cubicBezTo>
                    <a:pt x="213" y="154"/>
                    <a:pt x="213" y="154"/>
                    <a:pt x="213" y="154"/>
                  </a:cubicBezTo>
                  <a:cubicBezTo>
                    <a:pt x="214" y="153"/>
                    <a:pt x="214" y="153"/>
                    <a:pt x="214" y="153"/>
                  </a:cubicBezTo>
                  <a:cubicBezTo>
                    <a:pt x="215" y="152"/>
                    <a:pt x="215" y="152"/>
                    <a:pt x="215" y="152"/>
                  </a:cubicBezTo>
                  <a:cubicBezTo>
                    <a:pt x="216" y="152"/>
                    <a:pt x="216" y="151"/>
                    <a:pt x="217" y="151"/>
                  </a:cubicBezTo>
                  <a:cubicBezTo>
                    <a:pt x="217" y="151"/>
                    <a:pt x="217" y="150"/>
                    <a:pt x="217" y="150"/>
                  </a:cubicBezTo>
                  <a:cubicBezTo>
                    <a:pt x="217" y="150"/>
                    <a:pt x="218" y="150"/>
                    <a:pt x="218" y="150"/>
                  </a:cubicBezTo>
                  <a:cubicBezTo>
                    <a:pt x="219" y="150"/>
                    <a:pt x="220" y="149"/>
                    <a:pt x="220" y="148"/>
                  </a:cubicBezTo>
                  <a:cubicBezTo>
                    <a:pt x="221" y="148"/>
                    <a:pt x="221" y="148"/>
                    <a:pt x="221" y="148"/>
                  </a:cubicBezTo>
                  <a:cubicBezTo>
                    <a:pt x="221" y="148"/>
                    <a:pt x="221" y="148"/>
                    <a:pt x="221" y="148"/>
                  </a:cubicBezTo>
                  <a:cubicBezTo>
                    <a:pt x="221" y="147"/>
                    <a:pt x="222" y="147"/>
                    <a:pt x="222" y="147"/>
                  </a:cubicBezTo>
                  <a:cubicBezTo>
                    <a:pt x="223" y="147"/>
                    <a:pt x="223" y="147"/>
                    <a:pt x="223" y="147"/>
                  </a:cubicBezTo>
                  <a:cubicBezTo>
                    <a:pt x="223" y="147"/>
                    <a:pt x="223" y="147"/>
                    <a:pt x="223" y="147"/>
                  </a:cubicBezTo>
                  <a:cubicBezTo>
                    <a:pt x="224" y="146"/>
                    <a:pt x="225" y="146"/>
                    <a:pt x="225" y="146"/>
                  </a:cubicBezTo>
                  <a:cubicBezTo>
                    <a:pt x="227" y="146"/>
                    <a:pt x="227" y="145"/>
                    <a:pt x="227" y="145"/>
                  </a:cubicBezTo>
                  <a:cubicBezTo>
                    <a:pt x="228" y="145"/>
                    <a:pt x="228" y="145"/>
                    <a:pt x="228" y="145"/>
                  </a:cubicBezTo>
                  <a:cubicBezTo>
                    <a:pt x="228" y="144"/>
                    <a:pt x="229" y="144"/>
                    <a:pt x="229" y="144"/>
                  </a:cubicBezTo>
                  <a:cubicBezTo>
                    <a:pt x="230" y="144"/>
                    <a:pt x="231" y="144"/>
                    <a:pt x="231" y="144"/>
                  </a:cubicBezTo>
                  <a:cubicBezTo>
                    <a:pt x="232" y="144"/>
                    <a:pt x="232" y="143"/>
                    <a:pt x="233" y="143"/>
                  </a:cubicBezTo>
                  <a:cubicBezTo>
                    <a:pt x="233" y="143"/>
                    <a:pt x="233" y="143"/>
                    <a:pt x="233" y="143"/>
                  </a:cubicBezTo>
                  <a:cubicBezTo>
                    <a:pt x="235" y="143"/>
                    <a:pt x="235" y="143"/>
                    <a:pt x="236" y="143"/>
                  </a:cubicBezTo>
                  <a:cubicBezTo>
                    <a:pt x="236" y="143"/>
                    <a:pt x="236" y="143"/>
                    <a:pt x="236" y="143"/>
                  </a:cubicBezTo>
                  <a:cubicBezTo>
                    <a:pt x="236" y="143"/>
                    <a:pt x="236" y="143"/>
                    <a:pt x="236" y="143"/>
                  </a:cubicBezTo>
                  <a:cubicBezTo>
                    <a:pt x="237" y="143"/>
                    <a:pt x="238" y="143"/>
                    <a:pt x="239" y="143"/>
                  </a:cubicBezTo>
                  <a:cubicBezTo>
                    <a:pt x="240" y="143"/>
                    <a:pt x="240" y="143"/>
                    <a:pt x="242" y="142"/>
                  </a:cubicBezTo>
                  <a:cubicBezTo>
                    <a:pt x="242" y="142"/>
                    <a:pt x="242" y="142"/>
                    <a:pt x="242" y="142"/>
                  </a:cubicBezTo>
                  <a:cubicBezTo>
                    <a:pt x="243" y="142"/>
                    <a:pt x="243" y="142"/>
                    <a:pt x="243" y="142"/>
                  </a:cubicBezTo>
                  <a:cubicBezTo>
                    <a:pt x="243" y="142"/>
                    <a:pt x="244" y="142"/>
                    <a:pt x="244" y="142"/>
                  </a:cubicBezTo>
                  <a:cubicBezTo>
                    <a:pt x="244" y="142"/>
                    <a:pt x="245" y="143"/>
                    <a:pt x="246" y="143"/>
                  </a:cubicBezTo>
                  <a:cubicBezTo>
                    <a:pt x="246" y="143"/>
                    <a:pt x="247" y="143"/>
                    <a:pt x="247" y="142"/>
                  </a:cubicBezTo>
                  <a:cubicBezTo>
                    <a:pt x="248" y="143"/>
                    <a:pt x="248" y="142"/>
                    <a:pt x="249" y="142"/>
                  </a:cubicBezTo>
                  <a:cubicBezTo>
                    <a:pt x="249" y="142"/>
                    <a:pt x="249" y="142"/>
                    <a:pt x="250" y="143"/>
                  </a:cubicBezTo>
                  <a:cubicBezTo>
                    <a:pt x="250" y="143"/>
                    <a:pt x="251" y="143"/>
                    <a:pt x="251" y="143"/>
                  </a:cubicBezTo>
                  <a:cubicBezTo>
                    <a:pt x="252" y="143"/>
                    <a:pt x="252" y="143"/>
                    <a:pt x="252" y="143"/>
                  </a:cubicBezTo>
                  <a:cubicBezTo>
                    <a:pt x="252" y="143"/>
                    <a:pt x="253" y="143"/>
                    <a:pt x="253" y="143"/>
                  </a:cubicBezTo>
                  <a:cubicBezTo>
                    <a:pt x="253" y="143"/>
                    <a:pt x="254" y="143"/>
                    <a:pt x="254" y="143"/>
                  </a:cubicBezTo>
                  <a:cubicBezTo>
                    <a:pt x="255" y="143"/>
                    <a:pt x="256" y="144"/>
                    <a:pt x="256" y="144"/>
                  </a:cubicBezTo>
                  <a:cubicBezTo>
                    <a:pt x="257" y="145"/>
                    <a:pt x="258" y="145"/>
                    <a:pt x="259" y="145"/>
                  </a:cubicBezTo>
                  <a:cubicBezTo>
                    <a:pt x="259" y="145"/>
                    <a:pt x="259" y="145"/>
                    <a:pt x="259" y="145"/>
                  </a:cubicBezTo>
                  <a:cubicBezTo>
                    <a:pt x="260" y="145"/>
                    <a:pt x="260" y="145"/>
                    <a:pt x="260" y="145"/>
                  </a:cubicBezTo>
                  <a:cubicBezTo>
                    <a:pt x="260" y="145"/>
                    <a:pt x="261" y="146"/>
                    <a:pt x="261" y="146"/>
                  </a:cubicBezTo>
                  <a:cubicBezTo>
                    <a:pt x="262" y="146"/>
                    <a:pt x="262" y="146"/>
                    <a:pt x="263" y="147"/>
                  </a:cubicBezTo>
                  <a:cubicBezTo>
                    <a:pt x="264" y="148"/>
                    <a:pt x="265" y="149"/>
                    <a:pt x="266" y="149"/>
                  </a:cubicBezTo>
                  <a:cubicBezTo>
                    <a:pt x="266" y="149"/>
                    <a:pt x="266" y="149"/>
                    <a:pt x="266" y="149"/>
                  </a:cubicBezTo>
                  <a:cubicBezTo>
                    <a:pt x="266" y="149"/>
                    <a:pt x="267" y="149"/>
                    <a:pt x="267" y="149"/>
                  </a:cubicBezTo>
                  <a:cubicBezTo>
                    <a:pt x="267" y="149"/>
                    <a:pt x="267" y="149"/>
                    <a:pt x="268" y="150"/>
                  </a:cubicBezTo>
                  <a:cubicBezTo>
                    <a:pt x="268" y="150"/>
                    <a:pt x="268" y="150"/>
                    <a:pt x="269" y="150"/>
                  </a:cubicBezTo>
                  <a:cubicBezTo>
                    <a:pt x="269" y="150"/>
                    <a:pt x="269" y="150"/>
                    <a:pt x="269" y="150"/>
                  </a:cubicBezTo>
                  <a:cubicBezTo>
                    <a:pt x="269" y="150"/>
                    <a:pt x="269" y="150"/>
                    <a:pt x="270" y="150"/>
                  </a:cubicBezTo>
                  <a:cubicBezTo>
                    <a:pt x="270" y="150"/>
                    <a:pt x="270" y="151"/>
                    <a:pt x="270" y="151"/>
                  </a:cubicBezTo>
                  <a:cubicBezTo>
                    <a:pt x="270" y="152"/>
                    <a:pt x="270" y="152"/>
                    <a:pt x="270" y="152"/>
                  </a:cubicBezTo>
                  <a:cubicBezTo>
                    <a:pt x="272" y="153"/>
                    <a:pt x="272" y="153"/>
                    <a:pt x="273" y="154"/>
                  </a:cubicBezTo>
                  <a:cubicBezTo>
                    <a:pt x="273" y="154"/>
                    <a:pt x="273" y="155"/>
                    <a:pt x="273" y="155"/>
                  </a:cubicBezTo>
                  <a:cubicBezTo>
                    <a:pt x="273" y="155"/>
                    <a:pt x="274" y="156"/>
                    <a:pt x="274" y="156"/>
                  </a:cubicBezTo>
                  <a:cubicBezTo>
                    <a:pt x="274" y="156"/>
                    <a:pt x="274" y="157"/>
                    <a:pt x="274" y="157"/>
                  </a:cubicBezTo>
                  <a:cubicBezTo>
                    <a:pt x="274" y="157"/>
                    <a:pt x="275" y="158"/>
                    <a:pt x="275" y="158"/>
                  </a:cubicBezTo>
                  <a:cubicBezTo>
                    <a:pt x="276" y="158"/>
                    <a:pt x="276" y="158"/>
                    <a:pt x="277" y="158"/>
                  </a:cubicBezTo>
                  <a:cubicBezTo>
                    <a:pt x="277" y="158"/>
                    <a:pt x="277" y="158"/>
                    <a:pt x="277" y="158"/>
                  </a:cubicBezTo>
                  <a:cubicBezTo>
                    <a:pt x="277" y="159"/>
                    <a:pt x="277" y="159"/>
                    <a:pt x="278" y="160"/>
                  </a:cubicBezTo>
                  <a:cubicBezTo>
                    <a:pt x="278" y="160"/>
                    <a:pt x="278" y="160"/>
                    <a:pt x="278" y="161"/>
                  </a:cubicBezTo>
                  <a:cubicBezTo>
                    <a:pt x="278" y="161"/>
                    <a:pt x="279" y="162"/>
                    <a:pt x="279" y="162"/>
                  </a:cubicBezTo>
                  <a:cubicBezTo>
                    <a:pt x="279" y="163"/>
                    <a:pt x="279" y="163"/>
                    <a:pt x="280" y="164"/>
                  </a:cubicBezTo>
                  <a:cubicBezTo>
                    <a:pt x="281" y="165"/>
                    <a:pt x="281" y="165"/>
                    <a:pt x="281" y="165"/>
                  </a:cubicBezTo>
                  <a:cubicBezTo>
                    <a:pt x="281" y="165"/>
                    <a:pt x="281" y="165"/>
                    <a:pt x="281" y="166"/>
                  </a:cubicBezTo>
                  <a:cubicBezTo>
                    <a:pt x="281" y="166"/>
                    <a:pt x="281" y="167"/>
                    <a:pt x="281" y="167"/>
                  </a:cubicBezTo>
                  <a:cubicBezTo>
                    <a:pt x="282" y="168"/>
                    <a:pt x="282" y="168"/>
                    <a:pt x="282" y="168"/>
                  </a:cubicBezTo>
                  <a:cubicBezTo>
                    <a:pt x="283" y="168"/>
                    <a:pt x="283" y="168"/>
                    <a:pt x="283" y="169"/>
                  </a:cubicBezTo>
                  <a:cubicBezTo>
                    <a:pt x="283" y="169"/>
                    <a:pt x="283" y="169"/>
                    <a:pt x="284" y="170"/>
                  </a:cubicBezTo>
                  <a:cubicBezTo>
                    <a:pt x="285" y="171"/>
                    <a:pt x="285" y="172"/>
                    <a:pt x="285" y="173"/>
                  </a:cubicBezTo>
                  <a:cubicBezTo>
                    <a:pt x="285" y="173"/>
                    <a:pt x="286" y="173"/>
                    <a:pt x="286" y="174"/>
                  </a:cubicBezTo>
                  <a:cubicBezTo>
                    <a:pt x="286" y="174"/>
                    <a:pt x="286" y="174"/>
                    <a:pt x="286" y="174"/>
                  </a:cubicBezTo>
                  <a:cubicBezTo>
                    <a:pt x="286" y="175"/>
                    <a:pt x="286" y="176"/>
                    <a:pt x="287" y="176"/>
                  </a:cubicBezTo>
                  <a:cubicBezTo>
                    <a:pt x="288" y="177"/>
                    <a:pt x="288" y="177"/>
                    <a:pt x="288" y="178"/>
                  </a:cubicBezTo>
                  <a:cubicBezTo>
                    <a:pt x="288" y="178"/>
                    <a:pt x="288" y="178"/>
                    <a:pt x="288" y="178"/>
                  </a:cubicBezTo>
                  <a:cubicBezTo>
                    <a:pt x="288" y="179"/>
                    <a:pt x="289" y="181"/>
                    <a:pt x="290" y="182"/>
                  </a:cubicBezTo>
                  <a:cubicBezTo>
                    <a:pt x="290" y="182"/>
                    <a:pt x="290" y="182"/>
                    <a:pt x="290" y="182"/>
                  </a:cubicBezTo>
                  <a:cubicBezTo>
                    <a:pt x="290" y="182"/>
                    <a:pt x="291" y="183"/>
                    <a:pt x="291" y="183"/>
                  </a:cubicBezTo>
                  <a:cubicBezTo>
                    <a:pt x="291" y="183"/>
                    <a:pt x="290" y="184"/>
                    <a:pt x="291" y="184"/>
                  </a:cubicBezTo>
                  <a:cubicBezTo>
                    <a:pt x="291" y="184"/>
                    <a:pt x="291" y="185"/>
                    <a:pt x="292" y="185"/>
                  </a:cubicBezTo>
                  <a:cubicBezTo>
                    <a:pt x="292" y="185"/>
                    <a:pt x="292" y="185"/>
                    <a:pt x="292" y="185"/>
                  </a:cubicBezTo>
                  <a:cubicBezTo>
                    <a:pt x="292" y="186"/>
                    <a:pt x="292" y="186"/>
                    <a:pt x="292" y="187"/>
                  </a:cubicBezTo>
                  <a:cubicBezTo>
                    <a:pt x="292" y="188"/>
                    <a:pt x="293" y="188"/>
                    <a:pt x="293" y="189"/>
                  </a:cubicBezTo>
                  <a:cubicBezTo>
                    <a:pt x="293" y="189"/>
                    <a:pt x="293" y="189"/>
                    <a:pt x="293" y="189"/>
                  </a:cubicBezTo>
                  <a:cubicBezTo>
                    <a:pt x="293" y="189"/>
                    <a:pt x="293" y="190"/>
                    <a:pt x="294" y="190"/>
                  </a:cubicBezTo>
                  <a:cubicBezTo>
                    <a:pt x="294" y="190"/>
                    <a:pt x="294" y="191"/>
                    <a:pt x="294" y="191"/>
                  </a:cubicBezTo>
                  <a:cubicBezTo>
                    <a:pt x="294" y="191"/>
                    <a:pt x="294" y="192"/>
                    <a:pt x="295" y="192"/>
                  </a:cubicBezTo>
                  <a:cubicBezTo>
                    <a:pt x="295" y="193"/>
                    <a:pt x="295" y="193"/>
                    <a:pt x="295" y="193"/>
                  </a:cubicBezTo>
                  <a:cubicBezTo>
                    <a:pt x="295" y="194"/>
                    <a:pt x="295" y="195"/>
                    <a:pt x="297" y="195"/>
                  </a:cubicBezTo>
                  <a:cubicBezTo>
                    <a:pt x="297" y="195"/>
                    <a:pt x="297" y="195"/>
                    <a:pt x="297" y="195"/>
                  </a:cubicBezTo>
                  <a:cubicBezTo>
                    <a:pt x="297" y="196"/>
                    <a:pt x="297" y="196"/>
                    <a:pt x="297" y="196"/>
                  </a:cubicBezTo>
                  <a:cubicBezTo>
                    <a:pt x="297" y="196"/>
                    <a:pt x="297" y="196"/>
                    <a:pt x="297" y="196"/>
                  </a:cubicBezTo>
                  <a:cubicBezTo>
                    <a:pt x="297" y="196"/>
                    <a:pt x="297" y="197"/>
                    <a:pt x="297" y="197"/>
                  </a:cubicBezTo>
                  <a:cubicBezTo>
                    <a:pt x="297" y="198"/>
                    <a:pt x="298" y="199"/>
                    <a:pt x="298" y="200"/>
                  </a:cubicBezTo>
                  <a:cubicBezTo>
                    <a:pt x="299" y="200"/>
                    <a:pt x="299" y="200"/>
                    <a:pt x="299" y="201"/>
                  </a:cubicBezTo>
                  <a:cubicBezTo>
                    <a:pt x="299" y="201"/>
                    <a:pt x="299" y="202"/>
                    <a:pt x="300" y="203"/>
                  </a:cubicBezTo>
                  <a:cubicBezTo>
                    <a:pt x="300" y="203"/>
                    <a:pt x="300" y="203"/>
                    <a:pt x="300" y="203"/>
                  </a:cubicBezTo>
                  <a:cubicBezTo>
                    <a:pt x="298" y="203"/>
                    <a:pt x="298" y="204"/>
                    <a:pt x="297" y="204"/>
                  </a:cubicBezTo>
                  <a:cubicBezTo>
                    <a:pt x="297" y="204"/>
                    <a:pt x="297" y="204"/>
                    <a:pt x="297" y="204"/>
                  </a:cubicBezTo>
                  <a:cubicBezTo>
                    <a:pt x="297" y="205"/>
                    <a:pt x="296" y="205"/>
                    <a:pt x="296" y="206"/>
                  </a:cubicBezTo>
                  <a:cubicBezTo>
                    <a:pt x="296" y="206"/>
                    <a:pt x="295" y="206"/>
                    <a:pt x="295" y="207"/>
                  </a:cubicBezTo>
                  <a:cubicBezTo>
                    <a:pt x="294" y="207"/>
                    <a:pt x="294" y="208"/>
                    <a:pt x="293" y="208"/>
                  </a:cubicBezTo>
                  <a:cubicBezTo>
                    <a:pt x="293" y="208"/>
                    <a:pt x="293" y="208"/>
                    <a:pt x="293" y="208"/>
                  </a:cubicBezTo>
                  <a:cubicBezTo>
                    <a:pt x="292" y="209"/>
                    <a:pt x="292" y="209"/>
                    <a:pt x="291" y="210"/>
                  </a:cubicBezTo>
                  <a:cubicBezTo>
                    <a:pt x="291" y="210"/>
                    <a:pt x="291" y="210"/>
                    <a:pt x="291" y="210"/>
                  </a:cubicBezTo>
                  <a:cubicBezTo>
                    <a:pt x="291" y="210"/>
                    <a:pt x="291" y="210"/>
                    <a:pt x="291" y="210"/>
                  </a:cubicBezTo>
                  <a:cubicBezTo>
                    <a:pt x="290" y="210"/>
                    <a:pt x="289" y="210"/>
                    <a:pt x="289" y="211"/>
                  </a:cubicBezTo>
                  <a:cubicBezTo>
                    <a:pt x="289" y="211"/>
                    <a:pt x="289" y="211"/>
                    <a:pt x="289" y="212"/>
                  </a:cubicBezTo>
                  <a:cubicBezTo>
                    <a:pt x="289" y="212"/>
                    <a:pt x="289" y="212"/>
                    <a:pt x="289" y="212"/>
                  </a:cubicBezTo>
                  <a:cubicBezTo>
                    <a:pt x="289" y="212"/>
                    <a:pt x="289" y="212"/>
                    <a:pt x="289" y="212"/>
                  </a:cubicBezTo>
                  <a:cubicBezTo>
                    <a:pt x="288" y="213"/>
                    <a:pt x="288" y="213"/>
                    <a:pt x="288" y="214"/>
                  </a:cubicBezTo>
                  <a:cubicBezTo>
                    <a:pt x="288" y="215"/>
                    <a:pt x="288" y="215"/>
                    <a:pt x="289" y="216"/>
                  </a:cubicBezTo>
                  <a:cubicBezTo>
                    <a:pt x="289" y="216"/>
                    <a:pt x="289" y="216"/>
                    <a:pt x="289" y="216"/>
                  </a:cubicBezTo>
                  <a:cubicBezTo>
                    <a:pt x="289" y="216"/>
                    <a:pt x="289" y="216"/>
                    <a:pt x="289" y="216"/>
                  </a:cubicBezTo>
                  <a:cubicBezTo>
                    <a:pt x="289" y="217"/>
                    <a:pt x="289" y="217"/>
                    <a:pt x="289" y="217"/>
                  </a:cubicBezTo>
                  <a:cubicBezTo>
                    <a:pt x="289" y="217"/>
                    <a:pt x="289" y="217"/>
                    <a:pt x="289" y="217"/>
                  </a:cubicBezTo>
                  <a:cubicBezTo>
                    <a:pt x="289" y="218"/>
                    <a:pt x="289" y="219"/>
                    <a:pt x="289" y="219"/>
                  </a:cubicBezTo>
                  <a:cubicBezTo>
                    <a:pt x="289" y="221"/>
                    <a:pt x="289" y="221"/>
                    <a:pt x="289" y="221"/>
                  </a:cubicBezTo>
                  <a:cubicBezTo>
                    <a:pt x="288" y="223"/>
                    <a:pt x="289" y="224"/>
                    <a:pt x="289" y="225"/>
                  </a:cubicBezTo>
                  <a:cubicBezTo>
                    <a:pt x="289" y="225"/>
                    <a:pt x="289" y="225"/>
                    <a:pt x="289" y="225"/>
                  </a:cubicBezTo>
                  <a:cubicBezTo>
                    <a:pt x="289" y="225"/>
                    <a:pt x="289" y="226"/>
                    <a:pt x="290" y="226"/>
                  </a:cubicBezTo>
                  <a:cubicBezTo>
                    <a:pt x="290" y="226"/>
                    <a:pt x="290" y="226"/>
                    <a:pt x="290" y="227"/>
                  </a:cubicBezTo>
                  <a:cubicBezTo>
                    <a:pt x="290" y="228"/>
                    <a:pt x="290" y="228"/>
                    <a:pt x="290" y="228"/>
                  </a:cubicBezTo>
                  <a:cubicBezTo>
                    <a:pt x="290" y="228"/>
                    <a:pt x="290" y="229"/>
                    <a:pt x="290" y="229"/>
                  </a:cubicBezTo>
                  <a:cubicBezTo>
                    <a:pt x="289" y="229"/>
                    <a:pt x="289" y="229"/>
                    <a:pt x="289" y="230"/>
                  </a:cubicBezTo>
                  <a:cubicBezTo>
                    <a:pt x="288" y="231"/>
                    <a:pt x="287" y="231"/>
                    <a:pt x="287" y="232"/>
                  </a:cubicBezTo>
                  <a:cubicBezTo>
                    <a:pt x="286" y="232"/>
                    <a:pt x="286" y="232"/>
                    <a:pt x="285" y="233"/>
                  </a:cubicBezTo>
                  <a:cubicBezTo>
                    <a:pt x="285" y="233"/>
                    <a:pt x="285" y="233"/>
                    <a:pt x="284" y="233"/>
                  </a:cubicBezTo>
                  <a:cubicBezTo>
                    <a:pt x="283" y="233"/>
                    <a:pt x="283" y="233"/>
                    <a:pt x="282" y="234"/>
                  </a:cubicBezTo>
                  <a:cubicBezTo>
                    <a:pt x="282" y="234"/>
                    <a:pt x="282" y="234"/>
                    <a:pt x="281" y="234"/>
                  </a:cubicBezTo>
                  <a:cubicBezTo>
                    <a:pt x="280" y="235"/>
                    <a:pt x="279" y="235"/>
                    <a:pt x="279" y="235"/>
                  </a:cubicBezTo>
                  <a:cubicBezTo>
                    <a:pt x="278" y="234"/>
                    <a:pt x="277" y="235"/>
                    <a:pt x="276" y="235"/>
                  </a:cubicBezTo>
                  <a:cubicBezTo>
                    <a:pt x="276" y="235"/>
                    <a:pt x="276" y="235"/>
                    <a:pt x="275" y="235"/>
                  </a:cubicBezTo>
                  <a:cubicBezTo>
                    <a:pt x="275" y="235"/>
                    <a:pt x="275" y="235"/>
                    <a:pt x="274" y="235"/>
                  </a:cubicBezTo>
                  <a:cubicBezTo>
                    <a:pt x="274" y="235"/>
                    <a:pt x="274" y="235"/>
                    <a:pt x="273" y="235"/>
                  </a:cubicBezTo>
                  <a:cubicBezTo>
                    <a:pt x="273" y="235"/>
                    <a:pt x="273" y="235"/>
                    <a:pt x="272" y="235"/>
                  </a:cubicBezTo>
                  <a:cubicBezTo>
                    <a:pt x="272" y="234"/>
                    <a:pt x="271" y="234"/>
                    <a:pt x="270" y="234"/>
                  </a:cubicBezTo>
                  <a:cubicBezTo>
                    <a:pt x="270" y="234"/>
                    <a:pt x="270" y="234"/>
                    <a:pt x="269" y="234"/>
                  </a:cubicBezTo>
                  <a:cubicBezTo>
                    <a:pt x="269" y="234"/>
                    <a:pt x="269" y="234"/>
                    <a:pt x="269" y="234"/>
                  </a:cubicBezTo>
                  <a:cubicBezTo>
                    <a:pt x="268" y="234"/>
                    <a:pt x="268" y="234"/>
                    <a:pt x="267" y="235"/>
                  </a:cubicBezTo>
                  <a:cubicBezTo>
                    <a:pt x="267" y="235"/>
                    <a:pt x="267" y="235"/>
                    <a:pt x="267" y="235"/>
                  </a:cubicBezTo>
                  <a:cubicBezTo>
                    <a:pt x="267" y="236"/>
                    <a:pt x="267" y="236"/>
                    <a:pt x="267" y="236"/>
                  </a:cubicBezTo>
                  <a:cubicBezTo>
                    <a:pt x="267" y="237"/>
                    <a:pt x="267" y="237"/>
                    <a:pt x="268" y="237"/>
                  </a:cubicBezTo>
                  <a:cubicBezTo>
                    <a:pt x="268" y="237"/>
                    <a:pt x="268" y="237"/>
                    <a:pt x="268" y="237"/>
                  </a:cubicBezTo>
                  <a:cubicBezTo>
                    <a:pt x="268" y="237"/>
                    <a:pt x="268" y="237"/>
                    <a:pt x="268" y="237"/>
                  </a:cubicBezTo>
                  <a:cubicBezTo>
                    <a:pt x="269" y="237"/>
                    <a:pt x="270" y="238"/>
                    <a:pt x="271" y="238"/>
                  </a:cubicBezTo>
                  <a:cubicBezTo>
                    <a:pt x="271" y="239"/>
                    <a:pt x="271" y="239"/>
                    <a:pt x="271" y="239"/>
                  </a:cubicBezTo>
                  <a:cubicBezTo>
                    <a:pt x="271" y="239"/>
                    <a:pt x="271" y="239"/>
                    <a:pt x="272" y="239"/>
                  </a:cubicBezTo>
                  <a:cubicBezTo>
                    <a:pt x="272" y="239"/>
                    <a:pt x="272" y="239"/>
                    <a:pt x="273" y="239"/>
                  </a:cubicBezTo>
                  <a:cubicBezTo>
                    <a:pt x="274" y="239"/>
                    <a:pt x="275" y="240"/>
                    <a:pt x="275" y="239"/>
                  </a:cubicBezTo>
                  <a:cubicBezTo>
                    <a:pt x="275" y="239"/>
                    <a:pt x="276" y="240"/>
                    <a:pt x="276" y="240"/>
                  </a:cubicBezTo>
                  <a:cubicBezTo>
                    <a:pt x="276" y="240"/>
                    <a:pt x="277" y="240"/>
                    <a:pt x="277" y="240"/>
                  </a:cubicBezTo>
                  <a:cubicBezTo>
                    <a:pt x="278" y="240"/>
                    <a:pt x="278" y="240"/>
                    <a:pt x="279" y="239"/>
                  </a:cubicBezTo>
                  <a:cubicBezTo>
                    <a:pt x="279" y="239"/>
                    <a:pt x="280" y="239"/>
                    <a:pt x="281" y="239"/>
                  </a:cubicBezTo>
                  <a:cubicBezTo>
                    <a:pt x="281" y="239"/>
                    <a:pt x="282" y="239"/>
                    <a:pt x="282" y="239"/>
                  </a:cubicBezTo>
                  <a:cubicBezTo>
                    <a:pt x="284" y="239"/>
                    <a:pt x="285" y="239"/>
                    <a:pt x="286" y="238"/>
                  </a:cubicBezTo>
                  <a:cubicBezTo>
                    <a:pt x="286" y="238"/>
                    <a:pt x="286" y="238"/>
                    <a:pt x="286" y="238"/>
                  </a:cubicBezTo>
                  <a:cubicBezTo>
                    <a:pt x="286" y="238"/>
                    <a:pt x="286" y="238"/>
                    <a:pt x="286" y="238"/>
                  </a:cubicBezTo>
                  <a:cubicBezTo>
                    <a:pt x="287" y="237"/>
                    <a:pt x="287" y="237"/>
                    <a:pt x="288" y="237"/>
                  </a:cubicBezTo>
                  <a:cubicBezTo>
                    <a:pt x="288" y="237"/>
                    <a:pt x="288" y="237"/>
                    <a:pt x="288" y="237"/>
                  </a:cubicBezTo>
                  <a:cubicBezTo>
                    <a:pt x="289" y="237"/>
                    <a:pt x="289" y="237"/>
                    <a:pt x="290" y="236"/>
                  </a:cubicBezTo>
                  <a:cubicBezTo>
                    <a:pt x="290" y="236"/>
                    <a:pt x="290" y="236"/>
                    <a:pt x="291" y="236"/>
                  </a:cubicBezTo>
                  <a:cubicBezTo>
                    <a:pt x="291" y="236"/>
                    <a:pt x="291" y="235"/>
                    <a:pt x="291" y="235"/>
                  </a:cubicBezTo>
                  <a:cubicBezTo>
                    <a:pt x="291" y="235"/>
                    <a:pt x="291" y="235"/>
                    <a:pt x="291" y="236"/>
                  </a:cubicBezTo>
                  <a:cubicBezTo>
                    <a:pt x="291" y="236"/>
                    <a:pt x="291" y="236"/>
                    <a:pt x="291" y="237"/>
                  </a:cubicBezTo>
                  <a:cubicBezTo>
                    <a:pt x="291" y="237"/>
                    <a:pt x="291" y="237"/>
                    <a:pt x="291" y="238"/>
                  </a:cubicBezTo>
                  <a:cubicBezTo>
                    <a:pt x="291" y="238"/>
                    <a:pt x="291" y="238"/>
                    <a:pt x="291" y="239"/>
                  </a:cubicBezTo>
                  <a:cubicBezTo>
                    <a:pt x="291" y="239"/>
                    <a:pt x="291" y="240"/>
                    <a:pt x="292" y="241"/>
                  </a:cubicBezTo>
                  <a:cubicBezTo>
                    <a:pt x="292" y="241"/>
                    <a:pt x="292" y="241"/>
                    <a:pt x="292" y="241"/>
                  </a:cubicBezTo>
                  <a:cubicBezTo>
                    <a:pt x="292" y="241"/>
                    <a:pt x="292" y="242"/>
                    <a:pt x="292" y="242"/>
                  </a:cubicBezTo>
                  <a:cubicBezTo>
                    <a:pt x="292" y="242"/>
                    <a:pt x="292" y="243"/>
                    <a:pt x="292" y="244"/>
                  </a:cubicBezTo>
                  <a:cubicBezTo>
                    <a:pt x="292" y="244"/>
                    <a:pt x="292" y="244"/>
                    <a:pt x="292" y="244"/>
                  </a:cubicBezTo>
                  <a:cubicBezTo>
                    <a:pt x="293" y="245"/>
                    <a:pt x="293" y="245"/>
                    <a:pt x="293" y="246"/>
                  </a:cubicBezTo>
                  <a:cubicBezTo>
                    <a:pt x="293" y="246"/>
                    <a:pt x="293" y="246"/>
                    <a:pt x="293" y="247"/>
                  </a:cubicBezTo>
                  <a:cubicBezTo>
                    <a:pt x="293" y="247"/>
                    <a:pt x="293" y="247"/>
                    <a:pt x="293" y="248"/>
                  </a:cubicBezTo>
                  <a:cubicBezTo>
                    <a:pt x="293" y="248"/>
                    <a:pt x="293" y="249"/>
                    <a:pt x="293" y="249"/>
                  </a:cubicBezTo>
                  <a:cubicBezTo>
                    <a:pt x="293" y="250"/>
                    <a:pt x="293" y="250"/>
                    <a:pt x="293" y="250"/>
                  </a:cubicBezTo>
                  <a:cubicBezTo>
                    <a:pt x="293" y="250"/>
                    <a:pt x="293" y="251"/>
                    <a:pt x="293" y="251"/>
                  </a:cubicBezTo>
                  <a:cubicBezTo>
                    <a:pt x="293" y="251"/>
                    <a:pt x="293" y="251"/>
                    <a:pt x="293" y="251"/>
                  </a:cubicBezTo>
                  <a:cubicBezTo>
                    <a:pt x="293" y="252"/>
                    <a:pt x="293" y="252"/>
                    <a:pt x="293" y="253"/>
                  </a:cubicBezTo>
                  <a:cubicBezTo>
                    <a:pt x="293" y="253"/>
                    <a:pt x="293" y="253"/>
                    <a:pt x="293" y="253"/>
                  </a:cubicBezTo>
                  <a:cubicBezTo>
                    <a:pt x="293" y="254"/>
                    <a:pt x="293" y="254"/>
                    <a:pt x="293" y="254"/>
                  </a:cubicBezTo>
                  <a:cubicBezTo>
                    <a:pt x="293" y="254"/>
                    <a:pt x="293" y="255"/>
                    <a:pt x="293" y="256"/>
                  </a:cubicBezTo>
                  <a:cubicBezTo>
                    <a:pt x="293" y="256"/>
                    <a:pt x="293" y="256"/>
                    <a:pt x="293" y="256"/>
                  </a:cubicBezTo>
                  <a:cubicBezTo>
                    <a:pt x="292" y="256"/>
                    <a:pt x="292" y="257"/>
                    <a:pt x="292" y="258"/>
                  </a:cubicBezTo>
                  <a:cubicBezTo>
                    <a:pt x="292" y="258"/>
                    <a:pt x="292" y="259"/>
                    <a:pt x="292" y="259"/>
                  </a:cubicBezTo>
                  <a:cubicBezTo>
                    <a:pt x="292" y="259"/>
                    <a:pt x="292" y="260"/>
                    <a:pt x="292" y="260"/>
                  </a:cubicBezTo>
                  <a:cubicBezTo>
                    <a:pt x="291" y="261"/>
                    <a:pt x="291" y="261"/>
                    <a:pt x="291" y="261"/>
                  </a:cubicBezTo>
                  <a:cubicBezTo>
                    <a:pt x="291" y="261"/>
                    <a:pt x="291" y="262"/>
                    <a:pt x="291" y="262"/>
                  </a:cubicBezTo>
                  <a:cubicBezTo>
                    <a:pt x="291" y="262"/>
                    <a:pt x="290" y="262"/>
                    <a:pt x="290" y="263"/>
                  </a:cubicBezTo>
                  <a:cubicBezTo>
                    <a:pt x="290" y="263"/>
                    <a:pt x="290" y="263"/>
                    <a:pt x="290" y="264"/>
                  </a:cubicBezTo>
                  <a:cubicBezTo>
                    <a:pt x="290" y="264"/>
                    <a:pt x="290" y="264"/>
                    <a:pt x="290" y="264"/>
                  </a:cubicBezTo>
                  <a:cubicBezTo>
                    <a:pt x="290" y="264"/>
                    <a:pt x="289" y="264"/>
                    <a:pt x="289" y="264"/>
                  </a:cubicBezTo>
                  <a:cubicBezTo>
                    <a:pt x="289" y="264"/>
                    <a:pt x="289" y="265"/>
                    <a:pt x="289" y="265"/>
                  </a:cubicBezTo>
                  <a:cubicBezTo>
                    <a:pt x="288" y="265"/>
                    <a:pt x="288" y="266"/>
                    <a:pt x="288" y="266"/>
                  </a:cubicBezTo>
                  <a:cubicBezTo>
                    <a:pt x="288" y="266"/>
                    <a:pt x="288" y="266"/>
                    <a:pt x="288" y="266"/>
                  </a:cubicBezTo>
                  <a:cubicBezTo>
                    <a:pt x="287" y="266"/>
                    <a:pt x="287" y="267"/>
                    <a:pt x="287" y="267"/>
                  </a:cubicBezTo>
                  <a:cubicBezTo>
                    <a:pt x="287" y="267"/>
                    <a:pt x="287" y="267"/>
                    <a:pt x="286" y="268"/>
                  </a:cubicBezTo>
                  <a:cubicBezTo>
                    <a:pt x="285" y="268"/>
                    <a:pt x="284" y="268"/>
                    <a:pt x="284" y="269"/>
                  </a:cubicBezTo>
                  <a:cubicBezTo>
                    <a:pt x="284" y="270"/>
                    <a:pt x="283" y="270"/>
                    <a:pt x="283" y="270"/>
                  </a:cubicBezTo>
                  <a:cubicBezTo>
                    <a:pt x="283" y="270"/>
                    <a:pt x="282" y="270"/>
                    <a:pt x="282" y="271"/>
                  </a:cubicBezTo>
                  <a:cubicBezTo>
                    <a:pt x="282" y="271"/>
                    <a:pt x="281" y="271"/>
                    <a:pt x="281" y="271"/>
                  </a:cubicBezTo>
                  <a:cubicBezTo>
                    <a:pt x="281" y="271"/>
                    <a:pt x="281" y="271"/>
                    <a:pt x="281" y="271"/>
                  </a:cubicBezTo>
                  <a:cubicBezTo>
                    <a:pt x="281" y="271"/>
                    <a:pt x="280" y="272"/>
                    <a:pt x="280" y="272"/>
                  </a:cubicBezTo>
                  <a:cubicBezTo>
                    <a:pt x="280" y="272"/>
                    <a:pt x="279" y="272"/>
                    <a:pt x="279" y="272"/>
                  </a:cubicBezTo>
                  <a:cubicBezTo>
                    <a:pt x="278" y="272"/>
                    <a:pt x="277" y="273"/>
                    <a:pt x="276" y="274"/>
                  </a:cubicBezTo>
                  <a:cubicBezTo>
                    <a:pt x="276" y="274"/>
                    <a:pt x="276" y="274"/>
                    <a:pt x="276" y="274"/>
                  </a:cubicBezTo>
                  <a:cubicBezTo>
                    <a:pt x="276" y="274"/>
                    <a:pt x="276" y="274"/>
                    <a:pt x="276" y="274"/>
                  </a:cubicBezTo>
                  <a:cubicBezTo>
                    <a:pt x="275" y="274"/>
                    <a:pt x="275" y="274"/>
                    <a:pt x="275" y="274"/>
                  </a:cubicBezTo>
                  <a:cubicBezTo>
                    <a:pt x="274" y="274"/>
                    <a:pt x="274" y="274"/>
                    <a:pt x="274" y="274"/>
                  </a:cubicBezTo>
                  <a:cubicBezTo>
                    <a:pt x="274" y="274"/>
                    <a:pt x="274" y="275"/>
                    <a:pt x="274" y="275"/>
                  </a:cubicBezTo>
                  <a:cubicBezTo>
                    <a:pt x="273" y="275"/>
                    <a:pt x="273" y="275"/>
                    <a:pt x="273" y="275"/>
                  </a:cubicBezTo>
                  <a:cubicBezTo>
                    <a:pt x="272" y="275"/>
                    <a:pt x="272" y="275"/>
                    <a:pt x="270" y="276"/>
                  </a:cubicBezTo>
                  <a:cubicBezTo>
                    <a:pt x="269" y="276"/>
                    <a:pt x="269" y="277"/>
                    <a:pt x="268" y="277"/>
                  </a:cubicBezTo>
                  <a:cubicBezTo>
                    <a:pt x="268" y="277"/>
                    <a:pt x="268" y="277"/>
                    <a:pt x="268" y="277"/>
                  </a:cubicBezTo>
                  <a:cubicBezTo>
                    <a:pt x="267" y="277"/>
                    <a:pt x="267" y="277"/>
                    <a:pt x="267" y="277"/>
                  </a:cubicBezTo>
                  <a:cubicBezTo>
                    <a:pt x="267" y="277"/>
                    <a:pt x="266" y="277"/>
                    <a:pt x="266" y="278"/>
                  </a:cubicBezTo>
                  <a:cubicBezTo>
                    <a:pt x="266" y="278"/>
                    <a:pt x="266" y="278"/>
                    <a:pt x="266" y="278"/>
                  </a:cubicBezTo>
                  <a:cubicBezTo>
                    <a:pt x="266" y="278"/>
                    <a:pt x="265" y="278"/>
                    <a:pt x="265" y="278"/>
                  </a:cubicBezTo>
                  <a:cubicBezTo>
                    <a:pt x="265" y="278"/>
                    <a:pt x="265" y="278"/>
                    <a:pt x="265" y="278"/>
                  </a:cubicBezTo>
                  <a:cubicBezTo>
                    <a:pt x="264" y="278"/>
                    <a:pt x="263" y="278"/>
                    <a:pt x="263" y="279"/>
                  </a:cubicBezTo>
                  <a:cubicBezTo>
                    <a:pt x="262" y="279"/>
                    <a:pt x="262" y="279"/>
                    <a:pt x="261" y="279"/>
                  </a:cubicBezTo>
                  <a:cubicBezTo>
                    <a:pt x="261" y="279"/>
                    <a:pt x="260" y="279"/>
                    <a:pt x="259" y="279"/>
                  </a:cubicBezTo>
                  <a:cubicBezTo>
                    <a:pt x="259" y="279"/>
                    <a:pt x="258" y="280"/>
                    <a:pt x="258" y="280"/>
                  </a:cubicBezTo>
                  <a:cubicBezTo>
                    <a:pt x="257" y="280"/>
                    <a:pt x="257" y="281"/>
                    <a:pt x="257" y="281"/>
                  </a:cubicBezTo>
                  <a:cubicBezTo>
                    <a:pt x="257" y="281"/>
                    <a:pt x="256" y="281"/>
                    <a:pt x="256" y="281"/>
                  </a:cubicBezTo>
                  <a:cubicBezTo>
                    <a:pt x="256" y="281"/>
                    <a:pt x="256" y="281"/>
                    <a:pt x="256" y="281"/>
                  </a:cubicBezTo>
                  <a:cubicBezTo>
                    <a:pt x="256" y="281"/>
                    <a:pt x="255" y="281"/>
                    <a:pt x="255" y="281"/>
                  </a:cubicBezTo>
                  <a:cubicBezTo>
                    <a:pt x="255" y="281"/>
                    <a:pt x="255" y="281"/>
                    <a:pt x="255" y="281"/>
                  </a:cubicBezTo>
                  <a:cubicBezTo>
                    <a:pt x="253" y="281"/>
                    <a:pt x="252" y="281"/>
                    <a:pt x="252" y="282"/>
                  </a:cubicBezTo>
                  <a:cubicBezTo>
                    <a:pt x="251" y="282"/>
                    <a:pt x="250" y="283"/>
                    <a:pt x="249" y="283"/>
                  </a:cubicBezTo>
                  <a:cubicBezTo>
                    <a:pt x="249" y="283"/>
                    <a:pt x="249" y="283"/>
                    <a:pt x="249" y="283"/>
                  </a:cubicBezTo>
                  <a:cubicBezTo>
                    <a:pt x="249" y="283"/>
                    <a:pt x="249" y="284"/>
                    <a:pt x="248" y="284"/>
                  </a:cubicBezTo>
                  <a:cubicBezTo>
                    <a:pt x="248" y="284"/>
                    <a:pt x="248" y="284"/>
                    <a:pt x="247" y="285"/>
                  </a:cubicBezTo>
                  <a:cubicBezTo>
                    <a:pt x="247" y="285"/>
                    <a:pt x="247" y="285"/>
                    <a:pt x="247" y="285"/>
                  </a:cubicBezTo>
                  <a:cubicBezTo>
                    <a:pt x="246" y="285"/>
                    <a:pt x="246" y="285"/>
                    <a:pt x="246" y="285"/>
                  </a:cubicBezTo>
                  <a:cubicBezTo>
                    <a:pt x="246" y="285"/>
                    <a:pt x="245" y="285"/>
                    <a:pt x="244" y="286"/>
                  </a:cubicBezTo>
                  <a:cubicBezTo>
                    <a:pt x="243" y="286"/>
                    <a:pt x="243" y="286"/>
                    <a:pt x="243" y="286"/>
                  </a:cubicBezTo>
                  <a:cubicBezTo>
                    <a:pt x="243" y="286"/>
                    <a:pt x="243" y="286"/>
                    <a:pt x="243" y="286"/>
                  </a:cubicBezTo>
                  <a:cubicBezTo>
                    <a:pt x="243" y="286"/>
                    <a:pt x="243" y="286"/>
                    <a:pt x="243" y="286"/>
                  </a:cubicBezTo>
                  <a:cubicBezTo>
                    <a:pt x="242" y="286"/>
                    <a:pt x="242" y="287"/>
                    <a:pt x="242" y="287"/>
                  </a:cubicBezTo>
                  <a:cubicBezTo>
                    <a:pt x="242" y="287"/>
                    <a:pt x="241" y="287"/>
                    <a:pt x="241" y="287"/>
                  </a:cubicBezTo>
                  <a:cubicBezTo>
                    <a:pt x="240" y="287"/>
                    <a:pt x="239" y="287"/>
                    <a:pt x="238" y="288"/>
                  </a:cubicBezTo>
                  <a:cubicBezTo>
                    <a:pt x="238" y="288"/>
                    <a:pt x="238" y="288"/>
                    <a:pt x="238" y="288"/>
                  </a:cubicBezTo>
                  <a:cubicBezTo>
                    <a:pt x="238" y="289"/>
                    <a:pt x="237" y="289"/>
                    <a:pt x="237" y="289"/>
                  </a:cubicBezTo>
                  <a:cubicBezTo>
                    <a:pt x="237" y="288"/>
                    <a:pt x="236" y="288"/>
                    <a:pt x="236" y="288"/>
                  </a:cubicBezTo>
                  <a:cubicBezTo>
                    <a:pt x="235" y="288"/>
                    <a:pt x="235" y="288"/>
                    <a:pt x="235" y="288"/>
                  </a:cubicBezTo>
                  <a:cubicBezTo>
                    <a:pt x="235" y="288"/>
                    <a:pt x="234" y="287"/>
                    <a:pt x="233" y="287"/>
                  </a:cubicBezTo>
                  <a:cubicBezTo>
                    <a:pt x="233" y="287"/>
                    <a:pt x="233" y="287"/>
                    <a:pt x="233" y="287"/>
                  </a:cubicBezTo>
                  <a:cubicBezTo>
                    <a:pt x="232" y="287"/>
                    <a:pt x="232" y="286"/>
                    <a:pt x="232" y="286"/>
                  </a:cubicBezTo>
                  <a:cubicBezTo>
                    <a:pt x="232" y="286"/>
                    <a:pt x="232" y="286"/>
                    <a:pt x="231" y="286"/>
                  </a:cubicBezTo>
                  <a:cubicBezTo>
                    <a:pt x="231" y="285"/>
                    <a:pt x="231" y="285"/>
                    <a:pt x="230" y="285"/>
                  </a:cubicBezTo>
                  <a:cubicBezTo>
                    <a:pt x="230" y="285"/>
                    <a:pt x="230" y="285"/>
                    <a:pt x="230" y="285"/>
                  </a:cubicBezTo>
                  <a:cubicBezTo>
                    <a:pt x="230" y="285"/>
                    <a:pt x="230" y="285"/>
                    <a:pt x="230" y="285"/>
                  </a:cubicBezTo>
                  <a:cubicBezTo>
                    <a:pt x="230" y="285"/>
                    <a:pt x="230" y="285"/>
                    <a:pt x="230" y="285"/>
                  </a:cubicBezTo>
                  <a:cubicBezTo>
                    <a:pt x="230" y="285"/>
                    <a:pt x="229" y="285"/>
                    <a:pt x="230" y="284"/>
                  </a:cubicBezTo>
                  <a:cubicBezTo>
                    <a:pt x="230" y="284"/>
                    <a:pt x="230" y="284"/>
                    <a:pt x="229" y="283"/>
                  </a:cubicBezTo>
                  <a:cubicBezTo>
                    <a:pt x="229" y="283"/>
                    <a:pt x="228" y="283"/>
                    <a:pt x="228" y="283"/>
                  </a:cubicBezTo>
                  <a:cubicBezTo>
                    <a:pt x="228" y="283"/>
                    <a:pt x="228" y="283"/>
                    <a:pt x="228" y="283"/>
                  </a:cubicBezTo>
                  <a:cubicBezTo>
                    <a:pt x="228" y="283"/>
                    <a:pt x="228" y="283"/>
                    <a:pt x="228" y="282"/>
                  </a:cubicBezTo>
                  <a:cubicBezTo>
                    <a:pt x="228" y="282"/>
                    <a:pt x="228" y="282"/>
                    <a:pt x="228" y="281"/>
                  </a:cubicBezTo>
                  <a:cubicBezTo>
                    <a:pt x="227" y="281"/>
                    <a:pt x="227" y="281"/>
                    <a:pt x="227" y="281"/>
                  </a:cubicBezTo>
                  <a:cubicBezTo>
                    <a:pt x="226" y="281"/>
                    <a:pt x="226" y="280"/>
                    <a:pt x="226" y="280"/>
                  </a:cubicBezTo>
                  <a:cubicBezTo>
                    <a:pt x="226" y="279"/>
                    <a:pt x="226" y="279"/>
                    <a:pt x="226" y="279"/>
                  </a:cubicBezTo>
                  <a:cubicBezTo>
                    <a:pt x="226" y="279"/>
                    <a:pt x="225" y="278"/>
                    <a:pt x="225" y="278"/>
                  </a:cubicBezTo>
                  <a:cubicBezTo>
                    <a:pt x="225" y="278"/>
                    <a:pt x="225" y="276"/>
                    <a:pt x="224" y="276"/>
                  </a:cubicBezTo>
                  <a:cubicBezTo>
                    <a:pt x="223" y="276"/>
                    <a:pt x="223" y="275"/>
                    <a:pt x="223" y="275"/>
                  </a:cubicBezTo>
                  <a:cubicBezTo>
                    <a:pt x="223" y="275"/>
                    <a:pt x="223" y="274"/>
                    <a:pt x="223" y="274"/>
                  </a:cubicBezTo>
                  <a:cubicBezTo>
                    <a:pt x="222" y="274"/>
                    <a:pt x="222" y="274"/>
                    <a:pt x="222" y="274"/>
                  </a:cubicBezTo>
                  <a:cubicBezTo>
                    <a:pt x="222" y="274"/>
                    <a:pt x="222" y="274"/>
                    <a:pt x="222" y="274"/>
                  </a:cubicBezTo>
                  <a:cubicBezTo>
                    <a:pt x="222" y="273"/>
                    <a:pt x="222" y="272"/>
                    <a:pt x="220" y="271"/>
                  </a:cubicBezTo>
                  <a:cubicBezTo>
                    <a:pt x="220" y="271"/>
                    <a:pt x="220" y="271"/>
                    <a:pt x="219" y="271"/>
                  </a:cubicBezTo>
                  <a:cubicBezTo>
                    <a:pt x="219" y="270"/>
                    <a:pt x="220" y="270"/>
                    <a:pt x="220" y="270"/>
                  </a:cubicBezTo>
                  <a:cubicBezTo>
                    <a:pt x="219" y="269"/>
                    <a:pt x="219" y="267"/>
                    <a:pt x="218" y="266"/>
                  </a:cubicBezTo>
                  <a:cubicBezTo>
                    <a:pt x="218" y="266"/>
                    <a:pt x="218" y="266"/>
                    <a:pt x="218" y="266"/>
                  </a:cubicBezTo>
                  <a:cubicBezTo>
                    <a:pt x="217" y="266"/>
                    <a:pt x="217" y="265"/>
                    <a:pt x="217" y="264"/>
                  </a:cubicBezTo>
                  <a:cubicBezTo>
                    <a:pt x="217" y="263"/>
                    <a:pt x="216" y="262"/>
                    <a:pt x="215" y="261"/>
                  </a:cubicBezTo>
                  <a:cubicBezTo>
                    <a:pt x="214" y="260"/>
                    <a:pt x="214" y="260"/>
                    <a:pt x="214" y="259"/>
                  </a:cubicBezTo>
                  <a:cubicBezTo>
                    <a:pt x="213" y="258"/>
                    <a:pt x="213" y="257"/>
                    <a:pt x="212" y="256"/>
                  </a:cubicBezTo>
                  <a:cubicBezTo>
                    <a:pt x="212" y="255"/>
                    <a:pt x="212" y="255"/>
                    <a:pt x="211" y="254"/>
                  </a:cubicBezTo>
                  <a:cubicBezTo>
                    <a:pt x="211" y="254"/>
                    <a:pt x="211" y="254"/>
                    <a:pt x="211" y="254"/>
                  </a:cubicBezTo>
                  <a:cubicBezTo>
                    <a:pt x="211" y="254"/>
                    <a:pt x="211" y="254"/>
                    <a:pt x="211" y="254"/>
                  </a:cubicBezTo>
                  <a:cubicBezTo>
                    <a:pt x="211" y="253"/>
                    <a:pt x="211" y="252"/>
                    <a:pt x="210" y="251"/>
                  </a:cubicBezTo>
                  <a:cubicBezTo>
                    <a:pt x="209" y="251"/>
                    <a:pt x="209" y="250"/>
                    <a:pt x="209" y="250"/>
                  </a:cubicBezTo>
                  <a:cubicBezTo>
                    <a:pt x="209" y="249"/>
                    <a:pt x="209" y="249"/>
                    <a:pt x="208" y="249"/>
                  </a:cubicBezTo>
                  <a:cubicBezTo>
                    <a:pt x="208" y="249"/>
                    <a:pt x="208" y="249"/>
                    <a:pt x="208" y="249"/>
                  </a:cubicBezTo>
                  <a:cubicBezTo>
                    <a:pt x="208" y="248"/>
                    <a:pt x="209" y="248"/>
                    <a:pt x="209" y="248"/>
                  </a:cubicBezTo>
                  <a:cubicBezTo>
                    <a:pt x="209" y="247"/>
                    <a:pt x="209" y="247"/>
                    <a:pt x="208" y="246"/>
                  </a:cubicBezTo>
                  <a:cubicBezTo>
                    <a:pt x="208" y="246"/>
                    <a:pt x="208" y="246"/>
                    <a:pt x="208" y="246"/>
                  </a:cubicBezTo>
                  <a:cubicBezTo>
                    <a:pt x="208" y="246"/>
                    <a:pt x="208" y="245"/>
                    <a:pt x="208" y="245"/>
                  </a:cubicBezTo>
                  <a:cubicBezTo>
                    <a:pt x="208" y="245"/>
                    <a:pt x="209" y="244"/>
                    <a:pt x="209" y="244"/>
                  </a:cubicBezTo>
                  <a:cubicBezTo>
                    <a:pt x="208" y="243"/>
                    <a:pt x="208" y="242"/>
                    <a:pt x="207" y="242"/>
                  </a:cubicBezTo>
                  <a:cubicBezTo>
                    <a:pt x="207" y="241"/>
                    <a:pt x="207" y="241"/>
                    <a:pt x="207" y="241"/>
                  </a:cubicBezTo>
                  <a:cubicBezTo>
                    <a:pt x="207" y="241"/>
                    <a:pt x="207" y="240"/>
                    <a:pt x="207" y="240"/>
                  </a:cubicBezTo>
                  <a:cubicBezTo>
                    <a:pt x="207" y="240"/>
                    <a:pt x="207" y="240"/>
                    <a:pt x="206" y="239"/>
                  </a:cubicBezTo>
                  <a:cubicBezTo>
                    <a:pt x="206" y="239"/>
                    <a:pt x="206" y="238"/>
                    <a:pt x="206" y="237"/>
                  </a:cubicBezTo>
                  <a:cubicBezTo>
                    <a:pt x="206" y="237"/>
                    <a:pt x="206" y="237"/>
                    <a:pt x="206" y="237"/>
                  </a:cubicBezTo>
                  <a:cubicBezTo>
                    <a:pt x="206" y="236"/>
                    <a:pt x="206" y="236"/>
                    <a:pt x="205" y="235"/>
                  </a:cubicBezTo>
                  <a:cubicBezTo>
                    <a:pt x="205" y="234"/>
                    <a:pt x="205" y="234"/>
                    <a:pt x="205" y="234"/>
                  </a:cubicBezTo>
                  <a:cubicBezTo>
                    <a:pt x="205" y="234"/>
                    <a:pt x="205" y="234"/>
                    <a:pt x="205" y="234"/>
                  </a:cubicBezTo>
                  <a:cubicBezTo>
                    <a:pt x="205" y="233"/>
                    <a:pt x="206" y="232"/>
                    <a:pt x="205" y="231"/>
                  </a:cubicBezTo>
                  <a:cubicBezTo>
                    <a:pt x="205" y="230"/>
                    <a:pt x="204" y="230"/>
                    <a:pt x="203" y="230"/>
                  </a:cubicBezTo>
                  <a:cubicBezTo>
                    <a:pt x="203" y="230"/>
                    <a:pt x="203" y="229"/>
                    <a:pt x="203" y="229"/>
                  </a:cubicBezTo>
                  <a:cubicBezTo>
                    <a:pt x="203" y="228"/>
                    <a:pt x="203" y="228"/>
                    <a:pt x="203" y="228"/>
                  </a:cubicBezTo>
                  <a:cubicBezTo>
                    <a:pt x="204" y="226"/>
                    <a:pt x="203" y="225"/>
                    <a:pt x="202" y="224"/>
                  </a:cubicBezTo>
                  <a:cubicBezTo>
                    <a:pt x="202" y="224"/>
                    <a:pt x="202" y="224"/>
                    <a:pt x="202" y="224"/>
                  </a:cubicBezTo>
                  <a:cubicBezTo>
                    <a:pt x="202" y="224"/>
                    <a:pt x="202" y="224"/>
                    <a:pt x="202" y="223"/>
                  </a:cubicBezTo>
                  <a:cubicBezTo>
                    <a:pt x="203" y="222"/>
                    <a:pt x="203" y="221"/>
                    <a:pt x="202" y="220"/>
                  </a:cubicBezTo>
                  <a:cubicBezTo>
                    <a:pt x="202" y="220"/>
                    <a:pt x="202" y="220"/>
                    <a:pt x="202" y="219"/>
                  </a:cubicBezTo>
                  <a:cubicBezTo>
                    <a:pt x="201" y="219"/>
                    <a:pt x="201" y="218"/>
                    <a:pt x="201" y="218"/>
                  </a:cubicBezTo>
                  <a:cubicBezTo>
                    <a:pt x="202" y="217"/>
                    <a:pt x="201" y="215"/>
                    <a:pt x="201" y="215"/>
                  </a:cubicBezTo>
                  <a:cubicBezTo>
                    <a:pt x="201" y="214"/>
                    <a:pt x="200" y="214"/>
                    <a:pt x="200" y="214"/>
                  </a:cubicBezTo>
                  <a:cubicBezTo>
                    <a:pt x="200" y="213"/>
                    <a:pt x="200" y="213"/>
                    <a:pt x="200" y="212"/>
                  </a:cubicBezTo>
                  <a:cubicBezTo>
                    <a:pt x="200" y="212"/>
                    <a:pt x="200" y="212"/>
                    <a:pt x="200" y="212"/>
                  </a:cubicBezTo>
                  <a:cubicBezTo>
                    <a:pt x="201" y="211"/>
                    <a:pt x="200" y="211"/>
                    <a:pt x="200" y="210"/>
                  </a:cubicBezTo>
                  <a:cubicBezTo>
                    <a:pt x="200" y="210"/>
                    <a:pt x="200" y="209"/>
                    <a:pt x="200" y="209"/>
                  </a:cubicBezTo>
                  <a:cubicBezTo>
                    <a:pt x="200" y="208"/>
                    <a:pt x="200" y="208"/>
                    <a:pt x="199" y="207"/>
                  </a:cubicBezTo>
                  <a:cubicBezTo>
                    <a:pt x="199" y="207"/>
                    <a:pt x="199" y="207"/>
                    <a:pt x="199" y="206"/>
                  </a:cubicBezTo>
                  <a:cubicBezTo>
                    <a:pt x="199" y="205"/>
                    <a:pt x="199" y="205"/>
                    <a:pt x="199" y="205"/>
                  </a:cubicBezTo>
                  <a:cubicBezTo>
                    <a:pt x="199" y="203"/>
                    <a:pt x="199" y="202"/>
                    <a:pt x="199" y="202"/>
                  </a:cubicBezTo>
                  <a:cubicBezTo>
                    <a:pt x="199" y="202"/>
                    <a:pt x="199" y="201"/>
                    <a:pt x="199" y="201"/>
                  </a:cubicBezTo>
                  <a:cubicBezTo>
                    <a:pt x="199" y="201"/>
                    <a:pt x="199" y="200"/>
                    <a:pt x="199" y="200"/>
                  </a:cubicBezTo>
                  <a:cubicBezTo>
                    <a:pt x="199" y="200"/>
                    <a:pt x="199" y="199"/>
                    <a:pt x="199" y="199"/>
                  </a:cubicBezTo>
                  <a:cubicBezTo>
                    <a:pt x="199" y="198"/>
                    <a:pt x="199" y="197"/>
                    <a:pt x="199" y="197"/>
                  </a:cubicBezTo>
                  <a:cubicBezTo>
                    <a:pt x="199" y="197"/>
                    <a:pt x="199" y="196"/>
                    <a:pt x="199" y="196"/>
                  </a:cubicBezTo>
                  <a:cubicBezTo>
                    <a:pt x="199" y="195"/>
                    <a:pt x="198" y="194"/>
                    <a:pt x="199" y="193"/>
                  </a:cubicBezTo>
                  <a:cubicBezTo>
                    <a:pt x="199" y="192"/>
                    <a:pt x="199" y="191"/>
                    <a:pt x="198" y="191"/>
                  </a:cubicBezTo>
                  <a:cubicBezTo>
                    <a:pt x="198" y="191"/>
                    <a:pt x="198" y="191"/>
                    <a:pt x="198" y="191"/>
                  </a:cubicBezTo>
                  <a:cubicBezTo>
                    <a:pt x="199" y="190"/>
                    <a:pt x="199" y="189"/>
                    <a:pt x="199" y="188"/>
                  </a:cubicBezTo>
                  <a:cubicBezTo>
                    <a:pt x="199" y="188"/>
                    <a:pt x="199" y="188"/>
                    <a:pt x="199" y="187"/>
                  </a:cubicBezTo>
                  <a:cubicBezTo>
                    <a:pt x="199" y="186"/>
                    <a:pt x="199" y="186"/>
                    <a:pt x="199" y="186"/>
                  </a:cubicBezTo>
                  <a:cubicBezTo>
                    <a:pt x="199" y="185"/>
                    <a:pt x="200" y="184"/>
                    <a:pt x="199" y="184"/>
                  </a:cubicBezTo>
                  <a:cubicBezTo>
                    <a:pt x="199" y="183"/>
                    <a:pt x="199" y="183"/>
                    <a:pt x="199" y="183"/>
                  </a:cubicBezTo>
                  <a:cubicBezTo>
                    <a:pt x="200" y="182"/>
                    <a:pt x="200" y="182"/>
                    <a:pt x="200" y="181"/>
                  </a:cubicBezTo>
                  <a:cubicBezTo>
                    <a:pt x="200" y="181"/>
                    <a:pt x="201" y="179"/>
                    <a:pt x="200" y="178"/>
                  </a:cubicBezTo>
                  <a:cubicBezTo>
                    <a:pt x="200" y="177"/>
                    <a:pt x="200" y="177"/>
                    <a:pt x="200" y="176"/>
                  </a:cubicBezTo>
                  <a:cubicBezTo>
                    <a:pt x="200" y="176"/>
                    <a:pt x="200" y="176"/>
                    <a:pt x="200" y="176"/>
                  </a:cubicBezTo>
                  <a:cubicBezTo>
                    <a:pt x="201" y="175"/>
                    <a:pt x="202" y="174"/>
                    <a:pt x="202" y="174"/>
                  </a:cubicBezTo>
                  <a:cubicBezTo>
                    <a:pt x="202" y="173"/>
                    <a:pt x="203" y="172"/>
                    <a:pt x="202" y="170"/>
                  </a:cubicBezTo>
                  <a:cubicBezTo>
                    <a:pt x="202" y="169"/>
                    <a:pt x="202" y="169"/>
                    <a:pt x="202" y="169"/>
                  </a:cubicBezTo>
                  <a:cubicBezTo>
                    <a:pt x="203" y="169"/>
                    <a:pt x="203" y="169"/>
                    <a:pt x="203" y="168"/>
                  </a:cubicBezTo>
                  <a:cubicBezTo>
                    <a:pt x="204" y="167"/>
                    <a:pt x="204" y="167"/>
                    <a:pt x="204" y="167"/>
                  </a:cubicBezTo>
                  <a:cubicBezTo>
                    <a:pt x="204" y="167"/>
                    <a:pt x="204" y="166"/>
                    <a:pt x="205" y="165"/>
                  </a:cubicBezTo>
                  <a:cubicBezTo>
                    <a:pt x="206" y="164"/>
                    <a:pt x="206" y="163"/>
                    <a:pt x="206" y="162"/>
                  </a:cubicBezTo>
                  <a:close/>
                  <a:moveTo>
                    <a:pt x="447" y="81"/>
                  </a:moveTo>
                  <a:cubicBezTo>
                    <a:pt x="447" y="80"/>
                    <a:pt x="447" y="80"/>
                    <a:pt x="447" y="80"/>
                  </a:cubicBezTo>
                  <a:cubicBezTo>
                    <a:pt x="447" y="80"/>
                    <a:pt x="447" y="79"/>
                    <a:pt x="447" y="79"/>
                  </a:cubicBezTo>
                  <a:cubicBezTo>
                    <a:pt x="447" y="78"/>
                    <a:pt x="446" y="78"/>
                    <a:pt x="446" y="78"/>
                  </a:cubicBezTo>
                  <a:cubicBezTo>
                    <a:pt x="446" y="78"/>
                    <a:pt x="446" y="78"/>
                    <a:pt x="446" y="78"/>
                  </a:cubicBezTo>
                  <a:cubicBezTo>
                    <a:pt x="447" y="78"/>
                    <a:pt x="447" y="78"/>
                    <a:pt x="447" y="77"/>
                  </a:cubicBezTo>
                  <a:cubicBezTo>
                    <a:pt x="447" y="77"/>
                    <a:pt x="446" y="76"/>
                    <a:pt x="446" y="75"/>
                  </a:cubicBezTo>
                  <a:cubicBezTo>
                    <a:pt x="446" y="75"/>
                    <a:pt x="446" y="75"/>
                    <a:pt x="446" y="75"/>
                  </a:cubicBezTo>
                  <a:cubicBezTo>
                    <a:pt x="446" y="74"/>
                    <a:pt x="446" y="74"/>
                    <a:pt x="446" y="73"/>
                  </a:cubicBezTo>
                  <a:cubicBezTo>
                    <a:pt x="446" y="73"/>
                    <a:pt x="446" y="73"/>
                    <a:pt x="446" y="73"/>
                  </a:cubicBezTo>
                  <a:cubicBezTo>
                    <a:pt x="446" y="72"/>
                    <a:pt x="446" y="71"/>
                    <a:pt x="445" y="71"/>
                  </a:cubicBezTo>
                  <a:cubicBezTo>
                    <a:pt x="446" y="69"/>
                    <a:pt x="445" y="69"/>
                    <a:pt x="445" y="68"/>
                  </a:cubicBezTo>
                  <a:cubicBezTo>
                    <a:pt x="445" y="68"/>
                    <a:pt x="445" y="68"/>
                    <a:pt x="445" y="68"/>
                  </a:cubicBezTo>
                  <a:cubicBezTo>
                    <a:pt x="445" y="67"/>
                    <a:pt x="445" y="67"/>
                    <a:pt x="445" y="67"/>
                  </a:cubicBezTo>
                  <a:cubicBezTo>
                    <a:pt x="445" y="66"/>
                    <a:pt x="445" y="66"/>
                    <a:pt x="444" y="66"/>
                  </a:cubicBezTo>
                  <a:cubicBezTo>
                    <a:pt x="444" y="65"/>
                    <a:pt x="444" y="65"/>
                    <a:pt x="444" y="65"/>
                  </a:cubicBezTo>
                  <a:cubicBezTo>
                    <a:pt x="444" y="65"/>
                    <a:pt x="444" y="64"/>
                    <a:pt x="444" y="64"/>
                  </a:cubicBezTo>
                  <a:cubicBezTo>
                    <a:pt x="444" y="64"/>
                    <a:pt x="444" y="64"/>
                    <a:pt x="444" y="64"/>
                  </a:cubicBezTo>
                  <a:cubicBezTo>
                    <a:pt x="444" y="64"/>
                    <a:pt x="444" y="64"/>
                    <a:pt x="444" y="63"/>
                  </a:cubicBezTo>
                  <a:cubicBezTo>
                    <a:pt x="444" y="63"/>
                    <a:pt x="444" y="63"/>
                    <a:pt x="444" y="63"/>
                  </a:cubicBezTo>
                  <a:cubicBezTo>
                    <a:pt x="444" y="62"/>
                    <a:pt x="444" y="61"/>
                    <a:pt x="444" y="61"/>
                  </a:cubicBezTo>
                  <a:cubicBezTo>
                    <a:pt x="443" y="60"/>
                    <a:pt x="443" y="60"/>
                    <a:pt x="443" y="60"/>
                  </a:cubicBezTo>
                  <a:cubicBezTo>
                    <a:pt x="443" y="60"/>
                    <a:pt x="443" y="59"/>
                    <a:pt x="443" y="59"/>
                  </a:cubicBezTo>
                  <a:cubicBezTo>
                    <a:pt x="443" y="59"/>
                    <a:pt x="443" y="58"/>
                    <a:pt x="443" y="57"/>
                  </a:cubicBezTo>
                  <a:cubicBezTo>
                    <a:pt x="443" y="56"/>
                    <a:pt x="443" y="56"/>
                    <a:pt x="442" y="55"/>
                  </a:cubicBezTo>
                  <a:cubicBezTo>
                    <a:pt x="442" y="55"/>
                    <a:pt x="442" y="55"/>
                    <a:pt x="442" y="55"/>
                  </a:cubicBezTo>
                  <a:cubicBezTo>
                    <a:pt x="442" y="54"/>
                    <a:pt x="441" y="53"/>
                    <a:pt x="441" y="53"/>
                  </a:cubicBezTo>
                  <a:cubicBezTo>
                    <a:pt x="441" y="52"/>
                    <a:pt x="441" y="51"/>
                    <a:pt x="441" y="50"/>
                  </a:cubicBezTo>
                  <a:cubicBezTo>
                    <a:pt x="441" y="49"/>
                    <a:pt x="441" y="49"/>
                    <a:pt x="441" y="48"/>
                  </a:cubicBezTo>
                  <a:cubicBezTo>
                    <a:pt x="441" y="49"/>
                    <a:pt x="441" y="49"/>
                    <a:pt x="441" y="49"/>
                  </a:cubicBezTo>
                  <a:cubicBezTo>
                    <a:pt x="442" y="50"/>
                    <a:pt x="442" y="50"/>
                    <a:pt x="442" y="50"/>
                  </a:cubicBezTo>
                  <a:cubicBezTo>
                    <a:pt x="442" y="51"/>
                    <a:pt x="443" y="52"/>
                    <a:pt x="443" y="52"/>
                  </a:cubicBezTo>
                  <a:cubicBezTo>
                    <a:pt x="443" y="52"/>
                    <a:pt x="444" y="52"/>
                    <a:pt x="444" y="53"/>
                  </a:cubicBezTo>
                  <a:cubicBezTo>
                    <a:pt x="444" y="53"/>
                    <a:pt x="444" y="53"/>
                    <a:pt x="445" y="53"/>
                  </a:cubicBezTo>
                  <a:cubicBezTo>
                    <a:pt x="445" y="53"/>
                    <a:pt x="445" y="53"/>
                    <a:pt x="445" y="53"/>
                  </a:cubicBezTo>
                  <a:cubicBezTo>
                    <a:pt x="445" y="54"/>
                    <a:pt x="445" y="54"/>
                    <a:pt x="445" y="54"/>
                  </a:cubicBezTo>
                  <a:cubicBezTo>
                    <a:pt x="445" y="55"/>
                    <a:pt x="445" y="55"/>
                    <a:pt x="446" y="56"/>
                  </a:cubicBezTo>
                  <a:cubicBezTo>
                    <a:pt x="446" y="56"/>
                    <a:pt x="446" y="56"/>
                    <a:pt x="446" y="56"/>
                  </a:cubicBezTo>
                  <a:cubicBezTo>
                    <a:pt x="446" y="57"/>
                    <a:pt x="446" y="57"/>
                    <a:pt x="447" y="58"/>
                  </a:cubicBezTo>
                  <a:cubicBezTo>
                    <a:pt x="447" y="59"/>
                    <a:pt x="448" y="59"/>
                    <a:pt x="448" y="59"/>
                  </a:cubicBezTo>
                  <a:cubicBezTo>
                    <a:pt x="449" y="60"/>
                    <a:pt x="449" y="60"/>
                    <a:pt x="449" y="60"/>
                  </a:cubicBezTo>
                  <a:cubicBezTo>
                    <a:pt x="449" y="61"/>
                    <a:pt x="450" y="61"/>
                    <a:pt x="450" y="61"/>
                  </a:cubicBezTo>
                  <a:cubicBezTo>
                    <a:pt x="450" y="61"/>
                    <a:pt x="451" y="61"/>
                    <a:pt x="451" y="61"/>
                  </a:cubicBezTo>
                  <a:cubicBezTo>
                    <a:pt x="451" y="61"/>
                    <a:pt x="452" y="62"/>
                    <a:pt x="453" y="62"/>
                  </a:cubicBezTo>
                  <a:cubicBezTo>
                    <a:pt x="453" y="62"/>
                    <a:pt x="453" y="62"/>
                    <a:pt x="453" y="62"/>
                  </a:cubicBezTo>
                  <a:cubicBezTo>
                    <a:pt x="454" y="62"/>
                    <a:pt x="455" y="61"/>
                    <a:pt x="456" y="60"/>
                  </a:cubicBezTo>
                  <a:cubicBezTo>
                    <a:pt x="456" y="59"/>
                    <a:pt x="456" y="59"/>
                    <a:pt x="455" y="58"/>
                  </a:cubicBezTo>
                  <a:cubicBezTo>
                    <a:pt x="456" y="58"/>
                    <a:pt x="456" y="57"/>
                    <a:pt x="456" y="56"/>
                  </a:cubicBezTo>
                  <a:cubicBezTo>
                    <a:pt x="456" y="56"/>
                    <a:pt x="456" y="56"/>
                    <a:pt x="455" y="56"/>
                  </a:cubicBezTo>
                  <a:cubicBezTo>
                    <a:pt x="455" y="56"/>
                    <a:pt x="456" y="56"/>
                    <a:pt x="456" y="55"/>
                  </a:cubicBezTo>
                  <a:cubicBezTo>
                    <a:pt x="456" y="55"/>
                    <a:pt x="456" y="54"/>
                    <a:pt x="456" y="54"/>
                  </a:cubicBezTo>
                  <a:cubicBezTo>
                    <a:pt x="456" y="54"/>
                    <a:pt x="456" y="54"/>
                    <a:pt x="456" y="54"/>
                  </a:cubicBezTo>
                  <a:cubicBezTo>
                    <a:pt x="456" y="53"/>
                    <a:pt x="456" y="53"/>
                    <a:pt x="456" y="52"/>
                  </a:cubicBezTo>
                  <a:cubicBezTo>
                    <a:pt x="456" y="52"/>
                    <a:pt x="456" y="51"/>
                    <a:pt x="456" y="50"/>
                  </a:cubicBezTo>
                  <a:cubicBezTo>
                    <a:pt x="456" y="50"/>
                    <a:pt x="456" y="49"/>
                    <a:pt x="456" y="48"/>
                  </a:cubicBezTo>
                  <a:cubicBezTo>
                    <a:pt x="456" y="48"/>
                    <a:pt x="456" y="48"/>
                    <a:pt x="456" y="48"/>
                  </a:cubicBezTo>
                  <a:cubicBezTo>
                    <a:pt x="456" y="47"/>
                    <a:pt x="456" y="47"/>
                    <a:pt x="456" y="47"/>
                  </a:cubicBezTo>
                  <a:cubicBezTo>
                    <a:pt x="456" y="47"/>
                    <a:pt x="456" y="46"/>
                    <a:pt x="456" y="46"/>
                  </a:cubicBezTo>
                  <a:cubicBezTo>
                    <a:pt x="456" y="45"/>
                    <a:pt x="456" y="44"/>
                    <a:pt x="456" y="43"/>
                  </a:cubicBezTo>
                  <a:cubicBezTo>
                    <a:pt x="456" y="43"/>
                    <a:pt x="456" y="43"/>
                    <a:pt x="456" y="42"/>
                  </a:cubicBezTo>
                  <a:cubicBezTo>
                    <a:pt x="456" y="42"/>
                    <a:pt x="456" y="41"/>
                    <a:pt x="456" y="40"/>
                  </a:cubicBezTo>
                  <a:cubicBezTo>
                    <a:pt x="456" y="39"/>
                    <a:pt x="456" y="39"/>
                    <a:pt x="456" y="38"/>
                  </a:cubicBezTo>
                  <a:cubicBezTo>
                    <a:pt x="456" y="38"/>
                    <a:pt x="456" y="37"/>
                    <a:pt x="456" y="37"/>
                  </a:cubicBezTo>
                  <a:cubicBezTo>
                    <a:pt x="456" y="37"/>
                    <a:pt x="456" y="37"/>
                    <a:pt x="456" y="36"/>
                  </a:cubicBezTo>
                  <a:cubicBezTo>
                    <a:pt x="456" y="36"/>
                    <a:pt x="456" y="36"/>
                    <a:pt x="456" y="35"/>
                  </a:cubicBezTo>
                  <a:cubicBezTo>
                    <a:pt x="456" y="35"/>
                    <a:pt x="456" y="35"/>
                    <a:pt x="456" y="34"/>
                  </a:cubicBezTo>
                  <a:cubicBezTo>
                    <a:pt x="456" y="34"/>
                    <a:pt x="456" y="34"/>
                    <a:pt x="456" y="33"/>
                  </a:cubicBezTo>
                  <a:cubicBezTo>
                    <a:pt x="456" y="32"/>
                    <a:pt x="456" y="32"/>
                    <a:pt x="455" y="31"/>
                  </a:cubicBezTo>
                  <a:cubicBezTo>
                    <a:pt x="455" y="31"/>
                    <a:pt x="455" y="31"/>
                    <a:pt x="455" y="31"/>
                  </a:cubicBezTo>
                  <a:cubicBezTo>
                    <a:pt x="455" y="31"/>
                    <a:pt x="455" y="31"/>
                    <a:pt x="455" y="31"/>
                  </a:cubicBezTo>
                  <a:cubicBezTo>
                    <a:pt x="455" y="31"/>
                    <a:pt x="456" y="30"/>
                    <a:pt x="456" y="30"/>
                  </a:cubicBezTo>
                  <a:cubicBezTo>
                    <a:pt x="456" y="30"/>
                    <a:pt x="456" y="30"/>
                    <a:pt x="456" y="29"/>
                  </a:cubicBezTo>
                  <a:cubicBezTo>
                    <a:pt x="455" y="29"/>
                    <a:pt x="455" y="29"/>
                    <a:pt x="455" y="29"/>
                  </a:cubicBezTo>
                  <a:cubicBezTo>
                    <a:pt x="455" y="29"/>
                    <a:pt x="455" y="29"/>
                    <a:pt x="455" y="29"/>
                  </a:cubicBezTo>
                  <a:cubicBezTo>
                    <a:pt x="455" y="29"/>
                    <a:pt x="456" y="29"/>
                    <a:pt x="456" y="28"/>
                  </a:cubicBezTo>
                  <a:cubicBezTo>
                    <a:pt x="456" y="28"/>
                    <a:pt x="456" y="27"/>
                    <a:pt x="456" y="27"/>
                  </a:cubicBezTo>
                  <a:cubicBezTo>
                    <a:pt x="456" y="27"/>
                    <a:pt x="456" y="26"/>
                    <a:pt x="456" y="26"/>
                  </a:cubicBezTo>
                  <a:cubicBezTo>
                    <a:pt x="456" y="26"/>
                    <a:pt x="455" y="25"/>
                    <a:pt x="455" y="25"/>
                  </a:cubicBezTo>
                  <a:cubicBezTo>
                    <a:pt x="455" y="25"/>
                    <a:pt x="455" y="25"/>
                    <a:pt x="455" y="25"/>
                  </a:cubicBezTo>
                  <a:cubicBezTo>
                    <a:pt x="455" y="25"/>
                    <a:pt x="455" y="25"/>
                    <a:pt x="455" y="25"/>
                  </a:cubicBezTo>
                  <a:cubicBezTo>
                    <a:pt x="455" y="24"/>
                    <a:pt x="455" y="24"/>
                    <a:pt x="455" y="24"/>
                  </a:cubicBezTo>
                  <a:cubicBezTo>
                    <a:pt x="456" y="23"/>
                    <a:pt x="456" y="23"/>
                    <a:pt x="456" y="22"/>
                  </a:cubicBezTo>
                  <a:cubicBezTo>
                    <a:pt x="456" y="21"/>
                    <a:pt x="456" y="20"/>
                    <a:pt x="456" y="19"/>
                  </a:cubicBezTo>
                  <a:cubicBezTo>
                    <a:pt x="456" y="19"/>
                    <a:pt x="456" y="19"/>
                    <a:pt x="456" y="18"/>
                  </a:cubicBezTo>
                  <a:cubicBezTo>
                    <a:pt x="456" y="18"/>
                    <a:pt x="456" y="17"/>
                    <a:pt x="456" y="16"/>
                  </a:cubicBezTo>
                  <a:cubicBezTo>
                    <a:pt x="457" y="16"/>
                    <a:pt x="457" y="15"/>
                    <a:pt x="457" y="15"/>
                  </a:cubicBezTo>
                  <a:cubicBezTo>
                    <a:pt x="457" y="15"/>
                    <a:pt x="457" y="15"/>
                    <a:pt x="457" y="14"/>
                  </a:cubicBezTo>
                  <a:cubicBezTo>
                    <a:pt x="457" y="15"/>
                    <a:pt x="457" y="16"/>
                    <a:pt x="458" y="16"/>
                  </a:cubicBezTo>
                  <a:cubicBezTo>
                    <a:pt x="458" y="17"/>
                    <a:pt x="458" y="17"/>
                    <a:pt x="458" y="18"/>
                  </a:cubicBezTo>
                  <a:cubicBezTo>
                    <a:pt x="458" y="19"/>
                    <a:pt x="458" y="21"/>
                    <a:pt x="459" y="22"/>
                  </a:cubicBezTo>
                  <a:cubicBezTo>
                    <a:pt x="459" y="22"/>
                    <a:pt x="459" y="23"/>
                    <a:pt x="459" y="23"/>
                  </a:cubicBezTo>
                  <a:cubicBezTo>
                    <a:pt x="459" y="24"/>
                    <a:pt x="459" y="24"/>
                    <a:pt x="459" y="24"/>
                  </a:cubicBezTo>
                  <a:cubicBezTo>
                    <a:pt x="459" y="24"/>
                    <a:pt x="459" y="25"/>
                    <a:pt x="459" y="25"/>
                  </a:cubicBezTo>
                  <a:cubicBezTo>
                    <a:pt x="459" y="25"/>
                    <a:pt x="459" y="25"/>
                    <a:pt x="459" y="26"/>
                  </a:cubicBezTo>
                  <a:cubicBezTo>
                    <a:pt x="459" y="26"/>
                    <a:pt x="459" y="28"/>
                    <a:pt x="459" y="28"/>
                  </a:cubicBezTo>
                  <a:cubicBezTo>
                    <a:pt x="459" y="31"/>
                    <a:pt x="459" y="31"/>
                    <a:pt x="459" y="31"/>
                  </a:cubicBezTo>
                  <a:cubicBezTo>
                    <a:pt x="460" y="31"/>
                    <a:pt x="460" y="32"/>
                    <a:pt x="460" y="32"/>
                  </a:cubicBezTo>
                  <a:cubicBezTo>
                    <a:pt x="460" y="33"/>
                    <a:pt x="460" y="33"/>
                    <a:pt x="460" y="34"/>
                  </a:cubicBezTo>
                  <a:cubicBezTo>
                    <a:pt x="460" y="34"/>
                    <a:pt x="460" y="36"/>
                    <a:pt x="460" y="37"/>
                  </a:cubicBezTo>
                  <a:cubicBezTo>
                    <a:pt x="460" y="37"/>
                    <a:pt x="460" y="38"/>
                    <a:pt x="460" y="39"/>
                  </a:cubicBezTo>
                  <a:cubicBezTo>
                    <a:pt x="460" y="39"/>
                    <a:pt x="460" y="39"/>
                    <a:pt x="460" y="39"/>
                  </a:cubicBezTo>
                  <a:cubicBezTo>
                    <a:pt x="460" y="39"/>
                    <a:pt x="460" y="39"/>
                    <a:pt x="460" y="39"/>
                  </a:cubicBezTo>
                  <a:cubicBezTo>
                    <a:pt x="460" y="40"/>
                    <a:pt x="461" y="40"/>
                    <a:pt x="461" y="40"/>
                  </a:cubicBezTo>
                  <a:cubicBezTo>
                    <a:pt x="460" y="40"/>
                    <a:pt x="460" y="41"/>
                    <a:pt x="460" y="41"/>
                  </a:cubicBezTo>
                  <a:cubicBezTo>
                    <a:pt x="460" y="41"/>
                    <a:pt x="461" y="41"/>
                    <a:pt x="461" y="42"/>
                  </a:cubicBezTo>
                  <a:cubicBezTo>
                    <a:pt x="461" y="42"/>
                    <a:pt x="461" y="42"/>
                    <a:pt x="461" y="42"/>
                  </a:cubicBezTo>
                  <a:cubicBezTo>
                    <a:pt x="460" y="42"/>
                    <a:pt x="460" y="43"/>
                    <a:pt x="461" y="43"/>
                  </a:cubicBezTo>
                  <a:cubicBezTo>
                    <a:pt x="461" y="43"/>
                    <a:pt x="461" y="44"/>
                    <a:pt x="461" y="44"/>
                  </a:cubicBezTo>
                  <a:cubicBezTo>
                    <a:pt x="461" y="44"/>
                    <a:pt x="461" y="44"/>
                    <a:pt x="461" y="45"/>
                  </a:cubicBezTo>
                  <a:cubicBezTo>
                    <a:pt x="461" y="45"/>
                    <a:pt x="461" y="45"/>
                    <a:pt x="461" y="45"/>
                  </a:cubicBezTo>
                  <a:cubicBezTo>
                    <a:pt x="461" y="45"/>
                    <a:pt x="461" y="46"/>
                    <a:pt x="462" y="47"/>
                  </a:cubicBezTo>
                  <a:cubicBezTo>
                    <a:pt x="462" y="47"/>
                    <a:pt x="462" y="47"/>
                    <a:pt x="462" y="47"/>
                  </a:cubicBezTo>
                  <a:cubicBezTo>
                    <a:pt x="462" y="47"/>
                    <a:pt x="462" y="47"/>
                    <a:pt x="462" y="47"/>
                  </a:cubicBezTo>
                  <a:cubicBezTo>
                    <a:pt x="462" y="48"/>
                    <a:pt x="462" y="49"/>
                    <a:pt x="462" y="49"/>
                  </a:cubicBezTo>
                  <a:cubicBezTo>
                    <a:pt x="462" y="50"/>
                    <a:pt x="462" y="50"/>
                    <a:pt x="463" y="51"/>
                  </a:cubicBezTo>
                  <a:cubicBezTo>
                    <a:pt x="463" y="51"/>
                    <a:pt x="463" y="51"/>
                    <a:pt x="463" y="51"/>
                  </a:cubicBezTo>
                  <a:cubicBezTo>
                    <a:pt x="463" y="52"/>
                    <a:pt x="463" y="52"/>
                    <a:pt x="464" y="52"/>
                  </a:cubicBezTo>
                  <a:cubicBezTo>
                    <a:pt x="464" y="53"/>
                    <a:pt x="465" y="52"/>
                    <a:pt x="466" y="52"/>
                  </a:cubicBezTo>
                  <a:cubicBezTo>
                    <a:pt x="466" y="52"/>
                    <a:pt x="467" y="52"/>
                    <a:pt x="467" y="51"/>
                  </a:cubicBezTo>
                  <a:cubicBezTo>
                    <a:pt x="467" y="51"/>
                    <a:pt x="467" y="51"/>
                    <a:pt x="467" y="50"/>
                  </a:cubicBezTo>
                  <a:cubicBezTo>
                    <a:pt x="467" y="50"/>
                    <a:pt x="467" y="50"/>
                    <a:pt x="467" y="49"/>
                  </a:cubicBezTo>
                  <a:cubicBezTo>
                    <a:pt x="467" y="49"/>
                    <a:pt x="467" y="49"/>
                    <a:pt x="467" y="48"/>
                  </a:cubicBezTo>
                  <a:cubicBezTo>
                    <a:pt x="468" y="48"/>
                    <a:pt x="468" y="47"/>
                    <a:pt x="468" y="46"/>
                  </a:cubicBezTo>
                  <a:cubicBezTo>
                    <a:pt x="468" y="46"/>
                    <a:pt x="468" y="46"/>
                    <a:pt x="468" y="46"/>
                  </a:cubicBezTo>
                  <a:cubicBezTo>
                    <a:pt x="468" y="46"/>
                    <a:pt x="468" y="45"/>
                    <a:pt x="468" y="44"/>
                  </a:cubicBezTo>
                  <a:cubicBezTo>
                    <a:pt x="468" y="44"/>
                    <a:pt x="468" y="43"/>
                    <a:pt x="469" y="43"/>
                  </a:cubicBezTo>
                  <a:cubicBezTo>
                    <a:pt x="469" y="43"/>
                    <a:pt x="469" y="42"/>
                    <a:pt x="469" y="41"/>
                  </a:cubicBezTo>
                  <a:cubicBezTo>
                    <a:pt x="469" y="40"/>
                    <a:pt x="469" y="40"/>
                    <a:pt x="469" y="39"/>
                  </a:cubicBezTo>
                  <a:cubicBezTo>
                    <a:pt x="469" y="38"/>
                    <a:pt x="469" y="38"/>
                    <a:pt x="469" y="38"/>
                  </a:cubicBezTo>
                  <a:cubicBezTo>
                    <a:pt x="469" y="38"/>
                    <a:pt x="469" y="38"/>
                    <a:pt x="469" y="38"/>
                  </a:cubicBezTo>
                  <a:cubicBezTo>
                    <a:pt x="469" y="37"/>
                    <a:pt x="469" y="37"/>
                    <a:pt x="469" y="37"/>
                  </a:cubicBezTo>
                  <a:cubicBezTo>
                    <a:pt x="470" y="29"/>
                    <a:pt x="470" y="29"/>
                    <a:pt x="470" y="29"/>
                  </a:cubicBezTo>
                  <a:cubicBezTo>
                    <a:pt x="470" y="27"/>
                    <a:pt x="471" y="25"/>
                    <a:pt x="471" y="23"/>
                  </a:cubicBezTo>
                  <a:cubicBezTo>
                    <a:pt x="471" y="22"/>
                    <a:pt x="471" y="21"/>
                    <a:pt x="471" y="20"/>
                  </a:cubicBezTo>
                  <a:cubicBezTo>
                    <a:pt x="471" y="20"/>
                    <a:pt x="471" y="20"/>
                    <a:pt x="471" y="20"/>
                  </a:cubicBezTo>
                  <a:cubicBezTo>
                    <a:pt x="472" y="20"/>
                    <a:pt x="472" y="19"/>
                    <a:pt x="472" y="19"/>
                  </a:cubicBezTo>
                  <a:cubicBezTo>
                    <a:pt x="472" y="18"/>
                    <a:pt x="472" y="18"/>
                    <a:pt x="472" y="17"/>
                  </a:cubicBezTo>
                  <a:cubicBezTo>
                    <a:pt x="473" y="16"/>
                    <a:pt x="473" y="15"/>
                    <a:pt x="473" y="14"/>
                  </a:cubicBezTo>
                  <a:cubicBezTo>
                    <a:pt x="473" y="13"/>
                    <a:pt x="473" y="12"/>
                    <a:pt x="473" y="12"/>
                  </a:cubicBezTo>
                  <a:cubicBezTo>
                    <a:pt x="473" y="12"/>
                    <a:pt x="473" y="12"/>
                    <a:pt x="473" y="11"/>
                  </a:cubicBezTo>
                  <a:cubicBezTo>
                    <a:pt x="473" y="11"/>
                    <a:pt x="473" y="11"/>
                    <a:pt x="473" y="11"/>
                  </a:cubicBezTo>
                  <a:cubicBezTo>
                    <a:pt x="473" y="10"/>
                    <a:pt x="473" y="10"/>
                    <a:pt x="473" y="10"/>
                  </a:cubicBezTo>
                  <a:cubicBezTo>
                    <a:pt x="473" y="10"/>
                    <a:pt x="474" y="9"/>
                    <a:pt x="474" y="8"/>
                  </a:cubicBezTo>
                  <a:cubicBezTo>
                    <a:pt x="474" y="7"/>
                    <a:pt x="474" y="7"/>
                    <a:pt x="474" y="6"/>
                  </a:cubicBezTo>
                  <a:cubicBezTo>
                    <a:pt x="474" y="6"/>
                    <a:pt x="474" y="6"/>
                    <a:pt x="474" y="6"/>
                  </a:cubicBezTo>
                  <a:cubicBezTo>
                    <a:pt x="474" y="7"/>
                    <a:pt x="475" y="7"/>
                    <a:pt x="475" y="8"/>
                  </a:cubicBezTo>
                  <a:cubicBezTo>
                    <a:pt x="475" y="9"/>
                    <a:pt x="475" y="10"/>
                    <a:pt x="475" y="11"/>
                  </a:cubicBezTo>
                  <a:cubicBezTo>
                    <a:pt x="475" y="11"/>
                    <a:pt x="476" y="11"/>
                    <a:pt x="476" y="12"/>
                  </a:cubicBezTo>
                  <a:cubicBezTo>
                    <a:pt x="476" y="12"/>
                    <a:pt x="476" y="13"/>
                    <a:pt x="476" y="13"/>
                  </a:cubicBezTo>
                  <a:cubicBezTo>
                    <a:pt x="476" y="14"/>
                    <a:pt x="476" y="14"/>
                    <a:pt x="476" y="14"/>
                  </a:cubicBezTo>
                  <a:cubicBezTo>
                    <a:pt x="476" y="14"/>
                    <a:pt x="476" y="15"/>
                    <a:pt x="476" y="15"/>
                  </a:cubicBezTo>
                  <a:cubicBezTo>
                    <a:pt x="476" y="15"/>
                    <a:pt x="476" y="16"/>
                    <a:pt x="476" y="17"/>
                  </a:cubicBezTo>
                  <a:cubicBezTo>
                    <a:pt x="476" y="17"/>
                    <a:pt x="476" y="17"/>
                    <a:pt x="476" y="17"/>
                  </a:cubicBezTo>
                  <a:cubicBezTo>
                    <a:pt x="476" y="18"/>
                    <a:pt x="477" y="19"/>
                    <a:pt x="477" y="19"/>
                  </a:cubicBezTo>
                  <a:cubicBezTo>
                    <a:pt x="476" y="19"/>
                    <a:pt x="476" y="19"/>
                    <a:pt x="476" y="19"/>
                  </a:cubicBezTo>
                  <a:cubicBezTo>
                    <a:pt x="476" y="20"/>
                    <a:pt x="476" y="20"/>
                    <a:pt x="476" y="20"/>
                  </a:cubicBezTo>
                  <a:cubicBezTo>
                    <a:pt x="476" y="21"/>
                    <a:pt x="476" y="22"/>
                    <a:pt x="476" y="23"/>
                  </a:cubicBezTo>
                  <a:cubicBezTo>
                    <a:pt x="476" y="23"/>
                    <a:pt x="477" y="23"/>
                    <a:pt x="477" y="23"/>
                  </a:cubicBezTo>
                  <a:cubicBezTo>
                    <a:pt x="477" y="23"/>
                    <a:pt x="477" y="24"/>
                    <a:pt x="477" y="24"/>
                  </a:cubicBezTo>
                  <a:cubicBezTo>
                    <a:pt x="476" y="25"/>
                    <a:pt x="476" y="25"/>
                    <a:pt x="477" y="26"/>
                  </a:cubicBezTo>
                  <a:cubicBezTo>
                    <a:pt x="477" y="26"/>
                    <a:pt x="477" y="26"/>
                    <a:pt x="477" y="26"/>
                  </a:cubicBezTo>
                  <a:cubicBezTo>
                    <a:pt x="477" y="27"/>
                    <a:pt x="477" y="27"/>
                    <a:pt x="477" y="27"/>
                  </a:cubicBezTo>
                  <a:cubicBezTo>
                    <a:pt x="477" y="27"/>
                    <a:pt x="477" y="27"/>
                    <a:pt x="477" y="27"/>
                  </a:cubicBezTo>
                  <a:cubicBezTo>
                    <a:pt x="477" y="28"/>
                    <a:pt x="476" y="28"/>
                    <a:pt x="477" y="29"/>
                  </a:cubicBezTo>
                  <a:cubicBezTo>
                    <a:pt x="477" y="29"/>
                    <a:pt x="477" y="30"/>
                    <a:pt x="477" y="30"/>
                  </a:cubicBezTo>
                  <a:cubicBezTo>
                    <a:pt x="477" y="30"/>
                    <a:pt x="477" y="30"/>
                    <a:pt x="477" y="31"/>
                  </a:cubicBezTo>
                  <a:cubicBezTo>
                    <a:pt x="476" y="31"/>
                    <a:pt x="477" y="32"/>
                    <a:pt x="477" y="32"/>
                  </a:cubicBezTo>
                  <a:cubicBezTo>
                    <a:pt x="477" y="32"/>
                    <a:pt x="477" y="32"/>
                    <a:pt x="477" y="32"/>
                  </a:cubicBezTo>
                  <a:cubicBezTo>
                    <a:pt x="476" y="33"/>
                    <a:pt x="476" y="33"/>
                    <a:pt x="476" y="34"/>
                  </a:cubicBezTo>
                  <a:cubicBezTo>
                    <a:pt x="476" y="34"/>
                    <a:pt x="477" y="35"/>
                    <a:pt x="477" y="35"/>
                  </a:cubicBezTo>
                  <a:cubicBezTo>
                    <a:pt x="477" y="35"/>
                    <a:pt x="477" y="36"/>
                    <a:pt x="477" y="36"/>
                  </a:cubicBezTo>
                  <a:cubicBezTo>
                    <a:pt x="477" y="37"/>
                    <a:pt x="477" y="37"/>
                    <a:pt x="477" y="37"/>
                  </a:cubicBezTo>
                  <a:cubicBezTo>
                    <a:pt x="477" y="37"/>
                    <a:pt x="477" y="38"/>
                    <a:pt x="477" y="39"/>
                  </a:cubicBezTo>
                  <a:cubicBezTo>
                    <a:pt x="477" y="40"/>
                    <a:pt x="477" y="40"/>
                    <a:pt x="477" y="41"/>
                  </a:cubicBezTo>
                  <a:cubicBezTo>
                    <a:pt x="477" y="41"/>
                    <a:pt x="477" y="41"/>
                    <a:pt x="478" y="41"/>
                  </a:cubicBezTo>
                  <a:cubicBezTo>
                    <a:pt x="478" y="41"/>
                    <a:pt x="478" y="41"/>
                    <a:pt x="477" y="41"/>
                  </a:cubicBezTo>
                  <a:cubicBezTo>
                    <a:pt x="477" y="42"/>
                    <a:pt x="477" y="42"/>
                    <a:pt x="478" y="43"/>
                  </a:cubicBezTo>
                  <a:cubicBezTo>
                    <a:pt x="478" y="43"/>
                    <a:pt x="478" y="43"/>
                    <a:pt x="478" y="43"/>
                  </a:cubicBezTo>
                  <a:cubicBezTo>
                    <a:pt x="478" y="44"/>
                    <a:pt x="478" y="44"/>
                    <a:pt x="478" y="44"/>
                  </a:cubicBezTo>
                  <a:cubicBezTo>
                    <a:pt x="478" y="44"/>
                    <a:pt x="478" y="45"/>
                    <a:pt x="478" y="45"/>
                  </a:cubicBezTo>
                  <a:cubicBezTo>
                    <a:pt x="478" y="45"/>
                    <a:pt x="478" y="45"/>
                    <a:pt x="478" y="46"/>
                  </a:cubicBezTo>
                  <a:cubicBezTo>
                    <a:pt x="477" y="46"/>
                    <a:pt x="477" y="47"/>
                    <a:pt x="478" y="47"/>
                  </a:cubicBezTo>
                  <a:cubicBezTo>
                    <a:pt x="478" y="48"/>
                    <a:pt x="478" y="49"/>
                    <a:pt x="477" y="50"/>
                  </a:cubicBezTo>
                  <a:cubicBezTo>
                    <a:pt x="477" y="50"/>
                    <a:pt x="477" y="50"/>
                    <a:pt x="477" y="50"/>
                  </a:cubicBezTo>
                  <a:cubicBezTo>
                    <a:pt x="477" y="50"/>
                    <a:pt x="477" y="51"/>
                    <a:pt x="477" y="51"/>
                  </a:cubicBezTo>
                  <a:cubicBezTo>
                    <a:pt x="477" y="52"/>
                    <a:pt x="477" y="52"/>
                    <a:pt x="478" y="53"/>
                  </a:cubicBezTo>
                  <a:cubicBezTo>
                    <a:pt x="478" y="54"/>
                    <a:pt x="480" y="54"/>
                    <a:pt x="480" y="54"/>
                  </a:cubicBezTo>
                  <a:cubicBezTo>
                    <a:pt x="481" y="54"/>
                    <a:pt x="481" y="53"/>
                    <a:pt x="481" y="53"/>
                  </a:cubicBezTo>
                  <a:cubicBezTo>
                    <a:pt x="481" y="53"/>
                    <a:pt x="481" y="53"/>
                    <a:pt x="482" y="53"/>
                  </a:cubicBezTo>
                  <a:cubicBezTo>
                    <a:pt x="482" y="53"/>
                    <a:pt x="482" y="52"/>
                    <a:pt x="482" y="52"/>
                  </a:cubicBezTo>
                  <a:cubicBezTo>
                    <a:pt x="482" y="52"/>
                    <a:pt x="482" y="52"/>
                    <a:pt x="482" y="52"/>
                  </a:cubicBezTo>
                  <a:cubicBezTo>
                    <a:pt x="482" y="51"/>
                    <a:pt x="482" y="51"/>
                    <a:pt x="482" y="51"/>
                  </a:cubicBezTo>
                  <a:cubicBezTo>
                    <a:pt x="483" y="51"/>
                    <a:pt x="483" y="50"/>
                    <a:pt x="483" y="50"/>
                  </a:cubicBezTo>
                  <a:cubicBezTo>
                    <a:pt x="483" y="49"/>
                    <a:pt x="483" y="49"/>
                    <a:pt x="484" y="49"/>
                  </a:cubicBezTo>
                  <a:cubicBezTo>
                    <a:pt x="484" y="48"/>
                    <a:pt x="484" y="47"/>
                    <a:pt x="484" y="47"/>
                  </a:cubicBezTo>
                  <a:cubicBezTo>
                    <a:pt x="484" y="46"/>
                    <a:pt x="484" y="46"/>
                    <a:pt x="484" y="46"/>
                  </a:cubicBezTo>
                  <a:cubicBezTo>
                    <a:pt x="485" y="45"/>
                    <a:pt x="485" y="44"/>
                    <a:pt x="485" y="44"/>
                  </a:cubicBezTo>
                  <a:cubicBezTo>
                    <a:pt x="485" y="43"/>
                    <a:pt x="485" y="43"/>
                    <a:pt x="485" y="43"/>
                  </a:cubicBezTo>
                  <a:cubicBezTo>
                    <a:pt x="486" y="42"/>
                    <a:pt x="486" y="41"/>
                    <a:pt x="486" y="40"/>
                  </a:cubicBezTo>
                  <a:cubicBezTo>
                    <a:pt x="486" y="40"/>
                    <a:pt x="486" y="40"/>
                    <a:pt x="486" y="40"/>
                  </a:cubicBezTo>
                  <a:cubicBezTo>
                    <a:pt x="486" y="39"/>
                    <a:pt x="486" y="39"/>
                    <a:pt x="486" y="39"/>
                  </a:cubicBezTo>
                  <a:cubicBezTo>
                    <a:pt x="486" y="39"/>
                    <a:pt x="486" y="39"/>
                    <a:pt x="486" y="38"/>
                  </a:cubicBezTo>
                  <a:cubicBezTo>
                    <a:pt x="487" y="38"/>
                    <a:pt x="487" y="37"/>
                    <a:pt x="487" y="37"/>
                  </a:cubicBezTo>
                  <a:cubicBezTo>
                    <a:pt x="487" y="37"/>
                    <a:pt x="487" y="37"/>
                    <a:pt x="487" y="36"/>
                  </a:cubicBezTo>
                  <a:cubicBezTo>
                    <a:pt x="488" y="36"/>
                    <a:pt x="488" y="35"/>
                    <a:pt x="488" y="33"/>
                  </a:cubicBezTo>
                  <a:cubicBezTo>
                    <a:pt x="488" y="33"/>
                    <a:pt x="488" y="32"/>
                    <a:pt x="488" y="32"/>
                  </a:cubicBezTo>
                  <a:cubicBezTo>
                    <a:pt x="488" y="32"/>
                    <a:pt x="488" y="31"/>
                    <a:pt x="488" y="31"/>
                  </a:cubicBezTo>
                  <a:cubicBezTo>
                    <a:pt x="488" y="31"/>
                    <a:pt x="489" y="31"/>
                    <a:pt x="489" y="30"/>
                  </a:cubicBezTo>
                  <a:cubicBezTo>
                    <a:pt x="489" y="30"/>
                    <a:pt x="489" y="30"/>
                    <a:pt x="489" y="29"/>
                  </a:cubicBezTo>
                  <a:cubicBezTo>
                    <a:pt x="489" y="29"/>
                    <a:pt x="490" y="28"/>
                    <a:pt x="490" y="27"/>
                  </a:cubicBezTo>
                  <a:cubicBezTo>
                    <a:pt x="490" y="27"/>
                    <a:pt x="490" y="27"/>
                    <a:pt x="489" y="27"/>
                  </a:cubicBezTo>
                  <a:cubicBezTo>
                    <a:pt x="490" y="27"/>
                    <a:pt x="490" y="27"/>
                    <a:pt x="490" y="26"/>
                  </a:cubicBezTo>
                  <a:cubicBezTo>
                    <a:pt x="490" y="26"/>
                    <a:pt x="490" y="26"/>
                    <a:pt x="490" y="26"/>
                  </a:cubicBezTo>
                  <a:cubicBezTo>
                    <a:pt x="490" y="25"/>
                    <a:pt x="491" y="24"/>
                    <a:pt x="491" y="23"/>
                  </a:cubicBezTo>
                  <a:cubicBezTo>
                    <a:pt x="491" y="23"/>
                    <a:pt x="491" y="23"/>
                    <a:pt x="491" y="22"/>
                  </a:cubicBezTo>
                  <a:cubicBezTo>
                    <a:pt x="491" y="22"/>
                    <a:pt x="491" y="22"/>
                    <a:pt x="491" y="22"/>
                  </a:cubicBezTo>
                  <a:cubicBezTo>
                    <a:pt x="491" y="22"/>
                    <a:pt x="491" y="22"/>
                    <a:pt x="491" y="23"/>
                  </a:cubicBezTo>
                  <a:cubicBezTo>
                    <a:pt x="492" y="23"/>
                    <a:pt x="492" y="23"/>
                    <a:pt x="492" y="24"/>
                  </a:cubicBezTo>
                  <a:cubicBezTo>
                    <a:pt x="492" y="25"/>
                    <a:pt x="492" y="26"/>
                    <a:pt x="491" y="26"/>
                  </a:cubicBezTo>
                  <a:cubicBezTo>
                    <a:pt x="491" y="28"/>
                    <a:pt x="491" y="29"/>
                    <a:pt x="491" y="30"/>
                  </a:cubicBezTo>
                  <a:cubicBezTo>
                    <a:pt x="491" y="31"/>
                    <a:pt x="491" y="31"/>
                    <a:pt x="490" y="32"/>
                  </a:cubicBezTo>
                  <a:cubicBezTo>
                    <a:pt x="490" y="32"/>
                    <a:pt x="490" y="33"/>
                    <a:pt x="490" y="33"/>
                  </a:cubicBezTo>
                  <a:cubicBezTo>
                    <a:pt x="490" y="33"/>
                    <a:pt x="491" y="33"/>
                    <a:pt x="491" y="33"/>
                  </a:cubicBezTo>
                  <a:cubicBezTo>
                    <a:pt x="491" y="33"/>
                    <a:pt x="490" y="34"/>
                    <a:pt x="490" y="35"/>
                  </a:cubicBezTo>
                  <a:cubicBezTo>
                    <a:pt x="490" y="36"/>
                    <a:pt x="490" y="37"/>
                    <a:pt x="490" y="37"/>
                  </a:cubicBezTo>
                  <a:cubicBezTo>
                    <a:pt x="489" y="38"/>
                    <a:pt x="489" y="38"/>
                    <a:pt x="489" y="38"/>
                  </a:cubicBezTo>
                  <a:cubicBezTo>
                    <a:pt x="489" y="39"/>
                    <a:pt x="489" y="40"/>
                    <a:pt x="489" y="40"/>
                  </a:cubicBezTo>
                  <a:cubicBezTo>
                    <a:pt x="489" y="40"/>
                    <a:pt x="489" y="41"/>
                    <a:pt x="489" y="41"/>
                  </a:cubicBezTo>
                  <a:cubicBezTo>
                    <a:pt x="489" y="42"/>
                    <a:pt x="489" y="43"/>
                    <a:pt x="489" y="43"/>
                  </a:cubicBezTo>
                  <a:cubicBezTo>
                    <a:pt x="489" y="43"/>
                    <a:pt x="489" y="44"/>
                    <a:pt x="489" y="44"/>
                  </a:cubicBezTo>
                  <a:cubicBezTo>
                    <a:pt x="489" y="44"/>
                    <a:pt x="488" y="44"/>
                    <a:pt x="488" y="45"/>
                  </a:cubicBezTo>
                  <a:cubicBezTo>
                    <a:pt x="489" y="45"/>
                    <a:pt x="489" y="45"/>
                    <a:pt x="489" y="46"/>
                  </a:cubicBezTo>
                  <a:cubicBezTo>
                    <a:pt x="489" y="46"/>
                    <a:pt x="489" y="46"/>
                    <a:pt x="488" y="47"/>
                  </a:cubicBezTo>
                  <a:cubicBezTo>
                    <a:pt x="488" y="47"/>
                    <a:pt x="488" y="47"/>
                    <a:pt x="488" y="47"/>
                  </a:cubicBezTo>
                  <a:cubicBezTo>
                    <a:pt x="488" y="48"/>
                    <a:pt x="487" y="49"/>
                    <a:pt x="487" y="50"/>
                  </a:cubicBezTo>
                  <a:cubicBezTo>
                    <a:pt x="487" y="50"/>
                    <a:pt x="487" y="50"/>
                    <a:pt x="487" y="50"/>
                  </a:cubicBezTo>
                  <a:cubicBezTo>
                    <a:pt x="487" y="52"/>
                    <a:pt x="487" y="52"/>
                    <a:pt x="487" y="53"/>
                  </a:cubicBezTo>
                  <a:cubicBezTo>
                    <a:pt x="487" y="53"/>
                    <a:pt x="487" y="53"/>
                    <a:pt x="487" y="53"/>
                  </a:cubicBezTo>
                  <a:cubicBezTo>
                    <a:pt x="487" y="54"/>
                    <a:pt x="487" y="54"/>
                    <a:pt x="487" y="54"/>
                  </a:cubicBezTo>
                  <a:cubicBezTo>
                    <a:pt x="487" y="55"/>
                    <a:pt x="487" y="55"/>
                    <a:pt x="486" y="56"/>
                  </a:cubicBezTo>
                  <a:cubicBezTo>
                    <a:pt x="486" y="57"/>
                    <a:pt x="486" y="58"/>
                    <a:pt x="486" y="59"/>
                  </a:cubicBezTo>
                  <a:cubicBezTo>
                    <a:pt x="486" y="60"/>
                    <a:pt x="486" y="60"/>
                    <a:pt x="486" y="60"/>
                  </a:cubicBezTo>
                  <a:cubicBezTo>
                    <a:pt x="485" y="61"/>
                    <a:pt x="485" y="62"/>
                    <a:pt x="485" y="62"/>
                  </a:cubicBezTo>
                  <a:cubicBezTo>
                    <a:pt x="485" y="63"/>
                    <a:pt x="485" y="63"/>
                    <a:pt x="485" y="63"/>
                  </a:cubicBezTo>
                  <a:cubicBezTo>
                    <a:pt x="485" y="63"/>
                    <a:pt x="485" y="63"/>
                    <a:pt x="485" y="63"/>
                  </a:cubicBezTo>
                  <a:cubicBezTo>
                    <a:pt x="485" y="64"/>
                    <a:pt x="485" y="64"/>
                    <a:pt x="485" y="65"/>
                  </a:cubicBezTo>
                  <a:cubicBezTo>
                    <a:pt x="485" y="65"/>
                    <a:pt x="485" y="66"/>
                    <a:pt x="485" y="66"/>
                  </a:cubicBezTo>
                  <a:cubicBezTo>
                    <a:pt x="484" y="66"/>
                    <a:pt x="484" y="66"/>
                    <a:pt x="484" y="67"/>
                  </a:cubicBezTo>
                  <a:cubicBezTo>
                    <a:pt x="484" y="67"/>
                    <a:pt x="484" y="69"/>
                    <a:pt x="484" y="70"/>
                  </a:cubicBezTo>
                  <a:cubicBezTo>
                    <a:pt x="484" y="70"/>
                    <a:pt x="484" y="70"/>
                    <a:pt x="484" y="70"/>
                  </a:cubicBezTo>
                  <a:cubicBezTo>
                    <a:pt x="484" y="70"/>
                    <a:pt x="484" y="71"/>
                    <a:pt x="484" y="71"/>
                  </a:cubicBezTo>
                  <a:cubicBezTo>
                    <a:pt x="484" y="71"/>
                    <a:pt x="483" y="72"/>
                    <a:pt x="484" y="72"/>
                  </a:cubicBezTo>
                  <a:cubicBezTo>
                    <a:pt x="484" y="72"/>
                    <a:pt x="484" y="73"/>
                    <a:pt x="484" y="73"/>
                  </a:cubicBezTo>
                  <a:cubicBezTo>
                    <a:pt x="484" y="73"/>
                    <a:pt x="483" y="73"/>
                    <a:pt x="483" y="73"/>
                  </a:cubicBezTo>
                  <a:cubicBezTo>
                    <a:pt x="483" y="74"/>
                    <a:pt x="483" y="74"/>
                    <a:pt x="483" y="74"/>
                  </a:cubicBezTo>
                  <a:cubicBezTo>
                    <a:pt x="483" y="75"/>
                    <a:pt x="483" y="75"/>
                    <a:pt x="483" y="76"/>
                  </a:cubicBezTo>
                  <a:cubicBezTo>
                    <a:pt x="483" y="76"/>
                    <a:pt x="483" y="76"/>
                    <a:pt x="483" y="76"/>
                  </a:cubicBezTo>
                  <a:cubicBezTo>
                    <a:pt x="483" y="76"/>
                    <a:pt x="483" y="77"/>
                    <a:pt x="483" y="77"/>
                  </a:cubicBezTo>
                  <a:cubicBezTo>
                    <a:pt x="483" y="77"/>
                    <a:pt x="483" y="77"/>
                    <a:pt x="483" y="77"/>
                  </a:cubicBezTo>
                  <a:cubicBezTo>
                    <a:pt x="482" y="77"/>
                    <a:pt x="482" y="78"/>
                    <a:pt x="482" y="79"/>
                  </a:cubicBezTo>
                  <a:cubicBezTo>
                    <a:pt x="482" y="80"/>
                    <a:pt x="482" y="80"/>
                    <a:pt x="482" y="80"/>
                  </a:cubicBezTo>
                  <a:cubicBezTo>
                    <a:pt x="482" y="80"/>
                    <a:pt x="482" y="81"/>
                    <a:pt x="482" y="81"/>
                  </a:cubicBezTo>
                  <a:cubicBezTo>
                    <a:pt x="482" y="81"/>
                    <a:pt x="482" y="81"/>
                    <a:pt x="482" y="82"/>
                  </a:cubicBezTo>
                  <a:cubicBezTo>
                    <a:pt x="482" y="82"/>
                    <a:pt x="482" y="83"/>
                    <a:pt x="482" y="83"/>
                  </a:cubicBezTo>
                  <a:cubicBezTo>
                    <a:pt x="481" y="84"/>
                    <a:pt x="481" y="85"/>
                    <a:pt x="482" y="87"/>
                  </a:cubicBezTo>
                  <a:cubicBezTo>
                    <a:pt x="482" y="88"/>
                    <a:pt x="481" y="88"/>
                    <a:pt x="482" y="89"/>
                  </a:cubicBezTo>
                  <a:cubicBezTo>
                    <a:pt x="480" y="91"/>
                    <a:pt x="481" y="92"/>
                    <a:pt x="481" y="93"/>
                  </a:cubicBezTo>
                  <a:cubicBezTo>
                    <a:pt x="481" y="94"/>
                    <a:pt x="482" y="94"/>
                    <a:pt x="482" y="94"/>
                  </a:cubicBezTo>
                  <a:cubicBezTo>
                    <a:pt x="482" y="94"/>
                    <a:pt x="482" y="94"/>
                    <a:pt x="482" y="95"/>
                  </a:cubicBezTo>
                  <a:cubicBezTo>
                    <a:pt x="482" y="95"/>
                    <a:pt x="482" y="95"/>
                    <a:pt x="482" y="95"/>
                  </a:cubicBezTo>
                  <a:cubicBezTo>
                    <a:pt x="482" y="96"/>
                    <a:pt x="481" y="97"/>
                    <a:pt x="482" y="98"/>
                  </a:cubicBezTo>
                  <a:cubicBezTo>
                    <a:pt x="482" y="98"/>
                    <a:pt x="482" y="98"/>
                    <a:pt x="481" y="99"/>
                  </a:cubicBezTo>
                  <a:cubicBezTo>
                    <a:pt x="481" y="100"/>
                    <a:pt x="481" y="101"/>
                    <a:pt x="481" y="102"/>
                  </a:cubicBezTo>
                  <a:cubicBezTo>
                    <a:pt x="482" y="103"/>
                    <a:pt x="482" y="104"/>
                    <a:pt x="481" y="105"/>
                  </a:cubicBezTo>
                  <a:cubicBezTo>
                    <a:pt x="481" y="105"/>
                    <a:pt x="481" y="105"/>
                    <a:pt x="481" y="105"/>
                  </a:cubicBezTo>
                  <a:cubicBezTo>
                    <a:pt x="481" y="105"/>
                    <a:pt x="481" y="106"/>
                    <a:pt x="481" y="106"/>
                  </a:cubicBezTo>
                  <a:cubicBezTo>
                    <a:pt x="481" y="107"/>
                    <a:pt x="481" y="107"/>
                    <a:pt x="481" y="108"/>
                  </a:cubicBezTo>
                  <a:cubicBezTo>
                    <a:pt x="481" y="108"/>
                    <a:pt x="481" y="108"/>
                    <a:pt x="481" y="108"/>
                  </a:cubicBezTo>
                  <a:cubicBezTo>
                    <a:pt x="481" y="108"/>
                    <a:pt x="481" y="109"/>
                    <a:pt x="481" y="109"/>
                  </a:cubicBezTo>
                  <a:cubicBezTo>
                    <a:pt x="481" y="110"/>
                    <a:pt x="481" y="111"/>
                    <a:pt x="481" y="111"/>
                  </a:cubicBezTo>
                  <a:cubicBezTo>
                    <a:pt x="481" y="111"/>
                    <a:pt x="481" y="111"/>
                    <a:pt x="481" y="111"/>
                  </a:cubicBezTo>
                  <a:cubicBezTo>
                    <a:pt x="481" y="112"/>
                    <a:pt x="480" y="113"/>
                    <a:pt x="481" y="114"/>
                  </a:cubicBezTo>
                  <a:cubicBezTo>
                    <a:pt x="480" y="116"/>
                    <a:pt x="480" y="118"/>
                    <a:pt x="480" y="119"/>
                  </a:cubicBezTo>
                  <a:cubicBezTo>
                    <a:pt x="481" y="119"/>
                    <a:pt x="481" y="120"/>
                    <a:pt x="480" y="121"/>
                  </a:cubicBezTo>
                  <a:cubicBezTo>
                    <a:pt x="480" y="121"/>
                    <a:pt x="480" y="122"/>
                    <a:pt x="480" y="122"/>
                  </a:cubicBezTo>
                  <a:cubicBezTo>
                    <a:pt x="480" y="123"/>
                    <a:pt x="480" y="124"/>
                    <a:pt x="480" y="124"/>
                  </a:cubicBezTo>
                  <a:cubicBezTo>
                    <a:pt x="480" y="125"/>
                    <a:pt x="480" y="125"/>
                    <a:pt x="480" y="125"/>
                  </a:cubicBezTo>
                  <a:cubicBezTo>
                    <a:pt x="480" y="125"/>
                    <a:pt x="481" y="125"/>
                    <a:pt x="481" y="125"/>
                  </a:cubicBezTo>
                  <a:cubicBezTo>
                    <a:pt x="481" y="125"/>
                    <a:pt x="481" y="125"/>
                    <a:pt x="480" y="126"/>
                  </a:cubicBezTo>
                  <a:cubicBezTo>
                    <a:pt x="480" y="126"/>
                    <a:pt x="480" y="126"/>
                    <a:pt x="480" y="126"/>
                  </a:cubicBezTo>
                  <a:cubicBezTo>
                    <a:pt x="480" y="127"/>
                    <a:pt x="480" y="128"/>
                    <a:pt x="480" y="129"/>
                  </a:cubicBezTo>
                  <a:cubicBezTo>
                    <a:pt x="480" y="129"/>
                    <a:pt x="480" y="129"/>
                    <a:pt x="480" y="129"/>
                  </a:cubicBezTo>
                  <a:cubicBezTo>
                    <a:pt x="480" y="130"/>
                    <a:pt x="480" y="130"/>
                    <a:pt x="480" y="130"/>
                  </a:cubicBezTo>
                  <a:cubicBezTo>
                    <a:pt x="480" y="130"/>
                    <a:pt x="480" y="130"/>
                    <a:pt x="480" y="130"/>
                  </a:cubicBezTo>
                  <a:cubicBezTo>
                    <a:pt x="480" y="131"/>
                    <a:pt x="480" y="132"/>
                    <a:pt x="480" y="132"/>
                  </a:cubicBezTo>
                  <a:cubicBezTo>
                    <a:pt x="480" y="133"/>
                    <a:pt x="480" y="134"/>
                    <a:pt x="480" y="134"/>
                  </a:cubicBezTo>
                  <a:cubicBezTo>
                    <a:pt x="480" y="134"/>
                    <a:pt x="480" y="135"/>
                    <a:pt x="480" y="135"/>
                  </a:cubicBezTo>
                  <a:cubicBezTo>
                    <a:pt x="480" y="135"/>
                    <a:pt x="480" y="135"/>
                    <a:pt x="480" y="136"/>
                  </a:cubicBezTo>
                  <a:cubicBezTo>
                    <a:pt x="480" y="136"/>
                    <a:pt x="480" y="136"/>
                    <a:pt x="480" y="136"/>
                  </a:cubicBezTo>
                  <a:cubicBezTo>
                    <a:pt x="480" y="137"/>
                    <a:pt x="479" y="137"/>
                    <a:pt x="480" y="139"/>
                  </a:cubicBezTo>
                  <a:cubicBezTo>
                    <a:pt x="480" y="139"/>
                    <a:pt x="479" y="139"/>
                    <a:pt x="479" y="140"/>
                  </a:cubicBezTo>
                  <a:cubicBezTo>
                    <a:pt x="479" y="141"/>
                    <a:pt x="479" y="141"/>
                    <a:pt x="480" y="142"/>
                  </a:cubicBezTo>
                  <a:cubicBezTo>
                    <a:pt x="480" y="142"/>
                    <a:pt x="480" y="143"/>
                    <a:pt x="480" y="143"/>
                  </a:cubicBezTo>
                  <a:cubicBezTo>
                    <a:pt x="480" y="143"/>
                    <a:pt x="480" y="143"/>
                    <a:pt x="480" y="144"/>
                  </a:cubicBezTo>
                  <a:cubicBezTo>
                    <a:pt x="479" y="144"/>
                    <a:pt x="479" y="145"/>
                    <a:pt x="479" y="145"/>
                  </a:cubicBezTo>
                  <a:cubicBezTo>
                    <a:pt x="479" y="145"/>
                    <a:pt x="479" y="146"/>
                    <a:pt x="479" y="147"/>
                  </a:cubicBezTo>
                  <a:cubicBezTo>
                    <a:pt x="479" y="147"/>
                    <a:pt x="479" y="147"/>
                    <a:pt x="479" y="147"/>
                  </a:cubicBezTo>
                  <a:cubicBezTo>
                    <a:pt x="479" y="148"/>
                    <a:pt x="479" y="149"/>
                    <a:pt x="480" y="149"/>
                  </a:cubicBezTo>
                  <a:cubicBezTo>
                    <a:pt x="480" y="149"/>
                    <a:pt x="479" y="149"/>
                    <a:pt x="479" y="149"/>
                  </a:cubicBezTo>
                  <a:cubicBezTo>
                    <a:pt x="479" y="150"/>
                    <a:pt x="479" y="150"/>
                    <a:pt x="479" y="151"/>
                  </a:cubicBezTo>
                  <a:cubicBezTo>
                    <a:pt x="479" y="151"/>
                    <a:pt x="478" y="152"/>
                    <a:pt x="479" y="153"/>
                  </a:cubicBezTo>
                  <a:cubicBezTo>
                    <a:pt x="479" y="153"/>
                    <a:pt x="479" y="153"/>
                    <a:pt x="479" y="154"/>
                  </a:cubicBezTo>
                  <a:cubicBezTo>
                    <a:pt x="479" y="154"/>
                    <a:pt x="479" y="155"/>
                    <a:pt x="479" y="155"/>
                  </a:cubicBezTo>
                  <a:cubicBezTo>
                    <a:pt x="479" y="156"/>
                    <a:pt x="479" y="156"/>
                    <a:pt x="479" y="156"/>
                  </a:cubicBezTo>
                  <a:cubicBezTo>
                    <a:pt x="479" y="156"/>
                    <a:pt x="479" y="156"/>
                    <a:pt x="479" y="157"/>
                  </a:cubicBezTo>
                  <a:cubicBezTo>
                    <a:pt x="478" y="157"/>
                    <a:pt x="478" y="158"/>
                    <a:pt x="479" y="159"/>
                  </a:cubicBezTo>
                  <a:cubicBezTo>
                    <a:pt x="479" y="159"/>
                    <a:pt x="479" y="159"/>
                    <a:pt x="479" y="159"/>
                  </a:cubicBezTo>
                  <a:cubicBezTo>
                    <a:pt x="478" y="159"/>
                    <a:pt x="478" y="160"/>
                    <a:pt x="478" y="160"/>
                  </a:cubicBezTo>
                  <a:cubicBezTo>
                    <a:pt x="478" y="161"/>
                    <a:pt x="478" y="161"/>
                    <a:pt x="478" y="161"/>
                  </a:cubicBezTo>
                  <a:cubicBezTo>
                    <a:pt x="478" y="161"/>
                    <a:pt x="478" y="162"/>
                    <a:pt x="478" y="162"/>
                  </a:cubicBezTo>
                  <a:cubicBezTo>
                    <a:pt x="478" y="162"/>
                    <a:pt x="478" y="163"/>
                    <a:pt x="478" y="163"/>
                  </a:cubicBezTo>
                  <a:cubicBezTo>
                    <a:pt x="478" y="163"/>
                    <a:pt x="478" y="163"/>
                    <a:pt x="478" y="164"/>
                  </a:cubicBezTo>
                  <a:cubicBezTo>
                    <a:pt x="477" y="165"/>
                    <a:pt x="477" y="166"/>
                    <a:pt x="477" y="168"/>
                  </a:cubicBezTo>
                  <a:cubicBezTo>
                    <a:pt x="477" y="168"/>
                    <a:pt x="477" y="168"/>
                    <a:pt x="477" y="169"/>
                  </a:cubicBezTo>
                  <a:cubicBezTo>
                    <a:pt x="477" y="169"/>
                    <a:pt x="477" y="170"/>
                    <a:pt x="477" y="171"/>
                  </a:cubicBezTo>
                  <a:cubicBezTo>
                    <a:pt x="477" y="171"/>
                    <a:pt x="477" y="172"/>
                    <a:pt x="477" y="172"/>
                  </a:cubicBezTo>
                  <a:cubicBezTo>
                    <a:pt x="476" y="173"/>
                    <a:pt x="476" y="174"/>
                    <a:pt x="476" y="174"/>
                  </a:cubicBezTo>
                  <a:cubicBezTo>
                    <a:pt x="476" y="175"/>
                    <a:pt x="476" y="175"/>
                    <a:pt x="476" y="176"/>
                  </a:cubicBezTo>
                  <a:cubicBezTo>
                    <a:pt x="476" y="176"/>
                    <a:pt x="476" y="177"/>
                    <a:pt x="476" y="178"/>
                  </a:cubicBezTo>
                  <a:cubicBezTo>
                    <a:pt x="475" y="179"/>
                    <a:pt x="475" y="180"/>
                    <a:pt x="475" y="181"/>
                  </a:cubicBezTo>
                  <a:cubicBezTo>
                    <a:pt x="475" y="182"/>
                    <a:pt x="475" y="182"/>
                    <a:pt x="475" y="183"/>
                  </a:cubicBezTo>
                  <a:cubicBezTo>
                    <a:pt x="475" y="183"/>
                    <a:pt x="475" y="184"/>
                    <a:pt x="475" y="184"/>
                  </a:cubicBezTo>
                  <a:cubicBezTo>
                    <a:pt x="474" y="185"/>
                    <a:pt x="474" y="186"/>
                    <a:pt x="474" y="187"/>
                  </a:cubicBezTo>
                  <a:cubicBezTo>
                    <a:pt x="473" y="188"/>
                    <a:pt x="473" y="189"/>
                    <a:pt x="473" y="190"/>
                  </a:cubicBezTo>
                  <a:cubicBezTo>
                    <a:pt x="473" y="190"/>
                    <a:pt x="473" y="191"/>
                    <a:pt x="473" y="191"/>
                  </a:cubicBezTo>
                  <a:cubicBezTo>
                    <a:pt x="473" y="191"/>
                    <a:pt x="473" y="191"/>
                    <a:pt x="473" y="191"/>
                  </a:cubicBezTo>
                  <a:cubicBezTo>
                    <a:pt x="473" y="192"/>
                    <a:pt x="473" y="192"/>
                    <a:pt x="473" y="193"/>
                  </a:cubicBezTo>
                  <a:cubicBezTo>
                    <a:pt x="473" y="193"/>
                    <a:pt x="472" y="194"/>
                    <a:pt x="472" y="194"/>
                  </a:cubicBezTo>
                  <a:cubicBezTo>
                    <a:pt x="472" y="195"/>
                    <a:pt x="472" y="195"/>
                    <a:pt x="472" y="195"/>
                  </a:cubicBezTo>
                  <a:cubicBezTo>
                    <a:pt x="472" y="196"/>
                    <a:pt x="472" y="196"/>
                    <a:pt x="472" y="197"/>
                  </a:cubicBezTo>
                  <a:cubicBezTo>
                    <a:pt x="472" y="197"/>
                    <a:pt x="472" y="198"/>
                    <a:pt x="472" y="198"/>
                  </a:cubicBezTo>
                  <a:cubicBezTo>
                    <a:pt x="472" y="199"/>
                    <a:pt x="472" y="199"/>
                    <a:pt x="471" y="200"/>
                  </a:cubicBezTo>
                  <a:cubicBezTo>
                    <a:pt x="471" y="200"/>
                    <a:pt x="471" y="200"/>
                    <a:pt x="471" y="200"/>
                  </a:cubicBezTo>
                  <a:cubicBezTo>
                    <a:pt x="471" y="201"/>
                    <a:pt x="471" y="201"/>
                    <a:pt x="471" y="201"/>
                  </a:cubicBezTo>
                  <a:cubicBezTo>
                    <a:pt x="470" y="202"/>
                    <a:pt x="470" y="203"/>
                    <a:pt x="470" y="203"/>
                  </a:cubicBezTo>
                  <a:cubicBezTo>
                    <a:pt x="470" y="204"/>
                    <a:pt x="470" y="205"/>
                    <a:pt x="469" y="206"/>
                  </a:cubicBezTo>
                  <a:cubicBezTo>
                    <a:pt x="469" y="207"/>
                    <a:pt x="469" y="208"/>
                    <a:pt x="468" y="209"/>
                  </a:cubicBezTo>
                  <a:cubicBezTo>
                    <a:pt x="468" y="210"/>
                    <a:pt x="468" y="211"/>
                    <a:pt x="468" y="212"/>
                  </a:cubicBezTo>
                  <a:cubicBezTo>
                    <a:pt x="467" y="212"/>
                    <a:pt x="467" y="213"/>
                    <a:pt x="467" y="213"/>
                  </a:cubicBezTo>
                  <a:cubicBezTo>
                    <a:pt x="467" y="214"/>
                    <a:pt x="467" y="214"/>
                    <a:pt x="467" y="214"/>
                  </a:cubicBezTo>
                  <a:cubicBezTo>
                    <a:pt x="466" y="215"/>
                    <a:pt x="466" y="216"/>
                    <a:pt x="466" y="217"/>
                  </a:cubicBezTo>
                  <a:cubicBezTo>
                    <a:pt x="466" y="217"/>
                    <a:pt x="466" y="217"/>
                    <a:pt x="466" y="217"/>
                  </a:cubicBezTo>
                  <a:cubicBezTo>
                    <a:pt x="466" y="218"/>
                    <a:pt x="466" y="218"/>
                    <a:pt x="466" y="218"/>
                  </a:cubicBezTo>
                  <a:cubicBezTo>
                    <a:pt x="466" y="218"/>
                    <a:pt x="466" y="219"/>
                    <a:pt x="466" y="219"/>
                  </a:cubicBezTo>
                  <a:cubicBezTo>
                    <a:pt x="465" y="219"/>
                    <a:pt x="465" y="220"/>
                    <a:pt x="465" y="220"/>
                  </a:cubicBezTo>
                  <a:cubicBezTo>
                    <a:pt x="465" y="221"/>
                    <a:pt x="465" y="221"/>
                    <a:pt x="465" y="221"/>
                  </a:cubicBezTo>
                  <a:cubicBezTo>
                    <a:pt x="464" y="221"/>
                    <a:pt x="464" y="222"/>
                    <a:pt x="464" y="224"/>
                  </a:cubicBezTo>
                  <a:cubicBezTo>
                    <a:pt x="464" y="224"/>
                    <a:pt x="464" y="224"/>
                    <a:pt x="464" y="225"/>
                  </a:cubicBezTo>
                  <a:cubicBezTo>
                    <a:pt x="463" y="225"/>
                    <a:pt x="463" y="225"/>
                    <a:pt x="463" y="226"/>
                  </a:cubicBezTo>
                  <a:cubicBezTo>
                    <a:pt x="463" y="227"/>
                    <a:pt x="463" y="227"/>
                    <a:pt x="463" y="228"/>
                  </a:cubicBezTo>
                  <a:cubicBezTo>
                    <a:pt x="463" y="228"/>
                    <a:pt x="463" y="228"/>
                    <a:pt x="463" y="228"/>
                  </a:cubicBezTo>
                  <a:cubicBezTo>
                    <a:pt x="462" y="228"/>
                    <a:pt x="462" y="228"/>
                    <a:pt x="462" y="228"/>
                  </a:cubicBezTo>
                  <a:cubicBezTo>
                    <a:pt x="461" y="229"/>
                    <a:pt x="461" y="230"/>
                    <a:pt x="461" y="230"/>
                  </a:cubicBezTo>
                  <a:cubicBezTo>
                    <a:pt x="461" y="231"/>
                    <a:pt x="461" y="231"/>
                    <a:pt x="461" y="231"/>
                  </a:cubicBezTo>
                  <a:cubicBezTo>
                    <a:pt x="461" y="232"/>
                    <a:pt x="461" y="232"/>
                    <a:pt x="461" y="233"/>
                  </a:cubicBezTo>
                  <a:cubicBezTo>
                    <a:pt x="461" y="233"/>
                    <a:pt x="461" y="233"/>
                    <a:pt x="461" y="234"/>
                  </a:cubicBezTo>
                  <a:cubicBezTo>
                    <a:pt x="461" y="234"/>
                    <a:pt x="461" y="234"/>
                    <a:pt x="460" y="234"/>
                  </a:cubicBezTo>
                  <a:cubicBezTo>
                    <a:pt x="460" y="234"/>
                    <a:pt x="459" y="235"/>
                    <a:pt x="459" y="236"/>
                  </a:cubicBezTo>
                  <a:cubicBezTo>
                    <a:pt x="459" y="236"/>
                    <a:pt x="459" y="236"/>
                    <a:pt x="459" y="237"/>
                  </a:cubicBezTo>
                  <a:cubicBezTo>
                    <a:pt x="459" y="237"/>
                    <a:pt x="459" y="237"/>
                    <a:pt x="459" y="237"/>
                  </a:cubicBezTo>
                  <a:cubicBezTo>
                    <a:pt x="459" y="237"/>
                    <a:pt x="459" y="238"/>
                    <a:pt x="459" y="238"/>
                  </a:cubicBezTo>
                  <a:cubicBezTo>
                    <a:pt x="458" y="238"/>
                    <a:pt x="457" y="239"/>
                    <a:pt x="458" y="240"/>
                  </a:cubicBezTo>
                  <a:cubicBezTo>
                    <a:pt x="458" y="240"/>
                    <a:pt x="457" y="240"/>
                    <a:pt x="457" y="241"/>
                  </a:cubicBezTo>
                  <a:cubicBezTo>
                    <a:pt x="457" y="241"/>
                    <a:pt x="457" y="242"/>
                    <a:pt x="456" y="243"/>
                  </a:cubicBezTo>
                  <a:cubicBezTo>
                    <a:pt x="456" y="243"/>
                    <a:pt x="456" y="243"/>
                    <a:pt x="456" y="243"/>
                  </a:cubicBezTo>
                  <a:cubicBezTo>
                    <a:pt x="456" y="243"/>
                    <a:pt x="456" y="243"/>
                    <a:pt x="456" y="243"/>
                  </a:cubicBezTo>
                  <a:cubicBezTo>
                    <a:pt x="456" y="244"/>
                    <a:pt x="455" y="244"/>
                    <a:pt x="455" y="245"/>
                  </a:cubicBezTo>
                  <a:cubicBezTo>
                    <a:pt x="455" y="245"/>
                    <a:pt x="455" y="246"/>
                    <a:pt x="456" y="246"/>
                  </a:cubicBezTo>
                  <a:cubicBezTo>
                    <a:pt x="456" y="246"/>
                    <a:pt x="455" y="246"/>
                    <a:pt x="455" y="246"/>
                  </a:cubicBezTo>
                  <a:cubicBezTo>
                    <a:pt x="455" y="246"/>
                    <a:pt x="454" y="247"/>
                    <a:pt x="454" y="247"/>
                  </a:cubicBezTo>
                  <a:cubicBezTo>
                    <a:pt x="454" y="247"/>
                    <a:pt x="454" y="248"/>
                    <a:pt x="454" y="248"/>
                  </a:cubicBezTo>
                  <a:cubicBezTo>
                    <a:pt x="454" y="248"/>
                    <a:pt x="454" y="248"/>
                    <a:pt x="454" y="248"/>
                  </a:cubicBezTo>
                  <a:cubicBezTo>
                    <a:pt x="453" y="248"/>
                    <a:pt x="453" y="248"/>
                    <a:pt x="453" y="248"/>
                  </a:cubicBezTo>
                  <a:cubicBezTo>
                    <a:pt x="452" y="249"/>
                    <a:pt x="452" y="250"/>
                    <a:pt x="452" y="251"/>
                  </a:cubicBezTo>
                  <a:cubicBezTo>
                    <a:pt x="451" y="252"/>
                    <a:pt x="450" y="252"/>
                    <a:pt x="450" y="253"/>
                  </a:cubicBezTo>
                  <a:cubicBezTo>
                    <a:pt x="450" y="253"/>
                    <a:pt x="450" y="253"/>
                    <a:pt x="450" y="253"/>
                  </a:cubicBezTo>
                  <a:cubicBezTo>
                    <a:pt x="450" y="254"/>
                    <a:pt x="449" y="254"/>
                    <a:pt x="449" y="255"/>
                  </a:cubicBezTo>
                  <a:cubicBezTo>
                    <a:pt x="449" y="256"/>
                    <a:pt x="448" y="256"/>
                    <a:pt x="447" y="258"/>
                  </a:cubicBezTo>
                  <a:cubicBezTo>
                    <a:pt x="446" y="259"/>
                    <a:pt x="446" y="260"/>
                    <a:pt x="446" y="261"/>
                  </a:cubicBezTo>
                  <a:cubicBezTo>
                    <a:pt x="446" y="261"/>
                    <a:pt x="446" y="261"/>
                    <a:pt x="446" y="261"/>
                  </a:cubicBezTo>
                  <a:cubicBezTo>
                    <a:pt x="445" y="261"/>
                    <a:pt x="445" y="262"/>
                    <a:pt x="445" y="262"/>
                  </a:cubicBezTo>
                  <a:cubicBezTo>
                    <a:pt x="445" y="263"/>
                    <a:pt x="445" y="263"/>
                    <a:pt x="444" y="264"/>
                  </a:cubicBezTo>
                  <a:cubicBezTo>
                    <a:pt x="444" y="264"/>
                    <a:pt x="444" y="264"/>
                    <a:pt x="444" y="264"/>
                  </a:cubicBezTo>
                  <a:cubicBezTo>
                    <a:pt x="444" y="264"/>
                    <a:pt x="444" y="264"/>
                    <a:pt x="444" y="264"/>
                  </a:cubicBezTo>
                  <a:cubicBezTo>
                    <a:pt x="443" y="265"/>
                    <a:pt x="443" y="265"/>
                    <a:pt x="442" y="266"/>
                  </a:cubicBezTo>
                  <a:cubicBezTo>
                    <a:pt x="442" y="266"/>
                    <a:pt x="442" y="266"/>
                    <a:pt x="442" y="266"/>
                  </a:cubicBezTo>
                  <a:cubicBezTo>
                    <a:pt x="442" y="266"/>
                    <a:pt x="441" y="267"/>
                    <a:pt x="441" y="268"/>
                  </a:cubicBezTo>
                  <a:cubicBezTo>
                    <a:pt x="441" y="268"/>
                    <a:pt x="441" y="269"/>
                    <a:pt x="441" y="270"/>
                  </a:cubicBezTo>
                  <a:cubicBezTo>
                    <a:pt x="441" y="270"/>
                    <a:pt x="440" y="270"/>
                    <a:pt x="440" y="270"/>
                  </a:cubicBezTo>
                  <a:cubicBezTo>
                    <a:pt x="440" y="270"/>
                    <a:pt x="440" y="270"/>
                    <a:pt x="440" y="270"/>
                  </a:cubicBezTo>
                  <a:cubicBezTo>
                    <a:pt x="439" y="270"/>
                    <a:pt x="439" y="271"/>
                    <a:pt x="439" y="272"/>
                  </a:cubicBezTo>
                  <a:cubicBezTo>
                    <a:pt x="439" y="273"/>
                    <a:pt x="439" y="273"/>
                    <a:pt x="438" y="273"/>
                  </a:cubicBezTo>
                  <a:cubicBezTo>
                    <a:pt x="438" y="273"/>
                    <a:pt x="438" y="273"/>
                    <a:pt x="437" y="273"/>
                  </a:cubicBezTo>
                  <a:cubicBezTo>
                    <a:pt x="437" y="274"/>
                    <a:pt x="437" y="274"/>
                    <a:pt x="437" y="275"/>
                  </a:cubicBezTo>
                  <a:cubicBezTo>
                    <a:pt x="436" y="275"/>
                    <a:pt x="436" y="276"/>
                    <a:pt x="435" y="276"/>
                  </a:cubicBezTo>
                  <a:cubicBezTo>
                    <a:pt x="435" y="276"/>
                    <a:pt x="435" y="276"/>
                    <a:pt x="435" y="276"/>
                  </a:cubicBezTo>
                  <a:cubicBezTo>
                    <a:pt x="434" y="277"/>
                    <a:pt x="434" y="278"/>
                    <a:pt x="434" y="278"/>
                  </a:cubicBezTo>
                  <a:cubicBezTo>
                    <a:pt x="433" y="278"/>
                    <a:pt x="433" y="279"/>
                    <a:pt x="433" y="279"/>
                  </a:cubicBezTo>
                  <a:cubicBezTo>
                    <a:pt x="432" y="280"/>
                    <a:pt x="432" y="280"/>
                    <a:pt x="431" y="281"/>
                  </a:cubicBezTo>
                  <a:cubicBezTo>
                    <a:pt x="430" y="282"/>
                    <a:pt x="430" y="282"/>
                    <a:pt x="430" y="282"/>
                  </a:cubicBezTo>
                  <a:cubicBezTo>
                    <a:pt x="430" y="282"/>
                    <a:pt x="428" y="284"/>
                    <a:pt x="428" y="285"/>
                  </a:cubicBezTo>
                  <a:cubicBezTo>
                    <a:pt x="428" y="286"/>
                    <a:pt x="428" y="286"/>
                    <a:pt x="428" y="286"/>
                  </a:cubicBezTo>
                  <a:cubicBezTo>
                    <a:pt x="428" y="286"/>
                    <a:pt x="428" y="286"/>
                    <a:pt x="428" y="286"/>
                  </a:cubicBezTo>
                  <a:cubicBezTo>
                    <a:pt x="428" y="286"/>
                    <a:pt x="428" y="286"/>
                    <a:pt x="428" y="286"/>
                  </a:cubicBezTo>
                  <a:cubicBezTo>
                    <a:pt x="427" y="287"/>
                    <a:pt x="427" y="287"/>
                    <a:pt x="426" y="288"/>
                  </a:cubicBezTo>
                  <a:cubicBezTo>
                    <a:pt x="426" y="289"/>
                    <a:pt x="426" y="289"/>
                    <a:pt x="425" y="290"/>
                  </a:cubicBezTo>
                  <a:cubicBezTo>
                    <a:pt x="425" y="290"/>
                    <a:pt x="425" y="290"/>
                    <a:pt x="425" y="290"/>
                  </a:cubicBezTo>
                  <a:cubicBezTo>
                    <a:pt x="425" y="290"/>
                    <a:pt x="425" y="290"/>
                    <a:pt x="425" y="290"/>
                  </a:cubicBezTo>
                  <a:cubicBezTo>
                    <a:pt x="425" y="290"/>
                    <a:pt x="424" y="290"/>
                    <a:pt x="424" y="290"/>
                  </a:cubicBezTo>
                  <a:cubicBezTo>
                    <a:pt x="423" y="290"/>
                    <a:pt x="422" y="291"/>
                    <a:pt x="422" y="292"/>
                  </a:cubicBezTo>
                  <a:cubicBezTo>
                    <a:pt x="422" y="292"/>
                    <a:pt x="422" y="293"/>
                    <a:pt x="421" y="293"/>
                  </a:cubicBezTo>
                  <a:cubicBezTo>
                    <a:pt x="421" y="293"/>
                    <a:pt x="421" y="294"/>
                    <a:pt x="421" y="294"/>
                  </a:cubicBezTo>
                  <a:cubicBezTo>
                    <a:pt x="421" y="294"/>
                    <a:pt x="420" y="295"/>
                    <a:pt x="420" y="296"/>
                  </a:cubicBezTo>
                  <a:cubicBezTo>
                    <a:pt x="420" y="296"/>
                    <a:pt x="419" y="296"/>
                    <a:pt x="419" y="296"/>
                  </a:cubicBezTo>
                  <a:cubicBezTo>
                    <a:pt x="418" y="296"/>
                    <a:pt x="418" y="297"/>
                    <a:pt x="418" y="297"/>
                  </a:cubicBezTo>
                  <a:cubicBezTo>
                    <a:pt x="418" y="297"/>
                    <a:pt x="417" y="298"/>
                    <a:pt x="417" y="298"/>
                  </a:cubicBezTo>
                  <a:cubicBezTo>
                    <a:pt x="416" y="298"/>
                    <a:pt x="415" y="299"/>
                    <a:pt x="415" y="300"/>
                  </a:cubicBezTo>
                  <a:cubicBezTo>
                    <a:pt x="415" y="300"/>
                    <a:pt x="415" y="300"/>
                    <a:pt x="415" y="301"/>
                  </a:cubicBezTo>
                  <a:cubicBezTo>
                    <a:pt x="415" y="301"/>
                    <a:pt x="415" y="301"/>
                    <a:pt x="415" y="302"/>
                  </a:cubicBezTo>
                  <a:cubicBezTo>
                    <a:pt x="415" y="302"/>
                    <a:pt x="415" y="302"/>
                    <a:pt x="415" y="302"/>
                  </a:cubicBezTo>
                  <a:cubicBezTo>
                    <a:pt x="414" y="302"/>
                    <a:pt x="414" y="302"/>
                    <a:pt x="413" y="302"/>
                  </a:cubicBezTo>
                  <a:cubicBezTo>
                    <a:pt x="413" y="302"/>
                    <a:pt x="413" y="303"/>
                    <a:pt x="413" y="303"/>
                  </a:cubicBezTo>
                  <a:cubicBezTo>
                    <a:pt x="413" y="303"/>
                    <a:pt x="413" y="304"/>
                    <a:pt x="413" y="304"/>
                  </a:cubicBezTo>
                  <a:cubicBezTo>
                    <a:pt x="413" y="304"/>
                    <a:pt x="413" y="304"/>
                    <a:pt x="412" y="304"/>
                  </a:cubicBezTo>
                  <a:cubicBezTo>
                    <a:pt x="412" y="304"/>
                    <a:pt x="412" y="304"/>
                    <a:pt x="411" y="305"/>
                  </a:cubicBezTo>
                  <a:cubicBezTo>
                    <a:pt x="411" y="305"/>
                    <a:pt x="411" y="305"/>
                    <a:pt x="411" y="305"/>
                  </a:cubicBezTo>
                  <a:cubicBezTo>
                    <a:pt x="410" y="305"/>
                    <a:pt x="410" y="306"/>
                    <a:pt x="409" y="307"/>
                  </a:cubicBezTo>
                  <a:cubicBezTo>
                    <a:pt x="408" y="307"/>
                    <a:pt x="407" y="308"/>
                    <a:pt x="407" y="309"/>
                  </a:cubicBezTo>
                  <a:cubicBezTo>
                    <a:pt x="406" y="310"/>
                    <a:pt x="406" y="310"/>
                    <a:pt x="406" y="310"/>
                  </a:cubicBezTo>
                  <a:cubicBezTo>
                    <a:pt x="405" y="310"/>
                    <a:pt x="405" y="310"/>
                    <a:pt x="405" y="311"/>
                  </a:cubicBezTo>
                  <a:cubicBezTo>
                    <a:pt x="404" y="311"/>
                    <a:pt x="403" y="312"/>
                    <a:pt x="403" y="313"/>
                  </a:cubicBezTo>
                  <a:cubicBezTo>
                    <a:pt x="402" y="314"/>
                    <a:pt x="401" y="314"/>
                    <a:pt x="401" y="315"/>
                  </a:cubicBezTo>
                  <a:cubicBezTo>
                    <a:pt x="401" y="315"/>
                    <a:pt x="401" y="315"/>
                    <a:pt x="401" y="315"/>
                  </a:cubicBezTo>
                  <a:cubicBezTo>
                    <a:pt x="400" y="315"/>
                    <a:pt x="399" y="316"/>
                    <a:pt x="399" y="317"/>
                  </a:cubicBezTo>
                  <a:cubicBezTo>
                    <a:pt x="398" y="317"/>
                    <a:pt x="398" y="317"/>
                    <a:pt x="398" y="318"/>
                  </a:cubicBezTo>
                  <a:cubicBezTo>
                    <a:pt x="398" y="318"/>
                    <a:pt x="397" y="319"/>
                    <a:pt x="397" y="320"/>
                  </a:cubicBezTo>
                  <a:cubicBezTo>
                    <a:pt x="397" y="320"/>
                    <a:pt x="397" y="320"/>
                    <a:pt x="397" y="321"/>
                  </a:cubicBezTo>
                  <a:cubicBezTo>
                    <a:pt x="396" y="320"/>
                    <a:pt x="393" y="321"/>
                    <a:pt x="393" y="323"/>
                  </a:cubicBezTo>
                  <a:cubicBezTo>
                    <a:pt x="393" y="323"/>
                    <a:pt x="393" y="323"/>
                    <a:pt x="393" y="323"/>
                  </a:cubicBezTo>
                  <a:cubicBezTo>
                    <a:pt x="393" y="323"/>
                    <a:pt x="393" y="324"/>
                    <a:pt x="393" y="324"/>
                  </a:cubicBezTo>
                  <a:cubicBezTo>
                    <a:pt x="392" y="324"/>
                    <a:pt x="391" y="325"/>
                    <a:pt x="391" y="326"/>
                  </a:cubicBezTo>
                  <a:cubicBezTo>
                    <a:pt x="391" y="326"/>
                    <a:pt x="390" y="326"/>
                    <a:pt x="390" y="326"/>
                  </a:cubicBezTo>
                  <a:cubicBezTo>
                    <a:pt x="390" y="326"/>
                    <a:pt x="390" y="326"/>
                    <a:pt x="390" y="327"/>
                  </a:cubicBezTo>
                  <a:cubicBezTo>
                    <a:pt x="390" y="327"/>
                    <a:pt x="389" y="327"/>
                    <a:pt x="389" y="327"/>
                  </a:cubicBezTo>
                  <a:cubicBezTo>
                    <a:pt x="388" y="328"/>
                    <a:pt x="387" y="329"/>
                    <a:pt x="387" y="329"/>
                  </a:cubicBezTo>
                  <a:cubicBezTo>
                    <a:pt x="387" y="329"/>
                    <a:pt x="387" y="329"/>
                    <a:pt x="387" y="329"/>
                  </a:cubicBezTo>
                  <a:cubicBezTo>
                    <a:pt x="385" y="329"/>
                    <a:pt x="384" y="331"/>
                    <a:pt x="384" y="332"/>
                  </a:cubicBezTo>
                  <a:cubicBezTo>
                    <a:pt x="383" y="333"/>
                    <a:pt x="383" y="333"/>
                    <a:pt x="383" y="333"/>
                  </a:cubicBezTo>
                  <a:cubicBezTo>
                    <a:pt x="382" y="334"/>
                    <a:pt x="382" y="334"/>
                    <a:pt x="381" y="335"/>
                  </a:cubicBezTo>
                  <a:cubicBezTo>
                    <a:pt x="381" y="335"/>
                    <a:pt x="381" y="335"/>
                    <a:pt x="380" y="336"/>
                  </a:cubicBezTo>
                  <a:cubicBezTo>
                    <a:pt x="380" y="336"/>
                    <a:pt x="380" y="336"/>
                    <a:pt x="380" y="337"/>
                  </a:cubicBezTo>
                  <a:cubicBezTo>
                    <a:pt x="378" y="337"/>
                    <a:pt x="378" y="338"/>
                    <a:pt x="377" y="338"/>
                  </a:cubicBezTo>
                  <a:cubicBezTo>
                    <a:pt x="377" y="339"/>
                    <a:pt x="377" y="339"/>
                    <a:pt x="377" y="339"/>
                  </a:cubicBezTo>
                  <a:cubicBezTo>
                    <a:pt x="377" y="339"/>
                    <a:pt x="377" y="339"/>
                    <a:pt x="377" y="339"/>
                  </a:cubicBezTo>
                  <a:cubicBezTo>
                    <a:pt x="376" y="340"/>
                    <a:pt x="375" y="341"/>
                    <a:pt x="375" y="341"/>
                  </a:cubicBezTo>
                  <a:cubicBezTo>
                    <a:pt x="375" y="341"/>
                    <a:pt x="375" y="341"/>
                    <a:pt x="375" y="341"/>
                  </a:cubicBezTo>
                  <a:cubicBezTo>
                    <a:pt x="375" y="341"/>
                    <a:pt x="375" y="341"/>
                    <a:pt x="375" y="341"/>
                  </a:cubicBezTo>
                  <a:cubicBezTo>
                    <a:pt x="375" y="341"/>
                    <a:pt x="375" y="341"/>
                    <a:pt x="375" y="341"/>
                  </a:cubicBezTo>
                  <a:cubicBezTo>
                    <a:pt x="373" y="341"/>
                    <a:pt x="372" y="341"/>
                    <a:pt x="372" y="342"/>
                  </a:cubicBezTo>
                  <a:cubicBezTo>
                    <a:pt x="372" y="342"/>
                    <a:pt x="372" y="343"/>
                    <a:pt x="372" y="343"/>
                  </a:cubicBezTo>
                  <a:cubicBezTo>
                    <a:pt x="372" y="343"/>
                    <a:pt x="372" y="343"/>
                    <a:pt x="371" y="343"/>
                  </a:cubicBezTo>
                  <a:cubicBezTo>
                    <a:pt x="371" y="344"/>
                    <a:pt x="371" y="344"/>
                    <a:pt x="371" y="344"/>
                  </a:cubicBezTo>
                  <a:cubicBezTo>
                    <a:pt x="370" y="344"/>
                    <a:pt x="370" y="345"/>
                    <a:pt x="370" y="345"/>
                  </a:cubicBezTo>
                  <a:cubicBezTo>
                    <a:pt x="370" y="345"/>
                    <a:pt x="370" y="346"/>
                    <a:pt x="370" y="346"/>
                  </a:cubicBezTo>
                  <a:cubicBezTo>
                    <a:pt x="369" y="346"/>
                    <a:pt x="369" y="346"/>
                    <a:pt x="369" y="346"/>
                  </a:cubicBezTo>
                  <a:cubicBezTo>
                    <a:pt x="368" y="347"/>
                    <a:pt x="368" y="348"/>
                    <a:pt x="367" y="348"/>
                  </a:cubicBezTo>
                  <a:cubicBezTo>
                    <a:pt x="367" y="348"/>
                    <a:pt x="367" y="348"/>
                    <a:pt x="366" y="348"/>
                  </a:cubicBezTo>
                  <a:cubicBezTo>
                    <a:pt x="364" y="348"/>
                    <a:pt x="363" y="349"/>
                    <a:pt x="363" y="350"/>
                  </a:cubicBezTo>
                  <a:cubicBezTo>
                    <a:pt x="363" y="350"/>
                    <a:pt x="363" y="351"/>
                    <a:pt x="363" y="352"/>
                  </a:cubicBezTo>
                  <a:cubicBezTo>
                    <a:pt x="363" y="352"/>
                    <a:pt x="363" y="352"/>
                    <a:pt x="363" y="352"/>
                  </a:cubicBezTo>
                  <a:cubicBezTo>
                    <a:pt x="362" y="352"/>
                    <a:pt x="362" y="352"/>
                    <a:pt x="362" y="352"/>
                  </a:cubicBezTo>
                  <a:cubicBezTo>
                    <a:pt x="361" y="353"/>
                    <a:pt x="360" y="353"/>
                    <a:pt x="360" y="354"/>
                  </a:cubicBezTo>
                  <a:cubicBezTo>
                    <a:pt x="360" y="354"/>
                    <a:pt x="360" y="354"/>
                    <a:pt x="359" y="354"/>
                  </a:cubicBezTo>
                  <a:cubicBezTo>
                    <a:pt x="359" y="354"/>
                    <a:pt x="359" y="354"/>
                    <a:pt x="359" y="355"/>
                  </a:cubicBezTo>
                  <a:cubicBezTo>
                    <a:pt x="358" y="355"/>
                    <a:pt x="358" y="356"/>
                    <a:pt x="357" y="356"/>
                  </a:cubicBezTo>
                  <a:cubicBezTo>
                    <a:pt x="357" y="356"/>
                    <a:pt x="357" y="356"/>
                    <a:pt x="356" y="357"/>
                  </a:cubicBezTo>
                  <a:cubicBezTo>
                    <a:pt x="356" y="357"/>
                    <a:pt x="356" y="357"/>
                    <a:pt x="356" y="357"/>
                  </a:cubicBezTo>
                  <a:cubicBezTo>
                    <a:pt x="356" y="358"/>
                    <a:pt x="356" y="358"/>
                    <a:pt x="355" y="358"/>
                  </a:cubicBezTo>
                  <a:cubicBezTo>
                    <a:pt x="355" y="358"/>
                    <a:pt x="354" y="358"/>
                    <a:pt x="354" y="358"/>
                  </a:cubicBezTo>
                  <a:cubicBezTo>
                    <a:pt x="354" y="359"/>
                    <a:pt x="353" y="359"/>
                    <a:pt x="353" y="359"/>
                  </a:cubicBezTo>
                  <a:cubicBezTo>
                    <a:pt x="353" y="359"/>
                    <a:pt x="353" y="359"/>
                    <a:pt x="352" y="360"/>
                  </a:cubicBezTo>
                  <a:cubicBezTo>
                    <a:pt x="352" y="360"/>
                    <a:pt x="351" y="361"/>
                    <a:pt x="351" y="361"/>
                  </a:cubicBezTo>
                  <a:cubicBezTo>
                    <a:pt x="350" y="361"/>
                    <a:pt x="350" y="362"/>
                    <a:pt x="350" y="362"/>
                  </a:cubicBezTo>
                  <a:cubicBezTo>
                    <a:pt x="349" y="362"/>
                    <a:pt x="349" y="362"/>
                    <a:pt x="348" y="363"/>
                  </a:cubicBezTo>
                  <a:cubicBezTo>
                    <a:pt x="348" y="363"/>
                    <a:pt x="348" y="364"/>
                    <a:pt x="348" y="364"/>
                  </a:cubicBezTo>
                  <a:cubicBezTo>
                    <a:pt x="347" y="364"/>
                    <a:pt x="347" y="364"/>
                    <a:pt x="347" y="364"/>
                  </a:cubicBezTo>
                  <a:cubicBezTo>
                    <a:pt x="347" y="364"/>
                    <a:pt x="346" y="365"/>
                    <a:pt x="346" y="365"/>
                  </a:cubicBezTo>
                  <a:cubicBezTo>
                    <a:pt x="346" y="365"/>
                    <a:pt x="346" y="365"/>
                    <a:pt x="346" y="365"/>
                  </a:cubicBezTo>
                  <a:cubicBezTo>
                    <a:pt x="345" y="365"/>
                    <a:pt x="345" y="366"/>
                    <a:pt x="345" y="366"/>
                  </a:cubicBezTo>
                  <a:cubicBezTo>
                    <a:pt x="345" y="366"/>
                    <a:pt x="345" y="366"/>
                    <a:pt x="345" y="366"/>
                  </a:cubicBezTo>
                  <a:cubicBezTo>
                    <a:pt x="344" y="366"/>
                    <a:pt x="343" y="366"/>
                    <a:pt x="343" y="367"/>
                  </a:cubicBezTo>
                  <a:cubicBezTo>
                    <a:pt x="343" y="368"/>
                    <a:pt x="342" y="368"/>
                    <a:pt x="342" y="368"/>
                  </a:cubicBezTo>
                  <a:cubicBezTo>
                    <a:pt x="342" y="368"/>
                    <a:pt x="342" y="368"/>
                    <a:pt x="341" y="368"/>
                  </a:cubicBezTo>
                  <a:cubicBezTo>
                    <a:pt x="341" y="369"/>
                    <a:pt x="341" y="369"/>
                    <a:pt x="341" y="369"/>
                  </a:cubicBezTo>
                  <a:cubicBezTo>
                    <a:pt x="341" y="369"/>
                    <a:pt x="341" y="368"/>
                    <a:pt x="341" y="368"/>
                  </a:cubicBezTo>
                  <a:cubicBezTo>
                    <a:pt x="341" y="368"/>
                    <a:pt x="341" y="367"/>
                    <a:pt x="341" y="367"/>
                  </a:cubicBezTo>
                  <a:cubicBezTo>
                    <a:pt x="341" y="367"/>
                    <a:pt x="341" y="367"/>
                    <a:pt x="341" y="367"/>
                  </a:cubicBezTo>
                  <a:cubicBezTo>
                    <a:pt x="341" y="366"/>
                    <a:pt x="341" y="366"/>
                    <a:pt x="341" y="365"/>
                  </a:cubicBezTo>
                  <a:cubicBezTo>
                    <a:pt x="340" y="365"/>
                    <a:pt x="340" y="364"/>
                    <a:pt x="340" y="363"/>
                  </a:cubicBezTo>
                  <a:cubicBezTo>
                    <a:pt x="340" y="363"/>
                    <a:pt x="339" y="362"/>
                    <a:pt x="339" y="362"/>
                  </a:cubicBezTo>
                  <a:cubicBezTo>
                    <a:pt x="339" y="362"/>
                    <a:pt x="339" y="362"/>
                    <a:pt x="339" y="362"/>
                  </a:cubicBezTo>
                  <a:cubicBezTo>
                    <a:pt x="339" y="362"/>
                    <a:pt x="338" y="361"/>
                    <a:pt x="338" y="361"/>
                  </a:cubicBezTo>
                  <a:cubicBezTo>
                    <a:pt x="337" y="360"/>
                    <a:pt x="337" y="359"/>
                    <a:pt x="336" y="359"/>
                  </a:cubicBezTo>
                  <a:cubicBezTo>
                    <a:pt x="335" y="359"/>
                    <a:pt x="335" y="359"/>
                    <a:pt x="335" y="359"/>
                  </a:cubicBezTo>
                  <a:cubicBezTo>
                    <a:pt x="335" y="359"/>
                    <a:pt x="335" y="359"/>
                    <a:pt x="335" y="359"/>
                  </a:cubicBezTo>
                  <a:cubicBezTo>
                    <a:pt x="335" y="359"/>
                    <a:pt x="335" y="359"/>
                    <a:pt x="334" y="359"/>
                  </a:cubicBezTo>
                  <a:cubicBezTo>
                    <a:pt x="333" y="358"/>
                    <a:pt x="331" y="359"/>
                    <a:pt x="330" y="359"/>
                  </a:cubicBezTo>
                  <a:cubicBezTo>
                    <a:pt x="330" y="360"/>
                    <a:pt x="329" y="360"/>
                    <a:pt x="329" y="360"/>
                  </a:cubicBezTo>
                  <a:cubicBezTo>
                    <a:pt x="328" y="360"/>
                    <a:pt x="327" y="360"/>
                    <a:pt x="327" y="360"/>
                  </a:cubicBezTo>
                  <a:cubicBezTo>
                    <a:pt x="325" y="361"/>
                    <a:pt x="324" y="362"/>
                    <a:pt x="323" y="363"/>
                  </a:cubicBezTo>
                  <a:cubicBezTo>
                    <a:pt x="323" y="363"/>
                    <a:pt x="323" y="363"/>
                    <a:pt x="323" y="364"/>
                  </a:cubicBezTo>
                  <a:cubicBezTo>
                    <a:pt x="323" y="365"/>
                    <a:pt x="323" y="365"/>
                    <a:pt x="321" y="366"/>
                  </a:cubicBezTo>
                  <a:cubicBezTo>
                    <a:pt x="321" y="366"/>
                    <a:pt x="321" y="366"/>
                    <a:pt x="321" y="366"/>
                  </a:cubicBezTo>
                  <a:cubicBezTo>
                    <a:pt x="320" y="367"/>
                    <a:pt x="320" y="367"/>
                    <a:pt x="319" y="368"/>
                  </a:cubicBezTo>
                  <a:cubicBezTo>
                    <a:pt x="319" y="368"/>
                    <a:pt x="319" y="368"/>
                    <a:pt x="319" y="369"/>
                  </a:cubicBezTo>
                  <a:cubicBezTo>
                    <a:pt x="319" y="369"/>
                    <a:pt x="319" y="370"/>
                    <a:pt x="319" y="370"/>
                  </a:cubicBezTo>
                  <a:cubicBezTo>
                    <a:pt x="319" y="371"/>
                    <a:pt x="319" y="371"/>
                    <a:pt x="318" y="372"/>
                  </a:cubicBezTo>
                  <a:cubicBezTo>
                    <a:pt x="318" y="372"/>
                    <a:pt x="318" y="372"/>
                    <a:pt x="318" y="372"/>
                  </a:cubicBezTo>
                  <a:cubicBezTo>
                    <a:pt x="317" y="373"/>
                    <a:pt x="318" y="374"/>
                    <a:pt x="318" y="375"/>
                  </a:cubicBezTo>
                  <a:cubicBezTo>
                    <a:pt x="318" y="375"/>
                    <a:pt x="318" y="375"/>
                    <a:pt x="318" y="375"/>
                  </a:cubicBezTo>
                  <a:cubicBezTo>
                    <a:pt x="317" y="375"/>
                    <a:pt x="317" y="375"/>
                    <a:pt x="317" y="375"/>
                  </a:cubicBezTo>
                  <a:cubicBezTo>
                    <a:pt x="317" y="376"/>
                    <a:pt x="317" y="376"/>
                    <a:pt x="318" y="376"/>
                  </a:cubicBezTo>
                  <a:cubicBezTo>
                    <a:pt x="318" y="376"/>
                    <a:pt x="318" y="377"/>
                    <a:pt x="318" y="377"/>
                  </a:cubicBezTo>
                  <a:cubicBezTo>
                    <a:pt x="318" y="377"/>
                    <a:pt x="318" y="377"/>
                    <a:pt x="318" y="377"/>
                  </a:cubicBezTo>
                  <a:cubicBezTo>
                    <a:pt x="317" y="377"/>
                    <a:pt x="317" y="378"/>
                    <a:pt x="317" y="379"/>
                  </a:cubicBezTo>
                  <a:cubicBezTo>
                    <a:pt x="316" y="379"/>
                    <a:pt x="316" y="380"/>
                    <a:pt x="317" y="380"/>
                  </a:cubicBezTo>
                  <a:cubicBezTo>
                    <a:pt x="317" y="380"/>
                    <a:pt x="317" y="381"/>
                    <a:pt x="317" y="381"/>
                  </a:cubicBezTo>
                  <a:cubicBezTo>
                    <a:pt x="317" y="383"/>
                    <a:pt x="317" y="383"/>
                    <a:pt x="319" y="384"/>
                  </a:cubicBezTo>
                  <a:cubicBezTo>
                    <a:pt x="319" y="384"/>
                    <a:pt x="319" y="384"/>
                    <a:pt x="319" y="384"/>
                  </a:cubicBezTo>
                  <a:cubicBezTo>
                    <a:pt x="320" y="385"/>
                    <a:pt x="321" y="385"/>
                    <a:pt x="322" y="385"/>
                  </a:cubicBezTo>
                  <a:cubicBezTo>
                    <a:pt x="323" y="385"/>
                    <a:pt x="323" y="385"/>
                    <a:pt x="324" y="385"/>
                  </a:cubicBezTo>
                  <a:cubicBezTo>
                    <a:pt x="325" y="385"/>
                    <a:pt x="325" y="384"/>
                    <a:pt x="326" y="384"/>
                  </a:cubicBezTo>
                  <a:cubicBezTo>
                    <a:pt x="326" y="384"/>
                    <a:pt x="326" y="384"/>
                    <a:pt x="327" y="384"/>
                  </a:cubicBezTo>
                  <a:cubicBezTo>
                    <a:pt x="327" y="384"/>
                    <a:pt x="327" y="384"/>
                    <a:pt x="327" y="384"/>
                  </a:cubicBezTo>
                  <a:cubicBezTo>
                    <a:pt x="327" y="384"/>
                    <a:pt x="328" y="383"/>
                    <a:pt x="329" y="383"/>
                  </a:cubicBezTo>
                  <a:cubicBezTo>
                    <a:pt x="329" y="383"/>
                    <a:pt x="329" y="383"/>
                    <a:pt x="330" y="383"/>
                  </a:cubicBezTo>
                  <a:cubicBezTo>
                    <a:pt x="330" y="383"/>
                    <a:pt x="330" y="382"/>
                    <a:pt x="331" y="382"/>
                  </a:cubicBezTo>
                  <a:cubicBezTo>
                    <a:pt x="331" y="382"/>
                    <a:pt x="331" y="382"/>
                    <a:pt x="331" y="382"/>
                  </a:cubicBezTo>
                  <a:cubicBezTo>
                    <a:pt x="332" y="382"/>
                    <a:pt x="333" y="382"/>
                    <a:pt x="334" y="381"/>
                  </a:cubicBezTo>
                  <a:cubicBezTo>
                    <a:pt x="334" y="381"/>
                    <a:pt x="334" y="381"/>
                    <a:pt x="334" y="381"/>
                  </a:cubicBezTo>
                  <a:cubicBezTo>
                    <a:pt x="334" y="380"/>
                    <a:pt x="334" y="380"/>
                    <a:pt x="334" y="380"/>
                  </a:cubicBezTo>
                  <a:cubicBezTo>
                    <a:pt x="334" y="380"/>
                    <a:pt x="334" y="381"/>
                    <a:pt x="335" y="381"/>
                  </a:cubicBezTo>
                  <a:cubicBezTo>
                    <a:pt x="335" y="381"/>
                    <a:pt x="335" y="382"/>
                    <a:pt x="335" y="383"/>
                  </a:cubicBezTo>
                  <a:cubicBezTo>
                    <a:pt x="335" y="384"/>
                    <a:pt x="335" y="384"/>
                    <a:pt x="335" y="384"/>
                  </a:cubicBezTo>
                  <a:cubicBezTo>
                    <a:pt x="335" y="385"/>
                    <a:pt x="335" y="386"/>
                    <a:pt x="335" y="387"/>
                  </a:cubicBezTo>
                  <a:cubicBezTo>
                    <a:pt x="334" y="388"/>
                    <a:pt x="334" y="389"/>
                    <a:pt x="335" y="390"/>
                  </a:cubicBezTo>
                  <a:cubicBezTo>
                    <a:pt x="335" y="390"/>
                    <a:pt x="335" y="390"/>
                    <a:pt x="335" y="390"/>
                  </a:cubicBezTo>
                  <a:cubicBezTo>
                    <a:pt x="334" y="391"/>
                    <a:pt x="335" y="393"/>
                    <a:pt x="335" y="394"/>
                  </a:cubicBezTo>
                  <a:cubicBezTo>
                    <a:pt x="335" y="395"/>
                    <a:pt x="335" y="396"/>
                    <a:pt x="335" y="397"/>
                  </a:cubicBezTo>
                  <a:cubicBezTo>
                    <a:pt x="335" y="397"/>
                    <a:pt x="335" y="397"/>
                    <a:pt x="335" y="397"/>
                  </a:cubicBezTo>
                  <a:cubicBezTo>
                    <a:pt x="335" y="398"/>
                    <a:pt x="335" y="398"/>
                    <a:pt x="335" y="398"/>
                  </a:cubicBezTo>
                  <a:cubicBezTo>
                    <a:pt x="335" y="398"/>
                    <a:pt x="335" y="399"/>
                    <a:pt x="335" y="399"/>
                  </a:cubicBezTo>
                  <a:cubicBezTo>
                    <a:pt x="335" y="400"/>
                    <a:pt x="335" y="400"/>
                    <a:pt x="335" y="401"/>
                  </a:cubicBezTo>
                  <a:cubicBezTo>
                    <a:pt x="335" y="402"/>
                    <a:pt x="335" y="403"/>
                    <a:pt x="335" y="404"/>
                  </a:cubicBezTo>
                  <a:cubicBezTo>
                    <a:pt x="335" y="404"/>
                    <a:pt x="335" y="405"/>
                    <a:pt x="335" y="405"/>
                  </a:cubicBezTo>
                  <a:cubicBezTo>
                    <a:pt x="336" y="405"/>
                    <a:pt x="336" y="407"/>
                    <a:pt x="336" y="408"/>
                  </a:cubicBezTo>
                  <a:cubicBezTo>
                    <a:pt x="336" y="408"/>
                    <a:pt x="336" y="409"/>
                    <a:pt x="336" y="410"/>
                  </a:cubicBezTo>
                  <a:cubicBezTo>
                    <a:pt x="335" y="411"/>
                    <a:pt x="334" y="411"/>
                    <a:pt x="334" y="412"/>
                  </a:cubicBezTo>
                  <a:cubicBezTo>
                    <a:pt x="334" y="413"/>
                    <a:pt x="335" y="414"/>
                    <a:pt x="335" y="415"/>
                  </a:cubicBezTo>
                  <a:cubicBezTo>
                    <a:pt x="335" y="415"/>
                    <a:pt x="335" y="415"/>
                    <a:pt x="335" y="416"/>
                  </a:cubicBezTo>
                  <a:cubicBezTo>
                    <a:pt x="335" y="416"/>
                    <a:pt x="335" y="417"/>
                    <a:pt x="335" y="418"/>
                  </a:cubicBezTo>
                  <a:cubicBezTo>
                    <a:pt x="335" y="419"/>
                    <a:pt x="335" y="420"/>
                    <a:pt x="336" y="420"/>
                  </a:cubicBezTo>
                  <a:cubicBezTo>
                    <a:pt x="336" y="420"/>
                    <a:pt x="336" y="421"/>
                    <a:pt x="336" y="421"/>
                  </a:cubicBezTo>
                  <a:cubicBezTo>
                    <a:pt x="335" y="421"/>
                    <a:pt x="335" y="421"/>
                    <a:pt x="335" y="422"/>
                  </a:cubicBezTo>
                  <a:cubicBezTo>
                    <a:pt x="336" y="423"/>
                    <a:pt x="336" y="424"/>
                    <a:pt x="335" y="424"/>
                  </a:cubicBezTo>
                  <a:cubicBezTo>
                    <a:pt x="335" y="431"/>
                    <a:pt x="335" y="431"/>
                    <a:pt x="335" y="431"/>
                  </a:cubicBezTo>
                  <a:cubicBezTo>
                    <a:pt x="335" y="432"/>
                    <a:pt x="335" y="432"/>
                    <a:pt x="335" y="432"/>
                  </a:cubicBezTo>
                  <a:cubicBezTo>
                    <a:pt x="335" y="433"/>
                    <a:pt x="336" y="434"/>
                    <a:pt x="335" y="435"/>
                  </a:cubicBezTo>
                  <a:cubicBezTo>
                    <a:pt x="335" y="436"/>
                    <a:pt x="335" y="436"/>
                    <a:pt x="335" y="436"/>
                  </a:cubicBezTo>
                  <a:cubicBezTo>
                    <a:pt x="335" y="437"/>
                    <a:pt x="335" y="438"/>
                    <a:pt x="335" y="439"/>
                  </a:cubicBezTo>
                  <a:cubicBezTo>
                    <a:pt x="335" y="439"/>
                    <a:pt x="335" y="439"/>
                    <a:pt x="335" y="440"/>
                  </a:cubicBezTo>
                  <a:cubicBezTo>
                    <a:pt x="336" y="440"/>
                    <a:pt x="336" y="441"/>
                    <a:pt x="335" y="442"/>
                  </a:cubicBezTo>
                  <a:cubicBezTo>
                    <a:pt x="335" y="442"/>
                    <a:pt x="335" y="443"/>
                    <a:pt x="335" y="443"/>
                  </a:cubicBezTo>
                  <a:cubicBezTo>
                    <a:pt x="336" y="443"/>
                    <a:pt x="335" y="444"/>
                    <a:pt x="335" y="445"/>
                  </a:cubicBezTo>
                  <a:cubicBezTo>
                    <a:pt x="335" y="445"/>
                    <a:pt x="335" y="446"/>
                    <a:pt x="335" y="446"/>
                  </a:cubicBezTo>
                  <a:cubicBezTo>
                    <a:pt x="335" y="447"/>
                    <a:pt x="335" y="447"/>
                    <a:pt x="335" y="447"/>
                  </a:cubicBezTo>
                  <a:cubicBezTo>
                    <a:pt x="335" y="447"/>
                    <a:pt x="335" y="447"/>
                    <a:pt x="335" y="447"/>
                  </a:cubicBezTo>
                  <a:cubicBezTo>
                    <a:pt x="335" y="448"/>
                    <a:pt x="335" y="449"/>
                    <a:pt x="335" y="450"/>
                  </a:cubicBezTo>
                  <a:cubicBezTo>
                    <a:pt x="335" y="450"/>
                    <a:pt x="335" y="450"/>
                    <a:pt x="335" y="451"/>
                  </a:cubicBezTo>
                  <a:cubicBezTo>
                    <a:pt x="335" y="451"/>
                    <a:pt x="335" y="452"/>
                    <a:pt x="335" y="453"/>
                  </a:cubicBezTo>
                  <a:cubicBezTo>
                    <a:pt x="335" y="453"/>
                    <a:pt x="335" y="453"/>
                    <a:pt x="335" y="453"/>
                  </a:cubicBezTo>
                  <a:cubicBezTo>
                    <a:pt x="335" y="454"/>
                    <a:pt x="335" y="454"/>
                    <a:pt x="335" y="455"/>
                  </a:cubicBezTo>
                  <a:cubicBezTo>
                    <a:pt x="335" y="455"/>
                    <a:pt x="335" y="455"/>
                    <a:pt x="335" y="456"/>
                  </a:cubicBezTo>
                  <a:cubicBezTo>
                    <a:pt x="335" y="456"/>
                    <a:pt x="335" y="457"/>
                    <a:pt x="335" y="458"/>
                  </a:cubicBezTo>
                  <a:cubicBezTo>
                    <a:pt x="335" y="459"/>
                    <a:pt x="335" y="461"/>
                    <a:pt x="335" y="461"/>
                  </a:cubicBezTo>
                  <a:cubicBezTo>
                    <a:pt x="336" y="461"/>
                    <a:pt x="336" y="461"/>
                    <a:pt x="336" y="462"/>
                  </a:cubicBezTo>
                  <a:cubicBezTo>
                    <a:pt x="336" y="462"/>
                    <a:pt x="336" y="462"/>
                    <a:pt x="336" y="463"/>
                  </a:cubicBezTo>
                  <a:cubicBezTo>
                    <a:pt x="335" y="463"/>
                    <a:pt x="335" y="463"/>
                    <a:pt x="335" y="463"/>
                  </a:cubicBezTo>
                  <a:cubicBezTo>
                    <a:pt x="335" y="463"/>
                    <a:pt x="335" y="464"/>
                    <a:pt x="335" y="464"/>
                  </a:cubicBezTo>
                  <a:cubicBezTo>
                    <a:pt x="335" y="465"/>
                    <a:pt x="335" y="465"/>
                    <a:pt x="335" y="466"/>
                  </a:cubicBezTo>
                  <a:cubicBezTo>
                    <a:pt x="335" y="468"/>
                    <a:pt x="335" y="469"/>
                    <a:pt x="335" y="469"/>
                  </a:cubicBezTo>
                  <a:cubicBezTo>
                    <a:pt x="335" y="469"/>
                    <a:pt x="336" y="469"/>
                    <a:pt x="336" y="469"/>
                  </a:cubicBezTo>
                  <a:cubicBezTo>
                    <a:pt x="335" y="470"/>
                    <a:pt x="335" y="471"/>
                    <a:pt x="336" y="472"/>
                  </a:cubicBezTo>
                  <a:cubicBezTo>
                    <a:pt x="335" y="472"/>
                    <a:pt x="335" y="472"/>
                    <a:pt x="335" y="472"/>
                  </a:cubicBezTo>
                  <a:cubicBezTo>
                    <a:pt x="335" y="473"/>
                    <a:pt x="335" y="473"/>
                    <a:pt x="335" y="474"/>
                  </a:cubicBezTo>
                  <a:cubicBezTo>
                    <a:pt x="336" y="474"/>
                    <a:pt x="336" y="474"/>
                    <a:pt x="336" y="474"/>
                  </a:cubicBezTo>
                  <a:cubicBezTo>
                    <a:pt x="336" y="475"/>
                    <a:pt x="335" y="476"/>
                    <a:pt x="336" y="477"/>
                  </a:cubicBezTo>
                  <a:cubicBezTo>
                    <a:pt x="336" y="478"/>
                    <a:pt x="336" y="479"/>
                    <a:pt x="336" y="480"/>
                  </a:cubicBezTo>
                  <a:cubicBezTo>
                    <a:pt x="336" y="480"/>
                    <a:pt x="336" y="480"/>
                    <a:pt x="336" y="480"/>
                  </a:cubicBezTo>
                  <a:cubicBezTo>
                    <a:pt x="336" y="480"/>
                    <a:pt x="336" y="481"/>
                    <a:pt x="336" y="481"/>
                  </a:cubicBezTo>
                  <a:cubicBezTo>
                    <a:pt x="336" y="482"/>
                    <a:pt x="336" y="483"/>
                    <a:pt x="337" y="484"/>
                  </a:cubicBezTo>
                  <a:cubicBezTo>
                    <a:pt x="337" y="484"/>
                    <a:pt x="337" y="485"/>
                    <a:pt x="337" y="485"/>
                  </a:cubicBezTo>
                  <a:cubicBezTo>
                    <a:pt x="337" y="485"/>
                    <a:pt x="337" y="485"/>
                    <a:pt x="337" y="486"/>
                  </a:cubicBezTo>
                  <a:cubicBezTo>
                    <a:pt x="336" y="486"/>
                    <a:pt x="336" y="487"/>
                    <a:pt x="336" y="488"/>
                  </a:cubicBezTo>
                  <a:cubicBezTo>
                    <a:pt x="336" y="489"/>
                    <a:pt x="337" y="489"/>
                    <a:pt x="337" y="490"/>
                  </a:cubicBezTo>
                  <a:cubicBezTo>
                    <a:pt x="337" y="490"/>
                    <a:pt x="337" y="490"/>
                    <a:pt x="338" y="490"/>
                  </a:cubicBezTo>
                  <a:cubicBezTo>
                    <a:pt x="338" y="490"/>
                    <a:pt x="338" y="490"/>
                    <a:pt x="338" y="491"/>
                  </a:cubicBezTo>
                  <a:cubicBezTo>
                    <a:pt x="338" y="491"/>
                    <a:pt x="338" y="491"/>
                    <a:pt x="338" y="491"/>
                  </a:cubicBezTo>
                  <a:cubicBezTo>
                    <a:pt x="338" y="492"/>
                    <a:pt x="338" y="492"/>
                    <a:pt x="338" y="492"/>
                  </a:cubicBezTo>
                  <a:cubicBezTo>
                    <a:pt x="337" y="492"/>
                    <a:pt x="337" y="493"/>
                    <a:pt x="337" y="493"/>
                  </a:cubicBezTo>
                  <a:cubicBezTo>
                    <a:pt x="337" y="494"/>
                    <a:pt x="337" y="495"/>
                    <a:pt x="338" y="496"/>
                  </a:cubicBezTo>
                  <a:cubicBezTo>
                    <a:pt x="338" y="497"/>
                    <a:pt x="339" y="497"/>
                    <a:pt x="339" y="497"/>
                  </a:cubicBezTo>
                  <a:cubicBezTo>
                    <a:pt x="339" y="497"/>
                    <a:pt x="339" y="497"/>
                    <a:pt x="339" y="498"/>
                  </a:cubicBezTo>
                  <a:cubicBezTo>
                    <a:pt x="339" y="498"/>
                    <a:pt x="339" y="498"/>
                    <a:pt x="339" y="498"/>
                  </a:cubicBezTo>
                  <a:cubicBezTo>
                    <a:pt x="339" y="499"/>
                    <a:pt x="339" y="500"/>
                    <a:pt x="339" y="500"/>
                  </a:cubicBezTo>
                  <a:cubicBezTo>
                    <a:pt x="339" y="501"/>
                    <a:pt x="339" y="501"/>
                    <a:pt x="339" y="501"/>
                  </a:cubicBezTo>
                  <a:cubicBezTo>
                    <a:pt x="338" y="502"/>
                    <a:pt x="339" y="503"/>
                    <a:pt x="340" y="504"/>
                  </a:cubicBezTo>
                  <a:cubicBezTo>
                    <a:pt x="340" y="504"/>
                    <a:pt x="340" y="504"/>
                    <a:pt x="340" y="504"/>
                  </a:cubicBezTo>
                  <a:cubicBezTo>
                    <a:pt x="341" y="506"/>
                    <a:pt x="341" y="506"/>
                    <a:pt x="341" y="507"/>
                  </a:cubicBezTo>
                  <a:cubicBezTo>
                    <a:pt x="341" y="507"/>
                    <a:pt x="341" y="507"/>
                    <a:pt x="341" y="508"/>
                  </a:cubicBezTo>
                  <a:cubicBezTo>
                    <a:pt x="341" y="509"/>
                    <a:pt x="341" y="509"/>
                    <a:pt x="342" y="509"/>
                  </a:cubicBezTo>
                  <a:cubicBezTo>
                    <a:pt x="342" y="509"/>
                    <a:pt x="342" y="509"/>
                    <a:pt x="342" y="510"/>
                  </a:cubicBezTo>
                  <a:cubicBezTo>
                    <a:pt x="342" y="511"/>
                    <a:pt x="342" y="511"/>
                    <a:pt x="342" y="511"/>
                  </a:cubicBezTo>
                  <a:cubicBezTo>
                    <a:pt x="342" y="512"/>
                    <a:pt x="342" y="512"/>
                    <a:pt x="343" y="514"/>
                  </a:cubicBezTo>
                  <a:cubicBezTo>
                    <a:pt x="344" y="515"/>
                    <a:pt x="344" y="516"/>
                    <a:pt x="344" y="516"/>
                  </a:cubicBezTo>
                  <a:cubicBezTo>
                    <a:pt x="344" y="516"/>
                    <a:pt x="344" y="516"/>
                    <a:pt x="345" y="516"/>
                  </a:cubicBezTo>
                  <a:cubicBezTo>
                    <a:pt x="345" y="517"/>
                    <a:pt x="345" y="518"/>
                    <a:pt x="345" y="518"/>
                  </a:cubicBezTo>
                  <a:cubicBezTo>
                    <a:pt x="345" y="518"/>
                    <a:pt x="345" y="518"/>
                    <a:pt x="346" y="519"/>
                  </a:cubicBezTo>
                  <a:cubicBezTo>
                    <a:pt x="346" y="519"/>
                    <a:pt x="346" y="519"/>
                    <a:pt x="346" y="519"/>
                  </a:cubicBezTo>
                  <a:cubicBezTo>
                    <a:pt x="346" y="519"/>
                    <a:pt x="346" y="519"/>
                    <a:pt x="346" y="519"/>
                  </a:cubicBezTo>
                  <a:cubicBezTo>
                    <a:pt x="346" y="519"/>
                    <a:pt x="346" y="519"/>
                    <a:pt x="346" y="519"/>
                  </a:cubicBezTo>
                  <a:cubicBezTo>
                    <a:pt x="346" y="519"/>
                    <a:pt x="346" y="519"/>
                    <a:pt x="346" y="519"/>
                  </a:cubicBezTo>
                  <a:cubicBezTo>
                    <a:pt x="346" y="520"/>
                    <a:pt x="346" y="520"/>
                    <a:pt x="347" y="521"/>
                  </a:cubicBezTo>
                  <a:cubicBezTo>
                    <a:pt x="346" y="521"/>
                    <a:pt x="346" y="521"/>
                    <a:pt x="346" y="521"/>
                  </a:cubicBezTo>
                  <a:cubicBezTo>
                    <a:pt x="346" y="521"/>
                    <a:pt x="346" y="521"/>
                    <a:pt x="346" y="521"/>
                  </a:cubicBezTo>
                  <a:cubicBezTo>
                    <a:pt x="346" y="522"/>
                    <a:pt x="345" y="522"/>
                    <a:pt x="345" y="523"/>
                  </a:cubicBezTo>
                  <a:cubicBezTo>
                    <a:pt x="345" y="523"/>
                    <a:pt x="345" y="523"/>
                    <a:pt x="345" y="523"/>
                  </a:cubicBezTo>
                  <a:cubicBezTo>
                    <a:pt x="345" y="523"/>
                    <a:pt x="345" y="523"/>
                    <a:pt x="345" y="523"/>
                  </a:cubicBezTo>
                  <a:cubicBezTo>
                    <a:pt x="345" y="523"/>
                    <a:pt x="344" y="523"/>
                    <a:pt x="344" y="524"/>
                  </a:cubicBezTo>
                  <a:cubicBezTo>
                    <a:pt x="343" y="524"/>
                    <a:pt x="343" y="524"/>
                    <a:pt x="343" y="525"/>
                  </a:cubicBezTo>
                  <a:cubicBezTo>
                    <a:pt x="342" y="525"/>
                    <a:pt x="342" y="525"/>
                    <a:pt x="342" y="525"/>
                  </a:cubicBezTo>
                  <a:cubicBezTo>
                    <a:pt x="342" y="525"/>
                    <a:pt x="341" y="526"/>
                    <a:pt x="341" y="526"/>
                  </a:cubicBezTo>
                  <a:cubicBezTo>
                    <a:pt x="341" y="526"/>
                    <a:pt x="341" y="526"/>
                    <a:pt x="341" y="526"/>
                  </a:cubicBezTo>
                  <a:cubicBezTo>
                    <a:pt x="341" y="527"/>
                    <a:pt x="340" y="527"/>
                    <a:pt x="340" y="527"/>
                  </a:cubicBezTo>
                  <a:cubicBezTo>
                    <a:pt x="339" y="527"/>
                    <a:pt x="339" y="528"/>
                    <a:pt x="338" y="529"/>
                  </a:cubicBezTo>
                  <a:cubicBezTo>
                    <a:pt x="338" y="529"/>
                    <a:pt x="338" y="529"/>
                    <a:pt x="338" y="529"/>
                  </a:cubicBezTo>
                  <a:cubicBezTo>
                    <a:pt x="338" y="529"/>
                    <a:pt x="338" y="529"/>
                    <a:pt x="337" y="529"/>
                  </a:cubicBezTo>
                  <a:cubicBezTo>
                    <a:pt x="337" y="529"/>
                    <a:pt x="336" y="529"/>
                    <a:pt x="335" y="530"/>
                  </a:cubicBezTo>
                  <a:cubicBezTo>
                    <a:pt x="335" y="530"/>
                    <a:pt x="335" y="530"/>
                    <a:pt x="335" y="530"/>
                  </a:cubicBezTo>
                  <a:cubicBezTo>
                    <a:pt x="335" y="530"/>
                    <a:pt x="335" y="530"/>
                    <a:pt x="334" y="530"/>
                  </a:cubicBezTo>
                  <a:cubicBezTo>
                    <a:pt x="334" y="530"/>
                    <a:pt x="333" y="530"/>
                    <a:pt x="333" y="530"/>
                  </a:cubicBezTo>
                  <a:cubicBezTo>
                    <a:pt x="332" y="529"/>
                    <a:pt x="332" y="529"/>
                    <a:pt x="331" y="530"/>
                  </a:cubicBezTo>
                  <a:cubicBezTo>
                    <a:pt x="331" y="530"/>
                    <a:pt x="331" y="530"/>
                    <a:pt x="331" y="530"/>
                  </a:cubicBezTo>
                  <a:cubicBezTo>
                    <a:pt x="330" y="529"/>
                    <a:pt x="329" y="529"/>
                    <a:pt x="329" y="530"/>
                  </a:cubicBezTo>
                  <a:cubicBezTo>
                    <a:pt x="329" y="530"/>
                    <a:pt x="329" y="530"/>
                    <a:pt x="329" y="530"/>
                  </a:cubicBezTo>
                  <a:cubicBezTo>
                    <a:pt x="328" y="530"/>
                    <a:pt x="328" y="530"/>
                    <a:pt x="327" y="530"/>
                  </a:cubicBezTo>
                  <a:cubicBezTo>
                    <a:pt x="327" y="530"/>
                    <a:pt x="327" y="530"/>
                    <a:pt x="326" y="530"/>
                  </a:cubicBezTo>
                  <a:cubicBezTo>
                    <a:pt x="326" y="530"/>
                    <a:pt x="326" y="530"/>
                    <a:pt x="326" y="530"/>
                  </a:cubicBezTo>
                  <a:cubicBezTo>
                    <a:pt x="325" y="530"/>
                    <a:pt x="325" y="530"/>
                    <a:pt x="324" y="531"/>
                  </a:cubicBezTo>
                  <a:cubicBezTo>
                    <a:pt x="324" y="531"/>
                    <a:pt x="324" y="531"/>
                    <a:pt x="324" y="531"/>
                  </a:cubicBezTo>
                  <a:cubicBezTo>
                    <a:pt x="324" y="531"/>
                    <a:pt x="323" y="531"/>
                    <a:pt x="323" y="531"/>
                  </a:cubicBezTo>
                  <a:cubicBezTo>
                    <a:pt x="322" y="531"/>
                    <a:pt x="322" y="531"/>
                    <a:pt x="321" y="531"/>
                  </a:cubicBezTo>
                  <a:cubicBezTo>
                    <a:pt x="320" y="531"/>
                    <a:pt x="320" y="531"/>
                    <a:pt x="320" y="532"/>
                  </a:cubicBezTo>
                  <a:cubicBezTo>
                    <a:pt x="319" y="532"/>
                    <a:pt x="319" y="532"/>
                    <a:pt x="320" y="533"/>
                  </a:cubicBezTo>
                  <a:cubicBezTo>
                    <a:pt x="319" y="533"/>
                    <a:pt x="319" y="533"/>
                    <a:pt x="318" y="533"/>
                  </a:cubicBezTo>
                  <a:cubicBezTo>
                    <a:pt x="318" y="532"/>
                    <a:pt x="318" y="532"/>
                    <a:pt x="318" y="532"/>
                  </a:cubicBezTo>
                  <a:cubicBezTo>
                    <a:pt x="317" y="532"/>
                    <a:pt x="317" y="533"/>
                    <a:pt x="316" y="533"/>
                  </a:cubicBezTo>
                  <a:cubicBezTo>
                    <a:pt x="316" y="533"/>
                    <a:pt x="316" y="533"/>
                    <a:pt x="315" y="533"/>
                  </a:cubicBezTo>
                  <a:cubicBezTo>
                    <a:pt x="315" y="533"/>
                    <a:pt x="315" y="533"/>
                    <a:pt x="314" y="533"/>
                  </a:cubicBezTo>
                  <a:cubicBezTo>
                    <a:pt x="314" y="533"/>
                    <a:pt x="313" y="533"/>
                    <a:pt x="313" y="533"/>
                  </a:cubicBezTo>
                  <a:cubicBezTo>
                    <a:pt x="313" y="534"/>
                    <a:pt x="312" y="534"/>
                    <a:pt x="312" y="534"/>
                  </a:cubicBezTo>
                  <a:cubicBezTo>
                    <a:pt x="311" y="534"/>
                    <a:pt x="311" y="534"/>
                    <a:pt x="311" y="534"/>
                  </a:cubicBezTo>
                  <a:cubicBezTo>
                    <a:pt x="311" y="535"/>
                    <a:pt x="310" y="535"/>
                    <a:pt x="310" y="535"/>
                  </a:cubicBezTo>
                  <a:cubicBezTo>
                    <a:pt x="309" y="535"/>
                    <a:pt x="309" y="535"/>
                    <a:pt x="308" y="535"/>
                  </a:cubicBezTo>
                  <a:cubicBezTo>
                    <a:pt x="308" y="535"/>
                    <a:pt x="307" y="535"/>
                    <a:pt x="306" y="535"/>
                  </a:cubicBezTo>
                  <a:cubicBezTo>
                    <a:pt x="306" y="536"/>
                    <a:pt x="306" y="536"/>
                    <a:pt x="305" y="536"/>
                  </a:cubicBezTo>
                  <a:cubicBezTo>
                    <a:pt x="305" y="536"/>
                    <a:pt x="305" y="536"/>
                    <a:pt x="305" y="536"/>
                  </a:cubicBezTo>
                  <a:cubicBezTo>
                    <a:pt x="304" y="537"/>
                    <a:pt x="304" y="537"/>
                    <a:pt x="304" y="537"/>
                  </a:cubicBezTo>
                  <a:cubicBezTo>
                    <a:pt x="303" y="537"/>
                    <a:pt x="303" y="537"/>
                    <a:pt x="302" y="537"/>
                  </a:cubicBezTo>
                  <a:cubicBezTo>
                    <a:pt x="302" y="537"/>
                    <a:pt x="302" y="537"/>
                    <a:pt x="302" y="537"/>
                  </a:cubicBezTo>
                  <a:cubicBezTo>
                    <a:pt x="301" y="537"/>
                    <a:pt x="300" y="537"/>
                    <a:pt x="299" y="537"/>
                  </a:cubicBezTo>
                  <a:cubicBezTo>
                    <a:pt x="299" y="538"/>
                    <a:pt x="299" y="538"/>
                    <a:pt x="299" y="538"/>
                  </a:cubicBezTo>
                  <a:cubicBezTo>
                    <a:pt x="298" y="538"/>
                    <a:pt x="297" y="538"/>
                    <a:pt x="296" y="538"/>
                  </a:cubicBezTo>
                  <a:cubicBezTo>
                    <a:pt x="295" y="538"/>
                    <a:pt x="294" y="538"/>
                    <a:pt x="293" y="539"/>
                  </a:cubicBezTo>
                  <a:cubicBezTo>
                    <a:pt x="292" y="539"/>
                    <a:pt x="292" y="539"/>
                    <a:pt x="292" y="540"/>
                  </a:cubicBezTo>
                  <a:cubicBezTo>
                    <a:pt x="291" y="540"/>
                    <a:pt x="291" y="540"/>
                    <a:pt x="290" y="540"/>
                  </a:cubicBezTo>
                  <a:cubicBezTo>
                    <a:pt x="289" y="540"/>
                    <a:pt x="288" y="540"/>
                    <a:pt x="287" y="540"/>
                  </a:cubicBezTo>
                  <a:cubicBezTo>
                    <a:pt x="287" y="540"/>
                    <a:pt x="287" y="540"/>
                    <a:pt x="287" y="540"/>
                  </a:cubicBezTo>
                  <a:cubicBezTo>
                    <a:pt x="287" y="540"/>
                    <a:pt x="287" y="541"/>
                    <a:pt x="286" y="541"/>
                  </a:cubicBezTo>
                  <a:cubicBezTo>
                    <a:pt x="286" y="541"/>
                    <a:pt x="285" y="541"/>
                    <a:pt x="284" y="541"/>
                  </a:cubicBezTo>
                  <a:cubicBezTo>
                    <a:pt x="284" y="541"/>
                    <a:pt x="283" y="541"/>
                    <a:pt x="283" y="541"/>
                  </a:cubicBezTo>
                  <a:cubicBezTo>
                    <a:pt x="283" y="541"/>
                    <a:pt x="283" y="541"/>
                    <a:pt x="282" y="541"/>
                  </a:cubicBezTo>
                  <a:cubicBezTo>
                    <a:pt x="282" y="541"/>
                    <a:pt x="282" y="541"/>
                    <a:pt x="282" y="541"/>
                  </a:cubicBezTo>
                  <a:cubicBezTo>
                    <a:pt x="282" y="541"/>
                    <a:pt x="281" y="541"/>
                    <a:pt x="281" y="540"/>
                  </a:cubicBezTo>
                  <a:cubicBezTo>
                    <a:pt x="281" y="540"/>
                    <a:pt x="280" y="540"/>
                    <a:pt x="280" y="539"/>
                  </a:cubicBezTo>
                  <a:cubicBezTo>
                    <a:pt x="279" y="538"/>
                    <a:pt x="278" y="537"/>
                    <a:pt x="276" y="537"/>
                  </a:cubicBezTo>
                  <a:cubicBezTo>
                    <a:pt x="276" y="537"/>
                    <a:pt x="276" y="537"/>
                    <a:pt x="276" y="537"/>
                  </a:cubicBezTo>
                  <a:cubicBezTo>
                    <a:pt x="276" y="536"/>
                    <a:pt x="275" y="535"/>
                    <a:pt x="274" y="535"/>
                  </a:cubicBezTo>
                  <a:cubicBezTo>
                    <a:pt x="273" y="535"/>
                    <a:pt x="273" y="535"/>
                    <a:pt x="273" y="534"/>
                  </a:cubicBezTo>
                  <a:cubicBezTo>
                    <a:pt x="273" y="534"/>
                    <a:pt x="272" y="534"/>
                    <a:pt x="272" y="533"/>
                  </a:cubicBezTo>
                  <a:cubicBezTo>
                    <a:pt x="272" y="533"/>
                    <a:pt x="271" y="533"/>
                    <a:pt x="271" y="533"/>
                  </a:cubicBezTo>
                  <a:cubicBezTo>
                    <a:pt x="271" y="533"/>
                    <a:pt x="271" y="532"/>
                    <a:pt x="270" y="532"/>
                  </a:cubicBezTo>
                  <a:cubicBezTo>
                    <a:pt x="269" y="531"/>
                    <a:pt x="268" y="530"/>
                    <a:pt x="267" y="530"/>
                  </a:cubicBezTo>
                  <a:cubicBezTo>
                    <a:pt x="267" y="530"/>
                    <a:pt x="267" y="530"/>
                    <a:pt x="267" y="530"/>
                  </a:cubicBezTo>
                  <a:cubicBezTo>
                    <a:pt x="266" y="530"/>
                    <a:pt x="266" y="529"/>
                    <a:pt x="266" y="529"/>
                  </a:cubicBezTo>
                  <a:cubicBezTo>
                    <a:pt x="266" y="528"/>
                    <a:pt x="265" y="528"/>
                    <a:pt x="265" y="528"/>
                  </a:cubicBezTo>
                  <a:cubicBezTo>
                    <a:pt x="265" y="527"/>
                    <a:pt x="264" y="526"/>
                    <a:pt x="263" y="526"/>
                  </a:cubicBezTo>
                  <a:cubicBezTo>
                    <a:pt x="263" y="526"/>
                    <a:pt x="262" y="526"/>
                    <a:pt x="262" y="526"/>
                  </a:cubicBezTo>
                  <a:cubicBezTo>
                    <a:pt x="262" y="526"/>
                    <a:pt x="261" y="526"/>
                    <a:pt x="261" y="525"/>
                  </a:cubicBezTo>
                  <a:cubicBezTo>
                    <a:pt x="261" y="525"/>
                    <a:pt x="261" y="525"/>
                    <a:pt x="261" y="525"/>
                  </a:cubicBezTo>
                  <a:cubicBezTo>
                    <a:pt x="261" y="524"/>
                    <a:pt x="260" y="524"/>
                    <a:pt x="260" y="523"/>
                  </a:cubicBezTo>
                  <a:cubicBezTo>
                    <a:pt x="260" y="523"/>
                    <a:pt x="259" y="523"/>
                    <a:pt x="259" y="523"/>
                  </a:cubicBezTo>
                  <a:cubicBezTo>
                    <a:pt x="259" y="521"/>
                    <a:pt x="257" y="521"/>
                    <a:pt x="257" y="521"/>
                  </a:cubicBezTo>
                  <a:cubicBezTo>
                    <a:pt x="257" y="521"/>
                    <a:pt x="257" y="521"/>
                    <a:pt x="257" y="521"/>
                  </a:cubicBezTo>
                  <a:cubicBezTo>
                    <a:pt x="257" y="521"/>
                    <a:pt x="256" y="521"/>
                    <a:pt x="256" y="521"/>
                  </a:cubicBezTo>
                  <a:cubicBezTo>
                    <a:pt x="256" y="521"/>
                    <a:pt x="256" y="521"/>
                    <a:pt x="256" y="521"/>
                  </a:cubicBezTo>
                  <a:cubicBezTo>
                    <a:pt x="256" y="520"/>
                    <a:pt x="255" y="520"/>
                    <a:pt x="255" y="520"/>
                  </a:cubicBezTo>
                  <a:cubicBezTo>
                    <a:pt x="255" y="520"/>
                    <a:pt x="255" y="520"/>
                    <a:pt x="255" y="520"/>
                  </a:cubicBezTo>
                  <a:cubicBezTo>
                    <a:pt x="255" y="519"/>
                    <a:pt x="254" y="519"/>
                    <a:pt x="254" y="519"/>
                  </a:cubicBezTo>
                  <a:cubicBezTo>
                    <a:pt x="253" y="519"/>
                    <a:pt x="253" y="518"/>
                    <a:pt x="253" y="518"/>
                  </a:cubicBezTo>
                  <a:cubicBezTo>
                    <a:pt x="253" y="518"/>
                    <a:pt x="252" y="518"/>
                    <a:pt x="252" y="517"/>
                  </a:cubicBezTo>
                  <a:cubicBezTo>
                    <a:pt x="252" y="517"/>
                    <a:pt x="251" y="517"/>
                    <a:pt x="251" y="516"/>
                  </a:cubicBezTo>
                  <a:cubicBezTo>
                    <a:pt x="251" y="516"/>
                    <a:pt x="250" y="516"/>
                    <a:pt x="250" y="515"/>
                  </a:cubicBezTo>
                  <a:cubicBezTo>
                    <a:pt x="250" y="515"/>
                    <a:pt x="249" y="515"/>
                    <a:pt x="249" y="515"/>
                  </a:cubicBezTo>
                  <a:cubicBezTo>
                    <a:pt x="248" y="515"/>
                    <a:pt x="248" y="514"/>
                    <a:pt x="248" y="514"/>
                  </a:cubicBezTo>
                  <a:cubicBezTo>
                    <a:pt x="248" y="513"/>
                    <a:pt x="247" y="513"/>
                    <a:pt x="247" y="513"/>
                  </a:cubicBezTo>
                  <a:cubicBezTo>
                    <a:pt x="246" y="512"/>
                    <a:pt x="245" y="511"/>
                    <a:pt x="244" y="511"/>
                  </a:cubicBezTo>
                  <a:cubicBezTo>
                    <a:pt x="244" y="510"/>
                    <a:pt x="243" y="509"/>
                    <a:pt x="242" y="509"/>
                  </a:cubicBezTo>
                  <a:cubicBezTo>
                    <a:pt x="242" y="509"/>
                    <a:pt x="242" y="508"/>
                    <a:pt x="241" y="508"/>
                  </a:cubicBezTo>
                  <a:cubicBezTo>
                    <a:pt x="241" y="508"/>
                    <a:pt x="241" y="508"/>
                    <a:pt x="240" y="508"/>
                  </a:cubicBezTo>
                  <a:cubicBezTo>
                    <a:pt x="240" y="508"/>
                    <a:pt x="240" y="508"/>
                    <a:pt x="240" y="507"/>
                  </a:cubicBezTo>
                  <a:cubicBezTo>
                    <a:pt x="240" y="507"/>
                    <a:pt x="239" y="506"/>
                    <a:pt x="239" y="506"/>
                  </a:cubicBezTo>
                  <a:cubicBezTo>
                    <a:pt x="238" y="505"/>
                    <a:pt x="237" y="504"/>
                    <a:pt x="236" y="503"/>
                  </a:cubicBezTo>
                  <a:cubicBezTo>
                    <a:pt x="235" y="503"/>
                    <a:pt x="235" y="503"/>
                    <a:pt x="235" y="502"/>
                  </a:cubicBezTo>
                  <a:cubicBezTo>
                    <a:pt x="235" y="502"/>
                    <a:pt x="234" y="501"/>
                    <a:pt x="234" y="501"/>
                  </a:cubicBezTo>
                  <a:cubicBezTo>
                    <a:pt x="233" y="500"/>
                    <a:pt x="232" y="500"/>
                    <a:pt x="231" y="499"/>
                  </a:cubicBezTo>
                  <a:cubicBezTo>
                    <a:pt x="231" y="498"/>
                    <a:pt x="229" y="497"/>
                    <a:pt x="228" y="496"/>
                  </a:cubicBezTo>
                  <a:cubicBezTo>
                    <a:pt x="228" y="496"/>
                    <a:pt x="228" y="496"/>
                    <a:pt x="228" y="496"/>
                  </a:cubicBezTo>
                  <a:cubicBezTo>
                    <a:pt x="227" y="495"/>
                    <a:pt x="227" y="494"/>
                    <a:pt x="226" y="494"/>
                  </a:cubicBezTo>
                  <a:cubicBezTo>
                    <a:pt x="226" y="494"/>
                    <a:pt x="225" y="493"/>
                    <a:pt x="225" y="493"/>
                  </a:cubicBezTo>
                  <a:cubicBezTo>
                    <a:pt x="224" y="493"/>
                    <a:pt x="224" y="492"/>
                    <a:pt x="224" y="492"/>
                  </a:cubicBezTo>
                  <a:cubicBezTo>
                    <a:pt x="223" y="491"/>
                    <a:pt x="222" y="490"/>
                    <a:pt x="221" y="489"/>
                  </a:cubicBezTo>
                  <a:cubicBezTo>
                    <a:pt x="220" y="488"/>
                    <a:pt x="219" y="488"/>
                    <a:pt x="219" y="487"/>
                  </a:cubicBezTo>
                  <a:cubicBezTo>
                    <a:pt x="219" y="487"/>
                    <a:pt x="219" y="487"/>
                    <a:pt x="218" y="487"/>
                  </a:cubicBezTo>
                  <a:cubicBezTo>
                    <a:pt x="218" y="487"/>
                    <a:pt x="217" y="485"/>
                    <a:pt x="216" y="484"/>
                  </a:cubicBezTo>
                  <a:cubicBezTo>
                    <a:pt x="215" y="484"/>
                    <a:pt x="215" y="484"/>
                    <a:pt x="215" y="484"/>
                  </a:cubicBezTo>
                  <a:cubicBezTo>
                    <a:pt x="215" y="484"/>
                    <a:pt x="214" y="484"/>
                    <a:pt x="214" y="483"/>
                  </a:cubicBezTo>
                  <a:cubicBezTo>
                    <a:pt x="214" y="483"/>
                    <a:pt x="213" y="482"/>
                    <a:pt x="213" y="482"/>
                  </a:cubicBezTo>
                  <a:cubicBezTo>
                    <a:pt x="213" y="482"/>
                    <a:pt x="213" y="481"/>
                    <a:pt x="212" y="481"/>
                  </a:cubicBezTo>
                  <a:cubicBezTo>
                    <a:pt x="212" y="481"/>
                    <a:pt x="211" y="480"/>
                    <a:pt x="211" y="479"/>
                  </a:cubicBezTo>
                  <a:cubicBezTo>
                    <a:pt x="210" y="479"/>
                    <a:pt x="210" y="479"/>
                    <a:pt x="210" y="478"/>
                  </a:cubicBezTo>
                  <a:cubicBezTo>
                    <a:pt x="209" y="478"/>
                    <a:pt x="209" y="477"/>
                    <a:pt x="208" y="477"/>
                  </a:cubicBezTo>
                  <a:cubicBezTo>
                    <a:pt x="208" y="477"/>
                    <a:pt x="208" y="476"/>
                    <a:pt x="207" y="476"/>
                  </a:cubicBezTo>
                  <a:cubicBezTo>
                    <a:pt x="207" y="476"/>
                    <a:pt x="207" y="476"/>
                    <a:pt x="206" y="476"/>
                  </a:cubicBezTo>
                  <a:cubicBezTo>
                    <a:pt x="206" y="476"/>
                    <a:pt x="206" y="475"/>
                    <a:pt x="206" y="475"/>
                  </a:cubicBezTo>
                  <a:cubicBezTo>
                    <a:pt x="206" y="474"/>
                    <a:pt x="206" y="474"/>
                    <a:pt x="206" y="474"/>
                  </a:cubicBezTo>
                  <a:cubicBezTo>
                    <a:pt x="205" y="473"/>
                    <a:pt x="204" y="472"/>
                    <a:pt x="203" y="472"/>
                  </a:cubicBezTo>
                  <a:cubicBezTo>
                    <a:pt x="203" y="471"/>
                    <a:pt x="203" y="471"/>
                    <a:pt x="203" y="471"/>
                  </a:cubicBezTo>
                  <a:cubicBezTo>
                    <a:pt x="202" y="471"/>
                    <a:pt x="202" y="471"/>
                    <a:pt x="202" y="470"/>
                  </a:cubicBezTo>
                  <a:cubicBezTo>
                    <a:pt x="202" y="470"/>
                    <a:pt x="202" y="470"/>
                    <a:pt x="202" y="470"/>
                  </a:cubicBezTo>
                  <a:cubicBezTo>
                    <a:pt x="201" y="470"/>
                    <a:pt x="201" y="469"/>
                    <a:pt x="200" y="469"/>
                  </a:cubicBezTo>
                  <a:cubicBezTo>
                    <a:pt x="200" y="469"/>
                    <a:pt x="200" y="468"/>
                    <a:pt x="200" y="468"/>
                  </a:cubicBezTo>
                  <a:cubicBezTo>
                    <a:pt x="199" y="468"/>
                    <a:pt x="199" y="468"/>
                    <a:pt x="199" y="468"/>
                  </a:cubicBezTo>
                  <a:cubicBezTo>
                    <a:pt x="199" y="467"/>
                    <a:pt x="199" y="467"/>
                    <a:pt x="198" y="467"/>
                  </a:cubicBezTo>
                  <a:cubicBezTo>
                    <a:pt x="198" y="467"/>
                    <a:pt x="198" y="466"/>
                    <a:pt x="198" y="466"/>
                  </a:cubicBezTo>
                  <a:cubicBezTo>
                    <a:pt x="197" y="466"/>
                    <a:pt x="197" y="466"/>
                    <a:pt x="197" y="466"/>
                  </a:cubicBezTo>
                  <a:cubicBezTo>
                    <a:pt x="197" y="465"/>
                    <a:pt x="197" y="465"/>
                    <a:pt x="196" y="464"/>
                  </a:cubicBezTo>
                  <a:cubicBezTo>
                    <a:pt x="196" y="464"/>
                    <a:pt x="196" y="464"/>
                    <a:pt x="196" y="464"/>
                  </a:cubicBezTo>
                  <a:cubicBezTo>
                    <a:pt x="196" y="464"/>
                    <a:pt x="196" y="464"/>
                    <a:pt x="196" y="464"/>
                  </a:cubicBezTo>
                  <a:cubicBezTo>
                    <a:pt x="195" y="463"/>
                    <a:pt x="195" y="463"/>
                    <a:pt x="194" y="462"/>
                  </a:cubicBezTo>
                  <a:cubicBezTo>
                    <a:pt x="194" y="462"/>
                    <a:pt x="194" y="462"/>
                    <a:pt x="193" y="461"/>
                  </a:cubicBezTo>
                  <a:cubicBezTo>
                    <a:pt x="193" y="461"/>
                    <a:pt x="193" y="461"/>
                    <a:pt x="193" y="461"/>
                  </a:cubicBezTo>
                  <a:cubicBezTo>
                    <a:pt x="193" y="461"/>
                    <a:pt x="193" y="461"/>
                    <a:pt x="193" y="461"/>
                  </a:cubicBezTo>
                  <a:cubicBezTo>
                    <a:pt x="193" y="460"/>
                    <a:pt x="193" y="460"/>
                    <a:pt x="192" y="460"/>
                  </a:cubicBezTo>
                  <a:cubicBezTo>
                    <a:pt x="192" y="459"/>
                    <a:pt x="192" y="459"/>
                    <a:pt x="191" y="458"/>
                  </a:cubicBezTo>
                  <a:cubicBezTo>
                    <a:pt x="190" y="458"/>
                    <a:pt x="190" y="458"/>
                    <a:pt x="189" y="457"/>
                  </a:cubicBezTo>
                  <a:cubicBezTo>
                    <a:pt x="189" y="457"/>
                    <a:pt x="189" y="457"/>
                    <a:pt x="189" y="457"/>
                  </a:cubicBezTo>
                  <a:cubicBezTo>
                    <a:pt x="189" y="456"/>
                    <a:pt x="189" y="456"/>
                    <a:pt x="188" y="456"/>
                  </a:cubicBezTo>
                  <a:cubicBezTo>
                    <a:pt x="188" y="456"/>
                    <a:pt x="188" y="455"/>
                    <a:pt x="188" y="455"/>
                  </a:cubicBezTo>
                  <a:cubicBezTo>
                    <a:pt x="188" y="455"/>
                    <a:pt x="188" y="455"/>
                    <a:pt x="187" y="455"/>
                  </a:cubicBezTo>
                  <a:cubicBezTo>
                    <a:pt x="187" y="454"/>
                    <a:pt x="187" y="454"/>
                    <a:pt x="186" y="453"/>
                  </a:cubicBezTo>
                  <a:cubicBezTo>
                    <a:pt x="186" y="453"/>
                    <a:pt x="186" y="453"/>
                    <a:pt x="185" y="452"/>
                  </a:cubicBezTo>
                  <a:cubicBezTo>
                    <a:pt x="184" y="452"/>
                    <a:pt x="184" y="452"/>
                    <a:pt x="184" y="451"/>
                  </a:cubicBezTo>
                  <a:cubicBezTo>
                    <a:pt x="184" y="450"/>
                    <a:pt x="184" y="450"/>
                    <a:pt x="184" y="450"/>
                  </a:cubicBezTo>
                  <a:cubicBezTo>
                    <a:pt x="183" y="450"/>
                    <a:pt x="183" y="450"/>
                    <a:pt x="183" y="450"/>
                  </a:cubicBezTo>
                  <a:cubicBezTo>
                    <a:pt x="183" y="450"/>
                    <a:pt x="183" y="449"/>
                    <a:pt x="183" y="449"/>
                  </a:cubicBezTo>
                  <a:cubicBezTo>
                    <a:pt x="183" y="449"/>
                    <a:pt x="182" y="448"/>
                    <a:pt x="181" y="447"/>
                  </a:cubicBezTo>
                  <a:cubicBezTo>
                    <a:pt x="181" y="447"/>
                    <a:pt x="180" y="445"/>
                    <a:pt x="180" y="444"/>
                  </a:cubicBezTo>
                  <a:cubicBezTo>
                    <a:pt x="179" y="443"/>
                    <a:pt x="178" y="442"/>
                    <a:pt x="177" y="441"/>
                  </a:cubicBezTo>
                  <a:cubicBezTo>
                    <a:pt x="177" y="441"/>
                    <a:pt x="176" y="440"/>
                    <a:pt x="176" y="440"/>
                  </a:cubicBezTo>
                  <a:cubicBezTo>
                    <a:pt x="176" y="440"/>
                    <a:pt x="176" y="440"/>
                    <a:pt x="175" y="439"/>
                  </a:cubicBezTo>
                  <a:cubicBezTo>
                    <a:pt x="175" y="439"/>
                    <a:pt x="175" y="439"/>
                    <a:pt x="175" y="438"/>
                  </a:cubicBezTo>
                  <a:cubicBezTo>
                    <a:pt x="175" y="438"/>
                    <a:pt x="174" y="437"/>
                    <a:pt x="174" y="437"/>
                  </a:cubicBezTo>
                  <a:cubicBezTo>
                    <a:pt x="174" y="436"/>
                    <a:pt x="174" y="436"/>
                    <a:pt x="174" y="436"/>
                  </a:cubicBezTo>
                  <a:cubicBezTo>
                    <a:pt x="174" y="436"/>
                    <a:pt x="173" y="436"/>
                    <a:pt x="173" y="435"/>
                  </a:cubicBezTo>
                  <a:cubicBezTo>
                    <a:pt x="173" y="435"/>
                    <a:pt x="173" y="435"/>
                    <a:pt x="173" y="435"/>
                  </a:cubicBezTo>
                  <a:cubicBezTo>
                    <a:pt x="173" y="434"/>
                    <a:pt x="172" y="433"/>
                    <a:pt x="172" y="432"/>
                  </a:cubicBezTo>
                  <a:cubicBezTo>
                    <a:pt x="171" y="431"/>
                    <a:pt x="171" y="430"/>
                    <a:pt x="170" y="430"/>
                  </a:cubicBezTo>
                  <a:cubicBezTo>
                    <a:pt x="170" y="430"/>
                    <a:pt x="170" y="429"/>
                    <a:pt x="170" y="429"/>
                  </a:cubicBezTo>
                  <a:cubicBezTo>
                    <a:pt x="170" y="429"/>
                    <a:pt x="170" y="428"/>
                    <a:pt x="169" y="427"/>
                  </a:cubicBezTo>
                  <a:cubicBezTo>
                    <a:pt x="169" y="427"/>
                    <a:pt x="169" y="427"/>
                    <a:pt x="169" y="426"/>
                  </a:cubicBezTo>
                  <a:cubicBezTo>
                    <a:pt x="169" y="426"/>
                    <a:pt x="169" y="426"/>
                    <a:pt x="169" y="426"/>
                  </a:cubicBezTo>
                  <a:cubicBezTo>
                    <a:pt x="168" y="425"/>
                    <a:pt x="168" y="425"/>
                    <a:pt x="168" y="424"/>
                  </a:cubicBezTo>
                  <a:cubicBezTo>
                    <a:pt x="168" y="424"/>
                    <a:pt x="168" y="424"/>
                    <a:pt x="168" y="424"/>
                  </a:cubicBezTo>
                  <a:cubicBezTo>
                    <a:pt x="168" y="424"/>
                    <a:pt x="168" y="424"/>
                    <a:pt x="168" y="424"/>
                  </a:cubicBezTo>
                  <a:cubicBezTo>
                    <a:pt x="168" y="424"/>
                    <a:pt x="168" y="424"/>
                    <a:pt x="168" y="423"/>
                  </a:cubicBezTo>
                  <a:cubicBezTo>
                    <a:pt x="168" y="423"/>
                    <a:pt x="168" y="422"/>
                    <a:pt x="167" y="421"/>
                  </a:cubicBezTo>
                  <a:cubicBezTo>
                    <a:pt x="167" y="421"/>
                    <a:pt x="166" y="421"/>
                    <a:pt x="166" y="420"/>
                  </a:cubicBezTo>
                  <a:cubicBezTo>
                    <a:pt x="166" y="420"/>
                    <a:pt x="166" y="420"/>
                    <a:pt x="166" y="420"/>
                  </a:cubicBezTo>
                  <a:cubicBezTo>
                    <a:pt x="166" y="420"/>
                    <a:pt x="166" y="419"/>
                    <a:pt x="166" y="418"/>
                  </a:cubicBezTo>
                  <a:cubicBezTo>
                    <a:pt x="166" y="418"/>
                    <a:pt x="166" y="418"/>
                    <a:pt x="166" y="418"/>
                  </a:cubicBezTo>
                  <a:cubicBezTo>
                    <a:pt x="166" y="418"/>
                    <a:pt x="166" y="417"/>
                    <a:pt x="165" y="417"/>
                  </a:cubicBezTo>
                  <a:cubicBezTo>
                    <a:pt x="165" y="416"/>
                    <a:pt x="165" y="416"/>
                    <a:pt x="165" y="415"/>
                  </a:cubicBezTo>
                  <a:cubicBezTo>
                    <a:pt x="165" y="414"/>
                    <a:pt x="164" y="413"/>
                    <a:pt x="164" y="413"/>
                  </a:cubicBezTo>
                  <a:cubicBezTo>
                    <a:pt x="165" y="412"/>
                    <a:pt x="164" y="411"/>
                    <a:pt x="164" y="410"/>
                  </a:cubicBezTo>
                  <a:cubicBezTo>
                    <a:pt x="163" y="410"/>
                    <a:pt x="163" y="410"/>
                    <a:pt x="163" y="410"/>
                  </a:cubicBezTo>
                  <a:cubicBezTo>
                    <a:pt x="163" y="409"/>
                    <a:pt x="163" y="409"/>
                    <a:pt x="163" y="409"/>
                  </a:cubicBezTo>
                  <a:cubicBezTo>
                    <a:pt x="163" y="409"/>
                    <a:pt x="163" y="408"/>
                    <a:pt x="162" y="407"/>
                  </a:cubicBezTo>
                  <a:cubicBezTo>
                    <a:pt x="162" y="407"/>
                    <a:pt x="162" y="406"/>
                    <a:pt x="161" y="406"/>
                  </a:cubicBezTo>
                  <a:cubicBezTo>
                    <a:pt x="161" y="405"/>
                    <a:pt x="161" y="405"/>
                    <a:pt x="160" y="405"/>
                  </a:cubicBezTo>
                  <a:cubicBezTo>
                    <a:pt x="160" y="405"/>
                    <a:pt x="160" y="405"/>
                    <a:pt x="160" y="405"/>
                  </a:cubicBezTo>
                  <a:cubicBezTo>
                    <a:pt x="160" y="405"/>
                    <a:pt x="160" y="405"/>
                    <a:pt x="160" y="405"/>
                  </a:cubicBezTo>
                  <a:cubicBezTo>
                    <a:pt x="160" y="404"/>
                    <a:pt x="160" y="404"/>
                    <a:pt x="159" y="404"/>
                  </a:cubicBezTo>
                  <a:cubicBezTo>
                    <a:pt x="159" y="404"/>
                    <a:pt x="159" y="404"/>
                    <a:pt x="159" y="404"/>
                  </a:cubicBezTo>
                  <a:cubicBezTo>
                    <a:pt x="159" y="404"/>
                    <a:pt x="159" y="404"/>
                    <a:pt x="159" y="404"/>
                  </a:cubicBezTo>
                  <a:cubicBezTo>
                    <a:pt x="159" y="404"/>
                    <a:pt x="158" y="404"/>
                    <a:pt x="158" y="404"/>
                  </a:cubicBezTo>
                  <a:cubicBezTo>
                    <a:pt x="156" y="403"/>
                    <a:pt x="156" y="403"/>
                    <a:pt x="156" y="403"/>
                  </a:cubicBezTo>
                  <a:cubicBezTo>
                    <a:pt x="156" y="403"/>
                    <a:pt x="156" y="403"/>
                    <a:pt x="156" y="404"/>
                  </a:cubicBezTo>
                  <a:cubicBezTo>
                    <a:pt x="155" y="404"/>
                    <a:pt x="155" y="404"/>
                    <a:pt x="154" y="405"/>
                  </a:cubicBezTo>
                  <a:cubicBezTo>
                    <a:pt x="154" y="405"/>
                    <a:pt x="154" y="405"/>
                    <a:pt x="154" y="405"/>
                  </a:cubicBezTo>
                  <a:cubicBezTo>
                    <a:pt x="154" y="405"/>
                    <a:pt x="153" y="406"/>
                    <a:pt x="153" y="406"/>
                  </a:cubicBezTo>
                  <a:cubicBezTo>
                    <a:pt x="153" y="406"/>
                    <a:pt x="153" y="406"/>
                    <a:pt x="153" y="407"/>
                  </a:cubicBezTo>
                  <a:cubicBezTo>
                    <a:pt x="153" y="407"/>
                    <a:pt x="152" y="407"/>
                    <a:pt x="153" y="408"/>
                  </a:cubicBezTo>
                  <a:cubicBezTo>
                    <a:pt x="153" y="408"/>
                    <a:pt x="153" y="408"/>
                    <a:pt x="152" y="408"/>
                  </a:cubicBezTo>
                  <a:cubicBezTo>
                    <a:pt x="152" y="409"/>
                    <a:pt x="152" y="410"/>
                    <a:pt x="152" y="411"/>
                  </a:cubicBezTo>
                  <a:cubicBezTo>
                    <a:pt x="152" y="411"/>
                    <a:pt x="151" y="411"/>
                    <a:pt x="151" y="412"/>
                  </a:cubicBezTo>
                  <a:cubicBezTo>
                    <a:pt x="151" y="412"/>
                    <a:pt x="151" y="413"/>
                    <a:pt x="151" y="414"/>
                  </a:cubicBezTo>
                  <a:cubicBezTo>
                    <a:pt x="151" y="414"/>
                    <a:pt x="151" y="414"/>
                    <a:pt x="151" y="414"/>
                  </a:cubicBezTo>
                  <a:cubicBezTo>
                    <a:pt x="151" y="416"/>
                    <a:pt x="150" y="416"/>
                    <a:pt x="151" y="418"/>
                  </a:cubicBezTo>
                  <a:cubicBezTo>
                    <a:pt x="150" y="419"/>
                    <a:pt x="151" y="420"/>
                    <a:pt x="151" y="421"/>
                  </a:cubicBezTo>
                  <a:cubicBezTo>
                    <a:pt x="151" y="421"/>
                    <a:pt x="151" y="422"/>
                    <a:pt x="151" y="422"/>
                  </a:cubicBezTo>
                  <a:cubicBezTo>
                    <a:pt x="151" y="422"/>
                    <a:pt x="151" y="422"/>
                    <a:pt x="151" y="422"/>
                  </a:cubicBezTo>
                  <a:cubicBezTo>
                    <a:pt x="151" y="423"/>
                    <a:pt x="151" y="424"/>
                    <a:pt x="151" y="424"/>
                  </a:cubicBezTo>
                  <a:cubicBezTo>
                    <a:pt x="151" y="425"/>
                    <a:pt x="151" y="426"/>
                    <a:pt x="151" y="427"/>
                  </a:cubicBezTo>
                  <a:cubicBezTo>
                    <a:pt x="151" y="427"/>
                    <a:pt x="151" y="427"/>
                    <a:pt x="151" y="427"/>
                  </a:cubicBezTo>
                  <a:cubicBezTo>
                    <a:pt x="151" y="427"/>
                    <a:pt x="151" y="428"/>
                    <a:pt x="151" y="428"/>
                  </a:cubicBezTo>
                  <a:cubicBezTo>
                    <a:pt x="151" y="429"/>
                    <a:pt x="151" y="429"/>
                    <a:pt x="151" y="429"/>
                  </a:cubicBezTo>
                  <a:cubicBezTo>
                    <a:pt x="151" y="429"/>
                    <a:pt x="152" y="429"/>
                    <a:pt x="152" y="429"/>
                  </a:cubicBezTo>
                  <a:cubicBezTo>
                    <a:pt x="151" y="430"/>
                    <a:pt x="151" y="430"/>
                    <a:pt x="152" y="431"/>
                  </a:cubicBezTo>
                  <a:cubicBezTo>
                    <a:pt x="152" y="432"/>
                    <a:pt x="152" y="432"/>
                    <a:pt x="152" y="432"/>
                  </a:cubicBezTo>
                  <a:cubicBezTo>
                    <a:pt x="152" y="433"/>
                    <a:pt x="152" y="433"/>
                    <a:pt x="152" y="433"/>
                  </a:cubicBezTo>
                  <a:cubicBezTo>
                    <a:pt x="152" y="433"/>
                    <a:pt x="152" y="433"/>
                    <a:pt x="152" y="433"/>
                  </a:cubicBezTo>
                  <a:cubicBezTo>
                    <a:pt x="152" y="433"/>
                    <a:pt x="152" y="434"/>
                    <a:pt x="152" y="434"/>
                  </a:cubicBezTo>
                  <a:cubicBezTo>
                    <a:pt x="152" y="434"/>
                    <a:pt x="152" y="434"/>
                    <a:pt x="152" y="434"/>
                  </a:cubicBezTo>
                  <a:cubicBezTo>
                    <a:pt x="152" y="434"/>
                    <a:pt x="151" y="434"/>
                    <a:pt x="151" y="433"/>
                  </a:cubicBezTo>
                  <a:cubicBezTo>
                    <a:pt x="151" y="433"/>
                    <a:pt x="150" y="433"/>
                    <a:pt x="150" y="433"/>
                  </a:cubicBezTo>
                  <a:cubicBezTo>
                    <a:pt x="150" y="433"/>
                    <a:pt x="150" y="433"/>
                    <a:pt x="150" y="433"/>
                  </a:cubicBezTo>
                  <a:cubicBezTo>
                    <a:pt x="150" y="433"/>
                    <a:pt x="149" y="433"/>
                    <a:pt x="149" y="433"/>
                  </a:cubicBezTo>
                  <a:cubicBezTo>
                    <a:pt x="149" y="433"/>
                    <a:pt x="148" y="432"/>
                    <a:pt x="148" y="432"/>
                  </a:cubicBezTo>
                  <a:cubicBezTo>
                    <a:pt x="148" y="431"/>
                    <a:pt x="147" y="430"/>
                    <a:pt x="145" y="429"/>
                  </a:cubicBezTo>
                  <a:cubicBezTo>
                    <a:pt x="145" y="429"/>
                    <a:pt x="145" y="429"/>
                    <a:pt x="145" y="429"/>
                  </a:cubicBezTo>
                  <a:cubicBezTo>
                    <a:pt x="144" y="429"/>
                    <a:pt x="144" y="429"/>
                    <a:pt x="143" y="429"/>
                  </a:cubicBezTo>
                  <a:cubicBezTo>
                    <a:pt x="143" y="429"/>
                    <a:pt x="143" y="428"/>
                    <a:pt x="143" y="428"/>
                  </a:cubicBezTo>
                  <a:cubicBezTo>
                    <a:pt x="143" y="428"/>
                    <a:pt x="143" y="428"/>
                    <a:pt x="142" y="428"/>
                  </a:cubicBezTo>
                  <a:cubicBezTo>
                    <a:pt x="142" y="428"/>
                    <a:pt x="142" y="428"/>
                    <a:pt x="141" y="427"/>
                  </a:cubicBezTo>
                  <a:cubicBezTo>
                    <a:pt x="141" y="427"/>
                    <a:pt x="141" y="427"/>
                    <a:pt x="140" y="426"/>
                  </a:cubicBezTo>
                  <a:cubicBezTo>
                    <a:pt x="140" y="426"/>
                    <a:pt x="140" y="426"/>
                    <a:pt x="140" y="426"/>
                  </a:cubicBezTo>
                  <a:cubicBezTo>
                    <a:pt x="140" y="426"/>
                    <a:pt x="140" y="425"/>
                    <a:pt x="140" y="425"/>
                  </a:cubicBezTo>
                  <a:cubicBezTo>
                    <a:pt x="140" y="424"/>
                    <a:pt x="140" y="424"/>
                    <a:pt x="140" y="423"/>
                  </a:cubicBezTo>
                  <a:cubicBezTo>
                    <a:pt x="140" y="422"/>
                    <a:pt x="141" y="421"/>
                    <a:pt x="140" y="420"/>
                  </a:cubicBezTo>
                  <a:cubicBezTo>
                    <a:pt x="140" y="420"/>
                    <a:pt x="140" y="420"/>
                    <a:pt x="140" y="420"/>
                  </a:cubicBezTo>
                  <a:cubicBezTo>
                    <a:pt x="140" y="420"/>
                    <a:pt x="140" y="419"/>
                    <a:pt x="140" y="419"/>
                  </a:cubicBezTo>
                  <a:cubicBezTo>
                    <a:pt x="141" y="418"/>
                    <a:pt x="141" y="418"/>
                    <a:pt x="141" y="418"/>
                  </a:cubicBezTo>
                  <a:cubicBezTo>
                    <a:pt x="141" y="417"/>
                    <a:pt x="141" y="416"/>
                    <a:pt x="141" y="415"/>
                  </a:cubicBezTo>
                  <a:cubicBezTo>
                    <a:pt x="141" y="414"/>
                    <a:pt x="141" y="414"/>
                    <a:pt x="142" y="413"/>
                  </a:cubicBezTo>
                  <a:cubicBezTo>
                    <a:pt x="142" y="412"/>
                    <a:pt x="143" y="410"/>
                    <a:pt x="142" y="409"/>
                  </a:cubicBezTo>
                  <a:cubicBezTo>
                    <a:pt x="143" y="408"/>
                    <a:pt x="143" y="407"/>
                    <a:pt x="143" y="406"/>
                  </a:cubicBezTo>
                  <a:cubicBezTo>
                    <a:pt x="143" y="405"/>
                    <a:pt x="143" y="404"/>
                    <a:pt x="144" y="403"/>
                  </a:cubicBezTo>
                  <a:cubicBezTo>
                    <a:pt x="144" y="400"/>
                    <a:pt x="144" y="400"/>
                    <a:pt x="144" y="400"/>
                  </a:cubicBezTo>
                  <a:cubicBezTo>
                    <a:pt x="145" y="399"/>
                    <a:pt x="145" y="398"/>
                    <a:pt x="145" y="397"/>
                  </a:cubicBezTo>
                  <a:cubicBezTo>
                    <a:pt x="146" y="395"/>
                    <a:pt x="146" y="393"/>
                    <a:pt x="147" y="391"/>
                  </a:cubicBezTo>
                  <a:cubicBezTo>
                    <a:pt x="147" y="390"/>
                    <a:pt x="148" y="390"/>
                    <a:pt x="148" y="389"/>
                  </a:cubicBezTo>
                  <a:cubicBezTo>
                    <a:pt x="148" y="388"/>
                    <a:pt x="149" y="387"/>
                    <a:pt x="149" y="386"/>
                  </a:cubicBezTo>
                  <a:cubicBezTo>
                    <a:pt x="149" y="386"/>
                    <a:pt x="149" y="385"/>
                    <a:pt x="149" y="384"/>
                  </a:cubicBezTo>
                  <a:cubicBezTo>
                    <a:pt x="149" y="384"/>
                    <a:pt x="149" y="384"/>
                    <a:pt x="149" y="384"/>
                  </a:cubicBezTo>
                  <a:cubicBezTo>
                    <a:pt x="150" y="384"/>
                    <a:pt x="150" y="384"/>
                    <a:pt x="150" y="383"/>
                  </a:cubicBezTo>
                  <a:cubicBezTo>
                    <a:pt x="151" y="382"/>
                    <a:pt x="151" y="382"/>
                    <a:pt x="151" y="381"/>
                  </a:cubicBezTo>
                  <a:cubicBezTo>
                    <a:pt x="151" y="381"/>
                    <a:pt x="151" y="381"/>
                    <a:pt x="151" y="381"/>
                  </a:cubicBezTo>
                  <a:cubicBezTo>
                    <a:pt x="151" y="380"/>
                    <a:pt x="153" y="378"/>
                    <a:pt x="152" y="377"/>
                  </a:cubicBezTo>
                  <a:cubicBezTo>
                    <a:pt x="152" y="377"/>
                    <a:pt x="151" y="377"/>
                    <a:pt x="152" y="377"/>
                  </a:cubicBezTo>
                  <a:cubicBezTo>
                    <a:pt x="152" y="377"/>
                    <a:pt x="152" y="376"/>
                    <a:pt x="152" y="376"/>
                  </a:cubicBezTo>
                  <a:cubicBezTo>
                    <a:pt x="153" y="376"/>
                    <a:pt x="153" y="375"/>
                    <a:pt x="153" y="374"/>
                  </a:cubicBezTo>
                  <a:cubicBezTo>
                    <a:pt x="153" y="374"/>
                    <a:pt x="153" y="374"/>
                    <a:pt x="153" y="373"/>
                  </a:cubicBezTo>
                  <a:cubicBezTo>
                    <a:pt x="155" y="373"/>
                    <a:pt x="155" y="372"/>
                    <a:pt x="155" y="371"/>
                  </a:cubicBezTo>
                  <a:cubicBezTo>
                    <a:pt x="155" y="371"/>
                    <a:pt x="155" y="371"/>
                    <a:pt x="155" y="370"/>
                  </a:cubicBezTo>
                  <a:cubicBezTo>
                    <a:pt x="156" y="369"/>
                    <a:pt x="156" y="368"/>
                    <a:pt x="156" y="367"/>
                  </a:cubicBezTo>
                  <a:cubicBezTo>
                    <a:pt x="157" y="367"/>
                    <a:pt x="157" y="367"/>
                    <a:pt x="157" y="367"/>
                  </a:cubicBezTo>
                  <a:cubicBezTo>
                    <a:pt x="157" y="366"/>
                    <a:pt x="157" y="366"/>
                    <a:pt x="157" y="366"/>
                  </a:cubicBezTo>
                  <a:cubicBezTo>
                    <a:pt x="157" y="366"/>
                    <a:pt x="158" y="365"/>
                    <a:pt x="158" y="365"/>
                  </a:cubicBezTo>
                  <a:cubicBezTo>
                    <a:pt x="158" y="365"/>
                    <a:pt x="158" y="364"/>
                    <a:pt x="158" y="364"/>
                  </a:cubicBezTo>
                  <a:cubicBezTo>
                    <a:pt x="158" y="364"/>
                    <a:pt x="158" y="363"/>
                    <a:pt x="159" y="362"/>
                  </a:cubicBezTo>
                  <a:cubicBezTo>
                    <a:pt x="159" y="362"/>
                    <a:pt x="160" y="362"/>
                    <a:pt x="160" y="362"/>
                  </a:cubicBezTo>
                  <a:cubicBezTo>
                    <a:pt x="160" y="361"/>
                    <a:pt x="160" y="361"/>
                    <a:pt x="160" y="361"/>
                  </a:cubicBezTo>
                  <a:cubicBezTo>
                    <a:pt x="161" y="360"/>
                    <a:pt x="161" y="359"/>
                    <a:pt x="161" y="358"/>
                  </a:cubicBezTo>
                  <a:cubicBezTo>
                    <a:pt x="161" y="358"/>
                    <a:pt x="161" y="358"/>
                    <a:pt x="161" y="358"/>
                  </a:cubicBezTo>
                  <a:cubicBezTo>
                    <a:pt x="161" y="357"/>
                    <a:pt x="161" y="357"/>
                    <a:pt x="161" y="356"/>
                  </a:cubicBezTo>
                  <a:cubicBezTo>
                    <a:pt x="162" y="356"/>
                    <a:pt x="162" y="356"/>
                    <a:pt x="162" y="356"/>
                  </a:cubicBezTo>
                  <a:cubicBezTo>
                    <a:pt x="162" y="356"/>
                    <a:pt x="162" y="355"/>
                    <a:pt x="162" y="355"/>
                  </a:cubicBezTo>
                  <a:cubicBezTo>
                    <a:pt x="162" y="355"/>
                    <a:pt x="162" y="354"/>
                    <a:pt x="162" y="354"/>
                  </a:cubicBezTo>
                  <a:cubicBezTo>
                    <a:pt x="163" y="354"/>
                    <a:pt x="163" y="354"/>
                    <a:pt x="163" y="354"/>
                  </a:cubicBezTo>
                  <a:cubicBezTo>
                    <a:pt x="163" y="354"/>
                    <a:pt x="163" y="354"/>
                    <a:pt x="164" y="353"/>
                  </a:cubicBezTo>
                  <a:cubicBezTo>
                    <a:pt x="164" y="353"/>
                    <a:pt x="164" y="352"/>
                    <a:pt x="164" y="352"/>
                  </a:cubicBezTo>
                  <a:cubicBezTo>
                    <a:pt x="165" y="351"/>
                    <a:pt x="165" y="351"/>
                    <a:pt x="165" y="351"/>
                  </a:cubicBezTo>
                  <a:cubicBezTo>
                    <a:pt x="165" y="350"/>
                    <a:pt x="165" y="350"/>
                    <a:pt x="165" y="350"/>
                  </a:cubicBezTo>
                  <a:cubicBezTo>
                    <a:pt x="166" y="350"/>
                    <a:pt x="166" y="349"/>
                    <a:pt x="167" y="348"/>
                  </a:cubicBezTo>
                  <a:cubicBezTo>
                    <a:pt x="168" y="347"/>
                    <a:pt x="168" y="347"/>
                    <a:pt x="168" y="346"/>
                  </a:cubicBezTo>
                  <a:cubicBezTo>
                    <a:pt x="168" y="346"/>
                    <a:pt x="168" y="346"/>
                    <a:pt x="168" y="346"/>
                  </a:cubicBezTo>
                  <a:cubicBezTo>
                    <a:pt x="169" y="345"/>
                    <a:pt x="169" y="345"/>
                    <a:pt x="169" y="345"/>
                  </a:cubicBezTo>
                  <a:cubicBezTo>
                    <a:pt x="168" y="344"/>
                    <a:pt x="168" y="344"/>
                    <a:pt x="168" y="344"/>
                  </a:cubicBezTo>
                  <a:cubicBezTo>
                    <a:pt x="169" y="344"/>
                    <a:pt x="169" y="344"/>
                    <a:pt x="169" y="344"/>
                  </a:cubicBezTo>
                  <a:cubicBezTo>
                    <a:pt x="170" y="343"/>
                    <a:pt x="170" y="343"/>
                    <a:pt x="170" y="343"/>
                  </a:cubicBezTo>
                  <a:cubicBezTo>
                    <a:pt x="170" y="342"/>
                    <a:pt x="170" y="342"/>
                    <a:pt x="170" y="342"/>
                  </a:cubicBezTo>
                  <a:cubicBezTo>
                    <a:pt x="170" y="342"/>
                    <a:pt x="170" y="342"/>
                    <a:pt x="170" y="342"/>
                  </a:cubicBezTo>
                  <a:cubicBezTo>
                    <a:pt x="170" y="342"/>
                    <a:pt x="171" y="342"/>
                    <a:pt x="171" y="341"/>
                  </a:cubicBezTo>
                  <a:cubicBezTo>
                    <a:pt x="171" y="341"/>
                    <a:pt x="171" y="341"/>
                    <a:pt x="171" y="341"/>
                  </a:cubicBezTo>
                  <a:cubicBezTo>
                    <a:pt x="172" y="340"/>
                    <a:pt x="172" y="340"/>
                    <a:pt x="172" y="339"/>
                  </a:cubicBezTo>
                  <a:cubicBezTo>
                    <a:pt x="172" y="339"/>
                    <a:pt x="172" y="339"/>
                    <a:pt x="172" y="339"/>
                  </a:cubicBezTo>
                  <a:cubicBezTo>
                    <a:pt x="173" y="339"/>
                    <a:pt x="173" y="339"/>
                    <a:pt x="173" y="339"/>
                  </a:cubicBezTo>
                  <a:cubicBezTo>
                    <a:pt x="174" y="338"/>
                    <a:pt x="174" y="337"/>
                    <a:pt x="174" y="337"/>
                  </a:cubicBezTo>
                  <a:cubicBezTo>
                    <a:pt x="174" y="337"/>
                    <a:pt x="174" y="337"/>
                    <a:pt x="174" y="337"/>
                  </a:cubicBezTo>
                  <a:cubicBezTo>
                    <a:pt x="174" y="337"/>
                    <a:pt x="174" y="337"/>
                    <a:pt x="175" y="337"/>
                  </a:cubicBezTo>
                  <a:cubicBezTo>
                    <a:pt x="175" y="337"/>
                    <a:pt x="175" y="336"/>
                    <a:pt x="175" y="336"/>
                  </a:cubicBezTo>
                  <a:cubicBezTo>
                    <a:pt x="175" y="336"/>
                    <a:pt x="175" y="335"/>
                    <a:pt x="175" y="335"/>
                  </a:cubicBezTo>
                  <a:cubicBezTo>
                    <a:pt x="175" y="335"/>
                    <a:pt x="176" y="335"/>
                    <a:pt x="177" y="335"/>
                  </a:cubicBezTo>
                  <a:cubicBezTo>
                    <a:pt x="178" y="334"/>
                    <a:pt x="179" y="333"/>
                    <a:pt x="179" y="332"/>
                  </a:cubicBezTo>
                  <a:cubicBezTo>
                    <a:pt x="179" y="331"/>
                    <a:pt x="180" y="331"/>
                    <a:pt x="180" y="331"/>
                  </a:cubicBezTo>
                  <a:cubicBezTo>
                    <a:pt x="180" y="331"/>
                    <a:pt x="180" y="331"/>
                    <a:pt x="180" y="331"/>
                  </a:cubicBezTo>
                  <a:cubicBezTo>
                    <a:pt x="180" y="331"/>
                    <a:pt x="181" y="331"/>
                    <a:pt x="181" y="330"/>
                  </a:cubicBezTo>
                  <a:cubicBezTo>
                    <a:pt x="181" y="330"/>
                    <a:pt x="182" y="330"/>
                    <a:pt x="182" y="329"/>
                  </a:cubicBezTo>
                  <a:cubicBezTo>
                    <a:pt x="182" y="329"/>
                    <a:pt x="182" y="329"/>
                    <a:pt x="183" y="329"/>
                  </a:cubicBezTo>
                  <a:cubicBezTo>
                    <a:pt x="183" y="329"/>
                    <a:pt x="183" y="329"/>
                    <a:pt x="183" y="329"/>
                  </a:cubicBezTo>
                  <a:cubicBezTo>
                    <a:pt x="185" y="328"/>
                    <a:pt x="185" y="327"/>
                    <a:pt x="185" y="327"/>
                  </a:cubicBezTo>
                  <a:cubicBezTo>
                    <a:pt x="185" y="327"/>
                    <a:pt x="185" y="327"/>
                    <a:pt x="185" y="327"/>
                  </a:cubicBezTo>
                  <a:cubicBezTo>
                    <a:pt x="186" y="326"/>
                    <a:pt x="187" y="326"/>
                    <a:pt x="187" y="325"/>
                  </a:cubicBezTo>
                  <a:cubicBezTo>
                    <a:pt x="187" y="325"/>
                    <a:pt x="187" y="325"/>
                    <a:pt x="187" y="325"/>
                  </a:cubicBezTo>
                  <a:cubicBezTo>
                    <a:pt x="188" y="325"/>
                    <a:pt x="189" y="324"/>
                    <a:pt x="189" y="324"/>
                  </a:cubicBezTo>
                  <a:cubicBezTo>
                    <a:pt x="189" y="323"/>
                    <a:pt x="189" y="323"/>
                    <a:pt x="189" y="323"/>
                  </a:cubicBezTo>
                  <a:cubicBezTo>
                    <a:pt x="190" y="323"/>
                    <a:pt x="190" y="323"/>
                    <a:pt x="190" y="323"/>
                  </a:cubicBezTo>
                  <a:cubicBezTo>
                    <a:pt x="190" y="323"/>
                    <a:pt x="190" y="323"/>
                    <a:pt x="191" y="322"/>
                  </a:cubicBezTo>
                  <a:cubicBezTo>
                    <a:pt x="191" y="322"/>
                    <a:pt x="191" y="322"/>
                    <a:pt x="191" y="322"/>
                  </a:cubicBezTo>
                  <a:cubicBezTo>
                    <a:pt x="192" y="322"/>
                    <a:pt x="192" y="321"/>
                    <a:pt x="193" y="321"/>
                  </a:cubicBezTo>
                  <a:cubicBezTo>
                    <a:pt x="193" y="321"/>
                    <a:pt x="193" y="321"/>
                    <a:pt x="193" y="320"/>
                  </a:cubicBezTo>
                  <a:cubicBezTo>
                    <a:pt x="193" y="320"/>
                    <a:pt x="194" y="319"/>
                    <a:pt x="194" y="319"/>
                  </a:cubicBezTo>
                  <a:cubicBezTo>
                    <a:pt x="194" y="319"/>
                    <a:pt x="194" y="319"/>
                    <a:pt x="194" y="319"/>
                  </a:cubicBezTo>
                  <a:cubicBezTo>
                    <a:pt x="194" y="319"/>
                    <a:pt x="195" y="319"/>
                    <a:pt x="195" y="319"/>
                  </a:cubicBezTo>
                  <a:cubicBezTo>
                    <a:pt x="196" y="318"/>
                    <a:pt x="197" y="318"/>
                    <a:pt x="197" y="318"/>
                  </a:cubicBezTo>
                  <a:cubicBezTo>
                    <a:pt x="197" y="318"/>
                    <a:pt x="197" y="318"/>
                    <a:pt x="197" y="318"/>
                  </a:cubicBezTo>
                  <a:cubicBezTo>
                    <a:pt x="198" y="318"/>
                    <a:pt x="198" y="318"/>
                    <a:pt x="198" y="318"/>
                  </a:cubicBezTo>
                  <a:cubicBezTo>
                    <a:pt x="200" y="318"/>
                    <a:pt x="200" y="317"/>
                    <a:pt x="200" y="316"/>
                  </a:cubicBezTo>
                  <a:cubicBezTo>
                    <a:pt x="200" y="316"/>
                    <a:pt x="200" y="316"/>
                    <a:pt x="200" y="316"/>
                  </a:cubicBezTo>
                  <a:cubicBezTo>
                    <a:pt x="201" y="315"/>
                    <a:pt x="201" y="315"/>
                    <a:pt x="201" y="315"/>
                  </a:cubicBezTo>
                  <a:cubicBezTo>
                    <a:pt x="201" y="315"/>
                    <a:pt x="202" y="314"/>
                    <a:pt x="202" y="314"/>
                  </a:cubicBezTo>
                  <a:cubicBezTo>
                    <a:pt x="204" y="315"/>
                    <a:pt x="205" y="313"/>
                    <a:pt x="206" y="312"/>
                  </a:cubicBezTo>
                  <a:cubicBezTo>
                    <a:pt x="206" y="312"/>
                    <a:pt x="207" y="311"/>
                    <a:pt x="207" y="311"/>
                  </a:cubicBezTo>
                  <a:cubicBezTo>
                    <a:pt x="207" y="311"/>
                    <a:pt x="207" y="311"/>
                    <a:pt x="207" y="311"/>
                  </a:cubicBezTo>
                  <a:cubicBezTo>
                    <a:pt x="207" y="311"/>
                    <a:pt x="207" y="311"/>
                    <a:pt x="208" y="311"/>
                  </a:cubicBezTo>
                  <a:cubicBezTo>
                    <a:pt x="209" y="311"/>
                    <a:pt x="210" y="310"/>
                    <a:pt x="210" y="310"/>
                  </a:cubicBezTo>
                  <a:cubicBezTo>
                    <a:pt x="210" y="310"/>
                    <a:pt x="210" y="310"/>
                    <a:pt x="210" y="310"/>
                  </a:cubicBezTo>
                  <a:cubicBezTo>
                    <a:pt x="211" y="309"/>
                    <a:pt x="212" y="309"/>
                    <a:pt x="213" y="308"/>
                  </a:cubicBezTo>
                  <a:cubicBezTo>
                    <a:pt x="214" y="308"/>
                    <a:pt x="215" y="308"/>
                    <a:pt x="216" y="306"/>
                  </a:cubicBezTo>
                  <a:cubicBezTo>
                    <a:pt x="217" y="306"/>
                    <a:pt x="218" y="306"/>
                    <a:pt x="218" y="305"/>
                  </a:cubicBezTo>
                  <a:cubicBezTo>
                    <a:pt x="218" y="305"/>
                    <a:pt x="218" y="305"/>
                    <a:pt x="219" y="305"/>
                  </a:cubicBezTo>
                  <a:cubicBezTo>
                    <a:pt x="219" y="305"/>
                    <a:pt x="220" y="305"/>
                    <a:pt x="221" y="304"/>
                  </a:cubicBezTo>
                  <a:cubicBezTo>
                    <a:pt x="221" y="304"/>
                    <a:pt x="221" y="304"/>
                    <a:pt x="221" y="304"/>
                  </a:cubicBezTo>
                  <a:cubicBezTo>
                    <a:pt x="222" y="303"/>
                    <a:pt x="222" y="303"/>
                    <a:pt x="223" y="303"/>
                  </a:cubicBezTo>
                  <a:cubicBezTo>
                    <a:pt x="223" y="302"/>
                    <a:pt x="224" y="302"/>
                    <a:pt x="224" y="302"/>
                  </a:cubicBezTo>
                  <a:cubicBezTo>
                    <a:pt x="225" y="302"/>
                    <a:pt x="225" y="301"/>
                    <a:pt x="226" y="301"/>
                  </a:cubicBezTo>
                  <a:cubicBezTo>
                    <a:pt x="226" y="301"/>
                    <a:pt x="226" y="301"/>
                    <a:pt x="226" y="301"/>
                  </a:cubicBezTo>
                  <a:cubicBezTo>
                    <a:pt x="228" y="301"/>
                    <a:pt x="228" y="301"/>
                    <a:pt x="229" y="300"/>
                  </a:cubicBezTo>
                  <a:cubicBezTo>
                    <a:pt x="229" y="300"/>
                    <a:pt x="230" y="301"/>
                    <a:pt x="230" y="301"/>
                  </a:cubicBezTo>
                  <a:cubicBezTo>
                    <a:pt x="232" y="301"/>
                    <a:pt x="232" y="299"/>
                    <a:pt x="233" y="298"/>
                  </a:cubicBezTo>
                  <a:cubicBezTo>
                    <a:pt x="233" y="298"/>
                    <a:pt x="233" y="298"/>
                    <a:pt x="234" y="298"/>
                  </a:cubicBezTo>
                  <a:cubicBezTo>
                    <a:pt x="234" y="298"/>
                    <a:pt x="234" y="298"/>
                    <a:pt x="235" y="297"/>
                  </a:cubicBezTo>
                  <a:cubicBezTo>
                    <a:pt x="235" y="297"/>
                    <a:pt x="235" y="297"/>
                    <a:pt x="235" y="297"/>
                  </a:cubicBezTo>
                  <a:cubicBezTo>
                    <a:pt x="236" y="297"/>
                    <a:pt x="236" y="297"/>
                    <a:pt x="237" y="297"/>
                  </a:cubicBezTo>
                  <a:cubicBezTo>
                    <a:pt x="237" y="297"/>
                    <a:pt x="237" y="297"/>
                    <a:pt x="237" y="297"/>
                  </a:cubicBezTo>
                  <a:cubicBezTo>
                    <a:pt x="237" y="297"/>
                    <a:pt x="237" y="297"/>
                    <a:pt x="237" y="297"/>
                  </a:cubicBezTo>
                  <a:cubicBezTo>
                    <a:pt x="238" y="297"/>
                    <a:pt x="238" y="297"/>
                    <a:pt x="238" y="297"/>
                  </a:cubicBezTo>
                  <a:cubicBezTo>
                    <a:pt x="239" y="298"/>
                    <a:pt x="240" y="298"/>
                    <a:pt x="240" y="298"/>
                  </a:cubicBezTo>
                  <a:cubicBezTo>
                    <a:pt x="241" y="298"/>
                    <a:pt x="241" y="298"/>
                    <a:pt x="241" y="298"/>
                  </a:cubicBezTo>
                  <a:cubicBezTo>
                    <a:pt x="241" y="298"/>
                    <a:pt x="242" y="298"/>
                    <a:pt x="242" y="298"/>
                  </a:cubicBezTo>
                  <a:cubicBezTo>
                    <a:pt x="242" y="298"/>
                    <a:pt x="242" y="298"/>
                    <a:pt x="242" y="298"/>
                  </a:cubicBezTo>
                  <a:cubicBezTo>
                    <a:pt x="243" y="298"/>
                    <a:pt x="243" y="298"/>
                    <a:pt x="244" y="299"/>
                  </a:cubicBezTo>
                  <a:cubicBezTo>
                    <a:pt x="244" y="299"/>
                    <a:pt x="244" y="299"/>
                    <a:pt x="244" y="299"/>
                  </a:cubicBezTo>
                  <a:cubicBezTo>
                    <a:pt x="245" y="299"/>
                    <a:pt x="246" y="299"/>
                    <a:pt x="247" y="299"/>
                  </a:cubicBezTo>
                  <a:cubicBezTo>
                    <a:pt x="247" y="299"/>
                    <a:pt x="248" y="299"/>
                    <a:pt x="248" y="300"/>
                  </a:cubicBezTo>
                  <a:cubicBezTo>
                    <a:pt x="248" y="300"/>
                    <a:pt x="249" y="300"/>
                    <a:pt x="249" y="300"/>
                  </a:cubicBezTo>
                  <a:cubicBezTo>
                    <a:pt x="249" y="300"/>
                    <a:pt x="249" y="300"/>
                    <a:pt x="249" y="300"/>
                  </a:cubicBezTo>
                  <a:cubicBezTo>
                    <a:pt x="251" y="300"/>
                    <a:pt x="252" y="300"/>
                    <a:pt x="252" y="300"/>
                  </a:cubicBezTo>
                  <a:cubicBezTo>
                    <a:pt x="252" y="300"/>
                    <a:pt x="253" y="300"/>
                    <a:pt x="253" y="300"/>
                  </a:cubicBezTo>
                  <a:cubicBezTo>
                    <a:pt x="253" y="300"/>
                    <a:pt x="254" y="300"/>
                    <a:pt x="255" y="300"/>
                  </a:cubicBezTo>
                  <a:cubicBezTo>
                    <a:pt x="256" y="300"/>
                    <a:pt x="256" y="300"/>
                    <a:pt x="256" y="300"/>
                  </a:cubicBezTo>
                  <a:cubicBezTo>
                    <a:pt x="256" y="300"/>
                    <a:pt x="256" y="300"/>
                    <a:pt x="256" y="300"/>
                  </a:cubicBezTo>
                  <a:cubicBezTo>
                    <a:pt x="257" y="301"/>
                    <a:pt x="259" y="301"/>
                    <a:pt x="260" y="300"/>
                  </a:cubicBezTo>
                  <a:cubicBezTo>
                    <a:pt x="260" y="300"/>
                    <a:pt x="260" y="300"/>
                    <a:pt x="260" y="300"/>
                  </a:cubicBezTo>
                  <a:cubicBezTo>
                    <a:pt x="260" y="301"/>
                    <a:pt x="261" y="301"/>
                    <a:pt x="262" y="300"/>
                  </a:cubicBezTo>
                  <a:cubicBezTo>
                    <a:pt x="262" y="300"/>
                    <a:pt x="262" y="300"/>
                    <a:pt x="263" y="300"/>
                  </a:cubicBezTo>
                  <a:cubicBezTo>
                    <a:pt x="263" y="300"/>
                    <a:pt x="263" y="300"/>
                    <a:pt x="263" y="300"/>
                  </a:cubicBezTo>
                  <a:cubicBezTo>
                    <a:pt x="264" y="300"/>
                    <a:pt x="264" y="300"/>
                    <a:pt x="265" y="300"/>
                  </a:cubicBezTo>
                  <a:cubicBezTo>
                    <a:pt x="266" y="300"/>
                    <a:pt x="266" y="300"/>
                    <a:pt x="266" y="300"/>
                  </a:cubicBezTo>
                  <a:cubicBezTo>
                    <a:pt x="267" y="300"/>
                    <a:pt x="267" y="300"/>
                    <a:pt x="267" y="300"/>
                  </a:cubicBezTo>
                  <a:cubicBezTo>
                    <a:pt x="267" y="300"/>
                    <a:pt x="267" y="300"/>
                    <a:pt x="267" y="300"/>
                  </a:cubicBezTo>
                  <a:cubicBezTo>
                    <a:pt x="268" y="300"/>
                    <a:pt x="269" y="300"/>
                    <a:pt x="270" y="300"/>
                  </a:cubicBezTo>
                  <a:cubicBezTo>
                    <a:pt x="271" y="300"/>
                    <a:pt x="271" y="300"/>
                    <a:pt x="271" y="300"/>
                  </a:cubicBezTo>
                  <a:cubicBezTo>
                    <a:pt x="273" y="300"/>
                    <a:pt x="274" y="300"/>
                    <a:pt x="276" y="299"/>
                  </a:cubicBezTo>
                  <a:cubicBezTo>
                    <a:pt x="279" y="299"/>
                    <a:pt x="279" y="299"/>
                    <a:pt x="279" y="299"/>
                  </a:cubicBezTo>
                  <a:cubicBezTo>
                    <a:pt x="280" y="299"/>
                    <a:pt x="281" y="299"/>
                    <a:pt x="282" y="299"/>
                  </a:cubicBezTo>
                  <a:cubicBezTo>
                    <a:pt x="282" y="299"/>
                    <a:pt x="282" y="299"/>
                    <a:pt x="282" y="299"/>
                  </a:cubicBezTo>
                  <a:cubicBezTo>
                    <a:pt x="282" y="299"/>
                    <a:pt x="283" y="299"/>
                    <a:pt x="283" y="299"/>
                  </a:cubicBezTo>
                  <a:cubicBezTo>
                    <a:pt x="283" y="299"/>
                    <a:pt x="283" y="298"/>
                    <a:pt x="284" y="298"/>
                  </a:cubicBezTo>
                  <a:cubicBezTo>
                    <a:pt x="284" y="298"/>
                    <a:pt x="285" y="298"/>
                    <a:pt x="285" y="298"/>
                  </a:cubicBezTo>
                  <a:cubicBezTo>
                    <a:pt x="286" y="298"/>
                    <a:pt x="286" y="298"/>
                    <a:pt x="286" y="298"/>
                  </a:cubicBezTo>
                  <a:cubicBezTo>
                    <a:pt x="286" y="298"/>
                    <a:pt x="286" y="298"/>
                    <a:pt x="287" y="298"/>
                  </a:cubicBezTo>
                  <a:cubicBezTo>
                    <a:pt x="287" y="298"/>
                    <a:pt x="287" y="298"/>
                    <a:pt x="287" y="298"/>
                  </a:cubicBezTo>
                  <a:cubicBezTo>
                    <a:pt x="287" y="298"/>
                    <a:pt x="287" y="298"/>
                    <a:pt x="287" y="298"/>
                  </a:cubicBezTo>
                  <a:cubicBezTo>
                    <a:pt x="288" y="298"/>
                    <a:pt x="288" y="298"/>
                    <a:pt x="288" y="297"/>
                  </a:cubicBezTo>
                  <a:cubicBezTo>
                    <a:pt x="289" y="297"/>
                    <a:pt x="290" y="297"/>
                    <a:pt x="291" y="297"/>
                  </a:cubicBezTo>
                  <a:cubicBezTo>
                    <a:pt x="291" y="297"/>
                    <a:pt x="291" y="297"/>
                    <a:pt x="291" y="297"/>
                  </a:cubicBezTo>
                  <a:cubicBezTo>
                    <a:pt x="291" y="297"/>
                    <a:pt x="292" y="297"/>
                    <a:pt x="293" y="296"/>
                  </a:cubicBezTo>
                  <a:cubicBezTo>
                    <a:pt x="294" y="296"/>
                    <a:pt x="294" y="296"/>
                    <a:pt x="295" y="296"/>
                  </a:cubicBezTo>
                  <a:cubicBezTo>
                    <a:pt x="296" y="296"/>
                    <a:pt x="296" y="296"/>
                    <a:pt x="297" y="296"/>
                  </a:cubicBezTo>
                  <a:cubicBezTo>
                    <a:pt x="297" y="296"/>
                    <a:pt x="298" y="295"/>
                    <a:pt x="298" y="295"/>
                  </a:cubicBezTo>
                  <a:cubicBezTo>
                    <a:pt x="299" y="296"/>
                    <a:pt x="300" y="295"/>
                    <a:pt x="301" y="295"/>
                  </a:cubicBezTo>
                  <a:cubicBezTo>
                    <a:pt x="301" y="295"/>
                    <a:pt x="301" y="295"/>
                    <a:pt x="301" y="295"/>
                  </a:cubicBezTo>
                  <a:cubicBezTo>
                    <a:pt x="301" y="295"/>
                    <a:pt x="301" y="295"/>
                    <a:pt x="301" y="295"/>
                  </a:cubicBezTo>
                  <a:cubicBezTo>
                    <a:pt x="302" y="294"/>
                    <a:pt x="302" y="294"/>
                    <a:pt x="302" y="294"/>
                  </a:cubicBezTo>
                  <a:cubicBezTo>
                    <a:pt x="302" y="294"/>
                    <a:pt x="302" y="294"/>
                    <a:pt x="302" y="294"/>
                  </a:cubicBezTo>
                  <a:cubicBezTo>
                    <a:pt x="303" y="294"/>
                    <a:pt x="303" y="294"/>
                    <a:pt x="303" y="294"/>
                  </a:cubicBezTo>
                  <a:cubicBezTo>
                    <a:pt x="304" y="294"/>
                    <a:pt x="304" y="294"/>
                    <a:pt x="305" y="294"/>
                  </a:cubicBezTo>
                  <a:cubicBezTo>
                    <a:pt x="306" y="294"/>
                    <a:pt x="306" y="293"/>
                    <a:pt x="307" y="293"/>
                  </a:cubicBezTo>
                  <a:cubicBezTo>
                    <a:pt x="307" y="293"/>
                    <a:pt x="307" y="293"/>
                    <a:pt x="308" y="293"/>
                  </a:cubicBezTo>
                  <a:cubicBezTo>
                    <a:pt x="308" y="293"/>
                    <a:pt x="308" y="293"/>
                    <a:pt x="308" y="293"/>
                  </a:cubicBezTo>
                  <a:cubicBezTo>
                    <a:pt x="309" y="293"/>
                    <a:pt x="309" y="293"/>
                    <a:pt x="309" y="293"/>
                  </a:cubicBezTo>
                  <a:cubicBezTo>
                    <a:pt x="311" y="292"/>
                    <a:pt x="312" y="292"/>
                    <a:pt x="312" y="291"/>
                  </a:cubicBezTo>
                  <a:cubicBezTo>
                    <a:pt x="313" y="291"/>
                    <a:pt x="313" y="291"/>
                    <a:pt x="314" y="291"/>
                  </a:cubicBezTo>
                  <a:cubicBezTo>
                    <a:pt x="315" y="291"/>
                    <a:pt x="315" y="291"/>
                    <a:pt x="316" y="290"/>
                  </a:cubicBezTo>
                  <a:cubicBezTo>
                    <a:pt x="316" y="290"/>
                    <a:pt x="316" y="290"/>
                    <a:pt x="316" y="290"/>
                  </a:cubicBezTo>
                  <a:cubicBezTo>
                    <a:pt x="316" y="290"/>
                    <a:pt x="316" y="290"/>
                    <a:pt x="317" y="290"/>
                  </a:cubicBezTo>
                  <a:cubicBezTo>
                    <a:pt x="317" y="290"/>
                    <a:pt x="318" y="290"/>
                    <a:pt x="318" y="289"/>
                  </a:cubicBezTo>
                  <a:cubicBezTo>
                    <a:pt x="318" y="289"/>
                    <a:pt x="319" y="289"/>
                    <a:pt x="319" y="289"/>
                  </a:cubicBezTo>
                  <a:cubicBezTo>
                    <a:pt x="319" y="289"/>
                    <a:pt x="320" y="289"/>
                    <a:pt x="320" y="289"/>
                  </a:cubicBezTo>
                  <a:cubicBezTo>
                    <a:pt x="320" y="289"/>
                    <a:pt x="320" y="289"/>
                    <a:pt x="320" y="289"/>
                  </a:cubicBezTo>
                  <a:cubicBezTo>
                    <a:pt x="321" y="289"/>
                    <a:pt x="321" y="289"/>
                    <a:pt x="321" y="289"/>
                  </a:cubicBezTo>
                  <a:cubicBezTo>
                    <a:pt x="321" y="289"/>
                    <a:pt x="322" y="289"/>
                    <a:pt x="323" y="289"/>
                  </a:cubicBezTo>
                  <a:cubicBezTo>
                    <a:pt x="323" y="289"/>
                    <a:pt x="324" y="288"/>
                    <a:pt x="324" y="288"/>
                  </a:cubicBezTo>
                  <a:cubicBezTo>
                    <a:pt x="324" y="288"/>
                    <a:pt x="325" y="288"/>
                    <a:pt x="325" y="288"/>
                  </a:cubicBezTo>
                  <a:cubicBezTo>
                    <a:pt x="326" y="288"/>
                    <a:pt x="326" y="287"/>
                    <a:pt x="327" y="287"/>
                  </a:cubicBezTo>
                  <a:cubicBezTo>
                    <a:pt x="327" y="287"/>
                    <a:pt x="327" y="287"/>
                    <a:pt x="327" y="287"/>
                  </a:cubicBezTo>
                  <a:cubicBezTo>
                    <a:pt x="327" y="287"/>
                    <a:pt x="327" y="287"/>
                    <a:pt x="327" y="287"/>
                  </a:cubicBezTo>
                  <a:cubicBezTo>
                    <a:pt x="328" y="287"/>
                    <a:pt x="328" y="287"/>
                    <a:pt x="328" y="287"/>
                  </a:cubicBezTo>
                  <a:cubicBezTo>
                    <a:pt x="329" y="287"/>
                    <a:pt x="329" y="287"/>
                    <a:pt x="330" y="286"/>
                  </a:cubicBezTo>
                  <a:cubicBezTo>
                    <a:pt x="330" y="286"/>
                    <a:pt x="330" y="286"/>
                    <a:pt x="330" y="286"/>
                  </a:cubicBezTo>
                  <a:cubicBezTo>
                    <a:pt x="331" y="285"/>
                    <a:pt x="332" y="285"/>
                    <a:pt x="332" y="285"/>
                  </a:cubicBezTo>
                  <a:cubicBezTo>
                    <a:pt x="332" y="285"/>
                    <a:pt x="332" y="285"/>
                    <a:pt x="332" y="285"/>
                  </a:cubicBezTo>
                  <a:cubicBezTo>
                    <a:pt x="333" y="285"/>
                    <a:pt x="334" y="284"/>
                    <a:pt x="335" y="284"/>
                  </a:cubicBezTo>
                  <a:cubicBezTo>
                    <a:pt x="336" y="284"/>
                    <a:pt x="337" y="284"/>
                    <a:pt x="338" y="283"/>
                  </a:cubicBezTo>
                  <a:cubicBezTo>
                    <a:pt x="338" y="283"/>
                    <a:pt x="338" y="283"/>
                    <a:pt x="338" y="283"/>
                  </a:cubicBezTo>
                  <a:cubicBezTo>
                    <a:pt x="338" y="283"/>
                    <a:pt x="339" y="283"/>
                    <a:pt x="339" y="283"/>
                  </a:cubicBezTo>
                  <a:cubicBezTo>
                    <a:pt x="340" y="282"/>
                    <a:pt x="340" y="282"/>
                    <a:pt x="341" y="282"/>
                  </a:cubicBezTo>
                  <a:cubicBezTo>
                    <a:pt x="342" y="281"/>
                    <a:pt x="343" y="281"/>
                    <a:pt x="343" y="281"/>
                  </a:cubicBezTo>
                  <a:cubicBezTo>
                    <a:pt x="343" y="281"/>
                    <a:pt x="344" y="281"/>
                    <a:pt x="344" y="280"/>
                  </a:cubicBezTo>
                  <a:cubicBezTo>
                    <a:pt x="344" y="280"/>
                    <a:pt x="344" y="280"/>
                    <a:pt x="344" y="280"/>
                  </a:cubicBezTo>
                  <a:cubicBezTo>
                    <a:pt x="344" y="280"/>
                    <a:pt x="345" y="280"/>
                    <a:pt x="345" y="280"/>
                  </a:cubicBezTo>
                  <a:cubicBezTo>
                    <a:pt x="346" y="280"/>
                    <a:pt x="347" y="280"/>
                    <a:pt x="348" y="279"/>
                  </a:cubicBezTo>
                  <a:cubicBezTo>
                    <a:pt x="348" y="279"/>
                    <a:pt x="348" y="279"/>
                    <a:pt x="348" y="279"/>
                  </a:cubicBezTo>
                  <a:cubicBezTo>
                    <a:pt x="348" y="279"/>
                    <a:pt x="348" y="279"/>
                    <a:pt x="348" y="279"/>
                  </a:cubicBezTo>
                  <a:cubicBezTo>
                    <a:pt x="348" y="278"/>
                    <a:pt x="349" y="278"/>
                    <a:pt x="349" y="278"/>
                  </a:cubicBezTo>
                  <a:cubicBezTo>
                    <a:pt x="349" y="278"/>
                    <a:pt x="349" y="278"/>
                    <a:pt x="350" y="278"/>
                  </a:cubicBezTo>
                  <a:cubicBezTo>
                    <a:pt x="351" y="278"/>
                    <a:pt x="351" y="278"/>
                    <a:pt x="352" y="277"/>
                  </a:cubicBezTo>
                  <a:cubicBezTo>
                    <a:pt x="353" y="277"/>
                    <a:pt x="354" y="277"/>
                    <a:pt x="355" y="276"/>
                  </a:cubicBezTo>
                  <a:cubicBezTo>
                    <a:pt x="356" y="276"/>
                    <a:pt x="356" y="276"/>
                    <a:pt x="357" y="275"/>
                  </a:cubicBezTo>
                  <a:cubicBezTo>
                    <a:pt x="357" y="275"/>
                    <a:pt x="357" y="275"/>
                    <a:pt x="357" y="275"/>
                  </a:cubicBezTo>
                  <a:cubicBezTo>
                    <a:pt x="357" y="275"/>
                    <a:pt x="357" y="275"/>
                    <a:pt x="357" y="275"/>
                  </a:cubicBezTo>
                  <a:cubicBezTo>
                    <a:pt x="358" y="275"/>
                    <a:pt x="359" y="274"/>
                    <a:pt x="359" y="274"/>
                  </a:cubicBezTo>
                  <a:cubicBezTo>
                    <a:pt x="360" y="274"/>
                    <a:pt x="360" y="274"/>
                    <a:pt x="360" y="274"/>
                  </a:cubicBezTo>
                  <a:cubicBezTo>
                    <a:pt x="361" y="274"/>
                    <a:pt x="362" y="273"/>
                    <a:pt x="363" y="273"/>
                  </a:cubicBezTo>
                  <a:cubicBezTo>
                    <a:pt x="363" y="273"/>
                    <a:pt x="364" y="272"/>
                    <a:pt x="364" y="272"/>
                  </a:cubicBezTo>
                  <a:cubicBezTo>
                    <a:pt x="364" y="272"/>
                    <a:pt x="364" y="272"/>
                    <a:pt x="364" y="272"/>
                  </a:cubicBezTo>
                  <a:cubicBezTo>
                    <a:pt x="365" y="271"/>
                    <a:pt x="365" y="271"/>
                    <a:pt x="365" y="271"/>
                  </a:cubicBezTo>
                  <a:cubicBezTo>
                    <a:pt x="366" y="271"/>
                    <a:pt x="366" y="271"/>
                    <a:pt x="367" y="270"/>
                  </a:cubicBezTo>
                  <a:cubicBezTo>
                    <a:pt x="368" y="270"/>
                    <a:pt x="368" y="270"/>
                    <a:pt x="368" y="270"/>
                  </a:cubicBezTo>
                  <a:cubicBezTo>
                    <a:pt x="369" y="270"/>
                    <a:pt x="370" y="270"/>
                    <a:pt x="371" y="269"/>
                  </a:cubicBezTo>
                  <a:cubicBezTo>
                    <a:pt x="372" y="269"/>
                    <a:pt x="373" y="268"/>
                    <a:pt x="373" y="267"/>
                  </a:cubicBezTo>
                  <a:cubicBezTo>
                    <a:pt x="374" y="267"/>
                    <a:pt x="375" y="267"/>
                    <a:pt x="376" y="266"/>
                  </a:cubicBezTo>
                  <a:cubicBezTo>
                    <a:pt x="376" y="266"/>
                    <a:pt x="377" y="266"/>
                    <a:pt x="377" y="266"/>
                  </a:cubicBezTo>
                  <a:cubicBezTo>
                    <a:pt x="377" y="266"/>
                    <a:pt x="377" y="266"/>
                    <a:pt x="377" y="266"/>
                  </a:cubicBezTo>
                  <a:cubicBezTo>
                    <a:pt x="378" y="266"/>
                    <a:pt x="378" y="265"/>
                    <a:pt x="379" y="264"/>
                  </a:cubicBezTo>
                  <a:cubicBezTo>
                    <a:pt x="379" y="264"/>
                    <a:pt x="379" y="264"/>
                    <a:pt x="379" y="264"/>
                  </a:cubicBezTo>
                  <a:cubicBezTo>
                    <a:pt x="382" y="266"/>
                    <a:pt x="382" y="263"/>
                    <a:pt x="382" y="263"/>
                  </a:cubicBezTo>
                  <a:cubicBezTo>
                    <a:pt x="382" y="262"/>
                    <a:pt x="382" y="262"/>
                    <a:pt x="382" y="262"/>
                  </a:cubicBezTo>
                  <a:cubicBezTo>
                    <a:pt x="384" y="262"/>
                    <a:pt x="385" y="261"/>
                    <a:pt x="385" y="260"/>
                  </a:cubicBezTo>
                  <a:cubicBezTo>
                    <a:pt x="386" y="260"/>
                    <a:pt x="387" y="259"/>
                    <a:pt x="387" y="259"/>
                  </a:cubicBezTo>
                  <a:cubicBezTo>
                    <a:pt x="387" y="259"/>
                    <a:pt x="387" y="259"/>
                    <a:pt x="388" y="259"/>
                  </a:cubicBezTo>
                  <a:cubicBezTo>
                    <a:pt x="388" y="259"/>
                    <a:pt x="389" y="258"/>
                    <a:pt x="389" y="258"/>
                  </a:cubicBezTo>
                  <a:cubicBezTo>
                    <a:pt x="389" y="257"/>
                    <a:pt x="389" y="257"/>
                    <a:pt x="389" y="257"/>
                  </a:cubicBezTo>
                  <a:cubicBezTo>
                    <a:pt x="390" y="257"/>
                    <a:pt x="390" y="257"/>
                    <a:pt x="390" y="257"/>
                  </a:cubicBezTo>
                  <a:cubicBezTo>
                    <a:pt x="390" y="256"/>
                    <a:pt x="391" y="256"/>
                    <a:pt x="392" y="256"/>
                  </a:cubicBezTo>
                  <a:cubicBezTo>
                    <a:pt x="392" y="256"/>
                    <a:pt x="392" y="256"/>
                    <a:pt x="392" y="256"/>
                  </a:cubicBezTo>
                  <a:cubicBezTo>
                    <a:pt x="392" y="255"/>
                    <a:pt x="393" y="255"/>
                    <a:pt x="393" y="254"/>
                  </a:cubicBezTo>
                  <a:cubicBezTo>
                    <a:pt x="394" y="254"/>
                    <a:pt x="394" y="254"/>
                    <a:pt x="394" y="253"/>
                  </a:cubicBezTo>
                  <a:cubicBezTo>
                    <a:pt x="395" y="253"/>
                    <a:pt x="395" y="253"/>
                    <a:pt x="395" y="253"/>
                  </a:cubicBezTo>
                  <a:cubicBezTo>
                    <a:pt x="395" y="253"/>
                    <a:pt x="396" y="253"/>
                    <a:pt x="396" y="253"/>
                  </a:cubicBezTo>
                  <a:cubicBezTo>
                    <a:pt x="396" y="252"/>
                    <a:pt x="397" y="252"/>
                    <a:pt x="398" y="251"/>
                  </a:cubicBezTo>
                  <a:cubicBezTo>
                    <a:pt x="398" y="250"/>
                    <a:pt x="399" y="250"/>
                    <a:pt x="399" y="250"/>
                  </a:cubicBezTo>
                  <a:cubicBezTo>
                    <a:pt x="399" y="250"/>
                    <a:pt x="400" y="249"/>
                    <a:pt x="400" y="249"/>
                  </a:cubicBezTo>
                  <a:cubicBezTo>
                    <a:pt x="400" y="249"/>
                    <a:pt x="400" y="248"/>
                    <a:pt x="400" y="248"/>
                  </a:cubicBezTo>
                  <a:cubicBezTo>
                    <a:pt x="400" y="248"/>
                    <a:pt x="401" y="248"/>
                    <a:pt x="401" y="248"/>
                  </a:cubicBezTo>
                  <a:cubicBezTo>
                    <a:pt x="402" y="248"/>
                    <a:pt x="403" y="247"/>
                    <a:pt x="403" y="246"/>
                  </a:cubicBezTo>
                  <a:cubicBezTo>
                    <a:pt x="403" y="246"/>
                    <a:pt x="403" y="245"/>
                    <a:pt x="404" y="245"/>
                  </a:cubicBezTo>
                  <a:cubicBezTo>
                    <a:pt x="404" y="245"/>
                    <a:pt x="404" y="245"/>
                    <a:pt x="404" y="245"/>
                  </a:cubicBezTo>
                  <a:cubicBezTo>
                    <a:pt x="405" y="245"/>
                    <a:pt x="405" y="245"/>
                    <a:pt x="405" y="244"/>
                  </a:cubicBezTo>
                  <a:cubicBezTo>
                    <a:pt x="406" y="244"/>
                    <a:pt x="407" y="244"/>
                    <a:pt x="407" y="242"/>
                  </a:cubicBezTo>
                  <a:cubicBezTo>
                    <a:pt x="407" y="242"/>
                    <a:pt x="408" y="242"/>
                    <a:pt x="408" y="241"/>
                  </a:cubicBezTo>
                  <a:cubicBezTo>
                    <a:pt x="409" y="241"/>
                    <a:pt x="409" y="241"/>
                    <a:pt x="409" y="241"/>
                  </a:cubicBezTo>
                  <a:cubicBezTo>
                    <a:pt x="409" y="240"/>
                    <a:pt x="409" y="240"/>
                    <a:pt x="409" y="240"/>
                  </a:cubicBezTo>
                  <a:cubicBezTo>
                    <a:pt x="409" y="239"/>
                    <a:pt x="410" y="239"/>
                    <a:pt x="410" y="238"/>
                  </a:cubicBezTo>
                  <a:cubicBezTo>
                    <a:pt x="411" y="238"/>
                    <a:pt x="411" y="238"/>
                    <a:pt x="411" y="238"/>
                  </a:cubicBezTo>
                  <a:cubicBezTo>
                    <a:pt x="412" y="237"/>
                    <a:pt x="412" y="237"/>
                    <a:pt x="412" y="237"/>
                  </a:cubicBezTo>
                  <a:cubicBezTo>
                    <a:pt x="412" y="237"/>
                    <a:pt x="413" y="237"/>
                    <a:pt x="413" y="236"/>
                  </a:cubicBezTo>
                  <a:cubicBezTo>
                    <a:pt x="414" y="236"/>
                    <a:pt x="414" y="235"/>
                    <a:pt x="415" y="234"/>
                  </a:cubicBezTo>
                  <a:cubicBezTo>
                    <a:pt x="415" y="234"/>
                    <a:pt x="415" y="234"/>
                    <a:pt x="415" y="234"/>
                  </a:cubicBezTo>
                  <a:cubicBezTo>
                    <a:pt x="416" y="234"/>
                    <a:pt x="417" y="232"/>
                    <a:pt x="417" y="231"/>
                  </a:cubicBezTo>
                  <a:cubicBezTo>
                    <a:pt x="418" y="231"/>
                    <a:pt x="419" y="230"/>
                    <a:pt x="419" y="229"/>
                  </a:cubicBezTo>
                  <a:cubicBezTo>
                    <a:pt x="420" y="228"/>
                    <a:pt x="421" y="227"/>
                    <a:pt x="422" y="227"/>
                  </a:cubicBezTo>
                  <a:cubicBezTo>
                    <a:pt x="422" y="226"/>
                    <a:pt x="422" y="225"/>
                    <a:pt x="423" y="225"/>
                  </a:cubicBezTo>
                  <a:cubicBezTo>
                    <a:pt x="424" y="224"/>
                    <a:pt x="425" y="223"/>
                    <a:pt x="425" y="221"/>
                  </a:cubicBezTo>
                  <a:cubicBezTo>
                    <a:pt x="426" y="221"/>
                    <a:pt x="426" y="220"/>
                    <a:pt x="427" y="219"/>
                  </a:cubicBezTo>
                  <a:cubicBezTo>
                    <a:pt x="427" y="219"/>
                    <a:pt x="427" y="219"/>
                    <a:pt x="427" y="218"/>
                  </a:cubicBezTo>
                  <a:cubicBezTo>
                    <a:pt x="428" y="218"/>
                    <a:pt x="428" y="217"/>
                    <a:pt x="429" y="217"/>
                  </a:cubicBezTo>
                  <a:cubicBezTo>
                    <a:pt x="429" y="216"/>
                    <a:pt x="430" y="215"/>
                    <a:pt x="430" y="215"/>
                  </a:cubicBezTo>
                  <a:cubicBezTo>
                    <a:pt x="430" y="215"/>
                    <a:pt x="430" y="214"/>
                    <a:pt x="430" y="214"/>
                  </a:cubicBezTo>
                  <a:cubicBezTo>
                    <a:pt x="430" y="214"/>
                    <a:pt x="430" y="214"/>
                    <a:pt x="431" y="214"/>
                  </a:cubicBezTo>
                  <a:cubicBezTo>
                    <a:pt x="431" y="213"/>
                    <a:pt x="431" y="213"/>
                    <a:pt x="431" y="213"/>
                  </a:cubicBezTo>
                  <a:cubicBezTo>
                    <a:pt x="432" y="212"/>
                    <a:pt x="432" y="212"/>
                    <a:pt x="432" y="211"/>
                  </a:cubicBezTo>
                  <a:cubicBezTo>
                    <a:pt x="432" y="210"/>
                    <a:pt x="432" y="210"/>
                    <a:pt x="433" y="210"/>
                  </a:cubicBezTo>
                  <a:cubicBezTo>
                    <a:pt x="433" y="210"/>
                    <a:pt x="433" y="209"/>
                    <a:pt x="434" y="208"/>
                  </a:cubicBezTo>
                  <a:cubicBezTo>
                    <a:pt x="434" y="208"/>
                    <a:pt x="434" y="207"/>
                    <a:pt x="434" y="207"/>
                  </a:cubicBezTo>
                  <a:cubicBezTo>
                    <a:pt x="434" y="207"/>
                    <a:pt x="434" y="207"/>
                    <a:pt x="435" y="207"/>
                  </a:cubicBezTo>
                  <a:cubicBezTo>
                    <a:pt x="436" y="206"/>
                    <a:pt x="437" y="204"/>
                    <a:pt x="437" y="203"/>
                  </a:cubicBezTo>
                  <a:cubicBezTo>
                    <a:pt x="437" y="202"/>
                    <a:pt x="438" y="201"/>
                    <a:pt x="438" y="200"/>
                  </a:cubicBezTo>
                  <a:cubicBezTo>
                    <a:pt x="438" y="200"/>
                    <a:pt x="438" y="199"/>
                    <a:pt x="438" y="199"/>
                  </a:cubicBezTo>
                  <a:cubicBezTo>
                    <a:pt x="438" y="198"/>
                    <a:pt x="438" y="198"/>
                    <a:pt x="438" y="198"/>
                  </a:cubicBezTo>
                  <a:cubicBezTo>
                    <a:pt x="438" y="198"/>
                    <a:pt x="438" y="198"/>
                    <a:pt x="438" y="198"/>
                  </a:cubicBezTo>
                  <a:cubicBezTo>
                    <a:pt x="440" y="196"/>
                    <a:pt x="440" y="196"/>
                    <a:pt x="440" y="196"/>
                  </a:cubicBezTo>
                  <a:cubicBezTo>
                    <a:pt x="440" y="195"/>
                    <a:pt x="441" y="195"/>
                    <a:pt x="441" y="194"/>
                  </a:cubicBezTo>
                  <a:cubicBezTo>
                    <a:pt x="441" y="194"/>
                    <a:pt x="441" y="193"/>
                    <a:pt x="440" y="193"/>
                  </a:cubicBezTo>
                  <a:cubicBezTo>
                    <a:pt x="440" y="193"/>
                    <a:pt x="440" y="193"/>
                    <a:pt x="441" y="193"/>
                  </a:cubicBezTo>
                  <a:cubicBezTo>
                    <a:pt x="441" y="193"/>
                    <a:pt x="442" y="192"/>
                    <a:pt x="441" y="190"/>
                  </a:cubicBezTo>
                  <a:cubicBezTo>
                    <a:pt x="441" y="190"/>
                    <a:pt x="441" y="190"/>
                    <a:pt x="441" y="190"/>
                  </a:cubicBezTo>
                  <a:cubicBezTo>
                    <a:pt x="442" y="189"/>
                    <a:pt x="442" y="189"/>
                    <a:pt x="442" y="188"/>
                  </a:cubicBezTo>
                  <a:cubicBezTo>
                    <a:pt x="442" y="188"/>
                    <a:pt x="442" y="188"/>
                    <a:pt x="442" y="187"/>
                  </a:cubicBezTo>
                  <a:cubicBezTo>
                    <a:pt x="442" y="187"/>
                    <a:pt x="442" y="186"/>
                    <a:pt x="443" y="186"/>
                  </a:cubicBezTo>
                  <a:cubicBezTo>
                    <a:pt x="443" y="186"/>
                    <a:pt x="443" y="186"/>
                    <a:pt x="443" y="186"/>
                  </a:cubicBezTo>
                  <a:cubicBezTo>
                    <a:pt x="443" y="185"/>
                    <a:pt x="443" y="185"/>
                    <a:pt x="443" y="185"/>
                  </a:cubicBezTo>
                  <a:cubicBezTo>
                    <a:pt x="443" y="184"/>
                    <a:pt x="444" y="184"/>
                    <a:pt x="444" y="183"/>
                  </a:cubicBezTo>
                  <a:cubicBezTo>
                    <a:pt x="444" y="183"/>
                    <a:pt x="444" y="182"/>
                    <a:pt x="444" y="182"/>
                  </a:cubicBezTo>
                  <a:cubicBezTo>
                    <a:pt x="444" y="182"/>
                    <a:pt x="443" y="182"/>
                    <a:pt x="444" y="181"/>
                  </a:cubicBezTo>
                  <a:cubicBezTo>
                    <a:pt x="445" y="179"/>
                    <a:pt x="445" y="179"/>
                    <a:pt x="445" y="178"/>
                  </a:cubicBezTo>
                  <a:cubicBezTo>
                    <a:pt x="445" y="177"/>
                    <a:pt x="445" y="177"/>
                    <a:pt x="445" y="177"/>
                  </a:cubicBezTo>
                  <a:cubicBezTo>
                    <a:pt x="445" y="176"/>
                    <a:pt x="445" y="176"/>
                    <a:pt x="446" y="175"/>
                  </a:cubicBezTo>
                  <a:cubicBezTo>
                    <a:pt x="446" y="174"/>
                    <a:pt x="446" y="173"/>
                    <a:pt x="446" y="173"/>
                  </a:cubicBezTo>
                  <a:cubicBezTo>
                    <a:pt x="446" y="172"/>
                    <a:pt x="447" y="171"/>
                    <a:pt x="447" y="171"/>
                  </a:cubicBezTo>
                  <a:cubicBezTo>
                    <a:pt x="447" y="170"/>
                    <a:pt x="448" y="169"/>
                    <a:pt x="448" y="167"/>
                  </a:cubicBezTo>
                  <a:cubicBezTo>
                    <a:pt x="448" y="166"/>
                    <a:pt x="448" y="166"/>
                    <a:pt x="448" y="165"/>
                  </a:cubicBezTo>
                  <a:cubicBezTo>
                    <a:pt x="448" y="165"/>
                    <a:pt x="448" y="165"/>
                    <a:pt x="448" y="164"/>
                  </a:cubicBezTo>
                  <a:cubicBezTo>
                    <a:pt x="448" y="164"/>
                    <a:pt x="449" y="163"/>
                    <a:pt x="449" y="163"/>
                  </a:cubicBezTo>
                  <a:cubicBezTo>
                    <a:pt x="449" y="162"/>
                    <a:pt x="449" y="161"/>
                    <a:pt x="449" y="161"/>
                  </a:cubicBezTo>
                  <a:cubicBezTo>
                    <a:pt x="449" y="160"/>
                    <a:pt x="449" y="159"/>
                    <a:pt x="449" y="159"/>
                  </a:cubicBezTo>
                  <a:cubicBezTo>
                    <a:pt x="450" y="158"/>
                    <a:pt x="450" y="158"/>
                    <a:pt x="450" y="157"/>
                  </a:cubicBezTo>
                  <a:cubicBezTo>
                    <a:pt x="450" y="157"/>
                    <a:pt x="450" y="157"/>
                    <a:pt x="450" y="157"/>
                  </a:cubicBezTo>
                  <a:cubicBezTo>
                    <a:pt x="450" y="156"/>
                    <a:pt x="451" y="155"/>
                    <a:pt x="450" y="154"/>
                  </a:cubicBezTo>
                  <a:cubicBezTo>
                    <a:pt x="451" y="153"/>
                    <a:pt x="452" y="151"/>
                    <a:pt x="451" y="150"/>
                  </a:cubicBezTo>
                  <a:cubicBezTo>
                    <a:pt x="452" y="149"/>
                    <a:pt x="452" y="148"/>
                    <a:pt x="451" y="146"/>
                  </a:cubicBezTo>
                  <a:cubicBezTo>
                    <a:pt x="451" y="146"/>
                    <a:pt x="451" y="146"/>
                    <a:pt x="451" y="146"/>
                  </a:cubicBezTo>
                  <a:cubicBezTo>
                    <a:pt x="451" y="146"/>
                    <a:pt x="451" y="145"/>
                    <a:pt x="451" y="144"/>
                  </a:cubicBezTo>
                  <a:cubicBezTo>
                    <a:pt x="452" y="144"/>
                    <a:pt x="452" y="144"/>
                    <a:pt x="452" y="144"/>
                  </a:cubicBezTo>
                  <a:cubicBezTo>
                    <a:pt x="452" y="143"/>
                    <a:pt x="452" y="142"/>
                    <a:pt x="452" y="141"/>
                  </a:cubicBezTo>
                  <a:cubicBezTo>
                    <a:pt x="452" y="141"/>
                    <a:pt x="452" y="140"/>
                    <a:pt x="452" y="140"/>
                  </a:cubicBezTo>
                  <a:cubicBezTo>
                    <a:pt x="452" y="139"/>
                    <a:pt x="452" y="139"/>
                    <a:pt x="452" y="139"/>
                  </a:cubicBezTo>
                  <a:cubicBezTo>
                    <a:pt x="452" y="138"/>
                    <a:pt x="452" y="138"/>
                    <a:pt x="452" y="137"/>
                  </a:cubicBezTo>
                  <a:cubicBezTo>
                    <a:pt x="452" y="137"/>
                    <a:pt x="452" y="136"/>
                    <a:pt x="452" y="136"/>
                  </a:cubicBezTo>
                  <a:cubicBezTo>
                    <a:pt x="452" y="136"/>
                    <a:pt x="452" y="135"/>
                    <a:pt x="452" y="135"/>
                  </a:cubicBezTo>
                  <a:cubicBezTo>
                    <a:pt x="453" y="135"/>
                    <a:pt x="453" y="134"/>
                    <a:pt x="453" y="133"/>
                  </a:cubicBezTo>
                  <a:cubicBezTo>
                    <a:pt x="453" y="133"/>
                    <a:pt x="453" y="132"/>
                    <a:pt x="452" y="132"/>
                  </a:cubicBezTo>
                  <a:cubicBezTo>
                    <a:pt x="453" y="132"/>
                    <a:pt x="453" y="131"/>
                    <a:pt x="453" y="130"/>
                  </a:cubicBezTo>
                  <a:cubicBezTo>
                    <a:pt x="453" y="129"/>
                    <a:pt x="453" y="129"/>
                    <a:pt x="453" y="129"/>
                  </a:cubicBezTo>
                  <a:cubicBezTo>
                    <a:pt x="453" y="129"/>
                    <a:pt x="453" y="129"/>
                    <a:pt x="453" y="129"/>
                  </a:cubicBezTo>
                  <a:cubicBezTo>
                    <a:pt x="452" y="128"/>
                    <a:pt x="452" y="128"/>
                    <a:pt x="453" y="128"/>
                  </a:cubicBezTo>
                  <a:cubicBezTo>
                    <a:pt x="453" y="128"/>
                    <a:pt x="453" y="127"/>
                    <a:pt x="453" y="127"/>
                  </a:cubicBezTo>
                  <a:cubicBezTo>
                    <a:pt x="453" y="126"/>
                    <a:pt x="453" y="125"/>
                    <a:pt x="453" y="125"/>
                  </a:cubicBezTo>
                  <a:cubicBezTo>
                    <a:pt x="453" y="124"/>
                    <a:pt x="453" y="124"/>
                    <a:pt x="453" y="124"/>
                  </a:cubicBezTo>
                  <a:cubicBezTo>
                    <a:pt x="453" y="124"/>
                    <a:pt x="453" y="124"/>
                    <a:pt x="453" y="123"/>
                  </a:cubicBezTo>
                  <a:cubicBezTo>
                    <a:pt x="453" y="123"/>
                    <a:pt x="452" y="122"/>
                    <a:pt x="452" y="122"/>
                  </a:cubicBezTo>
                  <a:cubicBezTo>
                    <a:pt x="453" y="122"/>
                    <a:pt x="453" y="121"/>
                    <a:pt x="453" y="121"/>
                  </a:cubicBezTo>
                  <a:cubicBezTo>
                    <a:pt x="453" y="121"/>
                    <a:pt x="452" y="120"/>
                    <a:pt x="452" y="119"/>
                  </a:cubicBezTo>
                  <a:cubicBezTo>
                    <a:pt x="453" y="119"/>
                    <a:pt x="453" y="119"/>
                    <a:pt x="453" y="119"/>
                  </a:cubicBezTo>
                  <a:cubicBezTo>
                    <a:pt x="453" y="118"/>
                    <a:pt x="453" y="116"/>
                    <a:pt x="453" y="116"/>
                  </a:cubicBezTo>
                  <a:cubicBezTo>
                    <a:pt x="453" y="115"/>
                    <a:pt x="453" y="115"/>
                    <a:pt x="453" y="115"/>
                  </a:cubicBezTo>
                  <a:cubicBezTo>
                    <a:pt x="453" y="115"/>
                    <a:pt x="452" y="115"/>
                    <a:pt x="452" y="114"/>
                  </a:cubicBezTo>
                  <a:cubicBezTo>
                    <a:pt x="452" y="114"/>
                    <a:pt x="452" y="113"/>
                    <a:pt x="452" y="113"/>
                  </a:cubicBezTo>
                  <a:cubicBezTo>
                    <a:pt x="452" y="113"/>
                    <a:pt x="452" y="112"/>
                    <a:pt x="452" y="112"/>
                  </a:cubicBezTo>
                  <a:cubicBezTo>
                    <a:pt x="452" y="112"/>
                    <a:pt x="452" y="111"/>
                    <a:pt x="452" y="111"/>
                  </a:cubicBezTo>
                  <a:cubicBezTo>
                    <a:pt x="452" y="110"/>
                    <a:pt x="451" y="110"/>
                    <a:pt x="452" y="109"/>
                  </a:cubicBezTo>
                  <a:cubicBezTo>
                    <a:pt x="452" y="109"/>
                    <a:pt x="452" y="108"/>
                    <a:pt x="452" y="108"/>
                  </a:cubicBezTo>
                  <a:cubicBezTo>
                    <a:pt x="452" y="108"/>
                    <a:pt x="452" y="108"/>
                    <a:pt x="452" y="108"/>
                  </a:cubicBezTo>
                  <a:cubicBezTo>
                    <a:pt x="452" y="108"/>
                    <a:pt x="452" y="107"/>
                    <a:pt x="452" y="107"/>
                  </a:cubicBezTo>
                  <a:cubicBezTo>
                    <a:pt x="452" y="106"/>
                    <a:pt x="452" y="105"/>
                    <a:pt x="451" y="104"/>
                  </a:cubicBezTo>
                  <a:cubicBezTo>
                    <a:pt x="451" y="104"/>
                    <a:pt x="451" y="104"/>
                    <a:pt x="451" y="104"/>
                  </a:cubicBezTo>
                  <a:cubicBezTo>
                    <a:pt x="452" y="103"/>
                    <a:pt x="452" y="102"/>
                    <a:pt x="451" y="101"/>
                  </a:cubicBezTo>
                  <a:cubicBezTo>
                    <a:pt x="450" y="100"/>
                    <a:pt x="450" y="99"/>
                    <a:pt x="451" y="98"/>
                  </a:cubicBezTo>
                  <a:cubicBezTo>
                    <a:pt x="451" y="98"/>
                    <a:pt x="451" y="97"/>
                    <a:pt x="450" y="97"/>
                  </a:cubicBezTo>
                  <a:cubicBezTo>
                    <a:pt x="450" y="97"/>
                    <a:pt x="450" y="97"/>
                    <a:pt x="450" y="97"/>
                  </a:cubicBezTo>
                  <a:cubicBezTo>
                    <a:pt x="450" y="97"/>
                    <a:pt x="450" y="96"/>
                    <a:pt x="450" y="95"/>
                  </a:cubicBezTo>
                  <a:cubicBezTo>
                    <a:pt x="450" y="95"/>
                    <a:pt x="450" y="94"/>
                    <a:pt x="450" y="94"/>
                  </a:cubicBezTo>
                  <a:cubicBezTo>
                    <a:pt x="450" y="94"/>
                    <a:pt x="450" y="93"/>
                    <a:pt x="450" y="93"/>
                  </a:cubicBezTo>
                  <a:cubicBezTo>
                    <a:pt x="450" y="92"/>
                    <a:pt x="450" y="91"/>
                    <a:pt x="449" y="91"/>
                  </a:cubicBezTo>
                  <a:cubicBezTo>
                    <a:pt x="449" y="90"/>
                    <a:pt x="449" y="90"/>
                    <a:pt x="449" y="90"/>
                  </a:cubicBezTo>
                  <a:cubicBezTo>
                    <a:pt x="449" y="90"/>
                    <a:pt x="449" y="89"/>
                    <a:pt x="449" y="89"/>
                  </a:cubicBezTo>
                  <a:cubicBezTo>
                    <a:pt x="449" y="88"/>
                    <a:pt x="449" y="87"/>
                    <a:pt x="448" y="87"/>
                  </a:cubicBezTo>
                  <a:cubicBezTo>
                    <a:pt x="448" y="86"/>
                    <a:pt x="448" y="85"/>
                    <a:pt x="448" y="85"/>
                  </a:cubicBezTo>
                  <a:cubicBezTo>
                    <a:pt x="448" y="85"/>
                    <a:pt x="448" y="84"/>
                    <a:pt x="448" y="84"/>
                  </a:cubicBezTo>
                  <a:cubicBezTo>
                    <a:pt x="448" y="83"/>
                    <a:pt x="448" y="83"/>
                    <a:pt x="448" y="83"/>
                  </a:cubicBezTo>
                  <a:cubicBezTo>
                    <a:pt x="447" y="82"/>
                    <a:pt x="447" y="82"/>
                    <a:pt x="447" y="82"/>
                  </a:cubicBezTo>
                  <a:cubicBezTo>
                    <a:pt x="447" y="82"/>
                    <a:pt x="447" y="82"/>
                    <a:pt x="447" y="81"/>
                  </a:cubicBezTo>
                  <a:cubicBezTo>
                    <a:pt x="447" y="81"/>
                    <a:pt x="447" y="81"/>
                    <a:pt x="447" y="81"/>
                  </a:cubicBezTo>
                  <a:close/>
                  <a:moveTo>
                    <a:pt x="155" y="303"/>
                  </a:moveTo>
                  <a:cubicBezTo>
                    <a:pt x="155" y="303"/>
                    <a:pt x="155" y="303"/>
                    <a:pt x="156" y="303"/>
                  </a:cubicBezTo>
                  <a:cubicBezTo>
                    <a:pt x="156" y="303"/>
                    <a:pt x="156" y="302"/>
                    <a:pt x="156" y="302"/>
                  </a:cubicBezTo>
                  <a:cubicBezTo>
                    <a:pt x="157" y="302"/>
                    <a:pt x="157" y="301"/>
                    <a:pt x="158" y="301"/>
                  </a:cubicBezTo>
                  <a:cubicBezTo>
                    <a:pt x="158" y="301"/>
                    <a:pt x="159" y="300"/>
                    <a:pt x="159" y="300"/>
                  </a:cubicBezTo>
                  <a:cubicBezTo>
                    <a:pt x="159" y="300"/>
                    <a:pt x="159" y="300"/>
                    <a:pt x="160" y="299"/>
                  </a:cubicBezTo>
                  <a:cubicBezTo>
                    <a:pt x="161" y="300"/>
                    <a:pt x="162" y="298"/>
                    <a:pt x="163" y="297"/>
                  </a:cubicBezTo>
                  <a:cubicBezTo>
                    <a:pt x="163" y="297"/>
                    <a:pt x="163" y="297"/>
                    <a:pt x="163" y="297"/>
                  </a:cubicBezTo>
                  <a:cubicBezTo>
                    <a:pt x="164" y="297"/>
                    <a:pt x="164" y="297"/>
                    <a:pt x="164" y="297"/>
                  </a:cubicBezTo>
                  <a:cubicBezTo>
                    <a:pt x="165" y="297"/>
                    <a:pt x="167" y="297"/>
                    <a:pt x="167" y="296"/>
                  </a:cubicBezTo>
                  <a:cubicBezTo>
                    <a:pt x="168" y="296"/>
                    <a:pt x="168" y="295"/>
                    <a:pt x="169" y="294"/>
                  </a:cubicBezTo>
                  <a:cubicBezTo>
                    <a:pt x="170" y="295"/>
                    <a:pt x="170" y="294"/>
                    <a:pt x="171" y="294"/>
                  </a:cubicBezTo>
                  <a:cubicBezTo>
                    <a:pt x="171" y="294"/>
                    <a:pt x="171" y="294"/>
                    <a:pt x="171" y="294"/>
                  </a:cubicBezTo>
                  <a:cubicBezTo>
                    <a:pt x="172" y="294"/>
                    <a:pt x="172" y="293"/>
                    <a:pt x="173" y="293"/>
                  </a:cubicBezTo>
                  <a:cubicBezTo>
                    <a:pt x="173" y="293"/>
                    <a:pt x="173" y="293"/>
                    <a:pt x="174" y="292"/>
                  </a:cubicBezTo>
                  <a:cubicBezTo>
                    <a:pt x="174" y="292"/>
                    <a:pt x="175" y="292"/>
                    <a:pt x="175" y="292"/>
                  </a:cubicBezTo>
                  <a:cubicBezTo>
                    <a:pt x="175" y="292"/>
                    <a:pt x="176" y="292"/>
                    <a:pt x="176" y="292"/>
                  </a:cubicBezTo>
                  <a:cubicBezTo>
                    <a:pt x="178" y="292"/>
                    <a:pt x="178" y="291"/>
                    <a:pt x="179" y="291"/>
                  </a:cubicBezTo>
                  <a:cubicBezTo>
                    <a:pt x="179" y="291"/>
                    <a:pt x="179" y="291"/>
                    <a:pt x="179" y="291"/>
                  </a:cubicBezTo>
                  <a:cubicBezTo>
                    <a:pt x="180" y="290"/>
                    <a:pt x="181" y="290"/>
                    <a:pt x="182" y="290"/>
                  </a:cubicBezTo>
                  <a:cubicBezTo>
                    <a:pt x="182" y="289"/>
                    <a:pt x="182" y="289"/>
                    <a:pt x="182" y="289"/>
                  </a:cubicBezTo>
                  <a:cubicBezTo>
                    <a:pt x="182" y="289"/>
                    <a:pt x="183" y="289"/>
                    <a:pt x="183" y="289"/>
                  </a:cubicBezTo>
                  <a:cubicBezTo>
                    <a:pt x="183" y="289"/>
                    <a:pt x="183" y="289"/>
                    <a:pt x="183" y="289"/>
                  </a:cubicBezTo>
                  <a:cubicBezTo>
                    <a:pt x="185" y="289"/>
                    <a:pt x="186" y="289"/>
                    <a:pt x="186" y="288"/>
                  </a:cubicBezTo>
                  <a:cubicBezTo>
                    <a:pt x="187" y="288"/>
                    <a:pt x="187" y="288"/>
                    <a:pt x="187" y="288"/>
                  </a:cubicBezTo>
                  <a:cubicBezTo>
                    <a:pt x="188" y="288"/>
                    <a:pt x="188" y="288"/>
                    <a:pt x="188" y="288"/>
                  </a:cubicBezTo>
                  <a:cubicBezTo>
                    <a:pt x="189" y="288"/>
                    <a:pt x="190" y="287"/>
                    <a:pt x="190" y="287"/>
                  </a:cubicBezTo>
                  <a:cubicBezTo>
                    <a:pt x="190" y="287"/>
                    <a:pt x="190" y="287"/>
                    <a:pt x="190" y="287"/>
                  </a:cubicBezTo>
                  <a:cubicBezTo>
                    <a:pt x="191" y="287"/>
                    <a:pt x="191" y="287"/>
                    <a:pt x="191" y="287"/>
                  </a:cubicBezTo>
                  <a:cubicBezTo>
                    <a:pt x="192" y="287"/>
                    <a:pt x="193" y="287"/>
                    <a:pt x="194" y="286"/>
                  </a:cubicBezTo>
                  <a:cubicBezTo>
                    <a:pt x="194" y="286"/>
                    <a:pt x="194" y="286"/>
                    <a:pt x="194" y="286"/>
                  </a:cubicBezTo>
                  <a:cubicBezTo>
                    <a:pt x="195" y="286"/>
                    <a:pt x="197" y="286"/>
                    <a:pt x="199" y="285"/>
                  </a:cubicBezTo>
                  <a:cubicBezTo>
                    <a:pt x="199" y="285"/>
                    <a:pt x="200" y="285"/>
                    <a:pt x="200" y="285"/>
                  </a:cubicBezTo>
                  <a:cubicBezTo>
                    <a:pt x="200" y="285"/>
                    <a:pt x="200" y="284"/>
                    <a:pt x="201" y="284"/>
                  </a:cubicBezTo>
                  <a:cubicBezTo>
                    <a:pt x="202" y="285"/>
                    <a:pt x="202" y="284"/>
                    <a:pt x="203" y="284"/>
                  </a:cubicBezTo>
                  <a:cubicBezTo>
                    <a:pt x="203" y="284"/>
                    <a:pt x="204" y="284"/>
                    <a:pt x="204" y="284"/>
                  </a:cubicBezTo>
                  <a:cubicBezTo>
                    <a:pt x="204" y="283"/>
                    <a:pt x="205" y="283"/>
                    <a:pt x="205" y="283"/>
                  </a:cubicBezTo>
                  <a:cubicBezTo>
                    <a:pt x="206" y="283"/>
                    <a:pt x="206" y="283"/>
                    <a:pt x="207" y="283"/>
                  </a:cubicBezTo>
                  <a:cubicBezTo>
                    <a:pt x="207" y="282"/>
                    <a:pt x="207" y="282"/>
                    <a:pt x="207" y="282"/>
                  </a:cubicBezTo>
                  <a:cubicBezTo>
                    <a:pt x="207" y="282"/>
                    <a:pt x="208" y="282"/>
                    <a:pt x="208" y="282"/>
                  </a:cubicBezTo>
                  <a:cubicBezTo>
                    <a:pt x="208" y="282"/>
                    <a:pt x="208" y="282"/>
                    <a:pt x="208" y="282"/>
                  </a:cubicBezTo>
                  <a:cubicBezTo>
                    <a:pt x="208" y="282"/>
                    <a:pt x="208" y="282"/>
                    <a:pt x="208" y="282"/>
                  </a:cubicBezTo>
                  <a:cubicBezTo>
                    <a:pt x="208" y="282"/>
                    <a:pt x="209" y="282"/>
                    <a:pt x="209" y="282"/>
                  </a:cubicBezTo>
                  <a:cubicBezTo>
                    <a:pt x="209" y="282"/>
                    <a:pt x="209" y="282"/>
                    <a:pt x="209" y="282"/>
                  </a:cubicBezTo>
                  <a:cubicBezTo>
                    <a:pt x="210" y="282"/>
                    <a:pt x="211" y="282"/>
                    <a:pt x="211" y="282"/>
                  </a:cubicBezTo>
                  <a:cubicBezTo>
                    <a:pt x="213" y="281"/>
                    <a:pt x="213" y="281"/>
                    <a:pt x="214" y="281"/>
                  </a:cubicBezTo>
                  <a:cubicBezTo>
                    <a:pt x="214" y="281"/>
                    <a:pt x="214" y="281"/>
                    <a:pt x="215" y="281"/>
                  </a:cubicBezTo>
                  <a:cubicBezTo>
                    <a:pt x="215" y="281"/>
                    <a:pt x="216" y="281"/>
                    <a:pt x="216" y="281"/>
                  </a:cubicBezTo>
                  <a:cubicBezTo>
                    <a:pt x="216" y="281"/>
                    <a:pt x="216" y="281"/>
                    <a:pt x="216" y="281"/>
                  </a:cubicBezTo>
                  <a:cubicBezTo>
                    <a:pt x="216" y="281"/>
                    <a:pt x="217" y="281"/>
                    <a:pt x="217" y="281"/>
                  </a:cubicBezTo>
                  <a:cubicBezTo>
                    <a:pt x="217" y="281"/>
                    <a:pt x="217" y="281"/>
                    <a:pt x="217" y="281"/>
                  </a:cubicBezTo>
                  <a:cubicBezTo>
                    <a:pt x="217" y="281"/>
                    <a:pt x="217" y="281"/>
                    <a:pt x="217" y="281"/>
                  </a:cubicBezTo>
                  <a:cubicBezTo>
                    <a:pt x="218" y="282"/>
                    <a:pt x="218" y="282"/>
                    <a:pt x="218" y="283"/>
                  </a:cubicBezTo>
                  <a:cubicBezTo>
                    <a:pt x="218" y="283"/>
                    <a:pt x="218" y="284"/>
                    <a:pt x="219" y="284"/>
                  </a:cubicBezTo>
                  <a:cubicBezTo>
                    <a:pt x="219" y="284"/>
                    <a:pt x="219" y="284"/>
                    <a:pt x="220" y="284"/>
                  </a:cubicBezTo>
                  <a:cubicBezTo>
                    <a:pt x="221" y="285"/>
                    <a:pt x="221" y="285"/>
                    <a:pt x="221" y="285"/>
                  </a:cubicBezTo>
                  <a:cubicBezTo>
                    <a:pt x="221" y="286"/>
                    <a:pt x="221" y="286"/>
                    <a:pt x="221" y="286"/>
                  </a:cubicBezTo>
                  <a:cubicBezTo>
                    <a:pt x="222" y="287"/>
                    <a:pt x="222" y="288"/>
                    <a:pt x="223" y="288"/>
                  </a:cubicBezTo>
                  <a:cubicBezTo>
                    <a:pt x="223" y="288"/>
                    <a:pt x="224" y="288"/>
                    <a:pt x="224" y="289"/>
                  </a:cubicBezTo>
                  <a:cubicBezTo>
                    <a:pt x="224" y="289"/>
                    <a:pt x="224" y="289"/>
                    <a:pt x="224" y="289"/>
                  </a:cubicBezTo>
                  <a:cubicBezTo>
                    <a:pt x="225" y="289"/>
                    <a:pt x="225" y="289"/>
                    <a:pt x="225" y="290"/>
                  </a:cubicBezTo>
                  <a:cubicBezTo>
                    <a:pt x="225" y="290"/>
                    <a:pt x="225" y="290"/>
                    <a:pt x="225" y="290"/>
                  </a:cubicBezTo>
                  <a:cubicBezTo>
                    <a:pt x="225" y="291"/>
                    <a:pt x="226" y="291"/>
                    <a:pt x="228" y="292"/>
                  </a:cubicBezTo>
                  <a:cubicBezTo>
                    <a:pt x="228" y="292"/>
                    <a:pt x="228" y="292"/>
                    <a:pt x="229" y="292"/>
                  </a:cubicBezTo>
                  <a:cubicBezTo>
                    <a:pt x="229" y="292"/>
                    <a:pt x="229" y="292"/>
                    <a:pt x="229" y="292"/>
                  </a:cubicBezTo>
                  <a:cubicBezTo>
                    <a:pt x="229" y="293"/>
                    <a:pt x="229" y="293"/>
                    <a:pt x="229" y="293"/>
                  </a:cubicBezTo>
                  <a:cubicBezTo>
                    <a:pt x="229" y="293"/>
                    <a:pt x="228" y="293"/>
                    <a:pt x="228" y="294"/>
                  </a:cubicBezTo>
                  <a:cubicBezTo>
                    <a:pt x="228" y="294"/>
                    <a:pt x="227" y="294"/>
                    <a:pt x="227" y="295"/>
                  </a:cubicBezTo>
                  <a:cubicBezTo>
                    <a:pt x="227" y="295"/>
                    <a:pt x="226" y="295"/>
                    <a:pt x="226" y="295"/>
                  </a:cubicBezTo>
                  <a:cubicBezTo>
                    <a:pt x="225" y="295"/>
                    <a:pt x="225" y="296"/>
                    <a:pt x="225" y="296"/>
                  </a:cubicBezTo>
                  <a:cubicBezTo>
                    <a:pt x="223" y="296"/>
                    <a:pt x="222" y="296"/>
                    <a:pt x="221" y="297"/>
                  </a:cubicBezTo>
                  <a:cubicBezTo>
                    <a:pt x="220" y="297"/>
                    <a:pt x="220" y="298"/>
                    <a:pt x="219" y="298"/>
                  </a:cubicBezTo>
                  <a:cubicBezTo>
                    <a:pt x="219" y="298"/>
                    <a:pt x="219" y="298"/>
                    <a:pt x="219" y="298"/>
                  </a:cubicBezTo>
                  <a:cubicBezTo>
                    <a:pt x="218" y="298"/>
                    <a:pt x="218" y="299"/>
                    <a:pt x="218" y="299"/>
                  </a:cubicBezTo>
                  <a:cubicBezTo>
                    <a:pt x="218" y="299"/>
                    <a:pt x="218" y="299"/>
                    <a:pt x="218" y="299"/>
                  </a:cubicBezTo>
                  <a:cubicBezTo>
                    <a:pt x="217" y="299"/>
                    <a:pt x="215" y="300"/>
                    <a:pt x="215" y="301"/>
                  </a:cubicBezTo>
                  <a:cubicBezTo>
                    <a:pt x="214" y="301"/>
                    <a:pt x="214" y="302"/>
                    <a:pt x="214" y="302"/>
                  </a:cubicBezTo>
                  <a:cubicBezTo>
                    <a:pt x="214" y="302"/>
                    <a:pt x="214" y="302"/>
                    <a:pt x="214" y="302"/>
                  </a:cubicBezTo>
                  <a:cubicBezTo>
                    <a:pt x="214" y="302"/>
                    <a:pt x="213" y="302"/>
                    <a:pt x="213" y="302"/>
                  </a:cubicBezTo>
                  <a:cubicBezTo>
                    <a:pt x="213" y="302"/>
                    <a:pt x="212" y="302"/>
                    <a:pt x="212" y="302"/>
                  </a:cubicBezTo>
                  <a:cubicBezTo>
                    <a:pt x="212" y="302"/>
                    <a:pt x="212" y="303"/>
                    <a:pt x="211" y="303"/>
                  </a:cubicBezTo>
                  <a:cubicBezTo>
                    <a:pt x="211" y="303"/>
                    <a:pt x="210" y="304"/>
                    <a:pt x="209" y="304"/>
                  </a:cubicBezTo>
                  <a:cubicBezTo>
                    <a:pt x="209" y="304"/>
                    <a:pt x="209" y="305"/>
                    <a:pt x="209" y="305"/>
                  </a:cubicBezTo>
                  <a:cubicBezTo>
                    <a:pt x="209" y="305"/>
                    <a:pt x="208" y="305"/>
                    <a:pt x="208" y="305"/>
                  </a:cubicBezTo>
                  <a:cubicBezTo>
                    <a:pt x="207" y="306"/>
                    <a:pt x="207" y="306"/>
                    <a:pt x="207" y="306"/>
                  </a:cubicBezTo>
                  <a:cubicBezTo>
                    <a:pt x="207" y="306"/>
                    <a:pt x="207" y="307"/>
                    <a:pt x="206" y="307"/>
                  </a:cubicBezTo>
                  <a:cubicBezTo>
                    <a:pt x="206" y="307"/>
                    <a:pt x="206" y="307"/>
                    <a:pt x="206" y="307"/>
                  </a:cubicBezTo>
                  <a:cubicBezTo>
                    <a:pt x="206" y="307"/>
                    <a:pt x="206" y="307"/>
                    <a:pt x="206" y="307"/>
                  </a:cubicBezTo>
                  <a:cubicBezTo>
                    <a:pt x="206" y="307"/>
                    <a:pt x="206" y="307"/>
                    <a:pt x="206" y="307"/>
                  </a:cubicBezTo>
                  <a:cubicBezTo>
                    <a:pt x="206" y="307"/>
                    <a:pt x="206" y="307"/>
                    <a:pt x="206" y="307"/>
                  </a:cubicBezTo>
                  <a:cubicBezTo>
                    <a:pt x="205" y="307"/>
                    <a:pt x="204" y="307"/>
                    <a:pt x="203" y="308"/>
                  </a:cubicBezTo>
                  <a:cubicBezTo>
                    <a:pt x="202" y="308"/>
                    <a:pt x="201" y="308"/>
                    <a:pt x="200" y="310"/>
                  </a:cubicBezTo>
                  <a:cubicBezTo>
                    <a:pt x="200" y="310"/>
                    <a:pt x="200" y="310"/>
                    <a:pt x="200" y="310"/>
                  </a:cubicBezTo>
                  <a:cubicBezTo>
                    <a:pt x="199" y="310"/>
                    <a:pt x="198" y="310"/>
                    <a:pt x="198" y="310"/>
                  </a:cubicBezTo>
                  <a:cubicBezTo>
                    <a:pt x="198" y="311"/>
                    <a:pt x="198" y="311"/>
                    <a:pt x="197" y="311"/>
                  </a:cubicBezTo>
                  <a:cubicBezTo>
                    <a:pt x="197" y="312"/>
                    <a:pt x="197" y="312"/>
                    <a:pt x="197" y="313"/>
                  </a:cubicBezTo>
                  <a:cubicBezTo>
                    <a:pt x="197" y="313"/>
                    <a:pt x="197" y="313"/>
                    <a:pt x="196" y="313"/>
                  </a:cubicBezTo>
                  <a:cubicBezTo>
                    <a:pt x="196" y="313"/>
                    <a:pt x="195" y="313"/>
                    <a:pt x="195" y="313"/>
                  </a:cubicBezTo>
                  <a:cubicBezTo>
                    <a:pt x="194" y="313"/>
                    <a:pt x="193" y="314"/>
                    <a:pt x="193" y="314"/>
                  </a:cubicBezTo>
                  <a:cubicBezTo>
                    <a:pt x="193" y="314"/>
                    <a:pt x="193" y="314"/>
                    <a:pt x="192" y="314"/>
                  </a:cubicBezTo>
                  <a:cubicBezTo>
                    <a:pt x="192" y="315"/>
                    <a:pt x="192" y="315"/>
                    <a:pt x="192" y="316"/>
                  </a:cubicBezTo>
                  <a:cubicBezTo>
                    <a:pt x="192" y="316"/>
                    <a:pt x="192" y="316"/>
                    <a:pt x="192" y="316"/>
                  </a:cubicBezTo>
                  <a:cubicBezTo>
                    <a:pt x="191" y="316"/>
                    <a:pt x="191" y="316"/>
                    <a:pt x="190" y="316"/>
                  </a:cubicBezTo>
                  <a:cubicBezTo>
                    <a:pt x="190" y="316"/>
                    <a:pt x="190" y="316"/>
                    <a:pt x="190" y="316"/>
                  </a:cubicBezTo>
                  <a:cubicBezTo>
                    <a:pt x="189" y="316"/>
                    <a:pt x="187" y="317"/>
                    <a:pt x="187" y="318"/>
                  </a:cubicBezTo>
                  <a:cubicBezTo>
                    <a:pt x="187" y="318"/>
                    <a:pt x="186" y="318"/>
                    <a:pt x="186" y="318"/>
                  </a:cubicBezTo>
                  <a:cubicBezTo>
                    <a:pt x="185" y="318"/>
                    <a:pt x="184" y="318"/>
                    <a:pt x="184" y="319"/>
                  </a:cubicBezTo>
                  <a:cubicBezTo>
                    <a:pt x="183" y="319"/>
                    <a:pt x="182" y="320"/>
                    <a:pt x="181" y="321"/>
                  </a:cubicBezTo>
                  <a:cubicBezTo>
                    <a:pt x="181" y="321"/>
                    <a:pt x="181" y="321"/>
                    <a:pt x="181" y="322"/>
                  </a:cubicBezTo>
                  <a:cubicBezTo>
                    <a:pt x="180" y="322"/>
                    <a:pt x="180" y="322"/>
                    <a:pt x="179" y="322"/>
                  </a:cubicBezTo>
                  <a:cubicBezTo>
                    <a:pt x="179" y="323"/>
                    <a:pt x="178" y="323"/>
                    <a:pt x="178" y="323"/>
                  </a:cubicBezTo>
                  <a:cubicBezTo>
                    <a:pt x="178" y="324"/>
                    <a:pt x="177" y="324"/>
                    <a:pt x="177" y="324"/>
                  </a:cubicBezTo>
                  <a:cubicBezTo>
                    <a:pt x="177" y="324"/>
                    <a:pt x="177" y="324"/>
                    <a:pt x="177" y="324"/>
                  </a:cubicBezTo>
                  <a:cubicBezTo>
                    <a:pt x="177" y="324"/>
                    <a:pt x="177" y="324"/>
                    <a:pt x="176" y="324"/>
                  </a:cubicBezTo>
                  <a:cubicBezTo>
                    <a:pt x="176" y="324"/>
                    <a:pt x="176" y="325"/>
                    <a:pt x="176" y="325"/>
                  </a:cubicBezTo>
                  <a:cubicBezTo>
                    <a:pt x="176" y="325"/>
                    <a:pt x="176" y="325"/>
                    <a:pt x="176" y="325"/>
                  </a:cubicBezTo>
                  <a:cubicBezTo>
                    <a:pt x="176" y="325"/>
                    <a:pt x="176" y="325"/>
                    <a:pt x="175" y="325"/>
                  </a:cubicBezTo>
                  <a:cubicBezTo>
                    <a:pt x="175" y="326"/>
                    <a:pt x="175" y="326"/>
                    <a:pt x="174" y="326"/>
                  </a:cubicBezTo>
                  <a:cubicBezTo>
                    <a:pt x="174" y="326"/>
                    <a:pt x="174" y="326"/>
                    <a:pt x="174" y="326"/>
                  </a:cubicBezTo>
                  <a:cubicBezTo>
                    <a:pt x="173" y="327"/>
                    <a:pt x="173" y="327"/>
                    <a:pt x="173" y="327"/>
                  </a:cubicBezTo>
                  <a:cubicBezTo>
                    <a:pt x="172" y="327"/>
                    <a:pt x="172" y="328"/>
                    <a:pt x="171" y="328"/>
                  </a:cubicBezTo>
                  <a:cubicBezTo>
                    <a:pt x="171" y="328"/>
                    <a:pt x="171" y="329"/>
                    <a:pt x="171" y="329"/>
                  </a:cubicBezTo>
                  <a:cubicBezTo>
                    <a:pt x="171" y="329"/>
                    <a:pt x="170" y="329"/>
                    <a:pt x="170" y="329"/>
                  </a:cubicBezTo>
                  <a:cubicBezTo>
                    <a:pt x="170" y="329"/>
                    <a:pt x="169" y="330"/>
                    <a:pt x="168" y="330"/>
                  </a:cubicBezTo>
                  <a:cubicBezTo>
                    <a:pt x="168" y="331"/>
                    <a:pt x="168" y="331"/>
                    <a:pt x="168" y="331"/>
                  </a:cubicBezTo>
                  <a:cubicBezTo>
                    <a:pt x="168" y="331"/>
                    <a:pt x="168" y="332"/>
                    <a:pt x="167" y="332"/>
                  </a:cubicBezTo>
                  <a:cubicBezTo>
                    <a:pt x="166" y="332"/>
                    <a:pt x="166" y="332"/>
                    <a:pt x="166" y="333"/>
                  </a:cubicBezTo>
                  <a:cubicBezTo>
                    <a:pt x="166" y="333"/>
                    <a:pt x="165" y="333"/>
                    <a:pt x="165" y="334"/>
                  </a:cubicBezTo>
                  <a:cubicBezTo>
                    <a:pt x="165" y="334"/>
                    <a:pt x="165" y="333"/>
                    <a:pt x="165" y="333"/>
                  </a:cubicBezTo>
                  <a:cubicBezTo>
                    <a:pt x="165" y="333"/>
                    <a:pt x="165" y="333"/>
                    <a:pt x="165" y="333"/>
                  </a:cubicBezTo>
                  <a:cubicBezTo>
                    <a:pt x="165" y="333"/>
                    <a:pt x="165" y="332"/>
                    <a:pt x="164" y="331"/>
                  </a:cubicBezTo>
                  <a:cubicBezTo>
                    <a:pt x="164" y="331"/>
                    <a:pt x="164" y="331"/>
                    <a:pt x="163" y="331"/>
                  </a:cubicBezTo>
                  <a:cubicBezTo>
                    <a:pt x="163" y="331"/>
                    <a:pt x="163" y="331"/>
                    <a:pt x="163" y="331"/>
                  </a:cubicBezTo>
                  <a:cubicBezTo>
                    <a:pt x="163" y="330"/>
                    <a:pt x="163" y="329"/>
                    <a:pt x="163" y="329"/>
                  </a:cubicBezTo>
                  <a:cubicBezTo>
                    <a:pt x="163" y="329"/>
                    <a:pt x="163" y="329"/>
                    <a:pt x="162" y="329"/>
                  </a:cubicBezTo>
                  <a:cubicBezTo>
                    <a:pt x="162" y="328"/>
                    <a:pt x="162" y="328"/>
                    <a:pt x="162" y="328"/>
                  </a:cubicBezTo>
                  <a:cubicBezTo>
                    <a:pt x="162" y="328"/>
                    <a:pt x="162" y="328"/>
                    <a:pt x="162" y="328"/>
                  </a:cubicBezTo>
                  <a:cubicBezTo>
                    <a:pt x="162" y="327"/>
                    <a:pt x="162" y="327"/>
                    <a:pt x="162" y="327"/>
                  </a:cubicBezTo>
                  <a:cubicBezTo>
                    <a:pt x="161" y="326"/>
                    <a:pt x="161" y="326"/>
                    <a:pt x="161" y="325"/>
                  </a:cubicBezTo>
                  <a:cubicBezTo>
                    <a:pt x="161" y="324"/>
                    <a:pt x="161" y="324"/>
                    <a:pt x="160" y="324"/>
                  </a:cubicBezTo>
                  <a:cubicBezTo>
                    <a:pt x="160" y="323"/>
                    <a:pt x="160" y="323"/>
                    <a:pt x="160" y="323"/>
                  </a:cubicBezTo>
                  <a:cubicBezTo>
                    <a:pt x="160" y="322"/>
                    <a:pt x="160" y="322"/>
                    <a:pt x="160" y="322"/>
                  </a:cubicBezTo>
                  <a:cubicBezTo>
                    <a:pt x="159" y="321"/>
                    <a:pt x="159" y="321"/>
                    <a:pt x="159" y="320"/>
                  </a:cubicBezTo>
                  <a:cubicBezTo>
                    <a:pt x="159" y="319"/>
                    <a:pt x="159" y="319"/>
                    <a:pt x="159" y="319"/>
                  </a:cubicBezTo>
                  <a:cubicBezTo>
                    <a:pt x="159" y="319"/>
                    <a:pt x="158" y="318"/>
                    <a:pt x="158" y="318"/>
                  </a:cubicBezTo>
                  <a:cubicBezTo>
                    <a:pt x="158" y="317"/>
                    <a:pt x="158" y="316"/>
                    <a:pt x="157" y="315"/>
                  </a:cubicBezTo>
                  <a:cubicBezTo>
                    <a:pt x="157" y="315"/>
                    <a:pt x="157" y="315"/>
                    <a:pt x="157" y="315"/>
                  </a:cubicBezTo>
                  <a:cubicBezTo>
                    <a:pt x="157" y="314"/>
                    <a:pt x="157" y="313"/>
                    <a:pt x="157" y="312"/>
                  </a:cubicBezTo>
                  <a:cubicBezTo>
                    <a:pt x="156" y="311"/>
                    <a:pt x="156" y="310"/>
                    <a:pt x="155" y="309"/>
                  </a:cubicBezTo>
                  <a:cubicBezTo>
                    <a:pt x="155" y="309"/>
                    <a:pt x="155" y="309"/>
                    <a:pt x="155" y="308"/>
                  </a:cubicBezTo>
                  <a:cubicBezTo>
                    <a:pt x="155" y="308"/>
                    <a:pt x="155" y="308"/>
                    <a:pt x="155" y="308"/>
                  </a:cubicBezTo>
                  <a:cubicBezTo>
                    <a:pt x="155" y="307"/>
                    <a:pt x="155" y="307"/>
                    <a:pt x="155" y="306"/>
                  </a:cubicBezTo>
                  <a:cubicBezTo>
                    <a:pt x="155" y="306"/>
                    <a:pt x="155" y="306"/>
                    <a:pt x="155" y="306"/>
                  </a:cubicBezTo>
                  <a:cubicBezTo>
                    <a:pt x="155" y="306"/>
                    <a:pt x="155" y="306"/>
                    <a:pt x="155" y="306"/>
                  </a:cubicBezTo>
                  <a:cubicBezTo>
                    <a:pt x="155" y="305"/>
                    <a:pt x="155" y="305"/>
                    <a:pt x="155" y="304"/>
                  </a:cubicBezTo>
                  <a:cubicBezTo>
                    <a:pt x="155" y="303"/>
                    <a:pt x="155" y="303"/>
                    <a:pt x="155" y="303"/>
                  </a:cubicBezTo>
                  <a:close/>
                  <a:moveTo>
                    <a:pt x="357" y="384"/>
                  </a:moveTo>
                  <a:cubicBezTo>
                    <a:pt x="357" y="385"/>
                    <a:pt x="357" y="385"/>
                    <a:pt x="357" y="385"/>
                  </a:cubicBezTo>
                  <a:cubicBezTo>
                    <a:pt x="357" y="385"/>
                    <a:pt x="357" y="385"/>
                    <a:pt x="357" y="386"/>
                  </a:cubicBezTo>
                  <a:cubicBezTo>
                    <a:pt x="357" y="387"/>
                    <a:pt x="358" y="388"/>
                    <a:pt x="360" y="388"/>
                  </a:cubicBezTo>
                  <a:cubicBezTo>
                    <a:pt x="360" y="388"/>
                    <a:pt x="360" y="388"/>
                    <a:pt x="361" y="388"/>
                  </a:cubicBezTo>
                  <a:cubicBezTo>
                    <a:pt x="361" y="388"/>
                    <a:pt x="361" y="388"/>
                    <a:pt x="361" y="388"/>
                  </a:cubicBezTo>
                  <a:cubicBezTo>
                    <a:pt x="361" y="389"/>
                    <a:pt x="361" y="389"/>
                    <a:pt x="362" y="390"/>
                  </a:cubicBezTo>
                  <a:cubicBezTo>
                    <a:pt x="362" y="390"/>
                    <a:pt x="362" y="390"/>
                    <a:pt x="362" y="390"/>
                  </a:cubicBezTo>
                  <a:cubicBezTo>
                    <a:pt x="362" y="391"/>
                    <a:pt x="363" y="392"/>
                    <a:pt x="363" y="392"/>
                  </a:cubicBezTo>
                  <a:cubicBezTo>
                    <a:pt x="364" y="392"/>
                    <a:pt x="364" y="392"/>
                    <a:pt x="364" y="392"/>
                  </a:cubicBezTo>
                  <a:cubicBezTo>
                    <a:pt x="364" y="392"/>
                    <a:pt x="364" y="392"/>
                    <a:pt x="364" y="393"/>
                  </a:cubicBezTo>
                  <a:cubicBezTo>
                    <a:pt x="365" y="393"/>
                    <a:pt x="365" y="393"/>
                    <a:pt x="365" y="393"/>
                  </a:cubicBezTo>
                  <a:cubicBezTo>
                    <a:pt x="366" y="394"/>
                    <a:pt x="366" y="394"/>
                    <a:pt x="366" y="395"/>
                  </a:cubicBezTo>
                  <a:cubicBezTo>
                    <a:pt x="366" y="395"/>
                    <a:pt x="367" y="395"/>
                    <a:pt x="367" y="396"/>
                  </a:cubicBezTo>
                  <a:cubicBezTo>
                    <a:pt x="367" y="396"/>
                    <a:pt x="367" y="396"/>
                    <a:pt x="367" y="396"/>
                  </a:cubicBezTo>
                  <a:cubicBezTo>
                    <a:pt x="369" y="397"/>
                    <a:pt x="369" y="397"/>
                    <a:pt x="369" y="397"/>
                  </a:cubicBezTo>
                  <a:cubicBezTo>
                    <a:pt x="369" y="397"/>
                    <a:pt x="369" y="397"/>
                    <a:pt x="369" y="397"/>
                  </a:cubicBezTo>
                  <a:cubicBezTo>
                    <a:pt x="369" y="397"/>
                    <a:pt x="369" y="397"/>
                    <a:pt x="369" y="398"/>
                  </a:cubicBezTo>
                  <a:cubicBezTo>
                    <a:pt x="369" y="398"/>
                    <a:pt x="369" y="398"/>
                    <a:pt x="369" y="398"/>
                  </a:cubicBezTo>
                  <a:cubicBezTo>
                    <a:pt x="369" y="398"/>
                    <a:pt x="369" y="398"/>
                    <a:pt x="370" y="399"/>
                  </a:cubicBezTo>
                  <a:cubicBezTo>
                    <a:pt x="370" y="399"/>
                    <a:pt x="370" y="400"/>
                    <a:pt x="370" y="400"/>
                  </a:cubicBezTo>
                  <a:cubicBezTo>
                    <a:pt x="370" y="400"/>
                    <a:pt x="371" y="401"/>
                    <a:pt x="372" y="401"/>
                  </a:cubicBezTo>
                  <a:cubicBezTo>
                    <a:pt x="372" y="401"/>
                    <a:pt x="372" y="401"/>
                    <a:pt x="372" y="401"/>
                  </a:cubicBezTo>
                  <a:cubicBezTo>
                    <a:pt x="372" y="401"/>
                    <a:pt x="372" y="401"/>
                    <a:pt x="372" y="401"/>
                  </a:cubicBezTo>
                  <a:cubicBezTo>
                    <a:pt x="372" y="401"/>
                    <a:pt x="372" y="401"/>
                    <a:pt x="372" y="401"/>
                  </a:cubicBezTo>
                  <a:cubicBezTo>
                    <a:pt x="372" y="401"/>
                    <a:pt x="372" y="401"/>
                    <a:pt x="372" y="401"/>
                  </a:cubicBezTo>
                  <a:cubicBezTo>
                    <a:pt x="372" y="402"/>
                    <a:pt x="372" y="402"/>
                    <a:pt x="372" y="402"/>
                  </a:cubicBezTo>
                  <a:cubicBezTo>
                    <a:pt x="372" y="402"/>
                    <a:pt x="372" y="402"/>
                    <a:pt x="372" y="402"/>
                  </a:cubicBezTo>
                  <a:cubicBezTo>
                    <a:pt x="372" y="403"/>
                    <a:pt x="373" y="405"/>
                    <a:pt x="374" y="405"/>
                  </a:cubicBezTo>
                  <a:cubicBezTo>
                    <a:pt x="375" y="406"/>
                    <a:pt x="375" y="406"/>
                    <a:pt x="375" y="406"/>
                  </a:cubicBezTo>
                  <a:cubicBezTo>
                    <a:pt x="375" y="406"/>
                    <a:pt x="375" y="406"/>
                    <a:pt x="375" y="406"/>
                  </a:cubicBezTo>
                  <a:cubicBezTo>
                    <a:pt x="376" y="408"/>
                    <a:pt x="377" y="409"/>
                    <a:pt x="378" y="410"/>
                  </a:cubicBezTo>
                  <a:cubicBezTo>
                    <a:pt x="378" y="410"/>
                    <a:pt x="379" y="410"/>
                    <a:pt x="379" y="410"/>
                  </a:cubicBezTo>
                  <a:cubicBezTo>
                    <a:pt x="379" y="411"/>
                    <a:pt x="380" y="412"/>
                    <a:pt x="380" y="412"/>
                  </a:cubicBezTo>
                  <a:cubicBezTo>
                    <a:pt x="380" y="412"/>
                    <a:pt x="380" y="412"/>
                    <a:pt x="380" y="412"/>
                  </a:cubicBezTo>
                  <a:cubicBezTo>
                    <a:pt x="381" y="413"/>
                    <a:pt x="381" y="413"/>
                    <a:pt x="381" y="413"/>
                  </a:cubicBezTo>
                  <a:cubicBezTo>
                    <a:pt x="382" y="413"/>
                    <a:pt x="382" y="413"/>
                    <a:pt x="382" y="414"/>
                  </a:cubicBezTo>
                  <a:cubicBezTo>
                    <a:pt x="382" y="414"/>
                    <a:pt x="382" y="414"/>
                    <a:pt x="382" y="414"/>
                  </a:cubicBezTo>
                  <a:cubicBezTo>
                    <a:pt x="382" y="414"/>
                    <a:pt x="383" y="417"/>
                    <a:pt x="384" y="417"/>
                  </a:cubicBezTo>
                  <a:cubicBezTo>
                    <a:pt x="384" y="417"/>
                    <a:pt x="384" y="417"/>
                    <a:pt x="384" y="417"/>
                  </a:cubicBezTo>
                  <a:cubicBezTo>
                    <a:pt x="384" y="417"/>
                    <a:pt x="384" y="417"/>
                    <a:pt x="384" y="417"/>
                  </a:cubicBezTo>
                  <a:cubicBezTo>
                    <a:pt x="384" y="417"/>
                    <a:pt x="384" y="418"/>
                    <a:pt x="384" y="418"/>
                  </a:cubicBezTo>
                  <a:cubicBezTo>
                    <a:pt x="384" y="418"/>
                    <a:pt x="383" y="419"/>
                    <a:pt x="384" y="420"/>
                  </a:cubicBezTo>
                  <a:cubicBezTo>
                    <a:pt x="384" y="420"/>
                    <a:pt x="384" y="420"/>
                    <a:pt x="384" y="420"/>
                  </a:cubicBezTo>
                  <a:cubicBezTo>
                    <a:pt x="384" y="421"/>
                    <a:pt x="384" y="421"/>
                    <a:pt x="384" y="421"/>
                  </a:cubicBezTo>
                  <a:cubicBezTo>
                    <a:pt x="384" y="421"/>
                    <a:pt x="384" y="422"/>
                    <a:pt x="384" y="422"/>
                  </a:cubicBezTo>
                  <a:cubicBezTo>
                    <a:pt x="384" y="422"/>
                    <a:pt x="384" y="422"/>
                    <a:pt x="384" y="423"/>
                  </a:cubicBezTo>
                  <a:cubicBezTo>
                    <a:pt x="383" y="424"/>
                    <a:pt x="383" y="424"/>
                    <a:pt x="383" y="425"/>
                  </a:cubicBezTo>
                  <a:cubicBezTo>
                    <a:pt x="383" y="425"/>
                    <a:pt x="383" y="426"/>
                    <a:pt x="383" y="427"/>
                  </a:cubicBezTo>
                  <a:cubicBezTo>
                    <a:pt x="383" y="427"/>
                    <a:pt x="383" y="427"/>
                    <a:pt x="383" y="428"/>
                  </a:cubicBezTo>
                  <a:cubicBezTo>
                    <a:pt x="383" y="428"/>
                    <a:pt x="383" y="428"/>
                    <a:pt x="383" y="428"/>
                  </a:cubicBezTo>
                  <a:cubicBezTo>
                    <a:pt x="383" y="428"/>
                    <a:pt x="383" y="429"/>
                    <a:pt x="382" y="429"/>
                  </a:cubicBezTo>
                  <a:cubicBezTo>
                    <a:pt x="382" y="430"/>
                    <a:pt x="382" y="430"/>
                    <a:pt x="382" y="431"/>
                  </a:cubicBezTo>
                  <a:cubicBezTo>
                    <a:pt x="382" y="431"/>
                    <a:pt x="382" y="431"/>
                    <a:pt x="382" y="431"/>
                  </a:cubicBezTo>
                  <a:cubicBezTo>
                    <a:pt x="381" y="432"/>
                    <a:pt x="381" y="432"/>
                    <a:pt x="381" y="433"/>
                  </a:cubicBezTo>
                  <a:cubicBezTo>
                    <a:pt x="381" y="433"/>
                    <a:pt x="381" y="434"/>
                    <a:pt x="381" y="434"/>
                  </a:cubicBezTo>
                  <a:cubicBezTo>
                    <a:pt x="381" y="434"/>
                    <a:pt x="380" y="435"/>
                    <a:pt x="381" y="435"/>
                  </a:cubicBezTo>
                  <a:cubicBezTo>
                    <a:pt x="381" y="436"/>
                    <a:pt x="381" y="436"/>
                    <a:pt x="381" y="436"/>
                  </a:cubicBezTo>
                  <a:cubicBezTo>
                    <a:pt x="380" y="436"/>
                    <a:pt x="380" y="436"/>
                    <a:pt x="380" y="436"/>
                  </a:cubicBezTo>
                  <a:cubicBezTo>
                    <a:pt x="379" y="437"/>
                    <a:pt x="379" y="438"/>
                    <a:pt x="379" y="438"/>
                  </a:cubicBezTo>
                  <a:cubicBezTo>
                    <a:pt x="379" y="438"/>
                    <a:pt x="379" y="438"/>
                    <a:pt x="379" y="439"/>
                  </a:cubicBezTo>
                  <a:cubicBezTo>
                    <a:pt x="379" y="439"/>
                    <a:pt x="379" y="439"/>
                    <a:pt x="379" y="439"/>
                  </a:cubicBezTo>
                  <a:cubicBezTo>
                    <a:pt x="379" y="439"/>
                    <a:pt x="378" y="440"/>
                    <a:pt x="378" y="441"/>
                  </a:cubicBezTo>
                  <a:cubicBezTo>
                    <a:pt x="378" y="441"/>
                    <a:pt x="378" y="441"/>
                    <a:pt x="378" y="441"/>
                  </a:cubicBezTo>
                  <a:cubicBezTo>
                    <a:pt x="378" y="441"/>
                    <a:pt x="378" y="441"/>
                    <a:pt x="378" y="441"/>
                  </a:cubicBezTo>
                  <a:cubicBezTo>
                    <a:pt x="378" y="442"/>
                    <a:pt x="378" y="442"/>
                    <a:pt x="378" y="442"/>
                  </a:cubicBezTo>
                  <a:cubicBezTo>
                    <a:pt x="377" y="442"/>
                    <a:pt x="377" y="442"/>
                    <a:pt x="377" y="442"/>
                  </a:cubicBezTo>
                  <a:cubicBezTo>
                    <a:pt x="377" y="443"/>
                    <a:pt x="377" y="443"/>
                    <a:pt x="377" y="443"/>
                  </a:cubicBezTo>
                  <a:cubicBezTo>
                    <a:pt x="376" y="443"/>
                    <a:pt x="376" y="444"/>
                    <a:pt x="376" y="444"/>
                  </a:cubicBezTo>
                  <a:cubicBezTo>
                    <a:pt x="376" y="445"/>
                    <a:pt x="376" y="445"/>
                    <a:pt x="376" y="445"/>
                  </a:cubicBezTo>
                  <a:cubicBezTo>
                    <a:pt x="376" y="445"/>
                    <a:pt x="376" y="445"/>
                    <a:pt x="376" y="445"/>
                  </a:cubicBezTo>
                  <a:cubicBezTo>
                    <a:pt x="376" y="446"/>
                    <a:pt x="376" y="446"/>
                    <a:pt x="376" y="446"/>
                  </a:cubicBezTo>
                  <a:cubicBezTo>
                    <a:pt x="375" y="446"/>
                    <a:pt x="375" y="446"/>
                    <a:pt x="375" y="447"/>
                  </a:cubicBezTo>
                  <a:cubicBezTo>
                    <a:pt x="375" y="447"/>
                    <a:pt x="375" y="447"/>
                    <a:pt x="375" y="447"/>
                  </a:cubicBezTo>
                  <a:cubicBezTo>
                    <a:pt x="374" y="448"/>
                    <a:pt x="373" y="449"/>
                    <a:pt x="373" y="449"/>
                  </a:cubicBezTo>
                  <a:cubicBezTo>
                    <a:pt x="373" y="449"/>
                    <a:pt x="373" y="450"/>
                    <a:pt x="373" y="450"/>
                  </a:cubicBezTo>
                  <a:cubicBezTo>
                    <a:pt x="373" y="450"/>
                    <a:pt x="372" y="451"/>
                    <a:pt x="372" y="452"/>
                  </a:cubicBezTo>
                  <a:cubicBezTo>
                    <a:pt x="371" y="453"/>
                    <a:pt x="370" y="453"/>
                    <a:pt x="370" y="454"/>
                  </a:cubicBezTo>
                  <a:cubicBezTo>
                    <a:pt x="370" y="454"/>
                    <a:pt x="370" y="454"/>
                    <a:pt x="370" y="454"/>
                  </a:cubicBezTo>
                  <a:cubicBezTo>
                    <a:pt x="369" y="454"/>
                    <a:pt x="368" y="456"/>
                    <a:pt x="368" y="457"/>
                  </a:cubicBezTo>
                  <a:cubicBezTo>
                    <a:pt x="367" y="458"/>
                    <a:pt x="366" y="459"/>
                    <a:pt x="366" y="460"/>
                  </a:cubicBezTo>
                  <a:cubicBezTo>
                    <a:pt x="366" y="460"/>
                    <a:pt x="366" y="460"/>
                    <a:pt x="366" y="460"/>
                  </a:cubicBezTo>
                  <a:cubicBezTo>
                    <a:pt x="366" y="460"/>
                    <a:pt x="366" y="460"/>
                    <a:pt x="366" y="460"/>
                  </a:cubicBezTo>
                  <a:cubicBezTo>
                    <a:pt x="366" y="461"/>
                    <a:pt x="366" y="461"/>
                    <a:pt x="366" y="461"/>
                  </a:cubicBezTo>
                  <a:cubicBezTo>
                    <a:pt x="366" y="461"/>
                    <a:pt x="366" y="461"/>
                    <a:pt x="366" y="461"/>
                  </a:cubicBezTo>
                  <a:cubicBezTo>
                    <a:pt x="365" y="462"/>
                    <a:pt x="365" y="462"/>
                    <a:pt x="365" y="463"/>
                  </a:cubicBezTo>
                  <a:cubicBezTo>
                    <a:pt x="366" y="464"/>
                    <a:pt x="366" y="464"/>
                    <a:pt x="367" y="464"/>
                  </a:cubicBezTo>
                  <a:cubicBezTo>
                    <a:pt x="367" y="464"/>
                    <a:pt x="367" y="465"/>
                    <a:pt x="368" y="465"/>
                  </a:cubicBezTo>
                  <a:cubicBezTo>
                    <a:pt x="368" y="465"/>
                    <a:pt x="368" y="465"/>
                    <a:pt x="368" y="465"/>
                  </a:cubicBezTo>
                  <a:cubicBezTo>
                    <a:pt x="368" y="465"/>
                    <a:pt x="368" y="465"/>
                    <a:pt x="368" y="465"/>
                  </a:cubicBezTo>
                  <a:cubicBezTo>
                    <a:pt x="369" y="466"/>
                    <a:pt x="370" y="466"/>
                    <a:pt x="371" y="466"/>
                  </a:cubicBezTo>
                  <a:cubicBezTo>
                    <a:pt x="371" y="466"/>
                    <a:pt x="371" y="466"/>
                    <a:pt x="372" y="466"/>
                  </a:cubicBezTo>
                  <a:cubicBezTo>
                    <a:pt x="372" y="466"/>
                    <a:pt x="372" y="466"/>
                    <a:pt x="372" y="466"/>
                  </a:cubicBezTo>
                  <a:cubicBezTo>
                    <a:pt x="372" y="466"/>
                    <a:pt x="372" y="467"/>
                    <a:pt x="372" y="467"/>
                  </a:cubicBezTo>
                  <a:cubicBezTo>
                    <a:pt x="372" y="467"/>
                    <a:pt x="373" y="468"/>
                    <a:pt x="374" y="468"/>
                  </a:cubicBezTo>
                  <a:cubicBezTo>
                    <a:pt x="374" y="468"/>
                    <a:pt x="374" y="468"/>
                    <a:pt x="374" y="468"/>
                  </a:cubicBezTo>
                  <a:cubicBezTo>
                    <a:pt x="375" y="468"/>
                    <a:pt x="375" y="468"/>
                    <a:pt x="375" y="468"/>
                  </a:cubicBezTo>
                  <a:cubicBezTo>
                    <a:pt x="376" y="468"/>
                    <a:pt x="376" y="468"/>
                    <a:pt x="376" y="468"/>
                  </a:cubicBezTo>
                  <a:cubicBezTo>
                    <a:pt x="377" y="468"/>
                    <a:pt x="377" y="469"/>
                    <a:pt x="377" y="469"/>
                  </a:cubicBezTo>
                  <a:cubicBezTo>
                    <a:pt x="377" y="469"/>
                    <a:pt x="378" y="469"/>
                    <a:pt x="378" y="469"/>
                  </a:cubicBezTo>
                  <a:cubicBezTo>
                    <a:pt x="378" y="469"/>
                    <a:pt x="378" y="469"/>
                    <a:pt x="378" y="469"/>
                  </a:cubicBezTo>
                  <a:cubicBezTo>
                    <a:pt x="379" y="469"/>
                    <a:pt x="379" y="469"/>
                    <a:pt x="379" y="469"/>
                  </a:cubicBezTo>
                  <a:cubicBezTo>
                    <a:pt x="379" y="469"/>
                    <a:pt x="379" y="469"/>
                    <a:pt x="380" y="469"/>
                  </a:cubicBezTo>
                  <a:cubicBezTo>
                    <a:pt x="380" y="469"/>
                    <a:pt x="380" y="469"/>
                    <a:pt x="380" y="469"/>
                  </a:cubicBezTo>
                  <a:cubicBezTo>
                    <a:pt x="380" y="470"/>
                    <a:pt x="380" y="470"/>
                    <a:pt x="381" y="470"/>
                  </a:cubicBezTo>
                  <a:cubicBezTo>
                    <a:pt x="381" y="470"/>
                    <a:pt x="381" y="470"/>
                    <a:pt x="382" y="471"/>
                  </a:cubicBezTo>
                  <a:cubicBezTo>
                    <a:pt x="382" y="471"/>
                    <a:pt x="382" y="471"/>
                    <a:pt x="382" y="471"/>
                  </a:cubicBezTo>
                  <a:cubicBezTo>
                    <a:pt x="382" y="471"/>
                    <a:pt x="382" y="471"/>
                    <a:pt x="382" y="471"/>
                  </a:cubicBezTo>
                  <a:cubicBezTo>
                    <a:pt x="382" y="471"/>
                    <a:pt x="382" y="472"/>
                    <a:pt x="382" y="472"/>
                  </a:cubicBezTo>
                  <a:cubicBezTo>
                    <a:pt x="382" y="472"/>
                    <a:pt x="382" y="472"/>
                    <a:pt x="382" y="472"/>
                  </a:cubicBezTo>
                  <a:cubicBezTo>
                    <a:pt x="382" y="472"/>
                    <a:pt x="382" y="473"/>
                    <a:pt x="382" y="473"/>
                  </a:cubicBezTo>
                  <a:cubicBezTo>
                    <a:pt x="382" y="473"/>
                    <a:pt x="382" y="474"/>
                    <a:pt x="382" y="474"/>
                  </a:cubicBezTo>
                  <a:cubicBezTo>
                    <a:pt x="382" y="475"/>
                    <a:pt x="382" y="476"/>
                    <a:pt x="382" y="476"/>
                  </a:cubicBezTo>
                  <a:cubicBezTo>
                    <a:pt x="382" y="477"/>
                    <a:pt x="382" y="478"/>
                    <a:pt x="382" y="478"/>
                  </a:cubicBezTo>
                  <a:cubicBezTo>
                    <a:pt x="382" y="479"/>
                    <a:pt x="382" y="479"/>
                    <a:pt x="382" y="479"/>
                  </a:cubicBezTo>
                  <a:cubicBezTo>
                    <a:pt x="382" y="480"/>
                    <a:pt x="382" y="480"/>
                    <a:pt x="382" y="480"/>
                  </a:cubicBezTo>
                  <a:cubicBezTo>
                    <a:pt x="382" y="480"/>
                    <a:pt x="382" y="480"/>
                    <a:pt x="382" y="480"/>
                  </a:cubicBezTo>
                  <a:cubicBezTo>
                    <a:pt x="381" y="481"/>
                    <a:pt x="381" y="482"/>
                    <a:pt x="381" y="483"/>
                  </a:cubicBezTo>
                  <a:cubicBezTo>
                    <a:pt x="381" y="485"/>
                    <a:pt x="381" y="485"/>
                    <a:pt x="381" y="486"/>
                  </a:cubicBezTo>
                  <a:cubicBezTo>
                    <a:pt x="381" y="486"/>
                    <a:pt x="381" y="486"/>
                    <a:pt x="381" y="486"/>
                  </a:cubicBezTo>
                  <a:cubicBezTo>
                    <a:pt x="381" y="487"/>
                    <a:pt x="381" y="488"/>
                    <a:pt x="381" y="489"/>
                  </a:cubicBezTo>
                  <a:cubicBezTo>
                    <a:pt x="381" y="489"/>
                    <a:pt x="381" y="490"/>
                    <a:pt x="381" y="490"/>
                  </a:cubicBezTo>
                  <a:cubicBezTo>
                    <a:pt x="381" y="492"/>
                    <a:pt x="381" y="493"/>
                    <a:pt x="381" y="494"/>
                  </a:cubicBezTo>
                  <a:cubicBezTo>
                    <a:pt x="381" y="494"/>
                    <a:pt x="381" y="494"/>
                    <a:pt x="381" y="495"/>
                  </a:cubicBezTo>
                  <a:cubicBezTo>
                    <a:pt x="381" y="496"/>
                    <a:pt x="381" y="496"/>
                    <a:pt x="381" y="497"/>
                  </a:cubicBezTo>
                  <a:cubicBezTo>
                    <a:pt x="381" y="497"/>
                    <a:pt x="381" y="497"/>
                    <a:pt x="381" y="498"/>
                  </a:cubicBezTo>
                  <a:cubicBezTo>
                    <a:pt x="381" y="498"/>
                    <a:pt x="382" y="500"/>
                    <a:pt x="381" y="500"/>
                  </a:cubicBezTo>
                  <a:cubicBezTo>
                    <a:pt x="380" y="501"/>
                    <a:pt x="381" y="503"/>
                    <a:pt x="381" y="504"/>
                  </a:cubicBezTo>
                  <a:cubicBezTo>
                    <a:pt x="381" y="504"/>
                    <a:pt x="381" y="504"/>
                    <a:pt x="381" y="504"/>
                  </a:cubicBezTo>
                  <a:cubicBezTo>
                    <a:pt x="381" y="505"/>
                    <a:pt x="381" y="505"/>
                    <a:pt x="381" y="505"/>
                  </a:cubicBezTo>
                  <a:cubicBezTo>
                    <a:pt x="380" y="505"/>
                    <a:pt x="380" y="505"/>
                    <a:pt x="380" y="505"/>
                  </a:cubicBezTo>
                  <a:cubicBezTo>
                    <a:pt x="380" y="505"/>
                    <a:pt x="379" y="505"/>
                    <a:pt x="379" y="506"/>
                  </a:cubicBezTo>
                  <a:cubicBezTo>
                    <a:pt x="379" y="506"/>
                    <a:pt x="379" y="506"/>
                    <a:pt x="378" y="506"/>
                  </a:cubicBezTo>
                  <a:cubicBezTo>
                    <a:pt x="378" y="506"/>
                    <a:pt x="378" y="506"/>
                    <a:pt x="378" y="506"/>
                  </a:cubicBezTo>
                  <a:cubicBezTo>
                    <a:pt x="377" y="506"/>
                    <a:pt x="376" y="506"/>
                    <a:pt x="376" y="507"/>
                  </a:cubicBezTo>
                  <a:cubicBezTo>
                    <a:pt x="375" y="507"/>
                    <a:pt x="375" y="507"/>
                    <a:pt x="375" y="507"/>
                  </a:cubicBezTo>
                  <a:cubicBezTo>
                    <a:pt x="375" y="508"/>
                    <a:pt x="375" y="508"/>
                    <a:pt x="374" y="508"/>
                  </a:cubicBezTo>
                  <a:cubicBezTo>
                    <a:pt x="371" y="508"/>
                    <a:pt x="371" y="509"/>
                    <a:pt x="369" y="510"/>
                  </a:cubicBezTo>
                  <a:cubicBezTo>
                    <a:pt x="368" y="510"/>
                    <a:pt x="367" y="511"/>
                    <a:pt x="366" y="511"/>
                  </a:cubicBezTo>
                  <a:cubicBezTo>
                    <a:pt x="366" y="512"/>
                    <a:pt x="366" y="512"/>
                    <a:pt x="366" y="512"/>
                  </a:cubicBezTo>
                  <a:cubicBezTo>
                    <a:pt x="366" y="512"/>
                    <a:pt x="365" y="512"/>
                    <a:pt x="365" y="512"/>
                  </a:cubicBezTo>
                  <a:cubicBezTo>
                    <a:pt x="364" y="512"/>
                    <a:pt x="364" y="513"/>
                    <a:pt x="363" y="513"/>
                  </a:cubicBezTo>
                  <a:cubicBezTo>
                    <a:pt x="363" y="513"/>
                    <a:pt x="362" y="514"/>
                    <a:pt x="361" y="514"/>
                  </a:cubicBezTo>
                  <a:cubicBezTo>
                    <a:pt x="361" y="514"/>
                    <a:pt x="360" y="515"/>
                    <a:pt x="360" y="515"/>
                  </a:cubicBezTo>
                  <a:cubicBezTo>
                    <a:pt x="360" y="515"/>
                    <a:pt x="359" y="515"/>
                    <a:pt x="358" y="516"/>
                  </a:cubicBezTo>
                  <a:cubicBezTo>
                    <a:pt x="358" y="515"/>
                    <a:pt x="357" y="516"/>
                    <a:pt x="356" y="516"/>
                  </a:cubicBezTo>
                  <a:cubicBezTo>
                    <a:pt x="356" y="517"/>
                    <a:pt x="355" y="517"/>
                    <a:pt x="355" y="517"/>
                  </a:cubicBezTo>
                  <a:cubicBezTo>
                    <a:pt x="355" y="517"/>
                    <a:pt x="355" y="517"/>
                    <a:pt x="355" y="517"/>
                  </a:cubicBezTo>
                  <a:cubicBezTo>
                    <a:pt x="355" y="517"/>
                    <a:pt x="354" y="516"/>
                    <a:pt x="354" y="516"/>
                  </a:cubicBezTo>
                  <a:cubicBezTo>
                    <a:pt x="354" y="516"/>
                    <a:pt x="353" y="516"/>
                    <a:pt x="353" y="516"/>
                  </a:cubicBezTo>
                  <a:cubicBezTo>
                    <a:pt x="353" y="516"/>
                    <a:pt x="353" y="515"/>
                    <a:pt x="353" y="515"/>
                  </a:cubicBezTo>
                  <a:cubicBezTo>
                    <a:pt x="354" y="514"/>
                    <a:pt x="354" y="513"/>
                    <a:pt x="353" y="512"/>
                  </a:cubicBezTo>
                  <a:cubicBezTo>
                    <a:pt x="353" y="512"/>
                    <a:pt x="353" y="511"/>
                    <a:pt x="353" y="511"/>
                  </a:cubicBezTo>
                  <a:cubicBezTo>
                    <a:pt x="353" y="510"/>
                    <a:pt x="352" y="510"/>
                    <a:pt x="352" y="509"/>
                  </a:cubicBezTo>
                  <a:cubicBezTo>
                    <a:pt x="352" y="509"/>
                    <a:pt x="352" y="509"/>
                    <a:pt x="352" y="509"/>
                  </a:cubicBezTo>
                  <a:cubicBezTo>
                    <a:pt x="352" y="508"/>
                    <a:pt x="352" y="508"/>
                    <a:pt x="352" y="508"/>
                  </a:cubicBezTo>
                  <a:cubicBezTo>
                    <a:pt x="351" y="507"/>
                    <a:pt x="351" y="506"/>
                    <a:pt x="350" y="505"/>
                  </a:cubicBezTo>
                  <a:cubicBezTo>
                    <a:pt x="350" y="505"/>
                    <a:pt x="350" y="505"/>
                    <a:pt x="350" y="504"/>
                  </a:cubicBezTo>
                  <a:cubicBezTo>
                    <a:pt x="350" y="504"/>
                    <a:pt x="350" y="503"/>
                    <a:pt x="350" y="502"/>
                  </a:cubicBezTo>
                  <a:cubicBezTo>
                    <a:pt x="349" y="502"/>
                    <a:pt x="349" y="501"/>
                    <a:pt x="349" y="501"/>
                  </a:cubicBezTo>
                  <a:cubicBezTo>
                    <a:pt x="349" y="500"/>
                    <a:pt x="349" y="500"/>
                    <a:pt x="349" y="499"/>
                  </a:cubicBezTo>
                  <a:cubicBezTo>
                    <a:pt x="348" y="498"/>
                    <a:pt x="348" y="498"/>
                    <a:pt x="348" y="497"/>
                  </a:cubicBezTo>
                  <a:cubicBezTo>
                    <a:pt x="348" y="497"/>
                    <a:pt x="348" y="497"/>
                    <a:pt x="348" y="496"/>
                  </a:cubicBezTo>
                  <a:cubicBezTo>
                    <a:pt x="348" y="496"/>
                    <a:pt x="348" y="495"/>
                    <a:pt x="348" y="495"/>
                  </a:cubicBezTo>
                  <a:cubicBezTo>
                    <a:pt x="348" y="495"/>
                    <a:pt x="348" y="495"/>
                    <a:pt x="348" y="495"/>
                  </a:cubicBezTo>
                  <a:cubicBezTo>
                    <a:pt x="348" y="494"/>
                    <a:pt x="348" y="494"/>
                    <a:pt x="347" y="494"/>
                  </a:cubicBezTo>
                  <a:cubicBezTo>
                    <a:pt x="347" y="494"/>
                    <a:pt x="347" y="493"/>
                    <a:pt x="347" y="493"/>
                  </a:cubicBezTo>
                  <a:cubicBezTo>
                    <a:pt x="347" y="493"/>
                    <a:pt x="347" y="493"/>
                    <a:pt x="347" y="492"/>
                  </a:cubicBezTo>
                  <a:cubicBezTo>
                    <a:pt x="347" y="492"/>
                    <a:pt x="347" y="492"/>
                    <a:pt x="347" y="491"/>
                  </a:cubicBezTo>
                  <a:cubicBezTo>
                    <a:pt x="347" y="491"/>
                    <a:pt x="347" y="491"/>
                    <a:pt x="346" y="491"/>
                  </a:cubicBezTo>
                  <a:cubicBezTo>
                    <a:pt x="346" y="490"/>
                    <a:pt x="346" y="490"/>
                    <a:pt x="346" y="489"/>
                  </a:cubicBezTo>
                  <a:cubicBezTo>
                    <a:pt x="346" y="489"/>
                    <a:pt x="346" y="489"/>
                    <a:pt x="346" y="489"/>
                  </a:cubicBezTo>
                  <a:cubicBezTo>
                    <a:pt x="346" y="488"/>
                    <a:pt x="345" y="488"/>
                    <a:pt x="345" y="487"/>
                  </a:cubicBezTo>
                  <a:cubicBezTo>
                    <a:pt x="345" y="487"/>
                    <a:pt x="345" y="486"/>
                    <a:pt x="345" y="486"/>
                  </a:cubicBezTo>
                  <a:cubicBezTo>
                    <a:pt x="345" y="486"/>
                    <a:pt x="344" y="486"/>
                    <a:pt x="344" y="486"/>
                  </a:cubicBezTo>
                  <a:cubicBezTo>
                    <a:pt x="344" y="485"/>
                    <a:pt x="344" y="485"/>
                    <a:pt x="344" y="484"/>
                  </a:cubicBezTo>
                  <a:cubicBezTo>
                    <a:pt x="344" y="483"/>
                    <a:pt x="344" y="483"/>
                    <a:pt x="344" y="483"/>
                  </a:cubicBezTo>
                  <a:cubicBezTo>
                    <a:pt x="344" y="483"/>
                    <a:pt x="344" y="482"/>
                    <a:pt x="343" y="482"/>
                  </a:cubicBezTo>
                  <a:cubicBezTo>
                    <a:pt x="343" y="481"/>
                    <a:pt x="343" y="481"/>
                    <a:pt x="343" y="480"/>
                  </a:cubicBezTo>
                  <a:cubicBezTo>
                    <a:pt x="343" y="480"/>
                    <a:pt x="343" y="479"/>
                    <a:pt x="343" y="479"/>
                  </a:cubicBezTo>
                  <a:cubicBezTo>
                    <a:pt x="342" y="479"/>
                    <a:pt x="342" y="478"/>
                    <a:pt x="342" y="477"/>
                  </a:cubicBezTo>
                  <a:cubicBezTo>
                    <a:pt x="342" y="476"/>
                    <a:pt x="342" y="476"/>
                    <a:pt x="342" y="476"/>
                  </a:cubicBezTo>
                  <a:cubicBezTo>
                    <a:pt x="341" y="475"/>
                    <a:pt x="341" y="475"/>
                    <a:pt x="341" y="475"/>
                  </a:cubicBezTo>
                  <a:cubicBezTo>
                    <a:pt x="341" y="475"/>
                    <a:pt x="341" y="475"/>
                    <a:pt x="341" y="475"/>
                  </a:cubicBezTo>
                  <a:cubicBezTo>
                    <a:pt x="341" y="474"/>
                    <a:pt x="342" y="474"/>
                    <a:pt x="342" y="474"/>
                  </a:cubicBezTo>
                  <a:cubicBezTo>
                    <a:pt x="342" y="473"/>
                    <a:pt x="342" y="473"/>
                    <a:pt x="342" y="473"/>
                  </a:cubicBezTo>
                  <a:cubicBezTo>
                    <a:pt x="342" y="473"/>
                    <a:pt x="342" y="473"/>
                    <a:pt x="342" y="472"/>
                  </a:cubicBezTo>
                  <a:cubicBezTo>
                    <a:pt x="342" y="472"/>
                    <a:pt x="342" y="472"/>
                    <a:pt x="342" y="472"/>
                  </a:cubicBezTo>
                  <a:cubicBezTo>
                    <a:pt x="342" y="472"/>
                    <a:pt x="342" y="471"/>
                    <a:pt x="342" y="471"/>
                  </a:cubicBezTo>
                  <a:cubicBezTo>
                    <a:pt x="342" y="470"/>
                    <a:pt x="342" y="469"/>
                    <a:pt x="341" y="469"/>
                  </a:cubicBezTo>
                  <a:cubicBezTo>
                    <a:pt x="341" y="469"/>
                    <a:pt x="341" y="469"/>
                    <a:pt x="341" y="469"/>
                  </a:cubicBezTo>
                  <a:cubicBezTo>
                    <a:pt x="341" y="468"/>
                    <a:pt x="341" y="468"/>
                    <a:pt x="341" y="468"/>
                  </a:cubicBezTo>
                  <a:cubicBezTo>
                    <a:pt x="341" y="468"/>
                    <a:pt x="341" y="468"/>
                    <a:pt x="341" y="468"/>
                  </a:cubicBezTo>
                  <a:cubicBezTo>
                    <a:pt x="341" y="467"/>
                    <a:pt x="342" y="466"/>
                    <a:pt x="341" y="465"/>
                  </a:cubicBezTo>
                  <a:cubicBezTo>
                    <a:pt x="341" y="465"/>
                    <a:pt x="341" y="465"/>
                    <a:pt x="341" y="465"/>
                  </a:cubicBezTo>
                  <a:cubicBezTo>
                    <a:pt x="341" y="464"/>
                    <a:pt x="341" y="464"/>
                    <a:pt x="340" y="464"/>
                  </a:cubicBezTo>
                  <a:cubicBezTo>
                    <a:pt x="341" y="464"/>
                    <a:pt x="341" y="464"/>
                    <a:pt x="341" y="464"/>
                  </a:cubicBezTo>
                  <a:cubicBezTo>
                    <a:pt x="341" y="463"/>
                    <a:pt x="341" y="462"/>
                    <a:pt x="341" y="461"/>
                  </a:cubicBezTo>
                  <a:cubicBezTo>
                    <a:pt x="341" y="460"/>
                    <a:pt x="341" y="459"/>
                    <a:pt x="341" y="458"/>
                  </a:cubicBezTo>
                  <a:cubicBezTo>
                    <a:pt x="341" y="457"/>
                    <a:pt x="341" y="456"/>
                    <a:pt x="341" y="455"/>
                  </a:cubicBezTo>
                  <a:cubicBezTo>
                    <a:pt x="341" y="455"/>
                    <a:pt x="341" y="455"/>
                    <a:pt x="341" y="455"/>
                  </a:cubicBezTo>
                  <a:cubicBezTo>
                    <a:pt x="341" y="454"/>
                    <a:pt x="341" y="453"/>
                    <a:pt x="341" y="452"/>
                  </a:cubicBezTo>
                  <a:cubicBezTo>
                    <a:pt x="341" y="452"/>
                    <a:pt x="341" y="451"/>
                    <a:pt x="340" y="450"/>
                  </a:cubicBezTo>
                  <a:cubicBezTo>
                    <a:pt x="340" y="450"/>
                    <a:pt x="340" y="450"/>
                    <a:pt x="340" y="449"/>
                  </a:cubicBezTo>
                  <a:cubicBezTo>
                    <a:pt x="340" y="449"/>
                    <a:pt x="340" y="449"/>
                    <a:pt x="340" y="449"/>
                  </a:cubicBezTo>
                  <a:cubicBezTo>
                    <a:pt x="340" y="448"/>
                    <a:pt x="340" y="448"/>
                    <a:pt x="340" y="446"/>
                  </a:cubicBezTo>
                  <a:cubicBezTo>
                    <a:pt x="340" y="446"/>
                    <a:pt x="340" y="446"/>
                    <a:pt x="340" y="446"/>
                  </a:cubicBezTo>
                  <a:cubicBezTo>
                    <a:pt x="340" y="446"/>
                    <a:pt x="341" y="444"/>
                    <a:pt x="340" y="443"/>
                  </a:cubicBezTo>
                  <a:cubicBezTo>
                    <a:pt x="340" y="442"/>
                    <a:pt x="340" y="442"/>
                    <a:pt x="340" y="440"/>
                  </a:cubicBezTo>
                  <a:cubicBezTo>
                    <a:pt x="340" y="440"/>
                    <a:pt x="340" y="440"/>
                    <a:pt x="340" y="440"/>
                  </a:cubicBezTo>
                  <a:cubicBezTo>
                    <a:pt x="339" y="439"/>
                    <a:pt x="339" y="438"/>
                    <a:pt x="340" y="438"/>
                  </a:cubicBezTo>
                  <a:cubicBezTo>
                    <a:pt x="340" y="438"/>
                    <a:pt x="340" y="438"/>
                    <a:pt x="340" y="437"/>
                  </a:cubicBezTo>
                  <a:cubicBezTo>
                    <a:pt x="340" y="436"/>
                    <a:pt x="340" y="435"/>
                    <a:pt x="340" y="434"/>
                  </a:cubicBezTo>
                  <a:cubicBezTo>
                    <a:pt x="340" y="433"/>
                    <a:pt x="340" y="432"/>
                    <a:pt x="340" y="431"/>
                  </a:cubicBezTo>
                  <a:cubicBezTo>
                    <a:pt x="340" y="425"/>
                    <a:pt x="340" y="425"/>
                    <a:pt x="340" y="425"/>
                  </a:cubicBezTo>
                  <a:cubicBezTo>
                    <a:pt x="340" y="424"/>
                    <a:pt x="340" y="424"/>
                    <a:pt x="340" y="423"/>
                  </a:cubicBezTo>
                  <a:cubicBezTo>
                    <a:pt x="340" y="423"/>
                    <a:pt x="340" y="422"/>
                    <a:pt x="340" y="422"/>
                  </a:cubicBezTo>
                  <a:cubicBezTo>
                    <a:pt x="341" y="421"/>
                    <a:pt x="341" y="420"/>
                    <a:pt x="340" y="419"/>
                  </a:cubicBezTo>
                  <a:cubicBezTo>
                    <a:pt x="340" y="419"/>
                    <a:pt x="340" y="419"/>
                    <a:pt x="340" y="418"/>
                  </a:cubicBezTo>
                  <a:cubicBezTo>
                    <a:pt x="340" y="418"/>
                    <a:pt x="340" y="418"/>
                    <a:pt x="340" y="417"/>
                  </a:cubicBezTo>
                  <a:cubicBezTo>
                    <a:pt x="340" y="417"/>
                    <a:pt x="340" y="416"/>
                    <a:pt x="340" y="415"/>
                  </a:cubicBezTo>
                  <a:cubicBezTo>
                    <a:pt x="340" y="414"/>
                    <a:pt x="340" y="414"/>
                    <a:pt x="340" y="414"/>
                  </a:cubicBezTo>
                  <a:cubicBezTo>
                    <a:pt x="340" y="414"/>
                    <a:pt x="340" y="414"/>
                    <a:pt x="340" y="414"/>
                  </a:cubicBezTo>
                  <a:cubicBezTo>
                    <a:pt x="340" y="413"/>
                    <a:pt x="341" y="412"/>
                    <a:pt x="341" y="411"/>
                  </a:cubicBezTo>
                  <a:cubicBezTo>
                    <a:pt x="341" y="410"/>
                    <a:pt x="341" y="410"/>
                    <a:pt x="341" y="409"/>
                  </a:cubicBezTo>
                  <a:cubicBezTo>
                    <a:pt x="341" y="409"/>
                    <a:pt x="341" y="408"/>
                    <a:pt x="341" y="408"/>
                  </a:cubicBezTo>
                  <a:cubicBezTo>
                    <a:pt x="341" y="407"/>
                    <a:pt x="341" y="406"/>
                    <a:pt x="341" y="405"/>
                  </a:cubicBezTo>
                  <a:cubicBezTo>
                    <a:pt x="341" y="403"/>
                    <a:pt x="341" y="402"/>
                    <a:pt x="341" y="400"/>
                  </a:cubicBezTo>
                  <a:cubicBezTo>
                    <a:pt x="341" y="400"/>
                    <a:pt x="341" y="400"/>
                    <a:pt x="341" y="399"/>
                  </a:cubicBezTo>
                  <a:cubicBezTo>
                    <a:pt x="341" y="399"/>
                    <a:pt x="341" y="399"/>
                    <a:pt x="341" y="398"/>
                  </a:cubicBezTo>
                  <a:cubicBezTo>
                    <a:pt x="341" y="398"/>
                    <a:pt x="341" y="398"/>
                    <a:pt x="341" y="398"/>
                  </a:cubicBezTo>
                  <a:cubicBezTo>
                    <a:pt x="341" y="397"/>
                    <a:pt x="341" y="397"/>
                    <a:pt x="341" y="397"/>
                  </a:cubicBezTo>
                  <a:cubicBezTo>
                    <a:pt x="341" y="396"/>
                    <a:pt x="341" y="396"/>
                    <a:pt x="341" y="396"/>
                  </a:cubicBezTo>
                  <a:cubicBezTo>
                    <a:pt x="341" y="395"/>
                    <a:pt x="341" y="395"/>
                    <a:pt x="341" y="394"/>
                  </a:cubicBezTo>
                  <a:cubicBezTo>
                    <a:pt x="341" y="394"/>
                    <a:pt x="341" y="393"/>
                    <a:pt x="341" y="393"/>
                  </a:cubicBezTo>
                  <a:cubicBezTo>
                    <a:pt x="341" y="393"/>
                    <a:pt x="341" y="391"/>
                    <a:pt x="341" y="391"/>
                  </a:cubicBezTo>
                  <a:cubicBezTo>
                    <a:pt x="342" y="389"/>
                    <a:pt x="342" y="388"/>
                    <a:pt x="341" y="387"/>
                  </a:cubicBezTo>
                  <a:cubicBezTo>
                    <a:pt x="342" y="387"/>
                    <a:pt x="342" y="385"/>
                    <a:pt x="342" y="383"/>
                  </a:cubicBezTo>
                  <a:cubicBezTo>
                    <a:pt x="342" y="383"/>
                    <a:pt x="342" y="383"/>
                    <a:pt x="342" y="383"/>
                  </a:cubicBezTo>
                  <a:cubicBezTo>
                    <a:pt x="342" y="382"/>
                    <a:pt x="341" y="381"/>
                    <a:pt x="342" y="380"/>
                  </a:cubicBezTo>
                  <a:cubicBezTo>
                    <a:pt x="342" y="379"/>
                    <a:pt x="342" y="378"/>
                    <a:pt x="342" y="377"/>
                  </a:cubicBezTo>
                  <a:cubicBezTo>
                    <a:pt x="342" y="377"/>
                    <a:pt x="342" y="377"/>
                    <a:pt x="342" y="377"/>
                  </a:cubicBezTo>
                  <a:cubicBezTo>
                    <a:pt x="342" y="376"/>
                    <a:pt x="342" y="376"/>
                    <a:pt x="342" y="375"/>
                  </a:cubicBezTo>
                  <a:cubicBezTo>
                    <a:pt x="343" y="375"/>
                    <a:pt x="344" y="374"/>
                    <a:pt x="344" y="374"/>
                  </a:cubicBezTo>
                  <a:cubicBezTo>
                    <a:pt x="345" y="374"/>
                    <a:pt x="345" y="373"/>
                    <a:pt x="345" y="373"/>
                  </a:cubicBezTo>
                  <a:cubicBezTo>
                    <a:pt x="346" y="373"/>
                    <a:pt x="347" y="373"/>
                    <a:pt x="347" y="372"/>
                  </a:cubicBezTo>
                  <a:cubicBezTo>
                    <a:pt x="347" y="372"/>
                    <a:pt x="348" y="373"/>
                    <a:pt x="348" y="373"/>
                  </a:cubicBezTo>
                  <a:cubicBezTo>
                    <a:pt x="349" y="374"/>
                    <a:pt x="349" y="374"/>
                    <a:pt x="349" y="374"/>
                  </a:cubicBezTo>
                  <a:cubicBezTo>
                    <a:pt x="349" y="374"/>
                    <a:pt x="350" y="374"/>
                    <a:pt x="350" y="374"/>
                  </a:cubicBezTo>
                  <a:cubicBezTo>
                    <a:pt x="350" y="375"/>
                    <a:pt x="350" y="375"/>
                    <a:pt x="350" y="375"/>
                  </a:cubicBezTo>
                  <a:cubicBezTo>
                    <a:pt x="350" y="375"/>
                    <a:pt x="351" y="376"/>
                    <a:pt x="351" y="376"/>
                  </a:cubicBezTo>
                  <a:cubicBezTo>
                    <a:pt x="351" y="376"/>
                    <a:pt x="351" y="377"/>
                    <a:pt x="352" y="377"/>
                  </a:cubicBezTo>
                  <a:cubicBezTo>
                    <a:pt x="352" y="377"/>
                    <a:pt x="352" y="378"/>
                    <a:pt x="353" y="378"/>
                  </a:cubicBezTo>
                  <a:cubicBezTo>
                    <a:pt x="353" y="379"/>
                    <a:pt x="353" y="379"/>
                    <a:pt x="353" y="379"/>
                  </a:cubicBezTo>
                  <a:cubicBezTo>
                    <a:pt x="353" y="379"/>
                    <a:pt x="353" y="379"/>
                    <a:pt x="354" y="379"/>
                  </a:cubicBezTo>
                  <a:cubicBezTo>
                    <a:pt x="354" y="380"/>
                    <a:pt x="355" y="380"/>
                    <a:pt x="355" y="380"/>
                  </a:cubicBezTo>
                  <a:cubicBezTo>
                    <a:pt x="355" y="380"/>
                    <a:pt x="356" y="381"/>
                    <a:pt x="356" y="381"/>
                  </a:cubicBezTo>
                  <a:cubicBezTo>
                    <a:pt x="357" y="382"/>
                    <a:pt x="357" y="382"/>
                    <a:pt x="357" y="382"/>
                  </a:cubicBezTo>
                  <a:cubicBezTo>
                    <a:pt x="357" y="382"/>
                    <a:pt x="357" y="382"/>
                    <a:pt x="357" y="382"/>
                  </a:cubicBezTo>
                  <a:cubicBezTo>
                    <a:pt x="357" y="382"/>
                    <a:pt x="357" y="382"/>
                    <a:pt x="357" y="382"/>
                  </a:cubicBezTo>
                  <a:cubicBezTo>
                    <a:pt x="357" y="383"/>
                    <a:pt x="356" y="383"/>
                    <a:pt x="357" y="384"/>
                  </a:cubicBezTo>
                  <a:close/>
                  <a:moveTo>
                    <a:pt x="320" y="538"/>
                  </a:moveTo>
                  <a:cubicBezTo>
                    <a:pt x="320" y="538"/>
                    <a:pt x="320" y="538"/>
                    <a:pt x="321" y="537"/>
                  </a:cubicBezTo>
                  <a:cubicBezTo>
                    <a:pt x="321" y="537"/>
                    <a:pt x="322" y="537"/>
                    <a:pt x="322" y="537"/>
                  </a:cubicBezTo>
                  <a:cubicBezTo>
                    <a:pt x="322" y="536"/>
                    <a:pt x="322" y="536"/>
                    <a:pt x="322" y="536"/>
                  </a:cubicBezTo>
                  <a:cubicBezTo>
                    <a:pt x="323" y="536"/>
                    <a:pt x="325" y="536"/>
                    <a:pt x="325" y="535"/>
                  </a:cubicBezTo>
                  <a:cubicBezTo>
                    <a:pt x="325" y="535"/>
                    <a:pt x="325" y="535"/>
                    <a:pt x="326" y="535"/>
                  </a:cubicBezTo>
                  <a:cubicBezTo>
                    <a:pt x="326" y="535"/>
                    <a:pt x="326" y="534"/>
                    <a:pt x="327" y="534"/>
                  </a:cubicBezTo>
                  <a:cubicBezTo>
                    <a:pt x="327" y="534"/>
                    <a:pt x="327" y="534"/>
                    <a:pt x="327" y="534"/>
                  </a:cubicBezTo>
                  <a:cubicBezTo>
                    <a:pt x="328" y="535"/>
                    <a:pt x="329" y="535"/>
                    <a:pt x="330" y="534"/>
                  </a:cubicBezTo>
                  <a:cubicBezTo>
                    <a:pt x="331" y="534"/>
                    <a:pt x="331" y="534"/>
                    <a:pt x="332" y="534"/>
                  </a:cubicBezTo>
                  <a:cubicBezTo>
                    <a:pt x="333" y="534"/>
                    <a:pt x="334" y="534"/>
                    <a:pt x="334" y="534"/>
                  </a:cubicBezTo>
                  <a:cubicBezTo>
                    <a:pt x="334" y="534"/>
                    <a:pt x="335" y="534"/>
                    <a:pt x="335" y="534"/>
                  </a:cubicBezTo>
                  <a:cubicBezTo>
                    <a:pt x="335" y="535"/>
                    <a:pt x="335" y="536"/>
                    <a:pt x="334" y="536"/>
                  </a:cubicBezTo>
                  <a:cubicBezTo>
                    <a:pt x="334" y="537"/>
                    <a:pt x="334" y="537"/>
                    <a:pt x="334" y="538"/>
                  </a:cubicBezTo>
                  <a:cubicBezTo>
                    <a:pt x="334" y="538"/>
                    <a:pt x="334" y="538"/>
                    <a:pt x="335" y="538"/>
                  </a:cubicBezTo>
                  <a:cubicBezTo>
                    <a:pt x="334" y="538"/>
                    <a:pt x="333" y="539"/>
                    <a:pt x="333" y="540"/>
                  </a:cubicBezTo>
                  <a:cubicBezTo>
                    <a:pt x="333" y="540"/>
                    <a:pt x="332" y="541"/>
                    <a:pt x="333" y="543"/>
                  </a:cubicBezTo>
                  <a:cubicBezTo>
                    <a:pt x="333" y="543"/>
                    <a:pt x="333" y="543"/>
                    <a:pt x="333" y="543"/>
                  </a:cubicBezTo>
                  <a:cubicBezTo>
                    <a:pt x="333" y="544"/>
                    <a:pt x="333" y="544"/>
                    <a:pt x="334" y="545"/>
                  </a:cubicBezTo>
                  <a:cubicBezTo>
                    <a:pt x="333" y="545"/>
                    <a:pt x="334" y="546"/>
                    <a:pt x="334" y="546"/>
                  </a:cubicBezTo>
                  <a:cubicBezTo>
                    <a:pt x="334" y="547"/>
                    <a:pt x="335" y="547"/>
                    <a:pt x="335" y="548"/>
                  </a:cubicBezTo>
                  <a:cubicBezTo>
                    <a:pt x="335" y="548"/>
                    <a:pt x="335" y="548"/>
                    <a:pt x="335" y="549"/>
                  </a:cubicBezTo>
                  <a:cubicBezTo>
                    <a:pt x="336" y="549"/>
                    <a:pt x="336" y="549"/>
                    <a:pt x="336" y="549"/>
                  </a:cubicBezTo>
                  <a:cubicBezTo>
                    <a:pt x="336" y="549"/>
                    <a:pt x="337" y="549"/>
                    <a:pt x="337" y="549"/>
                  </a:cubicBezTo>
                  <a:cubicBezTo>
                    <a:pt x="336" y="549"/>
                    <a:pt x="336" y="549"/>
                    <a:pt x="336" y="550"/>
                  </a:cubicBezTo>
                  <a:cubicBezTo>
                    <a:pt x="336" y="550"/>
                    <a:pt x="336" y="551"/>
                    <a:pt x="337" y="551"/>
                  </a:cubicBezTo>
                  <a:cubicBezTo>
                    <a:pt x="338" y="552"/>
                    <a:pt x="338" y="552"/>
                    <a:pt x="338" y="552"/>
                  </a:cubicBezTo>
                  <a:cubicBezTo>
                    <a:pt x="338" y="553"/>
                    <a:pt x="338" y="553"/>
                    <a:pt x="339" y="553"/>
                  </a:cubicBezTo>
                  <a:cubicBezTo>
                    <a:pt x="339" y="553"/>
                    <a:pt x="339" y="554"/>
                    <a:pt x="339" y="554"/>
                  </a:cubicBezTo>
                  <a:cubicBezTo>
                    <a:pt x="339" y="554"/>
                    <a:pt x="340" y="554"/>
                    <a:pt x="340" y="554"/>
                  </a:cubicBezTo>
                  <a:cubicBezTo>
                    <a:pt x="339" y="555"/>
                    <a:pt x="339" y="555"/>
                    <a:pt x="338" y="555"/>
                  </a:cubicBezTo>
                  <a:cubicBezTo>
                    <a:pt x="338" y="555"/>
                    <a:pt x="338" y="555"/>
                    <a:pt x="338" y="555"/>
                  </a:cubicBezTo>
                  <a:cubicBezTo>
                    <a:pt x="338" y="555"/>
                    <a:pt x="337" y="555"/>
                    <a:pt x="336" y="556"/>
                  </a:cubicBezTo>
                  <a:cubicBezTo>
                    <a:pt x="336" y="556"/>
                    <a:pt x="335" y="556"/>
                    <a:pt x="334" y="557"/>
                  </a:cubicBezTo>
                  <a:cubicBezTo>
                    <a:pt x="334" y="557"/>
                    <a:pt x="334" y="557"/>
                    <a:pt x="334" y="557"/>
                  </a:cubicBezTo>
                  <a:cubicBezTo>
                    <a:pt x="333" y="557"/>
                    <a:pt x="332" y="558"/>
                    <a:pt x="330" y="558"/>
                  </a:cubicBezTo>
                  <a:cubicBezTo>
                    <a:pt x="330" y="559"/>
                    <a:pt x="330" y="559"/>
                    <a:pt x="330" y="559"/>
                  </a:cubicBezTo>
                  <a:cubicBezTo>
                    <a:pt x="330" y="559"/>
                    <a:pt x="329" y="559"/>
                    <a:pt x="329" y="559"/>
                  </a:cubicBezTo>
                  <a:cubicBezTo>
                    <a:pt x="328" y="559"/>
                    <a:pt x="328" y="559"/>
                    <a:pt x="327" y="560"/>
                  </a:cubicBezTo>
                  <a:cubicBezTo>
                    <a:pt x="327" y="560"/>
                    <a:pt x="327" y="560"/>
                    <a:pt x="327" y="560"/>
                  </a:cubicBezTo>
                  <a:cubicBezTo>
                    <a:pt x="326" y="560"/>
                    <a:pt x="325" y="560"/>
                    <a:pt x="324" y="561"/>
                  </a:cubicBezTo>
                  <a:cubicBezTo>
                    <a:pt x="324" y="561"/>
                    <a:pt x="324" y="561"/>
                    <a:pt x="324" y="561"/>
                  </a:cubicBezTo>
                  <a:cubicBezTo>
                    <a:pt x="323" y="561"/>
                    <a:pt x="323" y="561"/>
                    <a:pt x="322" y="562"/>
                  </a:cubicBezTo>
                  <a:cubicBezTo>
                    <a:pt x="322" y="562"/>
                    <a:pt x="322" y="562"/>
                    <a:pt x="322" y="562"/>
                  </a:cubicBezTo>
                  <a:cubicBezTo>
                    <a:pt x="322" y="562"/>
                    <a:pt x="321" y="562"/>
                    <a:pt x="321" y="562"/>
                  </a:cubicBezTo>
                  <a:cubicBezTo>
                    <a:pt x="321" y="562"/>
                    <a:pt x="320" y="562"/>
                    <a:pt x="319" y="563"/>
                  </a:cubicBezTo>
                  <a:cubicBezTo>
                    <a:pt x="319" y="563"/>
                    <a:pt x="319" y="563"/>
                    <a:pt x="319" y="563"/>
                  </a:cubicBezTo>
                  <a:cubicBezTo>
                    <a:pt x="319" y="562"/>
                    <a:pt x="318" y="563"/>
                    <a:pt x="318" y="563"/>
                  </a:cubicBezTo>
                  <a:cubicBezTo>
                    <a:pt x="318" y="563"/>
                    <a:pt x="318" y="563"/>
                    <a:pt x="318" y="563"/>
                  </a:cubicBezTo>
                  <a:cubicBezTo>
                    <a:pt x="318" y="563"/>
                    <a:pt x="318" y="563"/>
                    <a:pt x="318" y="563"/>
                  </a:cubicBezTo>
                  <a:cubicBezTo>
                    <a:pt x="318" y="563"/>
                    <a:pt x="318" y="563"/>
                    <a:pt x="317" y="563"/>
                  </a:cubicBezTo>
                  <a:cubicBezTo>
                    <a:pt x="317" y="563"/>
                    <a:pt x="317" y="562"/>
                    <a:pt x="316" y="562"/>
                  </a:cubicBezTo>
                  <a:cubicBezTo>
                    <a:pt x="315" y="561"/>
                    <a:pt x="314" y="561"/>
                    <a:pt x="314" y="561"/>
                  </a:cubicBezTo>
                  <a:cubicBezTo>
                    <a:pt x="314" y="561"/>
                    <a:pt x="314" y="561"/>
                    <a:pt x="314" y="561"/>
                  </a:cubicBezTo>
                  <a:cubicBezTo>
                    <a:pt x="313" y="561"/>
                    <a:pt x="313" y="561"/>
                    <a:pt x="313" y="561"/>
                  </a:cubicBezTo>
                  <a:cubicBezTo>
                    <a:pt x="313" y="561"/>
                    <a:pt x="312" y="561"/>
                    <a:pt x="312" y="561"/>
                  </a:cubicBezTo>
                  <a:cubicBezTo>
                    <a:pt x="312" y="560"/>
                    <a:pt x="311" y="560"/>
                    <a:pt x="311" y="560"/>
                  </a:cubicBezTo>
                  <a:cubicBezTo>
                    <a:pt x="311" y="560"/>
                    <a:pt x="311" y="560"/>
                    <a:pt x="311" y="560"/>
                  </a:cubicBezTo>
                  <a:cubicBezTo>
                    <a:pt x="311" y="559"/>
                    <a:pt x="310" y="558"/>
                    <a:pt x="308" y="558"/>
                  </a:cubicBezTo>
                  <a:cubicBezTo>
                    <a:pt x="308" y="558"/>
                    <a:pt x="308" y="558"/>
                    <a:pt x="307" y="558"/>
                  </a:cubicBezTo>
                  <a:cubicBezTo>
                    <a:pt x="307" y="557"/>
                    <a:pt x="307" y="557"/>
                    <a:pt x="305" y="557"/>
                  </a:cubicBezTo>
                  <a:cubicBezTo>
                    <a:pt x="305" y="557"/>
                    <a:pt x="305" y="556"/>
                    <a:pt x="304" y="556"/>
                  </a:cubicBezTo>
                  <a:cubicBezTo>
                    <a:pt x="304" y="556"/>
                    <a:pt x="304" y="556"/>
                    <a:pt x="304" y="556"/>
                  </a:cubicBezTo>
                  <a:cubicBezTo>
                    <a:pt x="304" y="556"/>
                    <a:pt x="303" y="556"/>
                    <a:pt x="303" y="556"/>
                  </a:cubicBezTo>
                  <a:cubicBezTo>
                    <a:pt x="303" y="555"/>
                    <a:pt x="302" y="555"/>
                    <a:pt x="302" y="554"/>
                  </a:cubicBezTo>
                  <a:cubicBezTo>
                    <a:pt x="302" y="554"/>
                    <a:pt x="302" y="554"/>
                    <a:pt x="301" y="554"/>
                  </a:cubicBezTo>
                  <a:cubicBezTo>
                    <a:pt x="301" y="554"/>
                    <a:pt x="300" y="554"/>
                    <a:pt x="300" y="553"/>
                  </a:cubicBezTo>
                  <a:cubicBezTo>
                    <a:pt x="300" y="553"/>
                    <a:pt x="300" y="553"/>
                    <a:pt x="299" y="553"/>
                  </a:cubicBezTo>
                  <a:cubicBezTo>
                    <a:pt x="299" y="553"/>
                    <a:pt x="298" y="553"/>
                    <a:pt x="298" y="553"/>
                  </a:cubicBezTo>
                  <a:cubicBezTo>
                    <a:pt x="298" y="553"/>
                    <a:pt x="298" y="552"/>
                    <a:pt x="298" y="552"/>
                  </a:cubicBezTo>
                  <a:cubicBezTo>
                    <a:pt x="297" y="552"/>
                    <a:pt x="297" y="552"/>
                    <a:pt x="297" y="551"/>
                  </a:cubicBezTo>
                  <a:cubicBezTo>
                    <a:pt x="297" y="551"/>
                    <a:pt x="296" y="551"/>
                    <a:pt x="296" y="550"/>
                  </a:cubicBezTo>
                  <a:cubicBezTo>
                    <a:pt x="295" y="550"/>
                    <a:pt x="295" y="549"/>
                    <a:pt x="294" y="549"/>
                  </a:cubicBezTo>
                  <a:cubicBezTo>
                    <a:pt x="293" y="549"/>
                    <a:pt x="293" y="549"/>
                    <a:pt x="293" y="549"/>
                  </a:cubicBezTo>
                  <a:cubicBezTo>
                    <a:pt x="293" y="549"/>
                    <a:pt x="293" y="549"/>
                    <a:pt x="293" y="549"/>
                  </a:cubicBezTo>
                  <a:cubicBezTo>
                    <a:pt x="293" y="549"/>
                    <a:pt x="293" y="549"/>
                    <a:pt x="292" y="549"/>
                  </a:cubicBezTo>
                  <a:cubicBezTo>
                    <a:pt x="292" y="549"/>
                    <a:pt x="292" y="548"/>
                    <a:pt x="292" y="548"/>
                  </a:cubicBezTo>
                  <a:cubicBezTo>
                    <a:pt x="292" y="548"/>
                    <a:pt x="293" y="548"/>
                    <a:pt x="293" y="547"/>
                  </a:cubicBezTo>
                  <a:cubicBezTo>
                    <a:pt x="294" y="547"/>
                    <a:pt x="294" y="546"/>
                    <a:pt x="295" y="546"/>
                  </a:cubicBezTo>
                  <a:cubicBezTo>
                    <a:pt x="295" y="546"/>
                    <a:pt x="295" y="546"/>
                    <a:pt x="295" y="546"/>
                  </a:cubicBezTo>
                  <a:cubicBezTo>
                    <a:pt x="295" y="546"/>
                    <a:pt x="295" y="546"/>
                    <a:pt x="295" y="546"/>
                  </a:cubicBezTo>
                  <a:cubicBezTo>
                    <a:pt x="296" y="546"/>
                    <a:pt x="296" y="546"/>
                    <a:pt x="296" y="546"/>
                  </a:cubicBezTo>
                  <a:cubicBezTo>
                    <a:pt x="297" y="545"/>
                    <a:pt x="297" y="545"/>
                    <a:pt x="298" y="545"/>
                  </a:cubicBezTo>
                  <a:cubicBezTo>
                    <a:pt x="298" y="545"/>
                    <a:pt x="298" y="545"/>
                    <a:pt x="298" y="544"/>
                  </a:cubicBezTo>
                  <a:cubicBezTo>
                    <a:pt x="299" y="544"/>
                    <a:pt x="299" y="544"/>
                    <a:pt x="299" y="544"/>
                  </a:cubicBezTo>
                  <a:cubicBezTo>
                    <a:pt x="300" y="544"/>
                    <a:pt x="301" y="544"/>
                    <a:pt x="301" y="543"/>
                  </a:cubicBezTo>
                  <a:cubicBezTo>
                    <a:pt x="302" y="543"/>
                    <a:pt x="303" y="542"/>
                    <a:pt x="304" y="542"/>
                  </a:cubicBezTo>
                  <a:cubicBezTo>
                    <a:pt x="304" y="542"/>
                    <a:pt x="304" y="542"/>
                    <a:pt x="304" y="542"/>
                  </a:cubicBezTo>
                  <a:cubicBezTo>
                    <a:pt x="304" y="542"/>
                    <a:pt x="305" y="542"/>
                    <a:pt x="305" y="542"/>
                  </a:cubicBezTo>
                  <a:cubicBezTo>
                    <a:pt x="306" y="542"/>
                    <a:pt x="307" y="542"/>
                    <a:pt x="307" y="541"/>
                  </a:cubicBezTo>
                  <a:cubicBezTo>
                    <a:pt x="309" y="541"/>
                    <a:pt x="309" y="541"/>
                    <a:pt x="310" y="540"/>
                  </a:cubicBezTo>
                  <a:cubicBezTo>
                    <a:pt x="310" y="540"/>
                    <a:pt x="311" y="540"/>
                    <a:pt x="311" y="540"/>
                  </a:cubicBezTo>
                  <a:cubicBezTo>
                    <a:pt x="312" y="540"/>
                    <a:pt x="312" y="539"/>
                    <a:pt x="313" y="539"/>
                  </a:cubicBezTo>
                  <a:cubicBezTo>
                    <a:pt x="313" y="539"/>
                    <a:pt x="313" y="539"/>
                    <a:pt x="313" y="539"/>
                  </a:cubicBezTo>
                  <a:cubicBezTo>
                    <a:pt x="314" y="539"/>
                    <a:pt x="314" y="539"/>
                    <a:pt x="314" y="539"/>
                  </a:cubicBezTo>
                  <a:cubicBezTo>
                    <a:pt x="314" y="539"/>
                    <a:pt x="314" y="539"/>
                    <a:pt x="314" y="539"/>
                  </a:cubicBezTo>
                  <a:cubicBezTo>
                    <a:pt x="315" y="539"/>
                    <a:pt x="315" y="539"/>
                    <a:pt x="316" y="539"/>
                  </a:cubicBezTo>
                  <a:cubicBezTo>
                    <a:pt x="317" y="539"/>
                    <a:pt x="318" y="538"/>
                    <a:pt x="318" y="537"/>
                  </a:cubicBezTo>
                  <a:cubicBezTo>
                    <a:pt x="318" y="537"/>
                    <a:pt x="318" y="537"/>
                    <a:pt x="318" y="537"/>
                  </a:cubicBezTo>
                  <a:cubicBezTo>
                    <a:pt x="318" y="537"/>
                    <a:pt x="318" y="537"/>
                    <a:pt x="318" y="537"/>
                  </a:cubicBezTo>
                  <a:cubicBezTo>
                    <a:pt x="318" y="537"/>
                    <a:pt x="318" y="537"/>
                    <a:pt x="318" y="537"/>
                  </a:cubicBezTo>
                  <a:cubicBezTo>
                    <a:pt x="318" y="537"/>
                    <a:pt x="319" y="538"/>
                    <a:pt x="320" y="538"/>
                  </a:cubicBezTo>
                  <a:close/>
                  <a:moveTo>
                    <a:pt x="334" y="374"/>
                  </a:moveTo>
                  <a:cubicBezTo>
                    <a:pt x="333" y="374"/>
                    <a:pt x="333" y="374"/>
                    <a:pt x="332" y="375"/>
                  </a:cubicBezTo>
                  <a:cubicBezTo>
                    <a:pt x="332" y="375"/>
                    <a:pt x="332" y="375"/>
                    <a:pt x="332" y="375"/>
                  </a:cubicBezTo>
                  <a:cubicBezTo>
                    <a:pt x="332" y="375"/>
                    <a:pt x="332" y="375"/>
                    <a:pt x="332" y="375"/>
                  </a:cubicBezTo>
                  <a:cubicBezTo>
                    <a:pt x="332" y="375"/>
                    <a:pt x="331" y="375"/>
                    <a:pt x="331" y="376"/>
                  </a:cubicBezTo>
                  <a:cubicBezTo>
                    <a:pt x="330" y="376"/>
                    <a:pt x="329" y="376"/>
                    <a:pt x="328" y="377"/>
                  </a:cubicBezTo>
                  <a:cubicBezTo>
                    <a:pt x="327" y="377"/>
                    <a:pt x="325" y="378"/>
                    <a:pt x="325" y="379"/>
                  </a:cubicBezTo>
                  <a:cubicBezTo>
                    <a:pt x="325" y="379"/>
                    <a:pt x="324" y="379"/>
                    <a:pt x="324" y="380"/>
                  </a:cubicBezTo>
                  <a:cubicBezTo>
                    <a:pt x="324" y="379"/>
                    <a:pt x="324" y="379"/>
                    <a:pt x="324" y="379"/>
                  </a:cubicBezTo>
                  <a:cubicBezTo>
                    <a:pt x="323" y="379"/>
                    <a:pt x="323" y="379"/>
                    <a:pt x="323" y="379"/>
                  </a:cubicBezTo>
                  <a:cubicBezTo>
                    <a:pt x="322" y="379"/>
                    <a:pt x="322" y="379"/>
                    <a:pt x="322" y="379"/>
                  </a:cubicBezTo>
                  <a:cubicBezTo>
                    <a:pt x="322" y="379"/>
                    <a:pt x="322" y="378"/>
                    <a:pt x="323" y="378"/>
                  </a:cubicBezTo>
                  <a:cubicBezTo>
                    <a:pt x="323" y="378"/>
                    <a:pt x="323" y="377"/>
                    <a:pt x="323" y="377"/>
                  </a:cubicBezTo>
                  <a:cubicBezTo>
                    <a:pt x="323" y="377"/>
                    <a:pt x="323" y="376"/>
                    <a:pt x="323" y="376"/>
                  </a:cubicBezTo>
                  <a:cubicBezTo>
                    <a:pt x="323" y="375"/>
                    <a:pt x="323" y="375"/>
                    <a:pt x="324" y="375"/>
                  </a:cubicBezTo>
                  <a:cubicBezTo>
                    <a:pt x="324" y="375"/>
                    <a:pt x="324" y="375"/>
                    <a:pt x="324" y="374"/>
                  </a:cubicBezTo>
                  <a:cubicBezTo>
                    <a:pt x="324" y="374"/>
                    <a:pt x="324" y="373"/>
                    <a:pt x="324" y="373"/>
                  </a:cubicBezTo>
                  <a:cubicBezTo>
                    <a:pt x="324" y="373"/>
                    <a:pt x="324" y="373"/>
                    <a:pt x="324" y="373"/>
                  </a:cubicBezTo>
                  <a:cubicBezTo>
                    <a:pt x="324" y="373"/>
                    <a:pt x="324" y="373"/>
                    <a:pt x="324" y="373"/>
                  </a:cubicBezTo>
                  <a:cubicBezTo>
                    <a:pt x="325" y="372"/>
                    <a:pt x="325" y="372"/>
                    <a:pt x="325" y="372"/>
                  </a:cubicBezTo>
                  <a:cubicBezTo>
                    <a:pt x="325" y="371"/>
                    <a:pt x="326" y="371"/>
                    <a:pt x="326" y="370"/>
                  </a:cubicBezTo>
                  <a:cubicBezTo>
                    <a:pt x="327" y="370"/>
                    <a:pt x="327" y="370"/>
                    <a:pt x="328" y="369"/>
                  </a:cubicBezTo>
                  <a:cubicBezTo>
                    <a:pt x="328" y="369"/>
                    <a:pt x="328" y="369"/>
                    <a:pt x="328" y="368"/>
                  </a:cubicBezTo>
                  <a:cubicBezTo>
                    <a:pt x="328" y="368"/>
                    <a:pt x="329" y="368"/>
                    <a:pt x="329" y="368"/>
                  </a:cubicBezTo>
                  <a:cubicBezTo>
                    <a:pt x="329" y="368"/>
                    <a:pt x="329" y="368"/>
                    <a:pt x="329" y="368"/>
                  </a:cubicBezTo>
                  <a:cubicBezTo>
                    <a:pt x="330" y="367"/>
                    <a:pt x="330" y="367"/>
                    <a:pt x="330" y="367"/>
                  </a:cubicBezTo>
                  <a:cubicBezTo>
                    <a:pt x="330" y="367"/>
                    <a:pt x="330" y="367"/>
                    <a:pt x="331" y="367"/>
                  </a:cubicBezTo>
                  <a:cubicBezTo>
                    <a:pt x="331" y="367"/>
                    <a:pt x="331" y="367"/>
                    <a:pt x="331" y="367"/>
                  </a:cubicBezTo>
                  <a:cubicBezTo>
                    <a:pt x="332" y="367"/>
                    <a:pt x="332" y="367"/>
                    <a:pt x="333" y="367"/>
                  </a:cubicBezTo>
                  <a:cubicBezTo>
                    <a:pt x="333" y="367"/>
                    <a:pt x="333" y="367"/>
                    <a:pt x="333" y="367"/>
                  </a:cubicBezTo>
                  <a:cubicBezTo>
                    <a:pt x="333" y="368"/>
                    <a:pt x="333" y="368"/>
                    <a:pt x="334" y="368"/>
                  </a:cubicBezTo>
                  <a:cubicBezTo>
                    <a:pt x="334" y="369"/>
                    <a:pt x="334" y="369"/>
                    <a:pt x="334" y="369"/>
                  </a:cubicBezTo>
                  <a:cubicBezTo>
                    <a:pt x="334" y="369"/>
                    <a:pt x="334" y="370"/>
                    <a:pt x="334" y="370"/>
                  </a:cubicBezTo>
                  <a:cubicBezTo>
                    <a:pt x="334" y="370"/>
                    <a:pt x="333" y="371"/>
                    <a:pt x="333" y="372"/>
                  </a:cubicBezTo>
                  <a:cubicBezTo>
                    <a:pt x="333" y="373"/>
                    <a:pt x="333" y="373"/>
                    <a:pt x="334" y="374"/>
                  </a:cubicBezTo>
                  <a:close/>
                  <a:moveTo>
                    <a:pt x="340" y="540"/>
                  </a:moveTo>
                  <a:cubicBezTo>
                    <a:pt x="340" y="540"/>
                    <a:pt x="340" y="539"/>
                    <a:pt x="340" y="539"/>
                  </a:cubicBezTo>
                  <a:cubicBezTo>
                    <a:pt x="340" y="538"/>
                    <a:pt x="340" y="537"/>
                    <a:pt x="340" y="537"/>
                  </a:cubicBezTo>
                  <a:cubicBezTo>
                    <a:pt x="341" y="537"/>
                    <a:pt x="341" y="538"/>
                    <a:pt x="342" y="538"/>
                  </a:cubicBezTo>
                  <a:cubicBezTo>
                    <a:pt x="342" y="539"/>
                    <a:pt x="343" y="539"/>
                    <a:pt x="344" y="539"/>
                  </a:cubicBezTo>
                  <a:cubicBezTo>
                    <a:pt x="344" y="539"/>
                    <a:pt x="344" y="539"/>
                    <a:pt x="344" y="539"/>
                  </a:cubicBezTo>
                  <a:cubicBezTo>
                    <a:pt x="344" y="539"/>
                    <a:pt x="344" y="540"/>
                    <a:pt x="345" y="540"/>
                  </a:cubicBezTo>
                  <a:cubicBezTo>
                    <a:pt x="345" y="540"/>
                    <a:pt x="345" y="540"/>
                    <a:pt x="346" y="540"/>
                  </a:cubicBezTo>
                  <a:cubicBezTo>
                    <a:pt x="346" y="541"/>
                    <a:pt x="346" y="541"/>
                    <a:pt x="346" y="541"/>
                  </a:cubicBezTo>
                  <a:cubicBezTo>
                    <a:pt x="346" y="542"/>
                    <a:pt x="347" y="542"/>
                    <a:pt x="347" y="542"/>
                  </a:cubicBezTo>
                  <a:cubicBezTo>
                    <a:pt x="347" y="542"/>
                    <a:pt x="347" y="543"/>
                    <a:pt x="347" y="543"/>
                  </a:cubicBezTo>
                  <a:cubicBezTo>
                    <a:pt x="347" y="543"/>
                    <a:pt x="347" y="543"/>
                    <a:pt x="347" y="543"/>
                  </a:cubicBezTo>
                  <a:cubicBezTo>
                    <a:pt x="347" y="544"/>
                    <a:pt x="347" y="544"/>
                    <a:pt x="347" y="544"/>
                  </a:cubicBezTo>
                  <a:cubicBezTo>
                    <a:pt x="347" y="544"/>
                    <a:pt x="347" y="544"/>
                    <a:pt x="347" y="544"/>
                  </a:cubicBezTo>
                  <a:cubicBezTo>
                    <a:pt x="347" y="545"/>
                    <a:pt x="347" y="545"/>
                    <a:pt x="347" y="546"/>
                  </a:cubicBezTo>
                  <a:cubicBezTo>
                    <a:pt x="347" y="546"/>
                    <a:pt x="347" y="546"/>
                    <a:pt x="347" y="547"/>
                  </a:cubicBezTo>
                  <a:cubicBezTo>
                    <a:pt x="346" y="547"/>
                    <a:pt x="346" y="548"/>
                    <a:pt x="346" y="549"/>
                  </a:cubicBezTo>
                  <a:cubicBezTo>
                    <a:pt x="345" y="549"/>
                    <a:pt x="345" y="550"/>
                    <a:pt x="345" y="550"/>
                  </a:cubicBezTo>
                  <a:cubicBezTo>
                    <a:pt x="345" y="550"/>
                    <a:pt x="345" y="551"/>
                    <a:pt x="345" y="551"/>
                  </a:cubicBezTo>
                  <a:cubicBezTo>
                    <a:pt x="345" y="551"/>
                    <a:pt x="345" y="551"/>
                    <a:pt x="345" y="551"/>
                  </a:cubicBezTo>
                  <a:cubicBezTo>
                    <a:pt x="345" y="551"/>
                    <a:pt x="344" y="552"/>
                    <a:pt x="344" y="552"/>
                  </a:cubicBezTo>
                  <a:cubicBezTo>
                    <a:pt x="344" y="552"/>
                    <a:pt x="343" y="552"/>
                    <a:pt x="343" y="551"/>
                  </a:cubicBezTo>
                  <a:cubicBezTo>
                    <a:pt x="343" y="551"/>
                    <a:pt x="343" y="551"/>
                    <a:pt x="343" y="551"/>
                  </a:cubicBezTo>
                  <a:cubicBezTo>
                    <a:pt x="343" y="551"/>
                    <a:pt x="342" y="551"/>
                    <a:pt x="342" y="551"/>
                  </a:cubicBezTo>
                  <a:cubicBezTo>
                    <a:pt x="342" y="550"/>
                    <a:pt x="342" y="550"/>
                    <a:pt x="342" y="550"/>
                  </a:cubicBezTo>
                  <a:cubicBezTo>
                    <a:pt x="342" y="549"/>
                    <a:pt x="342" y="549"/>
                    <a:pt x="341" y="549"/>
                  </a:cubicBezTo>
                  <a:cubicBezTo>
                    <a:pt x="341" y="548"/>
                    <a:pt x="341" y="548"/>
                    <a:pt x="341" y="548"/>
                  </a:cubicBezTo>
                  <a:cubicBezTo>
                    <a:pt x="341" y="547"/>
                    <a:pt x="341" y="546"/>
                    <a:pt x="340" y="546"/>
                  </a:cubicBezTo>
                  <a:cubicBezTo>
                    <a:pt x="340" y="545"/>
                    <a:pt x="340" y="545"/>
                    <a:pt x="340" y="545"/>
                  </a:cubicBezTo>
                  <a:cubicBezTo>
                    <a:pt x="340" y="545"/>
                    <a:pt x="340" y="544"/>
                    <a:pt x="340" y="544"/>
                  </a:cubicBezTo>
                  <a:cubicBezTo>
                    <a:pt x="340" y="544"/>
                    <a:pt x="340" y="544"/>
                    <a:pt x="339" y="544"/>
                  </a:cubicBezTo>
                  <a:cubicBezTo>
                    <a:pt x="339" y="543"/>
                    <a:pt x="339" y="543"/>
                    <a:pt x="339" y="543"/>
                  </a:cubicBezTo>
                  <a:cubicBezTo>
                    <a:pt x="340" y="543"/>
                    <a:pt x="340" y="542"/>
                    <a:pt x="340" y="542"/>
                  </a:cubicBezTo>
                  <a:cubicBezTo>
                    <a:pt x="340" y="542"/>
                    <a:pt x="340" y="541"/>
                    <a:pt x="340" y="540"/>
                  </a:cubicBezTo>
                  <a:close/>
                  <a:moveTo>
                    <a:pt x="363" y="578"/>
                  </a:moveTo>
                  <a:cubicBezTo>
                    <a:pt x="363" y="578"/>
                    <a:pt x="362" y="578"/>
                    <a:pt x="362" y="577"/>
                  </a:cubicBezTo>
                  <a:cubicBezTo>
                    <a:pt x="362" y="577"/>
                    <a:pt x="361" y="577"/>
                    <a:pt x="361" y="577"/>
                  </a:cubicBezTo>
                  <a:cubicBezTo>
                    <a:pt x="361" y="577"/>
                    <a:pt x="361" y="577"/>
                    <a:pt x="361" y="577"/>
                  </a:cubicBezTo>
                  <a:cubicBezTo>
                    <a:pt x="360" y="577"/>
                    <a:pt x="360" y="577"/>
                    <a:pt x="359" y="577"/>
                  </a:cubicBezTo>
                  <a:cubicBezTo>
                    <a:pt x="359" y="577"/>
                    <a:pt x="357" y="577"/>
                    <a:pt x="357" y="577"/>
                  </a:cubicBezTo>
                  <a:cubicBezTo>
                    <a:pt x="357" y="576"/>
                    <a:pt x="356" y="576"/>
                    <a:pt x="356" y="576"/>
                  </a:cubicBezTo>
                  <a:cubicBezTo>
                    <a:pt x="355" y="576"/>
                    <a:pt x="355" y="576"/>
                    <a:pt x="354" y="576"/>
                  </a:cubicBezTo>
                  <a:cubicBezTo>
                    <a:pt x="354" y="576"/>
                    <a:pt x="354" y="576"/>
                    <a:pt x="354" y="576"/>
                  </a:cubicBezTo>
                  <a:cubicBezTo>
                    <a:pt x="354" y="576"/>
                    <a:pt x="354" y="576"/>
                    <a:pt x="353" y="576"/>
                  </a:cubicBezTo>
                  <a:cubicBezTo>
                    <a:pt x="353" y="575"/>
                    <a:pt x="352" y="575"/>
                    <a:pt x="351" y="575"/>
                  </a:cubicBezTo>
                  <a:cubicBezTo>
                    <a:pt x="351" y="575"/>
                    <a:pt x="351" y="576"/>
                    <a:pt x="350" y="576"/>
                  </a:cubicBezTo>
                  <a:cubicBezTo>
                    <a:pt x="350" y="576"/>
                    <a:pt x="350" y="575"/>
                    <a:pt x="349" y="575"/>
                  </a:cubicBezTo>
                  <a:cubicBezTo>
                    <a:pt x="349" y="575"/>
                    <a:pt x="349" y="575"/>
                    <a:pt x="349" y="575"/>
                  </a:cubicBezTo>
                  <a:cubicBezTo>
                    <a:pt x="348" y="575"/>
                    <a:pt x="348" y="575"/>
                    <a:pt x="347" y="574"/>
                  </a:cubicBezTo>
                  <a:cubicBezTo>
                    <a:pt x="347" y="574"/>
                    <a:pt x="347" y="574"/>
                    <a:pt x="346" y="574"/>
                  </a:cubicBezTo>
                  <a:cubicBezTo>
                    <a:pt x="345" y="574"/>
                    <a:pt x="345" y="573"/>
                    <a:pt x="344" y="574"/>
                  </a:cubicBezTo>
                  <a:cubicBezTo>
                    <a:pt x="343" y="573"/>
                    <a:pt x="342" y="573"/>
                    <a:pt x="342" y="573"/>
                  </a:cubicBezTo>
                  <a:cubicBezTo>
                    <a:pt x="342" y="573"/>
                    <a:pt x="342" y="573"/>
                    <a:pt x="342" y="573"/>
                  </a:cubicBezTo>
                  <a:cubicBezTo>
                    <a:pt x="342" y="573"/>
                    <a:pt x="341" y="573"/>
                    <a:pt x="341" y="573"/>
                  </a:cubicBezTo>
                  <a:cubicBezTo>
                    <a:pt x="340" y="572"/>
                    <a:pt x="340" y="572"/>
                    <a:pt x="339" y="572"/>
                  </a:cubicBezTo>
                  <a:cubicBezTo>
                    <a:pt x="339" y="572"/>
                    <a:pt x="339" y="572"/>
                    <a:pt x="338" y="572"/>
                  </a:cubicBezTo>
                  <a:cubicBezTo>
                    <a:pt x="337" y="571"/>
                    <a:pt x="336" y="571"/>
                    <a:pt x="335" y="570"/>
                  </a:cubicBezTo>
                  <a:cubicBezTo>
                    <a:pt x="335" y="570"/>
                    <a:pt x="335" y="570"/>
                    <a:pt x="335" y="570"/>
                  </a:cubicBezTo>
                  <a:cubicBezTo>
                    <a:pt x="335" y="570"/>
                    <a:pt x="335" y="570"/>
                    <a:pt x="334" y="570"/>
                  </a:cubicBezTo>
                  <a:cubicBezTo>
                    <a:pt x="333" y="570"/>
                    <a:pt x="332" y="570"/>
                    <a:pt x="332" y="569"/>
                  </a:cubicBezTo>
                  <a:cubicBezTo>
                    <a:pt x="332" y="569"/>
                    <a:pt x="331" y="569"/>
                    <a:pt x="331" y="569"/>
                  </a:cubicBezTo>
                  <a:cubicBezTo>
                    <a:pt x="330" y="569"/>
                    <a:pt x="330" y="569"/>
                    <a:pt x="329" y="568"/>
                  </a:cubicBezTo>
                  <a:cubicBezTo>
                    <a:pt x="329" y="568"/>
                    <a:pt x="329" y="568"/>
                    <a:pt x="329" y="568"/>
                  </a:cubicBezTo>
                  <a:cubicBezTo>
                    <a:pt x="329" y="568"/>
                    <a:pt x="329" y="568"/>
                    <a:pt x="329" y="568"/>
                  </a:cubicBezTo>
                  <a:cubicBezTo>
                    <a:pt x="329" y="568"/>
                    <a:pt x="329" y="567"/>
                    <a:pt x="330" y="567"/>
                  </a:cubicBezTo>
                  <a:cubicBezTo>
                    <a:pt x="330" y="567"/>
                    <a:pt x="330" y="567"/>
                    <a:pt x="330" y="567"/>
                  </a:cubicBezTo>
                  <a:cubicBezTo>
                    <a:pt x="330" y="567"/>
                    <a:pt x="331" y="567"/>
                    <a:pt x="331" y="567"/>
                  </a:cubicBezTo>
                  <a:cubicBezTo>
                    <a:pt x="331" y="567"/>
                    <a:pt x="332" y="567"/>
                    <a:pt x="332" y="566"/>
                  </a:cubicBezTo>
                  <a:cubicBezTo>
                    <a:pt x="333" y="566"/>
                    <a:pt x="333" y="566"/>
                    <a:pt x="333" y="566"/>
                  </a:cubicBezTo>
                  <a:cubicBezTo>
                    <a:pt x="333" y="566"/>
                    <a:pt x="333" y="565"/>
                    <a:pt x="333" y="565"/>
                  </a:cubicBezTo>
                  <a:cubicBezTo>
                    <a:pt x="333" y="565"/>
                    <a:pt x="333" y="565"/>
                    <a:pt x="333" y="565"/>
                  </a:cubicBezTo>
                  <a:cubicBezTo>
                    <a:pt x="334" y="566"/>
                    <a:pt x="335" y="566"/>
                    <a:pt x="335" y="566"/>
                  </a:cubicBezTo>
                  <a:cubicBezTo>
                    <a:pt x="336" y="566"/>
                    <a:pt x="337" y="565"/>
                    <a:pt x="337" y="564"/>
                  </a:cubicBezTo>
                  <a:cubicBezTo>
                    <a:pt x="337" y="564"/>
                    <a:pt x="337" y="564"/>
                    <a:pt x="338" y="564"/>
                  </a:cubicBezTo>
                  <a:cubicBezTo>
                    <a:pt x="338" y="564"/>
                    <a:pt x="338" y="564"/>
                    <a:pt x="339" y="563"/>
                  </a:cubicBezTo>
                  <a:cubicBezTo>
                    <a:pt x="340" y="563"/>
                    <a:pt x="341" y="563"/>
                    <a:pt x="342" y="562"/>
                  </a:cubicBezTo>
                  <a:cubicBezTo>
                    <a:pt x="342" y="562"/>
                    <a:pt x="343" y="562"/>
                    <a:pt x="343" y="561"/>
                  </a:cubicBezTo>
                  <a:cubicBezTo>
                    <a:pt x="343" y="561"/>
                    <a:pt x="343" y="561"/>
                    <a:pt x="343" y="561"/>
                  </a:cubicBezTo>
                  <a:cubicBezTo>
                    <a:pt x="343" y="561"/>
                    <a:pt x="344" y="561"/>
                    <a:pt x="344" y="561"/>
                  </a:cubicBezTo>
                  <a:cubicBezTo>
                    <a:pt x="344" y="561"/>
                    <a:pt x="344" y="561"/>
                    <a:pt x="344" y="561"/>
                  </a:cubicBezTo>
                  <a:cubicBezTo>
                    <a:pt x="345" y="561"/>
                    <a:pt x="346" y="561"/>
                    <a:pt x="347" y="560"/>
                  </a:cubicBezTo>
                  <a:cubicBezTo>
                    <a:pt x="348" y="559"/>
                    <a:pt x="349" y="559"/>
                    <a:pt x="350" y="559"/>
                  </a:cubicBezTo>
                  <a:cubicBezTo>
                    <a:pt x="350" y="559"/>
                    <a:pt x="351" y="558"/>
                    <a:pt x="351" y="558"/>
                  </a:cubicBezTo>
                  <a:cubicBezTo>
                    <a:pt x="355" y="557"/>
                    <a:pt x="355" y="557"/>
                    <a:pt x="355" y="557"/>
                  </a:cubicBezTo>
                  <a:cubicBezTo>
                    <a:pt x="356" y="556"/>
                    <a:pt x="356" y="556"/>
                    <a:pt x="357" y="556"/>
                  </a:cubicBezTo>
                  <a:cubicBezTo>
                    <a:pt x="357" y="556"/>
                    <a:pt x="357" y="556"/>
                    <a:pt x="357" y="556"/>
                  </a:cubicBezTo>
                  <a:cubicBezTo>
                    <a:pt x="358" y="556"/>
                    <a:pt x="358" y="555"/>
                    <a:pt x="359" y="555"/>
                  </a:cubicBezTo>
                  <a:cubicBezTo>
                    <a:pt x="359" y="555"/>
                    <a:pt x="359" y="555"/>
                    <a:pt x="359" y="555"/>
                  </a:cubicBezTo>
                  <a:cubicBezTo>
                    <a:pt x="360" y="555"/>
                    <a:pt x="360" y="554"/>
                    <a:pt x="360" y="554"/>
                  </a:cubicBezTo>
                  <a:cubicBezTo>
                    <a:pt x="360" y="554"/>
                    <a:pt x="361" y="554"/>
                    <a:pt x="361" y="554"/>
                  </a:cubicBezTo>
                  <a:cubicBezTo>
                    <a:pt x="362" y="554"/>
                    <a:pt x="362" y="554"/>
                    <a:pt x="362" y="553"/>
                  </a:cubicBezTo>
                  <a:cubicBezTo>
                    <a:pt x="362" y="553"/>
                    <a:pt x="363" y="553"/>
                    <a:pt x="363" y="553"/>
                  </a:cubicBezTo>
                  <a:cubicBezTo>
                    <a:pt x="363" y="553"/>
                    <a:pt x="363" y="553"/>
                    <a:pt x="364" y="553"/>
                  </a:cubicBezTo>
                  <a:cubicBezTo>
                    <a:pt x="364" y="553"/>
                    <a:pt x="365" y="552"/>
                    <a:pt x="365" y="552"/>
                  </a:cubicBezTo>
                  <a:cubicBezTo>
                    <a:pt x="365" y="552"/>
                    <a:pt x="365" y="551"/>
                    <a:pt x="366" y="551"/>
                  </a:cubicBezTo>
                  <a:cubicBezTo>
                    <a:pt x="366" y="551"/>
                    <a:pt x="366" y="551"/>
                    <a:pt x="366" y="551"/>
                  </a:cubicBezTo>
                  <a:cubicBezTo>
                    <a:pt x="367" y="552"/>
                    <a:pt x="368" y="552"/>
                    <a:pt x="369" y="551"/>
                  </a:cubicBezTo>
                  <a:cubicBezTo>
                    <a:pt x="370" y="551"/>
                    <a:pt x="371" y="551"/>
                    <a:pt x="372" y="550"/>
                  </a:cubicBezTo>
                  <a:cubicBezTo>
                    <a:pt x="373" y="550"/>
                    <a:pt x="373" y="549"/>
                    <a:pt x="374" y="549"/>
                  </a:cubicBezTo>
                  <a:cubicBezTo>
                    <a:pt x="375" y="548"/>
                    <a:pt x="376" y="548"/>
                    <a:pt x="377" y="547"/>
                  </a:cubicBezTo>
                  <a:cubicBezTo>
                    <a:pt x="377" y="547"/>
                    <a:pt x="378" y="547"/>
                    <a:pt x="378" y="547"/>
                  </a:cubicBezTo>
                  <a:cubicBezTo>
                    <a:pt x="380" y="546"/>
                    <a:pt x="381" y="545"/>
                    <a:pt x="382" y="545"/>
                  </a:cubicBezTo>
                  <a:cubicBezTo>
                    <a:pt x="401" y="536"/>
                    <a:pt x="401" y="536"/>
                    <a:pt x="401" y="536"/>
                  </a:cubicBezTo>
                  <a:cubicBezTo>
                    <a:pt x="401" y="536"/>
                    <a:pt x="401" y="536"/>
                    <a:pt x="401" y="536"/>
                  </a:cubicBezTo>
                  <a:cubicBezTo>
                    <a:pt x="401" y="536"/>
                    <a:pt x="402" y="536"/>
                    <a:pt x="402" y="536"/>
                  </a:cubicBezTo>
                  <a:cubicBezTo>
                    <a:pt x="403" y="536"/>
                    <a:pt x="403" y="535"/>
                    <a:pt x="404" y="535"/>
                  </a:cubicBezTo>
                  <a:cubicBezTo>
                    <a:pt x="404" y="535"/>
                    <a:pt x="405" y="535"/>
                    <a:pt x="406" y="534"/>
                  </a:cubicBezTo>
                  <a:cubicBezTo>
                    <a:pt x="406" y="534"/>
                    <a:pt x="406" y="534"/>
                    <a:pt x="406" y="534"/>
                  </a:cubicBezTo>
                  <a:cubicBezTo>
                    <a:pt x="407" y="535"/>
                    <a:pt x="407" y="534"/>
                    <a:pt x="407" y="533"/>
                  </a:cubicBezTo>
                  <a:cubicBezTo>
                    <a:pt x="408" y="533"/>
                    <a:pt x="408" y="533"/>
                    <a:pt x="408" y="533"/>
                  </a:cubicBezTo>
                  <a:cubicBezTo>
                    <a:pt x="408" y="533"/>
                    <a:pt x="408" y="533"/>
                    <a:pt x="408" y="533"/>
                  </a:cubicBezTo>
                  <a:cubicBezTo>
                    <a:pt x="409" y="533"/>
                    <a:pt x="410" y="534"/>
                    <a:pt x="410" y="534"/>
                  </a:cubicBezTo>
                  <a:cubicBezTo>
                    <a:pt x="410" y="534"/>
                    <a:pt x="410" y="534"/>
                    <a:pt x="410" y="534"/>
                  </a:cubicBezTo>
                  <a:cubicBezTo>
                    <a:pt x="411" y="534"/>
                    <a:pt x="411" y="535"/>
                    <a:pt x="412" y="535"/>
                  </a:cubicBezTo>
                  <a:cubicBezTo>
                    <a:pt x="412" y="535"/>
                    <a:pt x="412" y="535"/>
                    <a:pt x="413" y="535"/>
                  </a:cubicBezTo>
                  <a:cubicBezTo>
                    <a:pt x="413" y="535"/>
                    <a:pt x="413" y="535"/>
                    <a:pt x="414" y="535"/>
                  </a:cubicBezTo>
                  <a:cubicBezTo>
                    <a:pt x="414" y="535"/>
                    <a:pt x="414" y="535"/>
                    <a:pt x="414" y="535"/>
                  </a:cubicBezTo>
                  <a:cubicBezTo>
                    <a:pt x="414" y="536"/>
                    <a:pt x="415" y="536"/>
                    <a:pt x="416" y="536"/>
                  </a:cubicBezTo>
                  <a:cubicBezTo>
                    <a:pt x="416" y="536"/>
                    <a:pt x="416" y="536"/>
                    <a:pt x="416" y="536"/>
                  </a:cubicBezTo>
                  <a:cubicBezTo>
                    <a:pt x="417" y="536"/>
                    <a:pt x="418" y="536"/>
                    <a:pt x="418" y="536"/>
                  </a:cubicBezTo>
                  <a:cubicBezTo>
                    <a:pt x="418" y="536"/>
                    <a:pt x="418" y="536"/>
                    <a:pt x="418" y="536"/>
                  </a:cubicBezTo>
                  <a:cubicBezTo>
                    <a:pt x="419" y="537"/>
                    <a:pt x="420" y="537"/>
                    <a:pt x="420" y="537"/>
                  </a:cubicBezTo>
                  <a:cubicBezTo>
                    <a:pt x="421" y="537"/>
                    <a:pt x="421" y="537"/>
                    <a:pt x="421" y="537"/>
                  </a:cubicBezTo>
                  <a:cubicBezTo>
                    <a:pt x="422" y="537"/>
                    <a:pt x="423" y="537"/>
                    <a:pt x="423" y="537"/>
                  </a:cubicBezTo>
                  <a:cubicBezTo>
                    <a:pt x="423" y="537"/>
                    <a:pt x="423" y="538"/>
                    <a:pt x="423" y="538"/>
                  </a:cubicBezTo>
                  <a:cubicBezTo>
                    <a:pt x="423" y="538"/>
                    <a:pt x="424" y="538"/>
                    <a:pt x="424" y="538"/>
                  </a:cubicBezTo>
                  <a:cubicBezTo>
                    <a:pt x="424" y="538"/>
                    <a:pt x="425" y="538"/>
                    <a:pt x="426" y="538"/>
                  </a:cubicBezTo>
                  <a:cubicBezTo>
                    <a:pt x="426" y="538"/>
                    <a:pt x="426" y="538"/>
                    <a:pt x="427" y="538"/>
                  </a:cubicBezTo>
                  <a:cubicBezTo>
                    <a:pt x="427" y="538"/>
                    <a:pt x="428" y="538"/>
                    <a:pt x="428" y="538"/>
                  </a:cubicBezTo>
                  <a:cubicBezTo>
                    <a:pt x="428" y="539"/>
                    <a:pt x="429" y="539"/>
                    <a:pt x="429" y="538"/>
                  </a:cubicBezTo>
                  <a:cubicBezTo>
                    <a:pt x="430" y="538"/>
                    <a:pt x="430" y="538"/>
                    <a:pt x="430" y="538"/>
                  </a:cubicBezTo>
                  <a:cubicBezTo>
                    <a:pt x="430" y="539"/>
                    <a:pt x="431" y="539"/>
                    <a:pt x="432" y="539"/>
                  </a:cubicBezTo>
                  <a:cubicBezTo>
                    <a:pt x="433" y="540"/>
                    <a:pt x="433" y="539"/>
                    <a:pt x="434" y="539"/>
                  </a:cubicBezTo>
                  <a:cubicBezTo>
                    <a:pt x="434" y="539"/>
                    <a:pt x="435" y="539"/>
                    <a:pt x="435" y="539"/>
                  </a:cubicBezTo>
                  <a:cubicBezTo>
                    <a:pt x="436" y="540"/>
                    <a:pt x="437" y="540"/>
                    <a:pt x="438" y="540"/>
                  </a:cubicBezTo>
                  <a:cubicBezTo>
                    <a:pt x="439" y="540"/>
                    <a:pt x="439" y="540"/>
                    <a:pt x="439" y="540"/>
                  </a:cubicBezTo>
                  <a:cubicBezTo>
                    <a:pt x="441" y="540"/>
                    <a:pt x="441" y="540"/>
                    <a:pt x="442" y="540"/>
                  </a:cubicBezTo>
                  <a:cubicBezTo>
                    <a:pt x="443" y="540"/>
                    <a:pt x="444" y="540"/>
                    <a:pt x="445" y="540"/>
                  </a:cubicBezTo>
                  <a:cubicBezTo>
                    <a:pt x="445" y="540"/>
                    <a:pt x="446" y="540"/>
                    <a:pt x="446" y="540"/>
                  </a:cubicBezTo>
                  <a:cubicBezTo>
                    <a:pt x="445" y="541"/>
                    <a:pt x="445" y="541"/>
                    <a:pt x="445" y="542"/>
                  </a:cubicBezTo>
                  <a:cubicBezTo>
                    <a:pt x="444" y="542"/>
                    <a:pt x="444" y="543"/>
                    <a:pt x="444" y="543"/>
                  </a:cubicBezTo>
                  <a:cubicBezTo>
                    <a:pt x="444" y="544"/>
                    <a:pt x="444" y="544"/>
                    <a:pt x="443" y="544"/>
                  </a:cubicBezTo>
                  <a:cubicBezTo>
                    <a:pt x="443" y="545"/>
                    <a:pt x="443" y="546"/>
                    <a:pt x="442" y="546"/>
                  </a:cubicBezTo>
                  <a:cubicBezTo>
                    <a:pt x="442" y="546"/>
                    <a:pt x="442" y="546"/>
                    <a:pt x="442" y="547"/>
                  </a:cubicBezTo>
                  <a:cubicBezTo>
                    <a:pt x="442" y="547"/>
                    <a:pt x="442" y="547"/>
                    <a:pt x="442" y="547"/>
                  </a:cubicBezTo>
                  <a:cubicBezTo>
                    <a:pt x="441" y="548"/>
                    <a:pt x="441" y="548"/>
                    <a:pt x="441" y="548"/>
                  </a:cubicBezTo>
                  <a:cubicBezTo>
                    <a:pt x="440" y="549"/>
                    <a:pt x="440" y="549"/>
                    <a:pt x="440" y="549"/>
                  </a:cubicBezTo>
                  <a:cubicBezTo>
                    <a:pt x="439" y="550"/>
                    <a:pt x="439" y="551"/>
                    <a:pt x="438" y="551"/>
                  </a:cubicBezTo>
                  <a:cubicBezTo>
                    <a:pt x="438" y="551"/>
                    <a:pt x="438" y="552"/>
                    <a:pt x="438" y="552"/>
                  </a:cubicBezTo>
                  <a:cubicBezTo>
                    <a:pt x="438" y="552"/>
                    <a:pt x="438" y="552"/>
                    <a:pt x="438" y="552"/>
                  </a:cubicBezTo>
                  <a:cubicBezTo>
                    <a:pt x="437" y="553"/>
                    <a:pt x="437" y="553"/>
                    <a:pt x="437" y="553"/>
                  </a:cubicBezTo>
                  <a:cubicBezTo>
                    <a:pt x="437" y="553"/>
                    <a:pt x="437" y="553"/>
                    <a:pt x="437" y="553"/>
                  </a:cubicBezTo>
                  <a:cubicBezTo>
                    <a:pt x="437" y="553"/>
                    <a:pt x="436" y="554"/>
                    <a:pt x="436" y="554"/>
                  </a:cubicBezTo>
                  <a:cubicBezTo>
                    <a:pt x="436" y="555"/>
                    <a:pt x="435" y="555"/>
                    <a:pt x="435" y="555"/>
                  </a:cubicBezTo>
                  <a:cubicBezTo>
                    <a:pt x="434" y="555"/>
                    <a:pt x="434" y="556"/>
                    <a:pt x="434" y="557"/>
                  </a:cubicBezTo>
                  <a:cubicBezTo>
                    <a:pt x="433" y="557"/>
                    <a:pt x="433" y="558"/>
                    <a:pt x="433" y="558"/>
                  </a:cubicBezTo>
                  <a:cubicBezTo>
                    <a:pt x="432" y="558"/>
                    <a:pt x="432" y="559"/>
                    <a:pt x="432" y="559"/>
                  </a:cubicBezTo>
                  <a:cubicBezTo>
                    <a:pt x="432" y="559"/>
                    <a:pt x="432" y="559"/>
                    <a:pt x="432" y="559"/>
                  </a:cubicBezTo>
                  <a:cubicBezTo>
                    <a:pt x="431" y="560"/>
                    <a:pt x="431" y="560"/>
                    <a:pt x="431" y="560"/>
                  </a:cubicBezTo>
                  <a:cubicBezTo>
                    <a:pt x="431" y="560"/>
                    <a:pt x="430" y="561"/>
                    <a:pt x="430" y="561"/>
                  </a:cubicBezTo>
                  <a:cubicBezTo>
                    <a:pt x="429" y="561"/>
                    <a:pt x="429" y="562"/>
                    <a:pt x="428" y="563"/>
                  </a:cubicBezTo>
                  <a:cubicBezTo>
                    <a:pt x="428" y="563"/>
                    <a:pt x="428" y="563"/>
                    <a:pt x="428" y="563"/>
                  </a:cubicBezTo>
                  <a:cubicBezTo>
                    <a:pt x="427" y="564"/>
                    <a:pt x="427" y="565"/>
                    <a:pt x="426" y="565"/>
                  </a:cubicBezTo>
                  <a:cubicBezTo>
                    <a:pt x="426" y="565"/>
                    <a:pt x="426" y="565"/>
                    <a:pt x="426" y="565"/>
                  </a:cubicBezTo>
                  <a:cubicBezTo>
                    <a:pt x="425" y="565"/>
                    <a:pt x="425" y="565"/>
                    <a:pt x="425" y="566"/>
                  </a:cubicBezTo>
                  <a:cubicBezTo>
                    <a:pt x="424" y="566"/>
                    <a:pt x="424" y="566"/>
                    <a:pt x="423" y="567"/>
                  </a:cubicBezTo>
                  <a:cubicBezTo>
                    <a:pt x="422" y="567"/>
                    <a:pt x="422" y="568"/>
                    <a:pt x="422" y="568"/>
                  </a:cubicBezTo>
                  <a:cubicBezTo>
                    <a:pt x="422" y="568"/>
                    <a:pt x="422" y="568"/>
                    <a:pt x="421" y="568"/>
                  </a:cubicBezTo>
                  <a:cubicBezTo>
                    <a:pt x="421" y="568"/>
                    <a:pt x="421" y="568"/>
                    <a:pt x="421" y="568"/>
                  </a:cubicBezTo>
                  <a:cubicBezTo>
                    <a:pt x="420" y="569"/>
                    <a:pt x="420" y="569"/>
                    <a:pt x="419" y="569"/>
                  </a:cubicBezTo>
                  <a:cubicBezTo>
                    <a:pt x="419" y="570"/>
                    <a:pt x="419" y="570"/>
                    <a:pt x="419" y="570"/>
                  </a:cubicBezTo>
                  <a:cubicBezTo>
                    <a:pt x="418" y="570"/>
                    <a:pt x="417" y="570"/>
                    <a:pt x="417" y="571"/>
                  </a:cubicBezTo>
                  <a:cubicBezTo>
                    <a:pt x="417" y="571"/>
                    <a:pt x="417" y="571"/>
                    <a:pt x="417" y="571"/>
                  </a:cubicBezTo>
                  <a:cubicBezTo>
                    <a:pt x="417" y="571"/>
                    <a:pt x="416" y="571"/>
                    <a:pt x="416" y="572"/>
                  </a:cubicBezTo>
                  <a:cubicBezTo>
                    <a:pt x="415" y="572"/>
                    <a:pt x="415" y="572"/>
                    <a:pt x="414" y="572"/>
                  </a:cubicBezTo>
                  <a:cubicBezTo>
                    <a:pt x="414" y="572"/>
                    <a:pt x="414" y="572"/>
                    <a:pt x="414" y="573"/>
                  </a:cubicBezTo>
                  <a:cubicBezTo>
                    <a:pt x="413" y="573"/>
                    <a:pt x="413" y="573"/>
                    <a:pt x="413" y="573"/>
                  </a:cubicBezTo>
                  <a:cubicBezTo>
                    <a:pt x="413" y="574"/>
                    <a:pt x="413" y="574"/>
                    <a:pt x="413" y="573"/>
                  </a:cubicBezTo>
                  <a:cubicBezTo>
                    <a:pt x="413" y="573"/>
                    <a:pt x="412" y="573"/>
                    <a:pt x="412" y="573"/>
                  </a:cubicBezTo>
                  <a:cubicBezTo>
                    <a:pt x="412" y="574"/>
                    <a:pt x="411" y="574"/>
                    <a:pt x="411" y="574"/>
                  </a:cubicBezTo>
                  <a:cubicBezTo>
                    <a:pt x="411" y="574"/>
                    <a:pt x="411" y="574"/>
                    <a:pt x="411" y="574"/>
                  </a:cubicBezTo>
                  <a:cubicBezTo>
                    <a:pt x="410" y="574"/>
                    <a:pt x="410" y="574"/>
                    <a:pt x="410" y="574"/>
                  </a:cubicBezTo>
                  <a:cubicBezTo>
                    <a:pt x="410" y="574"/>
                    <a:pt x="410" y="574"/>
                    <a:pt x="409" y="574"/>
                  </a:cubicBezTo>
                  <a:cubicBezTo>
                    <a:pt x="409" y="575"/>
                    <a:pt x="409" y="575"/>
                    <a:pt x="409" y="575"/>
                  </a:cubicBezTo>
                  <a:cubicBezTo>
                    <a:pt x="409" y="575"/>
                    <a:pt x="409" y="575"/>
                    <a:pt x="408" y="575"/>
                  </a:cubicBezTo>
                  <a:cubicBezTo>
                    <a:pt x="408" y="575"/>
                    <a:pt x="408" y="575"/>
                    <a:pt x="408" y="575"/>
                  </a:cubicBezTo>
                  <a:cubicBezTo>
                    <a:pt x="408" y="575"/>
                    <a:pt x="408" y="575"/>
                    <a:pt x="408" y="575"/>
                  </a:cubicBezTo>
                  <a:cubicBezTo>
                    <a:pt x="407" y="575"/>
                    <a:pt x="407" y="575"/>
                    <a:pt x="406" y="575"/>
                  </a:cubicBezTo>
                  <a:cubicBezTo>
                    <a:pt x="406" y="576"/>
                    <a:pt x="406" y="576"/>
                    <a:pt x="405" y="576"/>
                  </a:cubicBezTo>
                  <a:cubicBezTo>
                    <a:pt x="405" y="575"/>
                    <a:pt x="404" y="575"/>
                    <a:pt x="403" y="576"/>
                  </a:cubicBezTo>
                  <a:cubicBezTo>
                    <a:pt x="402" y="576"/>
                    <a:pt x="402" y="576"/>
                    <a:pt x="402" y="576"/>
                  </a:cubicBezTo>
                  <a:cubicBezTo>
                    <a:pt x="402" y="576"/>
                    <a:pt x="402" y="577"/>
                    <a:pt x="402" y="577"/>
                  </a:cubicBezTo>
                  <a:cubicBezTo>
                    <a:pt x="402" y="577"/>
                    <a:pt x="402" y="577"/>
                    <a:pt x="401" y="577"/>
                  </a:cubicBezTo>
                  <a:cubicBezTo>
                    <a:pt x="401" y="576"/>
                    <a:pt x="401" y="576"/>
                    <a:pt x="400" y="577"/>
                  </a:cubicBezTo>
                  <a:cubicBezTo>
                    <a:pt x="400" y="577"/>
                    <a:pt x="400" y="577"/>
                    <a:pt x="400" y="577"/>
                  </a:cubicBezTo>
                  <a:cubicBezTo>
                    <a:pt x="399" y="577"/>
                    <a:pt x="399" y="577"/>
                    <a:pt x="398" y="577"/>
                  </a:cubicBezTo>
                  <a:cubicBezTo>
                    <a:pt x="398" y="577"/>
                    <a:pt x="397" y="577"/>
                    <a:pt x="397" y="577"/>
                  </a:cubicBezTo>
                  <a:cubicBezTo>
                    <a:pt x="397" y="577"/>
                    <a:pt x="397" y="577"/>
                    <a:pt x="396" y="577"/>
                  </a:cubicBezTo>
                  <a:cubicBezTo>
                    <a:pt x="396" y="577"/>
                    <a:pt x="395" y="577"/>
                    <a:pt x="395" y="577"/>
                  </a:cubicBezTo>
                  <a:cubicBezTo>
                    <a:pt x="394" y="577"/>
                    <a:pt x="394" y="577"/>
                    <a:pt x="394" y="577"/>
                  </a:cubicBezTo>
                  <a:cubicBezTo>
                    <a:pt x="393" y="577"/>
                    <a:pt x="392" y="578"/>
                    <a:pt x="392" y="578"/>
                  </a:cubicBezTo>
                  <a:cubicBezTo>
                    <a:pt x="392" y="578"/>
                    <a:pt x="392" y="578"/>
                    <a:pt x="392" y="578"/>
                  </a:cubicBezTo>
                  <a:cubicBezTo>
                    <a:pt x="391" y="578"/>
                    <a:pt x="391" y="578"/>
                    <a:pt x="391" y="578"/>
                  </a:cubicBezTo>
                  <a:cubicBezTo>
                    <a:pt x="390" y="577"/>
                    <a:pt x="389" y="577"/>
                    <a:pt x="388" y="578"/>
                  </a:cubicBezTo>
                  <a:cubicBezTo>
                    <a:pt x="388" y="578"/>
                    <a:pt x="388" y="578"/>
                    <a:pt x="388" y="578"/>
                  </a:cubicBezTo>
                  <a:cubicBezTo>
                    <a:pt x="388" y="578"/>
                    <a:pt x="387" y="578"/>
                    <a:pt x="387" y="578"/>
                  </a:cubicBezTo>
                  <a:cubicBezTo>
                    <a:pt x="387" y="578"/>
                    <a:pt x="387" y="578"/>
                    <a:pt x="387" y="578"/>
                  </a:cubicBezTo>
                  <a:cubicBezTo>
                    <a:pt x="386" y="578"/>
                    <a:pt x="384" y="578"/>
                    <a:pt x="383" y="578"/>
                  </a:cubicBezTo>
                  <a:cubicBezTo>
                    <a:pt x="382" y="579"/>
                    <a:pt x="382" y="579"/>
                    <a:pt x="381" y="579"/>
                  </a:cubicBezTo>
                  <a:cubicBezTo>
                    <a:pt x="381" y="579"/>
                    <a:pt x="381" y="579"/>
                    <a:pt x="381" y="579"/>
                  </a:cubicBezTo>
                  <a:cubicBezTo>
                    <a:pt x="381" y="579"/>
                    <a:pt x="381" y="579"/>
                    <a:pt x="380" y="578"/>
                  </a:cubicBezTo>
                  <a:cubicBezTo>
                    <a:pt x="379" y="578"/>
                    <a:pt x="378" y="578"/>
                    <a:pt x="377" y="578"/>
                  </a:cubicBezTo>
                  <a:cubicBezTo>
                    <a:pt x="376" y="578"/>
                    <a:pt x="375" y="578"/>
                    <a:pt x="374" y="578"/>
                  </a:cubicBezTo>
                  <a:cubicBezTo>
                    <a:pt x="374" y="578"/>
                    <a:pt x="374" y="578"/>
                    <a:pt x="374" y="578"/>
                  </a:cubicBezTo>
                  <a:cubicBezTo>
                    <a:pt x="373" y="579"/>
                    <a:pt x="372" y="579"/>
                    <a:pt x="371" y="578"/>
                  </a:cubicBezTo>
                  <a:cubicBezTo>
                    <a:pt x="371" y="578"/>
                    <a:pt x="371" y="578"/>
                    <a:pt x="371" y="578"/>
                  </a:cubicBezTo>
                  <a:cubicBezTo>
                    <a:pt x="370" y="578"/>
                    <a:pt x="370" y="578"/>
                    <a:pt x="369" y="578"/>
                  </a:cubicBezTo>
                  <a:cubicBezTo>
                    <a:pt x="369" y="578"/>
                    <a:pt x="368" y="578"/>
                    <a:pt x="368" y="578"/>
                  </a:cubicBezTo>
                  <a:cubicBezTo>
                    <a:pt x="367" y="578"/>
                    <a:pt x="366" y="578"/>
                    <a:pt x="366" y="578"/>
                  </a:cubicBezTo>
                  <a:cubicBezTo>
                    <a:pt x="365" y="578"/>
                    <a:pt x="365" y="578"/>
                    <a:pt x="364" y="578"/>
                  </a:cubicBezTo>
                  <a:cubicBezTo>
                    <a:pt x="364" y="578"/>
                    <a:pt x="364" y="578"/>
                    <a:pt x="363" y="578"/>
                  </a:cubicBezTo>
                  <a:cubicBezTo>
                    <a:pt x="363" y="578"/>
                    <a:pt x="362" y="578"/>
                    <a:pt x="362" y="577"/>
                  </a:cubicBezTo>
                  <a:cubicBezTo>
                    <a:pt x="362" y="578"/>
                    <a:pt x="363" y="578"/>
                    <a:pt x="363" y="578"/>
                  </a:cubicBezTo>
                  <a:close/>
                  <a:moveTo>
                    <a:pt x="349" y="526"/>
                  </a:moveTo>
                  <a:cubicBezTo>
                    <a:pt x="349" y="525"/>
                    <a:pt x="350" y="525"/>
                    <a:pt x="351" y="525"/>
                  </a:cubicBezTo>
                  <a:cubicBezTo>
                    <a:pt x="352" y="525"/>
                    <a:pt x="353" y="524"/>
                    <a:pt x="354" y="523"/>
                  </a:cubicBezTo>
                  <a:cubicBezTo>
                    <a:pt x="355" y="521"/>
                    <a:pt x="357" y="520"/>
                    <a:pt x="360" y="520"/>
                  </a:cubicBezTo>
                  <a:cubicBezTo>
                    <a:pt x="361" y="520"/>
                    <a:pt x="362" y="519"/>
                    <a:pt x="363" y="519"/>
                  </a:cubicBezTo>
                  <a:cubicBezTo>
                    <a:pt x="363" y="518"/>
                    <a:pt x="363" y="518"/>
                    <a:pt x="363" y="518"/>
                  </a:cubicBezTo>
                  <a:cubicBezTo>
                    <a:pt x="364" y="518"/>
                    <a:pt x="365" y="518"/>
                    <a:pt x="365" y="518"/>
                  </a:cubicBezTo>
                  <a:cubicBezTo>
                    <a:pt x="367" y="517"/>
                    <a:pt x="368" y="517"/>
                    <a:pt x="369" y="516"/>
                  </a:cubicBezTo>
                  <a:cubicBezTo>
                    <a:pt x="370" y="516"/>
                    <a:pt x="371" y="515"/>
                    <a:pt x="371" y="515"/>
                  </a:cubicBezTo>
                  <a:cubicBezTo>
                    <a:pt x="372" y="515"/>
                    <a:pt x="374" y="515"/>
                    <a:pt x="375" y="514"/>
                  </a:cubicBezTo>
                  <a:cubicBezTo>
                    <a:pt x="375" y="514"/>
                    <a:pt x="376" y="514"/>
                    <a:pt x="377" y="513"/>
                  </a:cubicBezTo>
                  <a:cubicBezTo>
                    <a:pt x="377" y="513"/>
                    <a:pt x="377" y="513"/>
                    <a:pt x="378" y="513"/>
                  </a:cubicBezTo>
                  <a:cubicBezTo>
                    <a:pt x="378" y="513"/>
                    <a:pt x="379" y="513"/>
                    <a:pt x="379" y="512"/>
                  </a:cubicBezTo>
                  <a:cubicBezTo>
                    <a:pt x="380" y="512"/>
                    <a:pt x="380" y="512"/>
                    <a:pt x="380" y="512"/>
                  </a:cubicBezTo>
                  <a:cubicBezTo>
                    <a:pt x="381" y="512"/>
                    <a:pt x="381" y="512"/>
                    <a:pt x="381" y="511"/>
                  </a:cubicBezTo>
                  <a:cubicBezTo>
                    <a:pt x="381" y="511"/>
                    <a:pt x="381" y="511"/>
                    <a:pt x="382" y="511"/>
                  </a:cubicBezTo>
                  <a:cubicBezTo>
                    <a:pt x="382" y="511"/>
                    <a:pt x="382" y="511"/>
                    <a:pt x="382" y="511"/>
                  </a:cubicBezTo>
                  <a:cubicBezTo>
                    <a:pt x="382" y="512"/>
                    <a:pt x="383" y="512"/>
                    <a:pt x="383" y="512"/>
                  </a:cubicBezTo>
                  <a:cubicBezTo>
                    <a:pt x="383" y="512"/>
                    <a:pt x="383" y="512"/>
                    <a:pt x="383" y="512"/>
                  </a:cubicBezTo>
                  <a:cubicBezTo>
                    <a:pt x="382" y="514"/>
                    <a:pt x="383" y="515"/>
                    <a:pt x="383" y="515"/>
                  </a:cubicBezTo>
                  <a:cubicBezTo>
                    <a:pt x="383" y="515"/>
                    <a:pt x="383" y="515"/>
                    <a:pt x="383" y="515"/>
                  </a:cubicBezTo>
                  <a:cubicBezTo>
                    <a:pt x="383" y="516"/>
                    <a:pt x="384" y="517"/>
                    <a:pt x="384" y="518"/>
                  </a:cubicBezTo>
                  <a:cubicBezTo>
                    <a:pt x="384" y="518"/>
                    <a:pt x="385" y="518"/>
                    <a:pt x="385" y="518"/>
                  </a:cubicBezTo>
                  <a:cubicBezTo>
                    <a:pt x="385" y="519"/>
                    <a:pt x="386" y="520"/>
                    <a:pt x="387" y="520"/>
                  </a:cubicBezTo>
                  <a:cubicBezTo>
                    <a:pt x="387" y="520"/>
                    <a:pt x="387" y="521"/>
                    <a:pt x="388" y="521"/>
                  </a:cubicBezTo>
                  <a:cubicBezTo>
                    <a:pt x="388" y="521"/>
                    <a:pt x="388" y="521"/>
                    <a:pt x="388" y="521"/>
                  </a:cubicBezTo>
                  <a:cubicBezTo>
                    <a:pt x="388" y="521"/>
                    <a:pt x="388" y="521"/>
                    <a:pt x="388" y="521"/>
                  </a:cubicBezTo>
                  <a:cubicBezTo>
                    <a:pt x="388" y="522"/>
                    <a:pt x="388" y="522"/>
                    <a:pt x="389" y="523"/>
                  </a:cubicBezTo>
                  <a:cubicBezTo>
                    <a:pt x="389" y="523"/>
                    <a:pt x="389" y="524"/>
                    <a:pt x="390" y="524"/>
                  </a:cubicBezTo>
                  <a:cubicBezTo>
                    <a:pt x="390" y="524"/>
                    <a:pt x="391" y="525"/>
                    <a:pt x="391" y="525"/>
                  </a:cubicBezTo>
                  <a:cubicBezTo>
                    <a:pt x="391" y="525"/>
                    <a:pt x="391" y="525"/>
                    <a:pt x="392" y="525"/>
                  </a:cubicBezTo>
                  <a:cubicBezTo>
                    <a:pt x="392" y="526"/>
                    <a:pt x="392" y="526"/>
                    <a:pt x="393" y="526"/>
                  </a:cubicBezTo>
                  <a:cubicBezTo>
                    <a:pt x="393" y="526"/>
                    <a:pt x="394" y="526"/>
                    <a:pt x="394" y="527"/>
                  </a:cubicBezTo>
                  <a:cubicBezTo>
                    <a:pt x="394" y="527"/>
                    <a:pt x="394" y="527"/>
                    <a:pt x="395" y="527"/>
                  </a:cubicBezTo>
                  <a:cubicBezTo>
                    <a:pt x="395" y="527"/>
                    <a:pt x="395" y="527"/>
                    <a:pt x="395" y="527"/>
                  </a:cubicBezTo>
                  <a:cubicBezTo>
                    <a:pt x="396" y="528"/>
                    <a:pt x="396" y="528"/>
                    <a:pt x="397" y="528"/>
                  </a:cubicBezTo>
                  <a:cubicBezTo>
                    <a:pt x="397" y="528"/>
                    <a:pt x="397" y="528"/>
                    <a:pt x="397" y="528"/>
                  </a:cubicBezTo>
                  <a:cubicBezTo>
                    <a:pt x="397" y="528"/>
                    <a:pt x="398" y="529"/>
                    <a:pt x="398" y="529"/>
                  </a:cubicBezTo>
                  <a:cubicBezTo>
                    <a:pt x="398" y="529"/>
                    <a:pt x="398" y="529"/>
                    <a:pt x="398" y="529"/>
                  </a:cubicBezTo>
                  <a:cubicBezTo>
                    <a:pt x="399" y="529"/>
                    <a:pt x="399" y="529"/>
                    <a:pt x="399" y="529"/>
                  </a:cubicBezTo>
                  <a:cubicBezTo>
                    <a:pt x="399" y="530"/>
                    <a:pt x="400" y="531"/>
                    <a:pt x="402" y="530"/>
                  </a:cubicBezTo>
                  <a:cubicBezTo>
                    <a:pt x="402" y="530"/>
                    <a:pt x="402" y="531"/>
                    <a:pt x="402" y="531"/>
                  </a:cubicBezTo>
                  <a:cubicBezTo>
                    <a:pt x="402" y="531"/>
                    <a:pt x="402" y="531"/>
                    <a:pt x="401" y="531"/>
                  </a:cubicBezTo>
                  <a:cubicBezTo>
                    <a:pt x="401" y="532"/>
                    <a:pt x="401" y="532"/>
                    <a:pt x="400" y="532"/>
                  </a:cubicBezTo>
                  <a:cubicBezTo>
                    <a:pt x="400" y="532"/>
                    <a:pt x="399" y="532"/>
                    <a:pt x="399" y="532"/>
                  </a:cubicBezTo>
                  <a:cubicBezTo>
                    <a:pt x="398" y="532"/>
                    <a:pt x="398" y="532"/>
                    <a:pt x="397" y="533"/>
                  </a:cubicBezTo>
                  <a:cubicBezTo>
                    <a:pt x="397" y="533"/>
                    <a:pt x="396" y="533"/>
                    <a:pt x="396" y="533"/>
                  </a:cubicBezTo>
                  <a:cubicBezTo>
                    <a:pt x="396" y="533"/>
                    <a:pt x="395" y="533"/>
                    <a:pt x="395" y="533"/>
                  </a:cubicBezTo>
                  <a:cubicBezTo>
                    <a:pt x="394" y="533"/>
                    <a:pt x="393" y="534"/>
                    <a:pt x="391" y="535"/>
                  </a:cubicBezTo>
                  <a:cubicBezTo>
                    <a:pt x="391" y="535"/>
                    <a:pt x="390" y="535"/>
                    <a:pt x="389" y="536"/>
                  </a:cubicBezTo>
                  <a:cubicBezTo>
                    <a:pt x="378" y="540"/>
                    <a:pt x="378" y="540"/>
                    <a:pt x="378" y="540"/>
                  </a:cubicBezTo>
                  <a:cubicBezTo>
                    <a:pt x="378" y="540"/>
                    <a:pt x="378" y="540"/>
                    <a:pt x="377" y="541"/>
                  </a:cubicBezTo>
                  <a:cubicBezTo>
                    <a:pt x="377" y="541"/>
                    <a:pt x="377" y="541"/>
                    <a:pt x="377" y="541"/>
                  </a:cubicBezTo>
                  <a:cubicBezTo>
                    <a:pt x="376" y="541"/>
                    <a:pt x="375" y="541"/>
                    <a:pt x="374" y="542"/>
                  </a:cubicBezTo>
                  <a:cubicBezTo>
                    <a:pt x="374" y="542"/>
                    <a:pt x="374" y="542"/>
                    <a:pt x="374" y="542"/>
                  </a:cubicBezTo>
                  <a:cubicBezTo>
                    <a:pt x="372" y="541"/>
                    <a:pt x="370" y="542"/>
                    <a:pt x="369" y="542"/>
                  </a:cubicBezTo>
                  <a:cubicBezTo>
                    <a:pt x="369" y="543"/>
                    <a:pt x="369" y="543"/>
                    <a:pt x="368" y="544"/>
                  </a:cubicBezTo>
                  <a:cubicBezTo>
                    <a:pt x="368" y="544"/>
                    <a:pt x="368" y="544"/>
                    <a:pt x="368" y="544"/>
                  </a:cubicBezTo>
                  <a:cubicBezTo>
                    <a:pt x="368" y="544"/>
                    <a:pt x="368" y="544"/>
                    <a:pt x="367" y="545"/>
                  </a:cubicBezTo>
                  <a:cubicBezTo>
                    <a:pt x="367" y="545"/>
                    <a:pt x="367" y="545"/>
                    <a:pt x="367" y="545"/>
                  </a:cubicBezTo>
                  <a:cubicBezTo>
                    <a:pt x="366" y="545"/>
                    <a:pt x="366" y="545"/>
                    <a:pt x="365" y="545"/>
                  </a:cubicBezTo>
                  <a:cubicBezTo>
                    <a:pt x="365" y="545"/>
                    <a:pt x="365" y="545"/>
                    <a:pt x="365" y="545"/>
                  </a:cubicBezTo>
                  <a:cubicBezTo>
                    <a:pt x="364" y="545"/>
                    <a:pt x="364" y="545"/>
                    <a:pt x="364" y="546"/>
                  </a:cubicBezTo>
                  <a:cubicBezTo>
                    <a:pt x="363" y="545"/>
                    <a:pt x="361" y="546"/>
                    <a:pt x="360" y="547"/>
                  </a:cubicBezTo>
                  <a:cubicBezTo>
                    <a:pt x="360" y="547"/>
                    <a:pt x="360" y="547"/>
                    <a:pt x="359" y="547"/>
                  </a:cubicBezTo>
                  <a:cubicBezTo>
                    <a:pt x="359" y="547"/>
                    <a:pt x="358" y="547"/>
                    <a:pt x="358" y="548"/>
                  </a:cubicBezTo>
                  <a:cubicBezTo>
                    <a:pt x="356" y="548"/>
                    <a:pt x="354" y="549"/>
                    <a:pt x="353" y="550"/>
                  </a:cubicBezTo>
                  <a:cubicBezTo>
                    <a:pt x="353" y="550"/>
                    <a:pt x="353" y="550"/>
                    <a:pt x="352" y="550"/>
                  </a:cubicBezTo>
                  <a:cubicBezTo>
                    <a:pt x="352" y="550"/>
                    <a:pt x="352" y="550"/>
                    <a:pt x="352" y="550"/>
                  </a:cubicBezTo>
                  <a:cubicBezTo>
                    <a:pt x="353" y="550"/>
                    <a:pt x="353" y="550"/>
                    <a:pt x="353" y="550"/>
                  </a:cubicBezTo>
                  <a:cubicBezTo>
                    <a:pt x="353" y="549"/>
                    <a:pt x="354" y="548"/>
                    <a:pt x="354" y="547"/>
                  </a:cubicBezTo>
                  <a:cubicBezTo>
                    <a:pt x="354" y="547"/>
                    <a:pt x="354" y="546"/>
                    <a:pt x="353" y="545"/>
                  </a:cubicBezTo>
                  <a:cubicBezTo>
                    <a:pt x="353" y="544"/>
                    <a:pt x="353" y="544"/>
                    <a:pt x="353" y="543"/>
                  </a:cubicBezTo>
                  <a:cubicBezTo>
                    <a:pt x="353" y="543"/>
                    <a:pt x="353" y="543"/>
                    <a:pt x="353" y="543"/>
                  </a:cubicBezTo>
                  <a:cubicBezTo>
                    <a:pt x="353" y="542"/>
                    <a:pt x="354" y="541"/>
                    <a:pt x="353" y="541"/>
                  </a:cubicBezTo>
                  <a:cubicBezTo>
                    <a:pt x="353" y="539"/>
                    <a:pt x="353" y="538"/>
                    <a:pt x="352" y="538"/>
                  </a:cubicBezTo>
                  <a:cubicBezTo>
                    <a:pt x="351" y="537"/>
                    <a:pt x="350" y="537"/>
                    <a:pt x="350" y="537"/>
                  </a:cubicBezTo>
                  <a:cubicBezTo>
                    <a:pt x="350" y="536"/>
                    <a:pt x="350" y="536"/>
                    <a:pt x="350" y="535"/>
                  </a:cubicBezTo>
                  <a:cubicBezTo>
                    <a:pt x="350" y="534"/>
                    <a:pt x="349" y="534"/>
                    <a:pt x="348" y="534"/>
                  </a:cubicBezTo>
                  <a:cubicBezTo>
                    <a:pt x="348" y="534"/>
                    <a:pt x="347" y="534"/>
                    <a:pt x="347" y="534"/>
                  </a:cubicBezTo>
                  <a:cubicBezTo>
                    <a:pt x="347" y="533"/>
                    <a:pt x="346" y="533"/>
                    <a:pt x="346" y="533"/>
                  </a:cubicBezTo>
                  <a:cubicBezTo>
                    <a:pt x="346" y="532"/>
                    <a:pt x="345" y="532"/>
                    <a:pt x="344" y="532"/>
                  </a:cubicBezTo>
                  <a:cubicBezTo>
                    <a:pt x="344" y="531"/>
                    <a:pt x="344" y="531"/>
                    <a:pt x="343" y="530"/>
                  </a:cubicBezTo>
                  <a:cubicBezTo>
                    <a:pt x="343" y="530"/>
                    <a:pt x="343" y="530"/>
                    <a:pt x="343" y="530"/>
                  </a:cubicBezTo>
                  <a:cubicBezTo>
                    <a:pt x="343" y="530"/>
                    <a:pt x="343" y="530"/>
                    <a:pt x="343" y="530"/>
                  </a:cubicBezTo>
                  <a:cubicBezTo>
                    <a:pt x="344" y="529"/>
                    <a:pt x="345" y="529"/>
                    <a:pt x="346" y="527"/>
                  </a:cubicBezTo>
                  <a:cubicBezTo>
                    <a:pt x="346" y="527"/>
                    <a:pt x="346" y="527"/>
                    <a:pt x="346" y="527"/>
                  </a:cubicBezTo>
                  <a:cubicBezTo>
                    <a:pt x="347" y="527"/>
                    <a:pt x="347" y="526"/>
                    <a:pt x="348" y="526"/>
                  </a:cubicBezTo>
                  <a:cubicBezTo>
                    <a:pt x="348" y="526"/>
                    <a:pt x="348" y="526"/>
                    <a:pt x="349" y="526"/>
                  </a:cubicBezTo>
                  <a:close/>
                  <a:moveTo>
                    <a:pt x="488" y="522"/>
                  </a:moveTo>
                  <a:cubicBezTo>
                    <a:pt x="488" y="522"/>
                    <a:pt x="488" y="522"/>
                    <a:pt x="488" y="522"/>
                  </a:cubicBezTo>
                  <a:cubicBezTo>
                    <a:pt x="488" y="522"/>
                    <a:pt x="487" y="523"/>
                    <a:pt x="486" y="523"/>
                  </a:cubicBezTo>
                  <a:cubicBezTo>
                    <a:pt x="485" y="523"/>
                    <a:pt x="485" y="523"/>
                    <a:pt x="485" y="523"/>
                  </a:cubicBezTo>
                  <a:cubicBezTo>
                    <a:pt x="485" y="523"/>
                    <a:pt x="485" y="523"/>
                    <a:pt x="485" y="523"/>
                  </a:cubicBezTo>
                  <a:cubicBezTo>
                    <a:pt x="484" y="523"/>
                    <a:pt x="483" y="523"/>
                    <a:pt x="482" y="524"/>
                  </a:cubicBezTo>
                  <a:cubicBezTo>
                    <a:pt x="482" y="524"/>
                    <a:pt x="482" y="524"/>
                    <a:pt x="482" y="524"/>
                  </a:cubicBezTo>
                  <a:cubicBezTo>
                    <a:pt x="481" y="524"/>
                    <a:pt x="480" y="524"/>
                    <a:pt x="480" y="525"/>
                  </a:cubicBezTo>
                  <a:cubicBezTo>
                    <a:pt x="479" y="525"/>
                    <a:pt x="479" y="525"/>
                    <a:pt x="478" y="525"/>
                  </a:cubicBezTo>
                  <a:cubicBezTo>
                    <a:pt x="478" y="525"/>
                    <a:pt x="478" y="525"/>
                    <a:pt x="478" y="525"/>
                  </a:cubicBezTo>
                  <a:cubicBezTo>
                    <a:pt x="478" y="525"/>
                    <a:pt x="477" y="525"/>
                    <a:pt x="476" y="526"/>
                  </a:cubicBezTo>
                  <a:cubicBezTo>
                    <a:pt x="476" y="526"/>
                    <a:pt x="476" y="526"/>
                    <a:pt x="476" y="526"/>
                  </a:cubicBezTo>
                  <a:cubicBezTo>
                    <a:pt x="475" y="526"/>
                    <a:pt x="474" y="526"/>
                    <a:pt x="474" y="527"/>
                  </a:cubicBezTo>
                  <a:cubicBezTo>
                    <a:pt x="473" y="527"/>
                    <a:pt x="473" y="527"/>
                    <a:pt x="473" y="527"/>
                  </a:cubicBezTo>
                  <a:cubicBezTo>
                    <a:pt x="473" y="527"/>
                    <a:pt x="473" y="527"/>
                    <a:pt x="473" y="527"/>
                  </a:cubicBezTo>
                  <a:cubicBezTo>
                    <a:pt x="473" y="527"/>
                    <a:pt x="473" y="527"/>
                    <a:pt x="472" y="527"/>
                  </a:cubicBezTo>
                  <a:cubicBezTo>
                    <a:pt x="471" y="527"/>
                    <a:pt x="470" y="527"/>
                    <a:pt x="469" y="528"/>
                  </a:cubicBezTo>
                  <a:cubicBezTo>
                    <a:pt x="469" y="528"/>
                    <a:pt x="468" y="528"/>
                    <a:pt x="467" y="528"/>
                  </a:cubicBezTo>
                  <a:cubicBezTo>
                    <a:pt x="467" y="528"/>
                    <a:pt x="467" y="529"/>
                    <a:pt x="466" y="529"/>
                  </a:cubicBezTo>
                  <a:cubicBezTo>
                    <a:pt x="465" y="528"/>
                    <a:pt x="464" y="529"/>
                    <a:pt x="464" y="529"/>
                  </a:cubicBezTo>
                  <a:cubicBezTo>
                    <a:pt x="463" y="529"/>
                    <a:pt x="463" y="529"/>
                    <a:pt x="463" y="529"/>
                  </a:cubicBezTo>
                  <a:cubicBezTo>
                    <a:pt x="463" y="529"/>
                    <a:pt x="463" y="529"/>
                    <a:pt x="462" y="530"/>
                  </a:cubicBezTo>
                  <a:cubicBezTo>
                    <a:pt x="462" y="530"/>
                    <a:pt x="462" y="529"/>
                    <a:pt x="462" y="529"/>
                  </a:cubicBezTo>
                  <a:cubicBezTo>
                    <a:pt x="463" y="529"/>
                    <a:pt x="463" y="529"/>
                    <a:pt x="463" y="529"/>
                  </a:cubicBezTo>
                  <a:cubicBezTo>
                    <a:pt x="464" y="529"/>
                    <a:pt x="464" y="528"/>
                    <a:pt x="464" y="527"/>
                  </a:cubicBezTo>
                  <a:cubicBezTo>
                    <a:pt x="464" y="527"/>
                    <a:pt x="464" y="527"/>
                    <a:pt x="464" y="526"/>
                  </a:cubicBezTo>
                  <a:cubicBezTo>
                    <a:pt x="465" y="526"/>
                    <a:pt x="465" y="525"/>
                    <a:pt x="465" y="525"/>
                  </a:cubicBezTo>
                  <a:cubicBezTo>
                    <a:pt x="465" y="525"/>
                    <a:pt x="465" y="525"/>
                    <a:pt x="465" y="525"/>
                  </a:cubicBezTo>
                  <a:cubicBezTo>
                    <a:pt x="466" y="524"/>
                    <a:pt x="466" y="524"/>
                    <a:pt x="466" y="523"/>
                  </a:cubicBezTo>
                  <a:cubicBezTo>
                    <a:pt x="466" y="523"/>
                    <a:pt x="466" y="522"/>
                    <a:pt x="466" y="522"/>
                  </a:cubicBezTo>
                  <a:cubicBezTo>
                    <a:pt x="466" y="522"/>
                    <a:pt x="466" y="522"/>
                    <a:pt x="466" y="522"/>
                  </a:cubicBezTo>
                  <a:cubicBezTo>
                    <a:pt x="467" y="522"/>
                    <a:pt x="467" y="522"/>
                    <a:pt x="467" y="521"/>
                  </a:cubicBezTo>
                  <a:cubicBezTo>
                    <a:pt x="467" y="521"/>
                    <a:pt x="467" y="521"/>
                    <a:pt x="467" y="521"/>
                  </a:cubicBezTo>
                  <a:cubicBezTo>
                    <a:pt x="467" y="520"/>
                    <a:pt x="468" y="520"/>
                    <a:pt x="468" y="519"/>
                  </a:cubicBezTo>
                  <a:cubicBezTo>
                    <a:pt x="469" y="518"/>
                    <a:pt x="470" y="518"/>
                    <a:pt x="470" y="516"/>
                  </a:cubicBezTo>
                  <a:cubicBezTo>
                    <a:pt x="470" y="516"/>
                    <a:pt x="470" y="515"/>
                    <a:pt x="470" y="515"/>
                  </a:cubicBezTo>
                  <a:cubicBezTo>
                    <a:pt x="471" y="514"/>
                    <a:pt x="471" y="513"/>
                    <a:pt x="471" y="513"/>
                  </a:cubicBezTo>
                  <a:cubicBezTo>
                    <a:pt x="471" y="513"/>
                    <a:pt x="471" y="513"/>
                    <a:pt x="471" y="513"/>
                  </a:cubicBezTo>
                  <a:cubicBezTo>
                    <a:pt x="472" y="512"/>
                    <a:pt x="471" y="512"/>
                    <a:pt x="471" y="511"/>
                  </a:cubicBezTo>
                  <a:cubicBezTo>
                    <a:pt x="471" y="511"/>
                    <a:pt x="471" y="511"/>
                    <a:pt x="471" y="511"/>
                  </a:cubicBezTo>
                  <a:cubicBezTo>
                    <a:pt x="471" y="511"/>
                    <a:pt x="471" y="511"/>
                    <a:pt x="471" y="511"/>
                  </a:cubicBezTo>
                  <a:cubicBezTo>
                    <a:pt x="471" y="511"/>
                    <a:pt x="472" y="511"/>
                    <a:pt x="472" y="511"/>
                  </a:cubicBezTo>
                  <a:cubicBezTo>
                    <a:pt x="473" y="510"/>
                    <a:pt x="473" y="509"/>
                    <a:pt x="473" y="508"/>
                  </a:cubicBezTo>
                  <a:cubicBezTo>
                    <a:pt x="473" y="508"/>
                    <a:pt x="473" y="508"/>
                    <a:pt x="473" y="508"/>
                  </a:cubicBezTo>
                  <a:cubicBezTo>
                    <a:pt x="473" y="508"/>
                    <a:pt x="473" y="508"/>
                    <a:pt x="473" y="508"/>
                  </a:cubicBezTo>
                  <a:cubicBezTo>
                    <a:pt x="474" y="509"/>
                    <a:pt x="475" y="510"/>
                    <a:pt x="477" y="511"/>
                  </a:cubicBezTo>
                  <a:cubicBezTo>
                    <a:pt x="477" y="511"/>
                    <a:pt x="477" y="511"/>
                    <a:pt x="477" y="511"/>
                  </a:cubicBezTo>
                  <a:cubicBezTo>
                    <a:pt x="477" y="511"/>
                    <a:pt x="477" y="511"/>
                    <a:pt x="477" y="511"/>
                  </a:cubicBezTo>
                  <a:cubicBezTo>
                    <a:pt x="477" y="511"/>
                    <a:pt x="478" y="512"/>
                    <a:pt x="478" y="512"/>
                  </a:cubicBezTo>
                  <a:cubicBezTo>
                    <a:pt x="478" y="512"/>
                    <a:pt x="478" y="512"/>
                    <a:pt x="478" y="512"/>
                  </a:cubicBezTo>
                  <a:cubicBezTo>
                    <a:pt x="479" y="512"/>
                    <a:pt x="479" y="512"/>
                    <a:pt x="479" y="512"/>
                  </a:cubicBezTo>
                  <a:cubicBezTo>
                    <a:pt x="479" y="513"/>
                    <a:pt x="480" y="514"/>
                    <a:pt x="481" y="514"/>
                  </a:cubicBezTo>
                  <a:cubicBezTo>
                    <a:pt x="481" y="514"/>
                    <a:pt x="481" y="514"/>
                    <a:pt x="482" y="514"/>
                  </a:cubicBezTo>
                  <a:cubicBezTo>
                    <a:pt x="482" y="514"/>
                    <a:pt x="482" y="514"/>
                    <a:pt x="482" y="514"/>
                  </a:cubicBezTo>
                  <a:cubicBezTo>
                    <a:pt x="482" y="514"/>
                    <a:pt x="482" y="514"/>
                    <a:pt x="482" y="514"/>
                  </a:cubicBezTo>
                  <a:cubicBezTo>
                    <a:pt x="483" y="515"/>
                    <a:pt x="483" y="515"/>
                    <a:pt x="484" y="516"/>
                  </a:cubicBezTo>
                  <a:cubicBezTo>
                    <a:pt x="484" y="516"/>
                    <a:pt x="484" y="516"/>
                    <a:pt x="484" y="516"/>
                  </a:cubicBezTo>
                  <a:cubicBezTo>
                    <a:pt x="485" y="516"/>
                    <a:pt x="485" y="516"/>
                    <a:pt x="485" y="516"/>
                  </a:cubicBezTo>
                  <a:cubicBezTo>
                    <a:pt x="485" y="516"/>
                    <a:pt x="485" y="517"/>
                    <a:pt x="485" y="517"/>
                  </a:cubicBezTo>
                  <a:cubicBezTo>
                    <a:pt x="486" y="517"/>
                    <a:pt x="486" y="518"/>
                    <a:pt x="487" y="518"/>
                  </a:cubicBezTo>
                  <a:cubicBezTo>
                    <a:pt x="487" y="519"/>
                    <a:pt x="487" y="519"/>
                    <a:pt x="488" y="519"/>
                  </a:cubicBezTo>
                  <a:cubicBezTo>
                    <a:pt x="488" y="519"/>
                    <a:pt x="489" y="519"/>
                    <a:pt x="489" y="519"/>
                  </a:cubicBezTo>
                  <a:cubicBezTo>
                    <a:pt x="489" y="520"/>
                    <a:pt x="489" y="520"/>
                    <a:pt x="489" y="520"/>
                  </a:cubicBezTo>
                  <a:cubicBezTo>
                    <a:pt x="490" y="521"/>
                    <a:pt x="490" y="521"/>
                    <a:pt x="490" y="521"/>
                  </a:cubicBezTo>
                  <a:cubicBezTo>
                    <a:pt x="489" y="521"/>
                    <a:pt x="489" y="521"/>
                    <a:pt x="488" y="522"/>
                  </a:cubicBezTo>
                  <a:close/>
                  <a:moveTo>
                    <a:pt x="398" y="399"/>
                  </a:moveTo>
                  <a:cubicBezTo>
                    <a:pt x="398" y="399"/>
                    <a:pt x="398" y="398"/>
                    <a:pt x="398" y="398"/>
                  </a:cubicBezTo>
                  <a:cubicBezTo>
                    <a:pt x="399" y="397"/>
                    <a:pt x="399" y="397"/>
                    <a:pt x="399" y="397"/>
                  </a:cubicBezTo>
                  <a:cubicBezTo>
                    <a:pt x="399" y="397"/>
                    <a:pt x="400" y="397"/>
                    <a:pt x="400" y="396"/>
                  </a:cubicBezTo>
                  <a:cubicBezTo>
                    <a:pt x="400" y="396"/>
                    <a:pt x="400" y="396"/>
                    <a:pt x="400" y="396"/>
                  </a:cubicBezTo>
                  <a:cubicBezTo>
                    <a:pt x="400" y="396"/>
                    <a:pt x="401" y="395"/>
                    <a:pt x="401" y="395"/>
                  </a:cubicBezTo>
                  <a:cubicBezTo>
                    <a:pt x="401" y="395"/>
                    <a:pt x="401" y="394"/>
                    <a:pt x="401" y="394"/>
                  </a:cubicBezTo>
                  <a:cubicBezTo>
                    <a:pt x="401" y="394"/>
                    <a:pt x="402" y="394"/>
                    <a:pt x="402" y="394"/>
                  </a:cubicBezTo>
                  <a:cubicBezTo>
                    <a:pt x="403" y="393"/>
                    <a:pt x="403" y="393"/>
                    <a:pt x="403" y="393"/>
                  </a:cubicBezTo>
                  <a:cubicBezTo>
                    <a:pt x="404" y="392"/>
                    <a:pt x="404" y="392"/>
                    <a:pt x="404" y="392"/>
                  </a:cubicBezTo>
                  <a:cubicBezTo>
                    <a:pt x="405" y="392"/>
                    <a:pt x="405" y="392"/>
                    <a:pt x="405" y="392"/>
                  </a:cubicBezTo>
                  <a:cubicBezTo>
                    <a:pt x="406" y="392"/>
                    <a:pt x="406" y="391"/>
                    <a:pt x="406" y="390"/>
                  </a:cubicBezTo>
                  <a:cubicBezTo>
                    <a:pt x="406" y="390"/>
                    <a:pt x="407" y="390"/>
                    <a:pt x="407" y="390"/>
                  </a:cubicBezTo>
                  <a:cubicBezTo>
                    <a:pt x="407" y="390"/>
                    <a:pt x="407" y="391"/>
                    <a:pt x="408" y="391"/>
                  </a:cubicBezTo>
                  <a:cubicBezTo>
                    <a:pt x="409" y="391"/>
                    <a:pt x="410" y="390"/>
                    <a:pt x="411" y="389"/>
                  </a:cubicBezTo>
                  <a:cubicBezTo>
                    <a:pt x="411" y="389"/>
                    <a:pt x="411" y="389"/>
                    <a:pt x="411" y="389"/>
                  </a:cubicBezTo>
                  <a:cubicBezTo>
                    <a:pt x="413" y="389"/>
                    <a:pt x="413" y="388"/>
                    <a:pt x="414" y="387"/>
                  </a:cubicBezTo>
                  <a:cubicBezTo>
                    <a:pt x="414" y="387"/>
                    <a:pt x="414" y="387"/>
                    <a:pt x="414" y="387"/>
                  </a:cubicBezTo>
                  <a:cubicBezTo>
                    <a:pt x="415" y="387"/>
                    <a:pt x="415" y="388"/>
                    <a:pt x="416" y="388"/>
                  </a:cubicBezTo>
                  <a:cubicBezTo>
                    <a:pt x="417" y="388"/>
                    <a:pt x="418" y="387"/>
                    <a:pt x="419" y="387"/>
                  </a:cubicBezTo>
                  <a:cubicBezTo>
                    <a:pt x="419" y="387"/>
                    <a:pt x="420" y="387"/>
                    <a:pt x="420" y="387"/>
                  </a:cubicBezTo>
                  <a:cubicBezTo>
                    <a:pt x="421" y="387"/>
                    <a:pt x="421" y="386"/>
                    <a:pt x="422" y="386"/>
                  </a:cubicBezTo>
                  <a:cubicBezTo>
                    <a:pt x="422" y="386"/>
                    <a:pt x="422" y="386"/>
                    <a:pt x="422" y="386"/>
                  </a:cubicBezTo>
                  <a:cubicBezTo>
                    <a:pt x="422" y="387"/>
                    <a:pt x="423" y="387"/>
                    <a:pt x="424" y="386"/>
                  </a:cubicBezTo>
                  <a:cubicBezTo>
                    <a:pt x="424" y="387"/>
                    <a:pt x="425" y="386"/>
                    <a:pt x="425" y="386"/>
                  </a:cubicBezTo>
                  <a:cubicBezTo>
                    <a:pt x="425" y="386"/>
                    <a:pt x="425" y="386"/>
                    <a:pt x="425" y="386"/>
                  </a:cubicBezTo>
                  <a:cubicBezTo>
                    <a:pt x="425" y="386"/>
                    <a:pt x="426" y="386"/>
                    <a:pt x="426" y="386"/>
                  </a:cubicBezTo>
                  <a:cubicBezTo>
                    <a:pt x="426" y="386"/>
                    <a:pt x="427" y="386"/>
                    <a:pt x="427" y="386"/>
                  </a:cubicBezTo>
                  <a:cubicBezTo>
                    <a:pt x="427" y="386"/>
                    <a:pt x="427" y="386"/>
                    <a:pt x="427" y="386"/>
                  </a:cubicBezTo>
                  <a:cubicBezTo>
                    <a:pt x="427" y="386"/>
                    <a:pt x="428" y="386"/>
                    <a:pt x="428" y="386"/>
                  </a:cubicBezTo>
                  <a:cubicBezTo>
                    <a:pt x="428" y="386"/>
                    <a:pt x="428" y="386"/>
                    <a:pt x="428" y="386"/>
                  </a:cubicBezTo>
                  <a:cubicBezTo>
                    <a:pt x="429" y="387"/>
                    <a:pt x="429" y="387"/>
                    <a:pt x="430" y="386"/>
                  </a:cubicBezTo>
                  <a:cubicBezTo>
                    <a:pt x="430" y="386"/>
                    <a:pt x="430" y="386"/>
                    <a:pt x="430" y="386"/>
                  </a:cubicBezTo>
                  <a:cubicBezTo>
                    <a:pt x="430" y="387"/>
                    <a:pt x="431" y="387"/>
                    <a:pt x="431" y="387"/>
                  </a:cubicBezTo>
                  <a:cubicBezTo>
                    <a:pt x="432" y="387"/>
                    <a:pt x="432" y="387"/>
                    <a:pt x="432" y="387"/>
                  </a:cubicBezTo>
                  <a:cubicBezTo>
                    <a:pt x="433" y="387"/>
                    <a:pt x="433" y="387"/>
                    <a:pt x="433" y="387"/>
                  </a:cubicBezTo>
                  <a:cubicBezTo>
                    <a:pt x="434" y="387"/>
                    <a:pt x="434" y="387"/>
                    <a:pt x="434" y="387"/>
                  </a:cubicBezTo>
                  <a:cubicBezTo>
                    <a:pt x="434" y="387"/>
                    <a:pt x="435" y="388"/>
                    <a:pt x="435" y="388"/>
                  </a:cubicBezTo>
                  <a:cubicBezTo>
                    <a:pt x="436" y="388"/>
                    <a:pt x="436" y="388"/>
                    <a:pt x="436" y="388"/>
                  </a:cubicBezTo>
                  <a:cubicBezTo>
                    <a:pt x="436" y="388"/>
                    <a:pt x="437" y="388"/>
                    <a:pt x="437" y="388"/>
                  </a:cubicBezTo>
                  <a:cubicBezTo>
                    <a:pt x="437" y="388"/>
                    <a:pt x="438" y="388"/>
                    <a:pt x="438" y="388"/>
                  </a:cubicBezTo>
                  <a:cubicBezTo>
                    <a:pt x="438" y="388"/>
                    <a:pt x="439" y="388"/>
                    <a:pt x="439" y="388"/>
                  </a:cubicBezTo>
                  <a:cubicBezTo>
                    <a:pt x="440" y="389"/>
                    <a:pt x="441" y="389"/>
                    <a:pt x="441" y="389"/>
                  </a:cubicBezTo>
                  <a:cubicBezTo>
                    <a:pt x="442" y="389"/>
                    <a:pt x="442" y="389"/>
                    <a:pt x="442" y="389"/>
                  </a:cubicBezTo>
                  <a:cubicBezTo>
                    <a:pt x="443" y="389"/>
                    <a:pt x="443" y="389"/>
                    <a:pt x="443" y="389"/>
                  </a:cubicBezTo>
                  <a:cubicBezTo>
                    <a:pt x="444" y="389"/>
                    <a:pt x="444" y="390"/>
                    <a:pt x="444" y="390"/>
                  </a:cubicBezTo>
                  <a:cubicBezTo>
                    <a:pt x="444" y="390"/>
                    <a:pt x="444" y="390"/>
                    <a:pt x="445" y="390"/>
                  </a:cubicBezTo>
                  <a:cubicBezTo>
                    <a:pt x="445" y="391"/>
                    <a:pt x="445" y="391"/>
                    <a:pt x="445" y="391"/>
                  </a:cubicBezTo>
                  <a:cubicBezTo>
                    <a:pt x="446" y="391"/>
                    <a:pt x="447" y="391"/>
                    <a:pt x="448" y="391"/>
                  </a:cubicBezTo>
                  <a:cubicBezTo>
                    <a:pt x="448" y="391"/>
                    <a:pt x="448" y="392"/>
                    <a:pt x="448" y="392"/>
                  </a:cubicBezTo>
                  <a:cubicBezTo>
                    <a:pt x="448" y="392"/>
                    <a:pt x="449" y="393"/>
                    <a:pt x="450" y="393"/>
                  </a:cubicBezTo>
                  <a:cubicBezTo>
                    <a:pt x="451" y="393"/>
                    <a:pt x="451" y="394"/>
                    <a:pt x="452" y="394"/>
                  </a:cubicBezTo>
                  <a:cubicBezTo>
                    <a:pt x="452" y="394"/>
                    <a:pt x="452" y="394"/>
                    <a:pt x="452" y="394"/>
                  </a:cubicBezTo>
                  <a:cubicBezTo>
                    <a:pt x="453" y="395"/>
                    <a:pt x="453" y="395"/>
                    <a:pt x="454" y="395"/>
                  </a:cubicBezTo>
                  <a:cubicBezTo>
                    <a:pt x="454" y="396"/>
                    <a:pt x="454" y="396"/>
                    <a:pt x="454" y="396"/>
                  </a:cubicBezTo>
                  <a:cubicBezTo>
                    <a:pt x="455" y="397"/>
                    <a:pt x="456" y="398"/>
                    <a:pt x="456" y="398"/>
                  </a:cubicBezTo>
                  <a:cubicBezTo>
                    <a:pt x="456" y="398"/>
                    <a:pt x="456" y="398"/>
                    <a:pt x="457" y="398"/>
                  </a:cubicBezTo>
                  <a:cubicBezTo>
                    <a:pt x="457" y="398"/>
                    <a:pt x="457" y="399"/>
                    <a:pt x="458" y="399"/>
                  </a:cubicBezTo>
                  <a:cubicBezTo>
                    <a:pt x="458" y="399"/>
                    <a:pt x="458" y="399"/>
                    <a:pt x="458" y="399"/>
                  </a:cubicBezTo>
                  <a:cubicBezTo>
                    <a:pt x="458" y="399"/>
                    <a:pt x="458" y="399"/>
                    <a:pt x="458" y="399"/>
                  </a:cubicBezTo>
                  <a:cubicBezTo>
                    <a:pt x="458" y="400"/>
                    <a:pt x="458" y="400"/>
                    <a:pt x="458" y="400"/>
                  </a:cubicBezTo>
                  <a:cubicBezTo>
                    <a:pt x="459" y="400"/>
                    <a:pt x="459" y="401"/>
                    <a:pt x="459" y="401"/>
                  </a:cubicBezTo>
                  <a:cubicBezTo>
                    <a:pt x="459" y="401"/>
                    <a:pt x="459" y="402"/>
                    <a:pt x="460" y="402"/>
                  </a:cubicBezTo>
                  <a:cubicBezTo>
                    <a:pt x="460" y="403"/>
                    <a:pt x="461" y="403"/>
                    <a:pt x="461" y="404"/>
                  </a:cubicBezTo>
                  <a:cubicBezTo>
                    <a:pt x="461" y="404"/>
                    <a:pt x="461" y="404"/>
                    <a:pt x="461" y="404"/>
                  </a:cubicBezTo>
                  <a:cubicBezTo>
                    <a:pt x="461" y="404"/>
                    <a:pt x="461" y="405"/>
                    <a:pt x="462" y="405"/>
                  </a:cubicBezTo>
                  <a:cubicBezTo>
                    <a:pt x="462" y="406"/>
                    <a:pt x="463" y="406"/>
                    <a:pt x="463" y="407"/>
                  </a:cubicBezTo>
                  <a:cubicBezTo>
                    <a:pt x="463" y="408"/>
                    <a:pt x="463" y="409"/>
                    <a:pt x="464" y="410"/>
                  </a:cubicBezTo>
                  <a:cubicBezTo>
                    <a:pt x="464" y="411"/>
                    <a:pt x="465" y="412"/>
                    <a:pt x="465" y="412"/>
                  </a:cubicBezTo>
                  <a:cubicBezTo>
                    <a:pt x="465" y="412"/>
                    <a:pt x="465" y="412"/>
                    <a:pt x="466" y="412"/>
                  </a:cubicBezTo>
                  <a:cubicBezTo>
                    <a:pt x="466" y="413"/>
                    <a:pt x="466" y="413"/>
                    <a:pt x="466" y="413"/>
                  </a:cubicBezTo>
                  <a:cubicBezTo>
                    <a:pt x="466" y="413"/>
                    <a:pt x="466" y="413"/>
                    <a:pt x="466" y="413"/>
                  </a:cubicBezTo>
                  <a:cubicBezTo>
                    <a:pt x="466" y="414"/>
                    <a:pt x="466" y="415"/>
                    <a:pt x="467" y="416"/>
                  </a:cubicBezTo>
                  <a:cubicBezTo>
                    <a:pt x="467" y="416"/>
                    <a:pt x="467" y="416"/>
                    <a:pt x="467" y="416"/>
                  </a:cubicBezTo>
                  <a:cubicBezTo>
                    <a:pt x="467" y="416"/>
                    <a:pt x="467" y="417"/>
                    <a:pt x="467" y="417"/>
                  </a:cubicBezTo>
                  <a:cubicBezTo>
                    <a:pt x="467" y="417"/>
                    <a:pt x="467" y="418"/>
                    <a:pt x="468" y="418"/>
                  </a:cubicBezTo>
                  <a:cubicBezTo>
                    <a:pt x="468" y="418"/>
                    <a:pt x="468" y="418"/>
                    <a:pt x="468" y="418"/>
                  </a:cubicBezTo>
                  <a:cubicBezTo>
                    <a:pt x="468" y="420"/>
                    <a:pt x="469" y="421"/>
                    <a:pt x="469" y="421"/>
                  </a:cubicBezTo>
                  <a:cubicBezTo>
                    <a:pt x="469" y="421"/>
                    <a:pt x="469" y="421"/>
                    <a:pt x="469" y="421"/>
                  </a:cubicBezTo>
                  <a:cubicBezTo>
                    <a:pt x="469" y="421"/>
                    <a:pt x="469" y="422"/>
                    <a:pt x="469" y="422"/>
                  </a:cubicBezTo>
                  <a:cubicBezTo>
                    <a:pt x="469" y="422"/>
                    <a:pt x="469" y="422"/>
                    <a:pt x="470" y="423"/>
                  </a:cubicBezTo>
                  <a:cubicBezTo>
                    <a:pt x="470" y="423"/>
                    <a:pt x="470" y="423"/>
                    <a:pt x="470" y="423"/>
                  </a:cubicBezTo>
                  <a:cubicBezTo>
                    <a:pt x="470" y="424"/>
                    <a:pt x="470" y="425"/>
                    <a:pt x="470" y="425"/>
                  </a:cubicBezTo>
                  <a:cubicBezTo>
                    <a:pt x="470" y="425"/>
                    <a:pt x="470" y="425"/>
                    <a:pt x="471" y="425"/>
                  </a:cubicBezTo>
                  <a:cubicBezTo>
                    <a:pt x="471" y="426"/>
                    <a:pt x="471" y="426"/>
                    <a:pt x="471" y="426"/>
                  </a:cubicBezTo>
                  <a:cubicBezTo>
                    <a:pt x="471" y="426"/>
                    <a:pt x="471" y="427"/>
                    <a:pt x="471" y="427"/>
                  </a:cubicBezTo>
                  <a:cubicBezTo>
                    <a:pt x="471" y="427"/>
                    <a:pt x="471" y="427"/>
                    <a:pt x="471" y="428"/>
                  </a:cubicBezTo>
                  <a:cubicBezTo>
                    <a:pt x="471" y="428"/>
                    <a:pt x="471" y="429"/>
                    <a:pt x="471" y="429"/>
                  </a:cubicBezTo>
                  <a:cubicBezTo>
                    <a:pt x="471" y="430"/>
                    <a:pt x="471" y="431"/>
                    <a:pt x="472" y="431"/>
                  </a:cubicBezTo>
                  <a:cubicBezTo>
                    <a:pt x="472" y="432"/>
                    <a:pt x="472" y="432"/>
                    <a:pt x="472" y="432"/>
                  </a:cubicBezTo>
                  <a:cubicBezTo>
                    <a:pt x="472" y="433"/>
                    <a:pt x="472" y="433"/>
                    <a:pt x="473" y="433"/>
                  </a:cubicBezTo>
                  <a:cubicBezTo>
                    <a:pt x="473" y="433"/>
                    <a:pt x="473" y="434"/>
                    <a:pt x="473" y="435"/>
                  </a:cubicBezTo>
                  <a:cubicBezTo>
                    <a:pt x="472" y="436"/>
                    <a:pt x="472" y="437"/>
                    <a:pt x="473" y="439"/>
                  </a:cubicBezTo>
                  <a:cubicBezTo>
                    <a:pt x="473" y="439"/>
                    <a:pt x="473" y="440"/>
                    <a:pt x="474" y="440"/>
                  </a:cubicBezTo>
                  <a:cubicBezTo>
                    <a:pt x="474" y="441"/>
                    <a:pt x="473" y="441"/>
                    <a:pt x="473" y="441"/>
                  </a:cubicBezTo>
                  <a:cubicBezTo>
                    <a:pt x="473" y="441"/>
                    <a:pt x="473" y="443"/>
                    <a:pt x="473" y="444"/>
                  </a:cubicBezTo>
                  <a:cubicBezTo>
                    <a:pt x="473" y="445"/>
                    <a:pt x="473" y="446"/>
                    <a:pt x="473" y="447"/>
                  </a:cubicBezTo>
                  <a:cubicBezTo>
                    <a:pt x="473" y="448"/>
                    <a:pt x="473" y="448"/>
                    <a:pt x="474" y="448"/>
                  </a:cubicBezTo>
                  <a:cubicBezTo>
                    <a:pt x="474" y="449"/>
                    <a:pt x="474" y="449"/>
                    <a:pt x="474" y="450"/>
                  </a:cubicBezTo>
                  <a:cubicBezTo>
                    <a:pt x="474" y="450"/>
                    <a:pt x="474" y="450"/>
                    <a:pt x="474" y="450"/>
                  </a:cubicBezTo>
                  <a:cubicBezTo>
                    <a:pt x="474" y="451"/>
                    <a:pt x="474" y="451"/>
                    <a:pt x="474" y="452"/>
                  </a:cubicBezTo>
                  <a:cubicBezTo>
                    <a:pt x="474" y="452"/>
                    <a:pt x="474" y="452"/>
                    <a:pt x="474" y="453"/>
                  </a:cubicBezTo>
                  <a:cubicBezTo>
                    <a:pt x="474" y="453"/>
                    <a:pt x="474" y="454"/>
                    <a:pt x="474" y="455"/>
                  </a:cubicBezTo>
                  <a:cubicBezTo>
                    <a:pt x="474" y="455"/>
                    <a:pt x="474" y="456"/>
                    <a:pt x="473" y="456"/>
                  </a:cubicBezTo>
                  <a:cubicBezTo>
                    <a:pt x="473" y="457"/>
                    <a:pt x="473" y="457"/>
                    <a:pt x="473" y="458"/>
                  </a:cubicBezTo>
                  <a:cubicBezTo>
                    <a:pt x="473" y="458"/>
                    <a:pt x="473" y="459"/>
                    <a:pt x="473" y="459"/>
                  </a:cubicBezTo>
                  <a:cubicBezTo>
                    <a:pt x="473" y="460"/>
                    <a:pt x="473" y="461"/>
                    <a:pt x="473" y="462"/>
                  </a:cubicBezTo>
                  <a:cubicBezTo>
                    <a:pt x="472" y="463"/>
                    <a:pt x="473" y="464"/>
                    <a:pt x="473" y="464"/>
                  </a:cubicBezTo>
                  <a:cubicBezTo>
                    <a:pt x="473" y="465"/>
                    <a:pt x="473" y="465"/>
                    <a:pt x="473" y="465"/>
                  </a:cubicBezTo>
                  <a:cubicBezTo>
                    <a:pt x="473" y="465"/>
                    <a:pt x="473" y="465"/>
                    <a:pt x="473" y="465"/>
                  </a:cubicBezTo>
                  <a:cubicBezTo>
                    <a:pt x="473" y="466"/>
                    <a:pt x="473" y="466"/>
                    <a:pt x="472" y="466"/>
                  </a:cubicBezTo>
                  <a:cubicBezTo>
                    <a:pt x="472" y="466"/>
                    <a:pt x="472" y="467"/>
                    <a:pt x="473" y="467"/>
                  </a:cubicBezTo>
                  <a:cubicBezTo>
                    <a:pt x="473" y="467"/>
                    <a:pt x="473" y="467"/>
                    <a:pt x="473" y="468"/>
                  </a:cubicBezTo>
                  <a:cubicBezTo>
                    <a:pt x="473" y="468"/>
                    <a:pt x="473" y="468"/>
                    <a:pt x="473" y="468"/>
                  </a:cubicBezTo>
                  <a:cubicBezTo>
                    <a:pt x="472" y="468"/>
                    <a:pt x="472" y="469"/>
                    <a:pt x="472" y="470"/>
                  </a:cubicBezTo>
                  <a:cubicBezTo>
                    <a:pt x="472" y="470"/>
                    <a:pt x="472" y="470"/>
                    <a:pt x="472" y="470"/>
                  </a:cubicBezTo>
                  <a:cubicBezTo>
                    <a:pt x="472" y="471"/>
                    <a:pt x="471" y="471"/>
                    <a:pt x="472" y="472"/>
                  </a:cubicBezTo>
                  <a:cubicBezTo>
                    <a:pt x="472" y="472"/>
                    <a:pt x="472" y="472"/>
                    <a:pt x="472" y="472"/>
                  </a:cubicBezTo>
                  <a:cubicBezTo>
                    <a:pt x="471" y="472"/>
                    <a:pt x="471" y="472"/>
                    <a:pt x="471" y="473"/>
                  </a:cubicBezTo>
                  <a:cubicBezTo>
                    <a:pt x="472" y="473"/>
                    <a:pt x="471" y="473"/>
                    <a:pt x="471" y="474"/>
                  </a:cubicBezTo>
                  <a:cubicBezTo>
                    <a:pt x="471" y="474"/>
                    <a:pt x="471" y="474"/>
                    <a:pt x="471" y="475"/>
                  </a:cubicBezTo>
                  <a:cubicBezTo>
                    <a:pt x="471" y="475"/>
                    <a:pt x="471" y="477"/>
                    <a:pt x="471" y="477"/>
                  </a:cubicBezTo>
                  <a:cubicBezTo>
                    <a:pt x="471" y="477"/>
                    <a:pt x="471" y="477"/>
                    <a:pt x="471" y="477"/>
                  </a:cubicBezTo>
                  <a:cubicBezTo>
                    <a:pt x="471" y="478"/>
                    <a:pt x="471" y="478"/>
                    <a:pt x="470" y="478"/>
                  </a:cubicBezTo>
                  <a:cubicBezTo>
                    <a:pt x="470" y="479"/>
                    <a:pt x="470" y="480"/>
                    <a:pt x="470" y="481"/>
                  </a:cubicBezTo>
                  <a:cubicBezTo>
                    <a:pt x="470" y="481"/>
                    <a:pt x="470" y="481"/>
                    <a:pt x="470" y="481"/>
                  </a:cubicBezTo>
                  <a:cubicBezTo>
                    <a:pt x="470" y="482"/>
                    <a:pt x="470" y="482"/>
                    <a:pt x="469" y="483"/>
                  </a:cubicBezTo>
                  <a:cubicBezTo>
                    <a:pt x="469" y="484"/>
                    <a:pt x="469" y="484"/>
                    <a:pt x="469" y="485"/>
                  </a:cubicBezTo>
                  <a:cubicBezTo>
                    <a:pt x="469" y="485"/>
                    <a:pt x="469" y="485"/>
                    <a:pt x="469" y="485"/>
                  </a:cubicBezTo>
                  <a:cubicBezTo>
                    <a:pt x="469" y="486"/>
                    <a:pt x="469" y="486"/>
                    <a:pt x="469" y="486"/>
                  </a:cubicBezTo>
                  <a:cubicBezTo>
                    <a:pt x="469" y="486"/>
                    <a:pt x="469" y="486"/>
                    <a:pt x="469" y="486"/>
                  </a:cubicBezTo>
                  <a:cubicBezTo>
                    <a:pt x="469" y="487"/>
                    <a:pt x="468" y="488"/>
                    <a:pt x="468" y="488"/>
                  </a:cubicBezTo>
                  <a:cubicBezTo>
                    <a:pt x="467" y="489"/>
                    <a:pt x="467" y="490"/>
                    <a:pt x="467" y="491"/>
                  </a:cubicBezTo>
                  <a:cubicBezTo>
                    <a:pt x="467" y="491"/>
                    <a:pt x="467" y="492"/>
                    <a:pt x="467" y="492"/>
                  </a:cubicBezTo>
                  <a:cubicBezTo>
                    <a:pt x="467" y="492"/>
                    <a:pt x="467" y="492"/>
                    <a:pt x="467" y="493"/>
                  </a:cubicBezTo>
                  <a:cubicBezTo>
                    <a:pt x="467" y="493"/>
                    <a:pt x="467" y="494"/>
                    <a:pt x="467" y="494"/>
                  </a:cubicBezTo>
                  <a:cubicBezTo>
                    <a:pt x="465" y="495"/>
                    <a:pt x="465" y="496"/>
                    <a:pt x="465" y="497"/>
                  </a:cubicBezTo>
                  <a:cubicBezTo>
                    <a:pt x="465" y="497"/>
                    <a:pt x="465" y="497"/>
                    <a:pt x="465" y="497"/>
                  </a:cubicBezTo>
                  <a:cubicBezTo>
                    <a:pt x="465" y="497"/>
                    <a:pt x="465" y="498"/>
                    <a:pt x="465" y="498"/>
                  </a:cubicBezTo>
                  <a:cubicBezTo>
                    <a:pt x="465" y="498"/>
                    <a:pt x="465" y="498"/>
                    <a:pt x="465" y="498"/>
                  </a:cubicBezTo>
                  <a:cubicBezTo>
                    <a:pt x="465" y="499"/>
                    <a:pt x="465" y="499"/>
                    <a:pt x="464" y="500"/>
                  </a:cubicBezTo>
                  <a:cubicBezTo>
                    <a:pt x="464" y="500"/>
                    <a:pt x="464" y="500"/>
                    <a:pt x="463" y="500"/>
                  </a:cubicBezTo>
                  <a:cubicBezTo>
                    <a:pt x="463" y="501"/>
                    <a:pt x="463" y="502"/>
                    <a:pt x="463" y="502"/>
                  </a:cubicBezTo>
                  <a:cubicBezTo>
                    <a:pt x="463" y="503"/>
                    <a:pt x="463" y="503"/>
                    <a:pt x="463" y="503"/>
                  </a:cubicBezTo>
                  <a:cubicBezTo>
                    <a:pt x="463" y="504"/>
                    <a:pt x="463" y="504"/>
                    <a:pt x="463" y="505"/>
                  </a:cubicBezTo>
                  <a:cubicBezTo>
                    <a:pt x="463" y="505"/>
                    <a:pt x="463" y="505"/>
                    <a:pt x="463" y="505"/>
                  </a:cubicBezTo>
                  <a:cubicBezTo>
                    <a:pt x="463" y="505"/>
                    <a:pt x="462" y="505"/>
                    <a:pt x="462" y="505"/>
                  </a:cubicBezTo>
                  <a:cubicBezTo>
                    <a:pt x="461" y="506"/>
                    <a:pt x="461" y="507"/>
                    <a:pt x="461" y="508"/>
                  </a:cubicBezTo>
                  <a:cubicBezTo>
                    <a:pt x="461" y="508"/>
                    <a:pt x="460" y="509"/>
                    <a:pt x="460" y="509"/>
                  </a:cubicBezTo>
                  <a:cubicBezTo>
                    <a:pt x="460" y="509"/>
                    <a:pt x="460" y="510"/>
                    <a:pt x="461" y="510"/>
                  </a:cubicBezTo>
                  <a:cubicBezTo>
                    <a:pt x="461" y="510"/>
                    <a:pt x="461" y="510"/>
                    <a:pt x="461" y="510"/>
                  </a:cubicBezTo>
                  <a:cubicBezTo>
                    <a:pt x="460" y="510"/>
                    <a:pt x="459" y="511"/>
                    <a:pt x="459" y="513"/>
                  </a:cubicBezTo>
                  <a:cubicBezTo>
                    <a:pt x="459" y="514"/>
                    <a:pt x="459" y="514"/>
                    <a:pt x="459" y="515"/>
                  </a:cubicBezTo>
                  <a:cubicBezTo>
                    <a:pt x="459" y="515"/>
                    <a:pt x="459" y="515"/>
                    <a:pt x="459" y="515"/>
                  </a:cubicBezTo>
                  <a:cubicBezTo>
                    <a:pt x="458" y="516"/>
                    <a:pt x="458" y="516"/>
                    <a:pt x="458" y="517"/>
                  </a:cubicBezTo>
                  <a:cubicBezTo>
                    <a:pt x="458" y="517"/>
                    <a:pt x="458" y="518"/>
                    <a:pt x="457" y="518"/>
                  </a:cubicBezTo>
                  <a:cubicBezTo>
                    <a:pt x="456" y="519"/>
                    <a:pt x="456" y="520"/>
                    <a:pt x="456" y="521"/>
                  </a:cubicBezTo>
                  <a:cubicBezTo>
                    <a:pt x="456" y="521"/>
                    <a:pt x="456" y="521"/>
                    <a:pt x="456" y="521"/>
                  </a:cubicBezTo>
                  <a:cubicBezTo>
                    <a:pt x="455" y="522"/>
                    <a:pt x="455" y="523"/>
                    <a:pt x="455" y="523"/>
                  </a:cubicBezTo>
                  <a:cubicBezTo>
                    <a:pt x="455" y="523"/>
                    <a:pt x="455" y="524"/>
                    <a:pt x="455" y="524"/>
                  </a:cubicBezTo>
                  <a:cubicBezTo>
                    <a:pt x="455" y="524"/>
                    <a:pt x="455" y="524"/>
                    <a:pt x="455" y="524"/>
                  </a:cubicBezTo>
                  <a:cubicBezTo>
                    <a:pt x="455" y="525"/>
                    <a:pt x="454" y="525"/>
                    <a:pt x="454" y="526"/>
                  </a:cubicBezTo>
                  <a:cubicBezTo>
                    <a:pt x="454" y="526"/>
                    <a:pt x="453" y="527"/>
                    <a:pt x="453" y="527"/>
                  </a:cubicBezTo>
                  <a:cubicBezTo>
                    <a:pt x="453" y="527"/>
                    <a:pt x="453" y="528"/>
                    <a:pt x="453" y="528"/>
                  </a:cubicBezTo>
                  <a:cubicBezTo>
                    <a:pt x="453" y="529"/>
                    <a:pt x="453" y="529"/>
                    <a:pt x="452" y="530"/>
                  </a:cubicBezTo>
                  <a:cubicBezTo>
                    <a:pt x="451" y="530"/>
                    <a:pt x="451" y="531"/>
                    <a:pt x="451" y="531"/>
                  </a:cubicBezTo>
                  <a:cubicBezTo>
                    <a:pt x="451" y="531"/>
                    <a:pt x="451" y="531"/>
                    <a:pt x="451" y="531"/>
                  </a:cubicBezTo>
                  <a:cubicBezTo>
                    <a:pt x="450" y="531"/>
                    <a:pt x="450" y="531"/>
                    <a:pt x="450" y="531"/>
                  </a:cubicBezTo>
                  <a:cubicBezTo>
                    <a:pt x="449" y="531"/>
                    <a:pt x="449" y="531"/>
                    <a:pt x="449" y="531"/>
                  </a:cubicBezTo>
                  <a:cubicBezTo>
                    <a:pt x="448" y="531"/>
                    <a:pt x="447" y="531"/>
                    <a:pt x="447" y="531"/>
                  </a:cubicBezTo>
                  <a:cubicBezTo>
                    <a:pt x="445" y="531"/>
                    <a:pt x="444" y="531"/>
                    <a:pt x="443" y="531"/>
                  </a:cubicBezTo>
                  <a:cubicBezTo>
                    <a:pt x="443" y="531"/>
                    <a:pt x="443" y="531"/>
                    <a:pt x="443" y="531"/>
                  </a:cubicBezTo>
                  <a:cubicBezTo>
                    <a:pt x="443" y="531"/>
                    <a:pt x="442" y="531"/>
                    <a:pt x="442" y="531"/>
                  </a:cubicBezTo>
                  <a:cubicBezTo>
                    <a:pt x="441" y="531"/>
                    <a:pt x="441" y="531"/>
                    <a:pt x="440" y="531"/>
                  </a:cubicBezTo>
                  <a:cubicBezTo>
                    <a:pt x="440" y="531"/>
                    <a:pt x="440" y="531"/>
                    <a:pt x="440" y="531"/>
                  </a:cubicBezTo>
                  <a:cubicBezTo>
                    <a:pt x="438" y="531"/>
                    <a:pt x="437" y="531"/>
                    <a:pt x="436" y="531"/>
                  </a:cubicBezTo>
                  <a:cubicBezTo>
                    <a:pt x="436" y="531"/>
                    <a:pt x="435" y="531"/>
                    <a:pt x="435" y="531"/>
                  </a:cubicBezTo>
                  <a:cubicBezTo>
                    <a:pt x="434" y="531"/>
                    <a:pt x="434" y="531"/>
                    <a:pt x="434" y="531"/>
                  </a:cubicBezTo>
                  <a:cubicBezTo>
                    <a:pt x="434" y="531"/>
                    <a:pt x="433" y="531"/>
                    <a:pt x="433" y="531"/>
                  </a:cubicBezTo>
                  <a:cubicBezTo>
                    <a:pt x="433" y="531"/>
                    <a:pt x="433" y="531"/>
                    <a:pt x="433" y="531"/>
                  </a:cubicBezTo>
                  <a:cubicBezTo>
                    <a:pt x="431" y="531"/>
                    <a:pt x="431" y="531"/>
                    <a:pt x="430" y="531"/>
                  </a:cubicBezTo>
                  <a:cubicBezTo>
                    <a:pt x="430" y="530"/>
                    <a:pt x="429" y="530"/>
                    <a:pt x="429" y="530"/>
                  </a:cubicBezTo>
                  <a:cubicBezTo>
                    <a:pt x="429" y="530"/>
                    <a:pt x="428" y="529"/>
                    <a:pt x="427" y="530"/>
                  </a:cubicBezTo>
                  <a:cubicBezTo>
                    <a:pt x="427" y="529"/>
                    <a:pt x="426" y="529"/>
                    <a:pt x="425" y="530"/>
                  </a:cubicBezTo>
                  <a:cubicBezTo>
                    <a:pt x="425" y="530"/>
                    <a:pt x="425" y="530"/>
                    <a:pt x="425" y="530"/>
                  </a:cubicBezTo>
                  <a:cubicBezTo>
                    <a:pt x="425" y="530"/>
                    <a:pt x="425" y="530"/>
                    <a:pt x="425" y="530"/>
                  </a:cubicBezTo>
                  <a:cubicBezTo>
                    <a:pt x="424" y="529"/>
                    <a:pt x="424" y="529"/>
                    <a:pt x="422" y="529"/>
                  </a:cubicBezTo>
                  <a:cubicBezTo>
                    <a:pt x="422" y="529"/>
                    <a:pt x="422" y="529"/>
                    <a:pt x="422" y="529"/>
                  </a:cubicBezTo>
                  <a:cubicBezTo>
                    <a:pt x="422" y="529"/>
                    <a:pt x="422" y="529"/>
                    <a:pt x="422" y="529"/>
                  </a:cubicBezTo>
                  <a:cubicBezTo>
                    <a:pt x="421" y="529"/>
                    <a:pt x="421" y="529"/>
                    <a:pt x="421" y="529"/>
                  </a:cubicBezTo>
                  <a:cubicBezTo>
                    <a:pt x="421" y="529"/>
                    <a:pt x="421" y="529"/>
                    <a:pt x="421" y="529"/>
                  </a:cubicBezTo>
                  <a:cubicBezTo>
                    <a:pt x="421" y="529"/>
                    <a:pt x="420" y="529"/>
                    <a:pt x="420" y="529"/>
                  </a:cubicBezTo>
                  <a:cubicBezTo>
                    <a:pt x="419" y="529"/>
                    <a:pt x="419" y="528"/>
                    <a:pt x="419" y="528"/>
                  </a:cubicBezTo>
                  <a:cubicBezTo>
                    <a:pt x="418" y="528"/>
                    <a:pt x="417" y="528"/>
                    <a:pt x="417" y="528"/>
                  </a:cubicBezTo>
                  <a:cubicBezTo>
                    <a:pt x="417" y="528"/>
                    <a:pt x="416" y="528"/>
                    <a:pt x="416" y="528"/>
                  </a:cubicBezTo>
                  <a:cubicBezTo>
                    <a:pt x="416" y="528"/>
                    <a:pt x="415" y="527"/>
                    <a:pt x="415" y="527"/>
                  </a:cubicBezTo>
                  <a:cubicBezTo>
                    <a:pt x="415" y="527"/>
                    <a:pt x="415" y="527"/>
                    <a:pt x="414" y="527"/>
                  </a:cubicBezTo>
                  <a:cubicBezTo>
                    <a:pt x="414" y="527"/>
                    <a:pt x="414" y="527"/>
                    <a:pt x="414" y="527"/>
                  </a:cubicBezTo>
                  <a:cubicBezTo>
                    <a:pt x="414" y="527"/>
                    <a:pt x="413" y="527"/>
                    <a:pt x="413" y="527"/>
                  </a:cubicBezTo>
                  <a:cubicBezTo>
                    <a:pt x="413" y="527"/>
                    <a:pt x="413" y="527"/>
                    <a:pt x="413" y="527"/>
                  </a:cubicBezTo>
                  <a:cubicBezTo>
                    <a:pt x="412" y="527"/>
                    <a:pt x="412" y="526"/>
                    <a:pt x="412" y="526"/>
                  </a:cubicBezTo>
                  <a:cubicBezTo>
                    <a:pt x="412" y="526"/>
                    <a:pt x="412" y="526"/>
                    <a:pt x="412" y="526"/>
                  </a:cubicBezTo>
                  <a:cubicBezTo>
                    <a:pt x="411" y="526"/>
                    <a:pt x="411" y="526"/>
                    <a:pt x="410" y="526"/>
                  </a:cubicBezTo>
                  <a:cubicBezTo>
                    <a:pt x="410" y="525"/>
                    <a:pt x="410" y="525"/>
                    <a:pt x="409" y="525"/>
                  </a:cubicBezTo>
                  <a:cubicBezTo>
                    <a:pt x="409" y="525"/>
                    <a:pt x="409" y="525"/>
                    <a:pt x="408" y="525"/>
                  </a:cubicBezTo>
                  <a:cubicBezTo>
                    <a:pt x="408" y="525"/>
                    <a:pt x="407" y="525"/>
                    <a:pt x="407" y="525"/>
                  </a:cubicBezTo>
                  <a:cubicBezTo>
                    <a:pt x="407" y="525"/>
                    <a:pt x="407" y="525"/>
                    <a:pt x="406" y="525"/>
                  </a:cubicBezTo>
                  <a:cubicBezTo>
                    <a:pt x="406" y="525"/>
                    <a:pt x="406" y="524"/>
                    <a:pt x="405" y="524"/>
                  </a:cubicBezTo>
                  <a:cubicBezTo>
                    <a:pt x="405" y="524"/>
                    <a:pt x="405" y="524"/>
                    <a:pt x="405" y="524"/>
                  </a:cubicBezTo>
                  <a:cubicBezTo>
                    <a:pt x="405" y="524"/>
                    <a:pt x="404" y="524"/>
                    <a:pt x="404" y="524"/>
                  </a:cubicBezTo>
                  <a:cubicBezTo>
                    <a:pt x="404" y="524"/>
                    <a:pt x="404" y="524"/>
                    <a:pt x="404" y="524"/>
                  </a:cubicBezTo>
                  <a:cubicBezTo>
                    <a:pt x="403" y="523"/>
                    <a:pt x="403" y="523"/>
                    <a:pt x="402" y="523"/>
                  </a:cubicBezTo>
                  <a:cubicBezTo>
                    <a:pt x="402" y="523"/>
                    <a:pt x="401" y="523"/>
                    <a:pt x="401" y="523"/>
                  </a:cubicBezTo>
                  <a:cubicBezTo>
                    <a:pt x="400" y="523"/>
                    <a:pt x="400" y="523"/>
                    <a:pt x="400" y="523"/>
                  </a:cubicBezTo>
                  <a:cubicBezTo>
                    <a:pt x="400" y="523"/>
                    <a:pt x="400" y="522"/>
                    <a:pt x="400" y="522"/>
                  </a:cubicBezTo>
                  <a:cubicBezTo>
                    <a:pt x="399" y="521"/>
                    <a:pt x="398" y="521"/>
                    <a:pt x="397" y="521"/>
                  </a:cubicBezTo>
                  <a:cubicBezTo>
                    <a:pt x="397" y="521"/>
                    <a:pt x="397" y="521"/>
                    <a:pt x="397" y="521"/>
                  </a:cubicBezTo>
                  <a:cubicBezTo>
                    <a:pt x="397" y="520"/>
                    <a:pt x="396" y="520"/>
                    <a:pt x="396" y="520"/>
                  </a:cubicBezTo>
                  <a:cubicBezTo>
                    <a:pt x="396" y="520"/>
                    <a:pt x="395" y="520"/>
                    <a:pt x="395" y="520"/>
                  </a:cubicBezTo>
                  <a:cubicBezTo>
                    <a:pt x="395" y="520"/>
                    <a:pt x="394" y="519"/>
                    <a:pt x="394" y="519"/>
                  </a:cubicBezTo>
                  <a:cubicBezTo>
                    <a:pt x="394" y="519"/>
                    <a:pt x="394" y="519"/>
                    <a:pt x="394" y="519"/>
                  </a:cubicBezTo>
                  <a:cubicBezTo>
                    <a:pt x="394" y="519"/>
                    <a:pt x="394" y="519"/>
                    <a:pt x="394" y="519"/>
                  </a:cubicBezTo>
                  <a:cubicBezTo>
                    <a:pt x="394" y="519"/>
                    <a:pt x="393" y="518"/>
                    <a:pt x="392" y="518"/>
                  </a:cubicBezTo>
                  <a:cubicBezTo>
                    <a:pt x="392" y="518"/>
                    <a:pt x="392" y="517"/>
                    <a:pt x="391" y="517"/>
                  </a:cubicBezTo>
                  <a:cubicBezTo>
                    <a:pt x="391" y="517"/>
                    <a:pt x="391" y="517"/>
                    <a:pt x="391" y="517"/>
                  </a:cubicBezTo>
                  <a:cubicBezTo>
                    <a:pt x="391" y="517"/>
                    <a:pt x="391" y="517"/>
                    <a:pt x="391" y="516"/>
                  </a:cubicBezTo>
                  <a:cubicBezTo>
                    <a:pt x="390" y="516"/>
                    <a:pt x="390" y="516"/>
                    <a:pt x="390" y="516"/>
                  </a:cubicBezTo>
                  <a:cubicBezTo>
                    <a:pt x="390" y="516"/>
                    <a:pt x="390" y="516"/>
                    <a:pt x="390" y="516"/>
                  </a:cubicBezTo>
                  <a:cubicBezTo>
                    <a:pt x="390" y="515"/>
                    <a:pt x="390" y="515"/>
                    <a:pt x="389" y="515"/>
                  </a:cubicBezTo>
                  <a:cubicBezTo>
                    <a:pt x="389" y="514"/>
                    <a:pt x="389" y="514"/>
                    <a:pt x="389" y="513"/>
                  </a:cubicBezTo>
                  <a:cubicBezTo>
                    <a:pt x="389" y="513"/>
                    <a:pt x="389" y="513"/>
                    <a:pt x="389" y="513"/>
                  </a:cubicBezTo>
                  <a:cubicBezTo>
                    <a:pt x="388" y="512"/>
                    <a:pt x="388" y="512"/>
                    <a:pt x="388" y="512"/>
                  </a:cubicBezTo>
                  <a:cubicBezTo>
                    <a:pt x="388" y="511"/>
                    <a:pt x="388" y="510"/>
                    <a:pt x="387" y="509"/>
                  </a:cubicBezTo>
                  <a:cubicBezTo>
                    <a:pt x="387" y="509"/>
                    <a:pt x="387" y="509"/>
                    <a:pt x="387" y="508"/>
                  </a:cubicBezTo>
                  <a:cubicBezTo>
                    <a:pt x="387" y="508"/>
                    <a:pt x="387" y="508"/>
                    <a:pt x="387" y="507"/>
                  </a:cubicBezTo>
                  <a:cubicBezTo>
                    <a:pt x="386" y="506"/>
                    <a:pt x="387" y="506"/>
                    <a:pt x="387" y="505"/>
                  </a:cubicBezTo>
                  <a:cubicBezTo>
                    <a:pt x="387" y="505"/>
                    <a:pt x="387" y="504"/>
                    <a:pt x="387" y="504"/>
                  </a:cubicBezTo>
                  <a:cubicBezTo>
                    <a:pt x="386" y="503"/>
                    <a:pt x="387" y="503"/>
                    <a:pt x="387" y="502"/>
                  </a:cubicBezTo>
                  <a:cubicBezTo>
                    <a:pt x="387" y="501"/>
                    <a:pt x="387" y="501"/>
                    <a:pt x="387" y="501"/>
                  </a:cubicBezTo>
                  <a:cubicBezTo>
                    <a:pt x="387" y="501"/>
                    <a:pt x="387" y="501"/>
                    <a:pt x="387" y="501"/>
                  </a:cubicBezTo>
                  <a:cubicBezTo>
                    <a:pt x="387" y="501"/>
                    <a:pt x="387" y="500"/>
                    <a:pt x="387" y="500"/>
                  </a:cubicBezTo>
                  <a:cubicBezTo>
                    <a:pt x="387" y="499"/>
                    <a:pt x="388" y="498"/>
                    <a:pt x="387" y="497"/>
                  </a:cubicBezTo>
                  <a:cubicBezTo>
                    <a:pt x="387" y="496"/>
                    <a:pt x="387" y="496"/>
                    <a:pt x="387" y="495"/>
                  </a:cubicBezTo>
                  <a:cubicBezTo>
                    <a:pt x="387" y="495"/>
                    <a:pt x="387" y="495"/>
                    <a:pt x="387" y="495"/>
                  </a:cubicBezTo>
                  <a:cubicBezTo>
                    <a:pt x="387" y="495"/>
                    <a:pt x="387" y="495"/>
                    <a:pt x="387" y="495"/>
                  </a:cubicBezTo>
                  <a:cubicBezTo>
                    <a:pt x="388" y="494"/>
                    <a:pt x="388" y="494"/>
                    <a:pt x="388" y="493"/>
                  </a:cubicBezTo>
                  <a:cubicBezTo>
                    <a:pt x="388" y="493"/>
                    <a:pt x="388" y="493"/>
                    <a:pt x="387" y="493"/>
                  </a:cubicBezTo>
                  <a:cubicBezTo>
                    <a:pt x="388" y="493"/>
                    <a:pt x="388" y="493"/>
                    <a:pt x="388" y="493"/>
                  </a:cubicBezTo>
                  <a:cubicBezTo>
                    <a:pt x="388" y="493"/>
                    <a:pt x="388" y="493"/>
                    <a:pt x="388" y="493"/>
                  </a:cubicBezTo>
                  <a:cubicBezTo>
                    <a:pt x="388" y="493"/>
                    <a:pt x="389" y="493"/>
                    <a:pt x="389" y="493"/>
                  </a:cubicBezTo>
                  <a:cubicBezTo>
                    <a:pt x="389" y="493"/>
                    <a:pt x="390" y="494"/>
                    <a:pt x="390" y="494"/>
                  </a:cubicBezTo>
                  <a:cubicBezTo>
                    <a:pt x="390" y="494"/>
                    <a:pt x="390" y="494"/>
                    <a:pt x="391" y="493"/>
                  </a:cubicBezTo>
                  <a:cubicBezTo>
                    <a:pt x="391" y="494"/>
                    <a:pt x="392" y="493"/>
                    <a:pt x="392" y="493"/>
                  </a:cubicBezTo>
                  <a:cubicBezTo>
                    <a:pt x="393" y="493"/>
                    <a:pt x="393" y="493"/>
                    <a:pt x="393" y="493"/>
                  </a:cubicBezTo>
                  <a:cubicBezTo>
                    <a:pt x="393" y="493"/>
                    <a:pt x="393" y="493"/>
                    <a:pt x="393" y="493"/>
                  </a:cubicBezTo>
                  <a:cubicBezTo>
                    <a:pt x="393" y="493"/>
                    <a:pt x="394" y="493"/>
                    <a:pt x="394" y="493"/>
                  </a:cubicBezTo>
                  <a:cubicBezTo>
                    <a:pt x="395" y="493"/>
                    <a:pt x="395" y="493"/>
                    <a:pt x="396" y="493"/>
                  </a:cubicBezTo>
                  <a:cubicBezTo>
                    <a:pt x="396" y="493"/>
                    <a:pt x="396" y="493"/>
                    <a:pt x="396" y="493"/>
                  </a:cubicBezTo>
                  <a:cubicBezTo>
                    <a:pt x="397" y="492"/>
                    <a:pt x="398" y="492"/>
                    <a:pt x="399" y="492"/>
                  </a:cubicBezTo>
                  <a:cubicBezTo>
                    <a:pt x="399" y="492"/>
                    <a:pt x="399" y="492"/>
                    <a:pt x="400" y="492"/>
                  </a:cubicBezTo>
                  <a:cubicBezTo>
                    <a:pt x="400" y="492"/>
                    <a:pt x="400" y="491"/>
                    <a:pt x="401" y="491"/>
                  </a:cubicBezTo>
                  <a:cubicBezTo>
                    <a:pt x="401" y="491"/>
                    <a:pt x="401" y="491"/>
                    <a:pt x="401" y="491"/>
                  </a:cubicBezTo>
                  <a:cubicBezTo>
                    <a:pt x="401" y="492"/>
                    <a:pt x="401" y="492"/>
                    <a:pt x="401" y="492"/>
                  </a:cubicBezTo>
                  <a:cubicBezTo>
                    <a:pt x="401" y="492"/>
                    <a:pt x="402" y="491"/>
                    <a:pt x="402" y="491"/>
                  </a:cubicBezTo>
                  <a:cubicBezTo>
                    <a:pt x="402" y="491"/>
                    <a:pt x="402" y="490"/>
                    <a:pt x="402" y="490"/>
                  </a:cubicBezTo>
                  <a:cubicBezTo>
                    <a:pt x="403" y="490"/>
                    <a:pt x="403" y="490"/>
                    <a:pt x="403" y="491"/>
                  </a:cubicBezTo>
                  <a:cubicBezTo>
                    <a:pt x="403" y="491"/>
                    <a:pt x="404" y="491"/>
                    <a:pt x="404" y="491"/>
                  </a:cubicBezTo>
                  <a:cubicBezTo>
                    <a:pt x="404" y="491"/>
                    <a:pt x="404" y="491"/>
                    <a:pt x="404" y="490"/>
                  </a:cubicBezTo>
                  <a:cubicBezTo>
                    <a:pt x="404" y="490"/>
                    <a:pt x="405" y="490"/>
                    <a:pt x="405" y="490"/>
                  </a:cubicBezTo>
                  <a:cubicBezTo>
                    <a:pt x="405" y="490"/>
                    <a:pt x="405" y="490"/>
                    <a:pt x="405" y="490"/>
                  </a:cubicBezTo>
                  <a:cubicBezTo>
                    <a:pt x="406" y="490"/>
                    <a:pt x="406" y="490"/>
                    <a:pt x="406" y="490"/>
                  </a:cubicBezTo>
                  <a:cubicBezTo>
                    <a:pt x="407" y="490"/>
                    <a:pt x="408" y="490"/>
                    <a:pt x="408" y="489"/>
                  </a:cubicBezTo>
                  <a:cubicBezTo>
                    <a:pt x="408" y="488"/>
                    <a:pt x="408" y="488"/>
                    <a:pt x="407" y="487"/>
                  </a:cubicBezTo>
                  <a:cubicBezTo>
                    <a:pt x="407" y="487"/>
                    <a:pt x="407" y="487"/>
                    <a:pt x="407" y="487"/>
                  </a:cubicBezTo>
                  <a:cubicBezTo>
                    <a:pt x="406" y="487"/>
                    <a:pt x="406" y="486"/>
                    <a:pt x="405" y="486"/>
                  </a:cubicBezTo>
                  <a:cubicBezTo>
                    <a:pt x="405" y="486"/>
                    <a:pt x="405" y="486"/>
                    <a:pt x="405" y="486"/>
                  </a:cubicBezTo>
                  <a:cubicBezTo>
                    <a:pt x="405" y="486"/>
                    <a:pt x="404" y="486"/>
                    <a:pt x="404" y="486"/>
                  </a:cubicBezTo>
                  <a:cubicBezTo>
                    <a:pt x="404" y="486"/>
                    <a:pt x="403" y="486"/>
                    <a:pt x="402" y="487"/>
                  </a:cubicBezTo>
                  <a:cubicBezTo>
                    <a:pt x="402" y="487"/>
                    <a:pt x="402" y="487"/>
                    <a:pt x="402" y="487"/>
                  </a:cubicBezTo>
                  <a:cubicBezTo>
                    <a:pt x="402" y="487"/>
                    <a:pt x="402" y="487"/>
                    <a:pt x="401" y="487"/>
                  </a:cubicBezTo>
                  <a:cubicBezTo>
                    <a:pt x="401" y="487"/>
                    <a:pt x="401" y="487"/>
                    <a:pt x="401" y="487"/>
                  </a:cubicBezTo>
                  <a:cubicBezTo>
                    <a:pt x="401" y="487"/>
                    <a:pt x="401" y="487"/>
                    <a:pt x="400" y="488"/>
                  </a:cubicBezTo>
                  <a:cubicBezTo>
                    <a:pt x="400" y="488"/>
                    <a:pt x="400" y="488"/>
                    <a:pt x="400" y="488"/>
                  </a:cubicBezTo>
                  <a:cubicBezTo>
                    <a:pt x="399" y="488"/>
                    <a:pt x="399" y="488"/>
                    <a:pt x="398" y="488"/>
                  </a:cubicBezTo>
                  <a:cubicBezTo>
                    <a:pt x="398" y="488"/>
                    <a:pt x="398" y="488"/>
                    <a:pt x="398" y="488"/>
                  </a:cubicBezTo>
                  <a:cubicBezTo>
                    <a:pt x="397" y="489"/>
                    <a:pt x="397" y="489"/>
                    <a:pt x="397" y="489"/>
                  </a:cubicBezTo>
                  <a:cubicBezTo>
                    <a:pt x="396" y="489"/>
                    <a:pt x="396" y="489"/>
                    <a:pt x="396" y="489"/>
                  </a:cubicBezTo>
                  <a:cubicBezTo>
                    <a:pt x="396" y="488"/>
                    <a:pt x="395" y="489"/>
                    <a:pt x="395" y="489"/>
                  </a:cubicBezTo>
                  <a:cubicBezTo>
                    <a:pt x="395" y="489"/>
                    <a:pt x="395" y="489"/>
                    <a:pt x="394" y="489"/>
                  </a:cubicBezTo>
                  <a:cubicBezTo>
                    <a:pt x="394" y="489"/>
                    <a:pt x="394" y="489"/>
                    <a:pt x="393" y="489"/>
                  </a:cubicBezTo>
                  <a:cubicBezTo>
                    <a:pt x="393" y="489"/>
                    <a:pt x="393" y="489"/>
                    <a:pt x="393" y="489"/>
                  </a:cubicBezTo>
                  <a:cubicBezTo>
                    <a:pt x="393" y="489"/>
                    <a:pt x="392" y="489"/>
                    <a:pt x="392" y="489"/>
                  </a:cubicBezTo>
                  <a:cubicBezTo>
                    <a:pt x="392" y="489"/>
                    <a:pt x="392" y="489"/>
                    <a:pt x="392" y="489"/>
                  </a:cubicBezTo>
                  <a:cubicBezTo>
                    <a:pt x="391" y="489"/>
                    <a:pt x="391" y="488"/>
                    <a:pt x="391" y="488"/>
                  </a:cubicBezTo>
                  <a:cubicBezTo>
                    <a:pt x="391" y="488"/>
                    <a:pt x="391" y="488"/>
                    <a:pt x="391" y="488"/>
                  </a:cubicBezTo>
                  <a:cubicBezTo>
                    <a:pt x="391" y="489"/>
                    <a:pt x="390" y="489"/>
                    <a:pt x="390" y="489"/>
                  </a:cubicBezTo>
                  <a:cubicBezTo>
                    <a:pt x="390" y="489"/>
                    <a:pt x="390" y="488"/>
                    <a:pt x="390" y="488"/>
                  </a:cubicBezTo>
                  <a:cubicBezTo>
                    <a:pt x="390" y="488"/>
                    <a:pt x="390" y="488"/>
                    <a:pt x="389" y="488"/>
                  </a:cubicBezTo>
                  <a:cubicBezTo>
                    <a:pt x="389" y="488"/>
                    <a:pt x="389" y="488"/>
                    <a:pt x="389" y="488"/>
                  </a:cubicBezTo>
                  <a:cubicBezTo>
                    <a:pt x="388" y="487"/>
                    <a:pt x="388" y="487"/>
                    <a:pt x="388" y="487"/>
                  </a:cubicBezTo>
                  <a:cubicBezTo>
                    <a:pt x="388" y="486"/>
                    <a:pt x="388" y="485"/>
                    <a:pt x="388" y="485"/>
                  </a:cubicBezTo>
                  <a:cubicBezTo>
                    <a:pt x="388" y="484"/>
                    <a:pt x="388" y="484"/>
                    <a:pt x="388" y="484"/>
                  </a:cubicBezTo>
                  <a:cubicBezTo>
                    <a:pt x="388" y="484"/>
                    <a:pt x="388" y="484"/>
                    <a:pt x="388" y="483"/>
                  </a:cubicBezTo>
                  <a:cubicBezTo>
                    <a:pt x="387" y="482"/>
                    <a:pt x="388" y="481"/>
                    <a:pt x="388" y="481"/>
                  </a:cubicBezTo>
                  <a:cubicBezTo>
                    <a:pt x="388" y="480"/>
                    <a:pt x="388" y="480"/>
                    <a:pt x="388" y="479"/>
                  </a:cubicBezTo>
                  <a:cubicBezTo>
                    <a:pt x="388" y="479"/>
                    <a:pt x="388" y="478"/>
                    <a:pt x="388" y="477"/>
                  </a:cubicBezTo>
                  <a:cubicBezTo>
                    <a:pt x="388" y="476"/>
                    <a:pt x="388" y="476"/>
                    <a:pt x="388" y="476"/>
                  </a:cubicBezTo>
                  <a:cubicBezTo>
                    <a:pt x="388" y="475"/>
                    <a:pt x="388" y="474"/>
                    <a:pt x="388" y="474"/>
                  </a:cubicBezTo>
                  <a:cubicBezTo>
                    <a:pt x="388" y="473"/>
                    <a:pt x="389" y="473"/>
                    <a:pt x="389" y="473"/>
                  </a:cubicBezTo>
                  <a:cubicBezTo>
                    <a:pt x="389" y="472"/>
                    <a:pt x="389" y="471"/>
                    <a:pt x="389" y="471"/>
                  </a:cubicBezTo>
                  <a:cubicBezTo>
                    <a:pt x="389" y="471"/>
                    <a:pt x="389" y="471"/>
                    <a:pt x="389" y="470"/>
                  </a:cubicBezTo>
                  <a:cubicBezTo>
                    <a:pt x="389" y="470"/>
                    <a:pt x="389" y="469"/>
                    <a:pt x="389" y="469"/>
                  </a:cubicBezTo>
                  <a:cubicBezTo>
                    <a:pt x="388" y="469"/>
                    <a:pt x="388" y="468"/>
                    <a:pt x="388" y="468"/>
                  </a:cubicBezTo>
                  <a:cubicBezTo>
                    <a:pt x="388" y="468"/>
                    <a:pt x="388" y="468"/>
                    <a:pt x="388" y="468"/>
                  </a:cubicBezTo>
                  <a:cubicBezTo>
                    <a:pt x="388" y="468"/>
                    <a:pt x="388" y="468"/>
                    <a:pt x="388" y="468"/>
                  </a:cubicBezTo>
                  <a:cubicBezTo>
                    <a:pt x="388" y="467"/>
                    <a:pt x="388" y="467"/>
                    <a:pt x="388" y="467"/>
                  </a:cubicBezTo>
                  <a:cubicBezTo>
                    <a:pt x="387" y="467"/>
                    <a:pt x="387" y="467"/>
                    <a:pt x="387" y="466"/>
                  </a:cubicBezTo>
                  <a:cubicBezTo>
                    <a:pt x="386" y="466"/>
                    <a:pt x="386" y="465"/>
                    <a:pt x="385" y="465"/>
                  </a:cubicBezTo>
                  <a:cubicBezTo>
                    <a:pt x="385" y="465"/>
                    <a:pt x="385" y="465"/>
                    <a:pt x="385" y="465"/>
                  </a:cubicBezTo>
                  <a:cubicBezTo>
                    <a:pt x="385" y="465"/>
                    <a:pt x="384" y="465"/>
                    <a:pt x="384" y="465"/>
                  </a:cubicBezTo>
                  <a:cubicBezTo>
                    <a:pt x="384" y="464"/>
                    <a:pt x="384" y="464"/>
                    <a:pt x="384" y="464"/>
                  </a:cubicBezTo>
                  <a:cubicBezTo>
                    <a:pt x="383" y="464"/>
                    <a:pt x="383" y="464"/>
                    <a:pt x="383" y="464"/>
                  </a:cubicBezTo>
                  <a:cubicBezTo>
                    <a:pt x="383" y="464"/>
                    <a:pt x="383" y="464"/>
                    <a:pt x="382" y="463"/>
                  </a:cubicBezTo>
                  <a:cubicBezTo>
                    <a:pt x="382" y="463"/>
                    <a:pt x="381" y="463"/>
                    <a:pt x="380" y="463"/>
                  </a:cubicBezTo>
                  <a:cubicBezTo>
                    <a:pt x="380" y="463"/>
                    <a:pt x="380" y="462"/>
                    <a:pt x="380" y="462"/>
                  </a:cubicBezTo>
                  <a:cubicBezTo>
                    <a:pt x="380" y="462"/>
                    <a:pt x="379" y="462"/>
                    <a:pt x="379" y="462"/>
                  </a:cubicBezTo>
                  <a:cubicBezTo>
                    <a:pt x="379" y="462"/>
                    <a:pt x="379" y="462"/>
                    <a:pt x="379" y="462"/>
                  </a:cubicBezTo>
                  <a:cubicBezTo>
                    <a:pt x="379" y="462"/>
                    <a:pt x="378" y="461"/>
                    <a:pt x="377" y="461"/>
                  </a:cubicBezTo>
                  <a:cubicBezTo>
                    <a:pt x="377" y="461"/>
                    <a:pt x="376" y="460"/>
                    <a:pt x="376" y="460"/>
                  </a:cubicBezTo>
                  <a:cubicBezTo>
                    <a:pt x="376" y="460"/>
                    <a:pt x="375" y="460"/>
                    <a:pt x="375" y="460"/>
                  </a:cubicBezTo>
                  <a:cubicBezTo>
                    <a:pt x="375" y="460"/>
                    <a:pt x="375" y="460"/>
                    <a:pt x="375" y="460"/>
                  </a:cubicBezTo>
                  <a:cubicBezTo>
                    <a:pt x="375" y="460"/>
                    <a:pt x="375" y="460"/>
                    <a:pt x="375" y="460"/>
                  </a:cubicBezTo>
                  <a:cubicBezTo>
                    <a:pt x="375" y="459"/>
                    <a:pt x="376" y="458"/>
                    <a:pt x="375" y="457"/>
                  </a:cubicBezTo>
                  <a:cubicBezTo>
                    <a:pt x="375" y="456"/>
                    <a:pt x="376" y="456"/>
                    <a:pt x="376" y="456"/>
                  </a:cubicBezTo>
                  <a:cubicBezTo>
                    <a:pt x="376" y="456"/>
                    <a:pt x="377" y="455"/>
                    <a:pt x="377" y="455"/>
                  </a:cubicBezTo>
                  <a:cubicBezTo>
                    <a:pt x="377" y="454"/>
                    <a:pt x="378" y="453"/>
                    <a:pt x="378" y="453"/>
                  </a:cubicBezTo>
                  <a:cubicBezTo>
                    <a:pt x="378" y="452"/>
                    <a:pt x="378" y="452"/>
                    <a:pt x="378" y="452"/>
                  </a:cubicBezTo>
                  <a:cubicBezTo>
                    <a:pt x="379" y="451"/>
                    <a:pt x="379" y="451"/>
                    <a:pt x="379" y="450"/>
                  </a:cubicBezTo>
                  <a:cubicBezTo>
                    <a:pt x="379" y="450"/>
                    <a:pt x="379" y="450"/>
                    <a:pt x="379" y="450"/>
                  </a:cubicBezTo>
                  <a:cubicBezTo>
                    <a:pt x="379" y="450"/>
                    <a:pt x="379" y="449"/>
                    <a:pt x="379" y="449"/>
                  </a:cubicBezTo>
                  <a:cubicBezTo>
                    <a:pt x="379" y="449"/>
                    <a:pt x="379" y="449"/>
                    <a:pt x="380" y="449"/>
                  </a:cubicBezTo>
                  <a:cubicBezTo>
                    <a:pt x="380" y="448"/>
                    <a:pt x="380" y="448"/>
                    <a:pt x="380" y="448"/>
                  </a:cubicBezTo>
                  <a:cubicBezTo>
                    <a:pt x="380" y="448"/>
                    <a:pt x="380" y="448"/>
                    <a:pt x="380" y="448"/>
                  </a:cubicBezTo>
                  <a:cubicBezTo>
                    <a:pt x="380" y="447"/>
                    <a:pt x="380" y="447"/>
                    <a:pt x="381" y="447"/>
                  </a:cubicBezTo>
                  <a:cubicBezTo>
                    <a:pt x="381" y="446"/>
                    <a:pt x="382" y="445"/>
                    <a:pt x="382" y="445"/>
                  </a:cubicBezTo>
                  <a:cubicBezTo>
                    <a:pt x="382" y="445"/>
                    <a:pt x="382" y="445"/>
                    <a:pt x="382" y="445"/>
                  </a:cubicBezTo>
                  <a:cubicBezTo>
                    <a:pt x="382" y="445"/>
                    <a:pt x="382" y="445"/>
                    <a:pt x="382" y="444"/>
                  </a:cubicBezTo>
                  <a:cubicBezTo>
                    <a:pt x="382" y="444"/>
                    <a:pt x="382" y="444"/>
                    <a:pt x="382" y="444"/>
                  </a:cubicBezTo>
                  <a:cubicBezTo>
                    <a:pt x="382" y="443"/>
                    <a:pt x="382" y="443"/>
                    <a:pt x="383" y="443"/>
                  </a:cubicBezTo>
                  <a:cubicBezTo>
                    <a:pt x="384" y="442"/>
                    <a:pt x="384" y="441"/>
                    <a:pt x="384" y="441"/>
                  </a:cubicBezTo>
                  <a:cubicBezTo>
                    <a:pt x="385" y="440"/>
                    <a:pt x="385" y="439"/>
                    <a:pt x="385" y="439"/>
                  </a:cubicBezTo>
                  <a:cubicBezTo>
                    <a:pt x="385" y="438"/>
                    <a:pt x="385" y="438"/>
                    <a:pt x="385" y="437"/>
                  </a:cubicBezTo>
                  <a:cubicBezTo>
                    <a:pt x="385" y="437"/>
                    <a:pt x="385" y="437"/>
                    <a:pt x="385" y="437"/>
                  </a:cubicBezTo>
                  <a:cubicBezTo>
                    <a:pt x="385" y="437"/>
                    <a:pt x="385" y="437"/>
                    <a:pt x="385" y="437"/>
                  </a:cubicBezTo>
                  <a:cubicBezTo>
                    <a:pt x="386" y="436"/>
                    <a:pt x="386" y="436"/>
                    <a:pt x="386" y="436"/>
                  </a:cubicBezTo>
                  <a:cubicBezTo>
                    <a:pt x="386" y="436"/>
                    <a:pt x="386" y="435"/>
                    <a:pt x="386" y="435"/>
                  </a:cubicBezTo>
                  <a:cubicBezTo>
                    <a:pt x="387" y="434"/>
                    <a:pt x="387" y="434"/>
                    <a:pt x="387" y="433"/>
                  </a:cubicBezTo>
                  <a:cubicBezTo>
                    <a:pt x="387" y="433"/>
                    <a:pt x="387" y="433"/>
                    <a:pt x="387" y="433"/>
                  </a:cubicBezTo>
                  <a:cubicBezTo>
                    <a:pt x="387" y="433"/>
                    <a:pt x="387" y="432"/>
                    <a:pt x="387" y="432"/>
                  </a:cubicBezTo>
                  <a:cubicBezTo>
                    <a:pt x="387" y="432"/>
                    <a:pt x="387" y="432"/>
                    <a:pt x="387" y="432"/>
                  </a:cubicBezTo>
                  <a:cubicBezTo>
                    <a:pt x="387" y="431"/>
                    <a:pt x="387" y="431"/>
                    <a:pt x="388" y="431"/>
                  </a:cubicBezTo>
                  <a:cubicBezTo>
                    <a:pt x="388" y="430"/>
                    <a:pt x="388" y="430"/>
                    <a:pt x="388" y="430"/>
                  </a:cubicBezTo>
                  <a:cubicBezTo>
                    <a:pt x="388" y="429"/>
                    <a:pt x="389" y="429"/>
                    <a:pt x="388" y="428"/>
                  </a:cubicBezTo>
                  <a:cubicBezTo>
                    <a:pt x="388" y="428"/>
                    <a:pt x="388" y="427"/>
                    <a:pt x="389" y="427"/>
                  </a:cubicBezTo>
                  <a:cubicBezTo>
                    <a:pt x="389" y="426"/>
                    <a:pt x="389" y="426"/>
                    <a:pt x="389" y="426"/>
                  </a:cubicBezTo>
                  <a:cubicBezTo>
                    <a:pt x="389" y="426"/>
                    <a:pt x="389" y="426"/>
                    <a:pt x="389" y="426"/>
                  </a:cubicBezTo>
                  <a:cubicBezTo>
                    <a:pt x="389" y="425"/>
                    <a:pt x="389" y="425"/>
                    <a:pt x="389" y="425"/>
                  </a:cubicBezTo>
                  <a:cubicBezTo>
                    <a:pt x="389" y="425"/>
                    <a:pt x="389" y="425"/>
                    <a:pt x="389" y="424"/>
                  </a:cubicBezTo>
                  <a:cubicBezTo>
                    <a:pt x="389" y="424"/>
                    <a:pt x="389" y="424"/>
                    <a:pt x="389" y="424"/>
                  </a:cubicBezTo>
                  <a:cubicBezTo>
                    <a:pt x="390" y="423"/>
                    <a:pt x="390" y="423"/>
                    <a:pt x="390" y="422"/>
                  </a:cubicBezTo>
                  <a:cubicBezTo>
                    <a:pt x="390" y="421"/>
                    <a:pt x="390" y="420"/>
                    <a:pt x="390" y="419"/>
                  </a:cubicBezTo>
                  <a:cubicBezTo>
                    <a:pt x="390" y="419"/>
                    <a:pt x="390" y="419"/>
                    <a:pt x="390" y="419"/>
                  </a:cubicBezTo>
                  <a:cubicBezTo>
                    <a:pt x="390" y="419"/>
                    <a:pt x="390" y="419"/>
                    <a:pt x="390" y="418"/>
                  </a:cubicBezTo>
                  <a:cubicBezTo>
                    <a:pt x="391" y="417"/>
                    <a:pt x="391" y="416"/>
                    <a:pt x="391" y="416"/>
                  </a:cubicBezTo>
                  <a:cubicBezTo>
                    <a:pt x="391" y="415"/>
                    <a:pt x="391" y="415"/>
                    <a:pt x="391" y="414"/>
                  </a:cubicBezTo>
                  <a:cubicBezTo>
                    <a:pt x="391" y="414"/>
                    <a:pt x="391" y="414"/>
                    <a:pt x="391" y="414"/>
                  </a:cubicBezTo>
                  <a:cubicBezTo>
                    <a:pt x="391" y="414"/>
                    <a:pt x="391" y="413"/>
                    <a:pt x="391" y="413"/>
                  </a:cubicBezTo>
                  <a:cubicBezTo>
                    <a:pt x="391" y="412"/>
                    <a:pt x="392" y="412"/>
                    <a:pt x="392" y="411"/>
                  </a:cubicBezTo>
                  <a:cubicBezTo>
                    <a:pt x="392" y="411"/>
                    <a:pt x="392" y="411"/>
                    <a:pt x="392" y="410"/>
                  </a:cubicBezTo>
                  <a:cubicBezTo>
                    <a:pt x="392" y="409"/>
                    <a:pt x="393" y="408"/>
                    <a:pt x="393" y="408"/>
                  </a:cubicBezTo>
                  <a:cubicBezTo>
                    <a:pt x="393" y="407"/>
                    <a:pt x="393" y="406"/>
                    <a:pt x="393" y="405"/>
                  </a:cubicBezTo>
                  <a:cubicBezTo>
                    <a:pt x="393" y="405"/>
                    <a:pt x="393" y="405"/>
                    <a:pt x="393" y="405"/>
                  </a:cubicBezTo>
                  <a:cubicBezTo>
                    <a:pt x="394" y="405"/>
                    <a:pt x="394" y="405"/>
                    <a:pt x="394" y="405"/>
                  </a:cubicBezTo>
                  <a:cubicBezTo>
                    <a:pt x="394" y="405"/>
                    <a:pt x="394" y="404"/>
                    <a:pt x="394" y="404"/>
                  </a:cubicBezTo>
                  <a:cubicBezTo>
                    <a:pt x="395" y="404"/>
                    <a:pt x="395" y="403"/>
                    <a:pt x="395" y="403"/>
                  </a:cubicBezTo>
                  <a:cubicBezTo>
                    <a:pt x="396" y="402"/>
                    <a:pt x="396" y="401"/>
                    <a:pt x="396" y="401"/>
                  </a:cubicBezTo>
                  <a:cubicBezTo>
                    <a:pt x="396" y="400"/>
                    <a:pt x="396" y="400"/>
                    <a:pt x="396" y="400"/>
                  </a:cubicBezTo>
                  <a:cubicBezTo>
                    <a:pt x="396" y="400"/>
                    <a:pt x="397" y="400"/>
                    <a:pt x="397" y="400"/>
                  </a:cubicBezTo>
                  <a:cubicBezTo>
                    <a:pt x="397" y="399"/>
                    <a:pt x="397" y="399"/>
                    <a:pt x="398" y="399"/>
                  </a:cubicBezTo>
                  <a:close/>
                  <a:moveTo>
                    <a:pt x="321" y="288"/>
                  </a:moveTo>
                  <a:cubicBezTo>
                    <a:pt x="321" y="288"/>
                    <a:pt x="321" y="288"/>
                    <a:pt x="321" y="288"/>
                  </a:cubicBezTo>
                  <a:cubicBezTo>
                    <a:pt x="321" y="288"/>
                    <a:pt x="321" y="288"/>
                    <a:pt x="321" y="288"/>
                  </a:cubicBezTo>
                  <a:close/>
                  <a:moveTo>
                    <a:pt x="818" y="527"/>
                  </a:moveTo>
                  <a:cubicBezTo>
                    <a:pt x="818" y="527"/>
                    <a:pt x="819" y="527"/>
                    <a:pt x="819" y="528"/>
                  </a:cubicBezTo>
                  <a:cubicBezTo>
                    <a:pt x="819" y="529"/>
                    <a:pt x="819" y="530"/>
                    <a:pt x="819" y="531"/>
                  </a:cubicBezTo>
                  <a:cubicBezTo>
                    <a:pt x="819" y="532"/>
                    <a:pt x="820" y="532"/>
                    <a:pt x="820" y="533"/>
                  </a:cubicBezTo>
                  <a:cubicBezTo>
                    <a:pt x="820" y="533"/>
                    <a:pt x="820" y="533"/>
                    <a:pt x="820" y="533"/>
                  </a:cubicBezTo>
                  <a:cubicBezTo>
                    <a:pt x="820" y="533"/>
                    <a:pt x="820" y="533"/>
                    <a:pt x="820" y="533"/>
                  </a:cubicBezTo>
                  <a:cubicBezTo>
                    <a:pt x="820" y="534"/>
                    <a:pt x="821" y="535"/>
                    <a:pt x="821" y="536"/>
                  </a:cubicBezTo>
                  <a:cubicBezTo>
                    <a:pt x="821" y="536"/>
                    <a:pt x="821" y="536"/>
                    <a:pt x="821" y="536"/>
                  </a:cubicBezTo>
                  <a:cubicBezTo>
                    <a:pt x="821" y="537"/>
                    <a:pt x="821" y="538"/>
                    <a:pt x="822" y="538"/>
                  </a:cubicBezTo>
                  <a:cubicBezTo>
                    <a:pt x="822" y="538"/>
                    <a:pt x="822" y="538"/>
                    <a:pt x="822" y="539"/>
                  </a:cubicBezTo>
                  <a:cubicBezTo>
                    <a:pt x="822" y="539"/>
                    <a:pt x="822" y="539"/>
                    <a:pt x="822" y="539"/>
                  </a:cubicBezTo>
                  <a:cubicBezTo>
                    <a:pt x="822" y="540"/>
                    <a:pt x="822" y="540"/>
                    <a:pt x="823" y="541"/>
                  </a:cubicBezTo>
                  <a:cubicBezTo>
                    <a:pt x="823" y="542"/>
                    <a:pt x="823" y="542"/>
                    <a:pt x="823" y="543"/>
                  </a:cubicBezTo>
                  <a:cubicBezTo>
                    <a:pt x="823" y="543"/>
                    <a:pt x="824" y="544"/>
                    <a:pt x="824" y="546"/>
                  </a:cubicBezTo>
                  <a:cubicBezTo>
                    <a:pt x="825" y="546"/>
                    <a:pt x="825" y="546"/>
                    <a:pt x="825" y="547"/>
                  </a:cubicBezTo>
                  <a:cubicBezTo>
                    <a:pt x="825" y="547"/>
                    <a:pt x="825" y="547"/>
                    <a:pt x="825" y="548"/>
                  </a:cubicBezTo>
                  <a:cubicBezTo>
                    <a:pt x="825" y="549"/>
                    <a:pt x="826" y="550"/>
                    <a:pt x="826" y="550"/>
                  </a:cubicBezTo>
                  <a:cubicBezTo>
                    <a:pt x="826" y="550"/>
                    <a:pt x="826" y="551"/>
                    <a:pt x="826" y="551"/>
                  </a:cubicBezTo>
                  <a:cubicBezTo>
                    <a:pt x="826" y="552"/>
                    <a:pt x="826" y="552"/>
                    <a:pt x="827" y="553"/>
                  </a:cubicBezTo>
                  <a:cubicBezTo>
                    <a:pt x="828" y="553"/>
                    <a:pt x="828" y="553"/>
                    <a:pt x="828" y="554"/>
                  </a:cubicBezTo>
                  <a:cubicBezTo>
                    <a:pt x="828" y="554"/>
                    <a:pt x="828" y="555"/>
                    <a:pt x="828" y="555"/>
                  </a:cubicBezTo>
                  <a:cubicBezTo>
                    <a:pt x="829" y="556"/>
                    <a:pt x="829" y="557"/>
                    <a:pt x="829" y="557"/>
                  </a:cubicBezTo>
                  <a:cubicBezTo>
                    <a:pt x="829" y="557"/>
                    <a:pt x="829" y="558"/>
                    <a:pt x="829" y="558"/>
                  </a:cubicBezTo>
                  <a:cubicBezTo>
                    <a:pt x="829" y="558"/>
                    <a:pt x="829" y="559"/>
                    <a:pt x="830" y="559"/>
                  </a:cubicBezTo>
                  <a:cubicBezTo>
                    <a:pt x="830" y="560"/>
                    <a:pt x="830" y="561"/>
                    <a:pt x="830" y="561"/>
                  </a:cubicBezTo>
                  <a:cubicBezTo>
                    <a:pt x="831" y="561"/>
                    <a:pt x="831" y="562"/>
                    <a:pt x="831" y="562"/>
                  </a:cubicBezTo>
                  <a:cubicBezTo>
                    <a:pt x="831" y="563"/>
                    <a:pt x="832" y="563"/>
                    <a:pt x="832" y="564"/>
                  </a:cubicBezTo>
                  <a:cubicBezTo>
                    <a:pt x="832" y="564"/>
                    <a:pt x="832" y="564"/>
                    <a:pt x="832" y="564"/>
                  </a:cubicBezTo>
                  <a:cubicBezTo>
                    <a:pt x="831" y="564"/>
                    <a:pt x="831" y="564"/>
                    <a:pt x="830" y="564"/>
                  </a:cubicBezTo>
                  <a:cubicBezTo>
                    <a:pt x="830" y="564"/>
                    <a:pt x="829" y="564"/>
                    <a:pt x="829" y="565"/>
                  </a:cubicBezTo>
                  <a:cubicBezTo>
                    <a:pt x="828" y="565"/>
                    <a:pt x="828" y="565"/>
                    <a:pt x="828" y="565"/>
                  </a:cubicBezTo>
                  <a:cubicBezTo>
                    <a:pt x="827" y="566"/>
                    <a:pt x="826" y="567"/>
                    <a:pt x="826" y="567"/>
                  </a:cubicBezTo>
                  <a:cubicBezTo>
                    <a:pt x="825" y="568"/>
                    <a:pt x="824" y="568"/>
                    <a:pt x="824" y="568"/>
                  </a:cubicBezTo>
                  <a:cubicBezTo>
                    <a:pt x="824" y="569"/>
                    <a:pt x="823" y="569"/>
                    <a:pt x="823" y="569"/>
                  </a:cubicBezTo>
                  <a:cubicBezTo>
                    <a:pt x="821" y="569"/>
                    <a:pt x="821" y="571"/>
                    <a:pt x="821" y="572"/>
                  </a:cubicBezTo>
                  <a:cubicBezTo>
                    <a:pt x="821" y="572"/>
                    <a:pt x="821" y="573"/>
                    <a:pt x="821" y="573"/>
                  </a:cubicBezTo>
                  <a:cubicBezTo>
                    <a:pt x="821" y="573"/>
                    <a:pt x="821" y="573"/>
                    <a:pt x="821" y="573"/>
                  </a:cubicBezTo>
                  <a:cubicBezTo>
                    <a:pt x="821" y="574"/>
                    <a:pt x="822" y="575"/>
                    <a:pt x="822" y="575"/>
                  </a:cubicBezTo>
                  <a:cubicBezTo>
                    <a:pt x="822" y="575"/>
                    <a:pt x="822" y="576"/>
                    <a:pt x="822" y="576"/>
                  </a:cubicBezTo>
                  <a:cubicBezTo>
                    <a:pt x="822" y="577"/>
                    <a:pt x="822" y="577"/>
                    <a:pt x="823" y="579"/>
                  </a:cubicBezTo>
                  <a:cubicBezTo>
                    <a:pt x="822" y="580"/>
                    <a:pt x="823" y="581"/>
                    <a:pt x="823" y="582"/>
                  </a:cubicBezTo>
                  <a:cubicBezTo>
                    <a:pt x="823" y="582"/>
                    <a:pt x="823" y="582"/>
                    <a:pt x="823" y="583"/>
                  </a:cubicBezTo>
                  <a:cubicBezTo>
                    <a:pt x="823" y="583"/>
                    <a:pt x="823" y="584"/>
                    <a:pt x="824" y="584"/>
                  </a:cubicBezTo>
                  <a:cubicBezTo>
                    <a:pt x="824" y="584"/>
                    <a:pt x="824" y="584"/>
                    <a:pt x="824" y="584"/>
                  </a:cubicBezTo>
                  <a:cubicBezTo>
                    <a:pt x="824" y="585"/>
                    <a:pt x="824" y="585"/>
                    <a:pt x="824" y="587"/>
                  </a:cubicBezTo>
                  <a:cubicBezTo>
                    <a:pt x="824" y="588"/>
                    <a:pt x="824" y="589"/>
                    <a:pt x="824" y="589"/>
                  </a:cubicBezTo>
                  <a:cubicBezTo>
                    <a:pt x="824" y="589"/>
                    <a:pt x="824" y="589"/>
                    <a:pt x="824" y="590"/>
                  </a:cubicBezTo>
                  <a:cubicBezTo>
                    <a:pt x="824" y="590"/>
                    <a:pt x="824" y="590"/>
                    <a:pt x="825" y="590"/>
                  </a:cubicBezTo>
                  <a:cubicBezTo>
                    <a:pt x="824" y="590"/>
                    <a:pt x="824" y="590"/>
                    <a:pt x="824" y="590"/>
                  </a:cubicBezTo>
                  <a:cubicBezTo>
                    <a:pt x="824" y="591"/>
                    <a:pt x="824" y="591"/>
                    <a:pt x="823" y="591"/>
                  </a:cubicBezTo>
                  <a:cubicBezTo>
                    <a:pt x="823" y="591"/>
                    <a:pt x="822" y="592"/>
                    <a:pt x="822" y="593"/>
                  </a:cubicBezTo>
                  <a:cubicBezTo>
                    <a:pt x="821" y="593"/>
                    <a:pt x="821" y="593"/>
                    <a:pt x="821" y="593"/>
                  </a:cubicBezTo>
                  <a:cubicBezTo>
                    <a:pt x="821" y="594"/>
                    <a:pt x="821" y="594"/>
                    <a:pt x="821" y="594"/>
                  </a:cubicBezTo>
                  <a:cubicBezTo>
                    <a:pt x="821" y="594"/>
                    <a:pt x="820" y="594"/>
                    <a:pt x="820" y="594"/>
                  </a:cubicBezTo>
                  <a:cubicBezTo>
                    <a:pt x="820" y="593"/>
                    <a:pt x="819" y="594"/>
                    <a:pt x="818" y="594"/>
                  </a:cubicBezTo>
                  <a:cubicBezTo>
                    <a:pt x="817" y="594"/>
                    <a:pt x="817" y="595"/>
                    <a:pt x="816" y="595"/>
                  </a:cubicBezTo>
                  <a:cubicBezTo>
                    <a:pt x="816" y="595"/>
                    <a:pt x="816" y="595"/>
                    <a:pt x="816" y="595"/>
                  </a:cubicBezTo>
                  <a:cubicBezTo>
                    <a:pt x="815" y="595"/>
                    <a:pt x="815" y="595"/>
                    <a:pt x="815" y="595"/>
                  </a:cubicBezTo>
                  <a:cubicBezTo>
                    <a:pt x="815" y="595"/>
                    <a:pt x="815" y="596"/>
                    <a:pt x="814" y="596"/>
                  </a:cubicBezTo>
                  <a:cubicBezTo>
                    <a:pt x="813" y="596"/>
                    <a:pt x="813" y="596"/>
                    <a:pt x="813" y="596"/>
                  </a:cubicBezTo>
                  <a:cubicBezTo>
                    <a:pt x="813" y="596"/>
                    <a:pt x="813" y="596"/>
                    <a:pt x="813" y="596"/>
                  </a:cubicBezTo>
                  <a:cubicBezTo>
                    <a:pt x="813" y="596"/>
                    <a:pt x="813" y="596"/>
                    <a:pt x="812" y="596"/>
                  </a:cubicBezTo>
                  <a:cubicBezTo>
                    <a:pt x="812" y="596"/>
                    <a:pt x="812" y="596"/>
                    <a:pt x="811" y="596"/>
                  </a:cubicBezTo>
                  <a:cubicBezTo>
                    <a:pt x="811" y="596"/>
                    <a:pt x="810" y="596"/>
                    <a:pt x="810" y="596"/>
                  </a:cubicBezTo>
                  <a:cubicBezTo>
                    <a:pt x="810" y="596"/>
                    <a:pt x="810" y="596"/>
                    <a:pt x="809" y="596"/>
                  </a:cubicBezTo>
                  <a:cubicBezTo>
                    <a:pt x="809" y="596"/>
                    <a:pt x="809" y="596"/>
                    <a:pt x="809" y="596"/>
                  </a:cubicBezTo>
                  <a:cubicBezTo>
                    <a:pt x="809" y="596"/>
                    <a:pt x="809" y="596"/>
                    <a:pt x="809" y="596"/>
                  </a:cubicBezTo>
                  <a:cubicBezTo>
                    <a:pt x="809" y="596"/>
                    <a:pt x="808" y="596"/>
                    <a:pt x="808" y="596"/>
                  </a:cubicBezTo>
                  <a:cubicBezTo>
                    <a:pt x="808" y="597"/>
                    <a:pt x="808" y="597"/>
                    <a:pt x="808" y="597"/>
                  </a:cubicBezTo>
                  <a:cubicBezTo>
                    <a:pt x="808" y="597"/>
                    <a:pt x="808" y="597"/>
                    <a:pt x="808" y="597"/>
                  </a:cubicBezTo>
                  <a:cubicBezTo>
                    <a:pt x="808" y="597"/>
                    <a:pt x="808" y="597"/>
                    <a:pt x="807" y="597"/>
                  </a:cubicBezTo>
                  <a:cubicBezTo>
                    <a:pt x="807" y="597"/>
                    <a:pt x="807" y="598"/>
                    <a:pt x="807" y="598"/>
                  </a:cubicBezTo>
                  <a:cubicBezTo>
                    <a:pt x="807" y="598"/>
                    <a:pt x="807" y="598"/>
                    <a:pt x="808" y="598"/>
                  </a:cubicBezTo>
                  <a:cubicBezTo>
                    <a:pt x="808" y="599"/>
                    <a:pt x="808" y="599"/>
                    <a:pt x="808" y="599"/>
                  </a:cubicBezTo>
                  <a:cubicBezTo>
                    <a:pt x="808" y="599"/>
                    <a:pt x="808" y="600"/>
                    <a:pt x="808" y="600"/>
                  </a:cubicBezTo>
                  <a:cubicBezTo>
                    <a:pt x="809" y="600"/>
                    <a:pt x="809" y="600"/>
                    <a:pt x="809" y="600"/>
                  </a:cubicBezTo>
                  <a:cubicBezTo>
                    <a:pt x="809" y="600"/>
                    <a:pt x="809" y="600"/>
                    <a:pt x="809" y="600"/>
                  </a:cubicBezTo>
                  <a:cubicBezTo>
                    <a:pt x="809" y="600"/>
                    <a:pt x="810" y="600"/>
                    <a:pt x="810" y="600"/>
                  </a:cubicBezTo>
                  <a:cubicBezTo>
                    <a:pt x="810" y="600"/>
                    <a:pt x="810" y="600"/>
                    <a:pt x="810" y="600"/>
                  </a:cubicBezTo>
                  <a:cubicBezTo>
                    <a:pt x="811" y="600"/>
                    <a:pt x="811" y="600"/>
                    <a:pt x="811" y="600"/>
                  </a:cubicBezTo>
                  <a:cubicBezTo>
                    <a:pt x="812" y="600"/>
                    <a:pt x="812" y="600"/>
                    <a:pt x="813" y="600"/>
                  </a:cubicBezTo>
                  <a:cubicBezTo>
                    <a:pt x="813" y="600"/>
                    <a:pt x="813" y="599"/>
                    <a:pt x="814" y="599"/>
                  </a:cubicBezTo>
                  <a:cubicBezTo>
                    <a:pt x="814" y="599"/>
                    <a:pt x="814" y="599"/>
                    <a:pt x="814" y="600"/>
                  </a:cubicBezTo>
                  <a:cubicBezTo>
                    <a:pt x="814" y="600"/>
                    <a:pt x="814" y="600"/>
                    <a:pt x="814" y="600"/>
                  </a:cubicBezTo>
                  <a:cubicBezTo>
                    <a:pt x="815" y="599"/>
                    <a:pt x="815" y="599"/>
                    <a:pt x="816" y="599"/>
                  </a:cubicBezTo>
                  <a:cubicBezTo>
                    <a:pt x="817" y="600"/>
                    <a:pt x="819" y="599"/>
                    <a:pt x="819" y="599"/>
                  </a:cubicBezTo>
                  <a:cubicBezTo>
                    <a:pt x="820" y="598"/>
                    <a:pt x="820" y="598"/>
                    <a:pt x="820" y="598"/>
                  </a:cubicBezTo>
                  <a:cubicBezTo>
                    <a:pt x="821" y="598"/>
                    <a:pt x="821" y="599"/>
                    <a:pt x="822" y="598"/>
                  </a:cubicBezTo>
                  <a:cubicBezTo>
                    <a:pt x="822" y="598"/>
                    <a:pt x="822" y="598"/>
                    <a:pt x="823" y="598"/>
                  </a:cubicBezTo>
                  <a:cubicBezTo>
                    <a:pt x="823" y="598"/>
                    <a:pt x="824" y="598"/>
                    <a:pt x="824" y="597"/>
                  </a:cubicBezTo>
                  <a:cubicBezTo>
                    <a:pt x="825" y="597"/>
                    <a:pt x="825" y="597"/>
                    <a:pt x="825" y="597"/>
                  </a:cubicBezTo>
                  <a:cubicBezTo>
                    <a:pt x="825" y="597"/>
                    <a:pt x="825" y="598"/>
                    <a:pt x="825" y="598"/>
                  </a:cubicBezTo>
                  <a:cubicBezTo>
                    <a:pt x="825" y="598"/>
                    <a:pt x="825" y="598"/>
                    <a:pt x="825" y="599"/>
                  </a:cubicBezTo>
                  <a:cubicBezTo>
                    <a:pt x="825" y="599"/>
                    <a:pt x="825" y="600"/>
                    <a:pt x="825" y="601"/>
                  </a:cubicBezTo>
                  <a:cubicBezTo>
                    <a:pt x="825" y="601"/>
                    <a:pt x="825" y="601"/>
                    <a:pt x="825" y="601"/>
                  </a:cubicBezTo>
                  <a:cubicBezTo>
                    <a:pt x="826" y="602"/>
                    <a:pt x="826" y="602"/>
                    <a:pt x="826" y="602"/>
                  </a:cubicBezTo>
                  <a:cubicBezTo>
                    <a:pt x="826" y="602"/>
                    <a:pt x="825" y="602"/>
                    <a:pt x="825" y="603"/>
                  </a:cubicBezTo>
                  <a:cubicBezTo>
                    <a:pt x="825" y="603"/>
                    <a:pt x="825" y="603"/>
                    <a:pt x="825" y="603"/>
                  </a:cubicBezTo>
                  <a:cubicBezTo>
                    <a:pt x="825" y="604"/>
                    <a:pt x="825" y="604"/>
                    <a:pt x="825" y="605"/>
                  </a:cubicBezTo>
                  <a:cubicBezTo>
                    <a:pt x="825" y="605"/>
                    <a:pt x="826" y="605"/>
                    <a:pt x="826" y="605"/>
                  </a:cubicBezTo>
                  <a:cubicBezTo>
                    <a:pt x="826" y="605"/>
                    <a:pt x="826" y="605"/>
                    <a:pt x="825" y="605"/>
                  </a:cubicBezTo>
                  <a:cubicBezTo>
                    <a:pt x="825" y="606"/>
                    <a:pt x="825" y="606"/>
                    <a:pt x="825" y="606"/>
                  </a:cubicBezTo>
                  <a:cubicBezTo>
                    <a:pt x="825" y="606"/>
                    <a:pt x="825" y="607"/>
                    <a:pt x="825" y="607"/>
                  </a:cubicBezTo>
                  <a:cubicBezTo>
                    <a:pt x="825" y="607"/>
                    <a:pt x="825" y="607"/>
                    <a:pt x="825" y="607"/>
                  </a:cubicBezTo>
                  <a:cubicBezTo>
                    <a:pt x="825" y="608"/>
                    <a:pt x="825" y="609"/>
                    <a:pt x="825" y="609"/>
                  </a:cubicBezTo>
                  <a:cubicBezTo>
                    <a:pt x="825" y="609"/>
                    <a:pt x="825" y="609"/>
                    <a:pt x="825" y="609"/>
                  </a:cubicBezTo>
                  <a:cubicBezTo>
                    <a:pt x="825" y="610"/>
                    <a:pt x="825" y="611"/>
                    <a:pt x="825" y="611"/>
                  </a:cubicBezTo>
                  <a:cubicBezTo>
                    <a:pt x="825" y="611"/>
                    <a:pt x="825" y="611"/>
                    <a:pt x="825" y="611"/>
                  </a:cubicBezTo>
                  <a:cubicBezTo>
                    <a:pt x="825" y="612"/>
                    <a:pt x="825" y="612"/>
                    <a:pt x="825" y="613"/>
                  </a:cubicBezTo>
                  <a:cubicBezTo>
                    <a:pt x="825" y="613"/>
                    <a:pt x="825" y="613"/>
                    <a:pt x="825" y="614"/>
                  </a:cubicBezTo>
                  <a:cubicBezTo>
                    <a:pt x="825" y="614"/>
                    <a:pt x="825" y="615"/>
                    <a:pt x="825" y="615"/>
                  </a:cubicBezTo>
                  <a:cubicBezTo>
                    <a:pt x="825" y="616"/>
                    <a:pt x="825" y="616"/>
                    <a:pt x="825" y="617"/>
                  </a:cubicBezTo>
                  <a:cubicBezTo>
                    <a:pt x="825" y="618"/>
                    <a:pt x="825" y="618"/>
                    <a:pt x="825" y="619"/>
                  </a:cubicBezTo>
                  <a:cubicBezTo>
                    <a:pt x="825" y="619"/>
                    <a:pt x="825" y="619"/>
                    <a:pt x="825" y="619"/>
                  </a:cubicBezTo>
                  <a:cubicBezTo>
                    <a:pt x="825" y="620"/>
                    <a:pt x="825" y="621"/>
                    <a:pt x="825" y="621"/>
                  </a:cubicBezTo>
                  <a:cubicBezTo>
                    <a:pt x="825" y="621"/>
                    <a:pt x="825" y="621"/>
                    <a:pt x="825" y="622"/>
                  </a:cubicBezTo>
                  <a:cubicBezTo>
                    <a:pt x="825" y="622"/>
                    <a:pt x="825" y="622"/>
                    <a:pt x="825" y="623"/>
                  </a:cubicBezTo>
                  <a:cubicBezTo>
                    <a:pt x="825" y="623"/>
                    <a:pt x="825" y="623"/>
                    <a:pt x="825" y="623"/>
                  </a:cubicBezTo>
                  <a:cubicBezTo>
                    <a:pt x="825" y="623"/>
                    <a:pt x="824" y="623"/>
                    <a:pt x="824" y="624"/>
                  </a:cubicBezTo>
                  <a:cubicBezTo>
                    <a:pt x="824" y="625"/>
                    <a:pt x="824" y="625"/>
                    <a:pt x="824" y="625"/>
                  </a:cubicBezTo>
                  <a:cubicBezTo>
                    <a:pt x="823" y="626"/>
                    <a:pt x="823" y="626"/>
                    <a:pt x="823" y="627"/>
                  </a:cubicBezTo>
                  <a:cubicBezTo>
                    <a:pt x="823" y="627"/>
                    <a:pt x="822" y="627"/>
                    <a:pt x="822" y="628"/>
                  </a:cubicBezTo>
                  <a:cubicBezTo>
                    <a:pt x="822" y="628"/>
                    <a:pt x="822" y="628"/>
                    <a:pt x="822" y="628"/>
                  </a:cubicBezTo>
                  <a:cubicBezTo>
                    <a:pt x="821" y="628"/>
                    <a:pt x="821" y="629"/>
                    <a:pt x="821" y="629"/>
                  </a:cubicBezTo>
                  <a:cubicBezTo>
                    <a:pt x="821" y="629"/>
                    <a:pt x="821" y="629"/>
                    <a:pt x="821" y="629"/>
                  </a:cubicBezTo>
                  <a:cubicBezTo>
                    <a:pt x="820" y="629"/>
                    <a:pt x="819" y="629"/>
                    <a:pt x="819" y="630"/>
                  </a:cubicBezTo>
                  <a:cubicBezTo>
                    <a:pt x="819" y="630"/>
                    <a:pt x="819" y="630"/>
                    <a:pt x="818" y="630"/>
                  </a:cubicBezTo>
                  <a:cubicBezTo>
                    <a:pt x="818" y="630"/>
                    <a:pt x="818" y="630"/>
                    <a:pt x="818" y="630"/>
                  </a:cubicBezTo>
                  <a:cubicBezTo>
                    <a:pt x="818" y="630"/>
                    <a:pt x="817" y="630"/>
                    <a:pt x="817" y="630"/>
                  </a:cubicBezTo>
                  <a:cubicBezTo>
                    <a:pt x="817" y="630"/>
                    <a:pt x="817" y="630"/>
                    <a:pt x="817" y="631"/>
                  </a:cubicBezTo>
                  <a:cubicBezTo>
                    <a:pt x="816" y="631"/>
                    <a:pt x="816" y="631"/>
                    <a:pt x="815" y="631"/>
                  </a:cubicBezTo>
                  <a:cubicBezTo>
                    <a:pt x="814" y="631"/>
                    <a:pt x="814" y="631"/>
                    <a:pt x="813" y="632"/>
                  </a:cubicBezTo>
                  <a:cubicBezTo>
                    <a:pt x="813" y="632"/>
                    <a:pt x="813" y="632"/>
                    <a:pt x="813" y="632"/>
                  </a:cubicBezTo>
                  <a:cubicBezTo>
                    <a:pt x="812" y="632"/>
                    <a:pt x="812" y="632"/>
                    <a:pt x="812" y="632"/>
                  </a:cubicBezTo>
                  <a:cubicBezTo>
                    <a:pt x="812" y="632"/>
                    <a:pt x="812" y="632"/>
                    <a:pt x="812" y="632"/>
                  </a:cubicBezTo>
                  <a:cubicBezTo>
                    <a:pt x="811" y="632"/>
                    <a:pt x="811" y="632"/>
                    <a:pt x="810" y="633"/>
                  </a:cubicBezTo>
                  <a:cubicBezTo>
                    <a:pt x="810" y="633"/>
                    <a:pt x="810" y="633"/>
                    <a:pt x="810" y="633"/>
                  </a:cubicBezTo>
                  <a:cubicBezTo>
                    <a:pt x="810" y="633"/>
                    <a:pt x="810" y="633"/>
                    <a:pt x="809" y="633"/>
                  </a:cubicBezTo>
                  <a:cubicBezTo>
                    <a:pt x="809" y="633"/>
                    <a:pt x="809" y="633"/>
                    <a:pt x="809" y="633"/>
                  </a:cubicBezTo>
                  <a:cubicBezTo>
                    <a:pt x="808" y="633"/>
                    <a:pt x="807" y="633"/>
                    <a:pt x="807" y="633"/>
                  </a:cubicBezTo>
                  <a:cubicBezTo>
                    <a:pt x="807" y="633"/>
                    <a:pt x="806" y="634"/>
                    <a:pt x="806" y="634"/>
                  </a:cubicBezTo>
                  <a:cubicBezTo>
                    <a:pt x="806" y="634"/>
                    <a:pt x="806" y="634"/>
                    <a:pt x="805" y="634"/>
                  </a:cubicBezTo>
                  <a:cubicBezTo>
                    <a:pt x="805" y="634"/>
                    <a:pt x="805" y="634"/>
                    <a:pt x="805" y="634"/>
                  </a:cubicBezTo>
                  <a:cubicBezTo>
                    <a:pt x="804" y="635"/>
                    <a:pt x="803" y="635"/>
                    <a:pt x="802" y="635"/>
                  </a:cubicBezTo>
                  <a:cubicBezTo>
                    <a:pt x="802" y="635"/>
                    <a:pt x="802" y="635"/>
                    <a:pt x="802" y="635"/>
                  </a:cubicBezTo>
                  <a:cubicBezTo>
                    <a:pt x="801" y="635"/>
                    <a:pt x="801" y="635"/>
                    <a:pt x="801" y="635"/>
                  </a:cubicBezTo>
                  <a:cubicBezTo>
                    <a:pt x="800" y="635"/>
                    <a:pt x="800" y="635"/>
                    <a:pt x="799" y="636"/>
                  </a:cubicBezTo>
                  <a:cubicBezTo>
                    <a:pt x="799" y="636"/>
                    <a:pt x="798" y="636"/>
                    <a:pt x="798" y="636"/>
                  </a:cubicBezTo>
                  <a:cubicBezTo>
                    <a:pt x="797" y="636"/>
                    <a:pt x="797" y="636"/>
                    <a:pt x="797" y="636"/>
                  </a:cubicBezTo>
                  <a:cubicBezTo>
                    <a:pt x="796" y="636"/>
                    <a:pt x="795" y="637"/>
                    <a:pt x="794" y="637"/>
                  </a:cubicBezTo>
                  <a:cubicBezTo>
                    <a:pt x="794" y="637"/>
                    <a:pt x="794" y="637"/>
                    <a:pt x="794" y="637"/>
                  </a:cubicBezTo>
                  <a:cubicBezTo>
                    <a:pt x="793" y="638"/>
                    <a:pt x="792" y="638"/>
                    <a:pt x="791" y="638"/>
                  </a:cubicBezTo>
                  <a:cubicBezTo>
                    <a:pt x="790" y="638"/>
                    <a:pt x="790" y="638"/>
                    <a:pt x="790" y="638"/>
                  </a:cubicBezTo>
                  <a:cubicBezTo>
                    <a:pt x="790" y="639"/>
                    <a:pt x="789" y="639"/>
                    <a:pt x="789" y="639"/>
                  </a:cubicBezTo>
                  <a:cubicBezTo>
                    <a:pt x="789" y="639"/>
                    <a:pt x="788" y="639"/>
                    <a:pt x="788" y="639"/>
                  </a:cubicBezTo>
                  <a:cubicBezTo>
                    <a:pt x="787" y="639"/>
                    <a:pt x="787" y="639"/>
                    <a:pt x="786" y="640"/>
                  </a:cubicBezTo>
                  <a:cubicBezTo>
                    <a:pt x="786" y="640"/>
                    <a:pt x="786" y="640"/>
                    <a:pt x="785" y="640"/>
                  </a:cubicBezTo>
                  <a:cubicBezTo>
                    <a:pt x="785" y="640"/>
                    <a:pt x="785" y="640"/>
                    <a:pt x="785" y="641"/>
                  </a:cubicBezTo>
                  <a:cubicBezTo>
                    <a:pt x="784" y="640"/>
                    <a:pt x="783" y="640"/>
                    <a:pt x="783" y="641"/>
                  </a:cubicBezTo>
                  <a:cubicBezTo>
                    <a:pt x="783" y="641"/>
                    <a:pt x="783" y="641"/>
                    <a:pt x="782" y="641"/>
                  </a:cubicBezTo>
                  <a:cubicBezTo>
                    <a:pt x="782" y="641"/>
                    <a:pt x="782" y="641"/>
                    <a:pt x="782" y="641"/>
                  </a:cubicBezTo>
                  <a:cubicBezTo>
                    <a:pt x="781" y="641"/>
                    <a:pt x="781" y="641"/>
                    <a:pt x="781" y="641"/>
                  </a:cubicBezTo>
                  <a:cubicBezTo>
                    <a:pt x="780" y="641"/>
                    <a:pt x="779" y="641"/>
                    <a:pt x="779" y="642"/>
                  </a:cubicBezTo>
                  <a:cubicBezTo>
                    <a:pt x="778" y="642"/>
                    <a:pt x="777" y="642"/>
                    <a:pt x="776" y="643"/>
                  </a:cubicBezTo>
                  <a:cubicBezTo>
                    <a:pt x="776" y="643"/>
                    <a:pt x="776" y="643"/>
                    <a:pt x="776" y="643"/>
                  </a:cubicBezTo>
                  <a:cubicBezTo>
                    <a:pt x="775" y="643"/>
                    <a:pt x="773" y="643"/>
                    <a:pt x="772" y="644"/>
                  </a:cubicBezTo>
                  <a:cubicBezTo>
                    <a:pt x="772" y="644"/>
                    <a:pt x="771" y="644"/>
                    <a:pt x="770" y="644"/>
                  </a:cubicBezTo>
                  <a:cubicBezTo>
                    <a:pt x="770" y="645"/>
                    <a:pt x="769" y="645"/>
                    <a:pt x="769" y="645"/>
                  </a:cubicBezTo>
                  <a:cubicBezTo>
                    <a:pt x="769" y="645"/>
                    <a:pt x="769" y="645"/>
                    <a:pt x="769" y="646"/>
                  </a:cubicBezTo>
                  <a:cubicBezTo>
                    <a:pt x="769" y="646"/>
                    <a:pt x="768" y="646"/>
                    <a:pt x="768" y="646"/>
                  </a:cubicBezTo>
                  <a:cubicBezTo>
                    <a:pt x="768" y="646"/>
                    <a:pt x="768" y="646"/>
                    <a:pt x="768" y="646"/>
                  </a:cubicBezTo>
                  <a:cubicBezTo>
                    <a:pt x="767" y="646"/>
                    <a:pt x="766" y="646"/>
                    <a:pt x="765" y="646"/>
                  </a:cubicBezTo>
                  <a:cubicBezTo>
                    <a:pt x="764" y="646"/>
                    <a:pt x="764" y="645"/>
                    <a:pt x="764" y="645"/>
                  </a:cubicBezTo>
                  <a:cubicBezTo>
                    <a:pt x="764" y="645"/>
                    <a:pt x="764" y="644"/>
                    <a:pt x="763" y="644"/>
                  </a:cubicBezTo>
                  <a:cubicBezTo>
                    <a:pt x="763" y="644"/>
                    <a:pt x="763" y="644"/>
                    <a:pt x="763" y="644"/>
                  </a:cubicBezTo>
                  <a:cubicBezTo>
                    <a:pt x="763" y="644"/>
                    <a:pt x="763" y="644"/>
                    <a:pt x="763" y="644"/>
                  </a:cubicBezTo>
                  <a:cubicBezTo>
                    <a:pt x="763" y="644"/>
                    <a:pt x="762" y="644"/>
                    <a:pt x="762" y="644"/>
                  </a:cubicBezTo>
                  <a:cubicBezTo>
                    <a:pt x="762" y="643"/>
                    <a:pt x="762" y="643"/>
                    <a:pt x="762" y="643"/>
                  </a:cubicBezTo>
                  <a:cubicBezTo>
                    <a:pt x="762" y="642"/>
                    <a:pt x="762" y="642"/>
                    <a:pt x="761" y="642"/>
                  </a:cubicBezTo>
                  <a:cubicBezTo>
                    <a:pt x="761" y="642"/>
                    <a:pt x="761" y="642"/>
                    <a:pt x="761" y="642"/>
                  </a:cubicBezTo>
                  <a:cubicBezTo>
                    <a:pt x="760" y="640"/>
                    <a:pt x="760" y="640"/>
                    <a:pt x="759" y="640"/>
                  </a:cubicBezTo>
                  <a:cubicBezTo>
                    <a:pt x="759" y="639"/>
                    <a:pt x="759" y="639"/>
                    <a:pt x="759" y="639"/>
                  </a:cubicBezTo>
                  <a:cubicBezTo>
                    <a:pt x="759" y="638"/>
                    <a:pt x="758" y="637"/>
                    <a:pt x="757" y="636"/>
                  </a:cubicBezTo>
                  <a:cubicBezTo>
                    <a:pt x="757" y="636"/>
                    <a:pt x="757" y="636"/>
                    <a:pt x="757" y="636"/>
                  </a:cubicBezTo>
                  <a:cubicBezTo>
                    <a:pt x="757" y="635"/>
                    <a:pt x="756" y="634"/>
                    <a:pt x="755" y="633"/>
                  </a:cubicBezTo>
                  <a:cubicBezTo>
                    <a:pt x="755" y="633"/>
                    <a:pt x="755" y="633"/>
                    <a:pt x="755" y="633"/>
                  </a:cubicBezTo>
                  <a:cubicBezTo>
                    <a:pt x="755" y="632"/>
                    <a:pt x="754" y="631"/>
                    <a:pt x="753" y="631"/>
                  </a:cubicBezTo>
                  <a:cubicBezTo>
                    <a:pt x="753" y="630"/>
                    <a:pt x="753" y="630"/>
                    <a:pt x="753" y="630"/>
                  </a:cubicBezTo>
                  <a:cubicBezTo>
                    <a:pt x="753" y="630"/>
                    <a:pt x="752" y="630"/>
                    <a:pt x="752" y="629"/>
                  </a:cubicBezTo>
                  <a:cubicBezTo>
                    <a:pt x="752" y="629"/>
                    <a:pt x="752" y="629"/>
                    <a:pt x="752" y="629"/>
                  </a:cubicBezTo>
                  <a:cubicBezTo>
                    <a:pt x="752" y="628"/>
                    <a:pt x="752" y="628"/>
                    <a:pt x="752" y="628"/>
                  </a:cubicBezTo>
                  <a:cubicBezTo>
                    <a:pt x="751" y="627"/>
                    <a:pt x="751" y="627"/>
                    <a:pt x="751" y="626"/>
                  </a:cubicBezTo>
                  <a:cubicBezTo>
                    <a:pt x="751" y="626"/>
                    <a:pt x="751" y="625"/>
                    <a:pt x="750" y="625"/>
                  </a:cubicBezTo>
                  <a:cubicBezTo>
                    <a:pt x="750" y="625"/>
                    <a:pt x="750" y="625"/>
                    <a:pt x="750" y="625"/>
                  </a:cubicBezTo>
                  <a:cubicBezTo>
                    <a:pt x="750" y="624"/>
                    <a:pt x="750" y="624"/>
                    <a:pt x="750" y="624"/>
                  </a:cubicBezTo>
                  <a:cubicBezTo>
                    <a:pt x="750" y="623"/>
                    <a:pt x="750" y="623"/>
                    <a:pt x="749" y="622"/>
                  </a:cubicBezTo>
                  <a:cubicBezTo>
                    <a:pt x="749" y="621"/>
                    <a:pt x="748" y="620"/>
                    <a:pt x="748" y="619"/>
                  </a:cubicBezTo>
                  <a:cubicBezTo>
                    <a:pt x="748" y="619"/>
                    <a:pt x="748" y="618"/>
                    <a:pt x="748" y="618"/>
                  </a:cubicBezTo>
                  <a:cubicBezTo>
                    <a:pt x="748" y="618"/>
                    <a:pt x="747" y="617"/>
                    <a:pt x="747" y="617"/>
                  </a:cubicBezTo>
                  <a:cubicBezTo>
                    <a:pt x="747" y="616"/>
                    <a:pt x="747" y="615"/>
                    <a:pt x="746" y="614"/>
                  </a:cubicBezTo>
                  <a:cubicBezTo>
                    <a:pt x="746" y="613"/>
                    <a:pt x="745" y="612"/>
                    <a:pt x="745" y="611"/>
                  </a:cubicBezTo>
                  <a:cubicBezTo>
                    <a:pt x="745" y="611"/>
                    <a:pt x="745" y="611"/>
                    <a:pt x="745" y="611"/>
                  </a:cubicBezTo>
                  <a:cubicBezTo>
                    <a:pt x="745" y="611"/>
                    <a:pt x="745" y="611"/>
                    <a:pt x="744" y="611"/>
                  </a:cubicBezTo>
                  <a:cubicBezTo>
                    <a:pt x="744" y="610"/>
                    <a:pt x="744" y="609"/>
                    <a:pt x="744" y="609"/>
                  </a:cubicBezTo>
                  <a:cubicBezTo>
                    <a:pt x="743" y="607"/>
                    <a:pt x="743" y="606"/>
                    <a:pt x="743" y="606"/>
                  </a:cubicBezTo>
                  <a:cubicBezTo>
                    <a:pt x="743" y="606"/>
                    <a:pt x="743" y="606"/>
                    <a:pt x="743" y="606"/>
                  </a:cubicBezTo>
                  <a:cubicBezTo>
                    <a:pt x="742" y="605"/>
                    <a:pt x="742" y="605"/>
                    <a:pt x="743" y="605"/>
                  </a:cubicBezTo>
                  <a:cubicBezTo>
                    <a:pt x="743" y="604"/>
                    <a:pt x="743" y="604"/>
                    <a:pt x="742" y="604"/>
                  </a:cubicBezTo>
                  <a:cubicBezTo>
                    <a:pt x="742" y="603"/>
                    <a:pt x="742" y="602"/>
                    <a:pt x="742" y="602"/>
                  </a:cubicBezTo>
                  <a:cubicBezTo>
                    <a:pt x="742" y="601"/>
                    <a:pt x="741" y="601"/>
                    <a:pt x="741" y="600"/>
                  </a:cubicBezTo>
                  <a:cubicBezTo>
                    <a:pt x="741" y="600"/>
                    <a:pt x="741" y="600"/>
                    <a:pt x="741" y="600"/>
                  </a:cubicBezTo>
                  <a:cubicBezTo>
                    <a:pt x="740" y="600"/>
                    <a:pt x="740" y="599"/>
                    <a:pt x="740" y="598"/>
                  </a:cubicBezTo>
                  <a:cubicBezTo>
                    <a:pt x="740" y="598"/>
                    <a:pt x="740" y="598"/>
                    <a:pt x="740" y="598"/>
                  </a:cubicBezTo>
                  <a:cubicBezTo>
                    <a:pt x="740" y="597"/>
                    <a:pt x="739" y="597"/>
                    <a:pt x="739" y="597"/>
                  </a:cubicBezTo>
                  <a:cubicBezTo>
                    <a:pt x="739" y="597"/>
                    <a:pt x="739" y="596"/>
                    <a:pt x="739" y="596"/>
                  </a:cubicBezTo>
                  <a:cubicBezTo>
                    <a:pt x="740" y="596"/>
                    <a:pt x="740" y="595"/>
                    <a:pt x="740" y="595"/>
                  </a:cubicBezTo>
                  <a:cubicBezTo>
                    <a:pt x="739" y="593"/>
                    <a:pt x="739" y="592"/>
                    <a:pt x="739" y="592"/>
                  </a:cubicBezTo>
                  <a:cubicBezTo>
                    <a:pt x="739" y="592"/>
                    <a:pt x="739" y="591"/>
                    <a:pt x="739" y="591"/>
                  </a:cubicBezTo>
                  <a:cubicBezTo>
                    <a:pt x="739" y="590"/>
                    <a:pt x="739" y="589"/>
                    <a:pt x="738" y="588"/>
                  </a:cubicBezTo>
                  <a:cubicBezTo>
                    <a:pt x="738" y="587"/>
                    <a:pt x="738" y="587"/>
                    <a:pt x="738" y="587"/>
                  </a:cubicBezTo>
                  <a:cubicBezTo>
                    <a:pt x="738" y="586"/>
                    <a:pt x="738" y="585"/>
                    <a:pt x="738" y="584"/>
                  </a:cubicBezTo>
                  <a:cubicBezTo>
                    <a:pt x="737" y="584"/>
                    <a:pt x="737" y="583"/>
                    <a:pt x="737" y="583"/>
                  </a:cubicBezTo>
                  <a:cubicBezTo>
                    <a:pt x="737" y="582"/>
                    <a:pt x="737" y="582"/>
                    <a:pt x="737" y="581"/>
                  </a:cubicBezTo>
                  <a:cubicBezTo>
                    <a:pt x="737" y="580"/>
                    <a:pt x="736" y="580"/>
                    <a:pt x="736" y="579"/>
                  </a:cubicBezTo>
                  <a:cubicBezTo>
                    <a:pt x="736" y="579"/>
                    <a:pt x="736" y="578"/>
                    <a:pt x="736" y="578"/>
                  </a:cubicBezTo>
                  <a:cubicBezTo>
                    <a:pt x="737" y="576"/>
                    <a:pt x="736" y="575"/>
                    <a:pt x="736" y="574"/>
                  </a:cubicBezTo>
                  <a:cubicBezTo>
                    <a:pt x="736" y="574"/>
                    <a:pt x="736" y="574"/>
                    <a:pt x="736" y="574"/>
                  </a:cubicBezTo>
                  <a:cubicBezTo>
                    <a:pt x="736" y="573"/>
                    <a:pt x="735" y="573"/>
                    <a:pt x="735" y="573"/>
                  </a:cubicBezTo>
                  <a:cubicBezTo>
                    <a:pt x="735" y="573"/>
                    <a:pt x="735" y="572"/>
                    <a:pt x="735" y="572"/>
                  </a:cubicBezTo>
                  <a:cubicBezTo>
                    <a:pt x="735" y="571"/>
                    <a:pt x="735" y="571"/>
                    <a:pt x="735" y="570"/>
                  </a:cubicBezTo>
                  <a:cubicBezTo>
                    <a:pt x="735" y="569"/>
                    <a:pt x="735" y="568"/>
                    <a:pt x="735" y="567"/>
                  </a:cubicBezTo>
                  <a:cubicBezTo>
                    <a:pt x="735" y="567"/>
                    <a:pt x="735" y="567"/>
                    <a:pt x="735" y="566"/>
                  </a:cubicBezTo>
                  <a:cubicBezTo>
                    <a:pt x="735" y="566"/>
                    <a:pt x="735" y="566"/>
                    <a:pt x="735" y="566"/>
                  </a:cubicBezTo>
                  <a:cubicBezTo>
                    <a:pt x="735" y="565"/>
                    <a:pt x="734" y="564"/>
                    <a:pt x="734" y="563"/>
                  </a:cubicBezTo>
                  <a:cubicBezTo>
                    <a:pt x="734" y="562"/>
                    <a:pt x="734" y="561"/>
                    <a:pt x="735" y="560"/>
                  </a:cubicBezTo>
                  <a:cubicBezTo>
                    <a:pt x="735" y="559"/>
                    <a:pt x="735" y="558"/>
                    <a:pt x="735" y="558"/>
                  </a:cubicBezTo>
                  <a:cubicBezTo>
                    <a:pt x="735" y="557"/>
                    <a:pt x="734" y="556"/>
                    <a:pt x="735" y="556"/>
                  </a:cubicBezTo>
                  <a:cubicBezTo>
                    <a:pt x="735" y="556"/>
                    <a:pt x="735" y="555"/>
                    <a:pt x="735" y="555"/>
                  </a:cubicBezTo>
                  <a:cubicBezTo>
                    <a:pt x="735" y="555"/>
                    <a:pt x="735" y="555"/>
                    <a:pt x="735" y="554"/>
                  </a:cubicBezTo>
                  <a:cubicBezTo>
                    <a:pt x="735" y="553"/>
                    <a:pt x="735" y="552"/>
                    <a:pt x="735" y="551"/>
                  </a:cubicBezTo>
                  <a:cubicBezTo>
                    <a:pt x="735" y="551"/>
                    <a:pt x="735" y="551"/>
                    <a:pt x="735" y="551"/>
                  </a:cubicBezTo>
                  <a:cubicBezTo>
                    <a:pt x="735" y="551"/>
                    <a:pt x="735" y="550"/>
                    <a:pt x="735" y="550"/>
                  </a:cubicBezTo>
                  <a:cubicBezTo>
                    <a:pt x="735" y="549"/>
                    <a:pt x="735" y="549"/>
                    <a:pt x="735" y="548"/>
                  </a:cubicBezTo>
                  <a:cubicBezTo>
                    <a:pt x="735" y="548"/>
                    <a:pt x="735" y="548"/>
                    <a:pt x="734" y="548"/>
                  </a:cubicBezTo>
                  <a:cubicBezTo>
                    <a:pt x="734" y="548"/>
                    <a:pt x="734" y="548"/>
                    <a:pt x="734" y="547"/>
                  </a:cubicBezTo>
                  <a:cubicBezTo>
                    <a:pt x="735" y="547"/>
                    <a:pt x="735" y="546"/>
                    <a:pt x="735" y="546"/>
                  </a:cubicBezTo>
                  <a:cubicBezTo>
                    <a:pt x="735" y="545"/>
                    <a:pt x="735" y="545"/>
                    <a:pt x="735" y="545"/>
                  </a:cubicBezTo>
                  <a:cubicBezTo>
                    <a:pt x="735" y="545"/>
                    <a:pt x="735" y="545"/>
                    <a:pt x="735" y="545"/>
                  </a:cubicBezTo>
                  <a:cubicBezTo>
                    <a:pt x="735" y="543"/>
                    <a:pt x="735" y="543"/>
                    <a:pt x="735" y="542"/>
                  </a:cubicBezTo>
                  <a:cubicBezTo>
                    <a:pt x="735" y="542"/>
                    <a:pt x="735" y="542"/>
                    <a:pt x="735" y="542"/>
                  </a:cubicBezTo>
                  <a:cubicBezTo>
                    <a:pt x="736" y="542"/>
                    <a:pt x="736" y="541"/>
                    <a:pt x="736" y="541"/>
                  </a:cubicBezTo>
                  <a:cubicBezTo>
                    <a:pt x="735" y="540"/>
                    <a:pt x="735" y="540"/>
                    <a:pt x="736" y="539"/>
                  </a:cubicBezTo>
                  <a:cubicBezTo>
                    <a:pt x="736" y="539"/>
                    <a:pt x="736" y="539"/>
                    <a:pt x="736" y="538"/>
                  </a:cubicBezTo>
                  <a:cubicBezTo>
                    <a:pt x="737" y="537"/>
                    <a:pt x="738" y="535"/>
                    <a:pt x="737" y="534"/>
                  </a:cubicBezTo>
                  <a:cubicBezTo>
                    <a:pt x="737" y="534"/>
                    <a:pt x="737" y="534"/>
                    <a:pt x="737" y="534"/>
                  </a:cubicBezTo>
                  <a:cubicBezTo>
                    <a:pt x="737" y="533"/>
                    <a:pt x="738" y="533"/>
                    <a:pt x="738" y="532"/>
                  </a:cubicBezTo>
                  <a:cubicBezTo>
                    <a:pt x="738" y="532"/>
                    <a:pt x="738" y="532"/>
                    <a:pt x="738" y="532"/>
                  </a:cubicBezTo>
                  <a:cubicBezTo>
                    <a:pt x="738" y="532"/>
                    <a:pt x="739" y="532"/>
                    <a:pt x="739" y="532"/>
                  </a:cubicBezTo>
                  <a:cubicBezTo>
                    <a:pt x="739" y="531"/>
                    <a:pt x="740" y="531"/>
                    <a:pt x="740" y="531"/>
                  </a:cubicBezTo>
                  <a:cubicBezTo>
                    <a:pt x="740" y="530"/>
                    <a:pt x="740" y="529"/>
                    <a:pt x="739" y="528"/>
                  </a:cubicBezTo>
                  <a:cubicBezTo>
                    <a:pt x="740" y="528"/>
                    <a:pt x="740" y="528"/>
                    <a:pt x="740" y="527"/>
                  </a:cubicBezTo>
                  <a:cubicBezTo>
                    <a:pt x="740" y="527"/>
                    <a:pt x="740" y="527"/>
                    <a:pt x="740" y="527"/>
                  </a:cubicBezTo>
                  <a:cubicBezTo>
                    <a:pt x="740" y="527"/>
                    <a:pt x="740" y="527"/>
                    <a:pt x="740" y="527"/>
                  </a:cubicBezTo>
                  <a:cubicBezTo>
                    <a:pt x="741" y="527"/>
                    <a:pt x="741" y="526"/>
                    <a:pt x="741" y="526"/>
                  </a:cubicBezTo>
                  <a:cubicBezTo>
                    <a:pt x="741" y="526"/>
                    <a:pt x="741" y="525"/>
                    <a:pt x="741" y="525"/>
                  </a:cubicBezTo>
                  <a:cubicBezTo>
                    <a:pt x="741" y="525"/>
                    <a:pt x="741" y="525"/>
                    <a:pt x="742" y="525"/>
                  </a:cubicBezTo>
                  <a:cubicBezTo>
                    <a:pt x="742" y="525"/>
                    <a:pt x="742" y="525"/>
                    <a:pt x="742" y="525"/>
                  </a:cubicBezTo>
                  <a:cubicBezTo>
                    <a:pt x="743" y="524"/>
                    <a:pt x="744" y="524"/>
                    <a:pt x="743" y="522"/>
                  </a:cubicBezTo>
                  <a:cubicBezTo>
                    <a:pt x="744" y="522"/>
                    <a:pt x="744" y="522"/>
                    <a:pt x="744" y="521"/>
                  </a:cubicBezTo>
                  <a:cubicBezTo>
                    <a:pt x="744" y="521"/>
                    <a:pt x="744" y="521"/>
                    <a:pt x="744" y="521"/>
                  </a:cubicBezTo>
                  <a:cubicBezTo>
                    <a:pt x="745" y="521"/>
                    <a:pt x="745" y="521"/>
                    <a:pt x="745" y="521"/>
                  </a:cubicBezTo>
                  <a:cubicBezTo>
                    <a:pt x="745" y="520"/>
                    <a:pt x="745" y="520"/>
                    <a:pt x="746" y="520"/>
                  </a:cubicBezTo>
                  <a:cubicBezTo>
                    <a:pt x="746" y="520"/>
                    <a:pt x="746" y="520"/>
                    <a:pt x="746" y="519"/>
                  </a:cubicBezTo>
                  <a:cubicBezTo>
                    <a:pt x="746" y="519"/>
                    <a:pt x="746" y="519"/>
                    <a:pt x="747" y="520"/>
                  </a:cubicBezTo>
                  <a:cubicBezTo>
                    <a:pt x="747" y="520"/>
                    <a:pt x="747" y="520"/>
                    <a:pt x="747" y="520"/>
                  </a:cubicBezTo>
                  <a:cubicBezTo>
                    <a:pt x="747" y="520"/>
                    <a:pt x="748" y="519"/>
                    <a:pt x="748" y="519"/>
                  </a:cubicBezTo>
                  <a:cubicBezTo>
                    <a:pt x="748" y="519"/>
                    <a:pt x="748" y="519"/>
                    <a:pt x="748" y="518"/>
                  </a:cubicBezTo>
                  <a:cubicBezTo>
                    <a:pt x="749" y="518"/>
                    <a:pt x="749" y="518"/>
                    <a:pt x="749" y="518"/>
                  </a:cubicBezTo>
                  <a:cubicBezTo>
                    <a:pt x="749" y="518"/>
                    <a:pt x="749" y="518"/>
                    <a:pt x="749" y="518"/>
                  </a:cubicBezTo>
                  <a:cubicBezTo>
                    <a:pt x="749" y="518"/>
                    <a:pt x="749" y="518"/>
                    <a:pt x="749" y="518"/>
                  </a:cubicBezTo>
                  <a:cubicBezTo>
                    <a:pt x="751" y="518"/>
                    <a:pt x="752" y="516"/>
                    <a:pt x="752" y="515"/>
                  </a:cubicBezTo>
                  <a:cubicBezTo>
                    <a:pt x="752" y="515"/>
                    <a:pt x="752" y="515"/>
                    <a:pt x="752" y="515"/>
                  </a:cubicBezTo>
                  <a:cubicBezTo>
                    <a:pt x="752" y="515"/>
                    <a:pt x="753" y="515"/>
                    <a:pt x="753" y="515"/>
                  </a:cubicBezTo>
                  <a:cubicBezTo>
                    <a:pt x="753" y="514"/>
                    <a:pt x="754" y="514"/>
                    <a:pt x="754" y="514"/>
                  </a:cubicBezTo>
                  <a:cubicBezTo>
                    <a:pt x="755" y="514"/>
                    <a:pt x="755" y="513"/>
                    <a:pt x="755" y="513"/>
                  </a:cubicBezTo>
                  <a:cubicBezTo>
                    <a:pt x="756" y="512"/>
                    <a:pt x="757" y="512"/>
                    <a:pt x="757" y="512"/>
                  </a:cubicBezTo>
                  <a:cubicBezTo>
                    <a:pt x="757" y="512"/>
                    <a:pt x="757" y="512"/>
                    <a:pt x="757" y="512"/>
                  </a:cubicBezTo>
                  <a:cubicBezTo>
                    <a:pt x="758" y="512"/>
                    <a:pt x="760" y="511"/>
                    <a:pt x="761" y="510"/>
                  </a:cubicBezTo>
                  <a:cubicBezTo>
                    <a:pt x="761" y="510"/>
                    <a:pt x="762" y="510"/>
                    <a:pt x="762" y="510"/>
                  </a:cubicBezTo>
                  <a:cubicBezTo>
                    <a:pt x="762" y="510"/>
                    <a:pt x="763" y="510"/>
                    <a:pt x="764" y="509"/>
                  </a:cubicBezTo>
                  <a:cubicBezTo>
                    <a:pt x="766" y="510"/>
                    <a:pt x="766" y="509"/>
                    <a:pt x="767" y="508"/>
                  </a:cubicBezTo>
                  <a:cubicBezTo>
                    <a:pt x="768" y="508"/>
                    <a:pt x="770" y="508"/>
                    <a:pt x="770" y="507"/>
                  </a:cubicBezTo>
                  <a:cubicBezTo>
                    <a:pt x="771" y="507"/>
                    <a:pt x="772" y="507"/>
                    <a:pt x="772" y="506"/>
                  </a:cubicBezTo>
                  <a:cubicBezTo>
                    <a:pt x="773" y="507"/>
                    <a:pt x="773" y="507"/>
                    <a:pt x="773" y="507"/>
                  </a:cubicBezTo>
                  <a:cubicBezTo>
                    <a:pt x="774" y="507"/>
                    <a:pt x="775" y="506"/>
                    <a:pt x="775" y="506"/>
                  </a:cubicBezTo>
                  <a:cubicBezTo>
                    <a:pt x="776" y="506"/>
                    <a:pt x="776" y="506"/>
                    <a:pt x="776" y="506"/>
                  </a:cubicBezTo>
                  <a:cubicBezTo>
                    <a:pt x="778" y="506"/>
                    <a:pt x="778" y="506"/>
                    <a:pt x="778" y="506"/>
                  </a:cubicBezTo>
                  <a:cubicBezTo>
                    <a:pt x="778" y="506"/>
                    <a:pt x="778" y="506"/>
                    <a:pt x="778" y="506"/>
                  </a:cubicBezTo>
                  <a:cubicBezTo>
                    <a:pt x="779" y="506"/>
                    <a:pt x="779" y="506"/>
                    <a:pt x="779" y="506"/>
                  </a:cubicBezTo>
                  <a:cubicBezTo>
                    <a:pt x="780" y="506"/>
                    <a:pt x="780" y="506"/>
                    <a:pt x="781" y="506"/>
                  </a:cubicBezTo>
                  <a:cubicBezTo>
                    <a:pt x="781" y="506"/>
                    <a:pt x="781" y="506"/>
                    <a:pt x="782" y="506"/>
                  </a:cubicBezTo>
                  <a:cubicBezTo>
                    <a:pt x="783" y="506"/>
                    <a:pt x="783" y="506"/>
                    <a:pt x="784" y="506"/>
                  </a:cubicBezTo>
                  <a:cubicBezTo>
                    <a:pt x="785" y="506"/>
                    <a:pt x="785" y="505"/>
                    <a:pt x="786" y="505"/>
                  </a:cubicBezTo>
                  <a:cubicBezTo>
                    <a:pt x="786" y="505"/>
                    <a:pt x="786" y="506"/>
                    <a:pt x="786" y="505"/>
                  </a:cubicBezTo>
                  <a:cubicBezTo>
                    <a:pt x="786" y="505"/>
                    <a:pt x="787" y="505"/>
                    <a:pt x="787" y="505"/>
                  </a:cubicBezTo>
                  <a:cubicBezTo>
                    <a:pt x="788" y="505"/>
                    <a:pt x="789" y="505"/>
                    <a:pt x="789" y="505"/>
                  </a:cubicBezTo>
                  <a:cubicBezTo>
                    <a:pt x="790" y="505"/>
                    <a:pt x="791" y="505"/>
                    <a:pt x="792" y="506"/>
                  </a:cubicBezTo>
                  <a:cubicBezTo>
                    <a:pt x="792" y="506"/>
                    <a:pt x="792" y="506"/>
                    <a:pt x="792" y="506"/>
                  </a:cubicBezTo>
                  <a:cubicBezTo>
                    <a:pt x="792" y="506"/>
                    <a:pt x="792" y="506"/>
                    <a:pt x="793" y="506"/>
                  </a:cubicBezTo>
                  <a:cubicBezTo>
                    <a:pt x="793" y="506"/>
                    <a:pt x="793" y="506"/>
                    <a:pt x="793" y="506"/>
                  </a:cubicBezTo>
                  <a:cubicBezTo>
                    <a:pt x="793" y="506"/>
                    <a:pt x="793" y="506"/>
                    <a:pt x="794" y="506"/>
                  </a:cubicBezTo>
                  <a:cubicBezTo>
                    <a:pt x="794" y="506"/>
                    <a:pt x="794" y="506"/>
                    <a:pt x="794" y="506"/>
                  </a:cubicBezTo>
                  <a:cubicBezTo>
                    <a:pt x="794" y="506"/>
                    <a:pt x="795" y="506"/>
                    <a:pt x="795" y="507"/>
                  </a:cubicBezTo>
                  <a:cubicBezTo>
                    <a:pt x="795" y="507"/>
                    <a:pt x="796" y="507"/>
                    <a:pt x="796" y="507"/>
                  </a:cubicBezTo>
                  <a:cubicBezTo>
                    <a:pt x="797" y="508"/>
                    <a:pt x="797" y="508"/>
                    <a:pt x="799" y="508"/>
                  </a:cubicBezTo>
                  <a:cubicBezTo>
                    <a:pt x="799" y="508"/>
                    <a:pt x="799" y="508"/>
                    <a:pt x="799" y="508"/>
                  </a:cubicBezTo>
                  <a:cubicBezTo>
                    <a:pt x="800" y="508"/>
                    <a:pt x="800" y="508"/>
                    <a:pt x="800" y="508"/>
                  </a:cubicBezTo>
                  <a:cubicBezTo>
                    <a:pt x="800" y="508"/>
                    <a:pt x="800" y="508"/>
                    <a:pt x="800" y="508"/>
                  </a:cubicBezTo>
                  <a:cubicBezTo>
                    <a:pt x="800" y="508"/>
                    <a:pt x="800" y="508"/>
                    <a:pt x="800" y="508"/>
                  </a:cubicBezTo>
                  <a:cubicBezTo>
                    <a:pt x="801" y="509"/>
                    <a:pt x="801" y="509"/>
                    <a:pt x="802" y="509"/>
                  </a:cubicBezTo>
                  <a:cubicBezTo>
                    <a:pt x="803" y="509"/>
                    <a:pt x="803" y="509"/>
                    <a:pt x="803" y="509"/>
                  </a:cubicBezTo>
                  <a:cubicBezTo>
                    <a:pt x="803" y="509"/>
                    <a:pt x="804" y="509"/>
                    <a:pt x="804" y="509"/>
                  </a:cubicBezTo>
                  <a:cubicBezTo>
                    <a:pt x="804" y="509"/>
                    <a:pt x="804" y="509"/>
                    <a:pt x="804" y="509"/>
                  </a:cubicBezTo>
                  <a:cubicBezTo>
                    <a:pt x="805" y="510"/>
                    <a:pt x="806" y="510"/>
                    <a:pt x="806" y="511"/>
                  </a:cubicBezTo>
                  <a:cubicBezTo>
                    <a:pt x="806" y="511"/>
                    <a:pt x="807" y="511"/>
                    <a:pt x="807" y="511"/>
                  </a:cubicBezTo>
                  <a:cubicBezTo>
                    <a:pt x="807" y="511"/>
                    <a:pt x="808" y="511"/>
                    <a:pt x="809" y="511"/>
                  </a:cubicBezTo>
                  <a:cubicBezTo>
                    <a:pt x="809" y="511"/>
                    <a:pt x="809" y="511"/>
                    <a:pt x="809" y="512"/>
                  </a:cubicBezTo>
                  <a:cubicBezTo>
                    <a:pt x="810" y="512"/>
                    <a:pt x="810" y="512"/>
                    <a:pt x="810" y="512"/>
                  </a:cubicBezTo>
                  <a:cubicBezTo>
                    <a:pt x="810" y="512"/>
                    <a:pt x="811" y="513"/>
                    <a:pt x="812" y="513"/>
                  </a:cubicBezTo>
                  <a:cubicBezTo>
                    <a:pt x="812" y="513"/>
                    <a:pt x="812" y="514"/>
                    <a:pt x="812" y="514"/>
                  </a:cubicBezTo>
                  <a:cubicBezTo>
                    <a:pt x="812" y="514"/>
                    <a:pt x="813" y="514"/>
                    <a:pt x="813" y="514"/>
                  </a:cubicBezTo>
                  <a:cubicBezTo>
                    <a:pt x="813" y="514"/>
                    <a:pt x="813" y="515"/>
                    <a:pt x="813" y="515"/>
                  </a:cubicBezTo>
                  <a:cubicBezTo>
                    <a:pt x="813" y="515"/>
                    <a:pt x="814" y="515"/>
                    <a:pt x="814" y="515"/>
                  </a:cubicBezTo>
                  <a:cubicBezTo>
                    <a:pt x="814" y="515"/>
                    <a:pt x="814" y="515"/>
                    <a:pt x="814" y="516"/>
                  </a:cubicBezTo>
                  <a:cubicBezTo>
                    <a:pt x="814" y="516"/>
                    <a:pt x="814" y="517"/>
                    <a:pt x="815" y="517"/>
                  </a:cubicBezTo>
                  <a:cubicBezTo>
                    <a:pt x="815" y="517"/>
                    <a:pt x="815" y="517"/>
                    <a:pt x="815" y="517"/>
                  </a:cubicBezTo>
                  <a:cubicBezTo>
                    <a:pt x="815" y="518"/>
                    <a:pt x="815" y="518"/>
                    <a:pt x="815" y="518"/>
                  </a:cubicBezTo>
                  <a:cubicBezTo>
                    <a:pt x="815" y="519"/>
                    <a:pt x="815" y="520"/>
                    <a:pt x="815" y="520"/>
                  </a:cubicBezTo>
                  <a:cubicBezTo>
                    <a:pt x="816" y="521"/>
                    <a:pt x="816" y="521"/>
                    <a:pt x="817" y="522"/>
                  </a:cubicBezTo>
                  <a:cubicBezTo>
                    <a:pt x="817" y="522"/>
                    <a:pt x="817" y="522"/>
                    <a:pt x="817" y="522"/>
                  </a:cubicBezTo>
                  <a:cubicBezTo>
                    <a:pt x="817" y="523"/>
                    <a:pt x="817" y="523"/>
                    <a:pt x="817" y="523"/>
                  </a:cubicBezTo>
                  <a:cubicBezTo>
                    <a:pt x="818" y="524"/>
                    <a:pt x="818" y="524"/>
                    <a:pt x="818" y="525"/>
                  </a:cubicBezTo>
                  <a:cubicBezTo>
                    <a:pt x="818" y="525"/>
                    <a:pt x="818" y="525"/>
                    <a:pt x="818" y="525"/>
                  </a:cubicBezTo>
                  <a:cubicBezTo>
                    <a:pt x="818" y="526"/>
                    <a:pt x="818" y="526"/>
                    <a:pt x="818" y="527"/>
                  </a:cubicBezTo>
                  <a:close/>
                  <a:moveTo>
                    <a:pt x="788" y="669"/>
                  </a:moveTo>
                  <a:cubicBezTo>
                    <a:pt x="788" y="669"/>
                    <a:pt x="789" y="669"/>
                    <a:pt x="789" y="669"/>
                  </a:cubicBezTo>
                  <a:cubicBezTo>
                    <a:pt x="789" y="669"/>
                    <a:pt x="789" y="669"/>
                    <a:pt x="789" y="669"/>
                  </a:cubicBezTo>
                  <a:cubicBezTo>
                    <a:pt x="789" y="669"/>
                    <a:pt x="789" y="670"/>
                    <a:pt x="789" y="670"/>
                  </a:cubicBezTo>
                  <a:cubicBezTo>
                    <a:pt x="791" y="670"/>
                    <a:pt x="791" y="671"/>
                    <a:pt x="792" y="671"/>
                  </a:cubicBezTo>
                  <a:cubicBezTo>
                    <a:pt x="792" y="671"/>
                    <a:pt x="792" y="671"/>
                    <a:pt x="792" y="671"/>
                  </a:cubicBezTo>
                  <a:cubicBezTo>
                    <a:pt x="792" y="670"/>
                    <a:pt x="792" y="670"/>
                    <a:pt x="792" y="670"/>
                  </a:cubicBezTo>
                  <a:cubicBezTo>
                    <a:pt x="793" y="671"/>
                    <a:pt x="794" y="671"/>
                    <a:pt x="795" y="671"/>
                  </a:cubicBezTo>
                  <a:cubicBezTo>
                    <a:pt x="796" y="671"/>
                    <a:pt x="796" y="671"/>
                    <a:pt x="796" y="671"/>
                  </a:cubicBezTo>
                  <a:cubicBezTo>
                    <a:pt x="796" y="671"/>
                    <a:pt x="797" y="671"/>
                    <a:pt x="797" y="671"/>
                  </a:cubicBezTo>
                  <a:cubicBezTo>
                    <a:pt x="797" y="671"/>
                    <a:pt x="797" y="671"/>
                    <a:pt x="797" y="671"/>
                  </a:cubicBezTo>
                  <a:cubicBezTo>
                    <a:pt x="797" y="671"/>
                    <a:pt x="797" y="672"/>
                    <a:pt x="798" y="672"/>
                  </a:cubicBezTo>
                  <a:cubicBezTo>
                    <a:pt x="798" y="672"/>
                    <a:pt x="799" y="672"/>
                    <a:pt x="799" y="672"/>
                  </a:cubicBezTo>
                  <a:cubicBezTo>
                    <a:pt x="800" y="672"/>
                    <a:pt x="800" y="672"/>
                    <a:pt x="800" y="672"/>
                  </a:cubicBezTo>
                  <a:cubicBezTo>
                    <a:pt x="800" y="672"/>
                    <a:pt x="801" y="672"/>
                    <a:pt x="801" y="672"/>
                  </a:cubicBezTo>
                  <a:cubicBezTo>
                    <a:pt x="801" y="672"/>
                    <a:pt x="801" y="672"/>
                    <a:pt x="802" y="672"/>
                  </a:cubicBezTo>
                  <a:cubicBezTo>
                    <a:pt x="802" y="672"/>
                    <a:pt x="802" y="672"/>
                    <a:pt x="803" y="672"/>
                  </a:cubicBezTo>
                  <a:cubicBezTo>
                    <a:pt x="803" y="672"/>
                    <a:pt x="803" y="672"/>
                    <a:pt x="803" y="672"/>
                  </a:cubicBezTo>
                  <a:cubicBezTo>
                    <a:pt x="803" y="672"/>
                    <a:pt x="804" y="672"/>
                    <a:pt x="804" y="673"/>
                  </a:cubicBezTo>
                  <a:cubicBezTo>
                    <a:pt x="805" y="673"/>
                    <a:pt x="805" y="673"/>
                    <a:pt x="806" y="673"/>
                  </a:cubicBezTo>
                  <a:cubicBezTo>
                    <a:pt x="806" y="673"/>
                    <a:pt x="806" y="673"/>
                    <a:pt x="806" y="673"/>
                  </a:cubicBezTo>
                  <a:cubicBezTo>
                    <a:pt x="807" y="673"/>
                    <a:pt x="808" y="673"/>
                    <a:pt x="808" y="673"/>
                  </a:cubicBezTo>
                  <a:cubicBezTo>
                    <a:pt x="809" y="673"/>
                    <a:pt x="810" y="673"/>
                    <a:pt x="811" y="673"/>
                  </a:cubicBezTo>
                  <a:cubicBezTo>
                    <a:pt x="812" y="672"/>
                    <a:pt x="812" y="672"/>
                    <a:pt x="812" y="672"/>
                  </a:cubicBezTo>
                  <a:cubicBezTo>
                    <a:pt x="813" y="672"/>
                    <a:pt x="813" y="672"/>
                    <a:pt x="814" y="672"/>
                  </a:cubicBezTo>
                  <a:cubicBezTo>
                    <a:pt x="815" y="672"/>
                    <a:pt x="815" y="672"/>
                    <a:pt x="815" y="672"/>
                  </a:cubicBezTo>
                  <a:cubicBezTo>
                    <a:pt x="815" y="672"/>
                    <a:pt x="816" y="672"/>
                    <a:pt x="816" y="672"/>
                  </a:cubicBezTo>
                  <a:cubicBezTo>
                    <a:pt x="817" y="672"/>
                    <a:pt x="817" y="672"/>
                    <a:pt x="817" y="672"/>
                  </a:cubicBezTo>
                  <a:cubicBezTo>
                    <a:pt x="817" y="672"/>
                    <a:pt x="817" y="672"/>
                    <a:pt x="818" y="672"/>
                  </a:cubicBezTo>
                  <a:cubicBezTo>
                    <a:pt x="818" y="672"/>
                    <a:pt x="818" y="672"/>
                    <a:pt x="819" y="671"/>
                  </a:cubicBezTo>
                  <a:cubicBezTo>
                    <a:pt x="820" y="671"/>
                    <a:pt x="820" y="671"/>
                    <a:pt x="821" y="671"/>
                  </a:cubicBezTo>
                  <a:cubicBezTo>
                    <a:pt x="821" y="671"/>
                    <a:pt x="821" y="671"/>
                    <a:pt x="821" y="671"/>
                  </a:cubicBezTo>
                  <a:cubicBezTo>
                    <a:pt x="821" y="671"/>
                    <a:pt x="821" y="671"/>
                    <a:pt x="822" y="671"/>
                  </a:cubicBezTo>
                  <a:cubicBezTo>
                    <a:pt x="822" y="671"/>
                    <a:pt x="822" y="671"/>
                    <a:pt x="823" y="671"/>
                  </a:cubicBezTo>
                  <a:cubicBezTo>
                    <a:pt x="823" y="671"/>
                    <a:pt x="823" y="671"/>
                    <a:pt x="824" y="670"/>
                  </a:cubicBezTo>
                  <a:cubicBezTo>
                    <a:pt x="824" y="670"/>
                    <a:pt x="824" y="670"/>
                    <a:pt x="825" y="670"/>
                  </a:cubicBezTo>
                  <a:cubicBezTo>
                    <a:pt x="825" y="670"/>
                    <a:pt x="825" y="670"/>
                    <a:pt x="825" y="670"/>
                  </a:cubicBezTo>
                  <a:cubicBezTo>
                    <a:pt x="826" y="670"/>
                    <a:pt x="826" y="670"/>
                    <a:pt x="827" y="670"/>
                  </a:cubicBezTo>
                  <a:cubicBezTo>
                    <a:pt x="827" y="669"/>
                    <a:pt x="827" y="669"/>
                    <a:pt x="828" y="669"/>
                  </a:cubicBezTo>
                  <a:cubicBezTo>
                    <a:pt x="828" y="669"/>
                    <a:pt x="829" y="669"/>
                    <a:pt x="829" y="669"/>
                  </a:cubicBezTo>
                  <a:cubicBezTo>
                    <a:pt x="829" y="669"/>
                    <a:pt x="829" y="669"/>
                    <a:pt x="830" y="669"/>
                  </a:cubicBezTo>
                  <a:cubicBezTo>
                    <a:pt x="830" y="668"/>
                    <a:pt x="830" y="668"/>
                    <a:pt x="831" y="668"/>
                  </a:cubicBezTo>
                  <a:cubicBezTo>
                    <a:pt x="831" y="668"/>
                    <a:pt x="831" y="668"/>
                    <a:pt x="831" y="668"/>
                  </a:cubicBezTo>
                  <a:cubicBezTo>
                    <a:pt x="831" y="668"/>
                    <a:pt x="831" y="668"/>
                    <a:pt x="832" y="668"/>
                  </a:cubicBezTo>
                  <a:cubicBezTo>
                    <a:pt x="832" y="668"/>
                    <a:pt x="833" y="667"/>
                    <a:pt x="833" y="667"/>
                  </a:cubicBezTo>
                  <a:cubicBezTo>
                    <a:pt x="834" y="667"/>
                    <a:pt x="834" y="667"/>
                    <a:pt x="834" y="667"/>
                  </a:cubicBezTo>
                  <a:cubicBezTo>
                    <a:pt x="835" y="667"/>
                    <a:pt x="835" y="667"/>
                    <a:pt x="835" y="667"/>
                  </a:cubicBezTo>
                  <a:cubicBezTo>
                    <a:pt x="836" y="666"/>
                    <a:pt x="836" y="666"/>
                    <a:pt x="836" y="666"/>
                  </a:cubicBezTo>
                  <a:cubicBezTo>
                    <a:pt x="837" y="666"/>
                    <a:pt x="837" y="666"/>
                    <a:pt x="837" y="666"/>
                  </a:cubicBezTo>
                  <a:cubicBezTo>
                    <a:pt x="837" y="665"/>
                    <a:pt x="838" y="665"/>
                    <a:pt x="838" y="665"/>
                  </a:cubicBezTo>
                  <a:cubicBezTo>
                    <a:pt x="839" y="665"/>
                    <a:pt x="839" y="665"/>
                    <a:pt x="839" y="665"/>
                  </a:cubicBezTo>
                  <a:cubicBezTo>
                    <a:pt x="840" y="665"/>
                    <a:pt x="842" y="665"/>
                    <a:pt x="842" y="664"/>
                  </a:cubicBezTo>
                  <a:cubicBezTo>
                    <a:pt x="842" y="664"/>
                    <a:pt x="842" y="664"/>
                    <a:pt x="842" y="664"/>
                  </a:cubicBezTo>
                  <a:cubicBezTo>
                    <a:pt x="842" y="664"/>
                    <a:pt x="842" y="664"/>
                    <a:pt x="843" y="664"/>
                  </a:cubicBezTo>
                  <a:cubicBezTo>
                    <a:pt x="843" y="663"/>
                    <a:pt x="843" y="663"/>
                    <a:pt x="844" y="663"/>
                  </a:cubicBezTo>
                  <a:cubicBezTo>
                    <a:pt x="845" y="663"/>
                    <a:pt x="846" y="663"/>
                    <a:pt x="846" y="662"/>
                  </a:cubicBezTo>
                  <a:cubicBezTo>
                    <a:pt x="847" y="662"/>
                    <a:pt x="848" y="661"/>
                    <a:pt x="849" y="661"/>
                  </a:cubicBezTo>
                  <a:cubicBezTo>
                    <a:pt x="849" y="660"/>
                    <a:pt x="850" y="659"/>
                    <a:pt x="851" y="659"/>
                  </a:cubicBezTo>
                  <a:cubicBezTo>
                    <a:pt x="851" y="659"/>
                    <a:pt x="851" y="659"/>
                    <a:pt x="851" y="659"/>
                  </a:cubicBezTo>
                  <a:cubicBezTo>
                    <a:pt x="852" y="659"/>
                    <a:pt x="852" y="659"/>
                    <a:pt x="852" y="659"/>
                  </a:cubicBezTo>
                  <a:cubicBezTo>
                    <a:pt x="853" y="658"/>
                    <a:pt x="853" y="658"/>
                    <a:pt x="854" y="658"/>
                  </a:cubicBezTo>
                  <a:cubicBezTo>
                    <a:pt x="854" y="658"/>
                    <a:pt x="855" y="658"/>
                    <a:pt x="855" y="657"/>
                  </a:cubicBezTo>
                  <a:cubicBezTo>
                    <a:pt x="855" y="657"/>
                    <a:pt x="855" y="657"/>
                    <a:pt x="855" y="657"/>
                  </a:cubicBezTo>
                  <a:cubicBezTo>
                    <a:pt x="855" y="656"/>
                    <a:pt x="856" y="656"/>
                    <a:pt x="857" y="656"/>
                  </a:cubicBezTo>
                  <a:cubicBezTo>
                    <a:pt x="857" y="656"/>
                    <a:pt x="857" y="656"/>
                    <a:pt x="857" y="656"/>
                  </a:cubicBezTo>
                  <a:cubicBezTo>
                    <a:pt x="859" y="656"/>
                    <a:pt x="860" y="655"/>
                    <a:pt x="860" y="654"/>
                  </a:cubicBezTo>
                  <a:cubicBezTo>
                    <a:pt x="861" y="654"/>
                    <a:pt x="861" y="654"/>
                    <a:pt x="861" y="654"/>
                  </a:cubicBezTo>
                  <a:cubicBezTo>
                    <a:pt x="861" y="654"/>
                    <a:pt x="863" y="653"/>
                    <a:pt x="864" y="652"/>
                  </a:cubicBezTo>
                  <a:cubicBezTo>
                    <a:pt x="864" y="652"/>
                    <a:pt x="864" y="652"/>
                    <a:pt x="864" y="652"/>
                  </a:cubicBezTo>
                  <a:cubicBezTo>
                    <a:pt x="864" y="651"/>
                    <a:pt x="864" y="651"/>
                    <a:pt x="866" y="651"/>
                  </a:cubicBezTo>
                  <a:cubicBezTo>
                    <a:pt x="866" y="651"/>
                    <a:pt x="866" y="650"/>
                    <a:pt x="867" y="650"/>
                  </a:cubicBezTo>
                  <a:cubicBezTo>
                    <a:pt x="867" y="650"/>
                    <a:pt x="868" y="649"/>
                    <a:pt x="868" y="649"/>
                  </a:cubicBezTo>
                  <a:cubicBezTo>
                    <a:pt x="868" y="649"/>
                    <a:pt x="869" y="649"/>
                    <a:pt x="869" y="649"/>
                  </a:cubicBezTo>
                  <a:cubicBezTo>
                    <a:pt x="871" y="648"/>
                    <a:pt x="871" y="648"/>
                    <a:pt x="871" y="647"/>
                  </a:cubicBezTo>
                  <a:cubicBezTo>
                    <a:pt x="871" y="647"/>
                    <a:pt x="871" y="646"/>
                    <a:pt x="872" y="646"/>
                  </a:cubicBezTo>
                  <a:cubicBezTo>
                    <a:pt x="873" y="646"/>
                    <a:pt x="874" y="645"/>
                    <a:pt x="875" y="644"/>
                  </a:cubicBezTo>
                  <a:cubicBezTo>
                    <a:pt x="875" y="644"/>
                    <a:pt x="876" y="643"/>
                    <a:pt x="876" y="643"/>
                  </a:cubicBezTo>
                  <a:cubicBezTo>
                    <a:pt x="876" y="643"/>
                    <a:pt x="877" y="642"/>
                    <a:pt x="877" y="642"/>
                  </a:cubicBezTo>
                  <a:cubicBezTo>
                    <a:pt x="877" y="642"/>
                    <a:pt x="878" y="642"/>
                    <a:pt x="878" y="642"/>
                  </a:cubicBezTo>
                  <a:cubicBezTo>
                    <a:pt x="878" y="642"/>
                    <a:pt x="878" y="642"/>
                    <a:pt x="879" y="642"/>
                  </a:cubicBezTo>
                  <a:cubicBezTo>
                    <a:pt x="879" y="641"/>
                    <a:pt x="880" y="641"/>
                    <a:pt x="881" y="640"/>
                  </a:cubicBezTo>
                  <a:cubicBezTo>
                    <a:pt x="882" y="639"/>
                    <a:pt x="882" y="638"/>
                    <a:pt x="883" y="637"/>
                  </a:cubicBezTo>
                  <a:cubicBezTo>
                    <a:pt x="884" y="636"/>
                    <a:pt x="885" y="635"/>
                    <a:pt x="886" y="635"/>
                  </a:cubicBezTo>
                  <a:cubicBezTo>
                    <a:pt x="886" y="634"/>
                    <a:pt x="886" y="634"/>
                    <a:pt x="886" y="634"/>
                  </a:cubicBezTo>
                  <a:cubicBezTo>
                    <a:pt x="887" y="634"/>
                    <a:pt x="887" y="634"/>
                    <a:pt x="887" y="633"/>
                  </a:cubicBezTo>
                  <a:cubicBezTo>
                    <a:pt x="887" y="633"/>
                    <a:pt x="888" y="633"/>
                    <a:pt x="888" y="632"/>
                  </a:cubicBezTo>
                  <a:cubicBezTo>
                    <a:pt x="888" y="632"/>
                    <a:pt x="889" y="632"/>
                    <a:pt x="889" y="632"/>
                  </a:cubicBezTo>
                  <a:cubicBezTo>
                    <a:pt x="889" y="631"/>
                    <a:pt x="889" y="631"/>
                    <a:pt x="889" y="631"/>
                  </a:cubicBezTo>
                  <a:cubicBezTo>
                    <a:pt x="889" y="631"/>
                    <a:pt x="890" y="631"/>
                    <a:pt x="891" y="630"/>
                  </a:cubicBezTo>
                  <a:cubicBezTo>
                    <a:pt x="892" y="629"/>
                    <a:pt x="893" y="628"/>
                    <a:pt x="893" y="627"/>
                  </a:cubicBezTo>
                  <a:cubicBezTo>
                    <a:pt x="894" y="626"/>
                    <a:pt x="895" y="625"/>
                    <a:pt x="895" y="624"/>
                  </a:cubicBezTo>
                  <a:cubicBezTo>
                    <a:pt x="896" y="624"/>
                    <a:pt x="896" y="624"/>
                    <a:pt x="897" y="624"/>
                  </a:cubicBezTo>
                  <a:cubicBezTo>
                    <a:pt x="897" y="623"/>
                    <a:pt x="897" y="623"/>
                    <a:pt x="897" y="622"/>
                  </a:cubicBezTo>
                  <a:cubicBezTo>
                    <a:pt x="897" y="622"/>
                    <a:pt x="897" y="622"/>
                    <a:pt x="897" y="622"/>
                  </a:cubicBezTo>
                  <a:cubicBezTo>
                    <a:pt x="898" y="621"/>
                    <a:pt x="899" y="620"/>
                    <a:pt x="899" y="619"/>
                  </a:cubicBezTo>
                  <a:cubicBezTo>
                    <a:pt x="899" y="619"/>
                    <a:pt x="899" y="619"/>
                    <a:pt x="899" y="619"/>
                  </a:cubicBezTo>
                  <a:cubicBezTo>
                    <a:pt x="899" y="618"/>
                    <a:pt x="900" y="618"/>
                    <a:pt x="900" y="618"/>
                  </a:cubicBezTo>
                  <a:cubicBezTo>
                    <a:pt x="900" y="618"/>
                    <a:pt x="900" y="618"/>
                    <a:pt x="900" y="617"/>
                  </a:cubicBezTo>
                  <a:cubicBezTo>
                    <a:pt x="901" y="617"/>
                    <a:pt x="902" y="616"/>
                    <a:pt x="901" y="615"/>
                  </a:cubicBezTo>
                  <a:cubicBezTo>
                    <a:pt x="902" y="614"/>
                    <a:pt x="903" y="614"/>
                    <a:pt x="903" y="613"/>
                  </a:cubicBezTo>
                  <a:cubicBezTo>
                    <a:pt x="903" y="612"/>
                    <a:pt x="903" y="612"/>
                    <a:pt x="903" y="612"/>
                  </a:cubicBezTo>
                  <a:cubicBezTo>
                    <a:pt x="904" y="611"/>
                    <a:pt x="905" y="610"/>
                    <a:pt x="905" y="608"/>
                  </a:cubicBezTo>
                  <a:cubicBezTo>
                    <a:pt x="905" y="608"/>
                    <a:pt x="905" y="608"/>
                    <a:pt x="905" y="608"/>
                  </a:cubicBezTo>
                  <a:cubicBezTo>
                    <a:pt x="905" y="608"/>
                    <a:pt x="905" y="607"/>
                    <a:pt x="905" y="606"/>
                  </a:cubicBezTo>
                  <a:cubicBezTo>
                    <a:pt x="906" y="606"/>
                    <a:pt x="906" y="606"/>
                    <a:pt x="906" y="606"/>
                  </a:cubicBezTo>
                  <a:cubicBezTo>
                    <a:pt x="906" y="605"/>
                    <a:pt x="907" y="605"/>
                    <a:pt x="907" y="604"/>
                  </a:cubicBezTo>
                  <a:cubicBezTo>
                    <a:pt x="907" y="604"/>
                    <a:pt x="908" y="603"/>
                    <a:pt x="908" y="602"/>
                  </a:cubicBezTo>
                  <a:cubicBezTo>
                    <a:pt x="908" y="601"/>
                    <a:pt x="908" y="601"/>
                    <a:pt x="908" y="601"/>
                  </a:cubicBezTo>
                  <a:cubicBezTo>
                    <a:pt x="909" y="601"/>
                    <a:pt x="909" y="600"/>
                    <a:pt x="909" y="599"/>
                  </a:cubicBezTo>
                  <a:cubicBezTo>
                    <a:pt x="910" y="599"/>
                    <a:pt x="910" y="598"/>
                    <a:pt x="910" y="597"/>
                  </a:cubicBezTo>
                  <a:cubicBezTo>
                    <a:pt x="910" y="597"/>
                    <a:pt x="910" y="597"/>
                    <a:pt x="910" y="596"/>
                  </a:cubicBezTo>
                  <a:cubicBezTo>
                    <a:pt x="911" y="596"/>
                    <a:pt x="911" y="596"/>
                    <a:pt x="911" y="595"/>
                  </a:cubicBezTo>
                  <a:cubicBezTo>
                    <a:pt x="911" y="595"/>
                    <a:pt x="911" y="594"/>
                    <a:pt x="911" y="594"/>
                  </a:cubicBezTo>
                  <a:cubicBezTo>
                    <a:pt x="911" y="593"/>
                    <a:pt x="912" y="593"/>
                    <a:pt x="912" y="592"/>
                  </a:cubicBezTo>
                  <a:cubicBezTo>
                    <a:pt x="912" y="592"/>
                    <a:pt x="912" y="592"/>
                    <a:pt x="912" y="592"/>
                  </a:cubicBezTo>
                  <a:cubicBezTo>
                    <a:pt x="912" y="591"/>
                    <a:pt x="912" y="590"/>
                    <a:pt x="912" y="590"/>
                  </a:cubicBezTo>
                  <a:cubicBezTo>
                    <a:pt x="912" y="590"/>
                    <a:pt x="913" y="590"/>
                    <a:pt x="913" y="589"/>
                  </a:cubicBezTo>
                  <a:cubicBezTo>
                    <a:pt x="913" y="589"/>
                    <a:pt x="913" y="588"/>
                    <a:pt x="913" y="587"/>
                  </a:cubicBezTo>
                  <a:cubicBezTo>
                    <a:pt x="913" y="587"/>
                    <a:pt x="913" y="586"/>
                    <a:pt x="913" y="586"/>
                  </a:cubicBezTo>
                  <a:cubicBezTo>
                    <a:pt x="913" y="586"/>
                    <a:pt x="914" y="585"/>
                    <a:pt x="913" y="585"/>
                  </a:cubicBezTo>
                  <a:cubicBezTo>
                    <a:pt x="913" y="585"/>
                    <a:pt x="914" y="585"/>
                    <a:pt x="914" y="584"/>
                  </a:cubicBezTo>
                  <a:cubicBezTo>
                    <a:pt x="914" y="584"/>
                    <a:pt x="915" y="583"/>
                    <a:pt x="915" y="582"/>
                  </a:cubicBezTo>
                  <a:cubicBezTo>
                    <a:pt x="915" y="582"/>
                    <a:pt x="915" y="581"/>
                    <a:pt x="915" y="581"/>
                  </a:cubicBezTo>
                  <a:cubicBezTo>
                    <a:pt x="915" y="580"/>
                    <a:pt x="916" y="580"/>
                    <a:pt x="916" y="579"/>
                  </a:cubicBezTo>
                  <a:cubicBezTo>
                    <a:pt x="916" y="578"/>
                    <a:pt x="916" y="578"/>
                    <a:pt x="916" y="578"/>
                  </a:cubicBezTo>
                  <a:cubicBezTo>
                    <a:pt x="916" y="577"/>
                    <a:pt x="917" y="576"/>
                    <a:pt x="916" y="575"/>
                  </a:cubicBezTo>
                  <a:cubicBezTo>
                    <a:pt x="916" y="575"/>
                    <a:pt x="916" y="574"/>
                    <a:pt x="917" y="574"/>
                  </a:cubicBezTo>
                  <a:cubicBezTo>
                    <a:pt x="917" y="573"/>
                    <a:pt x="917" y="573"/>
                    <a:pt x="917" y="572"/>
                  </a:cubicBezTo>
                  <a:cubicBezTo>
                    <a:pt x="917" y="572"/>
                    <a:pt x="917" y="572"/>
                    <a:pt x="917" y="572"/>
                  </a:cubicBezTo>
                  <a:cubicBezTo>
                    <a:pt x="917" y="571"/>
                    <a:pt x="917" y="571"/>
                    <a:pt x="917" y="571"/>
                  </a:cubicBezTo>
                  <a:cubicBezTo>
                    <a:pt x="917" y="571"/>
                    <a:pt x="918" y="570"/>
                    <a:pt x="918" y="569"/>
                  </a:cubicBezTo>
                  <a:cubicBezTo>
                    <a:pt x="918" y="568"/>
                    <a:pt x="918" y="568"/>
                    <a:pt x="918" y="567"/>
                  </a:cubicBezTo>
                  <a:cubicBezTo>
                    <a:pt x="918" y="567"/>
                    <a:pt x="918" y="566"/>
                    <a:pt x="918" y="566"/>
                  </a:cubicBezTo>
                  <a:cubicBezTo>
                    <a:pt x="919" y="564"/>
                    <a:pt x="919" y="563"/>
                    <a:pt x="919" y="562"/>
                  </a:cubicBezTo>
                  <a:cubicBezTo>
                    <a:pt x="919" y="562"/>
                    <a:pt x="919" y="562"/>
                    <a:pt x="919" y="562"/>
                  </a:cubicBezTo>
                  <a:cubicBezTo>
                    <a:pt x="919" y="561"/>
                    <a:pt x="919" y="561"/>
                    <a:pt x="919" y="560"/>
                  </a:cubicBezTo>
                  <a:cubicBezTo>
                    <a:pt x="919" y="560"/>
                    <a:pt x="919" y="560"/>
                    <a:pt x="919" y="560"/>
                  </a:cubicBezTo>
                  <a:cubicBezTo>
                    <a:pt x="920" y="559"/>
                    <a:pt x="919" y="558"/>
                    <a:pt x="919" y="558"/>
                  </a:cubicBezTo>
                  <a:cubicBezTo>
                    <a:pt x="919" y="558"/>
                    <a:pt x="919" y="558"/>
                    <a:pt x="919" y="558"/>
                  </a:cubicBezTo>
                  <a:cubicBezTo>
                    <a:pt x="919" y="557"/>
                    <a:pt x="919" y="557"/>
                    <a:pt x="919" y="557"/>
                  </a:cubicBezTo>
                  <a:cubicBezTo>
                    <a:pt x="919" y="557"/>
                    <a:pt x="919" y="556"/>
                    <a:pt x="919" y="556"/>
                  </a:cubicBezTo>
                  <a:cubicBezTo>
                    <a:pt x="920" y="556"/>
                    <a:pt x="920" y="556"/>
                    <a:pt x="920" y="556"/>
                  </a:cubicBezTo>
                  <a:cubicBezTo>
                    <a:pt x="921" y="555"/>
                    <a:pt x="921" y="554"/>
                    <a:pt x="921" y="552"/>
                  </a:cubicBezTo>
                  <a:cubicBezTo>
                    <a:pt x="921" y="551"/>
                    <a:pt x="921" y="550"/>
                    <a:pt x="921" y="549"/>
                  </a:cubicBezTo>
                  <a:cubicBezTo>
                    <a:pt x="921" y="549"/>
                    <a:pt x="921" y="549"/>
                    <a:pt x="921" y="549"/>
                  </a:cubicBezTo>
                  <a:cubicBezTo>
                    <a:pt x="922" y="548"/>
                    <a:pt x="922" y="546"/>
                    <a:pt x="922" y="545"/>
                  </a:cubicBezTo>
                  <a:cubicBezTo>
                    <a:pt x="922" y="545"/>
                    <a:pt x="922" y="545"/>
                    <a:pt x="921" y="544"/>
                  </a:cubicBezTo>
                  <a:cubicBezTo>
                    <a:pt x="921" y="543"/>
                    <a:pt x="921" y="543"/>
                    <a:pt x="921" y="542"/>
                  </a:cubicBezTo>
                  <a:cubicBezTo>
                    <a:pt x="922" y="541"/>
                    <a:pt x="922" y="539"/>
                    <a:pt x="922" y="538"/>
                  </a:cubicBezTo>
                  <a:cubicBezTo>
                    <a:pt x="922" y="538"/>
                    <a:pt x="922" y="537"/>
                    <a:pt x="922" y="536"/>
                  </a:cubicBezTo>
                  <a:cubicBezTo>
                    <a:pt x="922" y="536"/>
                    <a:pt x="922" y="535"/>
                    <a:pt x="922" y="535"/>
                  </a:cubicBezTo>
                  <a:cubicBezTo>
                    <a:pt x="922" y="534"/>
                    <a:pt x="922" y="534"/>
                    <a:pt x="922" y="534"/>
                  </a:cubicBezTo>
                  <a:cubicBezTo>
                    <a:pt x="922" y="533"/>
                    <a:pt x="922" y="532"/>
                    <a:pt x="922" y="531"/>
                  </a:cubicBezTo>
                  <a:cubicBezTo>
                    <a:pt x="922" y="531"/>
                    <a:pt x="922" y="530"/>
                    <a:pt x="922" y="529"/>
                  </a:cubicBezTo>
                  <a:cubicBezTo>
                    <a:pt x="922" y="529"/>
                    <a:pt x="922" y="528"/>
                    <a:pt x="923" y="528"/>
                  </a:cubicBezTo>
                  <a:cubicBezTo>
                    <a:pt x="923" y="527"/>
                    <a:pt x="923" y="527"/>
                    <a:pt x="922" y="527"/>
                  </a:cubicBezTo>
                  <a:cubicBezTo>
                    <a:pt x="922" y="527"/>
                    <a:pt x="922" y="526"/>
                    <a:pt x="922" y="526"/>
                  </a:cubicBezTo>
                  <a:cubicBezTo>
                    <a:pt x="923" y="526"/>
                    <a:pt x="923" y="525"/>
                    <a:pt x="923" y="525"/>
                  </a:cubicBezTo>
                  <a:cubicBezTo>
                    <a:pt x="923" y="524"/>
                    <a:pt x="923" y="523"/>
                    <a:pt x="923" y="522"/>
                  </a:cubicBezTo>
                  <a:cubicBezTo>
                    <a:pt x="923" y="522"/>
                    <a:pt x="923" y="521"/>
                    <a:pt x="923" y="521"/>
                  </a:cubicBezTo>
                  <a:cubicBezTo>
                    <a:pt x="923" y="521"/>
                    <a:pt x="923" y="521"/>
                    <a:pt x="923" y="520"/>
                  </a:cubicBezTo>
                  <a:cubicBezTo>
                    <a:pt x="923" y="520"/>
                    <a:pt x="923" y="520"/>
                    <a:pt x="923" y="520"/>
                  </a:cubicBezTo>
                  <a:cubicBezTo>
                    <a:pt x="924" y="519"/>
                    <a:pt x="924" y="519"/>
                    <a:pt x="924" y="518"/>
                  </a:cubicBezTo>
                  <a:cubicBezTo>
                    <a:pt x="924" y="518"/>
                    <a:pt x="924" y="517"/>
                    <a:pt x="924" y="517"/>
                  </a:cubicBezTo>
                  <a:cubicBezTo>
                    <a:pt x="924" y="517"/>
                    <a:pt x="924" y="516"/>
                    <a:pt x="923" y="515"/>
                  </a:cubicBezTo>
                  <a:cubicBezTo>
                    <a:pt x="923" y="515"/>
                    <a:pt x="923" y="515"/>
                    <a:pt x="923" y="515"/>
                  </a:cubicBezTo>
                  <a:cubicBezTo>
                    <a:pt x="923" y="515"/>
                    <a:pt x="923" y="514"/>
                    <a:pt x="923" y="513"/>
                  </a:cubicBezTo>
                  <a:cubicBezTo>
                    <a:pt x="923" y="513"/>
                    <a:pt x="923" y="513"/>
                    <a:pt x="923" y="512"/>
                  </a:cubicBezTo>
                  <a:cubicBezTo>
                    <a:pt x="923" y="512"/>
                    <a:pt x="923" y="512"/>
                    <a:pt x="923" y="512"/>
                  </a:cubicBezTo>
                  <a:cubicBezTo>
                    <a:pt x="923" y="511"/>
                    <a:pt x="924" y="511"/>
                    <a:pt x="924" y="511"/>
                  </a:cubicBezTo>
                  <a:cubicBezTo>
                    <a:pt x="924" y="510"/>
                    <a:pt x="924" y="510"/>
                    <a:pt x="923" y="510"/>
                  </a:cubicBezTo>
                  <a:cubicBezTo>
                    <a:pt x="923" y="509"/>
                    <a:pt x="923" y="509"/>
                    <a:pt x="923" y="508"/>
                  </a:cubicBezTo>
                  <a:cubicBezTo>
                    <a:pt x="923" y="508"/>
                    <a:pt x="923" y="508"/>
                    <a:pt x="923" y="507"/>
                  </a:cubicBezTo>
                  <a:cubicBezTo>
                    <a:pt x="923" y="507"/>
                    <a:pt x="923" y="507"/>
                    <a:pt x="923" y="507"/>
                  </a:cubicBezTo>
                  <a:cubicBezTo>
                    <a:pt x="924" y="507"/>
                    <a:pt x="924" y="506"/>
                    <a:pt x="924" y="506"/>
                  </a:cubicBezTo>
                  <a:cubicBezTo>
                    <a:pt x="925" y="505"/>
                    <a:pt x="925" y="504"/>
                    <a:pt x="924" y="503"/>
                  </a:cubicBezTo>
                  <a:cubicBezTo>
                    <a:pt x="924" y="502"/>
                    <a:pt x="925" y="501"/>
                    <a:pt x="924" y="500"/>
                  </a:cubicBezTo>
                  <a:cubicBezTo>
                    <a:pt x="924" y="500"/>
                    <a:pt x="924" y="500"/>
                    <a:pt x="924" y="499"/>
                  </a:cubicBezTo>
                  <a:cubicBezTo>
                    <a:pt x="924" y="499"/>
                    <a:pt x="924" y="499"/>
                    <a:pt x="924" y="498"/>
                  </a:cubicBezTo>
                  <a:cubicBezTo>
                    <a:pt x="924" y="498"/>
                    <a:pt x="924" y="497"/>
                    <a:pt x="924" y="497"/>
                  </a:cubicBezTo>
                  <a:cubicBezTo>
                    <a:pt x="924" y="497"/>
                    <a:pt x="924" y="496"/>
                    <a:pt x="924" y="496"/>
                  </a:cubicBezTo>
                  <a:cubicBezTo>
                    <a:pt x="924" y="496"/>
                    <a:pt x="924" y="496"/>
                    <a:pt x="923" y="496"/>
                  </a:cubicBezTo>
                  <a:cubicBezTo>
                    <a:pt x="924" y="496"/>
                    <a:pt x="924" y="496"/>
                    <a:pt x="924" y="496"/>
                  </a:cubicBezTo>
                  <a:cubicBezTo>
                    <a:pt x="924" y="495"/>
                    <a:pt x="924" y="495"/>
                    <a:pt x="924" y="495"/>
                  </a:cubicBezTo>
                  <a:cubicBezTo>
                    <a:pt x="924" y="494"/>
                    <a:pt x="924" y="493"/>
                    <a:pt x="924" y="493"/>
                  </a:cubicBezTo>
                  <a:cubicBezTo>
                    <a:pt x="924" y="492"/>
                    <a:pt x="925" y="490"/>
                    <a:pt x="924" y="489"/>
                  </a:cubicBezTo>
                  <a:cubicBezTo>
                    <a:pt x="924" y="489"/>
                    <a:pt x="924" y="489"/>
                    <a:pt x="924" y="489"/>
                  </a:cubicBezTo>
                  <a:cubicBezTo>
                    <a:pt x="924" y="489"/>
                    <a:pt x="924" y="488"/>
                    <a:pt x="924" y="488"/>
                  </a:cubicBezTo>
                  <a:cubicBezTo>
                    <a:pt x="924" y="487"/>
                    <a:pt x="924" y="487"/>
                    <a:pt x="924" y="487"/>
                  </a:cubicBezTo>
                  <a:cubicBezTo>
                    <a:pt x="924" y="487"/>
                    <a:pt x="924" y="486"/>
                    <a:pt x="924" y="486"/>
                  </a:cubicBezTo>
                  <a:cubicBezTo>
                    <a:pt x="924" y="486"/>
                    <a:pt x="924" y="485"/>
                    <a:pt x="924" y="484"/>
                  </a:cubicBezTo>
                  <a:cubicBezTo>
                    <a:pt x="924" y="484"/>
                    <a:pt x="924" y="484"/>
                    <a:pt x="924" y="483"/>
                  </a:cubicBezTo>
                  <a:cubicBezTo>
                    <a:pt x="924" y="483"/>
                    <a:pt x="924" y="483"/>
                    <a:pt x="924" y="482"/>
                  </a:cubicBezTo>
                  <a:cubicBezTo>
                    <a:pt x="924" y="481"/>
                    <a:pt x="925" y="480"/>
                    <a:pt x="924" y="479"/>
                  </a:cubicBezTo>
                  <a:cubicBezTo>
                    <a:pt x="924" y="479"/>
                    <a:pt x="924" y="479"/>
                    <a:pt x="924" y="479"/>
                  </a:cubicBezTo>
                  <a:cubicBezTo>
                    <a:pt x="924" y="478"/>
                    <a:pt x="924" y="478"/>
                    <a:pt x="924" y="477"/>
                  </a:cubicBezTo>
                  <a:cubicBezTo>
                    <a:pt x="924" y="477"/>
                    <a:pt x="924" y="476"/>
                    <a:pt x="923" y="475"/>
                  </a:cubicBezTo>
                  <a:cubicBezTo>
                    <a:pt x="923" y="475"/>
                    <a:pt x="923" y="475"/>
                    <a:pt x="923" y="475"/>
                  </a:cubicBezTo>
                  <a:cubicBezTo>
                    <a:pt x="923" y="475"/>
                    <a:pt x="923" y="475"/>
                    <a:pt x="923" y="474"/>
                  </a:cubicBezTo>
                  <a:cubicBezTo>
                    <a:pt x="923" y="474"/>
                    <a:pt x="923" y="473"/>
                    <a:pt x="923" y="473"/>
                  </a:cubicBezTo>
                  <a:cubicBezTo>
                    <a:pt x="923" y="473"/>
                    <a:pt x="923" y="473"/>
                    <a:pt x="923" y="473"/>
                  </a:cubicBezTo>
                  <a:cubicBezTo>
                    <a:pt x="923" y="472"/>
                    <a:pt x="923" y="472"/>
                    <a:pt x="923" y="471"/>
                  </a:cubicBezTo>
                  <a:cubicBezTo>
                    <a:pt x="923" y="470"/>
                    <a:pt x="923" y="470"/>
                    <a:pt x="923" y="469"/>
                  </a:cubicBezTo>
                  <a:cubicBezTo>
                    <a:pt x="923" y="468"/>
                    <a:pt x="923" y="468"/>
                    <a:pt x="923" y="467"/>
                  </a:cubicBezTo>
                  <a:cubicBezTo>
                    <a:pt x="923" y="467"/>
                    <a:pt x="923" y="467"/>
                    <a:pt x="922" y="466"/>
                  </a:cubicBezTo>
                  <a:cubicBezTo>
                    <a:pt x="922" y="466"/>
                    <a:pt x="922" y="466"/>
                    <a:pt x="922" y="465"/>
                  </a:cubicBezTo>
                  <a:cubicBezTo>
                    <a:pt x="922" y="465"/>
                    <a:pt x="922" y="464"/>
                    <a:pt x="922" y="463"/>
                  </a:cubicBezTo>
                  <a:cubicBezTo>
                    <a:pt x="922" y="463"/>
                    <a:pt x="922" y="462"/>
                    <a:pt x="922" y="462"/>
                  </a:cubicBezTo>
                  <a:cubicBezTo>
                    <a:pt x="922" y="461"/>
                    <a:pt x="922" y="460"/>
                    <a:pt x="922" y="460"/>
                  </a:cubicBezTo>
                  <a:cubicBezTo>
                    <a:pt x="922" y="459"/>
                    <a:pt x="921" y="459"/>
                    <a:pt x="921" y="458"/>
                  </a:cubicBezTo>
                  <a:cubicBezTo>
                    <a:pt x="921" y="458"/>
                    <a:pt x="921" y="458"/>
                    <a:pt x="921" y="458"/>
                  </a:cubicBezTo>
                  <a:cubicBezTo>
                    <a:pt x="920" y="457"/>
                    <a:pt x="920" y="457"/>
                    <a:pt x="920" y="457"/>
                  </a:cubicBezTo>
                  <a:cubicBezTo>
                    <a:pt x="920" y="457"/>
                    <a:pt x="920" y="456"/>
                    <a:pt x="920" y="456"/>
                  </a:cubicBezTo>
                  <a:cubicBezTo>
                    <a:pt x="919" y="455"/>
                    <a:pt x="919" y="455"/>
                    <a:pt x="919" y="455"/>
                  </a:cubicBezTo>
                  <a:cubicBezTo>
                    <a:pt x="919" y="455"/>
                    <a:pt x="919" y="455"/>
                    <a:pt x="920" y="454"/>
                  </a:cubicBezTo>
                  <a:cubicBezTo>
                    <a:pt x="920" y="454"/>
                    <a:pt x="920" y="454"/>
                    <a:pt x="920" y="454"/>
                  </a:cubicBezTo>
                  <a:cubicBezTo>
                    <a:pt x="919" y="451"/>
                    <a:pt x="919" y="450"/>
                    <a:pt x="918" y="450"/>
                  </a:cubicBezTo>
                  <a:cubicBezTo>
                    <a:pt x="918" y="450"/>
                    <a:pt x="918" y="450"/>
                    <a:pt x="918" y="449"/>
                  </a:cubicBezTo>
                  <a:cubicBezTo>
                    <a:pt x="918" y="449"/>
                    <a:pt x="918" y="449"/>
                    <a:pt x="918" y="449"/>
                  </a:cubicBezTo>
                  <a:cubicBezTo>
                    <a:pt x="917" y="447"/>
                    <a:pt x="917" y="446"/>
                    <a:pt x="917" y="446"/>
                  </a:cubicBezTo>
                  <a:cubicBezTo>
                    <a:pt x="917" y="445"/>
                    <a:pt x="916" y="444"/>
                    <a:pt x="916" y="444"/>
                  </a:cubicBezTo>
                  <a:cubicBezTo>
                    <a:pt x="916" y="442"/>
                    <a:pt x="915" y="441"/>
                    <a:pt x="914" y="441"/>
                  </a:cubicBezTo>
                  <a:cubicBezTo>
                    <a:pt x="914" y="441"/>
                    <a:pt x="914" y="441"/>
                    <a:pt x="914" y="440"/>
                  </a:cubicBezTo>
                  <a:cubicBezTo>
                    <a:pt x="914" y="440"/>
                    <a:pt x="914" y="439"/>
                    <a:pt x="914" y="439"/>
                  </a:cubicBezTo>
                  <a:cubicBezTo>
                    <a:pt x="914" y="439"/>
                    <a:pt x="914" y="439"/>
                    <a:pt x="913" y="438"/>
                  </a:cubicBezTo>
                  <a:cubicBezTo>
                    <a:pt x="913" y="438"/>
                    <a:pt x="913" y="438"/>
                    <a:pt x="913" y="438"/>
                  </a:cubicBezTo>
                  <a:cubicBezTo>
                    <a:pt x="913" y="436"/>
                    <a:pt x="912" y="435"/>
                    <a:pt x="912" y="434"/>
                  </a:cubicBezTo>
                  <a:cubicBezTo>
                    <a:pt x="911" y="434"/>
                    <a:pt x="911" y="433"/>
                    <a:pt x="911" y="433"/>
                  </a:cubicBezTo>
                  <a:cubicBezTo>
                    <a:pt x="911" y="433"/>
                    <a:pt x="910" y="433"/>
                    <a:pt x="910" y="432"/>
                  </a:cubicBezTo>
                  <a:cubicBezTo>
                    <a:pt x="911" y="431"/>
                    <a:pt x="911" y="430"/>
                    <a:pt x="911" y="430"/>
                  </a:cubicBezTo>
                  <a:cubicBezTo>
                    <a:pt x="910" y="429"/>
                    <a:pt x="910" y="429"/>
                    <a:pt x="909" y="429"/>
                  </a:cubicBezTo>
                  <a:cubicBezTo>
                    <a:pt x="909" y="429"/>
                    <a:pt x="909" y="429"/>
                    <a:pt x="909" y="429"/>
                  </a:cubicBezTo>
                  <a:cubicBezTo>
                    <a:pt x="909" y="429"/>
                    <a:pt x="909" y="428"/>
                    <a:pt x="909" y="428"/>
                  </a:cubicBezTo>
                  <a:cubicBezTo>
                    <a:pt x="909" y="428"/>
                    <a:pt x="908" y="428"/>
                    <a:pt x="908" y="428"/>
                  </a:cubicBezTo>
                  <a:cubicBezTo>
                    <a:pt x="908" y="427"/>
                    <a:pt x="908" y="427"/>
                    <a:pt x="908" y="426"/>
                  </a:cubicBezTo>
                  <a:cubicBezTo>
                    <a:pt x="908" y="426"/>
                    <a:pt x="908" y="425"/>
                    <a:pt x="907" y="424"/>
                  </a:cubicBezTo>
                  <a:cubicBezTo>
                    <a:pt x="907" y="424"/>
                    <a:pt x="907" y="424"/>
                    <a:pt x="906" y="424"/>
                  </a:cubicBezTo>
                  <a:cubicBezTo>
                    <a:pt x="906" y="424"/>
                    <a:pt x="906" y="424"/>
                    <a:pt x="906" y="424"/>
                  </a:cubicBezTo>
                  <a:cubicBezTo>
                    <a:pt x="907" y="424"/>
                    <a:pt x="907" y="423"/>
                    <a:pt x="907" y="423"/>
                  </a:cubicBezTo>
                  <a:cubicBezTo>
                    <a:pt x="906" y="423"/>
                    <a:pt x="906" y="423"/>
                    <a:pt x="906" y="422"/>
                  </a:cubicBezTo>
                  <a:cubicBezTo>
                    <a:pt x="906" y="422"/>
                    <a:pt x="906" y="421"/>
                    <a:pt x="906" y="421"/>
                  </a:cubicBezTo>
                  <a:cubicBezTo>
                    <a:pt x="906" y="421"/>
                    <a:pt x="905" y="421"/>
                    <a:pt x="905" y="421"/>
                  </a:cubicBezTo>
                  <a:cubicBezTo>
                    <a:pt x="906" y="420"/>
                    <a:pt x="905" y="419"/>
                    <a:pt x="905" y="419"/>
                  </a:cubicBezTo>
                  <a:cubicBezTo>
                    <a:pt x="904" y="419"/>
                    <a:pt x="904" y="418"/>
                    <a:pt x="904" y="418"/>
                  </a:cubicBezTo>
                  <a:cubicBezTo>
                    <a:pt x="904" y="418"/>
                    <a:pt x="904" y="418"/>
                    <a:pt x="903" y="417"/>
                  </a:cubicBezTo>
                  <a:cubicBezTo>
                    <a:pt x="903" y="417"/>
                    <a:pt x="903" y="417"/>
                    <a:pt x="903" y="416"/>
                  </a:cubicBezTo>
                  <a:cubicBezTo>
                    <a:pt x="903" y="415"/>
                    <a:pt x="902" y="414"/>
                    <a:pt x="902" y="414"/>
                  </a:cubicBezTo>
                  <a:cubicBezTo>
                    <a:pt x="902" y="414"/>
                    <a:pt x="902" y="414"/>
                    <a:pt x="902" y="414"/>
                  </a:cubicBezTo>
                  <a:cubicBezTo>
                    <a:pt x="902" y="413"/>
                    <a:pt x="902" y="412"/>
                    <a:pt x="901" y="411"/>
                  </a:cubicBezTo>
                  <a:cubicBezTo>
                    <a:pt x="901" y="410"/>
                    <a:pt x="900" y="410"/>
                    <a:pt x="900" y="410"/>
                  </a:cubicBezTo>
                  <a:cubicBezTo>
                    <a:pt x="900" y="410"/>
                    <a:pt x="900" y="409"/>
                    <a:pt x="899" y="409"/>
                  </a:cubicBezTo>
                  <a:cubicBezTo>
                    <a:pt x="899" y="408"/>
                    <a:pt x="898" y="408"/>
                    <a:pt x="898" y="407"/>
                  </a:cubicBezTo>
                  <a:cubicBezTo>
                    <a:pt x="898" y="407"/>
                    <a:pt x="898" y="407"/>
                    <a:pt x="898" y="407"/>
                  </a:cubicBezTo>
                  <a:cubicBezTo>
                    <a:pt x="898" y="407"/>
                    <a:pt x="898" y="407"/>
                    <a:pt x="898" y="407"/>
                  </a:cubicBezTo>
                  <a:cubicBezTo>
                    <a:pt x="898" y="407"/>
                    <a:pt x="898" y="407"/>
                    <a:pt x="898" y="407"/>
                  </a:cubicBezTo>
                  <a:cubicBezTo>
                    <a:pt x="899" y="408"/>
                    <a:pt x="900" y="409"/>
                    <a:pt x="901" y="409"/>
                  </a:cubicBezTo>
                  <a:cubicBezTo>
                    <a:pt x="901" y="409"/>
                    <a:pt x="901" y="409"/>
                    <a:pt x="901" y="409"/>
                  </a:cubicBezTo>
                  <a:cubicBezTo>
                    <a:pt x="901" y="409"/>
                    <a:pt x="902" y="409"/>
                    <a:pt x="902" y="409"/>
                  </a:cubicBezTo>
                  <a:cubicBezTo>
                    <a:pt x="902" y="410"/>
                    <a:pt x="902" y="410"/>
                    <a:pt x="902" y="410"/>
                  </a:cubicBezTo>
                  <a:cubicBezTo>
                    <a:pt x="902" y="410"/>
                    <a:pt x="903" y="410"/>
                    <a:pt x="903" y="410"/>
                  </a:cubicBezTo>
                  <a:cubicBezTo>
                    <a:pt x="903" y="411"/>
                    <a:pt x="903" y="411"/>
                    <a:pt x="903" y="411"/>
                  </a:cubicBezTo>
                  <a:cubicBezTo>
                    <a:pt x="903" y="411"/>
                    <a:pt x="903" y="412"/>
                    <a:pt x="904" y="412"/>
                  </a:cubicBezTo>
                  <a:cubicBezTo>
                    <a:pt x="904" y="412"/>
                    <a:pt x="904" y="412"/>
                    <a:pt x="904" y="412"/>
                  </a:cubicBezTo>
                  <a:cubicBezTo>
                    <a:pt x="904" y="412"/>
                    <a:pt x="904" y="413"/>
                    <a:pt x="905" y="413"/>
                  </a:cubicBezTo>
                  <a:cubicBezTo>
                    <a:pt x="905" y="413"/>
                    <a:pt x="905" y="413"/>
                    <a:pt x="905" y="413"/>
                  </a:cubicBezTo>
                  <a:cubicBezTo>
                    <a:pt x="905" y="414"/>
                    <a:pt x="905" y="414"/>
                    <a:pt x="905" y="414"/>
                  </a:cubicBezTo>
                  <a:cubicBezTo>
                    <a:pt x="906" y="414"/>
                    <a:pt x="906" y="415"/>
                    <a:pt x="907" y="415"/>
                  </a:cubicBezTo>
                  <a:cubicBezTo>
                    <a:pt x="907" y="415"/>
                    <a:pt x="907" y="415"/>
                    <a:pt x="907" y="415"/>
                  </a:cubicBezTo>
                  <a:cubicBezTo>
                    <a:pt x="907" y="415"/>
                    <a:pt x="907" y="415"/>
                    <a:pt x="908" y="416"/>
                  </a:cubicBezTo>
                  <a:cubicBezTo>
                    <a:pt x="908" y="416"/>
                    <a:pt x="908" y="416"/>
                    <a:pt x="908" y="416"/>
                  </a:cubicBezTo>
                  <a:cubicBezTo>
                    <a:pt x="908" y="416"/>
                    <a:pt x="909" y="417"/>
                    <a:pt x="909" y="417"/>
                  </a:cubicBezTo>
                  <a:cubicBezTo>
                    <a:pt x="909" y="418"/>
                    <a:pt x="909" y="418"/>
                    <a:pt x="909" y="418"/>
                  </a:cubicBezTo>
                  <a:cubicBezTo>
                    <a:pt x="909" y="418"/>
                    <a:pt x="909" y="418"/>
                    <a:pt x="909" y="418"/>
                  </a:cubicBezTo>
                  <a:cubicBezTo>
                    <a:pt x="909" y="419"/>
                    <a:pt x="910" y="419"/>
                    <a:pt x="910" y="419"/>
                  </a:cubicBezTo>
                  <a:cubicBezTo>
                    <a:pt x="910" y="420"/>
                    <a:pt x="911" y="421"/>
                    <a:pt x="911" y="421"/>
                  </a:cubicBezTo>
                  <a:cubicBezTo>
                    <a:pt x="911" y="421"/>
                    <a:pt x="911" y="421"/>
                    <a:pt x="911" y="421"/>
                  </a:cubicBezTo>
                  <a:cubicBezTo>
                    <a:pt x="911" y="421"/>
                    <a:pt x="911" y="422"/>
                    <a:pt x="912" y="422"/>
                  </a:cubicBezTo>
                  <a:cubicBezTo>
                    <a:pt x="912" y="423"/>
                    <a:pt x="913" y="424"/>
                    <a:pt x="914" y="424"/>
                  </a:cubicBezTo>
                  <a:cubicBezTo>
                    <a:pt x="914" y="424"/>
                    <a:pt x="914" y="424"/>
                    <a:pt x="914" y="424"/>
                  </a:cubicBezTo>
                  <a:cubicBezTo>
                    <a:pt x="914" y="424"/>
                    <a:pt x="914" y="424"/>
                    <a:pt x="914" y="424"/>
                  </a:cubicBezTo>
                  <a:cubicBezTo>
                    <a:pt x="914" y="424"/>
                    <a:pt x="914" y="424"/>
                    <a:pt x="914" y="424"/>
                  </a:cubicBezTo>
                  <a:cubicBezTo>
                    <a:pt x="914" y="424"/>
                    <a:pt x="914" y="424"/>
                    <a:pt x="914" y="424"/>
                  </a:cubicBezTo>
                  <a:cubicBezTo>
                    <a:pt x="914" y="425"/>
                    <a:pt x="915" y="426"/>
                    <a:pt x="915" y="427"/>
                  </a:cubicBezTo>
                  <a:cubicBezTo>
                    <a:pt x="915" y="427"/>
                    <a:pt x="915" y="427"/>
                    <a:pt x="915" y="427"/>
                  </a:cubicBezTo>
                  <a:cubicBezTo>
                    <a:pt x="915" y="427"/>
                    <a:pt x="916" y="428"/>
                    <a:pt x="918" y="429"/>
                  </a:cubicBezTo>
                  <a:cubicBezTo>
                    <a:pt x="918" y="429"/>
                    <a:pt x="918" y="429"/>
                    <a:pt x="918" y="429"/>
                  </a:cubicBezTo>
                  <a:cubicBezTo>
                    <a:pt x="918" y="429"/>
                    <a:pt x="918" y="430"/>
                    <a:pt x="919" y="430"/>
                  </a:cubicBezTo>
                  <a:cubicBezTo>
                    <a:pt x="920" y="430"/>
                    <a:pt x="920" y="430"/>
                    <a:pt x="920" y="430"/>
                  </a:cubicBezTo>
                  <a:cubicBezTo>
                    <a:pt x="921" y="430"/>
                    <a:pt x="922" y="429"/>
                    <a:pt x="922" y="428"/>
                  </a:cubicBezTo>
                  <a:cubicBezTo>
                    <a:pt x="922" y="428"/>
                    <a:pt x="923" y="427"/>
                    <a:pt x="922" y="427"/>
                  </a:cubicBezTo>
                  <a:cubicBezTo>
                    <a:pt x="923" y="427"/>
                    <a:pt x="923" y="426"/>
                    <a:pt x="923" y="426"/>
                  </a:cubicBezTo>
                  <a:cubicBezTo>
                    <a:pt x="923" y="425"/>
                    <a:pt x="923" y="425"/>
                    <a:pt x="922" y="425"/>
                  </a:cubicBezTo>
                  <a:cubicBezTo>
                    <a:pt x="922" y="425"/>
                    <a:pt x="922" y="425"/>
                    <a:pt x="922" y="425"/>
                  </a:cubicBezTo>
                  <a:cubicBezTo>
                    <a:pt x="922" y="425"/>
                    <a:pt x="922" y="425"/>
                    <a:pt x="922" y="424"/>
                  </a:cubicBezTo>
                  <a:cubicBezTo>
                    <a:pt x="922" y="424"/>
                    <a:pt x="922" y="424"/>
                    <a:pt x="922" y="424"/>
                  </a:cubicBezTo>
                  <a:cubicBezTo>
                    <a:pt x="922" y="424"/>
                    <a:pt x="922" y="423"/>
                    <a:pt x="922" y="423"/>
                  </a:cubicBezTo>
                  <a:cubicBezTo>
                    <a:pt x="922" y="422"/>
                    <a:pt x="922" y="422"/>
                    <a:pt x="922" y="421"/>
                  </a:cubicBezTo>
                  <a:cubicBezTo>
                    <a:pt x="922" y="421"/>
                    <a:pt x="922" y="421"/>
                    <a:pt x="922" y="421"/>
                  </a:cubicBezTo>
                  <a:cubicBezTo>
                    <a:pt x="922" y="421"/>
                    <a:pt x="922" y="420"/>
                    <a:pt x="922" y="420"/>
                  </a:cubicBezTo>
                  <a:cubicBezTo>
                    <a:pt x="922" y="419"/>
                    <a:pt x="922" y="419"/>
                    <a:pt x="922" y="418"/>
                  </a:cubicBezTo>
                  <a:cubicBezTo>
                    <a:pt x="922" y="418"/>
                    <a:pt x="922" y="417"/>
                    <a:pt x="922" y="417"/>
                  </a:cubicBezTo>
                  <a:cubicBezTo>
                    <a:pt x="921" y="417"/>
                    <a:pt x="921" y="417"/>
                    <a:pt x="922" y="416"/>
                  </a:cubicBezTo>
                  <a:cubicBezTo>
                    <a:pt x="922" y="416"/>
                    <a:pt x="922" y="416"/>
                    <a:pt x="922" y="415"/>
                  </a:cubicBezTo>
                  <a:cubicBezTo>
                    <a:pt x="922" y="414"/>
                    <a:pt x="921" y="414"/>
                    <a:pt x="921" y="414"/>
                  </a:cubicBezTo>
                  <a:cubicBezTo>
                    <a:pt x="921" y="413"/>
                    <a:pt x="921" y="413"/>
                    <a:pt x="921" y="413"/>
                  </a:cubicBezTo>
                  <a:cubicBezTo>
                    <a:pt x="921" y="412"/>
                    <a:pt x="921" y="412"/>
                    <a:pt x="921" y="412"/>
                  </a:cubicBezTo>
                  <a:cubicBezTo>
                    <a:pt x="921" y="412"/>
                    <a:pt x="921" y="411"/>
                    <a:pt x="921" y="411"/>
                  </a:cubicBezTo>
                  <a:cubicBezTo>
                    <a:pt x="921" y="410"/>
                    <a:pt x="921" y="410"/>
                    <a:pt x="921" y="409"/>
                  </a:cubicBezTo>
                  <a:cubicBezTo>
                    <a:pt x="921" y="409"/>
                    <a:pt x="921" y="409"/>
                    <a:pt x="921" y="408"/>
                  </a:cubicBezTo>
                  <a:cubicBezTo>
                    <a:pt x="921" y="408"/>
                    <a:pt x="921" y="408"/>
                    <a:pt x="921" y="408"/>
                  </a:cubicBezTo>
                  <a:cubicBezTo>
                    <a:pt x="920" y="408"/>
                    <a:pt x="920" y="408"/>
                    <a:pt x="921" y="407"/>
                  </a:cubicBezTo>
                  <a:cubicBezTo>
                    <a:pt x="921" y="407"/>
                    <a:pt x="921" y="406"/>
                    <a:pt x="921" y="406"/>
                  </a:cubicBezTo>
                  <a:cubicBezTo>
                    <a:pt x="921" y="405"/>
                    <a:pt x="921" y="405"/>
                    <a:pt x="921" y="404"/>
                  </a:cubicBezTo>
                  <a:cubicBezTo>
                    <a:pt x="921" y="404"/>
                    <a:pt x="921" y="404"/>
                    <a:pt x="921" y="403"/>
                  </a:cubicBezTo>
                  <a:cubicBezTo>
                    <a:pt x="921" y="402"/>
                    <a:pt x="921" y="402"/>
                    <a:pt x="921" y="402"/>
                  </a:cubicBezTo>
                  <a:cubicBezTo>
                    <a:pt x="921" y="402"/>
                    <a:pt x="921" y="401"/>
                    <a:pt x="921" y="401"/>
                  </a:cubicBezTo>
                  <a:cubicBezTo>
                    <a:pt x="921" y="401"/>
                    <a:pt x="921" y="400"/>
                    <a:pt x="921" y="400"/>
                  </a:cubicBezTo>
                  <a:cubicBezTo>
                    <a:pt x="921" y="400"/>
                    <a:pt x="921" y="399"/>
                    <a:pt x="921" y="398"/>
                  </a:cubicBezTo>
                  <a:cubicBezTo>
                    <a:pt x="922" y="397"/>
                    <a:pt x="922" y="396"/>
                    <a:pt x="921" y="396"/>
                  </a:cubicBezTo>
                  <a:cubicBezTo>
                    <a:pt x="921" y="395"/>
                    <a:pt x="921" y="395"/>
                    <a:pt x="921" y="395"/>
                  </a:cubicBezTo>
                  <a:cubicBezTo>
                    <a:pt x="921" y="394"/>
                    <a:pt x="921" y="394"/>
                    <a:pt x="921" y="394"/>
                  </a:cubicBezTo>
                  <a:cubicBezTo>
                    <a:pt x="921" y="394"/>
                    <a:pt x="921" y="393"/>
                    <a:pt x="921" y="392"/>
                  </a:cubicBezTo>
                  <a:cubicBezTo>
                    <a:pt x="921" y="392"/>
                    <a:pt x="921" y="391"/>
                    <a:pt x="921" y="391"/>
                  </a:cubicBezTo>
                  <a:cubicBezTo>
                    <a:pt x="921" y="391"/>
                    <a:pt x="921" y="390"/>
                    <a:pt x="921" y="390"/>
                  </a:cubicBezTo>
                  <a:cubicBezTo>
                    <a:pt x="921" y="390"/>
                    <a:pt x="921" y="390"/>
                    <a:pt x="921" y="389"/>
                  </a:cubicBezTo>
                  <a:cubicBezTo>
                    <a:pt x="921" y="388"/>
                    <a:pt x="921" y="388"/>
                    <a:pt x="921" y="387"/>
                  </a:cubicBezTo>
                  <a:cubicBezTo>
                    <a:pt x="922" y="386"/>
                    <a:pt x="922" y="386"/>
                    <a:pt x="922" y="386"/>
                  </a:cubicBezTo>
                  <a:cubicBezTo>
                    <a:pt x="921" y="385"/>
                    <a:pt x="921" y="385"/>
                    <a:pt x="922" y="385"/>
                  </a:cubicBezTo>
                  <a:cubicBezTo>
                    <a:pt x="922" y="385"/>
                    <a:pt x="922" y="384"/>
                    <a:pt x="922" y="384"/>
                  </a:cubicBezTo>
                  <a:cubicBezTo>
                    <a:pt x="923" y="383"/>
                    <a:pt x="923" y="382"/>
                    <a:pt x="923" y="380"/>
                  </a:cubicBezTo>
                  <a:cubicBezTo>
                    <a:pt x="923" y="379"/>
                    <a:pt x="923" y="379"/>
                    <a:pt x="923" y="378"/>
                  </a:cubicBezTo>
                  <a:cubicBezTo>
                    <a:pt x="923" y="378"/>
                    <a:pt x="923" y="378"/>
                    <a:pt x="923" y="378"/>
                  </a:cubicBezTo>
                  <a:cubicBezTo>
                    <a:pt x="923" y="378"/>
                    <a:pt x="923" y="378"/>
                    <a:pt x="923" y="378"/>
                  </a:cubicBezTo>
                  <a:cubicBezTo>
                    <a:pt x="924" y="378"/>
                    <a:pt x="924" y="377"/>
                    <a:pt x="924" y="377"/>
                  </a:cubicBezTo>
                  <a:cubicBezTo>
                    <a:pt x="924" y="377"/>
                    <a:pt x="924" y="377"/>
                    <a:pt x="925" y="377"/>
                  </a:cubicBezTo>
                  <a:cubicBezTo>
                    <a:pt x="925" y="377"/>
                    <a:pt x="925" y="377"/>
                    <a:pt x="925" y="378"/>
                  </a:cubicBezTo>
                  <a:cubicBezTo>
                    <a:pt x="924" y="379"/>
                    <a:pt x="925" y="380"/>
                    <a:pt x="925" y="380"/>
                  </a:cubicBezTo>
                  <a:cubicBezTo>
                    <a:pt x="925" y="380"/>
                    <a:pt x="925" y="381"/>
                    <a:pt x="925" y="381"/>
                  </a:cubicBezTo>
                  <a:cubicBezTo>
                    <a:pt x="925" y="381"/>
                    <a:pt x="925" y="382"/>
                    <a:pt x="925" y="382"/>
                  </a:cubicBezTo>
                  <a:cubicBezTo>
                    <a:pt x="926" y="383"/>
                    <a:pt x="926" y="383"/>
                    <a:pt x="925" y="383"/>
                  </a:cubicBezTo>
                  <a:cubicBezTo>
                    <a:pt x="925" y="383"/>
                    <a:pt x="925" y="384"/>
                    <a:pt x="925" y="384"/>
                  </a:cubicBezTo>
                  <a:cubicBezTo>
                    <a:pt x="925" y="385"/>
                    <a:pt x="925" y="385"/>
                    <a:pt x="925" y="385"/>
                  </a:cubicBezTo>
                  <a:cubicBezTo>
                    <a:pt x="925" y="386"/>
                    <a:pt x="926" y="386"/>
                    <a:pt x="926" y="387"/>
                  </a:cubicBezTo>
                  <a:cubicBezTo>
                    <a:pt x="925" y="388"/>
                    <a:pt x="926" y="389"/>
                    <a:pt x="926" y="390"/>
                  </a:cubicBezTo>
                  <a:cubicBezTo>
                    <a:pt x="926" y="391"/>
                    <a:pt x="926" y="392"/>
                    <a:pt x="926" y="392"/>
                  </a:cubicBezTo>
                  <a:cubicBezTo>
                    <a:pt x="926" y="392"/>
                    <a:pt x="926" y="393"/>
                    <a:pt x="926" y="393"/>
                  </a:cubicBezTo>
                  <a:cubicBezTo>
                    <a:pt x="926" y="394"/>
                    <a:pt x="926" y="394"/>
                    <a:pt x="926" y="394"/>
                  </a:cubicBezTo>
                  <a:cubicBezTo>
                    <a:pt x="926" y="394"/>
                    <a:pt x="926" y="396"/>
                    <a:pt x="926" y="396"/>
                  </a:cubicBezTo>
                  <a:cubicBezTo>
                    <a:pt x="926" y="397"/>
                    <a:pt x="927" y="397"/>
                    <a:pt x="927" y="398"/>
                  </a:cubicBezTo>
                  <a:cubicBezTo>
                    <a:pt x="927" y="398"/>
                    <a:pt x="927" y="398"/>
                    <a:pt x="927" y="398"/>
                  </a:cubicBezTo>
                  <a:cubicBezTo>
                    <a:pt x="927" y="398"/>
                    <a:pt x="926" y="399"/>
                    <a:pt x="926" y="401"/>
                  </a:cubicBezTo>
                  <a:cubicBezTo>
                    <a:pt x="926" y="402"/>
                    <a:pt x="927" y="402"/>
                    <a:pt x="928" y="403"/>
                  </a:cubicBezTo>
                  <a:cubicBezTo>
                    <a:pt x="928" y="403"/>
                    <a:pt x="928" y="403"/>
                    <a:pt x="929" y="403"/>
                  </a:cubicBezTo>
                  <a:cubicBezTo>
                    <a:pt x="929" y="403"/>
                    <a:pt x="928" y="403"/>
                    <a:pt x="928" y="404"/>
                  </a:cubicBezTo>
                  <a:cubicBezTo>
                    <a:pt x="928" y="404"/>
                    <a:pt x="927" y="405"/>
                    <a:pt x="928" y="405"/>
                  </a:cubicBezTo>
                  <a:cubicBezTo>
                    <a:pt x="928" y="406"/>
                    <a:pt x="928" y="407"/>
                    <a:pt x="928" y="407"/>
                  </a:cubicBezTo>
                  <a:cubicBezTo>
                    <a:pt x="928" y="407"/>
                    <a:pt x="927" y="408"/>
                    <a:pt x="928" y="408"/>
                  </a:cubicBezTo>
                  <a:cubicBezTo>
                    <a:pt x="928" y="409"/>
                    <a:pt x="928" y="409"/>
                    <a:pt x="928" y="409"/>
                  </a:cubicBezTo>
                  <a:cubicBezTo>
                    <a:pt x="928" y="409"/>
                    <a:pt x="928" y="409"/>
                    <a:pt x="928" y="410"/>
                  </a:cubicBezTo>
                  <a:cubicBezTo>
                    <a:pt x="928" y="410"/>
                    <a:pt x="928" y="410"/>
                    <a:pt x="928" y="411"/>
                  </a:cubicBezTo>
                  <a:cubicBezTo>
                    <a:pt x="928" y="411"/>
                    <a:pt x="929" y="411"/>
                    <a:pt x="929" y="411"/>
                  </a:cubicBezTo>
                  <a:cubicBezTo>
                    <a:pt x="929" y="412"/>
                    <a:pt x="929" y="412"/>
                    <a:pt x="929" y="412"/>
                  </a:cubicBezTo>
                  <a:cubicBezTo>
                    <a:pt x="929" y="412"/>
                    <a:pt x="929" y="412"/>
                    <a:pt x="929" y="412"/>
                  </a:cubicBezTo>
                  <a:cubicBezTo>
                    <a:pt x="929" y="413"/>
                    <a:pt x="929" y="413"/>
                    <a:pt x="929" y="413"/>
                  </a:cubicBezTo>
                  <a:cubicBezTo>
                    <a:pt x="929" y="413"/>
                    <a:pt x="929" y="413"/>
                    <a:pt x="929" y="413"/>
                  </a:cubicBezTo>
                  <a:cubicBezTo>
                    <a:pt x="929" y="413"/>
                    <a:pt x="929" y="414"/>
                    <a:pt x="929" y="414"/>
                  </a:cubicBezTo>
                  <a:cubicBezTo>
                    <a:pt x="929" y="415"/>
                    <a:pt x="930" y="416"/>
                    <a:pt x="931" y="416"/>
                  </a:cubicBezTo>
                  <a:cubicBezTo>
                    <a:pt x="931" y="416"/>
                    <a:pt x="932" y="416"/>
                    <a:pt x="932" y="416"/>
                  </a:cubicBezTo>
                  <a:cubicBezTo>
                    <a:pt x="932" y="416"/>
                    <a:pt x="932" y="416"/>
                    <a:pt x="932" y="416"/>
                  </a:cubicBezTo>
                  <a:cubicBezTo>
                    <a:pt x="933" y="416"/>
                    <a:pt x="934" y="416"/>
                    <a:pt x="934" y="415"/>
                  </a:cubicBezTo>
                  <a:cubicBezTo>
                    <a:pt x="934" y="415"/>
                    <a:pt x="934" y="414"/>
                    <a:pt x="934" y="414"/>
                  </a:cubicBezTo>
                  <a:cubicBezTo>
                    <a:pt x="935" y="414"/>
                    <a:pt x="935" y="413"/>
                    <a:pt x="935" y="413"/>
                  </a:cubicBezTo>
                  <a:cubicBezTo>
                    <a:pt x="935" y="412"/>
                    <a:pt x="935" y="412"/>
                    <a:pt x="935" y="412"/>
                  </a:cubicBezTo>
                  <a:cubicBezTo>
                    <a:pt x="935" y="411"/>
                    <a:pt x="935" y="411"/>
                    <a:pt x="935" y="411"/>
                  </a:cubicBezTo>
                  <a:cubicBezTo>
                    <a:pt x="935" y="411"/>
                    <a:pt x="935" y="410"/>
                    <a:pt x="935" y="409"/>
                  </a:cubicBezTo>
                  <a:cubicBezTo>
                    <a:pt x="935" y="409"/>
                    <a:pt x="935" y="408"/>
                    <a:pt x="935" y="407"/>
                  </a:cubicBezTo>
                  <a:cubicBezTo>
                    <a:pt x="935" y="407"/>
                    <a:pt x="935" y="407"/>
                    <a:pt x="935" y="407"/>
                  </a:cubicBezTo>
                  <a:cubicBezTo>
                    <a:pt x="935" y="406"/>
                    <a:pt x="936" y="406"/>
                    <a:pt x="936" y="406"/>
                  </a:cubicBezTo>
                  <a:cubicBezTo>
                    <a:pt x="936" y="405"/>
                    <a:pt x="936" y="405"/>
                    <a:pt x="936" y="403"/>
                  </a:cubicBezTo>
                  <a:cubicBezTo>
                    <a:pt x="936" y="403"/>
                    <a:pt x="936" y="403"/>
                    <a:pt x="936" y="402"/>
                  </a:cubicBezTo>
                  <a:cubicBezTo>
                    <a:pt x="936" y="402"/>
                    <a:pt x="936" y="402"/>
                    <a:pt x="936" y="402"/>
                  </a:cubicBezTo>
                  <a:cubicBezTo>
                    <a:pt x="937" y="401"/>
                    <a:pt x="937" y="400"/>
                    <a:pt x="937" y="398"/>
                  </a:cubicBezTo>
                  <a:cubicBezTo>
                    <a:pt x="938" y="398"/>
                    <a:pt x="938" y="396"/>
                    <a:pt x="937" y="395"/>
                  </a:cubicBezTo>
                  <a:cubicBezTo>
                    <a:pt x="938" y="395"/>
                    <a:pt x="939" y="394"/>
                    <a:pt x="938" y="392"/>
                  </a:cubicBezTo>
                  <a:cubicBezTo>
                    <a:pt x="938" y="392"/>
                    <a:pt x="937" y="392"/>
                    <a:pt x="937" y="392"/>
                  </a:cubicBezTo>
                  <a:cubicBezTo>
                    <a:pt x="938" y="392"/>
                    <a:pt x="938" y="392"/>
                    <a:pt x="938" y="391"/>
                  </a:cubicBezTo>
                  <a:cubicBezTo>
                    <a:pt x="938" y="391"/>
                    <a:pt x="938" y="391"/>
                    <a:pt x="938" y="391"/>
                  </a:cubicBezTo>
                  <a:cubicBezTo>
                    <a:pt x="939" y="389"/>
                    <a:pt x="939" y="389"/>
                    <a:pt x="939" y="388"/>
                  </a:cubicBezTo>
                  <a:cubicBezTo>
                    <a:pt x="939" y="388"/>
                    <a:pt x="939" y="388"/>
                    <a:pt x="939" y="388"/>
                  </a:cubicBezTo>
                  <a:cubicBezTo>
                    <a:pt x="939" y="387"/>
                    <a:pt x="939" y="386"/>
                    <a:pt x="939" y="385"/>
                  </a:cubicBezTo>
                  <a:cubicBezTo>
                    <a:pt x="940" y="385"/>
                    <a:pt x="940" y="384"/>
                    <a:pt x="940" y="383"/>
                  </a:cubicBezTo>
                  <a:cubicBezTo>
                    <a:pt x="940" y="383"/>
                    <a:pt x="940" y="382"/>
                    <a:pt x="940" y="382"/>
                  </a:cubicBezTo>
                  <a:cubicBezTo>
                    <a:pt x="940" y="382"/>
                    <a:pt x="940" y="382"/>
                    <a:pt x="940" y="382"/>
                  </a:cubicBezTo>
                  <a:cubicBezTo>
                    <a:pt x="940" y="382"/>
                    <a:pt x="940" y="382"/>
                    <a:pt x="940" y="381"/>
                  </a:cubicBezTo>
                  <a:cubicBezTo>
                    <a:pt x="940" y="381"/>
                    <a:pt x="940" y="381"/>
                    <a:pt x="941" y="380"/>
                  </a:cubicBezTo>
                  <a:cubicBezTo>
                    <a:pt x="941" y="380"/>
                    <a:pt x="941" y="380"/>
                    <a:pt x="941" y="379"/>
                  </a:cubicBezTo>
                  <a:cubicBezTo>
                    <a:pt x="941" y="379"/>
                    <a:pt x="941" y="378"/>
                    <a:pt x="941" y="378"/>
                  </a:cubicBezTo>
                  <a:cubicBezTo>
                    <a:pt x="941" y="378"/>
                    <a:pt x="941" y="378"/>
                    <a:pt x="941" y="378"/>
                  </a:cubicBezTo>
                  <a:cubicBezTo>
                    <a:pt x="942" y="377"/>
                    <a:pt x="942" y="376"/>
                    <a:pt x="942" y="375"/>
                  </a:cubicBezTo>
                  <a:cubicBezTo>
                    <a:pt x="942" y="375"/>
                    <a:pt x="942" y="375"/>
                    <a:pt x="942" y="375"/>
                  </a:cubicBezTo>
                  <a:cubicBezTo>
                    <a:pt x="942" y="374"/>
                    <a:pt x="942" y="374"/>
                    <a:pt x="942" y="374"/>
                  </a:cubicBezTo>
                  <a:cubicBezTo>
                    <a:pt x="942" y="374"/>
                    <a:pt x="942" y="373"/>
                    <a:pt x="943" y="373"/>
                  </a:cubicBezTo>
                  <a:cubicBezTo>
                    <a:pt x="943" y="373"/>
                    <a:pt x="943" y="373"/>
                    <a:pt x="943" y="372"/>
                  </a:cubicBezTo>
                  <a:cubicBezTo>
                    <a:pt x="943" y="372"/>
                    <a:pt x="943" y="372"/>
                    <a:pt x="943" y="371"/>
                  </a:cubicBezTo>
                  <a:cubicBezTo>
                    <a:pt x="943" y="371"/>
                    <a:pt x="944" y="371"/>
                    <a:pt x="944" y="371"/>
                  </a:cubicBezTo>
                  <a:cubicBezTo>
                    <a:pt x="944" y="371"/>
                    <a:pt x="944" y="371"/>
                    <a:pt x="945" y="370"/>
                  </a:cubicBezTo>
                  <a:cubicBezTo>
                    <a:pt x="945" y="371"/>
                    <a:pt x="945" y="371"/>
                    <a:pt x="945" y="372"/>
                  </a:cubicBezTo>
                  <a:cubicBezTo>
                    <a:pt x="945" y="372"/>
                    <a:pt x="945" y="372"/>
                    <a:pt x="945" y="373"/>
                  </a:cubicBezTo>
                  <a:cubicBezTo>
                    <a:pt x="945" y="373"/>
                    <a:pt x="945" y="374"/>
                    <a:pt x="946" y="375"/>
                  </a:cubicBezTo>
                  <a:cubicBezTo>
                    <a:pt x="946" y="375"/>
                    <a:pt x="946" y="376"/>
                    <a:pt x="946" y="376"/>
                  </a:cubicBezTo>
                  <a:cubicBezTo>
                    <a:pt x="946" y="377"/>
                    <a:pt x="946" y="377"/>
                    <a:pt x="946" y="377"/>
                  </a:cubicBezTo>
                  <a:cubicBezTo>
                    <a:pt x="945" y="378"/>
                    <a:pt x="945" y="379"/>
                    <a:pt x="945" y="380"/>
                  </a:cubicBezTo>
                  <a:cubicBezTo>
                    <a:pt x="945" y="381"/>
                    <a:pt x="945" y="382"/>
                    <a:pt x="945" y="382"/>
                  </a:cubicBezTo>
                  <a:cubicBezTo>
                    <a:pt x="945" y="382"/>
                    <a:pt x="945" y="383"/>
                    <a:pt x="945" y="383"/>
                  </a:cubicBezTo>
                  <a:cubicBezTo>
                    <a:pt x="945" y="383"/>
                    <a:pt x="945" y="384"/>
                    <a:pt x="945" y="384"/>
                  </a:cubicBezTo>
                  <a:cubicBezTo>
                    <a:pt x="945" y="385"/>
                    <a:pt x="945" y="385"/>
                    <a:pt x="945" y="386"/>
                  </a:cubicBezTo>
                  <a:cubicBezTo>
                    <a:pt x="945" y="386"/>
                    <a:pt x="945" y="386"/>
                    <a:pt x="945" y="386"/>
                  </a:cubicBezTo>
                  <a:cubicBezTo>
                    <a:pt x="945" y="386"/>
                    <a:pt x="945" y="386"/>
                    <a:pt x="945" y="387"/>
                  </a:cubicBezTo>
                  <a:cubicBezTo>
                    <a:pt x="945" y="387"/>
                    <a:pt x="945" y="387"/>
                    <a:pt x="945" y="387"/>
                  </a:cubicBezTo>
                  <a:cubicBezTo>
                    <a:pt x="945" y="387"/>
                    <a:pt x="945" y="388"/>
                    <a:pt x="945" y="388"/>
                  </a:cubicBezTo>
                  <a:cubicBezTo>
                    <a:pt x="944" y="389"/>
                    <a:pt x="944" y="389"/>
                    <a:pt x="945" y="390"/>
                  </a:cubicBezTo>
                  <a:cubicBezTo>
                    <a:pt x="945" y="391"/>
                    <a:pt x="945" y="391"/>
                    <a:pt x="945" y="392"/>
                  </a:cubicBezTo>
                  <a:cubicBezTo>
                    <a:pt x="945" y="392"/>
                    <a:pt x="944" y="393"/>
                    <a:pt x="945" y="394"/>
                  </a:cubicBezTo>
                  <a:cubicBezTo>
                    <a:pt x="945" y="394"/>
                    <a:pt x="945" y="394"/>
                    <a:pt x="945" y="395"/>
                  </a:cubicBezTo>
                  <a:cubicBezTo>
                    <a:pt x="945" y="395"/>
                    <a:pt x="945" y="396"/>
                    <a:pt x="945" y="396"/>
                  </a:cubicBezTo>
                  <a:cubicBezTo>
                    <a:pt x="945" y="396"/>
                    <a:pt x="945" y="397"/>
                    <a:pt x="945" y="397"/>
                  </a:cubicBezTo>
                  <a:cubicBezTo>
                    <a:pt x="945" y="398"/>
                    <a:pt x="945" y="398"/>
                    <a:pt x="945" y="398"/>
                  </a:cubicBezTo>
                  <a:cubicBezTo>
                    <a:pt x="945" y="399"/>
                    <a:pt x="945" y="399"/>
                    <a:pt x="945" y="400"/>
                  </a:cubicBezTo>
                  <a:cubicBezTo>
                    <a:pt x="945" y="400"/>
                    <a:pt x="945" y="401"/>
                    <a:pt x="945" y="401"/>
                  </a:cubicBezTo>
                  <a:cubicBezTo>
                    <a:pt x="944" y="402"/>
                    <a:pt x="944" y="403"/>
                    <a:pt x="944" y="403"/>
                  </a:cubicBezTo>
                  <a:cubicBezTo>
                    <a:pt x="944" y="404"/>
                    <a:pt x="944" y="404"/>
                    <a:pt x="944" y="404"/>
                  </a:cubicBezTo>
                  <a:cubicBezTo>
                    <a:pt x="944" y="405"/>
                    <a:pt x="944" y="405"/>
                    <a:pt x="944" y="405"/>
                  </a:cubicBezTo>
                  <a:cubicBezTo>
                    <a:pt x="944" y="405"/>
                    <a:pt x="944" y="405"/>
                    <a:pt x="944" y="405"/>
                  </a:cubicBezTo>
                  <a:cubicBezTo>
                    <a:pt x="944" y="406"/>
                    <a:pt x="944" y="406"/>
                    <a:pt x="944" y="407"/>
                  </a:cubicBezTo>
                  <a:cubicBezTo>
                    <a:pt x="944" y="407"/>
                    <a:pt x="944" y="407"/>
                    <a:pt x="944" y="407"/>
                  </a:cubicBezTo>
                  <a:cubicBezTo>
                    <a:pt x="944" y="407"/>
                    <a:pt x="944" y="408"/>
                    <a:pt x="944" y="408"/>
                  </a:cubicBezTo>
                  <a:cubicBezTo>
                    <a:pt x="944" y="408"/>
                    <a:pt x="944" y="408"/>
                    <a:pt x="944" y="409"/>
                  </a:cubicBezTo>
                  <a:cubicBezTo>
                    <a:pt x="944" y="409"/>
                    <a:pt x="944" y="409"/>
                    <a:pt x="944" y="409"/>
                  </a:cubicBezTo>
                  <a:cubicBezTo>
                    <a:pt x="944" y="409"/>
                    <a:pt x="944" y="410"/>
                    <a:pt x="944" y="410"/>
                  </a:cubicBezTo>
                  <a:cubicBezTo>
                    <a:pt x="944" y="410"/>
                    <a:pt x="943" y="411"/>
                    <a:pt x="944" y="412"/>
                  </a:cubicBezTo>
                  <a:cubicBezTo>
                    <a:pt x="944" y="412"/>
                    <a:pt x="944" y="412"/>
                    <a:pt x="944" y="412"/>
                  </a:cubicBezTo>
                  <a:cubicBezTo>
                    <a:pt x="944" y="412"/>
                    <a:pt x="943" y="412"/>
                    <a:pt x="943" y="413"/>
                  </a:cubicBezTo>
                  <a:cubicBezTo>
                    <a:pt x="943" y="413"/>
                    <a:pt x="943" y="413"/>
                    <a:pt x="944" y="413"/>
                  </a:cubicBezTo>
                  <a:cubicBezTo>
                    <a:pt x="943" y="414"/>
                    <a:pt x="943" y="414"/>
                    <a:pt x="943" y="415"/>
                  </a:cubicBezTo>
                  <a:cubicBezTo>
                    <a:pt x="943" y="415"/>
                    <a:pt x="943" y="415"/>
                    <a:pt x="943" y="415"/>
                  </a:cubicBezTo>
                  <a:cubicBezTo>
                    <a:pt x="943" y="416"/>
                    <a:pt x="942" y="416"/>
                    <a:pt x="942" y="417"/>
                  </a:cubicBezTo>
                  <a:cubicBezTo>
                    <a:pt x="943" y="417"/>
                    <a:pt x="943" y="417"/>
                    <a:pt x="943" y="418"/>
                  </a:cubicBezTo>
                  <a:cubicBezTo>
                    <a:pt x="943" y="418"/>
                    <a:pt x="943" y="419"/>
                    <a:pt x="943" y="419"/>
                  </a:cubicBezTo>
                  <a:cubicBezTo>
                    <a:pt x="943" y="420"/>
                    <a:pt x="944" y="420"/>
                    <a:pt x="945" y="420"/>
                  </a:cubicBezTo>
                  <a:cubicBezTo>
                    <a:pt x="945" y="420"/>
                    <a:pt x="945" y="420"/>
                    <a:pt x="946" y="420"/>
                  </a:cubicBezTo>
                  <a:cubicBezTo>
                    <a:pt x="946" y="419"/>
                    <a:pt x="946" y="419"/>
                    <a:pt x="946" y="419"/>
                  </a:cubicBezTo>
                  <a:cubicBezTo>
                    <a:pt x="946" y="419"/>
                    <a:pt x="947" y="419"/>
                    <a:pt x="947" y="419"/>
                  </a:cubicBezTo>
                  <a:cubicBezTo>
                    <a:pt x="947" y="419"/>
                    <a:pt x="947" y="419"/>
                    <a:pt x="948" y="419"/>
                  </a:cubicBezTo>
                  <a:cubicBezTo>
                    <a:pt x="948" y="419"/>
                    <a:pt x="949" y="419"/>
                    <a:pt x="949" y="418"/>
                  </a:cubicBezTo>
                  <a:cubicBezTo>
                    <a:pt x="949" y="418"/>
                    <a:pt x="949" y="417"/>
                    <a:pt x="949" y="417"/>
                  </a:cubicBezTo>
                  <a:cubicBezTo>
                    <a:pt x="949" y="417"/>
                    <a:pt x="949" y="417"/>
                    <a:pt x="949" y="417"/>
                  </a:cubicBezTo>
                  <a:cubicBezTo>
                    <a:pt x="949" y="417"/>
                    <a:pt x="949" y="416"/>
                    <a:pt x="950" y="416"/>
                  </a:cubicBezTo>
                  <a:cubicBezTo>
                    <a:pt x="950" y="416"/>
                    <a:pt x="950" y="415"/>
                    <a:pt x="950" y="415"/>
                  </a:cubicBezTo>
                  <a:cubicBezTo>
                    <a:pt x="950" y="415"/>
                    <a:pt x="950" y="415"/>
                    <a:pt x="950" y="414"/>
                  </a:cubicBezTo>
                  <a:cubicBezTo>
                    <a:pt x="950" y="414"/>
                    <a:pt x="950" y="414"/>
                    <a:pt x="950" y="414"/>
                  </a:cubicBezTo>
                  <a:cubicBezTo>
                    <a:pt x="951" y="413"/>
                    <a:pt x="951" y="413"/>
                    <a:pt x="952" y="412"/>
                  </a:cubicBezTo>
                  <a:cubicBezTo>
                    <a:pt x="952" y="412"/>
                    <a:pt x="952" y="412"/>
                    <a:pt x="952" y="411"/>
                  </a:cubicBezTo>
                  <a:cubicBezTo>
                    <a:pt x="952" y="411"/>
                    <a:pt x="952" y="411"/>
                    <a:pt x="952" y="411"/>
                  </a:cubicBezTo>
                  <a:cubicBezTo>
                    <a:pt x="953" y="410"/>
                    <a:pt x="954" y="409"/>
                    <a:pt x="953" y="408"/>
                  </a:cubicBezTo>
                  <a:cubicBezTo>
                    <a:pt x="953" y="407"/>
                    <a:pt x="953" y="407"/>
                    <a:pt x="953" y="407"/>
                  </a:cubicBezTo>
                  <a:cubicBezTo>
                    <a:pt x="953" y="407"/>
                    <a:pt x="954" y="407"/>
                    <a:pt x="954" y="406"/>
                  </a:cubicBezTo>
                  <a:cubicBezTo>
                    <a:pt x="954" y="406"/>
                    <a:pt x="954" y="406"/>
                    <a:pt x="954" y="406"/>
                  </a:cubicBezTo>
                  <a:cubicBezTo>
                    <a:pt x="954" y="404"/>
                    <a:pt x="955" y="404"/>
                    <a:pt x="955" y="404"/>
                  </a:cubicBezTo>
                  <a:cubicBezTo>
                    <a:pt x="955" y="404"/>
                    <a:pt x="955" y="404"/>
                    <a:pt x="955" y="404"/>
                  </a:cubicBezTo>
                  <a:cubicBezTo>
                    <a:pt x="955" y="403"/>
                    <a:pt x="955" y="403"/>
                    <a:pt x="955" y="403"/>
                  </a:cubicBezTo>
                  <a:cubicBezTo>
                    <a:pt x="955" y="402"/>
                    <a:pt x="955" y="402"/>
                    <a:pt x="956" y="402"/>
                  </a:cubicBezTo>
                  <a:cubicBezTo>
                    <a:pt x="956" y="402"/>
                    <a:pt x="956" y="402"/>
                    <a:pt x="956" y="401"/>
                  </a:cubicBezTo>
                  <a:cubicBezTo>
                    <a:pt x="957" y="401"/>
                    <a:pt x="957" y="400"/>
                    <a:pt x="957" y="398"/>
                  </a:cubicBezTo>
                  <a:cubicBezTo>
                    <a:pt x="957" y="397"/>
                    <a:pt x="957" y="397"/>
                    <a:pt x="957" y="397"/>
                  </a:cubicBezTo>
                  <a:cubicBezTo>
                    <a:pt x="958" y="397"/>
                    <a:pt x="958" y="397"/>
                    <a:pt x="958" y="397"/>
                  </a:cubicBezTo>
                  <a:cubicBezTo>
                    <a:pt x="958" y="396"/>
                    <a:pt x="958" y="395"/>
                    <a:pt x="958" y="395"/>
                  </a:cubicBezTo>
                  <a:cubicBezTo>
                    <a:pt x="959" y="395"/>
                    <a:pt x="959" y="394"/>
                    <a:pt x="959" y="394"/>
                  </a:cubicBezTo>
                  <a:cubicBezTo>
                    <a:pt x="960" y="393"/>
                    <a:pt x="960" y="392"/>
                    <a:pt x="960" y="391"/>
                  </a:cubicBezTo>
                  <a:cubicBezTo>
                    <a:pt x="961" y="390"/>
                    <a:pt x="961" y="390"/>
                    <a:pt x="961" y="389"/>
                  </a:cubicBezTo>
                  <a:cubicBezTo>
                    <a:pt x="961" y="389"/>
                    <a:pt x="962" y="389"/>
                    <a:pt x="962" y="388"/>
                  </a:cubicBezTo>
                  <a:cubicBezTo>
                    <a:pt x="962" y="388"/>
                    <a:pt x="962" y="388"/>
                    <a:pt x="962" y="389"/>
                  </a:cubicBezTo>
                  <a:cubicBezTo>
                    <a:pt x="962" y="389"/>
                    <a:pt x="962" y="389"/>
                    <a:pt x="962" y="389"/>
                  </a:cubicBezTo>
                  <a:cubicBezTo>
                    <a:pt x="962" y="389"/>
                    <a:pt x="961" y="390"/>
                    <a:pt x="961" y="390"/>
                  </a:cubicBezTo>
                  <a:cubicBezTo>
                    <a:pt x="961" y="390"/>
                    <a:pt x="961" y="391"/>
                    <a:pt x="962" y="391"/>
                  </a:cubicBezTo>
                  <a:cubicBezTo>
                    <a:pt x="962" y="391"/>
                    <a:pt x="962" y="391"/>
                    <a:pt x="961" y="392"/>
                  </a:cubicBezTo>
                  <a:cubicBezTo>
                    <a:pt x="961" y="392"/>
                    <a:pt x="961" y="392"/>
                    <a:pt x="961" y="393"/>
                  </a:cubicBezTo>
                  <a:cubicBezTo>
                    <a:pt x="961" y="393"/>
                    <a:pt x="961" y="394"/>
                    <a:pt x="961" y="394"/>
                  </a:cubicBezTo>
                  <a:cubicBezTo>
                    <a:pt x="960" y="394"/>
                    <a:pt x="960" y="394"/>
                    <a:pt x="960" y="395"/>
                  </a:cubicBezTo>
                  <a:cubicBezTo>
                    <a:pt x="960" y="395"/>
                    <a:pt x="960" y="397"/>
                    <a:pt x="960" y="398"/>
                  </a:cubicBezTo>
                  <a:cubicBezTo>
                    <a:pt x="959" y="398"/>
                    <a:pt x="959" y="398"/>
                    <a:pt x="959" y="398"/>
                  </a:cubicBezTo>
                  <a:cubicBezTo>
                    <a:pt x="959" y="398"/>
                    <a:pt x="960" y="399"/>
                    <a:pt x="960" y="399"/>
                  </a:cubicBezTo>
                  <a:cubicBezTo>
                    <a:pt x="960" y="399"/>
                    <a:pt x="959" y="399"/>
                    <a:pt x="959" y="399"/>
                  </a:cubicBezTo>
                  <a:cubicBezTo>
                    <a:pt x="959" y="400"/>
                    <a:pt x="959" y="401"/>
                    <a:pt x="959" y="402"/>
                  </a:cubicBezTo>
                  <a:cubicBezTo>
                    <a:pt x="959" y="402"/>
                    <a:pt x="959" y="402"/>
                    <a:pt x="959" y="402"/>
                  </a:cubicBezTo>
                  <a:cubicBezTo>
                    <a:pt x="958" y="402"/>
                    <a:pt x="958" y="403"/>
                    <a:pt x="958" y="404"/>
                  </a:cubicBezTo>
                  <a:cubicBezTo>
                    <a:pt x="957" y="405"/>
                    <a:pt x="957" y="406"/>
                    <a:pt x="957" y="406"/>
                  </a:cubicBezTo>
                  <a:cubicBezTo>
                    <a:pt x="957" y="407"/>
                    <a:pt x="957" y="407"/>
                    <a:pt x="957" y="408"/>
                  </a:cubicBezTo>
                  <a:cubicBezTo>
                    <a:pt x="957" y="408"/>
                    <a:pt x="957" y="409"/>
                    <a:pt x="957" y="409"/>
                  </a:cubicBezTo>
                  <a:cubicBezTo>
                    <a:pt x="957" y="409"/>
                    <a:pt x="957" y="410"/>
                    <a:pt x="957" y="411"/>
                  </a:cubicBezTo>
                  <a:cubicBezTo>
                    <a:pt x="956" y="412"/>
                    <a:pt x="956" y="413"/>
                    <a:pt x="956" y="414"/>
                  </a:cubicBezTo>
                  <a:cubicBezTo>
                    <a:pt x="956" y="414"/>
                    <a:pt x="956" y="414"/>
                    <a:pt x="956" y="415"/>
                  </a:cubicBezTo>
                  <a:cubicBezTo>
                    <a:pt x="955" y="416"/>
                    <a:pt x="955" y="417"/>
                    <a:pt x="955" y="418"/>
                  </a:cubicBezTo>
                  <a:cubicBezTo>
                    <a:pt x="955" y="419"/>
                    <a:pt x="955" y="419"/>
                    <a:pt x="955" y="419"/>
                  </a:cubicBezTo>
                  <a:cubicBezTo>
                    <a:pt x="955" y="419"/>
                    <a:pt x="954" y="420"/>
                    <a:pt x="954" y="420"/>
                  </a:cubicBezTo>
                  <a:cubicBezTo>
                    <a:pt x="954" y="420"/>
                    <a:pt x="954" y="421"/>
                    <a:pt x="954" y="421"/>
                  </a:cubicBezTo>
                  <a:cubicBezTo>
                    <a:pt x="954" y="421"/>
                    <a:pt x="954" y="422"/>
                    <a:pt x="954" y="422"/>
                  </a:cubicBezTo>
                  <a:cubicBezTo>
                    <a:pt x="954" y="423"/>
                    <a:pt x="954" y="424"/>
                    <a:pt x="954" y="425"/>
                  </a:cubicBezTo>
                  <a:cubicBezTo>
                    <a:pt x="954" y="425"/>
                    <a:pt x="954" y="425"/>
                    <a:pt x="954" y="425"/>
                  </a:cubicBezTo>
                  <a:cubicBezTo>
                    <a:pt x="954" y="425"/>
                    <a:pt x="954" y="425"/>
                    <a:pt x="954" y="426"/>
                  </a:cubicBezTo>
                  <a:cubicBezTo>
                    <a:pt x="954" y="427"/>
                    <a:pt x="954" y="428"/>
                    <a:pt x="953" y="429"/>
                  </a:cubicBezTo>
                  <a:cubicBezTo>
                    <a:pt x="953" y="429"/>
                    <a:pt x="953" y="429"/>
                    <a:pt x="953" y="429"/>
                  </a:cubicBezTo>
                  <a:cubicBezTo>
                    <a:pt x="953" y="429"/>
                    <a:pt x="953" y="430"/>
                    <a:pt x="953" y="431"/>
                  </a:cubicBezTo>
                  <a:cubicBezTo>
                    <a:pt x="952" y="431"/>
                    <a:pt x="952" y="432"/>
                    <a:pt x="953" y="433"/>
                  </a:cubicBezTo>
                  <a:cubicBezTo>
                    <a:pt x="952" y="433"/>
                    <a:pt x="952" y="433"/>
                    <a:pt x="953" y="434"/>
                  </a:cubicBezTo>
                  <a:cubicBezTo>
                    <a:pt x="953" y="434"/>
                    <a:pt x="953" y="434"/>
                    <a:pt x="953" y="434"/>
                  </a:cubicBezTo>
                  <a:cubicBezTo>
                    <a:pt x="952" y="434"/>
                    <a:pt x="952" y="435"/>
                    <a:pt x="952" y="435"/>
                  </a:cubicBezTo>
                  <a:cubicBezTo>
                    <a:pt x="952" y="436"/>
                    <a:pt x="952" y="436"/>
                    <a:pt x="952" y="436"/>
                  </a:cubicBezTo>
                  <a:cubicBezTo>
                    <a:pt x="952" y="436"/>
                    <a:pt x="952" y="437"/>
                    <a:pt x="952" y="437"/>
                  </a:cubicBezTo>
                  <a:cubicBezTo>
                    <a:pt x="952" y="437"/>
                    <a:pt x="952" y="438"/>
                    <a:pt x="952" y="438"/>
                  </a:cubicBezTo>
                  <a:cubicBezTo>
                    <a:pt x="952" y="438"/>
                    <a:pt x="952" y="438"/>
                    <a:pt x="952" y="439"/>
                  </a:cubicBezTo>
                  <a:cubicBezTo>
                    <a:pt x="952" y="439"/>
                    <a:pt x="952" y="439"/>
                    <a:pt x="952" y="440"/>
                  </a:cubicBezTo>
                  <a:cubicBezTo>
                    <a:pt x="952" y="440"/>
                    <a:pt x="952" y="440"/>
                    <a:pt x="952" y="440"/>
                  </a:cubicBezTo>
                  <a:cubicBezTo>
                    <a:pt x="952" y="440"/>
                    <a:pt x="952" y="440"/>
                    <a:pt x="952" y="440"/>
                  </a:cubicBezTo>
                  <a:cubicBezTo>
                    <a:pt x="951" y="441"/>
                    <a:pt x="951" y="441"/>
                    <a:pt x="951" y="441"/>
                  </a:cubicBezTo>
                  <a:cubicBezTo>
                    <a:pt x="951" y="442"/>
                    <a:pt x="951" y="442"/>
                    <a:pt x="951" y="442"/>
                  </a:cubicBezTo>
                  <a:cubicBezTo>
                    <a:pt x="951" y="443"/>
                    <a:pt x="950" y="444"/>
                    <a:pt x="951" y="445"/>
                  </a:cubicBezTo>
                  <a:cubicBezTo>
                    <a:pt x="951" y="445"/>
                    <a:pt x="951" y="445"/>
                    <a:pt x="951" y="446"/>
                  </a:cubicBezTo>
                  <a:cubicBezTo>
                    <a:pt x="951" y="446"/>
                    <a:pt x="951" y="447"/>
                    <a:pt x="951" y="447"/>
                  </a:cubicBezTo>
                  <a:cubicBezTo>
                    <a:pt x="950" y="447"/>
                    <a:pt x="951" y="447"/>
                    <a:pt x="951" y="448"/>
                  </a:cubicBezTo>
                  <a:cubicBezTo>
                    <a:pt x="951" y="448"/>
                    <a:pt x="950" y="448"/>
                    <a:pt x="950" y="449"/>
                  </a:cubicBezTo>
                  <a:cubicBezTo>
                    <a:pt x="950" y="449"/>
                    <a:pt x="950" y="450"/>
                    <a:pt x="950" y="450"/>
                  </a:cubicBezTo>
                  <a:cubicBezTo>
                    <a:pt x="949" y="451"/>
                    <a:pt x="949" y="452"/>
                    <a:pt x="950" y="453"/>
                  </a:cubicBezTo>
                  <a:cubicBezTo>
                    <a:pt x="949" y="454"/>
                    <a:pt x="949" y="455"/>
                    <a:pt x="949" y="456"/>
                  </a:cubicBezTo>
                  <a:cubicBezTo>
                    <a:pt x="949" y="456"/>
                    <a:pt x="949" y="456"/>
                    <a:pt x="949" y="456"/>
                  </a:cubicBezTo>
                  <a:cubicBezTo>
                    <a:pt x="949" y="457"/>
                    <a:pt x="949" y="457"/>
                    <a:pt x="949" y="457"/>
                  </a:cubicBezTo>
                  <a:cubicBezTo>
                    <a:pt x="949" y="458"/>
                    <a:pt x="949" y="459"/>
                    <a:pt x="949" y="459"/>
                  </a:cubicBezTo>
                  <a:cubicBezTo>
                    <a:pt x="949" y="460"/>
                    <a:pt x="949" y="460"/>
                    <a:pt x="949" y="461"/>
                  </a:cubicBezTo>
                  <a:cubicBezTo>
                    <a:pt x="949" y="461"/>
                    <a:pt x="949" y="462"/>
                    <a:pt x="949" y="462"/>
                  </a:cubicBezTo>
                  <a:cubicBezTo>
                    <a:pt x="949" y="462"/>
                    <a:pt x="949" y="463"/>
                    <a:pt x="949" y="464"/>
                  </a:cubicBezTo>
                  <a:cubicBezTo>
                    <a:pt x="948" y="464"/>
                    <a:pt x="948" y="465"/>
                    <a:pt x="948" y="465"/>
                  </a:cubicBezTo>
                  <a:cubicBezTo>
                    <a:pt x="948" y="466"/>
                    <a:pt x="948" y="466"/>
                    <a:pt x="948" y="467"/>
                  </a:cubicBezTo>
                  <a:cubicBezTo>
                    <a:pt x="948" y="467"/>
                    <a:pt x="948" y="468"/>
                    <a:pt x="948" y="469"/>
                  </a:cubicBezTo>
                  <a:cubicBezTo>
                    <a:pt x="948" y="469"/>
                    <a:pt x="948" y="469"/>
                    <a:pt x="948" y="469"/>
                  </a:cubicBezTo>
                  <a:cubicBezTo>
                    <a:pt x="948" y="470"/>
                    <a:pt x="948" y="470"/>
                    <a:pt x="948" y="472"/>
                  </a:cubicBezTo>
                  <a:cubicBezTo>
                    <a:pt x="948" y="473"/>
                    <a:pt x="948" y="473"/>
                    <a:pt x="948" y="475"/>
                  </a:cubicBezTo>
                  <a:cubicBezTo>
                    <a:pt x="947" y="475"/>
                    <a:pt x="947" y="476"/>
                    <a:pt x="947" y="476"/>
                  </a:cubicBezTo>
                  <a:cubicBezTo>
                    <a:pt x="947" y="477"/>
                    <a:pt x="948" y="477"/>
                    <a:pt x="947" y="477"/>
                  </a:cubicBezTo>
                  <a:cubicBezTo>
                    <a:pt x="947" y="477"/>
                    <a:pt x="947" y="478"/>
                    <a:pt x="947" y="478"/>
                  </a:cubicBezTo>
                  <a:cubicBezTo>
                    <a:pt x="947" y="478"/>
                    <a:pt x="947" y="478"/>
                    <a:pt x="947" y="478"/>
                  </a:cubicBezTo>
                  <a:cubicBezTo>
                    <a:pt x="947" y="479"/>
                    <a:pt x="947" y="480"/>
                    <a:pt x="947" y="481"/>
                  </a:cubicBezTo>
                  <a:cubicBezTo>
                    <a:pt x="947" y="481"/>
                    <a:pt x="946" y="482"/>
                    <a:pt x="947" y="483"/>
                  </a:cubicBezTo>
                  <a:cubicBezTo>
                    <a:pt x="946" y="484"/>
                    <a:pt x="947" y="485"/>
                    <a:pt x="947" y="485"/>
                  </a:cubicBezTo>
                  <a:cubicBezTo>
                    <a:pt x="947" y="485"/>
                    <a:pt x="947" y="486"/>
                    <a:pt x="947" y="486"/>
                  </a:cubicBezTo>
                  <a:cubicBezTo>
                    <a:pt x="947" y="486"/>
                    <a:pt x="947" y="486"/>
                    <a:pt x="947" y="487"/>
                  </a:cubicBezTo>
                  <a:cubicBezTo>
                    <a:pt x="947" y="488"/>
                    <a:pt x="947" y="488"/>
                    <a:pt x="947" y="488"/>
                  </a:cubicBezTo>
                  <a:cubicBezTo>
                    <a:pt x="947" y="488"/>
                    <a:pt x="947" y="488"/>
                    <a:pt x="947" y="489"/>
                  </a:cubicBezTo>
                  <a:cubicBezTo>
                    <a:pt x="947" y="489"/>
                    <a:pt x="947" y="489"/>
                    <a:pt x="947" y="489"/>
                  </a:cubicBezTo>
                  <a:cubicBezTo>
                    <a:pt x="947" y="489"/>
                    <a:pt x="947" y="490"/>
                    <a:pt x="947" y="490"/>
                  </a:cubicBezTo>
                  <a:cubicBezTo>
                    <a:pt x="947" y="491"/>
                    <a:pt x="947" y="491"/>
                    <a:pt x="947" y="491"/>
                  </a:cubicBezTo>
                  <a:cubicBezTo>
                    <a:pt x="947" y="492"/>
                    <a:pt x="947" y="492"/>
                    <a:pt x="947" y="493"/>
                  </a:cubicBezTo>
                  <a:cubicBezTo>
                    <a:pt x="947" y="493"/>
                    <a:pt x="947" y="493"/>
                    <a:pt x="947" y="493"/>
                  </a:cubicBezTo>
                  <a:cubicBezTo>
                    <a:pt x="947" y="494"/>
                    <a:pt x="947" y="494"/>
                    <a:pt x="947" y="495"/>
                  </a:cubicBezTo>
                  <a:cubicBezTo>
                    <a:pt x="947" y="496"/>
                    <a:pt x="947" y="497"/>
                    <a:pt x="947" y="498"/>
                  </a:cubicBezTo>
                  <a:cubicBezTo>
                    <a:pt x="947" y="499"/>
                    <a:pt x="947" y="499"/>
                    <a:pt x="947" y="499"/>
                  </a:cubicBezTo>
                  <a:cubicBezTo>
                    <a:pt x="947" y="499"/>
                    <a:pt x="947" y="500"/>
                    <a:pt x="947" y="500"/>
                  </a:cubicBezTo>
                  <a:cubicBezTo>
                    <a:pt x="947" y="500"/>
                    <a:pt x="947" y="501"/>
                    <a:pt x="947" y="501"/>
                  </a:cubicBezTo>
                  <a:cubicBezTo>
                    <a:pt x="947" y="501"/>
                    <a:pt x="947" y="502"/>
                    <a:pt x="947" y="504"/>
                  </a:cubicBezTo>
                  <a:cubicBezTo>
                    <a:pt x="947" y="505"/>
                    <a:pt x="947" y="507"/>
                    <a:pt x="947" y="508"/>
                  </a:cubicBezTo>
                  <a:cubicBezTo>
                    <a:pt x="948" y="508"/>
                    <a:pt x="948" y="508"/>
                    <a:pt x="948" y="508"/>
                  </a:cubicBezTo>
                  <a:cubicBezTo>
                    <a:pt x="948" y="509"/>
                    <a:pt x="948" y="509"/>
                    <a:pt x="948" y="509"/>
                  </a:cubicBezTo>
                  <a:cubicBezTo>
                    <a:pt x="948" y="510"/>
                    <a:pt x="948" y="511"/>
                    <a:pt x="948" y="511"/>
                  </a:cubicBezTo>
                  <a:cubicBezTo>
                    <a:pt x="948" y="511"/>
                    <a:pt x="948" y="512"/>
                    <a:pt x="948" y="512"/>
                  </a:cubicBezTo>
                  <a:cubicBezTo>
                    <a:pt x="948" y="512"/>
                    <a:pt x="948" y="513"/>
                    <a:pt x="948" y="513"/>
                  </a:cubicBezTo>
                  <a:cubicBezTo>
                    <a:pt x="948" y="514"/>
                    <a:pt x="948" y="514"/>
                    <a:pt x="948" y="515"/>
                  </a:cubicBezTo>
                  <a:cubicBezTo>
                    <a:pt x="948" y="516"/>
                    <a:pt x="948" y="518"/>
                    <a:pt x="948" y="518"/>
                  </a:cubicBezTo>
                  <a:cubicBezTo>
                    <a:pt x="948" y="519"/>
                    <a:pt x="948" y="519"/>
                    <a:pt x="948" y="519"/>
                  </a:cubicBezTo>
                  <a:cubicBezTo>
                    <a:pt x="948" y="521"/>
                    <a:pt x="949" y="523"/>
                    <a:pt x="949" y="523"/>
                  </a:cubicBezTo>
                  <a:cubicBezTo>
                    <a:pt x="949" y="524"/>
                    <a:pt x="949" y="524"/>
                    <a:pt x="949" y="525"/>
                  </a:cubicBezTo>
                  <a:cubicBezTo>
                    <a:pt x="949" y="525"/>
                    <a:pt x="949" y="526"/>
                    <a:pt x="949" y="527"/>
                  </a:cubicBezTo>
                  <a:cubicBezTo>
                    <a:pt x="949" y="527"/>
                    <a:pt x="949" y="527"/>
                    <a:pt x="949" y="528"/>
                  </a:cubicBezTo>
                  <a:cubicBezTo>
                    <a:pt x="949" y="529"/>
                    <a:pt x="950" y="530"/>
                    <a:pt x="950" y="530"/>
                  </a:cubicBezTo>
                  <a:cubicBezTo>
                    <a:pt x="949" y="532"/>
                    <a:pt x="949" y="532"/>
                    <a:pt x="950" y="534"/>
                  </a:cubicBezTo>
                  <a:cubicBezTo>
                    <a:pt x="950" y="535"/>
                    <a:pt x="950" y="536"/>
                    <a:pt x="950" y="537"/>
                  </a:cubicBezTo>
                  <a:cubicBezTo>
                    <a:pt x="950" y="537"/>
                    <a:pt x="950" y="538"/>
                    <a:pt x="950" y="538"/>
                  </a:cubicBezTo>
                  <a:cubicBezTo>
                    <a:pt x="950" y="539"/>
                    <a:pt x="950" y="539"/>
                    <a:pt x="950" y="540"/>
                  </a:cubicBezTo>
                  <a:cubicBezTo>
                    <a:pt x="951" y="540"/>
                    <a:pt x="951" y="541"/>
                    <a:pt x="951" y="542"/>
                  </a:cubicBezTo>
                  <a:cubicBezTo>
                    <a:pt x="951" y="542"/>
                    <a:pt x="951" y="542"/>
                    <a:pt x="951" y="543"/>
                  </a:cubicBezTo>
                  <a:cubicBezTo>
                    <a:pt x="951" y="543"/>
                    <a:pt x="951" y="544"/>
                    <a:pt x="951" y="545"/>
                  </a:cubicBezTo>
                  <a:cubicBezTo>
                    <a:pt x="951" y="547"/>
                    <a:pt x="951" y="548"/>
                    <a:pt x="951" y="549"/>
                  </a:cubicBezTo>
                  <a:cubicBezTo>
                    <a:pt x="951" y="550"/>
                    <a:pt x="951" y="551"/>
                    <a:pt x="951" y="552"/>
                  </a:cubicBezTo>
                  <a:cubicBezTo>
                    <a:pt x="951" y="552"/>
                    <a:pt x="951" y="553"/>
                    <a:pt x="952" y="553"/>
                  </a:cubicBezTo>
                  <a:cubicBezTo>
                    <a:pt x="952" y="554"/>
                    <a:pt x="952" y="554"/>
                    <a:pt x="952" y="554"/>
                  </a:cubicBezTo>
                  <a:cubicBezTo>
                    <a:pt x="952" y="555"/>
                    <a:pt x="952" y="556"/>
                    <a:pt x="952" y="556"/>
                  </a:cubicBezTo>
                  <a:cubicBezTo>
                    <a:pt x="952" y="556"/>
                    <a:pt x="952" y="556"/>
                    <a:pt x="952" y="556"/>
                  </a:cubicBezTo>
                  <a:cubicBezTo>
                    <a:pt x="951" y="558"/>
                    <a:pt x="951" y="559"/>
                    <a:pt x="952" y="561"/>
                  </a:cubicBezTo>
                  <a:cubicBezTo>
                    <a:pt x="952" y="562"/>
                    <a:pt x="953" y="562"/>
                    <a:pt x="952" y="563"/>
                  </a:cubicBezTo>
                  <a:cubicBezTo>
                    <a:pt x="952" y="563"/>
                    <a:pt x="952" y="564"/>
                    <a:pt x="952" y="564"/>
                  </a:cubicBezTo>
                  <a:cubicBezTo>
                    <a:pt x="952" y="564"/>
                    <a:pt x="952" y="565"/>
                    <a:pt x="952" y="566"/>
                  </a:cubicBezTo>
                  <a:cubicBezTo>
                    <a:pt x="952" y="566"/>
                    <a:pt x="952" y="566"/>
                    <a:pt x="952" y="566"/>
                  </a:cubicBezTo>
                  <a:cubicBezTo>
                    <a:pt x="952" y="567"/>
                    <a:pt x="952" y="567"/>
                    <a:pt x="952" y="568"/>
                  </a:cubicBezTo>
                  <a:cubicBezTo>
                    <a:pt x="952" y="569"/>
                    <a:pt x="952" y="570"/>
                    <a:pt x="952" y="571"/>
                  </a:cubicBezTo>
                  <a:cubicBezTo>
                    <a:pt x="952" y="571"/>
                    <a:pt x="952" y="572"/>
                    <a:pt x="952" y="572"/>
                  </a:cubicBezTo>
                  <a:cubicBezTo>
                    <a:pt x="952" y="572"/>
                    <a:pt x="953" y="573"/>
                    <a:pt x="953" y="573"/>
                  </a:cubicBezTo>
                  <a:cubicBezTo>
                    <a:pt x="953" y="573"/>
                    <a:pt x="952" y="573"/>
                    <a:pt x="952" y="574"/>
                  </a:cubicBezTo>
                  <a:cubicBezTo>
                    <a:pt x="952" y="574"/>
                    <a:pt x="952" y="575"/>
                    <a:pt x="952" y="575"/>
                  </a:cubicBezTo>
                  <a:cubicBezTo>
                    <a:pt x="951" y="576"/>
                    <a:pt x="952" y="578"/>
                    <a:pt x="952" y="579"/>
                  </a:cubicBezTo>
                  <a:cubicBezTo>
                    <a:pt x="952" y="579"/>
                    <a:pt x="952" y="580"/>
                    <a:pt x="952" y="580"/>
                  </a:cubicBezTo>
                  <a:cubicBezTo>
                    <a:pt x="952" y="581"/>
                    <a:pt x="951" y="582"/>
                    <a:pt x="952" y="583"/>
                  </a:cubicBezTo>
                  <a:cubicBezTo>
                    <a:pt x="952" y="583"/>
                    <a:pt x="952" y="583"/>
                    <a:pt x="952" y="584"/>
                  </a:cubicBezTo>
                  <a:cubicBezTo>
                    <a:pt x="952" y="584"/>
                    <a:pt x="951" y="585"/>
                    <a:pt x="951" y="586"/>
                  </a:cubicBezTo>
                  <a:cubicBezTo>
                    <a:pt x="951" y="586"/>
                    <a:pt x="951" y="587"/>
                    <a:pt x="951" y="587"/>
                  </a:cubicBezTo>
                  <a:cubicBezTo>
                    <a:pt x="951" y="588"/>
                    <a:pt x="951" y="588"/>
                    <a:pt x="951" y="589"/>
                  </a:cubicBezTo>
                  <a:cubicBezTo>
                    <a:pt x="951" y="589"/>
                    <a:pt x="951" y="589"/>
                    <a:pt x="951" y="590"/>
                  </a:cubicBezTo>
                  <a:cubicBezTo>
                    <a:pt x="951" y="590"/>
                    <a:pt x="951" y="590"/>
                    <a:pt x="951" y="590"/>
                  </a:cubicBezTo>
                  <a:cubicBezTo>
                    <a:pt x="951" y="590"/>
                    <a:pt x="951" y="590"/>
                    <a:pt x="951" y="590"/>
                  </a:cubicBezTo>
                  <a:cubicBezTo>
                    <a:pt x="951" y="591"/>
                    <a:pt x="950" y="592"/>
                    <a:pt x="950" y="593"/>
                  </a:cubicBezTo>
                  <a:cubicBezTo>
                    <a:pt x="950" y="593"/>
                    <a:pt x="950" y="594"/>
                    <a:pt x="950" y="594"/>
                  </a:cubicBezTo>
                  <a:cubicBezTo>
                    <a:pt x="950" y="594"/>
                    <a:pt x="950" y="595"/>
                    <a:pt x="950" y="596"/>
                  </a:cubicBezTo>
                  <a:cubicBezTo>
                    <a:pt x="950" y="596"/>
                    <a:pt x="950" y="596"/>
                    <a:pt x="950" y="596"/>
                  </a:cubicBezTo>
                  <a:cubicBezTo>
                    <a:pt x="950" y="597"/>
                    <a:pt x="949" y="599"/>
                    <a:pt x="949" y="600"/>
                  </a:cubicBezTo>
                  <a:cubicBezTo>
                    <a:pt x="949" y="600"/>
                    <a:pt x="949" y="600"/>
                    <a:pt x="949" y="600"/>
                  </a:cubicBezTo>
                  <a:cubicBezTo>
                    <a:pt x="949" y="601"/>
                    <a:pt x="949" y="601"/>
                    <a:pt x="949" y="602"/>
                  </a:cubicBezTo>
                  <a:cubicBezTo>
                    <a:pt x="949" y="602"/>
                    <a:pt x="949" y="602"/>
                    <a:pt x="949" y="602"/>
                  </a:cubicBezTo>
                  <a:cubicBezTo>
                    <a:pt x="948" y="603"/>
                    <a:pt x="948" y="604"/>
                    <a:pt x="948" y="605"/>
                  </a:cubicBezTo>
                  <a:cubicBezTo>
                    <a:pt x="948" y="605"/>
                    <a:pt x="948" y="605"/>
                    <a:pt x="948" y="605"/>
                  </a:cubicBezTo>
                  <a:cubicBezTo>
                    <a:pt x="947" y="606"/>
                    <a:pt x="947" y="607"/>
                    <a:pt x="947" y="608"/>
                  </a:cubicBezTo>
                  <a:cubicBezTo>
                    <a:pt x="947" y="608"/>
                    <a:pt x="947" y="609"/>
                    <a:pt x="947" y="609"/>
                  </a:cubicBezTo>
                  <a:cubicBezTo>
                    <a:pt x="946" y="610"/>
                    <a:pt x="946" y="611"/>
                    <a:pt x="946" y="611"/>
                  </a:cubicBezTo>
                  <a:cubicBezTo>
                    <a:pt x="946" y="612"/>
                    <a:pt x="946" y="612"/>
                    <a:pt x="946" y="612"/>
                  </a:cubicBezTo>
                  <a:cubicBezTo>
                    <a:pt x="946" y="613"/>
                    <a:pt x="946" y="613"/>
                    <a:pt x="945" y="613"/>
                  </a:cubicBezTo>
                  <a:cubicBezTo>
                    <a:pt x="945" y="614"/>
                    <a:pt x="944" y="615"/>
                    <a:pt x="945" y="616"/>
                  </a:cubicBezTo>
                  <a:cubicBezTo>
                    <a:pt x="945" y="617"/>
                    <a:pt x="945" y="618"/>
                    <a:pt x="945" y="618"/>
                  </a:cubicBezTo>
                  <a:cubicBezTo>
                    <a:pt x="945" y="618"/>
                    <a:pt x="944" y="619"/>
                    <a:pt x="944" y="619"/>
                  </a:cubicBezTo>
                  <a:cubicBezTo>
                    <a:pt x="944" y="619"/>
                    <a:pt x="944" y="619"/>
                    <a:pt x="944" y="620"/>
                  </a:cubicBezTo>
                  <a:cubicBezTo>
                    <a:pt x="944" y="620"/>
                    <a:pt x="944" y="620"/>
                    <a:pt x="944" y="620"/>
                  </a:cubicBezTo>
                  <a:cubicBezTo>
                    <a:pt x="944" y="620"/>
                    <a:pt x="943" y="621"/>
                    <a:pt x="943" y="622"/>
                  </a:cubicBezTo>
                  <a:cubicBezTo>
                    <a:pt x="943" y="622"/>
                    <a:pt x="943" y="622"/>
                    <a:pt x="943" y="623"/>
                  </a:cubicBezTo>
                  <a:cubicBezTo>
                    <a:pt x="943" y="623"/>
                    <a:pt x="943" y="624"/>
                    <a:pt x="942" y="624"/>
                  </a:cubicBezTo>
                  <a:cubicBezTo>
                    <a:pt x="942" y="624"/>
                    <a:pt x="942" y="624"/>
                    <a:pt x="942" y="625"/>
                  </a:cubicBezTo>
                  <a:cubicBezTo>
                    <a:pt x="942" y="625"/>
                    <a:pt x="941" y="625"/>
                    <a:pt x="941" y="625"/>
                  </a:cubicBezTo>
                  <a:cubicBezTo>
                    <a:pt x="941" y="626"/>
                    <a:pt x="940" y="627"/>
                    <a:pt x="941" y="628"/>
                  </a:cubicBezTo>
                  <a:cubicBezTo>
                    <a:pt x="941" y="629"/>
                    <a:pt x="941" y="630"/>
                    <a:pt x="940" y="630"/>
                  </a:cubicBezTo>
                  <a:cubicBezTo>
                    <a:pt x="939" y="630"/>
                    <a:pt x="939" y="631"/>
                    <a:pt x="939" y="632"/>
                  </a:cubicBezTo>
                  <a:cubicBezTo>
                    <a:pt x="939" y="632"/>
                    <a:pt x="939" y="633"/>
                    <a:pt x="939" y="633"/>
                  </a:cubicBezTo>
                  <a:cubicBezTo>
                    <a:pt x="938" y="634"/>
                    <a:pt x="938" y="634"/>
                    <a:pt x="938" y="635"/>
                  </a:cubicBezTo>
                  <a:cubicBezTo>
                    <a:pt x="938" y="636"/>
                    <a:pt x="938" y="636"/>
                    <a:pt x="938" y="636"/>
                  </a:cubicBezTo>
                  <a:cubicBezTo>
                    <a:pt x="937" y="636"/>
                    <a:pt x="937" y="637"/>
                    <a:pt x="936" y="638"/>
                  </a:cubicBezTo>
                  <a:cubicBezTo>
                    <a:pt x="936" y="638"/>
                    <a:pt x="936" y="639"/>
                    <a:pt x="936" y="639"/>
                  </a:cubicBezTo>
                  <a:cubicBezTo>
                    <a:pt x="936" y="639"/>
                    <a:pt x="936" y="640"/>
                    <a:pt x="936" y="640"/>
                  </a:cubicBezTo>
                  <a:cubicBezTo>
                    <a:pt x="936" y="640"/>
                    <a:pt x="936" y="641"/>
                    <a:pt x="936" y="641"/>
                  </a:cubicBezTo>
                  <a:cubicBezTo>
                    <a:pt x="936" y="641"/>
                    <a:pt x="936" y="641"/>
                    <a:pt x="935" y="642"/>
                  </a:cubicBezTo>
                  <a:cubicBezTo>
                    <a:pt x="935" y="643"/>
                    <a:pt x="935" y="643"/>
                    <a:pt x="935" y="643"/>
                  </a:cubicBezTo>
                  <a:cubicBezTo>
                    <a:pt x="935" y="644"/>
                    <a:pt x="935" y="644"/>
                    <a:pt x="935" y="644"/>
                  </a:cubicBezTo>
                  <a:cubicBezTo>
                    <a:pt x="934" y="644"/>
                    <a:pt x="934" y="645"/>
                    <a:pt x="934" y="645"/>
                  </a:cubicBezTo>
                  <a:cubicBezTo>
                    <a:pt x="935" y="646"/>
                    <a:pt x="934" y="646"/>
                    <a:pt x="934" y="646"/>
                  </a:cubicBezTo>
                  <a:cubicBezTo>
                    <a:pt x="934" y="646"/>
                    <a:pt x="934" y="646"/>
                    <a:pt x="934" y="646"/>
                  </a:cubicBezTo>
                  <a:cubicBezTo>
                    <a:pt x="933" y="647"/>
                    <a:pt x="933" y="647"/>
                    <a:pt x="933" y="647"/>
                  </a:cubicBezTo>
                  <a:cubicBezTo>
                    <a:pt x="932" y="648"/>
                    <a:pt x="932" y="649"/>
                    <a:pt x="932" y="651"/>
                  </a:cubicBezTo>
                  <a:cubicBezTo>
                    <a:pt x="932" y="651"/>
                    <a:pt x="932" y="652"/>
                    <a:pt x="932" y="652"/>
                  </a:cubicBezTo>
                  <a:cubicBezTo>
                    <a:pt x="932" y="652"/>
                    <a:pt x="932" y="652"/>
                    <a:pt x="931" y="652"/>
                  </a:cubicBezTo>
                  <a:cubicBezTo>
                    <a:pt x="931" y="652"/>
                    <a:pt x="931" y="653"/>
                    <a:pt x="931" y="653"/>
                  </a:cubicBezTo>
                  <a:cubicBezTo>
                    <a:pt x="931" y="653"/>
                    <a:pt x="931" y="654"/>
                    <a:pt x="930" y="655"/>
                  </a:cubicBezTo>
                  <a:cubicBezTo>
                    <a:pt x="930" y="655"/>
                    <a:pt x="930" y="655"/>
                    <a:pt x="930" y="655"/>
                  </a:cubicBezTo>
                  <a:cubicBezTo>
                    <a:pt x="929" y="655"/>
                    <a:pt x="929" y="655"/>
                    <a:pt x="929" y="656"/>
                  </a:cubicBezTo>
                  <a:cubicBezTo>
                    <a:pt x="929" y="656"/>
                    <a:pt x="928" y="657"/>
                    <a:pt x="928" y="658"/>
                  </a:cubicBezTo>
                  <a:cubicBezTo>
                    <a:pt x="928" y="658"/>
                    <a:pt x="928" y="658"/>
                    <a:pt x="928" y="658"/>
                  </a:cubicBezTo>
                  <a:cubicBezTo>
                    <a:pt x="928" y="659"/>
                    <a:pt x="928" y="659"/>
                    <a:pt x="927" y="660"/>
                  </a:cubicBezTo>
                  <a:cubicBezTo>
                    <a:pt x="927" y="660"/>
                    <a:pt x="927" y="660"/>
                    <a:pt x="927" y="660"/>
                  </a:cubicBezTo>
                  <a:cubicBezTo>
                    <a:pt x="927" y="661"/>
                    <a:pt x="927" y="661"/>
                    <a:pt x="926" y="661"/>
                  </a:cubicBezTo>
                  <a:cubicBezTo>
                    <a:pt x="926" y="661"/>
                    <a:pt x="926" y="662"/>
                    <a:pt x="925" y="663"/>
                  </a:cubicBezTo>
                  <a:cubicBezTo>
                    <a:pt x="925" y="663"/>
                    <a:pt x="925" y="663"/>
                    <a:pt x="925" y="663"/>
                  </a:cubicBezTo>
                  <a:cubicBezTo>
                    <a:pt x="925" y="664"/>
                    <a:pt x="925" y="664"/>
                    <a:pt x="925" y="664"/>
                  </a:cubicBezTo>
                  <a:cubicBezTo>
                    <a:pt x="925" y="664"/>
                    <a:pt x="925" y="664"/>
                    <a:pt x="925" y="664"/>
                  </a:cubicBezTo>
                  <a:cubicBezTo>
                    <a:pt x="925" y="664"/>
                    <a:pt x="924" y="664"/>
                    <a:pt x="924" y="665"/>
                  </a:cubicBezTo>
                  <a:cubicBezTo>
                    <a:pt x="924" y="665"/>
                    <a:pt x="924" y="665"/>
                    <a:pt x="924" y="665"/>
                  </a:cubicBezTo>
                  <a:cubicBezTo>
                    <a:pt x="923" y="666"/>
                    <a:pt x="923" y="666"/>
                    <a:pt x="923" y="667"/>
                  </a:cubicBezTo>
                  <a:cubicBezTo>
                    <a:pt x="923" y="667"/>
                    <a:pt x="922" y="667"/>
                    <a:pt x="922" y="667"/>
                  </a:cubicBezTo>
                  <a:cubicBezTo>
                    <a:pt x="922" y="668"/>
                    <a:pt x="922" y="668"/>
                    <a:pt x="921" y="669"/>
                  </a:cubicBezTo>
                  <a:cubicBezTo>
                    <a:pt x="921" y="669"/>
                    <a:pt x="921" y="670"/>
                    <a:pt x="920" y="670"/>
                  </a:cubicBezTo>
                  <a:cubicBezTo>
                    <a:pt x="920" y="670"/>
                    <a:pt x="920" y="671"/>
                    <a:pt x="920" y="671"/>
                  </a:cubicBezTo>
                  <a:cubicBezTo>
                    <a:pt x="919" y="671"/>
                    <a:pt x="919" y="672"/>
                    <a:pt x="919" y="672"/>
                  </a:cubicBezTo>
                  <a:cubicBezTo>
                    <a:pt x="919" y="673"/>
                    <a:pt x="919" y="673"/>
                    <a:pt x="919" y="673"/>
                  </a:cubicBezTo>
                  <a:cubicBezTo>
                    <a:pt x="918" y="673"/>
                    <a:pt x="918" y="673"/>
                    <a:pt x="918" y="674"/>
                  </a:cubicBezTo>
                  <a:cubicBezTo>
                    <a:pt x="918" y="674"/>
                    <a:pt x="918" y="674"/>
                    <a:pt x="918" y="674"/>
                  </a:cubicBezTo>
                  <a:cubicBezTo>
                    <a:pt x="918" y="674"/>
                    <a:pt x="918" y="675"/>
                    <a:pt x="917" y="675"/>
                  </a:cubicBezTo>
                  <a:cubicBezTo>
                    <a:pt x="917" y="675"/>
                    <a:pt x="917" y="676"/>
                    <a:pt x="917" y="676"/>
                  </a:cubicBezTo>
                  <a:cubicBezTo>
                    <a:pt x="916" y="676"/>
                    <a:pt x="916" y="677"/>
                    <a:pt x="915" y="677"/>
                  </a:cubicBezTo>
                  <a:cubicBezTo>
                    <a:pt x="915" y="677"/>
                    <a:pt x="915" y="677"/>
                    <a:pt x="915" y="677"/>
                  </a:cubicBezTo>
                  <a:cubicBezTo>
                    <a:pt x="914" y="678"/>
                    <a:pt x="914" y="678"/>
                    <a:pt x="914" y="679"/>
                  </a:cubicBezTo>
                  <a:cubicBezTo>
                    <a:pt x="914" y="679"/>
                    <a:pt x="914" y="679"/>
                    <a:pt x="914" y="679"/>
                  </a:cubicBezTo>
                  <a:cubicBezTo>
                    <a:pt x="913" y="679"/>
                    <a:pt x="912" y="680"/>
                    <a:pt x="912" y="680"/>
                  </a:cubicBezTo>
                  <a:cubicBezTo>
                    <a:pt x="911" y="681"/>
                    <a:pt x="911" y="681"/>
                    <a:pt x="911" y="682"/>
                  </a:cubicBezTo>
                  <a:cubicBezTo>
                    <a:pt x="911" y="682"/>
                    <a:pt x="911" y="682"/>
                    <a:pt x="911" y="683"/>
                  </a:cubicBezTo>
                  <a:cubicBezTo>
                    <a:pt x="910" y="683"/>
                    <a:pt x="910" y="683"/>
                    <a:pt x="910" y="684"/>
                  </a:cubicBezTo>
                  <a:cubicBezTo>
                    <a:pt x="909" y="684"/>
                    <a:pt x="909" y="685"/>
                    <a:pt x="909" y="685"/>
                  </a:cubicBezTo>
                  <a:cubicBezTo>
                    <a:pt x="909" y="685"/>
                    <a:pt x="909" y="686"/>
                    <a:pt x="908" y="686"/>
                  </a:cubicBezTo>
                  <a:cubicBezTo>
                    <a:pt x="907" y="686"/>
                    <a:pt x="907" y="686"/>
                    <a:pt x="907" y="687"/>
                  </a:cubicBezTo>
                  <a:cubicBezTo>
                    <a:pt x="907" y="688"/>
                    <a:pt x="906" y="688"/>
                    <a:pt x="906" y="688"/>
                  </a:cubicBezTo>
                  <a:cubicBezTo>
                    <a:pt x="905" y="688"/>
                    <a:pt x="905" y="689"/>
                    <a:pt x="905" y="689"/>
                  </a:cubicBezTo>
                  <a:cubicBezTo>
                    <a:pt x="904" y="689"/>
                    <a:pt x="903" y="690"/>
                    <a:pt x="902" y="692"/>
                  </a:cubicBezTo>
                  <a:cubicBezTo>
                    <a:pt x="902" y="692"/>
                    <a:pt x="902" y="692"/>
                    <a:pt x="902" y="692"/>
                  </a:cubicBezTo>
                  <a:cubicBezTo>
                    <a:pt x="901" y="692"/>
                    <a:pt x="900" y="693"/>
                    <a:pt x="900" y="694"/>
                  </a:cubicBezTo>
                  <a:cubicBezTo>
                    <a:pt x="900" y="694"/>
                    <a:pt x="900" y="695"/>
                    <a:pt x="900" y="695"/>
                  </a:cubicBezTo>
                  <a:cubicBezTo>
                    <a:pt x="900" y="695"/>
                    <a:pt x="900" y="696"/>
                    <a:pt x="900" y="696"/>
                  </a:cubicBezTo>
                  <a:cubicBezTo>
                    <a:pt x="900" y="696"/>
                    <a:pt x="899" y="696"/>
                    <a:pt x="899" y="696"/>
                  </a:cubicBezTo>
                  <a:cubicBezTo>
                    <a:pt x="899" y="696"/>
                    <a:pt x="899" y="696"/>
                    <a:pt x="899" y="696"/>
                  </a:cubicBezTo>
                  <a:cubicBezTo>
                    <a:pt x="898" y="696"/>
                    <a:pt x="898" y="696"/>
                    <a:pt x="898" y="696"/>
                  </a:cubicBezTo>
                  <a:cubicBezTo>
                    <a:pt x="897" y="697"/>
                    <a:pt x="896" y="698"/>
                    <a:pt x="895" y="699"/>
                  </a:cubicBezTo>
                  <a:cubicBezTo>
                    <a:pt x="895" y="700"/>
                    <a:pt x="895" y="700"/>
                    <a:pt x="894" y="701"/>
                  </a:cubicBezTo>
                  <a:cubicBezTo>
                    <a:pt x="893" y="701"/>
                    <a:pt x="892" y="702"/>
                    <a:pt x="891" y="703"/>
                  </a:cubicBezTo>
                  <a:cubicBezTo>
                    <a:pt x="891" y="704"/>
                    <a:pt x="891" y="704"/>
                    <a:pt x="891" y="704"/>
                  </a:cubicBezTo>
                  <a:cubicBezTo>
                    <a:pt x="890" y="704"/>
                    <a:pt x="890" y="704"/>
                    <a:pt x="890" y="704"/>
                  </a:cubicBezTo>
                  <a:cubicBezTo>
                    <a:pt x="889" y="704"/>
                    <a:pt x="888" y="705"/>
                    <a:pt x="888" y="706"/>
                  </a:cubicBezTo>
                  <a:cubicBezTo>
                    <a:pt x="887" y="707"/>
                    <a:pt x="887" y="708"/>
                    <a:pt x="886" y="708"/>
                  </a:cubicBezTo>
                  <a:cubicBezTo>
                    <a:pt x="885" y="708"/>
                    <a:pt x="884" y="709"/>
                    <a:pt x="884" y="710"/>
                  </a:cubicBezTo>
                  <a:cubicBezTo>
                    <a:pt x="884" y="710"/>
                    <a:pt x="884" y="710"/>
                    <a:pt x="884" y="710"/>
                  </a:cubicBezTo>
                  <a:cubicBezTo>
                    <a:pt x="884" y="710"/>
                    <a:pt x="884" y="710"/>
                    <a:pt x="883" y="710"/>
                  </a:cubicBezTo>
                  <a:cubicBezTo>
                    <a:pt x="883" y="711"/>
                    <a:pt x="882" y="711"/>
                    <a:pt x="882" y="712"/>
                  </a:cubicBezTo>
                  <a:cubicBezTo>
                    <a:pt x="881" y="712"/>
                    <a:pt x="881" y="712"/>
                    <a:pt x="881" y="713"/>
                  </a:cubicBezTo>
                  <a:cubicBezTo>
                    <a:pt x="881" y="713"/>
                    <a:pt x="881" y="713"/>
                    <a:pt x="881" y="713"/>
                  </a:cubicBezTo>
                  <a:cubicBezTo>
                    <a:pt x="880" y="713"/>
                    <a:pt x="880" y="714"/>
                    <a:pt x="880" y="714"/>
                  </a:cubicBezTo>
                  <a:cubicBezTo>
                    <a:pt x="879" y="714"/>
                    <a:pt x="879" y="714"/>
                    <a:pt x="879" y="714"/>
                  </a:cubicBezTo>
                  <a:cubicBezTo>
                    <a:pt x="879" y="714"/>
                    <a:pt x="878" y="715"/>
                    <a:pt x="878" y="715"/>
                  </a:cubicBezTo>
                  <a:cubicBezTo>
                    <a:pt x="878" y="715"/>
                    <a:pt x="878" y="715"/>
                    <a:pt x="878" y="715"/>
                  </a:cubicBezTo>
                  <a:cubicBezTo>
                    <a:pt x="877" y="715"/>
                    <a:pt x="877" y="715"/>
                    <a:pt x="877" y="715"/>
                  </a:cubicBezTo>
                  <a:cubicBezTo>
                    <a:pt x="876" y="716"/>
                    <a:pt x="876" y="717"/>
                    <a:pt x="875" y="717"/>
                  </a:cubicBezTo>
                  <a:cubicBezTo>
                    <a:pt x="875" y="717"/>
                    <a:pt x="874" y="718"/>
                    <a:pt x="874" y="718"/>
                  </a:cubicBezTo>
                  <a:cubicBezTo>
                    <a:pt x="874" y="718"/>
                    <a:pt x="874" y="718"/>
                    <a:pt x="874" y="718"/>
                  </a:cubicBezTo>
                  <a:cubicBezTo>
                    <a:pt x="874" y="718"/>
                    <a:pt x="874" y="718"/>
                    <a:pt x="874" y="718"/>
                  </a:cubicBezTo>
                  <a:cubicBezTo>
                    <a:pt x="874" y="717"/>
                    <a:pt x="874" y="717"/>
                    <a:pt x="873" y="716"/>
                  </a:cubicBezTo>
                  <a:cubicBezTo>
                    <a:pt x="873" y="716"/>
                    <a:pt x="873" y="716"/>
                    <a:pt x="872" y="716"/>
                  </a:cubicBezTo>
                  <a:cubicBezTo>
                    <a:pt x="872" y="716"/>
                    <a:pt x="872" y="716"/>
                    <a:pt x="871" y="716"/>
                  </a:cubicBezTo>
                  <a:cubicBezTo>
                    <a:pt x="871" y="716"/>
                    <a:pt x="871" y="716"/>
                    <a:pt x="871" y="716"/>
                  </a:cubicBezTo>
                  <a:cubicBezTo>
                    <a:pt x="871" y="716"/>
                    <a:pt x="870" y="715"/>
                    <a:pt x="869" y="716"/>
                  </a:cubicBezTo>
                  <a:cubicBezTo>
                    <a:pt x="869" y="715"/>
                    <a:pt x="868" y="715"/>
                    <a:pt x="868" y="715"/>
                  </a:cubicBezTo>
                  <a:cubicBezTo>
                    <a:pt x="868" y="715"/>
                    <a:pt x="867" y="715"/>
                    <a:pt x="867" y="715"/>
                  </a:cubicBezTo>
                  <a:cubicBezTo>
                    <a:pt x="867" y="715"/>
                    <a:pt x="867" y="715"/>
                    <a:pt x="866" y="715"/>
                  </a:cubicBezTo>
                  <a:cubicBezTo>
                    <a:pt x="866" y="715"/>
                    <a:pt x="866" y="715"/>
                    <a:pt x="866" y="715"/>
                  </a:cubicBezTo>
                  <a:cubicBezTo>
                    <a:pt x="866" y="715"/>
                    <a:pt x="866" y="715"/>
                    <a:pt x="865" y="715"/>
                  </a:cubicBezTo>
                  <a:cubicBezTo>
                    <a:pt x="865" y="714"/>
                    <a:pt x="864" y="714"/>
                    <a:pt x="864" y="715"/>
                  </a:cubicBezTo>
                  <a:cubicBezTo>
                    <a:pt x="862" y="715"/>
                    <a:pt x="862" y="715"/>
                    <a:pt x="862" y="715"/>
                  </a:cubicBezTo>
                  <a:cubicBezTo>
                    <a:pt x="862" y="715"/>
                    <a:pt x="862" y="715"/>
                    <a:pt x="862" y="715"/>
                  </a:cubicBezTo>
                  <a:cubicBezTo>
                    <a:pt x="862" y="715"/>
                    <a:pt x="861" y="715"/>
                    <a:pt x="861" y="715"/>
                  </a:cubicBezTo>
                  <a:cubicBezTo>
                    <a:pt x="860" y="715"/>
                    <a:pt x="859" y="715"/>
                    <a:pt x="859" y="716"/>
                  </a:cubicBezTo>
                  <a:cubicBezTo>
                    <a:pt x="859" y="716"/>
                    <a:pt x="859" y="716"/>
                    <a:pt x="859" y="716"/>
                  </a:cubicBezTo>
                  <a:cubicBezTo>
                    <a:pt x="858" y="716"/>
                    <a:pt x="858" y="717"/>
                    <a:pt x="858" y="717"/>
                  </a:cubicBezTo>
                  <a:cubicBezTo>
                    <a:pt x="856" y="717"/>
                    <a:pt x="855" y="718"/>
                    <a:pt x="855" y="719"/>
                  </a:cubicBezTo>
                  <a:cubicBezTo>
                    <a:pt x="855" y="720"/>
                    <a:pt x="855" y="720"/>
                    <a:pt x="855" y="720"/>
                  </a:cubicBezTo>
                  <a:cubicBezTo>
                    <a:pt x="854" y="721"/>
                    <a:pt x="854" y="721"/>
                    <a:pt x="854" y="722"/>
                  </a:cubicBezTo>
                  <a:cubicBezTo>
                    <a:pt x="854" y="722"/>
                    <a:pt x="854" y="723"/>
                    <a:pt x="854" y="724"/>
                  </a:cubicBezTo>
                  <a:cubicBezTo>
                    <a:pt x="854" y="724"/>
                    <a:pt x="854" y="724"/>
                    <a:pt x="854" y="724"/>
                  </a:cubicBezTo>
                  <a:cubicBezTo>
                    <a:pt x="854" y="725"/>
                    <a:pt x="854" y="725"/>
                    <a:pt x="854" y="726"/>
                  </a:cubicBezTo>
                  <a:cubicBezTo>
                    <a:pt x="854" y="726"/>
                    <a:pt x="854" y="726"/>
                    <a:pt x="854" y="726"/>
                  </a:cubicBezTo>
                  <a:cubicBezTo>
                    <a:pt x="854" y="726"/>
                    <a:pt x="854" y="726"/>
                    <a:pt x="854" y="726"/>
                  </a:cubicBezTo>
                  <a:cubicBezTo>
                    <a:pt x="854" y="726"/>
                    <a:pt x="854" y="727"/>
                    <a:pt x="854" y="727"/>
                  </a:cubicBezTo>
                  <a:cubicBezTo>
                    <a:pt x="854" y="727"/>
                    <a:pt x="854" y="727"/>
                    <a:pt x="854" y="728"/>
                  </a:cubicBezTo>
                  <a:cubicBezTo>
                    <a:pt x="854" y="728"/>
                    <a:pt x="854" y="728"/>
                    <a:pt x="855" y="729"/>
                  </a:cubicBezTo>
                  <a:cubicBezTo>
                    <a:pt x="855" y="729"/>
                    <a:pt x="855" y="729"/>
                    <a:pt x="854" y="729"/>
                  </a:cubicBezTo>
                  <a:cubicBezTo>
                    <a:pt x="854" y="730"/>
                    <a:pt x="854" y="730"/>
                    <a:pt x="855" y="731"/>
                  </a:cubicBezTo>
                  <a:cubicBezTo>
                    <a:pt x="855" y="731"/>
                    <a:pt x="855" y="731"/>
                    <a:pt x="855" y="731"/>
                  </a:cubicBezTo>
                  <a:cubicBezTo>
                    <a:pt x="855" y="731"/>
                    <a:pt x="855" y="732"/>
                    <a:pt x="855" y="732"/>
                  </a:cubicBezTo>
                  <a:cubicBezTo>
                    <a:pt x="855" y="732"/>
                    <a:pt x="855" y="732"/>
                    <a:pt x="855" y="733"/>
                  </a:cubicBezTo>
                  <a:cubicBezTo>
                    <a:pt x="855" y="733"/>
                    <a:pt x="855" y="734"/>
                    <a:pt x="855" y="734"/>
                  </a:cubicBezTo>
                  <a:cubicBezTo>
                    <a:pt x="855" y="734"/>
                    <a:pt x="855" y="734"/>
                    <a:pt x="855" y="734"/>
                  </a:cubicBezTo>
                  <a:cubicBezTo>
                    <a:pt x="855" y="734"/>
                    <a:pt x="855" y="735"/>
                    <a:pt x="855" y="735"/>
                  </a:cubicBezTo>
                  <a:cubicBezTo>
                    <a:pt x="855" y="735"/>
                    <a:pt x="855" y="735"/>
                    <a:pt x="855" y="735"/>
                  </a:cubicBezTo>
                  <a:cubicBezTo>
                    <a:pt x="855" y="736"/>
                    <a:pt x="857" y="737"/>
                    <a:pt x="858" y="736"/>
                  </a:cubicBezTo>
                  <a:cubicBezTo>
                    <a:pt x="858" y="736"/>
                    <a:pt x="858" y="736"/>
                    <a:pt x="858" y="736"/>
                  </a:cubicBezTo>
                  <a:cubicBezTo>
                    <a:pt x="859" y="736"/>
                    <a:pt x="860" y="735"/>
                    <a:pt x="861" y="734"/>
                  </a:cubicBezTo>
                  <a:cubicBezTo>
                    <a:pt x="862" y="734"/>
                    <a:pt x="863" y="733"/>
                    <a:pt x="864" y="732"/>
                  </a:cubicBezTo>
                  <a:cubicBezTo>
                    <a:pt x="865" y="732"/>
                    <a:pt x="865" y="732"/>
                    <a:pt x="866" y="732"/>
                  </a:cubicBezTo>
                  <a:cubicBezTo>
                    <a:pt x="866" y="731"/>
                    <a:pt x="866" y="731"/>
                    <a:pt x="867" y="731"/>
                  </a:cubicBezTo>
                  <a:cubicBezTo>
                    <a:pt x="867" y="731"/>
                    <a:pt x="867" y="731"/>
                    <a:pt x="868" y="730"/>
                  </a:cubicBezTo>
                  <a:cubicBezTo>
                    <a:pt x="868" y="730"/>
                    <a:pt x="868" y="730"/>
                    <a:pt x="868" y="730"/>
                  </a:cubicBezTo>
                  <a:cubicBezTo>
                    <a:pt x="868" y="730"/>
                    <a:pt x="869" y="730"/>
                    <a:pt x="871" y="729"/>
                  </a:cubicBezTo>
                  <a:cubicBezTo>
                    <a:pt x="871" y="728"/>
                    <a:pt x="871" y="728"/>
                    <a:pt x="872" y="728"/>
                  </a:cubicBezTo>
                  <a:cubicBezTo>
                    <a:pt x="872" y="728"/>
                    <a:pt x="872" y="728"/>
                    <a:pt x="872" y="728"/>
                  </a:cubicBezTo>
                  <a:cubicBezTo>
                    <a:pt x="872" y="728"/>
                    <a:pt x="872" y="729"/>
                    <a:pt x="872" y="729"/>
                  </a:cubicBezTo>
                  <a:cubicBezTo>
                    <a:pt x="873" y="729"/>
                    <a:pt x="873" y="730"/>
                    <a:pt x="873" y="730"/>
                  </a:cubicBezTo>
                  <a:cubicBezTo>
                    <a:pt x="873" y="731"/>
                    <a:pt x="873" y="731"/>
                    <a:pt x="874" y="731"/>
                  </a:cubicBezTo>
                  <a:cubicBezTo>
                    <a:pt x="874" y="732"/>
                    <a:pt x="874" y="732"/>
                    <a:pt x="875" y="733"/>
                  </a:cubicBezTo>
                  <a:cubicBezTo>
                    <a:pt x="875" y="733"/>
                    <a:pt x="875" y="733"/>
                    <a:pt x="875" y="733"/>
                  </a:cubicBezTo>
                  <a:cubicBezTo>
                    <a:pt x="875" y="734"/>
                    <a:pt x="875" y="734"/>
                    <a:pt x="876" y="734"/>
                  </a:cubicBezTo>
                  <a:cubicBezTo>
                    <a:pt x="876" y="735"/>
                    <a:pt x="876" y="735"/>
                    <a:pt x="876" y="735"/>
                  </a:cubicBezTo>
                  <a:cubicBezTo>
                    <a:pt x="876" y="735"/>
                    <a:pt x="876" y="735"/>
                    <a:pt x="876" y="735"/>
                  </a:cubicBezTo>
                  <a:cubicBezTo>
                    <a:pt x="877" y="736"/>
                    <a:pt x="877" y="736"/>
                    <a:pt x="877" y="736"/>
                  </a:cubicBezTo>
                  <a:cubicBezTo>
                    <a:pt x="877" y="736"/>
                    <a:pt x="877" y="736"/>
                    <a:pt x="877" y="737"/>
                  </a:cubicBezTo>
                  <a:cubicBezTo>
                    <a:pt x="877" y="738"/>
                    <a:pt x="877" y="738"/>
                    <a:pt x="878" y="738"/>
                  </a:cubicBezTo>
                  <a:cubicBezTo>
                    <a:pt x="878" y="738"/>
                    <a:pt x="878" y="738"/>
                    <a:pt x="878" y="738"/>
                  </a:cubicBezTo>
                  <a:cubicBezTo>
                    <a:pt x="878" y="739"/>
                    <a:pt x="878" y="739"/>
                    <a:pt x="878" y="739"/>
                  </a:cubicBezTo>
                  <a:cubicBezTo>
                    <a:pt x="878" y="739"/>
                    <a:pt x="878" y="740"/>
                    <a:pt x="878" y="740"/>
                  </a:cubicBezTo>
                  <a:cubicBezTo>
                    <a:pt x="878" y="740"/>
                    <a:pt x="878" y="741"/>
                    <a:pt x="879" y="742"/>
                  </a:cubicBezTo>
                  <a:cubicBezTo>
                    <a:pt x="879" y="742"/>
                    <a:pt x="879" y="743"/>
                    <a:pt x="880" y="743"/>
                  </a:cubicBezTo>
                  <a:cubicBezTo>
                    <a:pt x="879" y="743"/>
                    <a:pt x="879" y="744"/>
                    <a:pt x="879" y="744"/>
                  </a:cubicBezTo>
                  <a:cubicBezTo>
                    <a:pt x="879" y="745"/>
                    <a:pt x="880" y="745"/>
                    <a:pt x="880" y="746"/>
                  </a:cubicBezTo>
                  <a:cubicBezTo>
                    <a:pt x="880" y="746"/>
                    <a:pt x="881" y="746"/>
                    <a:pt x="881" y="746"/>
                  </a:cubicBezTo>
                  <a:cubicBezTo>
                    <a:pt x="881" y="746"/>
                    <a:pt x="881" y="747"/>
                    <a:pt x="881" y="747"/>
                  </a:cubicBezTo>
                  <a:cubicBezTo>
                    <a:pt x="881" y="747"/>
                    <a:pt x="882" y="747"/>
                    <a:pt x="882" y="747"/>
                  </a:cubicBezTo>
                  <a:cubicBezTo>
                    <a:pt x="882" y="747"/>
                    <a:pt x="882" y="747"/>
                    <a:pt x="882" y="748"/>
                  </a:cubicBezTo>
                  <a:cubicBezTo>
                    <a:pt x="882" y="748"/>
                    <a:pt x="882" y="749"/>
                    <a:pt x="882" y="749"/>
                  </a:cubicBezTo>
                  <a:cubicBezTo>
                    <a:pt x="882" y="749"/>
                    <a:pt x="882" y="749"/>
                    <a:pt x="882" y="749"/>
                  </a:cubicBezTo>
                  <a:cubicBezTo>
                    <a:pt x="882" y="750"/>
                    <a:pt x="882" y="750"/>
                    <a:pt x="883" y="751"/>
                  </a:cubicBezTo>
                  <a:cubicBezTo>
                    <a:pt x="882" y="753"/>
                    <a:pt x="882" y="753"/>
                    <a:pt x="883" y="754"/>
                  </a:cubicBezTo>
                  <a:cubicBezTo>
                    <a:pt x="883" y="754"/>
                    <a:pt x="883" y="754"/>
                    <a:pt x="883" y="755"/>
                  </a:cubicBezTo>
                  <a:cubicBezTo>
                    <a:pt x="884" y="755"/>
                    <a:pt x="884" y="755"/>
                    <a:pt x="884" y="756"/>
                  </a:cubicBezTo>
                  <a:cubicBezTo>
                    <a:pt x="884" y="756"/>
                    <a:pt x="885" y="756"/>
                    <a:pt x="885" y="757"/>
                  </a:cubicBezTo>
                  <a:cubicBezTo>
                    <a:pt x="885" y="757"/>
                    <a:pt x="885" y="757"/>
                    <a:pt x="885" y="757"/>
                  </a:cubicBezTo>
                  <a:cubicBezTo>
                    <a:pt x="885" y="757"/>
                    <a:pt x="885" y="757"/>
                    <a:pt x="885" y="757"/>
                  </a:cubicBezTo>
                  <a:cubicBezTo>
                    <a:pt x="886" y="758"/>
                    <a:pt x="886" y="759"/>
                    <a:pt x="886" y="759"/>
                  </a:cubicBezTo>
                  <a:cubicBezTo>
                    <a:pt x="886" y="760"/>
                    <a:pt x="886" y="761"/>
                    <a:pt x="886" y="761"/>
                  </a:cubicBezTo>
                  <a:cubicBezTo>
                    <a:pt x="887" y="762"/>
                    <a:pt x="887" y="762"/>
                    <a:pt x="887" y="762"/>
                  </a:cubicBezTo>
                  <a:cubicBezTo>
                    <a:pt x="887" y="762"/>
                    <a:pt x="887" y="762"/>
                    <a:pt x="887" y="763"/>
                  </a:cubicBezTo>
                  <a:cubicBezTo>
                    <a:pt x="887" y="763"/>
                    <a:pt x="888" y="763"/>
                    <a:pt x="888" y="764"/>
                  </a:cubicBezTo>
                  <a:cubicBezTo>
                    <a:pt x="888" y="765"/>
                    <a:pt x="888" y="765"/>
                    <a:pt x="889" y="766"/>
                  </a:cubicBezTo>
                  <a:cubicBezTo>
                    <a:pt x="889" y="766"/>
                    <a:pt x="889" y="766"/>
                    <a:pt x="889" y="767"/>
                  </a:cubicBezTo>
                  <a:cubicBezTo>
                    <a:pt x="889" y="767"/>
                    <a:pt x="889" y="767"/>
                    <a:pt x="889" y="767"/>
                  </a:cubicBezTo>
                  <a:cubicBezTo>
                    <a:pt x="888" y="768"/>
                    <a:pt x="889" y="768"/>
                    <a:pt x="889" y="769"/>
                  </a:cubicBezTo>
                  <a:cubicBezTo>
                    <a:pt x="889" y="769"/>
                    <a:pt x="890" y="770"/>
                    <a:pt x="890" y="771"/>
                  </a:cubicBezTo>
                  <a:cubicBezTo>
                    <a:pt x="890" y="771"/>
                    <a:pt x="890" y="771"/>
                    <a:pt x="890" y="771"/>
                  </a:cubicBezTo>
                  <a:cubicBezTo>
                    <a:pt x="890" y="771"/>
                    <a:pt x="890" y="771"/>
                    <a:pt x="890" y="771"/>
                  </a:cubicBezTo>
                  <a:cubicBezTo>
                    <a:pt x="890" y="772"/>
                    <a:pt x="890" y="773"/>
                    <a:pt x="891" y="774"/>
                  </a:cubicBezTo>
                  <a:cubicBezTo>
                    <a:pt x="891" y="775"/>
                    <a:pt x="892" y="775"/>
                    <a:pt x="892" y="776"/>
                  </a:cubicBezTo>
                  <a:cubicBezTo>
                    <a:pt x="892" y="776"/>
                    <a:pt x="892" y="776"/>
                    <a:pt x="892" y="776"/>
                  </a:cubicBezTo>
                  <a:cubicBezTo>
                    <a:pt x="892" y="776"/>
                    <a:pt x="892" y="776"/>
                    <a:pt x="892" y="777"/>
                  </a:cubicBezTo>
                  <a:cubicBezTo>
                    <a:pt x="893" y="778"/>
                    <a:pt x="893" y="778"/>
                    <a:pt x="893" y="778"/>
                  </a:cubicBezTo>
                  <a:cubicBezTo>
                    <a:pt x="893" y="779"/>
                    <a:pt x="892" y="779"/>
                    <a:pt x="893" y="780"/>
                  </a:cubicBezTo>
                  <a:cubicBezTo>
                    <a:pt x="893" y="780"/>
                    <a:pt x="893" y="781"/>
                    <a:pt x="893" y="781"/>
                  </a:cubicBezTo>
                  <a:cubicBezTo>
                    <a:pt x="893" y="782"/>
                    <a:pt x="893" y="782"/>
                    <a:pt x="893" y="782"/>
                  </a:cubicBezTo>
                  <a:cubicBezTo>
                    <a:pt x="893" y="783"/>
                    <a:pt x="893" y="783"/>
                    <a:pt x="894" y="785"/>
                  </a:cubicBezTo>
                  <a:cubicBezTo>
                    <a:pt x="894" y="786"/>
                    <a:pt x="895" y="787"/>
                    <a:pt x="896" y="787"/>
                  </a:cubicBezTo>
                  <a:cubicBezTo>
                    <a:pt x="895" y="787"/>
                    <a:pt x="895" y="787"/>
                    <a:pt x="895" y="787"/>
                  </a:cubicBezTo>
                  <a:cubicBezTo>
                    <a:pt x="895" y="787"/>
                    <a:pt x="895" y="788"/>
                    <a:pt x="895" y="788"/>
                  </a:cubicBezTo>
                  <a:cubicBezTo>
                    <a:pt x="895" y="789"/>
                    <a:pt x="896" y="791"/>
                    <a:pt x="896" y="791"/>
                  </a:cubicBezTo>
                  <a:cubicBezTo>
                    <a:pt x="896" y="791"/>
                    <a:pt x="896" y="791"/>
                    <a:pt x="896" y="791"/>
                  </a:cubicBezTo>
                  <a:cubicBezTo>
                    <a:pt x="896" y="792"/>
                    <a:pt x="896" y="792"/>
                    <a:pt x="896" y="792"/>
                  </a:cubicBezTo>
                  <a:cubicBezTo>
                    <a:pt x="897" y="793"/>
                    <a:pt x="897" y="794"/>
                    <a:pt x="897" y="794"/>
                  </a:cubicBezTo>
                  <a:cubicBezTo>
                    <a:pt x="898" y="795"/>
                    <a:pt x="898" y="795"/>
                    <a:pt x="898" y="795"/>
                  </a:cubicBezTo>
                  <a:cubicBezTo>
                    <a:pt x="898" y="795"/>
                    <a:pt x="898" y="796"/>
                    <a:pt x="898" y="797"/>
                  </a:cubicBezTo>
                  <a:cubicBezTo>
                    <a:pt x="897" y="798"/>
                    <a:pt x="897" y="799"/>
                    <a:pt x="899" y="800"/>
                  </a:cubicBezTo>
                  <a:cubicBezTo>
                    <a:pt x="899" y="800"/>
                    <a:pt x="899" y="800"/>
                    <a:pt x="899" y="800"/>
                  </a:cubicBezTo>
                  <a:cubicBezTo>
                    <a:pt x="899" y="800"/>
                    <a:pt x="899" y="800"/>
                    <a:pt x="900" y="800"/>
                  </a:cubicBezTo>
                  <a:cubicBezTo>
                    <a:pt x="900" y="801"/>
                    <a:pt x="900" y="801"/>
                    <a:pt x="900" y="801"/>
                  </a:cubicBezTo>
                  <a:cubicBezTo>
                    <a:pt x="900" y="802"/>
                    <a:pt x="900" y="802"/>
                    <a:pt x="900" y="803"/>
                  </a:cubicBezTo>
                  <a:cubicBezTo>
                    <a:pt x="900" y="803"/>
                    <a:pt x="900" y="803"/>
                    <a:pt x="900" y="803"/>
                  </a:cubicBezTo>
                  <a:cubicBezTo>
                    <a:pt x="899" y="803"/>
                    <a:pt x="899" y="802"/>
                    <a:pt x="898" y="802"/>
                  </a:cubicBezTo>
                  <a:cubicBezTo>
                    <a:pt x="898" y="802"/>
                    <a:pt x="898" y="802"/>
                    <a:pt x="898" y="802"/>
                  </a:cubicBezTo>
                  <a:cubicBezTo>
                    <a:pt x="898" y="802"/>
                    <a:pt x="897" y="802"/>
                    <a:pt x="897" y="802"/>
                  </a:cubicBezTo>
                  <a:cubicBezTo>
                    <a:pt x="897" y="802"/>
                    <a:pt x="897" y="802"/>
                    <a:pt x="897" y="802"/>
                  </a:cubicBezTo>
                  <a:cubicBezTo>
                    <a:pt x="897" y="802"/>
                    <a:pt x="897" y="802"/>
                    <a:pt x="897" y="802"/>
                  </a:cubicBezTo>
                  <a:cubicBezTo>
                    <a:pt x="896" y="801"/>
                    <a:pt x="896" y="800"/>
                    <a:pt x="894" y="800"/>
                  </a:cubicBezTo>
                  <a:cubicBezTo>
                    <a:pt x="894" y="800"/>
                    <a:pt x="893" y="800"/>
                    <a:pt x="893" y="800"/>
                  </a:cubicBezTo>
                  <a:cubicBezTo>
                    <a:pt x="892" y="801"/>
                    <a:pt x="892" y="801"/>
                    <a:pt x="892" y="801"/>
                  </a:cubicBezTo>
                  <a:cubicBezTo>
                    <a:pt x="892" y="801"/>
                    <a:pt x="892" y="801"/>
                    <a:pt x="892" y="801"/>
                  </a:cubicBezTo>
                  <a:cubicBezTo>
                    <a:pt x="892" y="801"/>
                    <a:pt x="892" y="801"/>
                    <a:pt x="892" y="801"/>
                  </a:cubicBezTo>
                  <a:cubicBezTo>
                    <a:pt x="891" y="800"/>
                    <a:pt x="890" y="799"/>
                    <a:pt x="889" y="800"/>
                  </a:cubicBezTo>
                  <a:cubicBezTo>
                    <a:pt x="889" y="801"/>
                    <a:pt x="888" y="800"/>
                    <a:pt x="888" y="800"/>
                  </a:cubicBezTo>
                  <a:cubicBezTo>
                    <a:pt x="888" y="800"/>
                    <a:pt x="887" y="800"/>
                    <a:pt x="887" y="800"/>
                  </a:cubicBezTo>
                  <a:cubicBezTo>
                    <a:pt x="886" y="800"/>
                    <a:pt x="886" y="799"/>
                    <a:pt x="885" y="799"/>
                  </a:cubicBezTo>
                  <a:cubicBezTo>
                    <a:pt x="884" y="799"/>
                    <a:pt x="884" y="799"/>
                    <a:pt x="884" y="799"/>
                  </a:cubicBezTo>
                  <a:cubicBezTo>
                    <a:pt x="883" y="799"/>
                    <a:pt x="883" y="799"/>
                    <a:pt x="883" y="799"/>
                  </a:cubicBezTo>
                  <a:cubicBezTo>
                    <a:pt x="883" y="799"/>
                    <a:pt x="883" y="799"/>
                    <a:pt x="883" y="799"/>
                  </a:cubicBezTo>
                  <a:cubicBezTo>
                    <a:pt x="882" y="799"/>
                    <a:pt x="882" y="799"/>
                    <a:pt x="881" y="799"/>
                  </a:cubicBezTo>
                  <a:cubicBezTo>
                    <a:pt x="881" y="799"/>
                    <a:pt x="880" y="799"/>
                    <a:pt x="880" y="799"/>
                  </a:cubicBezTo>
                  <a:cubicBezTo>
                    <a:pt x="878" y="799"/>
                    <a:pt x="878" y="799"/>
                    <a:pt x="878" y="799"/>
                  </a:cubicBezTo>
                  <a:cubicBezTo>
                    <a:pt x="877" y="799"/>
                    <a:pt x="876" y="799"/>
                    <a:pt x="875" y="800"/>
                  </a:cubicBezTo>
                  <a:cubicBezTo>
                    <a:pt x="874" y="800"/>
                    <a:pt x="873" y="800"/>
                    <a:pt x="873" y="800"/>
                  </a:cubicBezTo>
                  <a:cubicBezTo>
                    <a:pt x="872" y="800"/>
                    <a:pt x="871" y="800"/>
                    <a:pt x="870" y="800"/>
                  </a:cubicBezTo>
                  <a:cubicBezTo>
                    <a:pt x="869" y="800"/>
                    <a:pt x="868" y="801"/>
                    <a:pt x="867" y="801"/>
                  </a:cubicBezTo>
                  <a:cubicBezTo>
                    <a:pt x="866" y="801"/>
                    <a:pt x="866" y="801"/>
                    <a:pt x="866" y="801"/>
                  </a:cubicBezTo>
                  <a:cubicBezTo>
                    <a:pt x="865" y="801"/>
                    <a:pt x="865" y="801"/>
                    <a:pt x="864" y="801"/>
                  </a:cubicBezTo>
                  <a:cubicBezTo>
                    <a:pt x="864" y="801"/>
                    <a:pt x="863" y="801"/>
                    <a:pt x="863" y="801"/>
                  </a:cubicBezTo>
                  <a:cubicBezTo>
                    <a:pt x="863" y="801"/>
                    <a:pt x="862" y="802"/>
                    <a:pt x="861" y="802"/>
                  </a:cubicBezTo>
                  <a:cubicBezTo>
                    <a:pt x="860" y="802"/>
                    <a:pt x="860" y="802"/>
                    <a:pt x="860" y="802"/>
                  </a:cubicBezTo>
                  <a:cubicBezTo>
                    <a:pt x="860" y="802"/>
                    <a:pt x="860" y="802"/>
                    <a:pt x="859" y="802"/>
                  </a:cubicBezTo>
                  <a:cubicBezTo>
                    <a:pt x="858" y="802"/>
                    <a:pt x="858" y="802"/>
                    <a:pt x="858" y="803"/>
                  </a:cubicBezTo>
                  <a:cubicBezTo>
                    <a:pt x="858" y="803"/>
                    <a:pt x="858" y="803"/>
                    <a:pt x="858" y="803"/>
                  </a:cubicBezTo>
                  <a:cubicBezTo>
                    <a:pt x="857" y="803"/>
                    <a:pt x="857" y="803"/>
                    <a:pt x="856" y="803"/>
                  </a:cubicBezTo>
                  <a:cubicBezTo>
                    <a:pt x="856" y="803"/>
                    <a:pt x="855" y="803"/>
                    <a:pt x="855" y="803"/>
                  </a:cubicBezTo>
                  <a:cubicBezTo>
                    <a:pt x="855" y="803"/>
                    <a:pt x="855" y="803"/>
                    <a:pt x="855" y="803"/>
                  </a:cubicBezTo>
                  <a:cubicBezTo>
                    <a:pt x="855" y="803"/>
                    <a:pt x="854" y="804"/>
                    <a:pt x="854" y="804"/>
                  </a:cubicBezTo>
                  <a:cubicBezTo>
                    <a:pt x="854" y="804"/>
                    <a:pt x="854" y="803"/>
                    <a:pt x="854" y="803"/>
                  </a:cubicBezTo>
                  <a:cubicBezTo>
                    <a:pt x="853" y="803"/>
                    <a:pt x="851" y="803"/>
                    <a:pt x="850" y="804"/>
                  </a:cubicBezTo>
                  <a:cubicBezTo>
                    <a:pt x="850" y="804"/>
                    <a:pt x="850" y="804"/>
                    <a:pt x="847" y="804"/>
                  </a:cubicBezTo>
                  <a:cubicBezTo>
                    <a:pt x="846" y="804"/>
                    <a:pt x="845" y="805"/>
                    <a:pt x="844" y="805"/>
                  </a:cubicBezTo>
                  <a:cubicBezTo>
                    <a:pt x="843" y="805"/>
                    <a:pt x="843" y="805"/>
                    <a:pt x="843" y="805"/>
                  </a:cubicBezTo>
                  <a:cubicBezTo>
                    <a:pt x="842" y="805"/>
                    <a:pt x="842" y="805"/>
                    <a:pt x="841" y="805"/>
                  </a:cubicBezTo>
                  <a:cubicBezTo>
                    <a:pt x="841" y="805"/>
                    <a:pt x="840" y="805"/>
                    <a:pt x="839" y="806"/>
                  </a:cubicBezTo>
                  <a:cubicBezTo>
                    <a:pt x="838" y="806"/>
                    <a:pt x="838" y="806"/>
                    <a:pt x="837" y="806"/>
                  </a:cubicBezTo>
                  <a:cubicBezTo>
                    <a:pt x="836" y="806"/>
                    <a:pt x="836" y="806"/>
                    <a:pt x="835" y="806"/>
                  </a:cubicBezTo>
                  <a:cubicBezTo>
                    <a:pt x="835" y="806"/>
                    <a:pt x="835" y="806"/>
                    <a:pt x="835" y="806"/>
                  </a:cubicBezTo>
                  <a:cubicBezTo>
                    <a:pt x="835" y="806"/>
                    <a:pt x="835" y="806"/>
                    <a:pt x="835" y="806"/>
                  </a:cubicBezTo>
                  <a:cubicBezTo>
                    <a:pt x="835" y="806"/>
                    <a:pt x="834" y="806"/>
                    <a:pt x="834" y="806"/>
                  </a:cubicBezTo>
                  <a:cubicBezTo>
                    <a:pt x="833" y="806"/>
                    <a:pt x="833" y="806"/>
                    <a:pt x="833" y="806"/>
                  </a:cubicBezTo>
                  <a:cubicBezTo>
                    <a:pt x="833" y="806"/>
                    <a:pt x="832" y="806"/>
                    <a:pt x="831" y="807"/>
                  </a:cubicBezTo>
                  <a:cubicBezTo>
                    <a:pt x="831" y="807"/>
                    <a:pt x="830" y="807"/>
                    <a:pt x="829" y="807"/>
                  </a:cubicBezTo>
                  <a:cubicBezTo>
                    <a:pt x="829" y="807"/>
                    <a:pt x="829" y="807"/>
                    <a:pt x="829" y="807"/>
                  </a:cubicBezTo>
                  <a:cubicBezTo>
                    <a:pt x="828" y="807"/>
                    <a:pt x="828" y="807"/>
                    <a:pt x="827" y="808"/>
                  </a:cubicBezTo>
                  <a:cubicBezTo>
                    <a:pt x="827" y="808"/>
                    <a:pt x="827" y="808"/>
                    <a:pt x="827" y="808"/>
                  </a:cubicBezTo>
                  <a:cubicBezTo>
                    <a:pt x="827" y="808"/>
                    <a:pt x="827" y="808"/>
                    <a:pt x="827" y="808"/>
                  </a:cubicBezTo>
                  <a:cubicBezTo>
                    <a:pt x="826" y="808"/>
                    <a:pt x="825" y="808"/>
                    <a:pt x="823" y="808"/>
                  </a:cubicBezTo>
                  <a:cubicBezTo>
                    <a:pt x="823" y="808"/>
                    <a:pt x="823" y="808"/>
                    <a:pt x="822" y="809"/>
                  </a:cubicBezTo>
                  <a:cubicBezTo>
                    <a:pt x="822" y="809"/>
                    <a:pt x="822" y="809"/>
                    <a:pt x="821" y="809"/>
                  </a:cubicBezTo>
                  <a:cubicBezTo>
                    <a:pt x="821" y="809"/>
                    <a:pt x="821" y="809"/>
                    <a:pt x="821" y="809"/>
                  </a:cubicBezTo>
                  <a:cubicBezTo>
                    <a:pt x="820" y="809"/>
                    <a:pt x="819" y="809"/>
                    <a:pt x="818" y="809"/>
                  </a:cubicBezTo>
                  <a:cubicBezTo>
                    <a:pt x="818" y="809"/>
                    <a:pt x="817" y="809"/>
                    <a:pt x="817" y="810"/>
                  </a:cubicBezTo>
                  <a:cubicBezTo>
                    <a:pt x="817" y="810"/>
                    <a:pt x="817" y="809"/>
                    <a:pt x="817" y="809"/>
                  </a:cubicBezTo>
                  <a:cubicBezTo>
                    <a:pt x="816" y="809"/>
                    <a:pt x="816" y="809"/>
                    <a:pt x="815" y="810"/>
                  </a:cubicBezTo>
                  <a:cubicBezTo>
                    <a:pt x="814" y="810"/>
                    <a:pt x="813" y="810"/>
                    <a:pt x="813" y="810"/>
                  </a:cubicBezTo>
                  <a:cubicBezTo>
                    <a:pt x="812" y="810"/>
                    <a:pt x="811" y="810"/>
                    <a:pt x="810" y="810"/>
                  </a:cubicBezTo>
                  <a:cubicBezTo>
                    <a:pt x="810" y="810"/>
                    <a:pt x="810" y="810"/>
                    <a:pt x="810" y="810"/>
                  </a:cubicBezTo>
                  <a:cubicBezTo>
                    <a:pt x="810" y="810"/>
                    <a:pt x="810" y="810"/>
                    <a:pt x="809" y="810"/>
                  </a:cubicBezTo>
                  <a:cubicBezTo>
                    <a:pt x="809" y="810"/>
                    <a:pt x="809" y="810"/>
                    <a:pt x="809" y="811"/>
                  </a:cubicBezTo>
                  <a:cubicBezTo>
                    <a:pt x="809" y="811"/>
                    <a:pt x="808" y="811"/>
                    <a:pt x="808" y="811"/>
                  </a:cubicBezTo>
                  <a:cubicBezTo>
                    <a:pt x="807" y="811"/>
                    <a:pt x="807" y="811"/>
                    <a:pt x="806" y="811"/>
                  </a:cubicBezTo>
                  <a:cubicBezTo>
                    <a:pt x="806" y="811"/>
                    <a:pt x="806" y="811"/>
                    <a:pt x="805" y="811"/>
                  </a:cubicBezTo>
                  <a:cubicBezTo>
                    <a:pt x="804" y="811"/>
                    <a:pt x="803" y="811"/>
                    <a:pt x="803" y="811"/>
                  </a:cubicBezTo>
                  <a:cubicBezTo>
                    <a:pt x="802" y="812"/>
                    <a:pt x="802" y="812"/>
                    <a:pt x="802" y="812"/>
                  </a:cubicBezTo>
                  <a:cubicBezTo>
                    <a:pt x="802" y="812"/>
                    <a:pt x="801" y="812"/>
                    <a:pt x="801" y="812"/>
                  </a:cubicBezTo>
                  <a:cubicBezTo>
                    <a:pt x="801" y="812"/>
                    <a:pt x="801" y="812"/>
                    <a:pt x="801" y="812"/>
                  </a:cubicBezTo>
                  <a:cubicBezTo>
                    <a:pt x="801" y="812"/>
                    <a:pt x="799" y="812"/>
                    <a:pt x="799" y="812"/>
                  </a:cubicBezTo>
                  <a:cubicBezTo>
                    <a:pt x="798" y="812"/>
                    <a:pt x="798" y="812"/>
                    <a:pt x="798" y="812"/>
                  </a:cubicBezTo>
                  <a:cubicBezTo>
                    <a:pt x="798" y="812"/>
                    <a:pt x="797" y="812"/>
                    <a:pt x="797" y="812"/>
                  </a:cubicBezTo>
                  <a:cubicBezTo>
                    <a:pt x="796" y="812"/>
                    <a:pt x="796" y="812"/>
                    <a:pt x="796" y="812"/>
                  </a:cubicBezTo>
                  <a:cubicBezTo>
                    <a:pt x="795" y="812"/>
                    <a:pt x="795" y="812"/>
                    <a:pt x="795" y="812"/>
                  </a:cubicBezTo>
                  <a:cubicBezTo>
                    <a:pt x="794" y="812"/>
                    <a:pt x="794" y="812"/>
                    <a:pt x="793" y="812"/>
                  </a:cubicBezTo>
                  <a:cubicBezTo>
                    <a:pt x="792" y="813"/>
                    <a:pt x="791" y="813"/>
                    <a:pt x="791" y="813"/>
                  </a:cubicBezTo>
                  <a:cubicBezTo>
                    <a:pt x="790" y="813"/>
                    <a:pt x="790" y="813"/>
                    <a:pt x="790" y="813"/>
                  </a:cubicBezTo>
                  <a:cubicBezTo>
                    <a:pt x="790" y="813"/>
                    <a:pt x="790" y="813"/>
                    <a:pt x="790" y="813"/>
                  </a:cubicBezTo>
                  <a:cubicBezTo>
                    <a:pt x="789" y="813"/>
                    <a:pt x="789" y="814"/>
                    <a:pt x="788" y="814"/>
                  </a:cubicBezTo>
                  <a:cubicBezTo>
                    <a:pt x="787" y="814"/>
                    <a:pt x="787" y="814"/>
                    <a:pt x="786" y="814"/>
                  </a:cubicBezTo>
                  <a:cubicBezTo>
                    <a:pt x="785" y="814"/>
                    <a:pt x="785" y="814"/>
                    <a:pt x="784" y="814"/>
                  </a:cubicBezTo>
                  <a:cubicBezTo>
                    <a:pt x="784" y="814"/>
                    <a:pt x="784" y="814"/>
                    <a:pt x="784" y="814"/>
                  </a:cubicBezTo>
                  <a:cubicBezTo>
                    <a:pt x="783" y="814"/>
                    <a:pt x="781" y="814"/>
                    <a:pt x="780" y="814"/>
                  </a:cubicBezTo>
                  <a:cubicBezTo>
                    <a:pt x="778" y="814"/>
                    <a:pt x="777" y="815"/>
                    <a:pt x="777" y="815"/>
                  </a:cubicBezTo>
                  <a:cubicBezTo>
                    <a:pt x="777" y="815"/>
                    <a:pt x="776" y="815"/>
                    <a:pt x="776" y="815"/>
                  </a:cubicBezTo>
                  <a:cubicBezTo>
                    <a:pt x="776" y="815"/>
                    <a:pt x="775" y="815"/>
                    <a:pt x="774" y="816"/>
                  </a:cubicBezTo>
                  <a:cubicBezTo>
                    <a:pt x="774" y="816"/>
                    <a:pt x="774" y="816"/>
                    <a:pt x="774" y="816"/>
                  </a:cubicBezTo>
                  <a:cubicBezTo>
                    <a:pt x="773" y="816"/>
                    <a:pt x="773" y="816"/>
                    <a:pt x="773" y="816"/>
                  </a:cubicBezTo>
                  <a:cubicBezTo>
                    <a:pt x="772" y="816"/>
                    <a:pt x="772" y="816"/>
                    <a:pt x="772" y="816"/>
                  </a:cubicBezTo>
                  <a:cubicBezTo>
                    <a:pt x="772" y="816"/>
                    <a:pt x="772" y="816"/>
                    <a:pt x="772" y="816"/>
                  </a:cubicBezTo>
                  <a:cubicBezTo>
                    <a:pt x="771" y="816"/>
                    <a:pt x="770" y="816"/>
                    <a:pt x="769" y="816"/>
                  </a:cubicBezTo>
                  <a:cubicBezTo>
                    <a:pt x="768" y="816"/>
                    <a:pt x="768" y="816"/>
                    <a:pt x="768" y="816"/>
                  </a:cubicBezTo>
                  <a:cubicBezTo>
                    <a:pt x="768" y="816"/>
                    <a:pt x="767" y="817"/>
                    <a:pt x="767" y="817"/>
                  </a:cubicBezTo>
                  <a:cubicBezTo>
                    <a:pt x="767" y="817"/>
                    <a:pt x="766" y="817"/>
                    <a:pt x="766" y="817"/>
                  </a:cubicBezTo>
                  <a:cubicBezTo>
                    <a:pt x="766" y="817"/>
                    <a:pt x="766" y="817"/>
                    <a:pt x="766" y="817"/>
                  </a:cubicBezTo>
                  <a:cubicBezTo>
                    <a:pt x="766" y="816"/>
                    <a:pt x="765" y="816"/>
                    <a:pt x="764" y="817"/>
                  </a:cubicBezTo>
                  <a:cubicBezTo>
                    <a:pt x="764" y="817"/>
                    <a:pt x="763" y="817"/>
                    <a:pt x="763" y="818"/>
                  </a:cubicBezTo>
                  <a:cubicBezTo>
                    <a:pt x="763" y="818"/>
                    <a:pt x="763" y="818"/>
                    <a:pt x="763" y="818"/>
                  </a:cubicBezTo>
                  <a:cubicBezTo>
                    <a:pt x="763" y="817"/>
                    <a:pt x="762" y="817"/>
                    <a:pt x="762" y="817"/>
                  </a:cubicBezTo>
                  <a:cubicBezTo>
                    <a:pt x="762" y="817"/>
                    <a:pt x="762" y="817"/>
                    <a:pt x="761" y="817"/>
                  </a:cubicBezTo>
                  <a:cubicBezTo>
                    <a:pt x="760" y="817"/>
                    <a:pt x="759" y="817"/>
                    <a:pt x="759" y="817"/>
                  </a:cubicBezTo>
                  <a:cubicBezTo>
                    <a:pt x="758" y="817"/>
                    <a:pt x="758" y="817"/>
                    <a:pt x="758" y="817"/>
                  </a:cubicBezTo>
                  <a:cubicBezTo>
                    <a:pt x="758" y="817"/>
                    <a:pt x="758" y="817"/>
                    <a:pt x="758" y="817"/>
                  </a:cubicBezTo>
                  <a:cubicBezTo>
                    <a:pt x="758" y="817"/>
                    <a:pt x="758" y="817"/>
                    <a:pt x="758" y="817"/>
                  </a:cubicBezTo>
                  <a:cubicBezTo>
                    <a:pt x="757" y="817"/>
                    <a:pt x="757" y="817"/>
                    <a:pt x="756" y="817"/>
                  </a:cubicBezTo>
                  <a:cubicBezTo>
                    <a:pt x="756" y="817"/>
                    <a:pt x="755" y="818"/>
                    <a:pt x="755" y="817"/>
                  </a:cubicBezTo>
                  <a:cubicBezTo>
                    <a:pt x="755" y="817"/>
                    <a:pt x="755" y="817"/>
                    <a:pt x="754" y="817"/>
                  </a:cubicBezTo>
                  <a:cubicBezTo>
                    <a:pt x="754" y="817"/>
                    <a:pt x="753" y="817"/>
                    <a:pt x="752" y="817"/>
                  </a:cubicBezTo>
                  <a:cubicBezTo>
                    <a:pt x="752" y="817"/>
                    <a:pt x="752" y="817"/>
                    <a:pt x="751" y="817"/>
                  </a:cubicBezTo>
                  <a:cubicBezTo>
                    <a:pt x="750" y="817"/>
                    <a:pt x="750" y="817"/>
                    <a:pt x="750" y="817"/>
                  </a:cubicBezTo>
                  <a:cubicBezTo>
                    <a:pt x="750" y="817"/>
                    <a:pt x="749" y="817"/>
                    <a:pt x="748" y="817"/>
                  </a:cubicBezTo>
                  <a:cubicBezTo>
                    <a:pt x="748" y="817"/>
                    <a:pt x="747" y="817"/>
                    <a:pt x="746" y="817"/>
                  </a:cubicBezTo>
                  <a:cubicBezTo>
                    <a:pt x="744" y="817"/>
                    <a:pt x="742" y="817"/>
                    <a:pt x="740" y="817"/>
                  </a:cubicBezTo>
                  <a:cubicBezTo>
                    <a:pt x="739" y="817"/>
                    <a:pt x="739" y="817"/>
                    <a:pt x="739" y="817"/>
                  </a:cubicBezTo>
                  <a:cubicBezTo>
                    <a:pt x="739" y="817"/>
                    <a:pt x="738" y="817"/>
                    <a:pt x="736" y="817"/>
                  </a:cubicBezTo>
                  <a:cubicBezTo>
                    <a:pt x="735" y="817"/>
                    <a:pt x="734" y="817"/>
                    <a:pt x="734" y="817"/>
                  </a:cubicBezTo>
                  <a:cubicBezTo>
                    <a:pt x="733" y="817"/>
                    <a:pt x="732" y="817"/>
                    <a:pt x="731" y="817"/>
                  </a:cubicBezTo>
                  <a:cubicBezTo>
                    <a:pt x="730" y="816"/>
                    <a:pt x="729" y="816"/>
                    <a:pt x="728" y="816"/>
                  </a:cubicBezTo>
                  <a:cubicBezTo>
                    <a:pt x="728" y="816"/>
                    <a:pt x="727" y="816"/>
                    <a:pt x="726" y="817"/>
                  </a:cubicBezTo>
                  <a:cubicBezTo>
                    <a:pt x="726" y="817"/>
                    <a:pt x="726" y="817"/>
                    <a:pt x="726" y="817"/>
                  </a:cubicBezTo>
                  <a:cubicBezTo>
                    <a:pt x="726" y="817"/>
                    <a:pt x="725" y="817"/>
                    <a:pt x="725" y="817"/>
                  </a:cubicBezTo>
                  <a:cubicBezTo>
                    <a:pt x="725" y="817"/>
                    <a:pt x="724" y="817"/>
                    <a:pt x="724" y="817"/>
                  </a:cubicBezTo>
                  <a:cubicBezTo>
                    <a:pt x="724" y="817"/>
                    <a:pt x="724" y="817"/>
                    <a:pt x="724" y="817"/>
                  </a:cubicBezTo>
                  <a:cubicBezTo>
                    <a:pt x="723" y="816"/>
                    <a:pt x="722" y="816"/>
                    <a:pt x="722" y="816"/>
                  </a:cubicBezTo>
                  <a:cubicBezTo>
                    <a:pt x="721" y="816"/>
                    <a:pt x="721" y="816"/>
                    <a:pt x="721" y="816"/>
                  </a:cubicBezTo>
                  <a:cubicBezTo>
                    <a:pt x="721" y="816"/>
                    <a:pt x="721" y="816"/>
                    <a:pt x="721" y="816"/>
                  </a:cubicBezTo>
                  <a:cubicBezTo>
                    <a:pt x="721" y="816"/>
                    <a:pt x="720" y="816"/>
                    <a:pt x="720" y="816"/>
                  </a:cubicBezTo>
                  <a:cubicBezTo>
                    <a:pt x="720" y="815"/>
                    <a:pt x="720" y="815"/>
                    <a:pt x="719" y="814"/>
                  </a:cubicBezTo>
                  <a:cubicBezTo>
                    <a:pt x="719" y="814"/>
                    <a:pt x="718" y="813"/>
                    <a:pt x="718" y="813"/>
                  </a:cubicBezTo>
                  <a:cubicBezTo>
                    <a:pt x="718" y="813"/>
                    <a:pt x="718" y="813"/>
                    <a:pt x="718" y="812"/>
                  </a:cubicBezTo>
                  <a:cubicBezTo>
                    <a:pt x="718" y="811"/>
                    <a:pt x="717" y="810"/>
                    <a:pt x="717" y="810"/>
                  </a:cubicBezTo>
                  <a:cubicBezTo>
                    <a:pt x="717" y="810"/>
                    <a:pt x="717" y="810"/>
                    <a:pt x="717" y="810"/>
                  </a:cubicBezTo>
                  <a:cubicBezTo>
                    <a:pt x="717" y="809"/>
                    <a:pt x="717" y="809"/>
                    <a:pt x="717" y="809"/>
                  </a:cubicBezTo>
                  <a:cubicBezTo>
                    <a:pt x="717" y="809"/>
                    <a:pt x="717" y="808"/>
                    <a:pt x="716" y="808"/>
                  </a:cubicBezTo>
                  <a:cubicBezTo>
                    <a:pt x="716" y="808"/>
                    <a:pt x="716" y="807"/>
                    <a:pt x="716" y="807"/>
                  </a:cubicBezTo>
                  <a:cubicBezTo>
                    <a:pt x="716" y="806"/>
                    <a:pt x="716" y="806"/>
                    <a:pt x="715" y="806"/>
                  </a:cubicBezTo>
                  <a:cubicBezTo>
                    <a:pt x="715" y="806"/>
                    <a:pt x="715" y="806"/>
                    <a:pt x="715" y="806"/>
                  </a:cubicBezTo>
                  <a:cubicBezTo>
                    <a:pt x="715" y="805"/>
                    <a:pt x="716" y="805"/>
                    <a:pt x="716" y="805"/>
                  </a:cubicBezTo>
                  <a:cubicBezTo>
                    <a:pt x="716" y="804"/>
                    <a:pt x="716" y="804"/>
                    <a:pt x="715" y="803"/>
                  </a:cubicBezTo>
                  <a:cubicBezTo>
                    <a:pt x="715" y="803"/>
                    <a:pt x="715" y="803"/>
                    <a:pt x="714" y="803"/>
                  </a:cubicBezTo>
                  <a:cubicBezTo>
                    <a:pt x="714" y="803"/>
                    <a:pt x="714" y="803"/>
                    <a:pt x="714" y="803"/>
                  </a:cubicBezTo>
                  <a:cubicBezTo>
                    <a:pt x="715" y="802"/>
                    <a:pt x="715" y="801"/>
                    <a:pt x="714" y="801"/>
                  </a:cubicBezTo>
                  <a:cubicBezTo>
                    <a:pt x="714" y="801"/>
                    <a:pt x="714" y="801"/>
                    <a:pt x="714" y="801"/>
                  </a:cubicBezTo>
                  <a:cubicBezTo>
                    <a:pt x="714" y="800"/>
                    <a:pt x="713" y="799"/>
                    <a:pt x="713" y="799"/>
                  </a:cubicBezTo>
                  <a:cubicBezTo>
                    <a:pt x="713" y="798"/>
                    <a:pt x="712" y="797"/>
                    <a:pt x="712" y="797"/>
                  </a:cubicBezTo>
                  <a:cubicBezTo>
                    <a:pt x="712" y="796"/>
                    <a:pt x="712" y="796"/>
                    <a:pt x="712" y="796"/>
                  </a:cubicBezTo>
                  <a:cubicBezTo>
                    <a:pt x="712" y="795"/>
                    <a:pt x="712" y="795"/>
                    <a:pt x="712" y="795"/>
                  </a:cubicBezTo>
                  <a:cubicBezTo>
                    <a:pt x="712" y="794"/>
                    <a:pt x="712" y="794"/>
                    <a:pt x="712" y="794"/>
                  </a:cubicBezTo>
                  <a:cubicBezTo>
                    <a:pt x="711" y="794"/>
                    <a:pt x="711" y="793"/>
                    <a:pt x="711" y="793"/>
                  </a:cubicBezTo>
                  <a:cubicBezTo>
                    <a:pt x="711" y="793"/>
                    <a:pt x="710" y="793"/>
                    <a:pt x="710" y="792"/>
                  </a:cubicBezTo>
                  <a:cubicBezTo>
                    <a:pt x="710" y="792"/>
                    <a:pt x="710" y="791"/>
                    <a:pt x="710" y="791"/>
                  </a:cubicBezTo>
                  <a:cubicBezTo>
                    <a:pt x="710" y="790"/>
                    <a:pt x="710" y="789"/>
                    <a:pt x="710" y="788"/>
                  </a:cubicBezTo>
                  <a:cubicBezTo>
                    <a:pt x="710" y="788"/>
                    <a:pt x="710" y="788"/>
                    <a:pt x="710" y="788"/>
                  </a:cubicBezTo>
                  <a:cubicBezTo>
                    <a:pt x="710" y="788"/>
                    <a:pt x="710" y="788"/>
                    <a:pt x="710" y="788"/>
                  </a:cubicBezTo>
                  <a:cubicBezTo>
                    <a:pt x="710" y="788"/>
                    <a:pt x="710" y="787"/>
                    <a:pt x="710" y="787"/>
                  </a:cubicBezTo>
                  <a:cubicBezTo>
                    <a:pt x="710" y="786"/>
                    <a:pt x="710" y="785"/>
                    <a:pt x="709" y="784"/>
                  </a:cubicBezTo>
                  <a:cubicBezTo>
                    <a:pt x="709" y="784"/>
                    <a:pt x="709" y="784"/>
                    <a:pt x="709" y="784"/>
                  </a:cubicBezTo>
                  <a:cubicBezTo>
                    <a:pt x="710" y="783"/>
                    <a:pt x="709" y="783"/>
                    <a:pt x="709" y="783"/>
                  </a:cubicBezTo>
                  <a:cubicBezTo>
                    <a:pt x="709" y="782"/>
                    <a:pt x="709" y="782"/>
                    <a:pt x="709" y="782"/>
                  </a:cubicBezTo>
                  <a:cubicBezTo>
                    <a:pt x="709" y="780"/>
                    <a:pt x="708" y="779"/>
                    <a:pt x="707" y="778"/>
                  </a:cubicBezTo>
                  <a:cubicBezTo>
                    <a:pt x="707" y="778"/>
                    <a:pt x="707" y="778"/>
                    <a:pt x="707" y="778"/>
                  </a:cubicBezTo>
                  <a:cubicBezTo>
                    <a:pt x="707" y="777"/>
                    <a:pt x="707" y="777"/>
                    <a:pt x="707" y="776"/>
                  </a:cubicBezTo>
                  <a:cubicBezTo>
                    <a:pt x="707" y="776"/>
                    <a:pt x="707" y="776"/>
                    <a:pt x="707" y="776"/>
                  </a:cubicBezTo>
                  <a:cubicBezTo>
                    <a:pt x="707" y="775"/>
                    <a:pt x="707" y="774"/>
                    <a:pt x="706" y="773"/>
                  </a:cubicBezTo>
                  <a:cubicBezTo>
                    <a:pt x="707" y="773"/>
                    <a:pt x="707" y="773"/>
                    <a:pt x="707" y="773"/>
                  </a:cubicBezTo>
                  <a:cubicBezTo>
                    <a:pt x="707" y="771"/>
                    <a:pt x="707" y="770"/>
                    <a:pt x="706" y="769"/>
                  </a:cubicBezTo>
                  <a:cubicBezTo>
                    <a:pt x="706" y="769"/>
                    <a:pt x="706" y="769"/>
                    <a:pt x="706" y="769"/>
                  </a:cubicBezTo>
                  <a:cubicBezTo>
                    <a:pt x="706" y="767"/>
                    <a:pt x="705" y="767"/>
                    <a:pt x="705" y="767"/>
                  </a:cubicBezTo>
                  <a:cubicBezTo>
                    <a:pt x="705" y="766"/>
                    <a:pt x="705" y="765"/>
                    <a:pt x="704" y="764"/>
                  </a:cubicBezTo>
                  <a:cubicBezTo>
                    <a:pt x="704" y="764"/>
                    <a:pt x="704" y="764"/>
                    <a:pt x="704" y="764"/>
                  </a:cubicBezTo>
                  <a:cubicBezTo>
                    <a:pt x="704" y="764"/>
                    <a:pt x="704" y="764"/>
                    <a:pt x="704" y="764"/>
                  </a:cubicBezTo>
                  <a:cubicBezTo>
                    <a:pt x="704" y="764"/>
                    <a:pt x="704" y="763"/>
                    <a:pt x="704" y="763"/>
                  </a:cubicBezTo>
                  <a:cubicBezTo>
                    <a:pt x="705" y="762"/>
                    <a:pt x="704" y="762"/>
                    <a:pt x="704" y="762"/>
                  </a:cubicBezTo>
                  <a:cubicBezTo>
                    <a:pt x="704" y="762"/>
                    <a:pt x="704" y="762"/>
                    <a:pt x="704" y="762"/>
                  </a:cubicBezTo>
                  <a:cubicBezTo>
                    <a:pt x="704" y="761"/>
                    <a:pt x="704" y="761"/>
                    <a:pt x="704" y="761"/>
                  </a:cubicBezTo>
                  <a:cubicBezTo>
                    <a:pt x="704" y="761"/>
                    <a:pt x="703" y="760"/>
                    <a:pt x="703" y="760"/>
                  </a:cubicBezTo>
                  <a:cubicBezTo>
                    <a:pt x="703" y="760"/>
                    <a:pt x="702" y="760"/>
                    <a:pt x="702" y="760"/>
                  </a:cubicBezTo>
                  <a:cubicBezTo>
                    <a:pt x="702" y="760"/>
                    <a:pt x="702" y="761"/>
                    <a:pt x="702" y="761"/>
                  </a:cubicBezTo>
                  <a:cubicBezTo>
                    <a:pt x="702" y="760"/>
                    <a:pt x="701" y="760"/>
                    <a:pt x="701" y="760"/>
                  </a:cubicBezTo>
                  <a:cubicBezTo>
                    <a:pt x="701" y="760"/>
                    <a:pt x="701" y="760"/>
                    <a:pt x="701" y="760"/>
                  </a:cubicBezTo>
                  <a:cubicBezTo>
                    <a:pt x="699" y="760"/>
                    <a:pt x="697" y="762"/>
                    <a:pt x="697" y="764"/>
                  </a:cubicBezTo>
                  <a:cubicBezTo>
                    <a:pt x="697" y="764"/>
                    <a:pt x="697" y="764"/>
                    <a:pt x="697" y="764"/>
                  </a:cubicBezTo>
                  <a:cubicBezTo>
                    <a:pt x="697" y="764"/>
                    <a:pt x="697" y="765"/>
                    <a:pt x="696" y="765"/>
                  </a:cubicBezTo>
                  <a:cubicBezTo>
                    <a:pt x="696" y="765"/>
                    <a:pt x="696" y="765"/>
                    <a:pt x="696" y="765"/>
                  </a:cubicBezTo>
                  <a:cubicBezTo>
                    <a:pt x="695" y="766"/>
                    <a:pt x="694" y="767"/>
                    <a:pt x="694" y="767"/>
                  </a:cubicBezTo>
                  <a:cubicBezTo>
                    <a:pt x="693" y="767"/>
                    <a:pt x="693" y="768"/>
                    <a:pt x="693" y="768"/>
                  </a:cubicBezTo>
                  <a:cubicBezTo>
                    <a:pt x="692" y="768"/>
                    <a:pt x="692" y="769"/>
                    <a:pt x="692" y="769"/>
                  </a:cubicBezTo>
                  <a:cubicBezTo>
                    <a:pt x="692" y="769"/>
                    <a:pt x="692" y="770"/>
                    <a:pt x="692" y="770"/>
                  </a:cubicBezTo>
                  <a:cubicBezTo>
                    <a:pt x="692" y="770"/>
                    <a:pt x="692" y="771"/>
                    <a:pt x="693" y="772"/>
                  </a:cubicBezTo>
                  <a:cubicBezTo>
                    <a:pt x="692" y="772"/>
                    <a:pt x="692" y="772"/>
                    <a:pt x="692" y="772"/>
                  </a:cubicBezTo>
                  <a:cubicBezTo>
                    <a:pt x="692" y="773"/>
                    <a:pt x="691" y="773"/>
                    <a:pt x="691" y="774"/>
                  </a:cubicBezTo>
                  <a:cubicBezTo>
                    <a:pt x="691" y="774"/>
                    <a:pt x="691" y="774"/>
                    <a:pt x="691" y="775"/>
                  </a:cubicBezTo>
                  <a:cubicBezTo>
                    <a:pt x="691" y="775"/>
                    <a:pt x="691" y="775"/>
                    <a:pt x="691" y="775"/>
                  </a:cubicBezTo>
                  <a:cubicBezTo>
                    <a:pt x="691" y="776"/>
                    <a:pt x="691" y="776"/>
                    <a:pt x="691" y="777"/>
                  </a:cubicBezTo>
                  <a:cubicBezTo>
                    <a:pt x="690" y="777"/>
                    <a:pt x="690" y="777"/>
                    <a:pt x="690" y="777"/>
                  </a:cubicBezTo>
                  <a:cubicBezTo>
                    <a:pt x="690" y="777"/>
                    <a:pt x="690" y="778"/>
                    <a:pt x="690" y="778"/>
                  </a:cubicBezTo>
                  <a:cubicBezTo>
                    <a:pt x="690" y="779"/>
                    <a:pt x="690" y="779"/>
                    <a:pt x="690" y="780"/>
                  </a:cubicBezTo>
                  <a:cubicBezTo>
                    <a:pt x="690" y="780"/>
                    <a:pt x="690" y="780"/>
                    <a:pt x="690" y="781"/>
                  </a:cubicBezTo>
                  <a:cubicBezTo>
                    <a:pt x="690" y="781"/>
                    <a:pt x="689" y="782"/>
                    <a:pt x="690" y="783"/>
                  </a:cubicBezTo>
                  <a:cubicBezTo>
                    <a:pt x="689" y="784"/>
                    <a:pt x="690" y="785"/>
                    <a:pt x="690" y="786"/>
                  </a:cubicBezTo>
                  <a:cubicBezTo>
                    <a:pt x="690" y="787"/>
                    <a:pt x="690" y="788"/>
                    <a:pt x="690" y="789"/>
                  </a:cubicBezTo>
                  <a:cubicBezTo>
                    <a:pt x="690" y="789"/>
                    <a:pt x="690" y="789"/>
                    <a:pt x="691" y="790"/>
                  </a:cubicBezTo>
                  <a:cubicBezTo>
                    <a:pt x="692" y="791"/>
                    <a:pt x="692" y="792"/>
                    <a:pt x="692" y="793"/>
                  </a:cubicBezTo>
                  <a:cubicBezTo>
                    <a:pt x="692" y="794"/>
                    <a:pt x="691" y="795"/>
                    <a:pt x="692" y="795"/>
                  </a:cubicBezTo>
                  <a:cubicBezTo>
                    <a:pt x="692" y="796"/>
                    <a:pt x="692" y="797"/>
                    <a:pt x="692" y="797"/>
                  </a:cubicBezTo>
                  <a:cubicBezTo>
                    <a:pt x="692" y="799"/>
                    <a:pt x="692" y="800"/>
                    <a:pt x="694" y="801"/>
                  </a:cubicBezTo>
                  <a:cubicBezTo>
                    <a:pt x="694" y="801"/>
                    <a:pt x="694" y="801"/>
                    <a:pt x="694" y="801"/>
                  </a:cubicBezTo>
                  <a:cubicBezTo>
                    <a:pt x="695" y="802"/>
                    <a:pt x="695" y="803"/>
                    <a:pt x="696" y="804"/>
                  </a:cubicBezTo>
                  <a:cubicBezTo>
                    <a:pt x="696" y="804"/>
                    <a:pt x="696" y="804"/>
                    <a:pt x="696" y="804"/>
                  </a:cubicBezTo>
                  <a:cubicBezTo>
                    <a:pt x="696" y="805"/>
                    <a:pt x="696" y="806"/>
                    <a:pt x="697" y="806"/>
                  </a:cubicBezTo>
                  <a:cubicBezTo>
                    <a:pt x="698" y="807"/>
                    <a:pt x="698" y="807"/>
                    <a:pt x="698" y="807"/>
                  </a:cubicBezTo>
                  <a:cubicBezTo>
                    <a:pt x="698" y="807"/>
                    <a:pt x="698" y="807"/>
                    <a:pt x="698" y="807"/>
                  </a:cubicBezTo>
                  <a:cubicBezTo>
                    <a:pt x="698" y="807"/>
                    <a:pt x="698" y="807"/>
                    <a:pt x="698" y="808"/>
                  </a:cubicBezTo>
                  <a:cubicBezTo>
                    <a:pt x="698" y="808"/>
                    <a:pt x="698" y="808"/>
                    <a:pt x="698" y="808"/>
                  </a:cubicBezTo>
                  <a:cubicBezTo>
                    <a:pt x="698" y="808"/>
                    <a:pt x="698" y="809"/>
                    <a:pt x="698" y="809"/>
                  </a:cubicBezTo>
                  <a:cubicBezTo>
                    <a:pt x="698" y="810"/>
                    <a:pt x="700" y="811"/>
                    <a:pt x="701" y="811"/>
                  </a:cubicBezTo>
                  <a:cubicBezTo>
                    <a:pt x="701" y="811"/>
                    <a:pt x="701" y="811"/>
                    <a:pt x="701" y="811"/>
                  </a:cubicBezTo>
                  <a:cubicBezTo>
                    <a:pt x="701" y="812"/>
                    <a:pt x="701" y="812"/>
                    <a:pt x="701" y="813"/>
                  </a:cubicBezTo>
                  <a:cubicBezTo>
                    <a:pt x="702" y="813"/>
                    <a:pt x="702" y="814"/>
                    <a:pt x="703" y="814"/>
                  </a:cubicBezTo>
                  <a:cubicBezTo>
                    <a:pt x="703" y="815"/>
                    <a:pt x="704" y="816"/>
                    <a:pt x="706" y="816"/>
                  </a:cubicBezTo>
                  <a:cubicBezTo>
                    <a:pt x="706" y="816"/>
                    <a:pt x="706" y="816"/>
                    <a:pt x="706" y="816"/>
                  </a:cubicBezTo>
                  <a:cubicBezTo>
                    <a:pt x="706" y="816"/>
                    <a:pt x="706" y="816"/>
                    <a:pt x="706" y="816"/>
                  </a:cubicBezTo>
                  <a:cubicBezTo>
                    <a:pt x="706" y="816"/>
                    <a:pt x="706" y="817"/>
                    <a:pt x="707" y="817"/>
                  </a:cubicBezTo>
                  <a:cubicBezTo>
                    <a:pt x="707" y="817"/>
                    <a:pt x="707" y="817"/>
                    <a:pt x="707" y="817"/>
                  </a:cubicBezTo>
                  <a:cubicBezTo>
                    <a:pt x="708" y="818"/>
                    <a:pt x="709" y="818"/>
                    <a:pt x="710" y="819"/>
                  </a:cubicBezTo>
                  <a:cubicBezTo>
                    <a:pt x="710" y="819"/>
                    <a:pt x="710" y="819"/>
                    <a:pt x="710" y="819"/>
                  </a:cubicBezTo>
                  <a:cubicBezTo>
                    <a:pt x="710" y="819"/>
                    <a:pt x="710" y="819"/>
                    <a:pt x="710" y="819"/>
                  </a:cubicBezTo>
                  <a:cubicBezTo>
                    <a:pt x="710" y="819"/>
                    <a:pt x="710" y="820"/>
                    <a:pt x="710" y="820"/>
                  </a:cubicBezTo>
                  <a:cubicBezTo>
                    <a:pt x="711" y="820"/>
                    <a:pt x="711" y="821"/>
                    <a:pt x="713" y="821"/>
                  </a:cubicBezTo>
                  <a:cubicBezTo>
                    <a:pt x="713" y="821"/>
                    <a:pt x="713" y="821"/>
                    <a:pt x="713" y="821"/>
                  </a:cubicBezTo>
                  <a:cubicBezTo>
                    <a:pt x="713" y="821"/>
                    <a:pt x="713" y="821"/>
                    <a:pt x="713" y="821"/>
                  </a:cubicBezTo>
                  <a:cubicBezTo>
                    <a:pt x="713" y="822"/>
                    <a:pt x="714" y="822"/>
                    <a:pt x="714" y="822"/>
                  </a:cubicBezTo>
                  <a:cubicBezTo>
                    <a:pt x="714" y="822"/>
                    <a:pt x="714" y="822"/>
                    <a:pt x="714" y="822"/>
                  </a:cubicBezTo>
                  <a:cubicBezTo>
                    <a:pt x="714" y="823"/>
                    <a:pt x="714" y="824"/>
                    <a:pt x="715" y="825"/>
                  </a:cubicBezTo>
                  <a:cubicBezTo>
                    <a:pt x="715" y="825"/>
                    <a:pt x="715" y="825"/>
                    <a:pt x="715" y="826"/>
                  </a:cubicBezTo>
                  <a:cubicBezTo>
                    <a:pt x="716" y="826"/>
                    <a:pt x="716" y="827"/>
                    <a:pt x="716" y="827"/>
                  </a:cubicBezTo>
                  <a:cubicBezTo>
                    <a:pt x="716" y="828"/>
                    <a:pt x="716" y="828"/>
                    <a:pt x="716" y="828"/>
                  </a:cubicBezTo>
                  <a:cubicBezTo>
                    <a:pt x="716" y="829"/>
                    <a:pt x="716" y="829"/>
                    <a:pt x="716" y="830"/>
                  </a:cubicBezTo>
                  <a:cubicBezTo>
                    <a:pt x="716" y="830"/>
                    <a:pt x="716" y="831"/>
                    <a:pt x="717" y="831"/>
                  </a:cubicBezTo>
                  <a:cubicBezTo>
                    <a:pt x="717" y="831"/>
                    <a:pt x="717" y="832"/>
                    <a:pt x="717" y="833"/>
                  </a:cubicBezTo>
                  <a:cubicBezTo>
                    <a:pt x="717" y="834"/>
                    <a:pt x="718" y="835"/>
                    <a:pt x="718" y="835"/>
                  </a:cubicBezTo>
                  <a:cubicBezTo>
                    <a:pt x="718" y="835"/>
                    <a:pt x="718" y="835"/>
                    <a:pt x="718" y="836"/>
                  </a:cubicBezTo>
                  <a:cubicBezTo>
                    <a:pt x="718" y="836"/>
                    <a:pt x="718" y="836"/>
                    <a:pt x="718" y="837"/>
                  </a:cubicBezTo>
                  <a:cubicBezTo>
                    <a:pt x="719" y="838"/>
                    <a:pt x="720" y="838"/>
                    <a:pt x="720" y="842"/>
                  </a:cubicBezTo>
                  <a:cubicBezTo>
                    <a:pt x="720" y="843"/>
                    <a:pt x="720" y="845"/>
                    <a:pt x="720" y="846"/>
                  </a:cubicBezTo>
                  <a:cubicBezTo>
                    <a:pt x="720" y="846"/>
                    <a:pt x="720" y="846"/>
                    <a:pt x="720" y="846"/>
                  </a:cubicBezTo>
                  <a:cubicBezTo>
                    <a:pt x="720" y="847"/>
                    <a:pt x="721" y="848"/>
                    <a:pt x="721" y="849"/>
                  </a:cubicBezTo>
                  <a:cubicBezTo>
                    <a:pt x="721" y="849"/>
                    <a:pt x="722" y="850"/>
                    <a:pt x="722" y="850"/>
                  </a:cubicBezTo>
                  <a:cubicBezTo>
                    <a:pt x="722" y="851"/>
                    <a:pt x="722" y="851"/>
                    <a:pt x="722" y="851"/>
                  </a:cubicBezTo>
                  <a:cubicBezTo>
                    <a:pt x="722" y="852"/>
                    <a:pt x="722" y="852"/>
                    <a:pt x="722" y="852"/>
                  </a:cubicBezTo>
                  <a:cubicBezTo>
                    <a:pt x="723" y="852"/>
                    <a:pt x="723" y="853"/>
                    <a:pt x="723" y="853"/>
                  </a:cubicBezTo>
                  <a:cubicBezTo>
                    <a:pt x="723" y="854"/>
                    <a:pt x="723" y="854"/>
                    <a:pt x="723" y="855"/>
                  </a:cubicBezTo>
                  <a:cubicBezTo>
                    <a:pt x="723" y="855"/>
                    <a:pt x="723" y="856"/>
                    <a:pt x="723" y="856"/>
                  </a:cubicBezTo>
                  <a:cubicBezTo>
                    <a:pt x="723" y="857"/>
                    <a:pt x="724" y="857"/>
                    <a:pt x="724" y="857"/>
                  </a:cubicBezTo>
                  <a:cubicBezTo>
                    <a:pt x="723" y="858"/>
                    <a:pt x="724" y="859"/>
                    <a:pt x="724" y="860"/>
                  </a:cubicBezTo>
                  <a:cubicBezTo>
                    <a:pt x="724" y="860"/>
                    <a:pt x="724" y="860"/>
                    <a:pt x="724" y="860"/>
                  </a:cubicBezTo>
                  <a:cubicBezTo>
                    <a:pt x="724" y="861"/>
                    <a:pt x="724" y="862"/>
                    <a:pt x="725" y="863"/>
                  </a:cubicBezTo>
                  <a:cubicBezTo>
                    <a:pt x="725" y="863"/>
                    <a:pt x="725" y="863"/>
                    <a:pt x="725" y="863"/>
                  </a:cubicBezTo>
                  <a:cubicBezTo>
                    <a:pt x="725" y="865"/>
                    <a:pt x="725" y="866"/>
                    <a:pt x="726" y="867"/>
                  </a:cubicBezTo>
                  <a:cubicBezTo>
                    <a:pt x="726" y="867"/>
                    <a:pt x="726" y="867"/>
                    <a:pt x="726" y="868"/>
                  </a:cubicBezTo>
                  <a:cubicBezTo>
                    <a:pt x="727" y="868"/>
                    <a:pt x="728" y="868"/>
                    <a:pt x="728" y="868"/>
                  </a:cubicBezTo>
                  <a:cubicBezTo>
                    <a:pt x="728" y="868"/>
                    <a:pt x="728" y="869"/>
                    <a:pt x="727" y="869"/>
                  </a:cubicBezTo>
                  <a:cubicBezTo>
                    <a:pt x="727" y="869"/>
                    <a:pt x="727" y="869"/>
                    <a:pt x="727" y="869"/>
                  </a:cubicBezTo>
                  <a:cubicBezTo>
                    <a:pt x="726" y="870"/>
                    <a:pt x="726" y="870"/>
                    <a:pt x="725" y="871"/>
                  </a:cubicBezTo>
                  <a:cubicBezTo>
                    <a:pt x="725" y="871"/>
                    <a:pt x="723" y="871"/>
                    <a:pt x="723" y="871"/>
                  </a:cubicBezTo>
                  <a:cubicBezTo>
                    <a:pt x="723" y="871"/>
                    <a:pt x="723" y="871"/>
                    <a:pt x="722" y="871"/>
                  </a:cubicBezTo>
                  <a:cubicBezTo>
                    <a:pt x="722" y="871"/>
                    <a:pt x="721" y="871"/>
                    <a:pt x="721" y="872"/>
                  </a:cubicBezTo>
                  <a:cubicBezTo>
                    <a:pt x="720" y="872"/>
                    <a:pt x="720" y="872"/>
                    <a:pt x="720" y="872"/>
                  </a:cubicBezTo>
                  <a:cubicBezTo>
                    <a:pt x="718" y="872"/>
                    <a:pt x="718" y="872"/>
                    <a:pt x="717" y="872"/>
                  </a:cubicBezTo>
                  <a:cubicBezTo>
                    <a:pt x="717" y="872"/>
                    <a:pt x="717" y="872"/>
                    <a:pt x="717" y="872"/>
                  </a:cubicBezTo>
                  <a:cubicBezTo>
                    <a:pt x="717" y="872"/>
                    <a:pt x="716" y="872"/>
                    <a:pt x="716" y="873"/>
                  </a:cubicBezTo>
                  <a:cubicBezTo>
                    <a:pt x="715" y="872"/>
                    <a:pt x="715" y="872"/>
                    <a:pt x="714" y="873"/>
                  </a:cubicBezTo>
                  <a:cubicBezTo>
                    <a:pt x="714" y="873"/>
                    <a:pt x="714" y="873"/>
                    <a:pt x="714" y="873"/>
                  </a:cubicBezTo>
                  <a:cubicBezTo>
                    <a:pt x="714" y="873"/>
                    <a:pt x="714" y="873"/>
                    <a:pt x="713" y="873"/>
                  </a:cubicBezTo>
                  <a:cubicBezTo>
                    <a:pt x="713" y="873"/>
                    <a:pt x="713" y="873"/>
                    <a:pt x="713" y="873"/>
                  </a:cubicBezTo>
                  <a:cubicBezTo>
                    <a:pt x="713" y="872"/>
                    <a:pt x="711" y="872"/>
                    <a:pt x="710" y="873"/>
                  </a:cubicBezTo>
                  <a:cubicBezTo>
                    <a:pt x="710" y="873"/>
                    <a:pt x="710" y="873"/>
                    <a:pt x="710" y="873"/>
                  </a:cubicBezTo>
                  <a:cubicBezTo>
                    <a:pt x="709" y="873"/>
                    <a:pt x="709" y="873"/>
                    <a:pt x="709" y="873"/>
                  </a:cubicBezTo>
                  <a:cubicBezTo>
                    <a:pt x="708" y="873"/>
                    <a:pt x="707" y="873"/>
                    <a:pt x="706" y="874"/>
                  </a:cubicBezTo>
                  <a:cubicBezTo>
                    <a:pt x="706" y="874"/>
                    <a:pt x="706" y="874"/>
                    <a:pt x="706" y="874"/>
                  </a:cubicBezTo>
                  <a:cubicBezTo>
                    <a:pt x="706" y="874"/>
                    <a:pt x="705" y="874"/>
                    <a:pt x="705" y="874"/>
                  </a:cubicBezTo>
                  <a:cubicBezTo>
                    <a:pt x="705" y="874"/>
                    <a:pt x="705" y="874"/>
                    <a:pt x="705" y="874"/>
                  </a:cubicBezTo>
                  <a:cubicBezTo>
                    <a:pt x="704" y="874"/>
                    <a:pt x="704" y="874"/>
                    <a:pt x="704" y="874"/>
                  </a:cubicBezTo>
                  <a:cubicBezTo>
                    <a:pt x="704" y="874"/>
                    <a:pt x="704" y="874"/>
                    <a:pt x="704" y="874"/>
                  </a:cubicBezTo>
                  <a:cubicBezTo>
                    <a:pt x="703" y="874"/>
                    <a:pt x="703" y="874"/>
                    <a:pt x="703" y="874"/>
                  </a:cubicBezTo>
                  <a:cubicBezTo>
                    <a:pt x="702" y="874"/>
                    <a:pt x="702" y="873"/>
                    <a:pt x="702" y="873"/>
                  </a:cubicBezTo>
                  <a:cubicBezTo>
                    <a:pt x="701" y="873"/>
                    <a:pt x="700" y="873"/>
                    <a:pt x="699" y="873"/>
                  </a:cubicBezTo>
                  <a:cubicBezTo>
                    <a:pt x="699" y="873"/>
                    <a:pt x="699" y="873"/>
                    <a:pt x="699" y="873"/>
                  </a:cubicBezTo>
                  <a:cubicBezTo>
                    <a:pt x="699" y="873"/>
                    <a:pt x="698" y="873"/>
                    <a:pt x="698" y="873"/>
                  </a:cubicBezTo>
                  <a:cubicBezTo>
                    <a:pt x="698" y="873"/>
                    <a:pt x="698" y="873"/>
                    <a:pt x="697" y="873"/>
                  </a:cubicBezTo>
                  <a:cubicBezTo>
                    <a:pt x="697" y="873"/>
                    <a:pt x="696" y="873"/>
                    <a:pt x="696" y="873"/>
                  </a:cubicBezTo>
                  <a:cubicBezTo>
                    <a:pt x="695" y="873"/>
                    <a:pt x="695" y="873"/>
                    <a:pt x="695" y="873"/>
                  </a:cubicBezTo>
                  <a:cubicBezTo>
                    <a:pt x="695" y="873"/>
                    <a:pt x="694" y="873"/>
                    <a:pt x="694" y="873"/>
                  </a:cubicBezTo>
                  <a:cubicBezTo>
                    <a:pt x="694" y="873"/>
                    <a:pt x="694" y="873"/>
                    <a:pt x="694" y="873"/>
                  </a:cubicBezTo>
                  <a:cubicBezTo>
                    <a:pt x="694" y="873"/>
                    <a:pt x="693" y="873"/>
                    <a:pt x="692" y="873"/>
                  </a:cubicBezTo>
                  <a:cubicBezTo>
                    <a:pt x="691" y="873"/>
                    <a:pt x="690" y="872"/>
                    <a:pt x="690" y="872"/>
                  </a:cubicBezTo>
                  <a:cubicBezTo>
                    <a:pt x="689" y="872"/>
                    <a:pt x="689" y="872"/>
                    <a:pt x="689" y="872"/>
                  </a:cubicBezTo>
                  <a:cubicBezTo>
                    <a:pt x="689" y="871"/>
                    <a:pt x="688" y="871"/>
                    <a:pt x="688" y="871"/>
                  </a:cubicBezTo>
                  <a:cubicBezTo>
                    <a:pt x="688" y="870"/>
                    <a:pt x="687" y="870"/>
                    <a:pt x="686" y="870"/>
                  </a:cubicBezTo>
                  <a:cubicBezTo>
                    <a:pt x="686" y="870"/>
                    <a:pt x="686" y="870"/>
                    <a:pt x="686" y="870"/>
                  </a:cubicBezTo>
                  <a:cubicBezTo>
                    <a:pt x="686" y="870"/>
                    <a:pt x="685" y="870"/>
                    <a:pt x="685" y="870"/>
                  </a:cubicBezTo>
                  <a:cubicBezTo>
                    <a:pt x="685" y="870"/>
                    <a:pt x="685" y="869"/>
                    <a:pt x="684" y="869"/>
                  </a:cubicBezTo>
                  <a:cubicBezTo>
                    <a:pt x="684" y="869"/>
                    <a:pt x="682" y="869"/>
                    <a:pt x="682" y="869"/>
                  </a:cubicBezTo>
                  <a:cubicBezTo>
                    <a:pt x="681" y="869"/>
                    <a:pt x="681" y="869"/>
                    <a:pt x="680" y="868"/>
                  </a:cubicBezTo>
                  <a:cubicBezTo>
                    <a:pt x="680" y="868"/>
                    <a:pt x="680" y="868"/>
                    <a:pt x="679" y="868"/>
                  </a:cubicBezTo>
                  <a:cubicBezTo>
                    <a:pt x="678" y="867"/>
                    <a:pt x="676" y="866"/>
                    <a:pt x="675" y="866"/>
                  </a:cubicBezTo>
                  <a:cubicBezTo>
                    <a:pt x="675" y="866"/>
                    <a:pt x="675" y="866"/>
                    <a:pt x="675" y="866"/>
                  </a:cubicBezTo>
                  <a:cubicBezTo>
                    <a:pt x="674" y="865"/>
                    <a:pt x="674" y="865"/>
                    <a:pt x="673" y="865"/>
                  </a:cubicBezTo>
                  <a:cubicBezTo>
                    <a:pt x="673" y="864"/>
                    <a:pt x="673" y="864"/>
                    <a:pt x="673" y="864"/>
                  </a:cubicBezTo>
                  <a:cubicBezTo>
                    <a:pt x="672" y="864"/>
                    <a:pt x="672" y="864"/>
                    <a:pt x="671" y="864"/>
                  </a:cubicBezTo>
                  <a:cubicBezTo>
                    <a:pt x="671" y="864"/>
                    <a:pt x="671" y="864"/>
                    <a:pt x="671" y="864"/>
                  </a:cubicBezTo>
                  <a:cubicBezTo>
                    <a:pt x="671" y="863"/>
                    <a:pt x="671" y="863"/>
                    <a:pt x="671" y="862"/>
                  </a:cubicBezTo>
                  <a:cubicBezTo>
                    <a:pt x="670" y="862"/>
                    <a:pt x="670" y="862"/>
                    <a:pt x="670" y="862"/>
                  </a:cubicBezTo>
                  <a:cubicBezTo>
                    <a:pt x="669" y="862"/>
                    <a:pt x="669" y="862"/>
                    <a:pt x="669" y="862"/>
                  </a:cubicBezTo>
                  <a:cubicBezTo>
                    <a:pt x="669" y="862"/>
                    <a:pt x="669" y="861"/>
                    <a:pt x="669" y="861"/>
                  </a:cubicBezTo>
                  <a:cubicBezTo>
                    <a:pt x="669" y="860"/>
                    <a:pt x="668" y="860"/>
                    <a:pt x="667" y="859"/>
                  </a:cubicBezTo>
                  <a:cubicBezTo>
                    <a:pt x="667" y="859"/>
                    <a:pt x="666" y="859"/>
                    <a:pt x="666" y="858"/>
                  </a:cubicBezTo>
                  <a:cubicBezTo>
                    <a:pt x="664" y="856"/>
                    <a:pt x="663" y="855"/>
                    <a:pt x="662" y="854"/>
                  </a:cubicBezTo>
                  <a:cubicBezTo>
                    <a:pt x="661" y="852"/>
                    <a:pt x="660" y="851"/>
                    <a:pt x="659" y="850"/>
                  </a:cubicBezTo>
                  <a:cubicBezTo>
                    <a:pt x="659" y="850"/>
                    <a:pt x="658" y="850"/>
                    <a:pt x="658" y="850"/>
                  </a:cubicBezTo>
                  <a:cubicBezTo>
                    <a:pt x="658" y="849"/>
                    <a:pt x="657" y="849"/>
                    <a:pt x="657" y="849"/>
                  </a:cubicBezTo>
                  <a:cubicBezTo>
                    <a:pt x="657" y="848"/>
                    <a:pt x="657" y="848"/>
                    <a:pt x="657" y="848"/>
                  </a:cubicBezTo>
                  <a:cubicBezTo>
                    <a:pt x="657" y="848"/>
                    <a:pt x="657" y="847"/>
                    <a:pt x="656" y="847"/>
                  </a:cubicBezTo>
                  <a:cubicBezTo>
                    <a:pt x="656" y="847"/>
                    <a:pt x="656" y="847"/>
                    <a:pt x="656" y="847"/>
                  </a:cubicBezTo>
                  <a:cubicBezTo>
                    <a:pt x="657" y="847"/>
                    <a:pt x="657" y="846"/>
                    <a:pt x="657" y="845"/>
                  </a:cubicBezTo>
                  <a:cubicBezTo>
                    <a:pt x="657" y="844"/>
                    <a:pt x="656" y="843"/>
                    <a:pt x="654" y="843"/>
                  </a:cubicBezTo>
                  <a:cubicBezTo>
                    <a:pt x="654" y="843"/>
                    <a:pt x="654" y="843"/>
                    <a:pt x="654" y="843"/>
                  </a:cubicBezTo>
                  <a:cubicBezTo>
                    <a:pt x="654" y="843"/>
                    <a:pt x="654" y="843"/>
                    <a:pt x="654" y="843"/>
                  </a:cubicBezTo>
                  <a:cubicBezTo>
                    <a:pt x="654" y="843"/>
                    <a:pt x="654" y="842"/>
                    <a:pt x="654" y="842"/>
                  </a:cubicBezTo>
                  <a:cubicBezTo>
                    <a:pt x="654" y="842"/>
                    <a:pt x="654" y="841"/>
                    <a:pt x="654" y="841"/>
                  </a:cubicBezTo>
                  <a:cubicBezTo>
                    <a:pt x="654" y="840"/>
                    <a:pt x="654" y="839"/>
                    <a:pt x="652" y="838"/>
                  </a:cubicBezTo>
                  <a:cubicBezTo>
                    <a:pt x="651" y="837"/>
                    <a:pt x="651" y="836"/>
                    <a:pt x="650" y="836"/>
                  </a:cubicBezTo>
                  <a:cubicBezTo>
                    <a:pt x="650" y="836"/>
                    <a:pt x="650" y="836"/>
                    <a:pt x="650" y="835"/>
                  </a:cubicBezTo>
                  <a:cubicBezTo>
                    <a:pt x="650" y="835"/>
                    <a:pt x="650" y="835"/>
                    <a:pt x="650" y="835"/>
                  </a:cubicBezTo>
                  <a:cubicBezTo>
                    <a:pt x="650" y="834"/>
                    <a:pt x="650" y="834"/>
                    <a:pt x="650" y="834"/>
                  </a:cubicBezTo>
                  <a:cubicBezTo>
                    <a:pt x="649" y="833"/>
                    <a:pt x="649" y="832"/>
                    <a:pt x="649" y="831"/>
                  </a:cubicBezTo>
                  <a:cubicBezTo>
                    <a:pt x="648" y="830"/>
                    <a:pt x="648" y="829"/>
                    <a:pt x="648" y="829"/>
                  </a:cubicBezTo>
                  <a:cubicBezTo>
                    <a:pt x="648" y="828"/>
                    <a:pt x="648" y="828"/>
                    <a:pt x="648" y="828"/>
                  </a:cubicBezTo>
                  <a:cubicBezTo>
                    <a:pt x="647" y="827"/>
                    <a:pt x="646" y="826"/>
                    <a:pt x="646" y="825"/>
                  </a:cubicBezTo>
                  <a:cubicBezTo>
                    <a:pt x="646" y="824"/>
                    <a:pt x="646" y="823"/>
                    <a:pt x="646" y="822"/>
                  </a:cubicBezTo>
                  <a:cubicBezTo>
                    <a:pt x="646" y="820"/>
                    <a:pt x="646" y="818"/>
                    <a:pt x="645" y="816"/>
                  </a:cubicBezTo>
                  <a:cubicBezTo>
                    <a:pt x="645" y="815"/>
                    <a:pt x="644" y="815"/>
                    <a:pt x="644" y="814"/>
                  </a:cubicBezTo>
                  <a:cubicBezTo>
                    <a:pt x="644" y="814"/>
                    <a:pt x="644" y="814"/>
                    <a:pt x="644" y="814"/>
                  </a:cubicBezTo>
                  <a:cubicBezTo>
                    <a:pt x="644" y="813"/>
                    <a:pt x="644" y="812"/>
                    <a:pt x="644" y="811"/>
                  </a:cubicBezTo>
                  <a:cubicBezTo>
                    <a:pt x="644" y="810"/>
                    <a:pt x="644" y="808"/>
                    <a:pt x="643" y="807"/>
                  </a:cubicBezTo>
                  <a:cubicBezTo>
                    <a:pt x="642" y="805"/>
                    <a:pt x="642" y="805"/>
                    <a:pt x="643" y="804"/>
                  </a:cubicBezTo>
                  <a:cubicBezTo>
                    <a:pt x="643" y="803"/>
                    <a:pt x="643" y="803"/>
                    <a:pt x="643" y="803"/>
                  </a:cubicBezTo>
                  <a:cubicBezTo>
                    <a:pt x="643" y="803"/>
                    <a:pt x="643" y="802"/>
                    <a:pt x="643" y="800"/>
                  </a:cubicBezTo>
                  <a:cubicBezTo>
                    <a:pt x="643" y="799"/>
                    <a:pt x="643" y="797"/>
                    <a:pt x="642" y="796"/>
                  </a:cubicBezTo>
                  <a:cubicBezTo>
                    <a:pt x="642" y="796"/>
                    <a:pt x="642" y="796"/>
                    <a:pt x="642" y="796"/>
                  </a:cubicBezTo>
                  <a:cubicBezTo>
                    <a:pt x="642" y="795"/>
                    <a:pt x="642" y="794"/>
                    <a:pt x="642" y="793"/>
                  </a:cubicBezTo>
                  <a:cubicBezTo>
                    <a:pt x="642" y="793"/>
                    <a:pt x="642" y="793"/>
                    <a:pt x="642" y="792"/>
                  </a:cubicBezTo>
                  <a:cubicBezTo>
                    <a:pt x="642" y="792"/>
                    <a:pt x="642" y="791"/>
                    <a:pt x="642" y="790"/>
                  </a:cubicBezTo>
                  <a:cubicBezTo>
                    <a:pt x="642" y="790"/>
                    <a:pt x="642" y="789"/>
                    <a:pt x="642" y="789"/>
                  </a:cubicBezTo>
                  <a:cubicBezTo>
                    <a:pt x="642" y="788"/>
                    <a:pt x="642" y="788"/>
                    <a:pt x="643" y="787"/>
                  </a:cubicBezTo>
                  <a:cubicBezTo>
                    <a:pt x="643" y="787"/>
                    <a:pt x="643" y="786"/>
                    <a:pt x="642" y="785"/>
                  </a:cubicBezTo>
                  <a:cubicBezTo>
                    <a:pt x="642" y="785"/>
                    <a:pt x="642" y="784"/>
                    <a:pt x="642" y="784"/>
                  </a:cubicBezTo>
                  <a:cubicBezTo>
                    <a:pt x="642" y="784"/>
                    <a:pt x="642" y="784"/>
                    <a:pt x="642" y="784"/>
                  </a:cubicBezTo>
                  <a:cubicBezTo>
                    <a:pt x="642" y="783"/>
                    <a:pt x="643" y="782"/>
                    <a:pt x="643" y="782"/>
                  </a:cubicBezTo>
                  <a:cubicBezTo>
                    <a:pt x="643" y="782"/>
                    <a:pt x="643" y="781"/>
                    <a:pt x="643" y="781"/>
                  </a:cubicBezTo>
                  <a:cubicBezTo>
                    <a:pt x="643" y="780"/>
                    <a:pt x="643" y="780"/>
                    <a:pt x="642" y="780"/>
                  </a:cubicBezTo>
                  <a:cubicBezTo>
                    <a:pt x="642" y="780"/>
                    <a:pt x="642" y="779"/>
                    <a:pt x="643" y="779"/>
                  </a:cubicBezTo>
                  <a:cubicBezTo>
                    <a:pt x="643" y="778"/>
                    <a:pt x="643" y="778"/>
                    <a:pt x="643" y="778"/>
                  </a:cubicBezTo>
                  <a:cubicBezTo>
                    <a:pt x="643" y="777"/>
                    <a:pt x="643" y="777"/>
                    <a:pt x="642" y="777"/>
                  </a:cubicBezTo>
                  <a:cubicBezTo>
                    <a:pt x="642" y="777"/>
                    <a:pt x="642" y="776"/>
                    <a:pt x="643" y="775"/>
                  </a:cubicBezTo>
                  <a:cubicBezTo>
                    <a:pt x="643" y="775"/>
                    <a:pt x="643" y="775"/>
                    <a:pt x="643" y="775"/>
                  </a:cubicBezTo>
                  <a:cubicBezTo>
                    <a:pt x="643" y="774"/>
                    <a:pt x="643" y="773"/>
                    <a:pt x="644" y="772"/>
                  </a:cubicBezTo>
                  <a:cubicBezTo>
                    <a:pt x="644" y="771"/>
                    <a:pt x="644" y="771"/>
                    <a:pt x="644" y="770"/>
                  </a:cubicBezTo>
                  <a:cubicBezTo>
                    <a:pt x="644" y="770"/>
                    <a:pt x="644" y="769"/>
                    <a:pt x="644" y="769"/>
                  </a:cubicBezTo>
                  <a:cubicBezTo>
                    <a:pt x="644" y="766"/>
                    <a:pt x="645" y="766"/>
                    <a:pt x="644" y="765"/>
                  </a:cubicBezTo>
                  <a:cubicBezTo>
                    <a:pt x="644" y="765"/>
                    <a:pt x="644" y="765"/>
                    <a:pt x="645" y="763"/>
                  </a:cubicBezTo>
                  <a:cubicBezTo>
                    <a:pt x="646" y="762"/>
                    <a:pt x="646" y="762"/>
                    <a:pt x="647" y="761"/>
                  </a:cubicBezTo>
                  <a:cubicBezTo>
                    <a:pt x="647" y="760"/>
                    <a:pt x="646" y="760"/>
                    <a:pt x="645" y="759"/>
                  </a:cubicBezTo>
                  <a:cubicBezTo>
                    <a:pt x="645" y="758"/>
                    <a:pt x="645" y="758"/>
                    <a:pt x="645" y="758"/>
                  </a:cubicBezTo>
                  <a:cubicBezTo>
                    <a:pt x="646" y="758"/>
                    <a:pt x="646" y="757"/>
                    <a:pt x="646" y="756"/>
                  </a:cubicBezTo>
                  <a:cubicBezTo>
                    <a:pt x="646" y="756"/>
                    <a:pt x="646" y="755"/>
                    <a:pt x="646" y="755"/>
                  </a:cubicBezTo>
                  <a:cubicBezTo>
                    <a:pt x="646" y="755"/>
                    <a:pt x="646" y="754"/>
                    <a:pt x="646" y="754"/>
                  </a:cubicBezTo>
                  <a:cubicBezTo>
                    <a:pt x="646" y="754"/>
                    <a:pt x="647" y="754"/>
                    <a:pt x="647" y="754"/>
                  </a:cubicBezTo>
                  <a:cubicBezTo>
                    <a:pt x="647" y="753"/>
                    <a:pt x="647" y="752"/>
                    <a:pt x="647" y="752"/>
                  </a:cubicBezTo>
                  <a:cubicBezTo>
                    <a:pt x="647" y="751"/>
                    <a:pt x="647" y="751"/>
                    <a:pt x="647" y="751"/>
                  </a:cubicBezTo>
                  <a:cubicBezTo>
                    <a:pt x="648" y="750"/>
                    <a:pt x="648" y="749"/>
                    <a:pt x="648" y="748"/>
                  </a:cubicBezTo>
                  <a:cubicBezTo>
                    <a:pt x="648" y="747"/>
                    <a:pt x="648" y="747"/>
                    <a:pt x="648" y="747"/>
                  </a:cubicBezTo>
                  <a:cubicBezTo>
                    <a:pt x="649" y="746"/>
                    <a:pt x="649" y="744"/>
                    <a:pt x="649" y="743"/>
                  </a:cubicBezTo>
                  <a:cubicBezTo>
                    <a:pt x="649" y="743"/>
                    <a:pt x="649" y="743"/>
                    <a:pt x="649" y="742"/>
                  </a:cubicBezTo>
                  <a:cubicBezTo>
                    <a:pt x="649" y="742"/>
                    <a:pt x="649" y="742"/>
                    <a:pt x="650" y="742"/>
                  </a:cubicBezTo>
                  <a:cubicBezTo>
                    <a:pt x="651" y="741"/>
                    <a:pt x="651" y="740"/>
                    <a:pt x="651" y="739"/>
                  </a:cubicBezTo>
                  <a:cubicBezTo>
                    <a:pt x="651" y="739"/>
                    <a:pt x="651" y="738"/>
                    <a:pt x="651" y="738"/>
                  </a:cubicBezTo>
                  <a:cubicBezTo>
                    <a:pt x="651" y="737"/>
                    <a:pt x="652" y="737"/>
                    <a:pt x="652" y="737"/>
                  </a:cubicBezTo>
                  <a:cubicBezTo>
                    <a:pt x="652" y="736"/>
                    <a:pt x="652" y="736"/>
                    <a:pt x="652" y="735"/>
                  </a:cubicBezTo>
                  <a:cubicBezTo>
                    <a:pt x="652" y="735"/>
                    <a:pt x="652" y="735"/>
                    <a:pt x="652" y="735"/>
                  </a:cubicBezTo>
                  <a:cubicBezTo>
                    <a:pt x="652" y="734"/>
                    <a:pt x="653" y="733"/>
                    <a:pt x="653" y="733"/>
                  </a:cubicBezTo>
                  <a:cubicBezTo>
                    <a:pt x="653" y="733"/>
                    <a:pt x="653" y="732"/>
                    <a:pt x="653" y="732"/>
                  </a:cubicBezTo>
                  <a:cubicBezTo>
                    <a:pt x="653" y="732"/>
                    <a:pt x="653" y="732"/>
                    <a:pt x="653" y="732"/>
                  </a:cubicBezTo>
                  <a:cubicBezTo>
                    <a:pt x="653" y="732"/>
                    <a:pt x="653" y="732"/>
                    <a:pt x="653" y="732"/>
                  </a:cubicBezTo>
                  <a:cubicBezTo>
                    <a:pt x="653" y="732"/>
                    <a:pt x="653" y="732"/>
                    <a:pt x="653" y="731"/>
                  </a:cubicBezTo>
                  <a:cubicBezTo>
                    <a:pt x="654" y="731"/>
                    <a:pt x="654" y="730"/>
                    <a:pt x="655" y="729"/>
                  </a:cubicBezTo>
                  <a:cubicBezTo>
                    <a:pt x="655" y="729"/>
                    <a:pt x="655" y="729"/>
                    <a:pt x="654" y="729"/>
                  </a:cubicBezTo>
                  <a:cubicBezTo>
                    <a:pt x="654" y="729"/>
                    <a:pt x="654" y="729"/>
                    <a:pt x="654" y="728"/>
                  </a:cubicBezTo>
                  <a:cubicBezTo>
                    <a:pt x="654" y="728"/>
                    <a:pt x="654" y="728"/>
                    <a:pt x="654" y="728"/>
                  </a:cubicBezTo>
                  <a:cubicBezTo>
                    <a:pt x="654" y="728"/>
                    <a:pt x="654" y="728"/>
                    <a:pt x="654" y="728"/>
                  </a:cubicBezTo>
                  <a:cubicBezTo>
                    <a:pt x="654" y="728"/>
                    <a:pt x="655" y="728"/>
                    <a:pt x="655" y="728"/>
                  </a:cubicBezTo>
                  <a:cubicBezTo>
                    <a:pt x="655" y="728"/>
                    <a:pt x="656" y="728"/>
                    <a:pt x="657" y="727"/>
                  </a:cubicBezTo>
                  <a:cubicBezTo>
                    <a:pt x="657" y="727"/>
                    <a:pt x="657" y="727"/>
                    <a:pt x="657" y="726"/>
                  </a:cubicBezTo>
                  <a:cubicBezTo>
                    <a:pt x="657" y="726"/>
                    <a:pt x="658" y="726"/>
                    <a:pt x="658" y="725"/>
                  </a:cubicBezTo>
                  <a:cubicBezTo>
                    <a:pt x="658" y="725"/>
                    <a:pt x="658" y="724"/>
                    <a:pt x="658" y="723"/>
                  </a:cubicBezTo>
                  <a:cubicBezTo>
                    <a:pt x="658" y="723"/>
                    <a:pt x="658" y="723"/>
                    <a:pt x="658" y="722"/>
                  </a:cubicBezTo>
                  <a:cubicBezTo>
                    <a:pt x="658" y="722"/>
                    <a:pt x="658" y="722"/>
                    <a:pt x="659" y="721"/>
                  </a:cubicBezTo>
                  <a:cubicBezTo>
                    <a:pt x="659" y="721"/>
                    <a:pt x="659" y="721"/>
                    <a:pt x="659" y="721"/>
                  </a:cubicBezTo>
                  <a:cubicBezTo>
                    <a:pt x="660" y="720"/>
                    <a:pt x="661" y="720"/>
                    <a:pt x="661" y="719"/>
                  </a:cubicBezTo>
                  <a:cubicBezTo>
                    <a:pt x="661" y="719"/>
                    <a:pt x="661" y="719"/>
                    <a:pt x="661" y="719"/>
                  </a:cubicBezTo>
                  <a:cubicBezTo>
                    <a:pt x="662" y="718"/>
                    <a:pt x="663" y="717"/>
                    <a:pt x="662" y="715"/>
                  </a:cubicBezTo>
                  <a:cubicBezTo>
                    <a:pt x="663" y="715"/>
                    <a:pt x="663" y="715"/>
                    <a:pt x="663" y="715"/>
                  </a:cubicBezTo>
                  <a:cubicBezTo>
                    <a:pt x="663" y="714"/>
                    <a:pt x="664" y="714"/>
                    <a:pt x="664" y="714"/>
                  </a:cubicBezTo>
                  <a:cubicBezTo>
                    <a:pt x="665" y="713"/>
                    <a:pt x="666" y="712"/>
                    <a:pt x="666" y="710"/>
                  </a:cubicBezTo>
                  <a:cubicBezTo>
                    <a:pt x="666" y="710"/>
                    <a:pt x="666" y="710"/>
                    <a:pt x="666" y="710"/>
                  </a:cubicBezTo>
                  <a:cubicBezTo>
                    <a:pt x="666" y="710"/>
                    <a:pt x="667" y="709"/>
                    <a:pt x="668" y="709"/>
                  </a:cubicBezTo>
                  <a:cubicBezTo>
                    <a:pt x="668" y="709"/>
                    <a:pt x="668" y="709"/>
                    <a:pt x="668" y="708"/>
                  </a:cubicBezTo>
                  <a:cubicBezTo>
                    <a:pt x="668" y="708"/>
                    <a:pt x="669" y="708"/>
                    <a:pt x="669" y="708"/>
                  </a:cubicBezTo>
                  <a:cubicBezTo>
                    <a:pt x="670" y="707"/>
                    <a:pt x="670" y="707"/>
                    <a:pt x="670" y="707"/>
                  </a:cubicBezTo>
                  <a:cubicBezTo>
                    <a:pt x="671" y="706"/>
                    <a:pt x="671" y="706"/>
                    <a:pt x="672" y="705"/>
                  </a:cubicBezTo>
                  <a:cubicBezTo>
                    <a:pt x="672" y="705"/>
                    <a:pt x="672" y="705"/>
                    <a:pt x="672" y="705"/>
                  </a:cubicBezTo>
                  <a:cubicBezTo>
                    <a:pt x="674" y="704"/>
                    <a:pt x="674" y="704"/>
                    <a:pt x="675" y="702"/>
                  </a:cubicBezTo>
                  <a:cubicBezTo>
                    <a:pt x="676" y="702"/>
                    <a:pt x="676" y="702"/>
                    <a:pt x="676" y="701"/>
                  </a:cubicBezTo>
                  <a:cubicBezTo>
                    <a:pt x="676" y="701"/>
                    <a:pt x="677" y="701"/>
                    <a:pt x="677" y="700"/>
                  </a:cubicBezTo>
                  <a:cubicBezTo>
                    <a:pt x="677" y="700"/>
                    <a:pt x="677" y="700"/>
                    <a:pt x="677" y="700"/>
                  </a:cubicBezTo>
                  <a:cubicBezTo>
                    <a:pt x="678" y="700"/>
                    <a:pt x="678" y="700"/>
                    <a:pt x="680" y="699"/>
                  </a:cubicBezTo>
                  <a:cubicBezTo>
                    <a:pt x="681" y="698"/>
                    <a:pt x="682" y="698"/>
                    <a:pt x="682" y="697"/>
                  </a:cubicBezTo>
                  <a:cubicBezTo>
                    <a:pt x="682" y="697"/>
                    <a:pt x="682" y="697"/>
                    <a:pt x="683" y="697"/>
                  </a:cubicBezTo>
                  <a:cubicBezTo>
                    <a:pt x="684" y="697"/>
                    <a:pt x="684" y="696"/>
                    <a:pt x="684" y="695"/>
                  </a:cubicBezTo>
                  <a:cubicBezTo>
                    <a:pt x="685" y="695"/>
                    <a:pt x="685" y="695"/>
                    <a:pt x="685" y="695"/>
                  </a:cubicBezTo>
                  <a:cubicBezTo>
                    <a:pt x="685" y="695"/>
                    <a:pt x="685" y="694"/>
                    <a:pt x="685" y="694"/>
                  </a:cubicBezTo>
                  <a:cubicBezTo>
                    <a:pt x="685" y="694"/>
                    <a:pt x="686" y="693"/>
                    <a:pt x="687" y="693"/>
                  </a:cubicBezTo>
                  <a:cubicBezTo>
                    <a:pt x="687" y="693"/>
                    <a:pt x="687" y="693"/>
                    <a:pt x="687" y="693"/>
                  </a:cubicBezTo>
                  <a:cubicBezTo>
                    <a:pt x="687" y="693"/>
                    <a:pt x="687" y="693"/>
                    <a:pt x="688" y="693"/>
                  </a:cubicBezTo>
                  <a:cubicBezTo>
                    <a:pt x="688" y="693"/>
                    <a:pt x="689" y="692"/>
                    <a:pt x="690" y="691"/>
                  </a:cubicBezTo>
                  <a:cubicBezTo>
                    <a:pt x="690" y="691"/>
                    <a:pt x="690" y="691"/>
                    <a:pt x="690" y="690"/>
                  </a:cubicBezTo>
                  <a:cubicBezTo>
                    <a:pt x="691" y="690"/>
                    <a:pt x="691" y="690"/>
                    <a:pt x="691" y="690"/>
                  </a:cubicBezTo>
                  <a:cubicBezTo>
                    <a:pt x="691" y="690"/>
                    <a:pt x="692" y="690"/>
                    <a:pt x="692" y="690"/>
                  </a:cubicBezTo>
                  <a:cubicBezTo>
                    <a:pt x="693" y="689"/>
                    <a:pt x="694" y="689"/>
                    <a:pt x="694" y="688"/>
                  </a:cubicBezTo>
                  <a:cubicBezTo>
                    <a:pt x="695" y="688"/>
                    <a:pt x="695" y="688"/>
                    <a:pt x="695" y="688"/>
                  </a:cubicBezTo>
                  <a:cubicBezTo>
                    <a:pt x="695" y="688"/>
                    <a:pt x="696" y="687"/>
                    <a:pt x="696" y="687"/>
                  </a:cubicBezTo>
                  <a:cubicBezTo>
                    <a:pt x="696" y="687"/>
                    <a:pt x="696" y="687"/>
                    <a:pt x="696" y="687"/>
                  </a:cubicBezTo>
                  <a:cubicBezTo>
                    <a:pt x="697" y="687"/>
                    <a:pt x="697" y="687"/>
                    <a:pt x="698" y="686"/>
                  </a:cubicBezTo>
                  <a:cubicBezTo>
                    <a:pt x="698" y="686"/>
                    <a:pt x="699" y="686"/>
                    <a:pt x="699" y="686"/>
                  </a:cubicBezTo>
                  <a:cubicBezTo>
                    <a:pt x="700" y="685"/>
                    <a:pt x="700" y="685"/>
                    <a:pt x="700" y="685"/>
                  </a:cubicBezTo>
                  <a:cubicBezTo>
                    <a:pt x="702" y="684"/>
                    <a:pt x="702" y="684"/>
                    <a:pt x="703" y="683"/>
                  </a:cubicBezTo>
                  <a:cubicBezTo>
                    <a:pt x="703" y="683"/>
                    <a:pt x="703" y="683"/>
                    <a:pt x="703" y="683"/>
                  </a:cubicBezTo>
                  <a:cubicBezTo>
                    <a:pt x="704" y="683"/>
                    <a:pt x="704" y="682"/>
                    <a:pt x="705" y="682"/>
                  </a:cubicBezTo>
                  <a:cubicBezTo>
                    <a:pt x="705" y="682"/>
                    <a:pt x="705" y="681"/>
                    <a:pt x="705" y="681"/>
                  </a:cubicBezTo>
                  <a:cubicBezTo>
                    <a:pt x="706" y="681"/>
                    <a:pt x="707" y="681"/>
                    <a:pt x="708" y="680"/>
                  </a:cubicBezTo>
                  <a:cubicBezTo>
                    <a:pt x="708" y="680"/>
                    <a:pt x="708" y="680"/>
                    <a:pt x="708" y="680"/>
                  </a:cubicBezTo>
                  <a:cubicBezTo>
                    <a:pt x="709" y="680"/>
                    <a:pt x="709" y="679"/>
                    <a:pt x="709" y="679"/>
                  </a:cubicBezTo>
                  <a:cubicBezTo>
                    <a:pt x="709" y="679"/>
                    <a:pt x="710" y="678"/>
                    <a:pt x="710" y="678"/>
                  </a:cubicBezTo>
                  <a:cubicBezTo>
                    <a:pt x="710" y="678"/>
                    <a:pt x="711" y="678"/>
                    <a:pt x="711" y="678"/>
                  </a:cubicBezTo>
                  <a:cubicBezTo>
                    <a:pt x="712" y="678"/>
                    <a:pt x="713" y="677"/>
                    <a:pt x="713" y="677"/>
                  </a:cubicBezTo>
                  <a:cubicBezTo>
                    <a:pt x="714" y="677"/>
                    <a:pt x="714" y="676"/>
                    <a:pt x="714" y="676"/>
                  </a:cubicBezTo>
                  <a:cubicBezTo>
                    <a:pt x="714" y="676"/>
                    <a:pt x="714" y="676"/>
                    <a:pt x="714" y="676"/>
                  </a:cubicBezTo>
                  <a:cubicBezTo>
                    <a:pt x="715" y="676"/>
                    <a:pt x="715" y="676"/>
                    <a:pt x="715" y="676"/>
                  </a:cubicBezTo>
                  <a:cubicBezTo>
                    <a:pt x="716" y="675"/>
                    <a:pt x="716" y="675"/>
                    <a:pt x="717" y="675"/>
                  </a:cubicBezTo>
                  <a:cubicBezTo>
                    <a:pt x="717" y="675"/>
                    <a:pt x="718" y="675"/>
                    <a:pt x="719" y="674"/>
                  </a:cubicBezTo>
                  <a:cubicBezTo>
                    <a:pt x="719" y="674"/>
                    <a:pt x="719" y="674"/>
                    <a:pt x="719" y="674"/>
                  </a:cubicBezTo>
                  <a:cubicBezTo>
                    <a:pt x="719" y="674"/>
                    <a:pt x="720" y="674"/>
                    <a:pt x="720" y="674"/>
                  </a:cubicBezTo>
                  <a:cubicBezTo>
                    <a:pt x="720" y="674"/>
                    <a:pt x="720" y="674"/>
                    <a:pt x="720" y="674"/>
                  </a:cubicBezTo>
                  <a:cubicBezTo>
                    <a:pt x="720" y="674"/>
                    <a:pt x="720" y="674"/>
                    <a:pt x="720" y="673"/>
                  </a:cubicBezTo>
                  <a:cubicBezTo>
                    <a:pt x="721" y="673"/>
                    <a:pt x="721" y="673"/>
                    <a:pt x="721" y="673"/>
                  </a:cubicBezTo>
                  <a:cubicBezTo>
                    <a:pt x="721" y="672"/>
                    <a:pt x="722" y="672"/>
                    <a:pt x="722" y="672"/>
                  </a:cubicBezTo>
                  <a:cubicBezTo>
                    <a:pt x="722" y="672"/>
                    <a:pt x="723" y="672"/>
                    <a:pt x="723" y="672"/>
                  </a:cubicBezTo>
                  <a:cubicBezTo>
                    <a:pt x="723" y="672"/>
                    <a:pt x="723" y="672"/>
                    <a:pt x="724" y="672"/>
                  </a:cubicBezTo>
                  <a:cubicBezTo>
                    <a:pt x="724" y="672"/>
                    <a:pt x="725" y="672"/>
                    <a:pt x="725" y="671"/>
                  </a:cubicBezTo>
                  <a:cubicBezTo>
                    <a:pt x="726" y="671"/>
                    <a:pt x="727" y="670"/>
                    <a:pt x="727" y="669"/>
                  </a:cubicBezTo>
                  <a:cubicBezTo>
                    <a:pt x="728" y="669"/>
                    <a:pt x="728" y="669"/>
                    <a:pt x="728" y="669"/>
                  </a:cubicBezTo>
                  <a:cubicBezTo>
                    <a:pt x="728" y="668"/>
                    <a:pt x="729" y="668"/>
                    <a:pt x="729" y="668"/>
                  </a:cubicBezTo>
                  <a:cubicBezTo>
                    <a:pt x="730" y="668"/>
                    <a:pt x="731" y="667"/>
                    <a:pt x="731" y="667"/>
                  </a:cubicBezTo>
                  <a:cubicBezTo>
                    <a:pt x="732" y="667"/>
                    <a:pt x="732" y="666"/>
                    <a:pt x="733" y="667"/>
                  </a:cubicBezTo>
                  <a:cubicBezTo>
                    <a:pt x="733" y="667"/>
                    <a:pt x="733" y="667"/>
                    <a:pt x="733" y="667"/>
                  </a:cubicBezTo>
                  <a:cubicBezTo>
                    <a:pt x="734" y="667"/>
                    <a:pt x="735" y="666"/>
                    <a:pt x="736" y="666"/>
                  </a:cubicBezTo>
                  <a:cubicBezTo>
                    <a:pt x="737" y="666"/>
                    <a:pt x="737" y="666"/>
                    <a:pt x="738" y="666"/>
                  </a:cubicBezTo>
                  <a:cubicBezTo>
                    <a:pt x="738" y="665"/>
                    <a:pt x="738" y="665"/>
                    <a:pt x="738" y="665"/>
                  </a:cubicBezTo>
                  <a:cubicBezTo>
                    <a:pt x="739" y="665"/>
                    <a:pt x="740" y="664"/>
                    <a:pt x="741" y="664"/>
                  </a:cubicBezTo>
                  <a:cubicBezTo>
                    <a:pt x="742" y="664"/>
                    <a:pt x="743" y="663"/>
                    <a:pt x="744" y="663"/>
                  </a:cubicBezTo>
                  <a:cubicBezTo>
                    <a:pt x="745" y="662"/>
                    <a:pt x="745" y="662"/>
                    <a:pt x="745" y="662"/>
                  </a:cubicBezTo>
                  <a:cubicBezTo>
                    <a:pt x="746" y="662"/>
                    <a:pt x="747" y="661"/>
                    <a:pt x="747" y="661"/>
                  </a:cubicBezTo>
                  <a:cubicBezTo>
                    <a:pt x="748" y="661"/>
                    <a:pt x="750" y="660"/>
                    <a:pt x="751" y="660"/>
                  </a:cubicBezTo>
                  <a:cubicBezTo>
                    <a:pt x="752" y="659"/>
                    <a:pt x="752" y="659"/>
                    <a:pt x="752" y="659"/>
                  </a:cubicBezTo>
                  <a:cubicBezTo>
                    <a:pt x="752" y="659"/>
                    <a:pt x="753" y="659"/>
                    <a:pt x="754" y="659"/>
                  </a:cubicBezTo>
                  <a:cubicBezTo>
                    <a:pt x="755" y="658"/>
                    <a:pt x="757" y="658"/>
                    <a:pt x="758" y="657"/>
                  </a:cubicBezTo>
                  <a:cubicBezTo>
                    <a:pt x="758" y="657"/>
                    <a:pt x="758" y="657"/>
                    <a:pt x="758" y="657"/>
                  </a:cubicBezTo>
                  <a:cubicBezTo>
                    <a:pt x="758" y="656"/>
                    <a:pt x="759" y="656"/>
                    <a:pt x="759" y="656"/>
                  </a:cubicBezTo>
                  <a:cubicBezTo>
                    <a:pt x="759" y="656"/>
                    <a:pt x="759" y="656"/>
                    <a:pt x="759" y="656"/>
                  </a:cubicBezTo>
                  <a:cubicBezTo>
                    <a:pt x="760" y="656"/>
                    <a:pt x="760" y="656"/>
                    <a:pt x="760" y="656"/>
                  </a:cubicBezTo>
                  <a:cubicBezTo>
                    <a:pt x="760" y="656"/>
                    <a:pt x="760" y="656"/>
                    <a:pt x="760" y="656"/>
                  </a:cubicBezTo>
                  <a:cubicBezTo>
                    <a:pt x="761" y="656"/>
                    <a:pt x="761" y="656"/>
                    <a:pt x="761" y="656"/>
                  </a:cubicBezTo>
                  <a:cubicBezTo>
                    <a:pt x="762" y="656"/>
                    <a:pt x="762" y="656"/>
                    <a:pt x="763" y="656"/>
                  </a:cubicBezTo>
                  <a:cubicBezTo>
                    <a:pt x="764" y="655"/>
                    <a:pt x="764" y="655"/>
                    <a:pt x="764" y="655"/>
                  </a:cubicBezTo>
                  <a:cubicBezTo>
                    <a:pt x="765" y="655"/>
                    <a:pt x="765" y="655"/>
                    <a:pt x="765" y="655"/>
                  </a:cubicBezTo>
                  <a:cubicBezTo>
                    <a:pt x="766" y="655"/>
                    <a:pt x="766" y="656"/>
                    <a:pt x="767" y="656"/>
                  </a:cubicBezTo>
                  <a:cubicBezTo>
                    <a:pt x="767" y="656"/>
                    <a:pt x="767" y="657"/>
                    <a:pt x="768" y="657"/>
                  </a:cubicBezTo>
                  <a:cubicBezTo>
                    <a:pt x="768" y="657"/>
                    <a:pt x="768" y="657"/>
                    <a:pt x="768" y="658"/>
                  </a:cubicBezTo>
                  <a:cubicBezTo>
                    <a:pt x="768" y="658"/>
                    <a:pt x="769" y="659"/>
                    <a:pt x="770" y="659"/>
                  </a:cubicBezTo>
                  <a:cubicBezTo>
                    <a:pt x="770" y="659"/>
                    <a:pt x="770" y="659"/>
                    <a:pt x="771" y="658"/>
                  </a:cubicBezTo>
                  <a:cubicBezTo>
                    <a:pt x="771" y="658"/>
                    <a:pt x="771" y="658"/>
                    <a:pt x="771" y="659"/>
                  </a:cubicBezTo>
                  <a:cubicBezTo>
                    <a:pt x="771" y="659"/>
                    <a:pt x="771" y="659"/>
                    <a:pt x="772" y="659"/>
                  </a:cubicBezTo>
                  <a:cubicBezTo>
                    <a:pt x="772" y="660"/>
                    <a:pt x="772" y="661"/>
                    <a:pt x="774" y="661"/>
                  </a:cubicBezTo>
                  <a:cubicBezTo>
                    <a:pt x="774" y="661"/>
                    <a:pt x="774" y="662"/>
                    <a:pt x="774" y="662"/>
                  </a:cubicBezTo>
                  <a:cubicBezTo>
                    <a:pt x="775" y="662"/>
                    <a:pt x="775" y="663"/>
                    <a:pt x="776" y="663"/>
                  </a:cubicBezTo>
                  <a:cubicBezTo>
                    <a:pt x="776" y="663"/>
                    <a:pt x="776" y="663"/>
                    <a:pt x="777" y="663"/>
                  </a:cubicBezTo>
                  <a:cubicBezTo>
                    <a:pt x="777" y="663"/>
                    <a:pt x="777" y="663"/>
                    <a:pt x="778" y="664"/>
                  </a:cubicBezTo>
                  <a:cubicBezTo>
                    <a:pt x="778" y="664"/>
                    <a:pt x="778" y="664"/>
                    <a:pt x="778" y="664"/>
                  </a:cubicBezTo>
                  <a:cubicBezTo>
                    <a:pt x="778" y="664"/>
                    <a:pt x="779" y="664"/>
                    <a:pt x="779" y="665"/>
                  </a:cubicBezTo>
                  <a:cubicBezTo>
                    <a:pt x="780" y="665"/>
                    <a:pt x="780" y="665"/>
                    <a:pt x="780" y="665"/>
                  </a:cubicBezTo>
                  <a:cubicBezTo>
                    <a:pt x="780" y="666"/>
                    <a:pt x="781" y="666"/>
                    <a:pt x="782" y="666"/>
                  </a:cubicBezTo>
                  <a:cubicBezTo>
                    <a:pt x="782" y="666"/>
                    <a:pt x="782" y="666"/>
                    <a:pt x="782" y="666"/>
                  </a:cubicBezTo>
                  <a:cubicBezTo>
                    <a:pt x="782" y="667"/>
                    <a:pt x="783" y="667"/>
                    <a:pt x="784" y="667"/>
                  </a:cubicBezTo>
                  <a:cubicBezTo>
                    <a:pt x="784" y="667"/>
                    <a:pt x="784" y="668"/>
                    <a:pt x="785" y="668"/>
                  </a:cubicBezTo>
                  <a:cubicBezTo>
                    <a:pt x="785" y="668"/>
                    <a:pt x="785" y="668"/>
                    <a:pt x="786" y="668"/>
                  </a:cubicBezTo>
                  <a:cubicBezTo>
                    <a:pt x="786" y="668"/>
                    <a:pt x="786" y="668"/>
                    <a:pt x="786" y="668"/>
                  </a:cubicBezTo>
                  <a:cubicBezTo>
                    <a:pt x="786" y="668"/>
                    <a:pt x="787" y="668"/>
                    <a:pt x="787" y="668"/>
                  </a:cubicBezTo>
                  <a:cubicBezTo>
                    <a:pt x="787" y="669"/>
                    <a:pt x="787" y="669"/>
                    <a:pt x="788" y="669"/>
                  </a:cubicBezTo>
                  <a:close/>
                  <a:moveTo>
                    <a:pt x="900" y="412"/>
                  </a:moveTo>
                  <a:cubicBezTo>
                    <a:pt x="900" y="412"/>
                    <a:pt x="900" y="412"/>
                    <a:pt x="900" y="412"/>
                  </a:cubicBezTo>
                  <a:cubicBezTo>
                    <a:pt x="900" y="412"/>
                    <a:pt x="900" y="412"/>
                    <a:pt x="900" y="412"/>
                  </a:cubicBezTo>
                  <a:cubicBezTo>
                    <a:pt x="900" y="412"/>
                    <a:pt x="900" y="412"/>
                    <a:pt x="900" y="412"/>
                  </a:cubicBezTo>
                  <a:close/>
                  <a:moveTo>
                    <a:pt x="596" y="765"/>
                  </a:moveTo>
                  <a:cubicBezTo>
                    <a:pt x="596" y="765"/>
                    <a:pt x="596" y="764"/>
                    <a:pt x="596" y="764"/>
                  </a:cubicBezTo>
                  <a:cubicBezTo>
                    <a:pt x="596" y="764"/>
                    <a:pt x="596" y="764"/>
                    <a:pt x="596" y="764"/>
                  </a:cubicBezTo>
                  <a:cubicBezTo>
                    <a:pt x="596" y="763"/>
                    <a:pt x="595" y="763"/>
                    <a:pt x="595" y="763"/>
                  </a:cubicBezTo>
                  <a:cubicBezTo>
                    <a:pt x="595" y="763"/>
                    <a:pt x="594" y="763"/>
                    <a:pt x="594" y="763"/>
                  </a:cubicBezTo>
                  <a:cubicBezTo>
                    <a:pt x="594" y="763"/>
                    <a:pt x="594" y="763"/>
                    <a:pt x="594" y="763"/>
                  </a:cubicBezTo>
                  <a:cubicBezTo>
                    <a:pt x="593" y="763"/>
                    <a:pt x="593" y="763"/>
                    <a:pt x="593" y="763"/>
                  </a:cubicBezTo>
                  <a:cubicBezTo>
                    <a:pt x="593" y="762"/>
                    <a:pt x="593" y="762"/>
                    <a:pt x="593" y="762"/>
                  </a:cubicBezTo>
                  <a:cubicBezTo>
                    <a:pt x="593" y="762"/>
                    <a:pt x="592" y="761"/>
                    <a:pt x="592" y="761"/>
                  </a:cubicBezTo>
                  <a:cubicBezTo>
                    <a:pt x="592" y="761"/>
                    <a:pt x="591" y="761"/>
                    <a:pt x="591" y="761"/>
                  </a:cubicBezTo>
                  <a:cubicBezTo>
                    <a:pt x="591" y="761"/>
                    <a:pt x="591" y="761"/>
                    <a:pt x="591" y="761"/>
                  </a:cubicBezTo>
                  <a:cubicBezTo>
                    <a:pt x="591" y="761"/>
                    <a:pt x="591" y="761"/>
                    <a:pt x="590" y="760"/>
                  </a:cubicBezTo>
                  <a:cubicBezTo>
                    <a:pt x="590" y="760"/>
                    <a:pt x="590" y="759"/>
                    <a:pt x="588" y="759"/>
                  </a:cubicBezTo>
                  <a:cubicBezTo>
                    <a:pt x="588" y="759"/>
                    <a:pt x="588" y="759"/>
                    <a:pt x="588" y="759"/>
                  </a:cubicBezTo>
                  <a:cubicBezTo>
                    <a:pt x="587" y="758"/>
                    <a:pt x="586" y="758"/>
                    <a:pt x="585" y="758"/>
                  </a:cubicBezTo>
                  <a:cubicBezTo>
                    <a:pt x="584" y="757"/>
                    <a:pt x="584" y="757"/>
                    <a:pt x="583" y="757"/>
                  </a:cubicBezTo>
                  <a:cubicBezTo>
                    <a:pt x="583" y="757"/>
                    <a:pt x="583" y="756"/>
                    <a:pt x="582" y="756"/>
                  </a:cubicBezTo>
                  <a:cubicBezTo>
                    <a:pt x="581" y="756"/>
                    <a:pt x="581" y="756"/>
                    <a:pt x="580" y="756"/>
                  </a:cubicBezTo>
                  <a:cubicBezTo>
                    <a:pt x="579" y="756"/>
                    <a:pt x="579" y="755"/>
                    <a:pt x="578" y="755"/>
                  </a:cubicBezTo>
                  <a:cubicBezTo>
                    <a:pt x="577" y="754"/>
                    <a:pt x="576" y="754"/>
                    <a:pt x="575" y="755"/>
                  </a:cubicBezTo>
                  <a:cubicBezTo>
                    <a:pt x="575" y="755"/>
                    <a:pt x="575" y="755"/>
                    <a:pt x="575" y="755"/>
                  </a:cubicBezTo>
                  <a:cubicBezTo>
                    <a:pt x="574" y="754"/>
                    <a:pt x="573" y="754"/>
                    <a:pt x="572" y="754"/>
                  </a:cubicBezTo>
                  <a:cubicBezTo>
                    <a:pt x="572" y="754"/>
                    <a:pt x="572" y="754"/>
                    <a:pt x="572" y="754"/>
                  </a:cubicBezTo>
                  <a:cubicBezTo>
                    <a:pt x="571" y="754"/>
                    <a:pt x="571" y="754"/>
                    <a:pt x="570" y="754"/>
                  </a:cubicBezTo>
                  <a:cubicBezTo>
                    <a:pt x="570" y="754"/>
                    <a:pt x="570" y="754"/>
                    <a:pt x="570" y="754"/>
                  </a:cubicBezTo>
                  <a:cubicBezTo>
                    <a:pt x="569" y="754"/>
                    <a:pt x="569" y="754"/>
                    <a:pt x="569" y="754"/>
                  </a:cubicBezTo>
                  <a:cubicBezTo>
                    <a:pt x="568" y="754"/>
                    <a:pt x="568" y="754"/>
                    <a:pt x="567" y="754"/>
                  </a:cubicBezTo>
                  <a:cubicBezTo>
                    <a:pt x="567" y="754"/>
                    <a:pt x="567" y="754"/>
                    <a:pt x="567" y="754"/>
                  </a:cubicBezTo>
                  <a:cubicBezTo>
                    <a:pt x="567" y="754"/>
                    <a:pt x="566" y="754"/>
                    <a:pt x="566" y="755"/>
                  </a:cubicBezTo>
                  <a:cubicBezTo>
                    <a:pt x="566" y="755"/>
                    <a:pt x="566" y="755"/>
                    <a:pt x="565" y="755"/>
                  </a:cubicBezTo>
                  <a:cubicBezTo>
                    <a:pt x="565" y="755"/>
                    <a:pt x="565" y="755"/>
                    <a:pt x="565" y="755"/>
                  </a:cubicBezTo>
                  <a:cubicBezTo>
                    <a:pt x="565" y="755"/>
                    <a:pt x="565" y="755"/>
                    <a:pt x="565" y="755"/>
                  </a:cubicBezTo>
                  <a:cubicBezTo>
                    <a:pt x="565" y="755"/>
                    <a:pt x="565" y="755"/>
                    <a:pt x="565" y="755"/>
                  </a:cubicBezTo>
                  <a:cubicBezTo>
                    <a:pt x="565" y="755"/>
                    <a:pt x="565" y="754"/>
                    <a:pt x="565" y="754"/>
                  </a:cubicBezTo>
                  <a:cubicBezTo>
                    <a:pt x="565" y="754"/>
                    <a:pt x="565" y="754"/>
                    <a:pt x="566" y="754"/>
                  </a:cubicBezTo>
                  <a:cubicBezTo>
                    <a:pt x="566" y="754"/>
                    <a:pt x="566" y="754"/>
                    <a:pt x="566" y="754"/>
                  </a:cubicBezTo>
                  <a:cubicBezTo>
                    <a:pt x="567" y="753"/>
                    <a:pt x="567" y="753"/>
                    <a:pt x="567" y="753"/>
                  </a:cubicBezTo>
                  <a:cubicBezTo>
                    <a:pt x="567" y="753"/>
                    <a:pt x="568" y="752"/>
                    <a:pt x="569" y="752"/>
                  </a:cubicBezTo>
                  <a:cubicBezTo>
                    <a:pt x="571" y="752"/>
                    <a:pt x="575" y="750"/>
                    <a:pt x="577" y="749"/>
                  </a:cubicBezTo>
                  <a:cubicBezTo>
                    <a:pt x="580" y="747"/>
                    <a:pt x="582" y="747"/>
                    <a:pt x="584" y="745"/>
                  </a:cubicBezTo>
                  <a:cubicBezTo>
                    <a:pt x="584" y="745"/>
                    <a:pt x="584" y="745"/>
                    <a:pt x="584" y="745"/>
                  </a:cubicBezTo>
                  <a:cubicBezTo>
                    <a:pt x="584" y="745"/>
                    <a:pt x="586" y="744"/>
                    <a:pt x="586" y="744"/>
                  </a:cubicBezTo>
                  <a:cubicBezTo>
                    <a:pt x="587" y="744"/>
                    <a:pt x="587" y="744"/>
                    <a:pt x="587" y="744"/>
                  </a:cubicBezTo>
                  <a:cubicBezTo>
                    <a:pt x="588" y="743"/>
                    <a:pt x="589" y="743"/>
                    <a:pt x="590" y="742"/>
                  </a:cubicBezTo>
                  <a:cubicBezTo>
                    <a:pt x="590" y="742"/>
                    <a:pt x="591" y="742"/>
                    <a:pt x="591" y="742"/>
                  </a:cubicBezTo>
                  <a:cubicBezTo>
                    <a:pt x="591" y="742"/>
                    <a:pt x="591" y="742"/>
                    <a:pt x="591" y="742"/>
                  </a:cubicBezTo>
                  <a:cubicBezTo>
                    <a:pt x="592" y="741"/>
                    <a:pt x="592" y="741"/>
                    <a:pt x="593" y="741"/>
                  </a:cubicBezTo>
                  <a:cubicBezTo>
                    <a:pt x="593" y="741"/>
                    <a:pt x="594" y="741"/>
                    <a:pt x="594" y="741"/>
                  </a:cubicBezTo>
                  <a:cubicBezTo>
                    <a:pt x="594" y="741"/>
                    <a:pt x="594" y="741"/>
                    <a:pt x="594" y="741"/>
                  </a:cubicBezTo>
                  <a:cubicBezTo>
                    <a:pt x="594" y="741"/>
                    <a:pt x="594" y="741"/>
                    <a:pt x="594" y="741"/>
                  </a:cubicBezTo>
                  <a:cubicBezTo>
                    <a:pt x="595" y="741"/>
                    <a:pt x="596" y="740"/>
                    <a:pt x="597" y="739"/>
                  </a:cubicBezTo>
                  <a:cubicBezTo>
                    <a:pt x="597" y="739"/>
                    <a:pt x="598" y="739"/>
                    <a:pt x="599" y="738"/>
                  </a:cubicBezTo>
                  <a:cubicBezTo>
                    <a:pt x="599" y="738"/>
                    <a:pt x="599" y="738"/>
                    <a:pt x="599" y="738"/>
                  </a:cubicBezTo>
                  <a:cubicBezTo>
                    <a:pt x="600" y="738"/>
                    <a:pt x="600" y="738"/>
                    <a:pt x="600" y="738"/>
                  </a:cubicBezTo>
                  <a:cubicBezTo>
                    <a:pt x="600" y="738"/>
                    <a:pt x="600" y="738"/>
                    <a:pt x="600" y="738"/>
                  </a:cubicBezTo>
                  <a:cubicBezTo>
                    <a:pt x="600" y="738"/>
                    <a:pt x="600" y="738"/>
                    <a:pt x="600" y="738"/>
                  </a:cubicBezTo>
                  <a:cubicBezTo>
                    <a:pt x="600" y="738"/>
                    <a:pt x="600" y="738"/>
                    <a:pt x="600" y="738"/>
                  </a:cubicBezTo>
                  <a:cubicBezTo>
                    <a:pt x="600" y="738"/>
                    <a:pt x="600" y="738"/>
                    <a:pt x="600" y="738"/>
                  </a:cubicBezTo>
                  <a:cubicBezTo>
                    <a:pt x="600" y="738"/>
                    <a:pt x="600" y="738"/>
                    <a:pt x="600" y="738"/>
                  </a:cubicBezTo>
                  <a:cubicBezTo>
                    <a:pt x="600" y="739"/>
                    <a:pt x="599" y="740"/>
                    <a:pt x="599" y="742"/>
                  </a:cubicBezTo>
                  <a:cubicBezTo>
                    <a:pt x="599" y="743"/>
                    <a:pt x="599" y="744"/>
                    <a:pt x="599" y="744"/>
                  </a:cubicBezTo>
                  <a:cubicBezTo>
                    <a:pt x="598" y="745"/>
                    <a:pt x="598" y="746"/>
                    <a:pt x="597" y="747"/>
                  </a:cubicBezTo>
                  <a:cubicBezTo>
                    <a:pt x="597" y="747"/>
                    <a:pt x="598" y="748"/>
                    <a:pt x="598" y="748"/>
                  </a:cubicBezTo>
                  <a:cubicBezTo>
                    <a:pt x="598" y="750"/>
                    <a:pt x="598" y="751"/>
                    <a:pt x="598" y="752"/>
                  </a:cubicBezTo>
                  <a:cubicBezTo>
                    <a:pt x="598" y="752"/>
                    <a:pt x="598" y="752"/>
                    <a:pt x="599" y="752"/>
                  </a:cubicBezTo>
                  <a:cubicBezTo>
                    <a:pt x="598" y="752"/>
                    <a:pt x="598" y="753"/>
                    <a:pt x="598" y="753"/>
                  </a:cubicBezTo>
                  <a:cubicBezTo>
                    <a:pt x="598" y="754"/>
                    <a:pt x="598" y="754"/>
                    <a:pt x="598" y="754"/>
                  </a:cubicBezTo>
                  <a:cubicBezTo>
                    <a:pt x="598" y="754"/>
                    <a:pt x="598" y="754"/>
                    <a:pt x="598" y="755"/>
                  </a:cubicBezTo>
                  <a:cubicBezTo>
                    <a:pt x="598" y="755"/>
                    <a:pt x="598" y="755"/>
                    <a:pt x="598" y="755"/>
                  </a:cubicBezTo>
                  <a:cubicBezTo>
                    <a:pt x="598" y="756"/>
                    <a:pt x="598" y="756"/>
                    <a:pt x="598" y="756"/>
                  </a:cubicBezTo>
                  <a:cubicBezTo>
                    <a:pt x="598" y="756"/>
                    <a:pt x="598" y="757"/>
                    <a:pt x="598" y="757"/>
                  </a:cubicBezTo>
                  <a:cubicBezTo>
                    <a:pt x="598" y="757"/>
                    <a:pt x="597" y="758"/>
                    <a:pt x="597" y="759"/>
                  </a:cubicBezTo>
                  <a:cubicBezTo>
                    <a:pt x="597" y="759"/>
                    <a:pt x="598" y="760"/>
                    <a:pt x="598" y="760"/>
                  </a:cubicBezTo>
                  <a:cubicBezTo>
                    <a:pt x="598" y="760"/>
                    <a:pt x="598" y="761"/>
                    <a:pt x="598" y="761"/>
                  </a:cubicBezTo>
                  <a:cubicBezTo>
                    <a:pt x="598" y="761"/>
                    <a:pt x="598" y="761"/>
                    <a:pt x="598" y="761"/>
                  </a:cubicBezTo>
                  <a:cubicBezTo>
                    <a:pt x="599" y="762"/>
                    <a:pt x="599" y="762"/>
                    <a:pt x="599" y="762"/>
                  </a:cubicBezTo>
                  <a:cubicBezTo>
                    <a:pt x="599" y="762"/>
                    <a:pt x="600" y="762"/>
                    <a:pt x="600" y="763"/>
                  </a:cubicBezTo>
                  <a:cubicBezTo>
                    <a:pt x="600" y="763"/>
                    <a:pt x="600" y="764"/>
                    <a:pt x="600" y="764"/>
                  </a:cubicBezTo>
                  <a:cubicBezTo>
                    <a:pt x="600" y="764"/>
                    <a:pt x="601" y="766"/>
                    <a:pt x="600" y="767"/>
                  </a:cubicBezTo>
                  <a:cubicBezTo>
                    <a:pt x="600" y="767"/>
                    <a:pt x="600" y="767"/>
                    <a:pt x="601" y="767"/>
                  </a:cubicBezTo>
                  <a:cubicBezTo>
                    <a:pt x="601" y="768"/>
                    <a:pt x="601" y="768"/>
                    <a:pt x="601" y="768"/>
                  </a:cubicBezTo>
                  <a:cubicBezTo>
                    <a:pt x="601" y="768"/>
                    <a:pt x="600" y="768"/>
                    <a:pt x="600" y="767"/>
                  </a:cubicBezTo>
                  <a:cubicBezTo>
                    <a:pt x="600" y="767"/>
                    <a:pt x="599" y="767"/>
                    <a:pt x="599" y="767"/>
                  </a:cubicBezTo>
                  <a:cubicBezTo>
                    <a:pt x="598" y="766"/>
                    <a:pt x="598" y="766"/>
                    <a:pt x="598" y="766"/>
                  </a:cubicBezTo>
                  <a:cubicBezTo>
                    <a:pt x="598" y="766"/>
                    <a:pt x="598" y="766"/>
                    <a:pt x="598" y="766"/>
                  </a:cubicBezTo>
                  <a:cubicBezTo>
                    <a:pt x="598" y="766"/>
                    <a:pt x="598" y="766"/>
                    <a:pt x="597" y="765"/>
                  </a:cubicBezTo>
                  <a:cubicBezTo>
                    <a:pt x="597" y="765"/>
                    <a:pt x="597" y="765"/>
                    <a:pt x="597" y="765"/>
                  </a:cubicBezTo>
                  <a:cubicBezTo>
                    <a:pt x="597" y="765"/>
                    <a:pt x="597" y="765"/>
                    <a:pt x="597" y="765"/>
                  </a:cubicBezTo>
                  <a:cubicBezTo>
                    <a:pt x="597" y="765"/>
                    <a:pt x="597" y="765"/>
                    <a:pt x="596" y="765"/>
                  </a:cubicBezTo>
                  <a:close/>
                  <a:moveTo>
                    <a:pt x="385" y="826"/>
                  </a:moveTo>
                  <a:cubicBezTo>
                    <a:pt x="385" y="826"/>
                    <a:pt x="384" y="825"/>
                    <a:pt x="383" y="825"/>
                  </a:cubicBezTo>
                  <a:cubicBezTo>
                    <a:pt x="383" y="825"/>
                    <a:pt x="383" y="825"/>
                    <a:pt x="383" y="825"/>
                  </a:cubicBezTo>
                  <a:cubicBezTo>
                    <a:pt x="382" y="825"/>
                    <a:pt x="382" y="824"/>
                    <a:pt x="381" y="824"/>
                  </a:cubicBezTo>
                  <a:cubicBezTo>
                    <a:pt x="381" y="824"/>
                    <a:pt x="380" y="824"/>
                    <a:pt x="380" y="824"/>
                  </a:cubicBezTo>
                  <a:cubicBezTo>
                    <a:pt x="380" y="823"/>
                    <a:pt x="380" y="823"/>
                    <a:pt x="380" y="823"/>
                  </a:cubicBezTo>
                  <a:cubicBezTo>
                    <a:pt x="379" y="822"/>
                    <a:pt x="379" y="822"/>
                    <a:pt x="378" y="822"/>
                  </a:cubicBezTo>
                  <a:cubicBezTo>
                    <a:pt x="378" y="822"/>
                    <a:pt x="378" y="822"/>
                    <a:pt x="378" y="822"/>
                  </a:cubicBezTo>
                  <a:cubicBezTo>
                    <a:pt x="378" y="822"/>
                    <a:pt x="378" y="822"/>
                    <a:pt x="378" y="821"/>
                  </a:cubicBezTo>
                  <a:cubicBezTo>
                    <a:pt x="378" y="821"/>
                    <a:pt x="377" y="821"/>
                    <a:pt x="377" y="821"/>
                  </a:cubicBezTo>
                  <a:cubicBezTo>
                    <a:pt x="377" y="820"/>
                    <a:pt x="377" y="820"/>
                    <a:pt x="376" y="820"/>
                  </a:cubicBezTo>
                  <a:cubicBezTo>
                    <a:pt x="375" y="819"/>
                    <a:pt x="375" y="818"/>
                    <a:pt x="374" y="817"/>
                  </a:cubicBezTo>
                  <a:cubicBezTo>
                    <a:pt x="374" y="817"/>
                    <a:pt x="374" y="817"/>
                    <a:pt x="374" y="817"/>
                  </a:cubicBezTo>
                  <a:cubicBezTo>
                    <a:pt x="374" y="816"/>
                    <a:pt x="373" y="815"/>
                    <a:pt x="372" y="814"/>
                  </a:cubicBezTo>
                  <a:cubicBezTo>
                    <a:pt x="370" y="813"/>
                    <a:pt x="370" y="813"/>
                    <a:pt x="370" y="813"/>
                  </a:cubicBezTo>
                  <a:cubicBezTo>
                    <a:pt x="371" y="812"/>
                    <a:pt x="371" y="812"/>
                    <a:pt x="371" y="812"/>
                  </a:cubicBezTo>
                  <a:cubicBezTo>
                    <a:pt x="371" y="811"/>
                    <a:pt x="370" y="811"/>
                    <a:pt x="370" y="811"/>
                  </a:cubicBezTo>
                  <a:cubicBezTo>
                    <a:pt x="371" y="811"/>
                    <a:pt x="371" y="810"/>
                    <a:pt x="371" y="810"/>
                  </a:cubicBezTo>
                  <a:cubicBezTo>
                    <a:pt x="371" y="809"/>
                    <a:pt x="370" y="809"/>
                    <a:pt x="370" y="808"/>
                  </a:cubicBezTo>
                  <a:cubicBezTo>
                    <a:pt x="370" y="808"/>
                    <a:pt x="371" y="807"/>
                    <a:pt x="370" y="806"/>
                  </a:cubicBezTo>
                  <a:cubicBezTo>
                    <a:pt x="370" y="806"/>
                    <a:pt x="371" y="806"/>
                    <a:pt x="371" y="805"/>
                  </a:cubicBezTo>
                  <a:cubicBezTo>
                    <a:pt x="371" y="805"/>
                    <a:pt x="371" y="805"/>
                    <a:pt x="371" y="804"/>
                  </a:cubicBezTo>
                  <a:cubicBezTo>
                    <a:pt x="372" y="804"/>
                    <a:pt x="372" y="804"/>
                    <a:pt x="372" y="803"/>
                  </a:cubicBezTo>
                  <a:cubicBezTo>
                    <a:pt x="372" y="803"/>
                    <a:pt x="372" y="803"/>
                    <a:pt x="372" y="803"/>
                  </a:cubicBezTo>
                  <a:cubicBezTo>
                    <a:pt x="372" y="802"/>
                    <a:pt x="372" y="802"/>
                    <a:pt x="373" y="801"/>
                  </a:cubicBezTo>
                  <a:cubicBezTo>
                    <a:pt x="374" y="801"/>
                    <a:pt x="375" y="799"/>
                    <a:pt x="376" y="798"/>
                  </a:cubicBezTo>
                  <a:cubicBezTo>
                    <a:pt x="376" y="798"/>
                    <a:pt x="376" y="797"/>
                    <a:pt x="376" y="797"/>
                  </a:cubicBezTo>
                  <a:cubicBezTo>
                    <a:pt x="376" y="797"/>
                    <a:pt x="377" y="797"/>
                    <a:pt x="377" y="797"/>
                  </a:cubicBezTo>
                  <a:cubicBezTo>
                    <a:pt x="378" y="796"/>
                    <a:pt x="379" y="796"/>
                    <a:pt x="380" y="794"/>
                  </a:cubicBezTo>
                  <a:cubicBezTo>
                    <a:pt x="380" y="793"/>
                    <a:pt x="380" y="793"/>
                    <a:pt x="381" y="793"/>
                  </a:cubicBezTo>
                  <a:cubicBezTo>
                    <a:pt x="382" y="793"/>
                    <a:pt x="382" y="792"/>
                    <a:pt x="384" y="791"/>
                  </a:cubicBezTo>
                  <a:cubicBezTo>
                    <a:pt x="384" y="789"/>
                    <a:pt x="386" y="789"/>
                    <a:pt x="387" y="789"/>
                  </a:cubicBezTo>
                  <a:cubicBezTo>
                    <a:pt x="387" y="789"/>
                    <a:pt x="387" y="789"/>
                    <a:pt x="387" y="789"/>
                  </a:cubicBezTo>
                  <a:cubicBezTo>
                    <a:pt x="388" y="788"/>
                    <a:pt x="391" y="787"/>
                    <a:pt x="392" y="786"/>
                  </a:cubicBezTo>
                  <a:cubicBezTo>
                    <a:pt x="392" y="786"/>
                    <a:pt x="393" y="785"/>
                    <a:pt x="394" y="785"/>
                  </a:cubicBezTo>
                  <a:cubicBezTo>
                    <a:pt x="395" y="785"/>
                    <a:pt x="396" y="785"/>
                    <a:pt x="397" y="784"/>
                  </a:cubicBezTo>
                  <a:cubicBezTo>
                    <a:pt x="397" y="784"/>
                    <a:pt x="399" y="784"/>
                    <a:pt x="399" y="782"/>
                  </a:cubicBezTo>
                  <a:cubicBezTo>
                    <a:pt x="399" y="782"/>
                    <a:pt x="399" y="782"/>
                    <a:pt x="399" y="782"/>
                  </a:cubicBezTo>
                  <a:cubicBezTo>
                    <a:pt x="399" y="782"/>
                    <a:pt x="399" y="782"/>
                    <a:pt x="400" y="782"/>
                  </a:cubicBezTo>
                  <a:cubicBezTo>
                    <a:pt x="400" y="782"/>
                    <a:pt x="401" y="782"/>
                    <a:pt x="401" y="782"/>
                  </a:cubicBezTo>
                  <a:cubicBezTo>
                    <a:pt x="402" y="782"/>
                    <a:pt x="403" y="782"/>
                    <a:pt x="404" y="781"/>
                  </a:cubicBezTo>
                  <a:cubicBezTo>
                    <a:pt x="405" y="780"/>
                    <a:pt x="407" y="780"/>
                    <a:pt x="407" y="779"/>
                  </a:cubicBezTo>
                  <a:cubicBezTo>
                    <a:pt x="408" y="779"/>
                    <a:pt x="408" y="779"/>
                    <a:pt x="409" y="779"/>
                  </a:cubicBezTo>
                  <a:cubicBezTo>
                    <a:pt x="409" y="779"/>
                    <a:pt x="409" y="779"/>
                    <a:pt x="409" y="779"/>
                  </a:cubicBezTo>
                  <a:cubicBezTo>
                    <a:pt x="410" y="779"/>
                    <a:pt x="411" y="778"/>
                    <a:pt x="411" y="778"/>
                  </a:cubicBezTo>
                  <a:cubicBezTo>
                    <a:pt x="411" y="778"/>
                    <a:pt x="411" y="777"/>
                    <a:pt x="412" y="777"/>
                  </a:cubicBezTo>
                  <a:cubicBezTo>
                    <a:pt x="412" y="777"/>
                    <a:pt x="412" y="776"/>
                    <a:pt x="414" y="776"/>
                  </a:cubicBezTo>
                  <a:cubicBezTo>
                    <a:pt x="414" y="776"/>
                    <a:pt x="414" y="776"/>
                    <a:pt x="414" y="776"/>
                  </a:cubicBezTo>
                  <a:cubicBezTo>
                    <a:pt x="414" y="776"/>
                    <a:pt x="414" y="776"/>
                    <a:pt x="414" y="776"/>
                  </a:cubicBezTo>
                  <a:cubicBezTo>
                    <a:pt x="414" y="776"/>
                    <a:pt x="415" y="776"/>
                    <a:pt x="415" y="776"/>
                  </a:cubicBezTo>
                  <a:cubicBezTo>
                    <a:pt x="415" y="776"/>
                    <a:pt x="415" y="776"/>
                    <a:pt x="416" y="776"/>
                  </a:cubicBezTo>
                  <a:cubicBezTo>
                    <a:pt x="416" y="776"/>
                    <a:pt x="418" y="776"/>
                    <a:pt x="418" y="775"/>
                  </a:cubicBezTo>
                  <a:cubicBezTo>
                    <a:pt x="418" y="775"/>
                    <a:pt x="418" y="775"/>
                    <a:pt x="418" y="775"/>
                  </a:cubicBezTo>
                  <a:cubicBezTo>
                    <a:pt x="418" y="775"/>
                    <a:pt x="419" y="775"/>
                    <a:pt x="419" y="775"/>
                  </a:cubicBezTo>
                  <a:cubicBezTo>
                    <a:pt x="419" y="775"/>
                    <a:pt x="420" y="774"/>
                    <a:pt x="420" y="774"/>
                  </a:cubicBezTo>
                  <a:cubicBezTo>
                    <a:pt x="421" y="774"/>
                    <a:pt x="421" y="773"/>
                    <a:pt x="422" y="773"/>
                  </a:cubicBezTo>
                  <a:cubicBezTo>
                    <a:pt x="422" y="773"/>
                    <a:pt x="422" y="773"/>
                    <a:pt x="422" y="773"/>
                  </a:cubicBezTo>
                  <a:cubicBezTo>
                    <a:pt x="423" y="773"/>
                    <a:pt x="423" y="773"/>
                    <a:pt x="423" y="773"/>
                  </a:cubicBezTo>
                  <a:cubicBezTo>
                    <a:pt x="423" y="772"/>
                    <a:pt x="423" y="772"/>
                    <a:pt x="423" y="772"/>
                  </a:cubicBezTo>
                  <a:cubicBezTo>
                    <a:pt x="424" y="772"/>
                    <a:pt x="424" y="772"/>
                    <a:pt x="426" y="772"/>
                  </a:cubicBezTo>
                  <a:cubicBezTo>
                    <a:pt x="426" y="771"/>
                    <a:pt x="426" y="771"/>
                    <a:pt x="426" y="771"/>
                  </a:cubicBezTo>
                  <a:cubicBezTo>
                    <a:pt x="427" y="771"/>
                    <a:pt x="428" y="769"/>
                    <a:pt x="428" y="769"/>
                  </a:cubicBezTo>
                  <a:cubicBezTo>
                    <a:pt x="428" y="769"/>
                    <a:pt x="428" y="769"/>
                    <a:pt x="429" y="769"/>
                  </a:cubicBezTo>
                  <a:cubicBezTo>
                    <a:pt x="429" y="769"/>
                    <a:pt x="429" y="769"/>
                    <a:pt x="429" y="769"/>
                  </a:cubicBezTo>
                  <a:cubicBezTo>
                    <a:pt x="429" y="769"/>
                    <a:pt x="429" y="769"/>
                    <a:pt x="429" y="769"/>
                  </a:cubicBezTo>
                  <a:cubicBezTo>
                    <a:pt x="430" y="769"/>
                    <a:pt x="430" y="769"/>
                    <a:pt x="431" y="769"/>
                  </a:cubicBezTo>
                  <a:cubicBezTo>
                    <a:pt x="431" y="769"/>
                    <a:pt x="431" y="769"/>
                    <a:pt x="431" y="769"/>
                  </a:cubicBezTo>
                  <a:cubicBezTo>
                    <a:pt x="431" y="769"/>
                    <a:pt x="432" y="769"/>
                    <a:pt x="432" y="769"/>
                  </a:cubicBezTo>
                  <a:cubicBezTo>
                    <a:pt x="433" y="769"/>
                    <a:pt x="434" y="768"/>
                    <a:pt x="434" y="768"/>
                  </a:cubicBezTo>
                  <a:cubicBezTo>
                    <a:pt x="436" y="768"/>
                    <a:pt x="436" y="768"/>
                    <a:pt x="437" y="766"/>
                  </a:cubicBezTo>
                  <a:cubicBezTo>
                    <a:pt x="437" y="766"/>
                    <a:pt x="437" y="766"/>
                    <a:pt x="437" y="766"/>
                  </a:cubicBezTo>
                  <a:cubicBezTo>
                    <a:pt x="438" y="766"/>
                    <a:pt x="438" y="766"/>
                    <a:pt x="439" y="766"/>
                  </a:cubicBezTo>
                  <a:cubicBezTo>
                    <a:pt x="439" y="766"/>
                    <a:pt x="439" y="766"/>
                    <a:pt x="439" y="766"/>
                  </a:cubicBezTo>
                  <a:cubicBezTo>
                    <a:pt x="440" y="766"/>
                    <a:pt x="441" y="765"/>
                    <a:pt x="443" y="764"/>
                  </a:cubicBezTo>
                  <a:cubicBezTo>
                    <a:pt x="443" y="764"/>
                    <a:pt x="443" y="764"/>
                    <a:pt x="444" y="764"/>
                  </a:cubicBezTo>
                  <a:cubicBezTo>
                    <a:pt x="444" y="764"/>
                    <a:pt x="444" y="764"/>
                    <a:pt x="445" y="764"/>
                  </a:cubicBezTo>
                  <a:cubicBezTo>
                    <a:pt x="446" y="764"/>
                    <a:pt x="446" y="763"/>
                    <a:pt x="447" y="762"/>
                  </a:cubicBezTo>
                  <a:cubicBezTo>
                    <a:pt x="447" y="762"/>
                    <a:pt x="448" y="762"/>
                    <a:pt x="448" y="761"/>
                  </a:cubicBezTo>
                  <a:cubicBezTo>
                    <a:pt x="448" y="761"/>
                    <a:pt x="448" y="761"/>
                    <a:pt x="448" y="761"/>
                  </a:cubicBezTo>
                  <a:cubicBezTo>
                    <a:pt x="448" y="761"/>
                    <a:pt x="448" y="761"/>
                    <a:pt x="449" y="761"/>
                  </a:cubicBezTo>
                  <a:cubicBezTo>
                    <a:pt x="449" y="761"/>
                    <a:pt x="450" y="761"/>
                    <a:pt x="450" y="761"/>
                  </a:cubicBezTo>
                  <a:cubicBezTo>
                    <a:pt x="451" y="761"/>
                    <a:pt x="452" y="761"/>
                    <a:pt x="453" y="761"/>
                  </a:cubicBezTo>
                  <a:cubicBezTo>
                    <a:pt x="454" y="760"/>
                    <a:pt x="455" y="759"/>
                    <a:pt x="455" y="758"/>
                  </a:cubicBezTo>
                  <a:cubicBezTo>
                    <a:pt x="455" y="758"/>
                    <a:pt x="456" y="758"/>
                    <a:pt x="456" y="758"/>
                  </a:cubicBezTo>
                  <a:cubicBezTo>
                    <a:pt x="456" y="758"/>
                    <a:pt x="457" y="757"/>
                    <a:pt x="457" y="757"/>
                  </a:cubicBezTo>
                  <a:cubicBezTo>
                    <a:pt x="459" y="757"/>
                    <a:pt x="459" y="757"/>
                    <a:pt x="460" y="756"/>
                  </a:cubicBezTo>
                  <a:cubicBezTo>
                    <a:pt x="460" y="756"/>
                    <a:pt x="460" y="756"/>
                    <a:pt x="460" y="756"/>
                  </a:cubicBezTo>
                  <a:cubicBezTo>
                    <a:pt x="460" y="756"/>
                    <a:pt x="460" y="756"/>
                    <a:pt x="460" y="756"/>
                  </a:cubicBezTo>
                  <a:cubicBezTo>
                    <a:pt x="461" y="756"/>
                    <a:pt x="462" y="755"/>
                    <a:pt x="463" y="755"/>
                  </a:cubicBezTo>
                  <a:cubicBezTo>
                    <a:pt x="464" y="755"/>
                    <a:pt x="465" y="754"/>
                    <a:pt x="465" y="753"/>
                  </a:cubicBezTo>
                  <a:cubicBezTo>
                    <a:pt x="466" y="753"/>
                    <a:pt x="466" y="753"/>
                    <a:pt x="466" y="753"/>
                  </a:cubicBezTo>
                  <a:cubicBezTo>
                    <a:pt x="466" y="753"/>
                    <a:pt x="466" y="753"/>
                    <a:pt x="466" y="753"/>
                  </a:cubicBezTo>
                  <a:cubicBezTo>
                    <a:pt x="467" y="753"/>
                    <a:pt x="467" y="753"/>
                    <a:pt x="467" y="753"/>
                  </a:cubicBezTo>
                  <a:cubicBezTo>
                    <a:pt x="468" y="752"/>
                    <a:pt x="468" y="752"/>
                    <a:pt x="469" y="752"/>
                  </a:cubicBezTo>
                  <a:cubicBezTo>
                    <a:pt x="469" y="752"/>
                    <a:pt x="469" y="752"/>
                    <a:pt x="469" y="752"/>
                  </a:cubicBezTo>
                  <a:cubicBezTo>
                    <a:pt x="470" y="751"/>
                    <a:pt x="472" y="751"/>
                    <a:pt x="473" y="750"/>
                  </a:cubicBezTo>
                  <a:cubicBezTo>
                    <a:pt x="479" y="747"/>
                    <a:pt x="479" y="747"/>
                    <a:pt x="479" y="747"/>
                  </a:cubicBezTo>
                  <a:cubicBezTo>
                    <a:pt x="481" y="747"/>
                    <a:pt x="483" y="746"/>
                    <a:pt x="485" y="745"/>
                  </a:cubicBezTo>
                  <a:cubicBezTo>
                    <a:pt x="486" y="744"/>
                    <a:pt x="486" y="744"/>
                    <a:pt x="486" y="744"/>
                  </a:cubicBezTo>
                  <a:cubicBezTo>
                    <a:pt x="488" y="743"/>
                    <a:pt x="490" y="742"/>
                    <a:pt x="491" y="742"/>
                  </a:cubicBezTo>
                  <a:cubicBezTo>
                    <a:pt x="493" y="741"/>
                    <a:pt x="494" y="741"/>
                    <a:pt x="497" y="739"/>
                  </a:cubicBezTo>
                  <a:cubicBezTo>
                    <a:pt x="498" y="739"/>
                    <a:pt x="499" y="739"/>
                    <a:pt x="500" y="739"/>
                  </a:cubicBezTo>
                  <a:cubicBezTo>
                    <a:pt x="500" y="739"/>
                    <a:pt x="501" y="738"/>
                    <a:pt x="502" y="738"/>
                  </a:cubicBezTo>
                  <a:cubicBezTo>
                    <a:pt x="503" y="738"/>
                    <a:pt x="505" y="737"/>
                    <a:pt x="506" y="737"/>
                  </a:cubicBezTo>
                  <a:cubicBezTo>
                    <a:pt x="507" y="737"/>
                    <a:pt x="507" y="737"/>
                    <a:pt x="508" y="737"/>
                  </a:cubicBezTo>
                  <a:cubicBezTo>
                    <a:pt x="509" y="738"/>
                    <a:pt x="510" y="738"/>
                    <a:pt x="511" y="737"/>
                  </a:cubicBezTo>
                  <a:cubicBezTo>
                    <a:pt x="512" y="737"/>
                    <a:pt x="512" y="738"/>
                    <a:pt x="513" y="738"/>
                  </a:cubicBezTo>
                  <a:cubicBezTo>
                    <a:pt x="514" y="739"/>
                    <a:pt x="515" y="739"/>
                    <a:pt x="516" y="738"/>
                  </a:cubicBezTo>
                  <a:cubicBezTo>
                    <a:pt x="516" y="738"/>
                    <a:pt x="516" y="738"/>
                    <a:pt x="516" y="738"/>
                  </a:cubicBezTo>
                  <a:cubicBezTo>
                    <a:pt x="516" y="738"/>
                    <a:pt x="516" y="739"/>
                    <a:pt x="516" y="739"/>
                  </a:cubicBezTo>
                  <a:cubicBezTo>
                    <a:pt x="515" y="739"/>
                    <a:pt x="515" y="740"/>
                    <a:pt x="515" y="740"/>
                  </a:cubicBezTo>
                  <a:cubicBezTo>
                    <a:pt x="515" y="740"/>
                    <a:pt x="515" y="741"/>
                    <a:pt x="515" y="741"/>
                  </a:cubicBezTo>
                  <a:cubicBezTo>
                    <a:pt x="514" y="742"/>
                    <a:pt x="514" y="743"/>
                    <a:pt x="514" y="744"/>
                  </a:cubicBezTo>
                  <a:cubicBezTo>
                    <a:pt x="514" y="744"/>
                    <a:pt x="514" y="744"/>
                    <a:pt x="514" y="744"/>
                  </a:cubicBezTo>
                  <a:cubicBezTo>
                    <a:pt x="514" y="745"/>
                    <a:pt x="514" y="745"/>
                    <a:pt x="514" y="746"/>
                  </a:cubicBezTo>
                  <a:cubicBezTo>
                    <a:pt x="514" y="747"/>
                    <a:pt x="514" y="748"/>
                    <a:pt x="514" y="749"/>
                  </a:cubicBezTo>
                  <a:cubicBezTo>
                    <a:pt x="514" y="751"/>
                    <a:pt x="514" y="753"/>
                    <a:pt x="515" y="755"/>
                  </a:cubicBezTo>
                  <a:cubicBezTo>
                    <a:pt x="516" y="756"/>
                    <a:pt x="517" y="757"/>
                    <a:pt x="517" y="758"/>
                  </a:cubicBezTo>
                  <a:cubicBezTo>
                    <a:pt x="518" y="759"/>
                    <a:pt x="518" y="759"/>
                    <a:pt x="519" y="760"/>
                  </a:cubicBezTo>
                  <a:cubicBezTo>
                    <a:pt x="519" y="760"/>
                    <a:pt x="519" y="760"/>
                    <a:pt x="519" y="760"/>
                  </a:cubicBezTo>
                  <a:cubicBezTo>
                    <a:pt x="521" y="760"/>
                    <a:pt x="522" y="761"/>
                    <a:pt x="523" y="762"/>
                  </a:cubicBezTo>
                  <a:cubicBezTo>
                    <a:pt x="524" y="763"/>
                    <a:pt x="524" y="763"/>
                    <a:pt x="525" y="763"/>
                  </a:cubicBezTo>
                  <a:cubicBezTo>
                    <a:pt x="524" y="763"/>
                    <a:pt x="524" y="764"/>
                    <a:pt x="524" y="764"/>
                  </a:cubicBezTo>
                  <a:cubicBezTo>
                    <a:pt x="524" y="764"/>
                    <a:pt x="523" y="764"/>
                    <a:pt x="523" y="764"/>
                  </a:cubicBezTo>
                  <a:cubicBezTo>
                    <a:pt x="520" y="764"/>
                    <a:pt x="520" y="766"/>
                    <a:pt x="520" y="766"/>
                  </a:cubicBezTo>
                  <a:cubicBezTo>
                    <a:pt x="520" y="766"/>
                    <a:pt x="520" y="766"/>
                    <a:pt x="520" y="766"/>
                  </a:cubicBezTo>
                  <a:cubicBezTo>
                    <a:pt x="520" y="766"/>
                    <a:pt x="519" y="767"/>
                    <a:pt x="518" y="767"/>
                  </a:cubicBezTo>
                  <a:cubicBezTo>
                    <a:pt x="518" y="767"/>
                    <a:pt x="518" y="767"/>
                    <a:pt x="518" y="767"/>
                  </a:cubicBezTo>
                  <a:cubicBezTo>
                    <a:pt x="518" y="767"/>
                    <a:pt x="517" y="767"/>
                    <a:pt x="516" y="767"/>
                  </a:cubicBezTo>
                  <a:cubicBezTo>
                    <a:pt x="516" y="767"/>
                    <a:pt x="516" y="767"/>
                    <a:pt x="516" y="767"/>
                  </a:cubicBezTo>
                  <a:cubicBezTo>
                    <a:pt x="516" y="767"/>
                    <a:pt x="516" y="767"/>
                    <a:pt x="516" y="767"/>
                  </a:cubicBezTo>
                  <a:cubicBezTo>
                    <a:pt x="514" y="767"/>
                    <a:pt x="514" y="767"/>
                    <a:pt x="513" y="768"/>
                  </a:cubicBezTo>
                  <a:cubicBezTo>
                    <a:pt x="513" y="768"/>
                    <a:pt x="512" y="768"/>
                    <a:pt x="511" y="769"/>
                  </a:cubicBezTo>
                  <a:cubicBezTo>
                    <a:pt x="510" y="769"/>
                    <a:pt x="510" y="769"/>
                    <a:pt x="510" y="770"/>
                  </a:cubicBezTo>
                  <a:cubicBezTo>
                    <a:pt x="510" y="770"/>
                    <a:pt x="510" y="770"/>
                    <a:pt x="510" y="770"/>
                  </a:cubicBezTo>
                  <a:cubicBezTo>
                    <a:pt x="510" y="770"/>
                    <a:pt x="510" y="770"/>
                    <a:pt x="510" y="770"/>
                  </a:cubicBezTo>
                  <a:cubicBezTo>
                    <a:pt x="509" y="770"/>
                    <a:pt x="509" y="770"/>
                    <a:pt x="509" y="770"/>
                  </a:cubicBezTo>
                  <a:cubicBezTo>
                    <a:pt x="508" y="770"/>
                    <a:pt x="508" y="770"/>
                    <a:pt x="507" y="771"/>
                  </a:cubicBezTo>
                  <a:cubicBezTo>
                    <a:pt x="506" y="771"/>
                    <a:pt x="505" y="771"/>
                    <a:pt x="505" y="771"/>
                  </a:cubicBezTo>
                  <a:cubicBezTo>
                    <a:pt x="505" y="772"/>
                    <a:pt x="505" y="772"/>
                    <a:pt x="505" y="772"/>
                  </a:cubicBezTo>
                  <a:cubicBezTo>
                    <a:pt x="504" y="772"/>
                    <a:pt x="503" y="772"/>
                    <a:pt x="502" y="772"/>
                  </a:cubicBezTo>
                  <a:cubicBezTo>
                    <a:pt x="500" y="772"/>
                    <a:pt x="499" y="773"/>
                    <a:pt x="499" y="774"/>
                  </a:cubicBezTo>
                  <a:cubicBezTo>
                    <a:pt x="498" y="774"/>
                    <a:pt x="497" y="774"/>
                    <a:pt x="496" y="775"/>
                  </a:cubicBezTo>
                  <a:cubicBezTo>
                    <a:pt x="496" y="776"/>
                    <a:pt x="496" y="776"/>
                    <a:pt x="495" y="776"/>
                  </a:cubicBezTo>
                  <a:cubicBezTo>
                    <a:pt x="495" y="776"/>
                    <a:pt x="494" y="777"/>
                    <a:pt x="493" y="777"/>
                  </a:cubicBezTo>
                  <a:cubicBezTo>
                    <a:pt x="492" y="777"/>
                    <a:pt x="492" y="778"/>
                    <a:pt x="491" y="778"/>
                  </a:cubicBezTo>
                  <a:cubicBezTo>
                    <a:pt x="491" y="778"/>
                    <a:pt x="491" y="778"/>
                    <a:pt x="491" y="778"/>
                  </a:cubicBezTo>
                  <a:cubicBezTo>
                    <a:pt x="490" y="778"/>
                    <a:pt x="489" y="779"/>
                    <a:pt x="488" y="780"/>
                  </a:cubicBezTo>
                  <a:cubicBezTo>
                    <a:pt x="487" y="780"/>
                    <a:pt x="487" y="780"/>
                    <a:pt x="486" y="781"/>
                  </a:cubicBezTo>
                  <a:cubicBezTo>
                    <a:pt x="485" y="781"/>
                    <a:pt x="484" y="782"/>
                    <a:pt x="483" y="782"/>
                  </a:cubicBezTo>
                  <a:cubicBezTo>
                    <a:pt x="482" y="782"/>
                    <a:pt x="482" y="783"/>
                    <a:pt x="481" y="783"/>
                  </a:cubicBezTo>
                  <a:cubicBezTo>
                    <a:pt x="480" y="783"/>
                    <a:pt x="479" y="784"/>
                    <a:pt x="478" y="784"/>
                  </a:cubicBezTo>
                  <a:cubicBezTo>
                    <a:pt x="478" y="784"/>
                    <a:pt x="477" y="784"/>
                    <a:pt x="477" y="785"/>
                  </a:cubicBezTo>
                  <a:cubicBezTo>
                    <a:pt x="477" y="785"/>
                    <a:pt x="477" y="785"/>
                    <a:pt x="476" y="785"/>
                  </a:cubicBezTo>
                  <a:cubicBezTo>
                    <a:pt x="476" y="785"/>
                    <a:pt x="476" y="785"/>
                    <a:pt x="476" y="785"/>
                  </a:cubicBezTo>
                  <a:cubicBezTo>
                    <a:pt x="476" y="785"/>
                    <a:pt x="476" y="785"/>
                    <a:pt x="476" y="785"/>
                  </a:cubicBezTo>
                  <a:cubicBezTo>
                    <a:pt x="476" y="785"/>
                    <a:pt x="475" y="785"/>
                    <a:pt x="475" y="785"/>
                  </a:cubicBezTo>
                  <a:cubicBezTo>
                    <a:pt x="474" y="786"/>
                    <a:pt x="473" y="786"/>
                    <a:pt x="472" y="787"/>
                  </a:cubicBezTo>
                  <a:cubicBezTo>
                    <a:pt x="472" y="787"/>
                    <a:pt x="471" y="787"/>
                    <a:pt x="471" y="787"/>
                  </a:cubicBezTo>
                  <a:cubicBezTo>
                    <a:pt x="471" y="787"/>
                    <a:pt x="471" y="787"/>
                    <a:pt x="471" y="787"/>
                  </a:cubicBezTo>
                  <a:cubicBezTo>
                    <a:pt x="471" y="787"/>
                    <a:pt x="470" y="787"/>
                    <a:pt x="470" y="788"/>
                  </a:cubicBezTo>
                  <a:cubicBezTo>
                    <a:pt x="470" y="788"/>
                    <a:pt x="470" y="788"/>
                    <a:pt x="470" y="788"/>
                  </a:cubicBezTo>
                  <a:cubicBezTo>
                    <a:pt x="469" y="788"/>
                    <a:pt x="468" y="788"/>
                    <a:pt x="468" y="789"/>
                  </a:cubicBezTo>
                  <a:cubicBezTo>
                    <a:pt x="467" y="789"/>
                    <a:pt x="465" y="790"/>
                    <a:pt x="464" y="790"/>
                  </a:cubicBezTo>
                  <a:cubicBezTo>
                    <a:pt x="463" y="790"/>
                    <a:pt x="462" y="791"/>
                    <a:pt x="461" y="792"/>
                  </a:cubicBezTo>
                  <a:cubicBezTo>
                    <a:pt x="461" y="792"/>
                    <a:pt x="461" y="792"/>
                    <a:pt x="461" y="792"/>
                  </a:cubicBezTo>
                  <a:cubicBezTo>
                    <a:pt x="460" y="792"/>
                    <a:pt x="459" y="792"/>
                    <a:pt x="458" y="793"/>
                  </a:cubicBezTo>
                  <a:cubicBezTo>
                    <a:pt x="458" y="793"/>
                    <a:pt x="458" y="793"/>
                    <a:pt x="458" y="793"/>
                  </a:cubicBezTo>
                  <a:cubicBezTo>
                    <a:pt x="457" y="793"/>
                    <a:pt x="457" y="793"/>
                    <a:pt x="457" y="794"/>
                  </a:cubicBezTo>
                  <a:cubicBezTo>
                    <a:pt x="457" y="794"/>
                    <a:pt x="457" y="794"/>
                    <a:pt x="457" y="794"/>
                  </a:cubicBezTo>
                  <a:cubicBezTo>
                    <a:pt x="456" y="794"/>
                    <a:pt x="455" y="794"/>
                    <a:pt x="455" y="795"/>
                  </a:cubicBezTo>
                  <a:cubicBezTo>
                    <a:pt x="455" y="795"/>
                    <a:pt x="454" y="795"/>
                    <a:pt x="454" y="795"/>
                  </a:cubicBezTo>
                  <a:cubicBezTo>
                    <a:pt x="454" y="795"/>
                    <a:pt x="454" y="795"/>
                    <a:pt x="454" y="795"/>
                  </a:cubicBezTo>
                  <a:cubicBezTo>
                    <a:pt x="453" y="795"/>
                    <a:pt x="453" y="795"/>
                    <a:pt x="452" y="796"/>
                  </a:cubicBezTo>
                  <a:cubicBezTo>
                    <a:pt x="452" y="796"/>
                    <a:pt x="452" y="796"/>
                    <a:pt x="452" y="796"/>
                  </a:cubicBezTo>
                  <a:cubicBezTo>
                    <a:pt x="451" y="796"/>
                    <a:pt x="451" y="797"/>
                    <a:pt x="449" y="797"/>
                  </a:cubicBezTo>
                  <a:cubicBezTo>
                    <a:pt x="449" y="797"/>
                    <a:pt x="449" y="797"/>
                    <a:pt x="449" y="797"/>
                  </a:cubicBezTo>
                  <a:cubicBezTo>
                    <a:pt x="448" y="798"/>
                    <a:pt x="447" y="798"/>
                    <a:pt x="447" y="799"/>
                  </a:cubicBezTo>
                  <a:cubicBezTo>
                    <a:pt x="445" y="800"/>
                    <a:pt x="445" y="800"/>
                    <a:pt x="443" y="800"/>
                  </a:cubicBezTo>
                  <a:cubicBezTo>
                    <a:pt x="443" y="800"/>
                    <a:pt x="442" y="800"/>
                    <a:pt x="442" y="800"/>
                  </a:cubicBezTo>
                  <a:cubicBezTo>
                    <a:pt x="440" y="802"/>
                    <a:pt x="439" y="802"/>
                    <a:pt x="437" y="803"/>
                  </a:cubicBezTo>
                  <a:cubicBezTo>
                    <a:pt x="437" y="803"/>
                    <a:pt x="436" y="803"/>
                    <a:pt x="436" y="803"/>
                  </a:cubicBezTo>
                  <a:cubicBezTo>
                    <a:pt x="433" y="803"/>
                    <a:pt x="429" y="804"/>
                    <a:pt x="428" y="806"/>
                  </a:cubicBezTo>
                  <a:cubicBezTo>
                    <a:pt x="428" y="807"/>
                    <a:pt x="427" y="807"/>
                    <a:pt x="426" y="807"/>
                  </a:cubicBezTo>
                  <a:cubicBezTo>
                    <a:pt x="426" y="807"/>
                    <a:pt x="425" y="807"/>
                    <a:pt x="425" y="807"/>
                  </a:cubicBezTo>
                  <a:cubicBezTo>
                    <a:pt x="425" y="807"/>
                    <a:pt x="425" y="807"/>
                    <a:pt x="425" y="807"/>
                  </a:cubicBezTo>
                  <a:cubicBezTo>
                    <a:pt x="424" y="807"/>
                    <a:pt x="424" y="808"/>
                    <a:pt x="423" y="808"/>
                  </a:cubicBezTo>
                  <a:cubicBezTo>
                    <a:pt x="423" y="809"/>
                    <a:pt x="423" y="809"/>
                    <a:pt x="422" y="809"/>
                  </a:cubicBezTo>
                  <a:cubicBezTo>
                    <a:pt x="422" y="809"/>
                    <a:pt x="422" y="809"/>
                    <a:pt x="422" y="809"/>
                  </a:cubicBezTo>
                  <a:cubicBezTo>
                    <a:pt x="422" y="809"/>
                    <a:pt x="422" y="809"/>
                    <a:pt x="421" y="809"/>
                  </a:cubicBezTo>
                  <a:cubicBezTo>
                    <a:pt x="421" y="809"/>
                    <a:pt x="420" y="809"/>
                    <a:pt x="419" y="810"/>
                  </a:cubicBezTo>
                  <a:cubicBezTo>
                    <a:pt x="419" y="810"/>
                    <a:pt x="418" y="811"/>
                    <a:pt x="418" y="811"/>
                  </a:cubicBezTo>
                  <a:cubicBezTo>
                    <a:pt x="418" y="811"/>
                    <a:pt x="417" y="811"/>
                    <a:pt x="417" y="811"/>
                  </a:cubicBezTo>
                  <a:cubicBezTo>
                    <a:pt x="417" y="812"/>
                    <a:pt x="416" y="812"/>
                    <a:pt x="416" y="812"/>
                  </a:cubicBezTo>
                  <a:cubicBezTo>
                    <a:pt x="415" y="812"/>
                    <a:pt x="415" y="812"/>
                    <a:pt x="415" y="812"/>
                  </a:cubicBezTo>
                  <a:cubicBezTo>
                    <a:pt x="414" y="813"/>
                    <a:pt x="414" y="813"/>
                    <a:pt x="413" y="813"/>
                  </a:cubicBezTo>
                  <a:cubicBezTo>
                    <a:pt x="413" y="814"/>
                    <a:pt x="412" y="814"/>
                    <a:pt x="410" y="815"/>
                  </a:cubicBezTo>
                  <a:cubicBezTo>
                    <a:pt x="409" y="815"/>
                    <a:pt x="408" y="815"/>
                    <a:pt x="407" y="816"/>
                  </a:cubicBezTo>
                  <a:cubicBezTo>
                    <a:pt x="406" y="816"/>
                    <a:pt x="406" y="816"/>
                    <a:pt x="406" y="816"/>
                  </a:cubicBezTo>
                  <a:cubicBezTo>
                    <a:pt x="404" y="817"/>
                    <a:pt x="401" y="818"/>
                    <a:pt x="401" y="819"/>
                  </a:cubicBezTo>
                  <a:cubicBezTo>
                    <a:pt x="400" y="819"/>
                    <a:pt x="399" y="820"/>
                    <a:pt x="397" y="820"/>
                  </a:cubicBezTo>
                  <a:cubicBezTo>
                    <a:pt x="397" y="820"/>
                    <a:pt x="397" y="820"/>
                    <a:pt x="397" y="820"/>
                  </a:cubicBezTo>
                  <a:cubicBezTo>
                    <a:pt x="396" y="821"/>
                    <a:pt x="395" y="822"/>
                    <a:pt x="395" y="822"/>
                  </a:cubicBezTo>
                  <a:cubicBezTo>
                    <a:pt x="394" y="822"/>
                    <a:pt x="394" y="822"/>
                    <a:pt x="394" y="822"/>
                  </a:cubicBezTo>
                  <a:cubicBezTo>
                    <a:pt x="394" y="822"/>
                    <a:pt x="393" y="822"/>
                    <a:pt x="393" y="822"/>
                  </a:cubicBezTo>
                  <a:cubicBezTo>
                    <a:pt x="393" y="822"/>
                    <a:pt x="393" y="822"/>
                    <a:pt x="393" y="822"/>
                  </a:cubicBezTo>
                  <a:cubicBezTo>
                    <a:pt x="392" y="822"/>
                    <a:pt x="392" y="822"/>
                    <a:pt x="392" y="822"/>
                  </a:cubicBezTo>
                  <a:cubicBezTo>
                    <a:pt x="392" y="822"/>
                    <a:pt x="391" y="823"/>
                    <a:pt x="390" y="823"/>
                  </a:cubicBezTo>
                  <a:cubicBezTo>
                    <a:pt x="390" y="823"/>
                    <a:pt x="389" y="824"/>
                    <a:pt x="388" y="824"/>
                  </a:cubicBezTo>
                  <a:cubicBezTo>
                    <a:pt x="387" y="824"/>
                    <a:pt x="386" y="825"/>
                    <a:pt x="385" y="826"/>
                  </a:cubicBezTo>
                  <a:close/>
                  <a:moveTo>
                    <a:pt x="362" y="730"/>
                  </a:moveTo>
                  <a:cubicBezTo>
                    <a:pt x="362" y="730"/>
                    <a:pt x="361" y="730"/>
                    <a:pt x="361" y="730"/>
                  </a:cubicBezTo>
                  <a:cubicBezTo>
                    <a:pt x="361" y="730"/>
                    <a:pt x="361" y="730"/>
                    <a:pt x="361" y="730"/>
                  </a:cubicBezTo>
                  <a:cubicBezTo>
                    <a:pt x="361" y="730"/>
                    <a:pt x="361" y="730"/>
                    <a:pt x="361" y="730"/>
                  </a:cubicBezTo>
                  <a:cubicBezTo>
                    <a:pt x="360" y="730"/>
                    <a:pt x="360" y="730"/>
                    <a:pt x="360" y="730"/>
                  </a:cubicBezTo>
                  <a:cubicBezTo>
                    <a:pt x="360" y="730"/>
                    <a:pt x="359" y="730"/>
                    <a:pt x="359" y="731"/>
                  </a:cubicBezTo>
                  <a:cubicBezTo>
                    <a:pt x="359" y="731"/>
                    <a:pt x="359" y="731"/>
                    <a:pt x="359" y="731"/>
                  </a:cubicBezTo>
                  <a:cubicBezTo>
                    <a:pt x="358" y="732"/>
                    <a:pt x="357" y="731"/>
                    <a:pt x="357" y="731"/>
                  </a:cubicBezTo>
                  <a:cubicBezTo>
                    <a:pt x="357" y="731"/>
                    <a:pt x="357" y="731"/>
                    <a:pt x="357" y="731"/>
                  </a:cubicBezTo>
                  <a:cubicBezTo>
                    <a:pt x="356" y="731"/>
                    <a:pt x="355" y="731"/>
                    <a:pt x="355" y="731"/>
                  </a:cubicBezTo>
                  <a:cubicBezTo>
                    <a:pt x="353" y="731"/>
                    <a:pt x="352" y="732"/>
                    <a:pt x="352" y="733"/>
                  </a:cubicBezTo>
                  <a:cubicBezTo>
                    <a:pt x="352" y="733"/>
                    <a:pt x="351" y="733"/>
                    <a:pt x="351" y="733"/>
                  </a:cubicBezTo>
                  <a:cubicBezTo>
                    <a:pt x="350" y="733"/>
                    <a:pt x="350" y="734"/>
                    <a:pt x="350" y="734"/>
                  </a:cubicBezTo>
                  <a:cubicBezTo>
                    <a:pt x="348" y="734"/>
                    <a:pt x="347" y="735"/>
                    <a:pt x="346" y="735"/>
                  </a:cubicBezTo>
                  <a:cubicBezTo>
                    <a:pt x="346" y="735"/>
                    <a:pt x="345" y="736"/>
                    <a:pt x="344" y="736"/>
                  </a:cubicBezTo>
                  <a:cubicBezTo>
                    <a:pt x="343" y="736"/>
                    <a:pt x="342" y="737"/>
                    <a:pt x="342" y="737"/>
                  </a:cubicBezTo>
                  <a:cubicBezTo>
                    <a:pt x="342" y="738"/>
                    <a:pt x="341" y="738"/>
                    <a:pt x="341" y="738"/>
                  </a:cubicBezTo>
                  <a:cubicBezTo>
                    <a:pt x="341" y="738"/>
                    <a:pt x="341" y="738"/>
                    <a:pt x="340" y="738"/>
                  </a:cubicBezTo>
                  <a:cubicBezTo>
                    <a:pt x="340" y="738"/>
                    <a:pt x="340" y="739"/>
                    <a:pt x="338" y="739"/>
                  </a:cubicBezTo>
                  <a:cubicBezTo>
                    <a:pt x="337" y="739"/>
                    <a:pt x="336" y="739"/>
                    <a:pt x="336" y="740"/>
                  </a:cubicBezTo>
                  <a:cubicBezTo>
                    <a:pt x="336" y="740"/>
                    <a:pt x="336" y="740"/>
                    <a:pt x="336" y="740"/>
                  </a:cubicBezTo>
                  <a:cubicBezTo>
                    <a:pt x="335" y="740"/>
                    <a:pt x="335" y="740"/>
                    <a:pt x="335" y="740"/>
                  </a:cubicBezTo>
                  <a:cubicBezTo>
                    <a:pt x="335" y="740"/>
                    <a:pt x="334" y="740"/>
                    <a:pt x="334" y="740"/>
                  </a:cubicBezTo>
                  <a:cubicBezTo>
                    <a:pt x="333" y="740"/>
                    <a:pt x="332" y="741"/>
                    <a:pt x="331" y="742"/>
                  </a:cubicBezTo>
                  <a:cubicBezTo>
                    <a:pt x="331" y="742"/>
                    <a:pt x="330" y="742"/>
                    <a:pt x="329" y="743"/>
                  </a:cubicBezTo>
                  <a:cubicBezTo>
                    <a:pt x="328" y="743"/>
                    <a:pt x="328" y="744"/>
                    <a:pt x="327" y="744"/>
                  </a:cubicBezTo>
                  <a:cubicBezTo>
                    <a:pt x="326" y="744"/>
                    <a:pt x="326" y="744"/>
                    <a:pt x="326" y="744"/>
                  </a:cubicBezTo>
                  <a:cubicBezTo>
                    <a:pt x="326" y="744"/>
                    <a:pt x="326" y="744"/>
                    <a:pt x="326" y="744"/>
                  </a:cubicBezTo>
                  <a:cubicBezTo>
                    <a:pt x="325" y="743"/>
                    <a:pt x="324" y="744"/>
                    <a:pt x="324" y="744"/>
                  </a:cubicBezTo>
                  <a:cubicBezTo>
                    <a:pt x="323" y="744"/>
                    <a:pt x="323" y="745"/>
                    <a:pt x="323" y="745"/>
                  </a:cubicBezTo>
                  <a:cubicBezTo>
                    <a:pt x="322" y="746"/>
                    <a:pt x="322" y="746"/>
                    <a:pt x="322" y="746"/>
                  </a:cubicBezTo>
                  <a:cubicBezTo>
                    <a:pt x="322" y="746"/>
                    <a:pt x="322" y="746"/>
                    <a:pt x="322" y="745"/>
                  </a:cubicBezTo>
                  <a:cubicBezTo>
                    <a:pt x="321" y="745"/>
                    <a:pt x="320" y="745"/>
                    <a:pt x="320" y="745"/>
                  </a:cubicBezTo>
                  <a:cubicBezTo>
                    <a:pt x="319" y="745"/>
                    <a:pt x="319" y="745"/>
                    <a:pt x="319" y="745"/>
                  </a:cubicBezTo>
                  <a:cubicBezTo>
                    <a:pt x="318" y="746"/>
                    <a:pt x="318" y="746"/>
                    <a:pt x="318" y="746"/>
                  </a:cubicBezTo>
                  <a:cubicBezTo>
                    <a:pt x="318" y="747"/>
                    <a:pt x="318" y="747"/>
                    <a:pt x="318" y="747"/>
                  </a:cubicBezTo>
                  <a:cubicBezTo>
                    <a:pt x="317" y="747"/>
                    <a:pt x="317" y="747"/>
                    <a:pt x="317" y="747"/>
                  </a:cubicBezTo>
                  <a:cubicBezTo>
                    <a:pt x="316" y="747"/>
                    <a:pt x="316" y="747"/>
                    <a:pt x="316" y="747"/>
                  </a:cubicBezTo>
                  <a:cubicBezTo>
                    <a:pt x="316" y="747"/>
                    <a:pt x="315" y="747"/>
                    <a:pt x="315" y="747"/>
                  </a:cubicBezTo>
                  <a:cubicBezTo>
                    <a:pt x="315" y="747"/>
                    <a:pt x="315" y="747"/>
                    <a:pt x="315" y="747"/>
                  </a:cubicBezTo>
                  <a:cubicBezTo>
                    <a:pt x="314" y="747"/>
                    <a:pt x="313" y="747"/>
                    <a:pt x="312" y="747"/>
                  </a:cubicBezTo>
                  <a:cubicBezTo>
                    <a:pt x="312" y="747"/>
                    <a:pt x="312" y="747"/>
                    <a:pt x="312" y="747"/>
                  </a:cubicBezTo>
                  <a:cubicBezTo>
                    <a:pt x="312" y="747"/>
                    <a:pt x="312" y="747"/>
                    <a:pt x="312" y="747"/>
                  </a:cubicBezTo>
                  <a:cubicBezTo>
                    <a:pt x="312" y="747"/>
                    <a:pt x="312" y="747"/>
                    <a:pt x="312" y="747"/>
                  </a:cubicBezTo>
                  <a:cubicBezTo>
                    <a:pt x="311" y="747"/>
                    <a:pt x="310" y="747"/>
                    <a:pt x="309" y="747"/>
                  </a:cubicBezTo>
                  <a:cubicBezTo>
                    <a:pt x="309" y="747"/>
                    <a:pt x="308" y="747"/>
                    <a:pt x="308" y="748"/>
                  </a:cubicBezTo>
                  <a:cubicBezTo>
                    <a:pt x="307" y="747"/>
                    <a:pt x="307" y="747"/>
                    <a:pt x="307" y="747"/>
                  </a:cubicBezTo>
                  <a:cubicBezTo>
                    <a:pt x="307" y="747"/>
                    <a:pt x="306" y="747"/>
                    <a:pt x="306" y="747"/>
                  </a:cubicBezTo>
                  <a:cubicBezTo>
                    <a:pt x="306" y="747"/>
                    <a:pt x="305" y="747"/>
                    <a:pt x="305" y="747"/>
                  </a:cubicBezTo>
                  <a:cubicBezTo>
                    <a:pt x="305" y="747"/>
                    <a:pt x="305" y="747"/>
                    <a:pt x="305" y="747"/>
                  </a:cubicBezTo>
                  <a:cubicBezTo>
                    <a:pt x="305" y="747"/>
                    <a:pt x="304" y="746"/>
                    <a:pt x="304" y="746"/>
                  </a:cubicBezTo>
                  <a:cubicBezTo>
                    <a:pt x="304" y="746"/>
                    <a:pt x="303" y="746"/>
                    <a:pt x="303" y="746"/>
                  </a:cubicBezTo>
                  <a:cubicBezTo>
                    <a:pt x="303" y="746"/>
                    <a:pt x="303" y="746"/>
                    <a:pt x="303" y="746"/>
                  </a:cubicBezTo>
                  <a:cubicBezTo>
                    <a:pt x="303" y="745"/>
                    <a:pt x="303" y="745"/>
                    <a:pt x="302" y="745"/>
                  </a:cubicBezTo>
                  <a:cubicBezTo>
                    <a:pt x="302" y="745"/>
                    <a:pt x="302" y="745"/>
                    <a:pt x="301" y="745"/>
                  </a:cubicBezTo>
                  <a:cubicBezTo>
                    <a:pt x="301" y="745"/>
                    <a:pt x="301" y="745"/>
                    <a:pt x="301" y="745"/>
                  </a:cubicBezTo>
                  <a:cubicBezTo>
                    <a:pt x="301" y="743"/>
                    <a:pt x="301" y="742"/>
                    <a:pt x="299" y="742"/>
                  </a:cubicBezTo>
                  <a:cubicBezTo>
                    <a:pt x="299" y="742"/>
                    <a:pt x="299" y="742"/>
                    <a:pt x="299" y="742"/>
                  </a:cubicBezTo>
                  <a:cubicBezTo>
                    <a:pt x="298" y="742"/>
                    <a:pt x="298" y="742"/>
                    <a:pt x="298" y="741"/>
                  </a:cubicBezTo>
                  <a:cubicBezTo>
                    <a:pt x="298" y="741"/>
                    <a:pt x="297" y="740"/>
                    <a:pt x="296" y="740"/>
                  </a:cubicBezTo>
                  <a:cubicBezTo>
                    <a:pt x="296" y="740"/>
                    <a:pt x="296" y="740"/>
                    <a:pt x="296" y="740"/>
                  </a:cubicBezTo>
                  <a:cubicBezTo>
                    <a:pt x="296" y="740"/>
                    <a:pt x="295" y="739"/>
                    <a:pt x="295" y="739"/>
                  </a:cubicBezTo>
                  <a:cubicBezTo>
                    <a:pt x="294" y="739"/>
                    <a:pt x="294" y="739"/>
                    <a:pt x="294" y="740"/>
                  </a:cubicBezTo>
                  <a:cubicBezTo>
                    <a:pt x="294" y="739"/>
                    <a:pt x="294" y="739"/>
                    <a:pt x="294" y="739"/>
                  </a:cubicBezTo>
                  <a:cubicBezTo>
                    <a:pt x="294" y="738"/>
                    <a:pt x="294" y="738"/>
                    <a:pt x="294" y="738"/>
                  </a:cubicBezTo>
                  <a:cubicBezTo>
                    <a:pt x="293" y="737"/>
                    <a:pt x="292" y="737"/>
                    <a:pt x="292" y="737"/>
                  </a:cubicBezTo>
                  <a:cubicBezTo>
                    <a:pt x="292" y="737"/>
                    <a:pt x="291" y="737"/>
                    <a:pt x="291" y="737"/>
                  </a:cubicBezTo>
                  <a:cubicBezTo>
                    <a:pt x="291" y="736"/>
                    <a:pt x="291" y="736"/>
                    <a:pt x="291" y="736"/>
                  </a:cubicBezTo>
                  <a:cubicBezTo>
                    <a:pt x="291" y="735"/>
                    <a:pt x="291" y="735"/>
                    <a:pt x="290" y="734"/>
                  </a:cubicBezTo>
                  <a:cubicBezTo>
                    <a:pt x="290" y="734"/>
                    <a:pt x="289" y="734"/>
                    <a:pt x="289" y="733"/>
                  </a:cubicBezTo>
                  <a:cubicBezTo>
                    <a:pt x="288" y="733"/>
                    <a:pt x="288" y="732"/>
                    <a:pt x="287" y="732"/>
                  </a:cubicBezTo>
                  <a:cubicBezTo>
                    <a:pt x="287" y="731"/>
                    <a:pt x="287" y="731"/>
                    <a:pt x="287" y="731"/>
                  </a:cubicBezTo>
                  <a:cubicBezTo>
                    <a:pt x="287" y="731"/>
                    <a:pt x="286" y="731"/>
                    <a:pt x="286" y="730"/>
                  </a:cubicBezTo>
                  <a:cubicBezTo>
                    <a:pt x="286" y="730"/>
                    <a:pt x="286" y="730"/>
                    <a:pt x="285" y="730"/>
                  </a:cubicBezTo>
                  <a:cubicBezTo>
                    <a:pt x="285" y="730"/>
                    <a:pt x="285" y="730"/>
                    <a:pt x="285" y="729"/>
                  </a:cubicBezTo>
                  <a:cubicBezTo>
                    <a:pt x="285" y="729"/>
                    <a:pt x="285" y="729"/>
                    <a:pt x="284" y="729"/>
                  </a:cubicBezTo>
                  <a:cubicBezTo>
                    <a:pt x="284" y="728"/>
                    <a:pt x="283" y="727"/>
                    <a:pt x="282" y="727"/>
                  </a:cubicBezTo>
                  <a:cubicBezTo>
                    <a:pt x="282" y="727"/>
                    <a:pt x="282" y="726"/>
                    <a:pt x="282" y="726"/>
                  </a:cubicBezTo>
                  <a:cubicBezTo>
                    <a:pt x="282" y="726"/>
                    <a:pt x="282" y="726"/>
                    <a:pt x="281" y="726"/>
                  </a:cubicBezTo>
                  <a:cubicBezTo>
                    <a:pt x="281" y="726"/>
                    <a:pt x="281" y="726"/>
                    <a:pt x="281" y="726"/>
                  </a:cubicBezTo>
                  <a:cubicBezTo>
                    <a:pt x="281" y="725"/>
                    <a:pt x="281" y="725"/>
                    <a:pt x="280" y="725"/>
                  </a:cubicBezTo>
                  <a:cubicBezTo>
                    <a:pt x="280" y="724"/>
                    <a:pt x="280" y="724"/>
                    <a:pt x="280" y="724"/>
                  </a:cubicBezTo>
                  <a:cubicBezTo>
                    <a:pt x="281" y="723"/>
                    <a:pt x="280" y="722"/>
                    <a:pt x="279" y="721"/>
                  </a:cubicBezTo>
                  <a:cubicBezTo>
                    <a:pt x="278" y="720"/>
                    <a:pt x="277" y="719"/>
                    <a:pt x="275" y="719"/>
                  </a:cubicBezTo>
                  <a:cubicBezTo>
                    <a:pt x="275" y="717"/>
                    <a:pt x="274" y="717"/>
                    <a:pt x="273" y="717"/>
                  </a:cubicBezTo>
                  <a:cubicBezTo>
                    <a:pt x="272" y="715"/>
                    <a:pt x="271" y="713"/>
                    <a:pt x="270" y="714"/>
                  </a:cubicBezTo>
                  <a:cubicBezTo>
                    <a:pt x="269" y="713"/>
                    <a:pt x="269" y="713"/>
                    <a:pt x="268" y="713"/>
                  </a:cubicBezTo>
                  <a:cubicBezTo>
                    <a:pt x="268" y="711"/>
                    <a:pt x="267" y="710"/>
                    <a:pt x="266" y="710"/>
                  </a:cubicBezTo>
                  <a:cubicBezTo>
                    <a:pt x="266" y="710"/>
                    <a:pt x="266" y="710"/>
                    <a:pt x="266" y="710"/>
                  </a:cubicBezTo>
                  <a:cubicBezTo>
                    <a:pt x="266" y="709"/>
                    <a:pt x="265" y="709"/>
                    <a:pt x="265" y="709"/>
                  </a:cubicBezTo>
                  <a:cubicBezTo>
                    <a:pt x="264" y="709"/>
                    <a:pt x="264" y="709"/>
                    <a:pt x="263" y="708"/>
                  </a:cubicBezTo>
                  <a:cubicBezTo>
                    <a:pt x="263" y="708"/>
                    <a:pt x="263" y="708"/>
                    <a:pt x="262" y="708"/>
                  </a:cubicBezTo>
                  <a:cubicBezTo>
                    <a:pt x="262" y="707"/>
                    <a:pt x="262" y="707"/>
                    <a:pt x="262" y="707"/>
                  </a:cubicBezTo>
                  <a:cubicBezTo>
                    <a:pt x="262" y="707"/>
                    <a:pt x="262" y="707"/>
                    <a:pt x="261" y="707"/>
                  </a:cubicBezTo>
                  <a:cubicBezTo>
                    <a:pt x="261" y="706"/>
                    <a:pt x="261" y="706"/>
                    <a:pt x="261" y="706"/>
                  </a:cubicBezTo>
                  <a:cubicBezTo>
                    <a:pt x="262" y="706"/>
                    <a:pt x="262" y="705"/>
                    <a:pt x="261" y="705"/>
                  </a:cubicBezTo>
                  <a:cubicBezTo>
                    <a:pt x="261" y="705"/>
                    <a:pt x="261" y="704"/>
                    <a:pt x="261" y="704"/>
                  </a:cubicBezTo>
                  <a:cubicBezTo>
                    <a:pt x="261" y="704"/>
                    <a:pt x="261" y="704"/>
                    <a:pt x="260" y="703"/>
                  </a:cubicBezTo>
                  <a:cubicBezTo>
                    <a:pt x="260" y="703"/>
                    <a:pt x="260" y="703"/>
                    <a:pt x="260" y="703"/>
                  </a:cubicBezTo>
                  <a:cubicBezTo>
                    <a:pt x="260" y="702"/>
                    <a:pt x="259" y="702"/>
                    <a:pt x="257" y="700"/>
                  </a:cubicBezTo>
                  <a:cubicBezTo>
                    <a:pt x="256" y="699"/>
                    <a:pt x="255" y="698"/>
                    <a:pt x="254" y="697"/>
                  </a:cubicBezTo>
                  <a:cubicBezTo>
                    <a:pt x="253" y="697"/>
                    <a:pt x="253" y="697"/>
                    <a:pt x="253" y="697"/>
                  </a:cubicBezTo>
                  <a:cubicBezTo>
                    <a:pt x="252" y="696"/>
                    <a:pt x="252" y="696"/>
                    <a:pt x="253" y="696"/>
                  </a:cubicBezTo>
                  <a:cubicBezTo>
                    <a:pt x="253" y="696"/>
                    <a:pt x="253" y="695"/>
                    <a:pt x="252" y="695"/>
                  </a:cubicBezTo>
                  <a:cubicBezTo>
                    <a:pt x="252" y="695"/>
                    <a:pt x="252" y="695"/>
                    <a:pt x="252" y="695"/>
                  </a:cubicBezTo>
                  <a:cubicBezTo>
                    <a:pt x="251" y="694"/>
                    <a:pt x="251" y="694"/>
                    <a:pt x="251" y="693"/>
                  </a:cubicBezTo>
                  <a:cubicBezTo>
                    <a:pt x="250" y="693"/>
                    <a:pt x="250" y="693"/>
                    <a:pt x="250" y="692"/>
                  </a:cubicBezTo>
                  <a:cubicBezTo>
                    <a:pt x="250" y="692"/>
                    <a:pt x="249" y="692"/>
                    <a:pt x="249" y="691"/>
                  </a:cubicBezTo>
                  <a:cubicBezTo>
                    <a:pt x="249" y="691"/>
                    <a:pt x="248" y="690"/>
                    <a:pt x="248" y="690"/>
                  </a:cubicBezTo>
                  <a:cubicBezTo>
                    <a:pt x="248" y="689"/>
                    <a:pt x="247" y="689"/>
                    <a:pt x="246" y="688"/>
                  </a:cubicBezTo>
                  <a:cubicBezTo>
                    <a:pt x="246" y="687"/>
                    <a:pt x="246" y="686"/>
                    <a:pt x="245" y="686"/>
                  </a:cubicBezTo>
                  <a:cubicBezTo>
                    <a:pt x="244" y="686"/>
                    <a:pt x="244" y="686"/>
                    <a:pt x="244" y="685"/>
                  </a:cubicBezTo>
                  <a:cubicBezTo>
                    <a:pt x="244" y="685"/>
                    <a:pt x="244" y="685"/>
                    <a:pt x="244" y="685"/>
                  </a:cubicBezTo>
                  <a:cubicBezTo>
                    <a:pt x="244" y="685"/>
                    <a:pt x="244" y="685"/>
                    <a:pt x="243" y="685"/>
                  </a:cubicBezTo>
                  <a:cubicBezTo>
                    <a:pt x="243" y="684"/>
                    <a:pt x="242" y="684"/>
                    <a:pt x="242" y="683"/>
                  </a:cubicBezTo>
                  <a:cubicBezTo>
                    <a:pt x="242" y="683"/>
                    <a:pt x="242" y="683"/>
                    <a:pt x="242" y="682"/>
                  </a:cubicBezTo>
                  <a:cubicBezTo>
                    <a:pt x="241" y="681"/>
                    <a:pt x="240" y="681"/>
                    <a:pt x="240" y="680"/>
                  </a:cubicBezTo>
                  <a:cubicBezTo>
                    <a:pt x="239" y="680"/>
                    <a:pt x="239" y="679"/>
                    <a:pt x="238" y="679"/>
                  </a:cubicBezTo>
                  <a:cubicBezTo>
                    <a:pt x="238" y="678"/>
                    <a:pt x="238" y="678"/>
                    <a:pt x="237" y="677"/>
                  </a:cubicBezTo>
                  <a:cubicBezTo>
                    <a:pt x="237" y="677"/>
                    <a:pt x="237" y="677"/>
                    <a:pt x="237" y="677"/>
                  </a:cubicBezTo>
                  <a:cubicBezTo>
                    <a:pt x="237" y="676"/>
                    <a:pt x="236" y="676"/>
                    <a:pt x="235" y="675"/>
                  </a:cubicBezTo>
                  <a:cubicBezTo>
                    <a:pt x="234" y="675"/>
                    <a:pt x="234" y="675"/>
                    <a:pt x="234" y="675"/>
                  </a:cubicBezTo>
                  <a:cubicBezTo>
                    <a:pt x="234" y="675"/>
                    <a:pt x="234" y="675"/>
                    <a:pt x="234" y="675"/>
                  </a:cubicBezTo>
                  <a:cubicBezTo>
                    <a:pt x="234" y="675"/>
                    <a:pt x="234" y="674"/>
                    <a:pt x="234" y="674"/>
                  </a:cubicBezTo>
                  <a:cubicBezTo>
                    <a:pt x="234" y="674"/>
                    <a:pt x="234" y="674"/>
                    <a:pt x="234" y="674"/>
                  </a:cubicBezTo>
                  <a:cubicBezTo>
                    <a:pt x="234" y="674"/>
                    <a:pt x="234" y="674"/>
                    <a:pt x="234" y="673"/>
                  </a:cubicBezTo>
                  <a:cubicBezTo>
                    <a:pt x="233" y="673"/>
                    <a:pt x="233" y="673"/>
                    <a:pt x="233" y="672"/>
                  </a:cubicBezTo>
                  <a:cubicBezTo>
                    <a:pt x="233" y="672"/>
                    <a:pt x="233" y="672"/>
                    <a:pt x="233" y="672"/>
                  </a:cubicBezTo>
                  <a:cubicBezTo>
                    <a:pt x="233" y="672"/>
                    <a:pt x="232" y="671"/>
                    <a:pt x="232" y="671"/>
                  </a:cubicBezTo>
                  <a:cubicBezTo>
                    <a:pt x="231" y="671"/>
                    <a:pt x="231" y="671"/>
                    <a:pt x="231" y="671"/>
                  </a:cubicBezTo>
                  <a:cubicBezTo>
                    <a:pt x="231" y="671"/>
                    <a:pt x="231" y="671"/>
                    <a:pt x="231" y="671"/>
                  </a:cubicBezTo>
                  <a:cubicBezTo>
                    <a:pt x="231" y="670"/>
                    <a:pt x="231" y="670"/>
                    <a:pt x="230" y="670"/>
                  </a:cubicBezTo>
                  <a:cubicBezTo>
                    <a:pt x="230" y="669"/>
                    <a:pt x="229" y="668"/>
                    <a:pt x="229" y="668"/>
                  </a:cubicBezTo>
                  <a:cubicBezTo>
                    <a:pt x="229" y="668"/>
                    <a:pt x="229" y="667"/>
                    <a:pt x="229" y="667"/>
                  </a:cubicBezTo>
                  <a:cubicBezTo>
                    <a:pt x="229" y="665"/>
                    <a:pt x="228" y="664"/>
                    <a:pt x="226" y="664"/>
                  </a:cubicBezTo>
                  <a:cubicBezTo>
                    <a:pt x="226" y="664"/>
                    <a:pt x="226" y="664"/>
                    <a:pt x="226" y="664"/>
                  </a:cubicBezTo>
                  <a:cubicBezTo>
                    <a:pt x="226" y="664"/>
                    <a:pt x="226" y="664"/>
                    <a:pt x="225" y="664"/>
                  </a:cubicBezTo>
                  <a:cubicBezTo>
                    <a:pt x="225" y="664"/>
                    <a:pt x="225" y="663"/>
                    <a:pt x="225" y="664"/>
                  </a:cubicBezTo>
                  <a:cubicBezTo>
                    <a:pt x="225" y="663"/>
                    <a:pt x="225" y="663"/>
                    <a:pt x="225" y="663"/>
                  </a:cubicBezTo>
                  <a:cubicBezTo>
                    <a:pt x="225" y="663"/>
                    <a:pt x="224" y="662"/>
                    <a:pt x="224" y="661"/>
                  </a:cubicBezTo>
                  <a:cubicBezTo>
                    <a:pt x="224" y="661"/>
                    <a:pt x="224" y="660"/>
                    <a:pt x="223" y="660"/>
                  </a:cubicBezTo>
                  <a:cubicBezTo>
                    <a:pt x="223" y="660"/>
                    <a:pt x="223" y="660"/>
                    <a:pt x="223" y="660"/>
                  </a:cubicBezTo>
                  <a:cubicBezTo>
                    <a:pt x="222" y="660"/>
                    <a:pt x="222" y="660"/>
                    <a:pt x="222" y="659"/>
                  </a:cubicBezTo>
                  <a:cubicBezTo>
                    <a:pt x="222" y="659"/>
                    <a:pt x="222" y="659"/>
                    <a:pt x="222" y="659"/>
                  </a:cubicBezTo>
                  <a:cubicBezTo>
                    <a:pt x="222" y="658"/>
                    <a:pt x="222" y="658"/>
                    <a:pt x="221" y="658"/>
                  </a:cubicBezTo>
                  <a:cubicBezTo>
                    <a:pt x="222" y="657"/>
                    <a:pt x="222" y="657"/>
                    <a:pt x="221" y="656"/>
                  </a:cubicBezTo>
                  <a:cubicBezTo>
                    <a:pt x="221" y="655"/>
                    <a:pt x="220" y="654"/>
                    <a:pt x="219" y="655"/>
                  </a:cubicBezTo>
                  <a:cubicBezTo>
                    <a:pt x="219" y="655"/>
                    <a:pt x="219" y="655"/>
                    <a:pt x="219" y="655"/>
                  </a:cubicBezTo>
                  <a:cubicBezTo>
                    <a:pt x="218" y="654"/>
                    <a:pt x="218" y="654"/>
                    <a:pt x="218" y="654"/>
                  </a:cubicBezTo>
                  <a:cubicBezTo>
                    <a:pt x="218" y="653"/>
                    <a:pt x="218" y="653"/>
                    <a:pt x="218" y="653"/>
                  </a:cubicBezTo>
                  <a:cubicBezTo>
                    <a:pt x="218" y="653"/>
                    <a:pt x="217" y="653"/>
                    <a:pt x="217" y="653"/>
                  </a:cubicBezTo>
                  <a:cubicBezTo>
                    <a:pt x="217" y="653"/>
                    <a:pt x="217" y="653"/>
                    <a:pt x="217" y="653"/>
                  </a:cubicBezTo>
                  <a:cubicBezTo>
                    <a:pt x="217" y="652"/>
                    <a:pt x="217" y="652"/>
                    <a:pt x="217" y="652"/>
                  </a:cubicBezTo>
                  <a:cubicBezTo>
                    <a:pt x="217" y="651"/>
                    <a:pt x="217" y="651"/>
                    <a:pt x="216" y="651"/>
                  </a:cubicBezTo>
                  <a:cubicBezTo>
                    <a:pt x="216" y="651"/>
                    <a:pt x="216" y="651"/>
                    <a:pt x="216" y="651"/>
                  </a:cubicBezTo>
                  <a:cubicBezTo>
                    <a:pt x="216" y="651"/>
                    <a:pt x="216" y="651"/>
                    <a:pt x="216" y="650"/>
                  </a:cubicBezTo>
                  <a:cubicBezTo>
                    <a:pt x="216" y="650"/>
                    <a:pt x="216" y="650"/>
                    <a:pt x="216" y="650"/>
                  </a:cubicBezTo>
                  <a:cubicBezTo>
                    <a:pt x="217" y="649"/>
                    <a:pt x="217" y="648"/>
                    <a:pt x="217" y="648"/>
                  </a:cubicBezTo>
                  <a:cubicBezTo>
                    <a:pt x="217" y="647"/>
                    <a:pt x="217" y="646"/>
                    <a:pt x="217" y="646"/>
                  </a:cubicBezTo>
                  <a:cubicBezTo>
                    <a:pt x="216" y="645"/>
                    <a:pt x="216" y="645"/>
                    <a:pt x="215" y="645"/>
                  </a:cubicBezTo>
                  <a:cubicBezTo>
                    <a:pt x="215" y="645"/>
                    <a:pt x="215" y="645"/>
                    <a:pt x="215" y="644"/>
                  </a:cubicBezTo>
                  <a:cubicBezTo>
                    <a:pt x="215" y="644"/>
                    <a:pt x="215" y="644"/>
                    <a:pt x="215" y="644"/>
                  </a:cubicBezTo>
                  <a:cubicBezTo>
                    <a:pt x="215" y="644"/>
                    <a:pt x="215" y="643"/>
                    <a:pt x="214" y="643"/>
                  </a:cubicBezTo>
                  <a:cubicBezTo>
                    <a:pt x="214" y="643"/>
                    <a:pt x="214" y="642"/>
                    <a:pt x="214" y="642"/>
                  </a:cubicBezTo>
                  <a:cubicBezTo>
                    <a:pt x="214" y="642"/>
                    <a:pt x="214" y="642"/>
                    <a:pt x="214" y="642"/>
                  </a:cubicBezTo>
                  <a:cubicBezTo>
                    <a:pt x="214" y="641"/>
                    <a:pt x="214" y="641"/>
                    <a:pt x="214" y="641"/>
                  </a:cubicBezTo>
                  <a:cubicBezTo>
                    <a:pt x="214" y="641"/>
                    <a:pt x="214" y="640"/>
                    <a:pt x="214" y="640"/>
                  </a:cubicBezTo>
                  <a:cubicBezTo>
                    <a:pt x="214" y="639"/>
                    <a:pt x="214" y="638"/>
                    <a:pt x="214" y="638"/>
                  </a:cubicBezTo>
                  <a:cubicBezTo>
                    <a:pt x="214" y="638"/>
                    <a:pt x="214" y="638"/>
                    <a:pt x="214" y="637"/>
                  </a:cubicBezTo>
                  <a:cubicBezTo>
                    <a:pt x="214" y="636"/>
                    <a:pt x="214" y="636"/>
                    <a:pt x="214" y="635"/>
                  </a:cubicBezTo>
                  <a:cubicBezTo>
                    <a:pt x="214" y="635"/>
                    <a:pt x="214" y="634"/>
                    <a:pt x="214" y="633"/>
                  </a:cubicBezTo>
                  <a:cubicBezTo>
                    <a:pt x="214" y="632"/>
                    <a:pt x="214" y="631"/>
                    <a:pt x="215" y="629"/>
                  </a:cubicBezTo>
                  <a:cubicBezTo>
                    <a:pt x="215" y="629"/>
                    <a:pt x="215" y="628"/>
                    <a:pt x="215" y="628"/>
                  </a:cubicBezTo>
                  <a:cubicBezTo>
                    <a:pt x="216" y="626"/>
                    <a:pt x="217" y="624"/>
                    <a:pt x="218" y="623"/>
                  </a:cubicBezTo>
                  <a:cubicBezTo>
                    <a:pt x="218" y="623"/>
                    <a:pt x="219" y="622"/>
                    <a:pt x="218" y="622"/>
                  </a:cubicBezTo>
                  <a:cubicBezTo>
                    <a:pt x="219" y="622"/>
                    <a:pt x="219" y="622"/>
                    <a:pt x="219" y="621"/>
                  </a:cubicBezTo>
                  <a:cubicBezTo>
                    <a:pt x="220" y="621"/>
                    <a:pt x="222" y="620"/>
                    <a:pt x="223" y="618"/>
                  </a:cubicBezTo>
                  <a:cubicBezTo>
                    <a:pt x="223" y="618"/>
                    <a:pt x="224" y="617"/>
                    <a:pt x="225" y="616"/>
                  </a:cubicBezTo>
                  <a:cubicBezTo>
                    <a:pt x="225" y="616"/>
                    <a:pt x="225" y="616"/>
                    <a:pt x="225" y="616"/>
                  </a:cubicBezTo>
                  <a:cubicBezTo>
                    <a:pt x="225" y="615"/>
                    <a:pt x="225" y="615"/>
                    <a:pt x="225" y="615"/>
                  </a:cubicBezTo>
                  <a:cubicBezTo>
                    <a:pt x="225" y="615"/>
                    <a:pt x="226" y="615"/>
                    <a:pt x="227" y="615"/>
                  </a:cubicBezTo>
                  <a:cubicBezTo>
                    <a:pt x="227" y="614"/>
                    <a:pt x="227" y="614"/>
                    <a:pt x="227" y="614"/>
                  </a:cubicBezTo>
                  <a:cubicBezTo>
                    <a:pt x="228" y="614"/>
                    <a:pt x="228" y="614"/>
                    <a:pt x="228" y="614"/>
                  </a:cubicBezTo>
                  <a:cubicBezTo>
                    <a:pt x="228" y="614"/>
                    <a:pt x="228" y="613"/>
                    <a:pt x="229" y="613"/>
                  </a:cubicBezTo>
                  <a:cubicBezTo>
                    <a:pt x="229" y="613"/>
                    <a:pt x="230" y="613"/>
                    <a:pt x="231" y="612"/>
                  </a:cubicBezTo>
                  <a:cubicBezTo>
                    <a:pt x="231" y="612"/>
                    <a:pt x="231" y="612"/>
                    <a:pt x="232" y="611"/>
                  </a:cubicBezTo>
                  <a:cubicBezTo>
                    <a:pt x="232" y="611"/>
                    <a:pt x="232" y="611"/>
                    <a:pt x="232" y="611"/>
                  </a:cubicBezTo>
                  <a:cubicBezTo>
                    <a:pt x="232" y="611"/>
                    <a:pt x="232" y="611"/>
                    <a:pt x="232" y="611"/>
                  </a:cubicBezTo>
                  <a:cubicBezTo>
                    <a:pt x="233" y="611"/>
                    <a:pt x="234" y="610"/>
                    <a:pt x="235" y="609"/>
                  </a:cubicBezTo>
                  <a:cubicBezTo>
                    <a:pt x="235" y="609"/>
                    <a:pt x="235" y="609"/>
                    <a:pt x="235" y="609"/>
                  </a:cubicBezTo>
                  <a:cubicBezTo>
                    <a:pt x="236" y="609"/>
                    <a:pt x="237" y="608"/>
                    <a:pt x="238" y="608"/>
                  </a:cubicBezTo>
                  <a:cubicBezTo>
                    <a:pt x="238" y="608"/>
                    <a:pt x="238" y="608"/>
                    <a:pt x="238" y="607"/>
                  </a:cubicBezTo>
                  <a:cubicBezTo>
                    <a:pt x="239" y="607"/>
                    <a:pt x="239" y="607"/>
                    <a:pt x="239" y="607"/>
                  </a:cubicBezTo>
                  <a:cubicBezTo>
                    <a:pt x="240" y="607"/>
                    <a:pt x="240" y="607"/>
                    <a:pt x="241" y="606"/>
                  </a:cubicBezTo>
                  <a:cubicBezTo>
                    <a:pt x="241" y="606"/>
                    <a:pt x="241" y="606"/>
                    <a:pt x="241" y="606"/>
                  </a:cubicBezTo>
                  <a:cubicBezTo>
                    <a:pt x="243" y="605"/>
                    <a:pt x="244" y="605"/>
                    <a:pt x="245" y="604"/>
                  </a:cubicBezTo>
                  <a:cubicBezTo>
                    <a:pt x="246" y="604"/>
                    <a:pt x="247" y="604"/>
                    <a:pt x="247" y="604"/>
                  </a:cubicBezTo>
                  <a:cubicBezTo>
                    <a:pt x="247" y="604"/>
                    <a:pt x="247" y="604"/>
                    <a:pt x="248" y="604"/>
                  </a:cubicBezTo>
                  <a:cubicBezTo>
                    <a:pt x="248" y="604"/>
                    <a:pt x="250" y="603"/>
                    <a:pt x="250" y="601"/>
                  </a:cubicBezTo>
                  <a:cubicBezTo>
                    <a:pt x="251" y="601"/>
                    <a:pt x="251" y="601"/>
                    <a:pt x="251" y="601"/>
                  </a:cubicBezTo>
                  <a:cubicBezTo>
                    <a:pt x="251" y="601"/>
                    <a:pt x="251" y="601"/>
                    <a:pt x="252" y="601"/>
                  </a:cubicBezTo>
                  <a:cubicBezTo>
                    <a:pt x="252" y="601"/>
                    <a:pt x="252" y="601"/>
                    <a:pt x="253" y="601"/>
                  </a:cubicBezTo>
                  <a:cubicBezTo>
                    <a:pt x="253" y="601"/>
                    <a:pt x="254" y="601"/>
                    <a:pt x="255" y="601"/>
                  </a:cubicBezTo>
                  <a:cubicBezTo>
                    <a:pt x="255" y="601"/>
                    <a:pt x="255" y="601"/>
                    <a:pt x="256" y="601"/>
                  </a:cubicBezTo>
                  <a:cubicBezTo>
                    <a:pt x="256" y="601"/>
                    <a:pt x="256" y="601"/>
                    <a:pt x="257" y="601"/>
                  </a:cubicBezTo>
                  <a:cubicBezTo>
                    <a:pt x="257" y="602"/>
                    <a:pt x="257" y="602"/>
                    <a:pt x="257" y="603"/>
                  </a:cubicBezTo>
                  <a:cubicBezTo>
                    <a:pt x="257" y="603"/>
                    <a:pt x="257" y="603"/>
                    <a:pt x="257" y="603"/>
                  </a:cubicBezTo>
                  <a:cubicBezTo>
                    <a:pt x="257" y="604"/>
                    <a:pt x="258" y="606"/>
                    <a:pt x="261" y="606"/>
                  </a:cubicBezTo>
                  <a:cubicBezTo>
                    <a:pt x="261" y="606"/>
                    <a:pt x="261" y="606"/>
                    <a:pt x="261" y="606"/>
                  </a:cubicBezTo>
                  <a:cubicBezTo>
                    <a:pt x="262" y="606"/>
                    <a:pt x="262" y="606"/>
                    <a:pt x="262" y="607"/>
                  </a:cubicBezTo>
                  <a:cubicBezTo>
                    <a:pt x="262" y="607"/>
                    <a:pt x="262" y="608"/>
                    <a:pt x="263" y="608"/>
                  </a:cubicBezTo>
                  <a:cubicBezTo>
                    <a:pt x="264" y="609"/>
                    <a:pt x="264" y="609"/>
                    <a:pt x="265" y="609"/>
                  </a:cubicBezTo>
                  <a:cubicBezTo>
                    <a:pt x="265" y="610"/>
                    <a:pt x="265" y="610"/>
                    <a:pt x="265" y="610"/>
                  </a:cubicBezTo>
                  <a:cubicBezTo>
                    <a:pt x="266" y="610"/>
                    <a:pt x="266" y="610"/>
                    <a:pt x="267" y="611"/>
                  </a:cubicBezTo>
                  <a:cubicBezTo>
                    <a:pt x="267" y="611"/>
                    <a:pt x="267" y="611"/>
                    <a:pt x="267" y="611"/>
                  </a:cubicBezTo>
                  <a:cubicBezTo>
                    <a:pt x="267" y="611"/>
                    <a:pt x="267" y="611"/>
                    <a:pt x="267" y="611"/>
                  </a:cubicBezTo>
                  <a:cubicBezTo>
                    <a:pt x="267" y="611"/>
                    <a:pt x="267" y="612"/>
                    <a:pt x="268" y="612"/>
                  </a:cubicBezTo>
                  <a:cubicBezTo>
                    <a:pt x="268" y="612"/>
                    <a:pt x="269" y="613"/>
                    <a:pt x="269" y="612"/>
                  </a:cubicBezTo>
                  <a:cubicBezTo>
                    <a:pt x="269" y="612"/>
                    <a:pt x="269" y="612"/>
                    <a:pt x="270" y="612"/>
                  </a:cubicBezTo>
                  <a:cubicBezTo>
                    <a:pt x="270" y="612"/>
                    <a:pt x="270" y="613"/>
                    <a:pt x="270" y="613"/>
                  </a:cubicBezTo>
                  <a:cubicBezTo>
                    <a:pt x="270" y="614"/>
                    <a:pt x="270" y="614"/>
                    <a:pt x="270" y="614"/>
                  </a:cubicBezTo>
                  <a:cubicBezTo>
                    <a:pt x="270" y="614"/>
                    <a:pt x="271" y="614"/>
                    <a:pt x="271" y="614"/>
                  </a:cubicBezTo>
                  <a:cubicBezTo>
                    <a:pt x="271" y="614"/>
                    <a:pt x="271" y="614"/>
                    <a:pt x="271" y="614"/>
                  </a:cubicBezTo>
                  <a:cubicBezTo>
                    <a:pt x="271" y="614"/>
                    <a:pt x="272" y="615"/>
                    <a:pt x="272" y="615"/>
                  </a:cubicBezTo>
                  <a:cubicBezTo>
                    <a:pt x="272" y="615"/>
                    <a:pt x="272" y="616"/>
                    <a:pt x="273" y="616"/>
                  </a:cubicBezTo>
                  <a:cubicBezTo>
                    <a:pt x="273" y="617"/>
                    <a:pt x="273" y="618"/>
                    <a:pt x="273" y="618"/>
                  </a:cubicBezTo>
                  <a:cubicBezTo>
                    <a:pt x="273" y="619"/>
                    <a:pt x="274" y="619"/>
                    <a:pt x="275" y="619"/>
                  </a:cubicBezTo>
                  <a:cubicBezTo>
                    <a:pt x="276" y="620"/>
                    <a:pt x="277" y="620"/>
                    <a:pt x="277" y="620"/>
                  </a:cubicBezTo>
                  <a:cubicBezTo>
                    <a:pt x="277" y="620"/>
                    <a:pt x="278" y="620"/>
                    <a:pt x="278" y="620"/>
                  </a:cubicBezTo>
                  <a:cubicBezTo>
                    <a:pt x="278" y="621"/>
                    <a:pt x="279" y="622"/>
                    <a:pt x="279" y="622"/>
                  </a:cubicBezTo>
                  <a:cubicBezTo>
                    <a:pt x="279" y="622"/>
                    <a:pt x="279" y="623"/>
                    <a:pt x="280" y="623"/>
                  </a:cubicBezTo>
                  <a:cubicBezTo>
                    <a:pt x="280" y="624"/>
                    <a:pt x="281" y="624"/>
                    <a:pt x="282" y="624"/>
                  </a:cubicBezTo>
                  <a:cubicBezTo>
                    <a:pt x="282" y="625"/>
                    <a:pt x="283" y="625"/>
                    <a:pt x="284" y="625"/>
                  </a:cubicBezTo>
                  <a:cubicBezTo>
                    <a:pt x="284" y="625"/>
                    <a:pt x="284" y="625"/>
                    <a:pt x="284" y="625"/>
                  </a:cubicBezTo>
                  <a:cubicBezTo>
                    <a:pt x="284" y="625"/>
                    <a:pt x="284" y="625"/>
                    <a:pt x="284" y="625"/>
                  </a:cubicBezTo>
                  <a:cubicBezTo>
                    <a:pt x="284" y="626"/>
                    <a:pt x="284" y="626"/>
                    <a:pt x="284" y="626"/>
                  </a:cubicBezTo>
                  <a:cubicBezTo>
                    <a:pt x="285" y="627"/>
                    <a:pt x="286" y="627"/>
                    <a:pt x="286" y="627"/>
                  </a:cubicBezTo>
                  <a:cubicBezTo>
                    <a:pt x="286" y="627"/>
                    <a:pt x="287" y="627"/>
                    <a:pt x="287" y="627"/>
                  </a:cubicBezTo>
                  <a:cubicBezTo>
                    <a:pt x="288" y="628"/>
                    <a:pt x="288" y="628"/>
                    <a:pt x="288" y="628"/>
                  </a:cubicBezTo>
                  <a:cubicBezTo>
                    <a:pt x="288" y="629"/>
                    <a:pt x="289" y="629"/>
                    <a:pt x="289" y="629"/>
                  </a:cubicBezTo>
                  <a:cubicBezTo>
                    <a:pt x="289" y="629"/>
                    <a:pt x="290" y="629"/>
                    <a:pt x="290" y="629"/>
                  </a:cubicBezTo>
                  <a:cubicBezTo>
                    <a:pt x="290" y="630"/>
                    <a:pt x="291" y="630"/>
                    <a:pt x="291" y="631"/>
                  </a:cubicBezTo>
                  <a:cubicBezTo>
                    <a:pt x="292" y="632"/>
                    <a:pt x="292" y="632"/>
                    <a:pt x="295" y="633"/>
                  </a:cubicBezTo>
                  <a:cubicBezTo>
                    <a:pt x="295" y="633"/>
                    <a:pt x="296" y="633"/>
                    <a:pt x="296" y="634"/>
                  </a:cubicBezTo>
                  <a:cubicBezTo>
                    <a:pt x="297" y="634"/>
                    <a:pt x="297" y="634"/>
                    <a:pt x="297" y="634"/>
                  </a:cubicBezTo>
                  <a:cubicBezTo>
                    <a:pt x="297" y="635"/>
                    <a:pt x="297" y="635"/>
                    <a:pt x="298" y="635"/>
                  </a:cubicBezTo>
                  <a:cubicBezTo>
                    <a:pt x="298" y="635"/>
                    <a:pt x="298" y="635"/>
                    <a:pt x="298" y="635"/>
                  </a:cubicBezTo>
                  <a:cubicBezTo>
                    <a:pt x="299" y="636"/>
                    <a:pt x="299" y="637"/>
                    <a:pt x="300" y="637"/>
                  </a:cubicBezTo>
                  <a:cubicBezTo>
                    <a:pt x="300" y="637"/>
                    <a:pt x="301" y="637"/>
                    <a:pt x="301" y="637"/>
                  </a:cubicBezTo>
                  <a:cubicBezTo>
                    <a:pt x="301" y="637"/>
                    <a:pt x="302" y="638"/>
                    <a:pt x="303" y="638"/>
                  </a:cubicBezTo>
                  <a:cubicBezTo>
                    <a:pt x="304" y="639"/>
                    <a:pt x="304" y="639"/>
                    <a:pt x="304" y="639"/>
                  </a:cubicBezTo>
                  <a:cubicBezTo>
                    <a:pt x="305" y="639"/>
                    <a:pt x="305" y="639"/>
                    <a:pt x="305" y="639"/>
                  </a:cubicBezTo>
                  <a:cubicBezTo>
                    <a:pt x="305" y="641"/>
                    <a:pt x="306" y="641"/>
                    <a:pt x="307" y="641"/>
                  </a:cubicBezTo>
                  <a:cubicBezTo>
                    <a:pt x="307" y="641"/>
                    <a:pt x="308" y="641"/>
                    <a:pt x="308" y="641"/>
                  </a:cubicBezTo>
                  <a:cubicBezTo>
                    <a:pt x="308" y="641"/>
                    <a:pt x="308" y="641"/>
                    <a:pt x="308" y="641"/>
                  </a:cubicBezTo>
                  <a:cubicBezTo>
                    <a:pt x="308" y="641"/>
                    <a:pt x="308" y="641"/>
                    <a:pt x="308" y="641"/>
                  </a:cubicBezTo>
                  <a:cubicBezTo>
                    <a:pt x="309" y="642"/>
                    <a:pt x="310" y="643"/>
                    <a:pt x="312" y="644"/>
                  </a:cubicBezTo>
                  <a:cubicBezTo>
                    <a:pt x="313" y="644"/>
                    <a:pt x="313" y="644"/>
                    <a:pt x="314" y="645"/>
                  </a:cubicBezTo>
                  <a:cubicBezTo>
                    <a:pt x="315" y="646"/>
                    <a:pt x="316" y="646"/>
                    <a:pt x="317" y="647"/>
                  </a:cubicBezTo>
                  <a:cubicBezTo>
                    <a:pt x="317" y="647"/>
                    <a:pt x="317" y="647"/>
                    <a:pt x="317" y="647"/>
                  </a:cubicBezTo>
                  <a:cubicBezTo>
                    <a:pt x="317" y="647"/>
                    <a:pt x="317" y="647"/>
                    <a:pt x="317" y="647"/>
                  </a:cubicBezTo>
                  <a:cubicBezTo>
                    <a:pt x="318" y="647"/>
                    <a:pt x="319" y="648"/>
                    <a:pt x="320" y="649"/>
                  </a:cubicBezTo>
                  <a:cubicBezTo>
                    <a:pt x="321" y="649"/>
                    <a:pt x="321" y="649"/>
                    <a:pt x="321" y="649"/>
                  </a:cubicBezTo>
                  <a:cubicBezTo>
                    <a:pt x="322" y="649"/>
                    <a:pt x="322" y="650"/>
                    <a:pt x="323" y="650"/>
                  </a:cubicBezTo>
                  <a:cubicBezTo>
                    <a:pt x="324" y="651"/>
                    <a:pt x="325" y="651"/>
                    <a:pt x="327" y="652"/>
                  </a:cubicBezTo>
                  <a:cubicBezTo>
                    <a:pt x="327" y="652"/>
                    <a:pt x="328" y="652"/>
                    <a:pt x="329" y="653"/>
                  </a:cubicBezTo>
                  <a:cubicBezTo>
                    <a:pt x="330" y="653"/>
                    <a:pt x="331" y="653"/>
                    <a:pt x="331" y="653"/>
                  </a:cubicBezTo>
                  <a:cubicBezTo>
                    <a:pt x="332" y="653"/>
                    <a:pt x="332" y="653"/>
                    <a:pt x="332" y="653"/>
                  </a:cubicBezTo>
                  <a:cubicBezTo>
                    <a:pt x="332" y="654"/>
                    <a:pt x="332" y="654"/>
                    <a:pt x="332" y="654"/>
                  </a:cubicBezTo>
                  <a:cubicBezTo>
                    <a:pt x="333" y="655"/>
                    <a:pt x="334" y="656"/>
                    <a:pt x="336" y="656"/>
                  </a:cubicBezTo>
                  <a:cubicBezTo>
                    <a:pt x="336" y="656"/>
                    <a:pt x="337" y="657"/>
                    <a:pt x="337" y="657"/>
                  </a:cubicBezTo>
                  <a:cubicBezTo>
                    <a:pt x="338" y="657"/>
                    <a:pt x="338" y="657"/>
                    <a:pt x="339" y="657"/>
                  </a:cubicBezTo>
                  <a:cubicBezTo>
                    <a:pt x="339" y="658"/>
                    <a:pt x="340" y="658"/>
                    <a:pt x="341" y="658"/>
                  </a:cubicBezTo>
                  <a:cubicBezTo>
                    <a:pt x="341" y="658"/>
                    <a:pt x="341" y="658"/>
                    <a:pt x="342" y="658"/>
                  </a:cubicBezTo>
                  <a:cubicBezTo>
                    <a:pt x="342" y="658"/>
                    <a:pt x="342" y="658"/>
                    <a:pt x="342" y="658"/>
                  </a:cubicBezTo>
                  <a:cubicBezTo>
                    <a:pt x="342" y="659"/>
                    <a:pt x="343" y="659"/>
                    <a:pt x="343" y="659"/>
                  </a:cubicBezTo>
                  <a:cubicBezTo>
                    <a:pt x="343" y="659"/>
                    <a:pt x="344" y="659"/>
                    <a:pt x="345" y="659"/>
                  </a:cubicBezTo>
                  <a:cubicBezTo>
                    <a:pt x="345" y="660"/>
                    <a:pt x="345" y="660"/>
                    <a:pt x="346" y="660"/>
                  </a:cubicBezTo>
                  <a:cubicBezTo>
                    <a:pt x="346" y="660"/>
                    <a:pt x="347" y="660"/>
                    <a:pt x="347" y="660"/>
                  </a:cubicBezTo>
                  <a:cubicBezTo>
                    <a:pt x="348" y="660"/>
                    <a:pt x="348" y="661"/>
                    <a:pt x="348" y="661"/>
                  </a:cubicBezTo>
                  <a:cubicBezTo>
                    <a:pt x="349" y="661"/>
                    <a:pt x="350" y="661"/>
                    <a:pt x="351" y="661"/>
                  </a:cubicBezTo>
                  <a:cubicBezTo>
                    <a:pt x="351" y="662"/>
                    <a:pt x="352" y="662"/>
                    <a:pt x="353" y="662"/>
                  </a:cubicBezTo>
                  <a:cubicBezTo>
                    <a:pt x="354" y="662"/>
                    <a:pt x="355" y="663"/>
                    <a:pt x="355" y="663"/>
                  </a:cubicBezTo>
                  <a:cubicBezTo>
                    <a:pt x="356" y="663"/>
                    <a:pt x="357" y="663"/>
                    <a:pt x="358" y="664"/>
                  </a:cubicBezTo>
                  <a:cubicBezTo>
                    <a:pt x="358" y="664"/>
                    <a:pt x="358" y="664"/>
                    <a:pt x="358" y="664"/>
                  </a:cubicBezTo>
                  <a:cubicBezTo>
                    <a:pt x="359" y="664"/>
                    <a:pt x="359" y="664"/>
                    <a:pt x="359" y="664"/>
                  </a:cubicBezTo>
                  <a:cubicBezTo>
                    <a:pt x="360" y="664"/>
                    <a:pt x="361" y="664"/>
                    <a:pt x="363" y="665"/>
                  </a:cubicBezTo>
                  <a:cubicBezTo>
                    <a:pt x="364" y="665"/>
                    <a:pt x="364" y="665"/>
                    <a:pt x="365" y="665"/>
                  </a:cubicBezTo>
                  <a:cubicBezTo>
                    <a:pt x="366" y="665"/>
                    <a:pt x="367" y="666"/>
                    <a:pt x="367" y="666"/>
                  </a:cubicBezTo>
                  <a:cubicBezTo>
                    <a:pt x="368" y="666"/>
                    <a:pt x="368" y="666"/>
                    <a:pt x="368" y="666"/>
                  </a:cubicBezTo>
                  <a:cubicBezTo>
                    <a:pt x="369" y="666"/>
                    <a:pt x="369" y="666"/>
                    <a:pt x="370" y="667"/>
                  </a:cubicBezTo>
                  <a:cubicBezTo>
                    <a:pt x="372" y="667"/>
                    <a:pt x="373" y="667"/>
                    <a:pt x="374" y="667"/>
                  </a:cubicBezTo>
                  <a:cubicBezTo>
                    <a:pt x="375" y="667"/>
                    <a:pt x="375" y="667"/>
                    <a:pt x="377" y="668"/>
                  </a:cubicBezTo>
                  <a:cubicBezTo>
                    <a:pt x="378" y="668"/>
                    <a:pt x="378" y="668"/>
                    <a:pt x="378" y="668"/>
                  </a:cubicBezTo>
                  <a:cubicBezTo>
                    <a:pt x="379" y="669"/>
                    <a:pt x="380" y="670"/>
                    <a:pt x="383" y="669"/>
                  </a:cubicBezTo>
                  <a:cubicBezTo>
                    <a:pt x="383" y="669"/>
                    <a:pt x="383" y="669"/>
                    <a:pt x="383" y="669"/>
                  </a:cubicBezTo>
                  <a:cubicBezTo>
                    <a:pt x="384" y="669"/>
                    <a:pt x="386" y="669"/>
                    <a:pt x="388" y="669"/>
                  </a:cubicBezTo>
                  <a:cubicBezTo>
                    <a:pt x="389" y="670"/>
                    <a:pt x="391" y="670"/>
                    <a:pt x="392" y="669"/>
                  </a:cubicBezTo>
                  <a:cubicBezTo>
                    <a:pt x="393" y="669"/>
                    <a:pt x="393" y="669"/>
                    <a:pt x="394" y="669"/>
                  </a:cubicBezTo>
                  <a:cubicBezTo>
                    <a:pt x="394" y="669"/>
                    <a:pt x="394" y="669"/>
                    <a:pt x="394" y="669"/>
                  </a:cubicBezTo>
                  <a:cubicBezTo>
                    <a:pt x="394" y="669"/>
                    <a:pt x="395" y="669"/>
                    <a:pt x="395" y="669"/>
                  </a:cubicBezTo>
                  <a:cubicBezTo>
                    <a:pt x="395" y="669"/>
                    <a:pt x="395" y="669"/>
                    <a:pt x="395" y="670"/>
                  </a:cubicBezTo>
                  <a:cubicBezTo>
                    <a:pt x="395" y="670"/>
                    <a:pt x="395" y="670"/>
                    <a:pt x="394" y="670"/>
                  </a:cubicBezTo>
                  <a:cubicBezTo>
                    <a:pt x="394" y="670"/>
                    <a:pt x="394" y="671"/>
                    <a:pt x="394" y="672"/>
                  </a:cubicBezTo>
                  <a:cubicBezTo>
                    <a:pt x="394" y="672"/>
                    <a:pt x="394" y="672"/>
                    <a:pt x="394" y="673"/>
                  </a:cubicBezTo>
                  <a:cubicBezTo>
                    <a:pt x="395" y="673"/>
                    <a:pt x="395" y="673"/>
                    <a:pt x="395" y="674"/>
                  </a:cubicBezTo>
                  <a:cubicBezTo>
                    <a:pt x="395" y="675"/>
                    <a:pt x="395" y="675"/>
                    <a:pt x="395" y="675"/>
                  </a:cubicBezTo>
                  <a:cubicBezTo>
                    <a:pt x="395" y="675"/>
                    <a:pt x="395" y="676"/>
                    <a:pt x="395" y="676"/>
                  </a:cubicBezTo>
                  <a:cubicBezTo>
                    <a:pt x="395" y="676"/>
                    <a:pt x="395" y="677"/>
                    <a:pt x="395" y="677"/>
                  </a:cubicBezTo>
                  <a:cubicBezTo>
                    <a:pt x="394" y="678"/>
                    <a:pt x="393" y="679"/>
                    <a:pt x="394" y="681"/>
                  </a:cubicBezTo>
                  <a:cubicBezTo>
                    <a:pt x="395" y="681"/>
                    <a:pt x="395" y="681"/>
                    <a:pt x="395" y="681"/>
                  </a:cubicBezTo>
                  <a:cubicBezTo>
                    <a:pt x="395" y="682"/>
                    <a:pt x="396" y="683"/>
                    <a:pt x="395" y="684"/>
                  </a:cubicBezTo>
                  <a:cubicBezTo>
                    <a:pt x="394" y="685"/>
                    <a:pt x="393" y="686"/>
                    <a:pt x="393" y="687"/>
                  </a:cubicBezTo>
                  <a:cubicBezTo>
                    <a:pt x="394" y="688"/>
                    <a:pt x="394" y="688"/>
                    <a:pt x="395" y="688"/>
                  </a:cubicBezTo>
                  <a:cubicBezTo>
                    <a:pt x="395" y="688"/>
                    <a:pt x="395" y="688"/>
                    <a:pt x="395" y="688"/>
                  </a:cubicBezTo>
                  <a:cubicBezTo>
                    <a:pt x="395" y="688"/>
                    <a:pt x="395" y="688"/>
                    <a:pt x="395" y="689"/>
                  </a:cubicBezTo>
                  <a:cubicBezTo>
                    <a:pt x="395" y="689"/>
                    <a:pt x="395" y="690"/>
                    <a:pt x="395" y="691"/>
                  </a:cubicBezTo>
                  <a:cubicBezTo>
                    <a:pt x="395" y="692"/>
                    <a:pt x="395" y="692"/>
                    <a:pt x="395" y="692"/>
                  </a:cubicBezTo>
                  <a:cubicBezTo>
                    <a:pt x="395" y="693"/>
                    <a:pt x="395" y="694"/>
                    <a:pt x="395" y="695"/>
                  </a:cubicBezTo>
                  <a:cubicBezTo>
                    <a:pt x="395" y="695"/>
                    <a:pt x="395" y="695"/>
                    <a:pt x="396" y="695"/>
                  </a:cubicBezTo>
                  <a:cubicBezTo>
                    <a:pt x="395" y="695"/>
                    <a:pt x="395" y="696"/>
                    <a:pt x="395" y="698"/>
                  </a:cubicBezTo>
                  <a:cubicBezTo>
                    <a:pt x="396" y="698"/>
                    <a:pt x="396" y="699"/>
                    <a:pt x="396" y="699"/>
                  </a:cubicBezTo>
                  <a:cubicBezTo>
                    <a:pt x="396" y="699"/>
                    <a:pt x="396" y="699"/>
                    <a:pt x="396" y="699"/>
                  </a:cubicBezTo>
                  <a:cubicBezTo>
                    <a:pt x="396" y="700"/>
                    <a:pt x="396" y="700"/>
                    <a:pt x="396" y="700"/>
                  </a:cubicBezTo>
                  <a:cubicBezTo>
                    <a:pt x="396" y="700"/>
                    <a:pt x="396" y="701"/>
                    <a:pt x="396" y="701"/>
                  </a:cubicBezTo>
                  <a:cubicBezTo>
                    <a:pt x="395" y="701"/>
                    <a:pt x="396" y="702"/>
                    <a:pt x="396" y="702"/>
                  </a:cubicBezTo>
                  <a:cubicBezTo>
                    <a:pt x="396" y="702"/>
                    <a:pt x="396" y="702"/>
                    <a:pt x="396" y="702"/>
                  </a:cubicBezTo>
                  <a:cubicBezTo>
                    <a:pt x="396" y="702"/>
                    <a:pt x="396" y="702"/>
                    <a:pt x="396" y="702"/>
                  </a:cubicBezTo>
                  <a:cubicBezTo>
                    <a:pt x="396" y="702"/>
                    <a:pt x="396" y="702"/>
                    <a:pt x="396" y="702"/>
                  </a:cubicBezTo>
                  <a:cubicBezTo>
                    <a:pt x="396" y="702"/>
                    <a:pt x="396" y="703"/>
                    <a:pt x="396" y="703"/>
                  </a:cubicBezTo>
                  <a:cubicBezTo>
                    <a:pt x="396" y="703"/>
                    <a:pt x="396" y="703"/>
                    <a:pt x="396" y="704"/>
                  </a:cubicBezTo>
                  <a:cubicBezTo>
                    <a:pt x="395" y="705"/>
                    <a:pt x="396" y="706"/>
                    <a:pt x="396" y="707"/>
                  </a:cubicBezTo>
                  <a:cubicBezTo>
                    <a:pt x="396" y="707"/>
                    <a:pt x="396" y="707"/>
                    <a:pt x="396" y="707"/>
                  </a:cubicBezTo>
                  <a:cubicBezTo>
                    <a:pt x="395" y="708"/>
                    <a:pt x="396" y="708"/>
                    <a:pt x="396" y="709"/>
                  </a:cubicBezTo>
                  <a:cubicBezTo>
                    <a:pt x="396" y="710"/>
                    <a:pt x="396" y="711"/>
                    <a:pt x="396" y="711"/>
                  </a:cubicBezTo>
                  <a:cubicBezTo>
                    <a:pt x="396" y="711"/>
                    <a:pt x="396" y="711"/>
                    <a:pt x="396" y="711"/>
                  </a:cubicBezTo>
                  <a:cubicBezTo>
                    <a:pt x="396" y="711"/>
                    <a:pt x="396" y="711"/>
                    <a:pt x="396" y="711"/>
                  </a:cubicBezTo>
                  <a:cubicBezTo>
                    <a:pt x="394" y="712"/>
                    <a:pt x="394" y="713"/>
                    <a:pt x="394" y="713"/>
                  </a:cubicBezTo>
                  <a:cubicBezTo>
                    <a:pt x="394" y="713"/>
                    <a:pt x="394" y="713"/>
                    <a:pt x="394" y="713"/>
                  </a:cubicBezTo>
                  <a:cubicBezTo>
                    <a:pt x="393" y="713"/>
                    <a:pt x="393" y="713"/>
                    <a:pt x="393" y="713"/>
                  </a:cubicBezTo>
                  <a:cubicBezTo>
                    <a:pt x="392" y="713"/>
                    <a:pt x="390" y="714"/>
                    <a:pt x="389" y="715"/>
                  </a:cubicBezTo>
                  <a:cubicBezTo>
                    <a:pt x="389" y="715"/>
                    <a:pt x="389" y="715"/>
                    <a:pt x="389" y="715"/>
                  </a:cubicBezTo>
                  <a:cubicBezTo>
                    <a:pt x="389" y="715"/>
                    <a:pt x="388" y="716"/>
                    <a:pt x="388" y="716"/>
                  </a:cubicBezTo>
                  <a:cubicBezTo>
                    <a:pt x="387" y="716"/>
                    <a:pt x="386" y="716"/>
                    <a:pt x="386" y="717"/>
                  </a:cubicBezTo>
                  <a:cubicBezTo>
                    <a:pt x="386" y="717"/>
                    <a:pt x="385" y="717"/>
                    <a:pt x="385" y="717"/>
                  </a:cubicBezTo>
                  <a:cubicBezTo>
                    <a:pt x="384" y="717"/>
                    <a:pt x="383" y="717"/>
                    <a:pt x="382" y="717"/>
                  </a:cubicBezTo>
                  <a:cubicBezTo>
                    <a:pt x="382" y="717"/>
                    <a:pt x="381" y="717"/>
                    <a:pt x="381" y="718"/>
                  </a:cubicBezTo>
                  <a:cubicBezTo>
                    <a:pt x="381" y="718"/>
                    <a:pt x="381" y="719"/>
                    <a:pt x="381" y="720"/>
                  </a:cubicBezTo>
                  <a:cubicBezTo>
                    <a:pt x="381" y="720"/>
                    <a:pt x="381" y="720"/>
                    <a:pt x="381" y="720"/>
                  </a:cubicBezTo>
                  <a:cubicBezTo>
                    <a:pt x="380" y="720"/>
                    <a:pt x="379" y="720"/>
                    <a:pt x="379" y="721"/>
                  </a:cubicBezTo>
                  <a:cubicBezTo>
                    <a:pt x="379" y="721"/>
                    <a:pt x="378" y="721"/>
                    <a:pt x="378" y="721"/>
                  </a:cubicBezTo>
                  <a:cubicBezTo>
                    <a:pt x="378" y="721"/>
                    <a:pt x="377" y="721"/>
                    <a:pt x="377" y="721"/>
                  </a:cubicBezTo>
                  <a:cubicBezTo>
                    <a:pt x="377" y="722"/>
                    <a:pt x="377" y="722"/>
                    <a:pt x="377" y="722"/>
                  </a:cubicBezTo>
                  <a:cubicBezTo>
                    <a:pt x="376" y="722"/>
                    <a:pt x="375" y="722"/>
                    <a:pt x="374" y="723"/>
                  </a:cubicBezTo>
                  <a:cubicBezTo>
                    <a:pt x="373" y="723"/>
                    <a:pt x="370" y="724"/>
                    <a:pt x="368" y="726"/>
                  </a:cubicBezTo>
                  <a:cubicBezTo>
                    <a:pt x="367" y="725"/>
                    <a:pt x="366" y="726"/>
                    <a:pt x="365" y="727"/>
                  </a:cubicBezTo>
                  <a:cubicBezTo>
                    <a:pt x="364" y="727"/>
                    <a:pt x="364" y="727"/>
                    <a:pt x="363" y="728"/>
                  </a:cubicBezTo>
                  <a:cubicBezTo>
                    <a:pt x="363" y="728"/>
                    <a:pt x="363" y="728"/>
                    <a:pt x="362" y="728"/>
                  </a:cubicBezTo>
                  <a:cubicBezTo>
                    <a:pt x="362" y="729"/>
                    <a:pt x="361" y="729"/>
                    <a:pt x="362" y="730"/>
                  </a:cubicBezTo>
                  <a:cubicBezTo>
                    <a:pt x="362" y="730"/>
                    <a:pt x="362" y="730"/>
                    <a:pt x="362" y="730"/>
                  </a:cubicBezTo>
                  <a:close/>
                  <a:moveTo>
                    <a:pt x="200" y="613"/>
                  </a:moveTo>
                  <a:cubicBezTo>
                    <a:pt x="198" y="614"/>
                    <a:pt x="197" y="614"/>
                    <a:pt x="197" y="614"/>
                  </a:cubicBezTo>
                  <a:cubicBezTo>
                    <a:pt x="196" y="615"/>
                    <a:pt x="195" y="615"/>
                    <a:pt x="194" y="615"/>
                  </a:cubicBezTo>
                  <a:cubicBezTo>
                    <a:pt x="194" y="616"/>
                    <a:pt x="193" y="616"/>
                    <a:pt x="192" y="616"/>
                  </a:cubicBezTo>
                  <a:cubicBezTo>
                    <a:pt x="192" y="616"/>
                    <a:pt x="191" y="617"/>
                    <a:pt x="190" y="617"/>
                  </a:cubicBezTo>
                  <a:cubicBezTo>
                    <a:pt x="190" y="617"/>
                    <a:pt x="189" y="617"/>
                    <a:pt x="189" y="617"/>
                  </a:cubicBezTo>
                  <a:cubicBezTo>
                    <a:pt x="189" y="617"/>
                    <a:pt x="189" y="617"/>
                    <a:pt x="188" y="617"/>
                  </a:cubicBezTo>
                  <a:cubicBezTo>
                    <a:pt x="188" y="617"/>
                    <a:pt x="188" y="616"/>
                    <a:pt x="187" y="616"/>
                  </a:cubicBezTo>
                  <a:cubicBezTo>
                    <a:pt x="186" y="616"/>
                    <a:pt x="186" y="617"/>
                    <a:pt x="186" y="617"/>
                  </a:cubicBezTo>
                  <a:cubicBezTo>
                    <a:pt x="185" y="617"/>
                    <a:pt x="185" y="617"/>
                    <a:pt x="185" y="617"/>
                  </a:cubicBezTo>
                  <a:cubicBezTo>
                    <a:pt x="185" y="617"/>
                    <a:pt x="183" y="617"/>
                    <a:pt x="183" y="618"/>
                  </a:cubicBezTo>
                  <a:cubicBezTo>
                    <a:pt x="182" y="618"/>
                    <a:pt x="182" y="618"/>
                    <a:pt x="182" y="618"/>
                  </a:cubicBezTo>
                  <a:cubicBezTo>
                    <a:pt x="182" y="618"/>
                    <a:pt x="182" y="618"/>
                    <a:pt x="182" y="618"/>
                  </a:cubicBezTo>
                  <a:cubicBezTo>
                    <a:pt x="182" y="618"/>
                    <a:pt x="181" y="618"/>
                    <a:pt x="181" y="618"/>
                  </a:cubicBezTo>
                  <a:cubicBezTo>
                    <a:pt x="181" y="618"/>
                    <a:pt x="181" y="618"/>
                    <a:pt x="181" y="618"/>
                  </a:cubicBezTo>
                  <a:cubicBezTo>
                    <a:pt x="181" y="618"/>
                    <a:pt x="180" y="618"/>
                    <a:pt x="180" y="618"/>
                  </a:cubicBezTo>
                  <a:cubicBezTo>
                    <a:pt x="180" y="618"/>
                    <a:pt x="180" y="617"/>
                    <a:pt x="179" y="617"/>
                  </a:cubicBezTo>
                  <a:cubicBezTo>
                    <a:pt x="179" y="617"/>
                    <a:pt x="179" y="616"/>
                    <a:pt x="178" y="616"/>
                  </a:cubicBezTo>
                  <a:cubicBezTo>
                    <a:pt x="178" y="616"/>
                    <a:pt x="178" y="615"/>
                    <a:pt x="178" y="615"/>
                  </a:cubicBezTo>
                  <a:cubicBezTo>
                    <a:pt x="178" y="615"/>
                    <a:pt x="178" y="614"/>
                    <a:pt x="178" y="613"/>
                  </a:cubicBezTo>
                  <a:cubicBezTo>
                    <a:pt x="177" y="613"/>
                    <a:pt x="177" y="613"/>
                    <a:pt x="178" y="612"/>
                  </a:cubicBezTo>
                  <a:cubicBezTo>
                    <a:pt x="178" y="611"/>
                    <a:pt x="178" y="611"/>
                    <a:pt x="178" y="611"/>
                  </a:cubicBezTo>
                  <a:cubicBezTo>
                    <a:pt x="178" y="611"/>
                    <a:pt x="178" y="610"/>
                    <a:pt x="178" y="609"/>
                  </a:cubicBezTo>
                  <a:cubicBezTo>
                    <a:pt x="178" y="609"/>
                    <a:pt x="179" y="609"/>
                    <a:pt x="179" y="609"/>
                  </a:cubicBezTo>
                  <a:cubicBezTo>
                    <a:pt x="179" y="609"/>
                    <a:pt x="179" y="609"/>
                    <a:pt x="179" y="609"/>
                  </a:cubicBezTo>
                  <a:cubicBezTo>
                    <a:pt x="179" y="609"/>
                    <a:pt x="179" y="608"/>
                    <a:pt x="179" y="607"/>
                  </a:cubicBezTo>
                  <a:cubicBezTo>
                    <a:pt x="179" y="607"/>
                    <a:pt x="179" y="607"/>
                    <a:pt x="179" y="607"/>
                  </a:cubicBezTo>
                  <a:cubicBezTo>
                    <a:pt x="180" y="606"/>
                    <a:pt x="180" y="606"/>
                    <a:pt x="181" y="605"/>
                  </a:cubicBezTo>
                  <a:cubicBezTo>
                    <a:pt x="181" y="605"/>
                    <a:pt x="181" y="605"/>
                    <a:pt x="181" y="605"/>
                  </a:cubicBezTo>
                  <a:cubicBezTo>
                    <a:pt x="182" y="604"/>
                    <a:pt x="182" y="604"/>
                    <a:pt x="182" y="602"/>
                  </a:cubicBezTo>
                  <a:cubicBezTo>
                    <a:pt x="183" y="602"/>
                    <a:pt x="183" y="602"/>
                    <a:pt x="183" y="601"/>
                  </a:cubicBezTo>
                  <a:cubicBezTo>
                    <a:pt x="184" y="601"/>
                    <a:pt x="184" y="601"/>
                    <a:pt x="184" y="601"/>
                  </a:cubicBezTo>
                  <a:cubicBezTo>
                    <a:pt x="184" y="601"/>
                    <a:pt x="184" y="601"/>
                    <a:pt x="184" y="600"/>
                  </a:cubicBezTo>
                  <a:cubicBezTo>
                    <a:pt x="185" y="600"/>
                    <a:pt x="185" y="600"/>
                    <a:pt x="185" y="599"/>
                  </a:cubicBezTo>
                  <a:cubicBezTo>
                    <a:pt x="185" y="599"/>
                    <a:pt x="185" y="599"/>
                    <a:pt x="186" y="599"/>
                  </a:cubicBezTo>
                  <a:cubicBezTo>
                    <a:pt x="186" y="598"/>
                    <a:pt x="186" y="598"/>
                    <a:pt x="186" y="598"/>
                  </a:cubicBezTo>
                  <a:cubicBezTo>
                    <a:pt x="187" y="598"/>
                    <a:pt x="187" y="597"/>
                    <a:pt x="187" y="597"/>
                  </a:cubicBezTo>
                  <a:cubicBezTo>
                    <a:pt x="188" y="597"/>
                    <a:pt x="188" y="596"/>
                    <a:pt x="188" y="596"/>
                  </a:cubicBezTo>
                  <a:cubicBezTo>
                    <a:pt x="188" y="596"/>
                    <a:pt x="189" y="596"/>
                    <a:pt x="189" y="596"/>
                  </a:cubicBezTo>
                  <a:cubicBezTo>
                    <a:pt x="189" y="596"/>
                    <a:pt x="189" y="596"/>
                    <a:pt x="189" y="596"/>
                  </a:cubicBezTo>
                  <a:cubicBezTo>
                    <a:pt x="190" y="595"/>
                    <a:pt x="191" y="595"/>
                    <a:pt x="191" y="594"/>
                  </a:cubicBezTo>
                  <a:cubicBezTo>
                    <a:pt x="192" y="593"/>
                    <a:pt x="192" y="593"/>
                    <a:pt x="193" y="592"/>
                  </a:cubicBezTo>
                  <a:cubicBezTo>
                    <a:pt x="193" y="592"/>
                    <a:pt x="194" y="592"/>
                    <a:pt x="194" y="592"/>
                  </a:cubicBezTo>
                  <a:cubicBezTo>
                    <a:pt x="195" y="591"/>
                    <a:pt x="195" y="591"/>
                    <a:pt x="196" y="591"/>
                  </a:cubicBezTo>
                  <a:cubicBezTo>
                    <a:pt x="196" y="591"/>
                    <a:pt x="196" y="590"/>
                    <a:pt x="197" y="590"/>
                  </a:cubicBezTo>
                  <a:cubicBezTo>
                    <a:pt x="197" y="590"/>
                    <a:pt x="197" y="590"/>
                    <a:pt x="197" y="590"/>
                  </a:cubicBezTo>
                  <a:cubicBezTo>
                    <a:pt x="197" y="590"/>
                    <a:pt x="199" y="590"/>
                    <a:pt x="199" y="589"/>
                  </a:cubicBezTo>
                  <a:cubicBezTo>
                    <a:pt x="200" y="588"/>
                    <a:pt x="200" y="588"/>
                    <a:pt x="201" y="588"/>
                  </a:cubicBezTo>
                  <a:cubicBezTo>
                    <a:pt x="201" y="588"/>
                    <a:pt x="201" y="588"/>
                    <a:pt x="202" y="587"/>
                  </a:cubicBezTo>
                  <a:cubicBezTo>
                    <a:pt x="203" y="587"/>
                    <a:pt x="203" y="587"/>
                    <a:pt x="204" y="586"/>
                  </a:cubicBezTo>
                  <a:cubicBezTo>
                    <a:pt x="204" y="586"/>
                    <a:pt x="204" y="586"/>
                    <a:pt x="204" y="586"/>
                  </a:cubicBezTo>
                  <a:cubicBezTo>
                    <a:pt x="205" y="586"/>
                    <a:pt x="207" y="585"/>
                    <a:pt x="208" y="584"/>
                  </a:cubicBezTo>
                  <a:cubicBezTo>
                    <a:pt x="209" y="584"/>
                    <a:pt x="210" y="584"/>
                    <a:pt x="211" y="583"/>
                  </a:cubicBezTo>
                  <a:cubicBezTo>
                    <a:pt x="211" y="582"/>
                    <a:pt x="212" y="582"/>
                    <a:pt x="213" y="582"/>
                  </a:cubicBezTo>
                  <a:cubicBezTo>
                    <a:pt x="213" y="582"/>
                    <a:pt x="213" y="581"/>
                    <a:pt x="214" y="581"/>
                  </a:cubicBezTo>
                  <a:cubicBezTo>
                    <a:pt x="214" y="581"/>
                    <a:pt x="214" y="581"/>
                    <a:pt x="214" y="581"/>
                  </a:cubicBezTo>
                  <a:cubicBezTo>
                    <a:pt x="214" y="581"/>
                    <a:pt x="215" y="581"/>
                    <a:pt x="215" y="580"/>
                  </a:cubicBezTo>
                  <a:cubicBezTo>
                    <a:pt x="216" y="580"/>
                    <a:pt x="216" y="580"/>
                    <a:pt x="217" y="580"/>
                  </a:cubicBezTo>
                  <a:cubicBezTo>
                    <a:pt x="217" y="580"/>
                    <a:pt x="217" y="579"/>
                    <a:pt x="217" y="579"/>
                  </a:cubicBezTo>
                  <a:cubicBezTo>
                    <a:pt x="217" y="579"/>
                    <a:pt x="218" y="579"/>
                    <a:pt x="218" y="579"/>
                  </a:cubicBezTo>
                  <a:cubicBezTo>
                    <a:pt x="218" y="579"/>
                    <a:pt x="218" y="579"/>
                    <a:pt x="218" y="579"/>
                  </a:cubicBezTo>
                  <a:cubicBezTo>
                    <a:pt x="218" y="579"/>
                    <a:pt x="219" y="579"/>
                    <a:pt x="219" y="579"/>
                  </a:cubicBezTo>
                  <a:cubicBezTo>
                    <a:pt x="219" y="579"/>
                    <a:pt x="219" y="578"/>
                    <a:pt x="219" y="578"/>
                  </a:cubicBezTo>
                  <a:cubicBezTo>
                    <a:pt x="220" y="578"/>
                    <a:pt x="220" y="578"/>
                    <a:pt x="220" y="578"/>
                  </a:cubicBezTo>
                  <a:cubicBezTo>
                    <a:pt x="221" y="578"/>
                    <a:pt x="221" y="578"/>
                    <a:pt x="222" y="578"/>
                  </a:cubicBezTo>
                  <a:cubicBezTo>
                    <a:pt x="222" y="577"/>
                    <a:pt x="222" y="577"/>
                    <a:pt x="222" y="577"/>
                  </a:cubicBezTo>
                  <a:cubicBezTo>
                    <a:pt x="223" y="577"/>
                    <a:pt x="223" y="577"/>
                    <a:pt x="223" y="577"/>
                  </a:cubicBezTo>
                  <a:cubicBezTo>
                    <a:pt x="223" y="577"/>
                    <a:pt x="223" y="577"/>
                    <a:pt x="223" y="577"/>
                  </a:cubicBezTo>
                  <a:cubicBezTo>
                    <a:pt x="223" y="577"/>
                    <a:pt x="224" y="577"/>
                    <a:pt x="224" y="576"/>
                  </a:cubicBezTo>
                  <a:cubicBezTo>
                    <a:pt x="224" y="576"/>
                    <a:pt x="225" y="576"/>
                    <a:pt x="225" y="576"/>
                  </a:cubicBezTo>
                  <a:cubicBezTo>
                    <a:pt x="225" y="576"/>
                    <a:pt x="225" y="576"/>
                    <a:pt x="225" y="576"/>
                  </a:cubicBezTo>
                  <a:cubicBezTo>
                    <a:pt x="225" y="576"/>
                    <a:pt x="226" y="576"/>
                    <a:pt x="226" y="576"/>
                  </a:cubicBezTo>
                  <a:cubicBezTo>
                    <a:pt x="226" y="576"/>
                    <a:pt x="227" y="575"/>
                    <a:pt x="227" y="575"/>
                  </a:cubicBezTo>
                  <a:cubicBezTo>
                    <a:pt x="227" y="575"/>
                    <a:pt x="228" y="575"/>
                    <a:pt x="228" y="575"/>
                  </a:cubicBezTo>
                  <a:cubicBezTo>
                    <a:pt x="228" y="575"/>
                    <a:pt x="228" y="575"/>
                    <a:pt x="229" y="575"/>
                  </a:cubicBezTo>
                  <a:cubicBezTo>
                    <a:pt x="229" y="575"/>
                    <a:pt x="229" y="575"/>
                    <a:pt x="229" y="575"/>
                  </a:cubicBezTo>
                  <a:cubicBezTo>
                    <a:pt x="229" y="575"/>
                    <a:pt x="229" y="575"/>
                    <a:pt x="229" y="575"/>
                  </a:cubicBezTo>
                  <a:cubicBezTo>
                    <a:pt x="229" y="575"/>
                    <a:pt x="229" y="575"/>
                    <a:pt x="229" y="575"/>
                  </a:cubicBezTo>
                  <a:cubicBezTo>
                    <a:pt x="230" y="576"/>
                    <a:pt x="230" y="576"/>
                    <a:pt x="231" y="578"/>
                  </a:cubicBezTo>
                  <a:cubicBezTo>
                    <a:pt x="231" y="578"/>
                    <a:pt x="231" y="578"/>
                    <a:pt x="232" y="578"/>
                  </a:cubicBezTo>
                  <a:cubicBezTo>
                    <a:pt x="232" y="579"/>
                    <a:pt x="232" y="580"/>
                    <a:pt x="234" y="580"/>
                  </a:cubicBezTo>
                  <a:cubicBezTo>
                    <a:pt x="234" y="581"/>
                    <a:pt x="234" y="581"/>
                    <a:pt x="234" y="581"/>
                  </a:cubicBezTo>
                  <a:cubicBezTo>
                    <a:pt x="234" y="582"/>
                    <a:pt x="235" y="582"/>
                    <a:pt x="235" y="582"/>
                  </a:cubicBezTo>
                  <a:cubicBezTo>
                    <a:pt x="235" y="582"/>
                    <a:pt x="235" y="582"/>
                    <a:pt x="235" y="582"/>
                  </a:cubicBezTo>
                  <a:cubicBezTo>
                    <a:pt x="235" y="583"/>
                    <a:pt x="236" y="584"/>
                    <a:pt x="237" y="584"/>
                  </a:cubicBezTo>
                  <a:cubicBezTo>
                    <a:pt x="237" y="585"/>
                    <a:pt x="238" y="585"/>
                    <a:pt x="238" y="585"/>
                  </a:cubicBezTo>
                  <a:cubicBezTo>
                    <a:pt x="238" y="585"/>
                    <a:pt x="238" y="585"/>
                    <a:pt x="238" y="585"/>
                  </a:cubicBezTo>
                  <a:cubicBezTo>
                    <a:pt x="238" y="586"/>
                    <a:pt x="239" y="586"/>
                    <a:pt x="239" y="587"/>
                  </a:cubicBezTo>
                  <a:cubicBezTo>
                    <a:pt x="239" y="587"/>
                    <a:pt x="239" y="588"/>
                    <a:pt x="240" y="588"/>
                  </a:cubicBezTo>
                  <a:cubicBezTo>
                    <a:pt x="240" y="588"/>
                    <a:pt x="240" y="588"/>
                    <a:pt x="240" y="588"/>
                  </a:cubicBezTo>
                  <a:cubicBezTo>
                    <a:pt x="241" y="589"/>
                    <a:pt x="241" y="589"/>
                    <a:pt x="242" y="589"/>
                  </a:cubicBezTo>
                  <a:cubicBezTo>
                    <a:pt x="242" y="589"/>
                    <a:pt x="242" y="590"/>
                    <a:pt x="243" y="590"/>
                  </a:cubicBezTo>
                  <a:cubicBezTo>
                    <a:pt x="243" y="590"/>
                    <a:pt x="244" y="590"/>
                    <a:pt x="244" y="590"/>
                  </a:cubicBezTo>
                  <a:cubicBezTo>
                    <a:pt x="245" y="590"/>
                    <a:pt x="245" y="590"/>
                    <a:pt x="245" y="591"/>
                  </a:cubicBezTo>
                  <a:cubicBezTo>
                    <a:pt x="245" y="591"/>
                    <a:pt x="245" y="592"/>
                    <a:pt x="245" y="592"/>
                  </a:cubicBezTo>
                  <a:cubicBezTo>
                    <a:pt x="245" y="592"/>
                    <a:pt x="246" y="593"/>
                    <a:pt x="246" y="593"/>
                  </a:cubicBezTo>
                  <a:cubicBezTo>
                    <a:pt x="246" y="593"/>
                    <a:pt x="246" y="593"/>
                    <a:pt x="247" y="593"/>
                  </a:cubicBezTo>
                  <a:cubicBezTo>
                    <a:pt x="247" y="593"/>
                    <a:pt x="246" y="593"/>
                    <a:pt x="246" y="593"/>
                  </a:cubicBezTo>
                  <a:cubicBezTo>
                    <a:pt x="246" y="593"/>
                    <a:pt x="246" y="594"/>
                    <a:pt x="247" y="594"/>
                  </a:cubicBezTo>
                  <a:cubicBezTo>
                    <a:pt x="247" y="594"/>
                    <a:pt x="246" y="594"/>
                    <a:pt x="246" y="595"/>
                  </a:cubicBezTo>
                  <a:cubicBezTo>
                    <a:pt x="246" y="595"/>
                    <a:pt x="245" y="596"/>
                    <a:pt x="245" y="596"/>
                  </a:cubicBezTo>
                  <a:cubicBezTo>
                    <a:pt x="245" y="596"/>
                    <a:pt x="244" y="595"/>
                    <a:pt x="244" y="595"/>
                  </a:cubicBezTo>
                  <a:cubicBezTo>
                    <a:pt x="244" y="595"/>
                    <a:pt x="243" y="595"/>
                    <a:pt x="243" y="595"/>
                  </a:cubicBezTo>
                  <a:cubicBezTo>
                    <a:pt x="242" y="595"/>
                    <a:pt x="241" y="595"/>
                    <a:pt x="240" y="596"/>
                  </a:cubicBezTo>
                  <a:cubicBezTo>
                    <a:pt x="240" y="596"/>
                    <a:pt x="239" y="597"/>
                    <a:pt x="238" y="598"/>
                  </a:cubicBezTo>
                  <a:cubicBezTo>
                    <a:pt x="238" y="598"/>
                    <a:pt x="238" y="598"/>
                    <a:pt x="238" y="598"/>
                  </a:cubicBezTo>
                  <a:cubicBezTo>
                    <a:pt x="236" y="598"/>
                    <a:pt x="236" y="599"/>
                    <a:pt x="235" y="599"/>
                  </a:cubicBezTo>
                  <a:cubicBezTo>
                    <a:pt x="235" y="599"/>
                    <a:pt x="235" y="599"/>
                    <a:pt x="235" y="599"/>
                  </a:cubicBezTo>
                  <a:cubicBezTo>
                    <a:pt x="235" y="599"/>
                    <a:pt x="234" y="599"/>
                    <a:pt x="234" y="599"/>
                  </a:cubicBezTo>
                  <a:cubicBezTo>
                    <a:pt x="233" y="600"/>
                    <a:pt x="232" y="600"/>
                    <a:pt x="231" y="601"/>
                  </a:cubicBezTo>
                  <a:cubicBezTo>
                    <a:pt x="231" y="601"/>
                    <a:pt x="230" y="601"/>
                    <a:pt x="229" y="601"/>
                  </a:cubicBezTo>
                  <a:cubicBezTo>
                    <a:pt x="229" y="601"/>
                    <a:pt x="229" y="602"/>
                    <a:pt x="228" y="602"/>
                  </a:cubicBezTo>
                  <a:cubicBezTo>
                    <a:pt x="227" y="602"/>
                    <a:pt x="227" y="602"/>
                    <a:pt x="226" y="603"/>
                  </a:cubicBezTo>
                  <a:cubicBezTo>
                    <a:pt x="226" y="603"/>
                    <a:pt x="226" y="603"/>
                    <a:pt x="226" y="603"/>
                  </a:cubicBezTo>
                  <a:cubicBezTo>
                    <a:pt x="225" y="602"/>
                    <a:pt x="224" y="603"/>
                    <a:pt x="224" y="604"/>
                  </a:cubicBezTo>
                  <a:cubicBezTo>
                    <a:pt x="224" y="605"/>
                    <a:pt x="223" y="605"/>
                    <a:pt x="223" y="604"/>
                  </a:cubicBezTo>
                  <a:cubicBezTo>
                    <a:pt x="222" y="604"/>
                    <a:pt x="222" y="604"/>
                    <a:pt x="221" y="604"/>
                  </a:cubicBezTo>
                  <a:cubicBezTo>
                    <a:pt x="221" y="604"/>
                    <a:pt x="220" y="605"/>
                    <a:pt x="219" y="605"/>
                  </a:cubicBezTo>
                  <a:cubicBezTo>
                    <a:pt x="218" y="605"/>
                    <a:pt x="218" y="606"/>
                    <a:pt x="217" y="606"/>
                  </a:cubicBezTo>
                  <a:cubicBezTo>
                    <a:pt x="216" y="606"/>
                    <a:pt x="216" y="607"/>
                    <a:pt x="216" y="607"/>
                  </a:cubicBezTo>
                  <a:cubicBezTo>
                    <a:pt x="215" y="607"/>
                    <a:pt x="215" y="607"/>
                    <a:pt x="215" y="607"/>
                  </a:cubicBezTo>
                  <a:cubicBezTo>
                    <a:pt x="214" y="607"/>
                    <a:pt x="214" y="608"/>
                    <a:pt x="213" y="608"/>
                  </a:cubicBezTo>
                  <a:cubicBezTo>
                    <a:pt x="211" y="607"/>
                    <a:pt x="209" y="608"/>
                    <a:pt x="209" y="609"/>
                  </a:cubicBezTo>
                  <a:cubicBezTo>
                    <a:pt x="207" y="610"/>
                    <a:pt x="206" y="610"/>
                    <a:pt x="206" y="611"/>
                  </a:cubicBezTo>
                  <a:cubicBezTo>
                    <a:pt x="206" y="611"/>
                    <a:pt x="206" y="611"/>
                    <a:pt x="206" y="611"/>
                  </a:cubicBezTo>
                  <a:cubicBezTo>
                    <a:pt x="205" y="611"/>
                    <a:pt x="205" y="612"/>
                    <a:pt x="205" y="612"/>
                  </a:cubicBezTo>
                  <a:cubicBezTo>
                    <a:pt x="205" y="612"/>
                    <a:pt x="205" y="612"/>
                    <a:pt x="204" y="612"/>
                  </a:cubicBezTo>
                  <a:cubicBezTo>
                    <a:pt x="203" y="612"/>
                    <a:pt x="203" y="612"/>
                    <a:pt x="203" y="612"/>
                  </a:cubicBezTo>
                  <a:cubicBezTo>
                    <a:pt x="203" y="612"/>
                    <a:pt x="203" y="612"/>
                    <a:pt x="203" y="612"/>
                  </a:cubicBezTo>
                  <a:cubicBezTo>
                    <a:pt x="202" y="612"/>
                    <a:pt x="201" y="612"/>
                    <a:pt x="200" y="613"/>
                  </a:cubicBezTo>
                  <a:close/>
                  <a:moveTo>
                    <a:pt x="159" y="556"/>
                  </a:moveTo>
                  <a:cubicBezTo>
                    <a:pt x="159" y="555"/>
                    <a:pt x="159" y="555"/>
                    <a:pt x="159" y="554"/>
                  </a:cubicBezTo>
                  <a:cubicBezTo>
                    <a:pt x="158" y="554"/>
                    <a:pt x="158" y="554"/>
                    <a:pt x="158" y="553"/>
                  </a:cubicBezTo>
                  <a:cubicBezTo>
                    <a:pt x="158" y="553"/>
                    <a:pt x="158" y="552"/>
                    <a:pt x="157" y="551"/>
                  </a:cubicBezTo>
                  <a:cubicBezTo>
                    <a:pt x="157" y="551"/>
                    <a:pt x="157" y="551"/>
                    <a:pt x="157" y="550"/>
                  </a:cubicBezTo>
                  <a:cubicBezTo>
                    <a:pt x="156" y="548"/>
                    <a:pt x="155" y="547"/>
                    <a:pt x="154" y="547"/>
                  </a:cubicBezTo>
                  <a:cubicBezTo>
                    <a:pt x="154" y="546"/>
                    <a:pt x="154" y="546"/>
                    <a:pt x="154" y="546"/>
                  </a:cubicBezTo>
                  <a:cubicBezTo>
                    <a:pt x="153" y="546"/>
                    <a:pt x="153" y="546"/>
                    <a:pt x="153" y="545"/>
                  </a:cubicBezTo>
                  <a:cubicBezTo>
                    <a:pt x="153" y="544"/>
                    <a:pt x="153" y="544"/>
                    <a:pt x="152" y="543"/>
                  </a:cubicBezTo>
                  <a:cubicBezTo>
                    <a:pt x="152" y="543"/>
                    <a:pt x="152" y="543"/>
                    <a:pt x="152" y="542"/>
                  </a:cubicBezTo>
                  <a:cubicBezTo>
                    <a:pt x="152" y="541"/>
                    <a:pt x="151" y="540"/>
                    <a:pt x="151" y="539"/>
                  </a:cubicBezTo>
                  <a:cubicBezTo>
                    <a:pt x="150" y="538"/>
                    <a:pt x="150" y="538"/>
                    <a:pt x="150" y="538"/>
                  </a:cubicBezTo>
                  <a:cubicBezTo>
                    <a:pt x="150" y="537"/>
                    <a:pt x="150" y="536"/>
                    <a:pt x="149" y="535"/>
                  </a:cubicBezTo>
                  <a:cubicBezTo>
                    <a:pt x="149" y="535"/>
                    <a:pt x="149" y="535"/>
                    <a:pt x="149" y="534"/>
                  </a:cubicBezTo>
                  <a:cubicBezTo>
                    <a:pt x="149" y="534"/>
                    <a:pt x="149" y="534"/>
                    <a:pt x="149" y="533"/>
                  </a:cubicBezTo>
                  <a:cubicBezTo>
                    <a:pt x="149" y="533"/>
                    <a:pt x="149" y="533"/>
                    <a:pt x="149" y="533"/>
                  </a:cubicBezTo>
                  <a:cubicBezTo>
                    <a:pt x="149" y="533"/>
                    <a:pt x="148" y="532"/>
                    <a:pt x="148" y="532"/>
                  </a:cubicBezTo>
                  <a:cubicBezTo>
                    <a:pt x="148" y="531"/>
                    <a:pt x="148" y="531"/>
                    <a:pt x="148" y="531"/>
                  </a:cubicBezTo>
                  <a:cubicBezTo>
                    <a:pt x="148" y="531"/>
                    <a:pt x="148" y="531"/>
                    <a:pt x="148" y="530"/>
                  </a:cubicBezTo>
                  <a:cubicBezTo>
                    <a:pt x="147" y="529"/>
                    <a:pt x="147" y="529"/>
                    <a:pt x="147" y="528"/>
                  </a:cubicBezTo>
                  <a:cubicBezTo>
                    <a:pt x="147" y="527"/>
                    <a:pt x="147" y="527"/>
                    <a:pt x="147" y="527"/>
                  </a:cubicBezTo>
                  <a:cubicBezTo>
                    <a:pt x="147" y="527"/>
                    <a:pt x="146" y="526"/>
                    <a:pt x="146" y="526"/>
                  </a:cubicBezTo>
                  <a:cubicBezTo>
                    <a:pt x="146" y="525"/>
                    <a:pt x="146" y="525"/>
                    <a:pt x="146" y="525"/>
                  </a:cubicBezTo>
                  <a:cubicBezTo>
                    <a:pt x="147" y="524"/>
                    <a:pt x="147" y="523"/>
                    <a:pt x="145" y="522"/>
                  </a:cubicBezTo>
                  <a:cubicBezTo>
                    <a:pt x="145" y="522"/>
                    <a:pt x="145" y="521"/>
                    <a:pt x="145" y="521"/>
                  </a:cubicBezTo>
                  <a:cubicBezTo>
                    <a:pt x="145" y="520"/>
                    <a:pt x="145" y="520"/>
                    <a:pt x="145" y="520"/>
                  </a:cubicBezTo>
                  <a:cubicBezTo>
                    <a:pt x="145" y="520"/>
                    <a:pt x="145" y="519"/>
                    <a:pt x="145" y="519"/>
                  </a:cubicBezTo>
                  <a:cubicBezTo>
                    <a:pt x="145" y="519"/>
                    <a:pt x="145" y="518"/>
                    <a:pt x="144" y="517"/>
                  </a:cubicBezTo>
                  <a:cubicBezTo>
                    <a:pt x="145" y="517"/>
                    <a:pt x="144" y="516"/>
                    <a:pt x="144" y="515"/>
                  </a:cubicBezTo>
                  <a:cubicBezTo>
                    <a:pt x="144" y="515"/>
                    <a:pt x="144" y="515"/>
                    <a:pt x="144" y="515"/>
                  </a:cubicBezTo>
                  <a:cubicBezTo>
                    <a:pt x="144" y="514"/>
                    <a:pt x="144" y="514"/>
                    <a:pt x="143" y="513"/>
                  </a:cubicBezTo>
                  <a:cubicBezTo>
                    <a:pt x="143" y="513"/>
                    <a:pt x="143" y="513"/>
                    <a:pt x="143" y="513"/>
                  </a:cubicBezTo>
                  <a:cubicBezTo>
                    <a:pt x="144" y="512"/>
                    <a:pt x="143" y="511"/>
                    <a:pt x="143" y="511"/>
                  </a:cubicBezTo>
                  <a:cubicBezTo>
                    <a:pt x="142" y="510"/>
                    <a:pt x="142" y="510"/>
                    <a:pt x="142" y="510"/>
                  </a:cubicBezTo>
                  <a:cubicBezTo>
                    <a:pt x="142" y="509"/>
                    <a:pt x="142" y="509"/>
                    <a:pt x="142" y="509"/>
                  </a:cubicBezTo>
                  <a:cubicBezTo>
                    <a:pt x="142" y="509"/>
                    <a:pt x="142" y="508"/>
                    <a:pt x="142" y="508"/>
                  </a:cubicBezTo>
                  <a:cubicBezTo>
                    <a:pt x="142" y="508"/>
                    <a:pt x="142" y="507"/>
                    <a:pt x="141" y="506"/>
                  </a:cubicBezTo>
                  <a:cubicBezTo>
                    <a:pt x="141" y="506"/>
                    <a:pt x="141" y="506"/>
                    <a:pt x="141" y="506"/>
                  </a:cubicBezTo>
                  <a:cubicBezTo>
                    <a:pt x="141" y="506"/>
                    <a:pt x="141" y="505"/>
                    <a:pt x="141" y="505"/>
                  </a:cubicBezTo>
                  <a:cubicBezTo>
                    <a:pt x="142" y="504"/>
                    <a:pt x="142" y="503"/>
                    <a:pt x="141" y="503"/>
                  </a:cubicBezTo>
                  <a:cubicBezTo>
                    <a:pt x="141" y="502"/>
                    <a:pt x="141" y="502"/>
                    <a:pt x="141" y="502"/>
                  </a:cubicBezTo>
                  <a:cubicBezTo>
                    <a:pt x="141" y="502"/>
                    <a:pt x="142" y="500"/>
                    <a:pt x="141" y="500"/>
                  </a:cubicBezTo>
                  <a:cubicBezTo>
                    <a:pt x="141" y="499"/>
                    <a:pt x="141" y="499"/>
                    <a:pt x="141" y="499"/>
                  </a:cubicBezTo>
                  <a:cubicBezTo>
                    <a:pt x="141" y="499"/>
                    <a:pt x="141" y="498"/>
                    <a:pt x="140" y="498"/>
                  </a:cubicBezTo>
                  <a:cubicBezTo>
                    <a:pt x="140" y="498"/>
                    <a:pt x="140" y="498"/>
                    <a:pt x="140" y="498"/>
                  </a:cubicBezTo>
                  <a:cubicBezTo>
                    <a:pt x="140" y="498"/>
                    <a:pt x="140" y="497"/>
                    <a:pt x="140" y="497"/>
                  </a:cubicBezTo>
                  <a:cubicBezTo>
                    <a:pt x="140" y="497"/>
                    <a:pt x="140" y="496"/>
                    <a:pt x="140" y="496"/>
                  </a:cubicBezTo>
                  <a:cubicBezTo>
                    <a:pt x="140" y="495"/>
                    <a:pt x="140" y="495"/>
                    <a:pt x="140" y="495"/>
                  </a:cubicBezTo>
                  <a:cubicBezTo>
                    <a:pt x="140" y="494"/>
                    <a:pt x="140" y="494"/>
                    <a:pt x="140" y="494"/>
                  </a:cubicBezTo>
                  <a:cubicBezTo>
                    <a:pt x="140" y="494"/>
                    <a:pt x="140" y="494"/>
                    <a:pt x="140" y="493"/>
                  </a:cubicBezTo>
                  <a:cubicBezTo>
                    <a:pt x="140" y="493"/>
                    <a:pt x="140" y="493"/>
                    <a:pt x="140" y="493"/>
                  </a:cubicBezTo>
                  <a:cubicBezTo>
                    <a:pt x="140" y="492"/>
                    <a:pt x="141" y="491"/>
                    <a:pt x="140" y="490"/>
                  </a:cubicBezTo>
                  <a:cubicBezTo>
                    <a:pt x="140" y="490"/>
                    <a:pt x="140" y="490"/>
                    <a:pt x="140" y="489"/>
                  </a:cubicBezTo>
                  <a:cubicBezTo>
                    <a:pt x="140" y="489"/>
                    <a:pt x="140" y="487"/>
                    <a:pt x="139" y="487"/>
                  </a:cubicBezTo>
                  <a:cubicBezTo>
                    <a:pt x="139" y="487"/>
                    <a:pt x="139" y="487"/>
                    <a:pt x="139" y="487"/>
                  </a:cubicBezTo>
                  <a:cubicBezTo>
                    <a:pt x="140" y="486"/>
                    <a:pt x="140" y="485"/>
                    <a:pt x="139" y="484"/>
                  </a:cubicBezTo>
                  <a:cubicBezTo>
                    <a:pt x="139" y="484"/>
                    <a:pt x="139" y="483"/>
                    <a:pt x="139" y="483"/>
                  </a:cubicBezTo>
                  <a:cubicBezTo>
                    <a:pt x="139" y="482"/>
                    <a:pt x="140" y="482"/>
                    <a:pt x="139" y="481"/>
                  </a:cubicBezTo>
                  <a:cubicBezTo>
                    <a:pt x="140" y="481"/>
                    <a:pt x="140" y="480"/>
                    <a:pt x="139" y="480"/>
                  </a:cubicBezTo>
                  <a:cubicBezTo>
                    <a:pt x="139" y="479"/>
                    <a:pt x="139" y="479"/>
                    <a:pt x="139" y="478"/>
                  </a:cubicBezTo>
                  <a:cubicBezTo>
                    <a:pt x="139" y="477"/>
                    <a:pt x="139" y="477"/>
                    <a:pt x="139" y="476"/>
                  </a:cubicBezTo>
                  <a:cubicBezTo>
                    <a:pt x="140" y="476"/>
                    <a:pt x="140" y="476"/>
                    <a:pt x="140" y="476"/>
                  </a:cubicBezTo>
                  <a:cubicBezTo>
                    <a:pt x="141" y="476"/>
                    <a:pt x="141" y="476"/>
                    <a:pt x="142" y="476"/>
                  </a:cubicBezTo>
                  <a:cubicBezTo>
                    <a:pt x="142" y="476"/>
                    <a:pt x="142" y="476"/>
                    <a:pt x="142" y="476"/>
                  </a:cubicBezTo>
                  <a:cubicBezTo>
                    <a:pt x="142" y="476"/>
                    <a:pt x="142" y="476"/>
                    <a:pt x="142" y="476"/>
                  </a:cubicBezTo>
                  <a:cubicBezTo>
                    <a:pt x="143" y="476"/>
                    <a:pt x="143" y="476"/>
                    <a:pt x="143" y="476"/>
                  </a:cubicBezTo>
                  <a:cubicBezTo>
                    <a:pt x="143" y="477"/>
                    <a:pt x="144" y="477"/>
                    <a:pt x="144" y="477"/>
                  </a:cubicBezTo>
                  <a:cubicBezTo>
                    <a:pt x="144" y="477"/>
                    <a:pt x="144" y="477"/>
                    <a:pt x="144" y="477"/>
                  </a:cubicBezTo>
                  <a:cubicBezTo>
                    <a:pt x="144" y="477"/>
                    <a:pt x="145" y="477"/>
                    <a:pt x="145" y="477"/>
                  </a:cubicBezTo>
                  <a:cubicBezTo>
                    <a:pt x="145" y="478"/>
                    <a:pt x="146" y="478"/>
                    <a:pt x="146" y="478"/>
                  </a:cubicBezTo>
                  <a:cubicBezTo>
                    <a:pt x="146" y="478"/>
                    <a:pt x="146" y="478"/>
                    <a:pt x="146" y="478"/>
                  </a:cubicBezTo>
                  <a:cubicBezTo>
                    <a:pt x="147" y="478"/>
                    <a:pt x="147" y="478"/>
                    <a:pt x="147" y="478"/>
                  </a:cubicBezTo>
                  <a:cubicBezTo>
                    <a:pt x="147" y="478"/>
                    <a:pt x="147" y="478"/>
                    <a:pt x="147" y="479"/>
                  </a:cubicBezTo>
                  <a:cubicBezTo>
                    <a:pt x="149" y="480"/>
                    <a:pt x="149" y="480"/>
                    <a:pt x="150" y="480"/>
                  </a:cubicBezTo>
                  <a:cubicBezTo>
                    <a:pt x="151" y="480"/>
                    <a:pt x="151" y="480"/>
                    <a:pt x="151" y="480"/>
                  </a:cubicBezTo>
                  <a:cubicBezTo>
                    <a:pt x="151" y="481"/>
                    <a:pt x="152" y="481"/>
                    <a:pt x="152" y="482"/>
                  </a:cubicBezTo>
                  <a:cubicBezTo>
                    <a:pt x="153" y="482"/>
                    <a:pt x="154" y="482"/>
                    <a:pt x="154" y="482"/>
                  </a:cubicBezTo>
                  <a:cubicBezTo>
                    <a:pt x="154" y="483"/>
                    <a:pt x="155" y="484"/>
                    <a:pt x="156" y="484"/>
                  </a:cubicBezTo>
                  <a:cubicBezTo>
                    <a:pt x="156" y="484"/>
                    <a:pt x="157" y="484"/>
                    <a:pt x="157" y="485"/>
                  </a:cubicBezTo>
                  <a:cubicBezTo>
                    <a:pt x="157" y="485"/>
                    <a:pt x="157" y="485"/>
                    <a:pt x="157" y="485"/>
                  </a:cubicBezTo>
                  <a:cubicBezTo>
                    <a:pt x="158" y="485"/>
                    <a:pt x="158" y="485"/>
                    <a:pt x="158" y="486"/>
                  </a:cubicBezTo>
                  <a:cubicBezTo>
                    <a:pt x="159" y="486"/>
                    <a:pt x="159" y="486"/>
                    <a:pt x="160" y="487"/>
                  </a:cubicBezTo>
                  <a:cubicBezTo>
                    <a:pt x="160" y="487"/>
                    <a:pt x="160" y="487"/>
                    <a:pt x="160" y="487"/>
                  </a:cubicBezTo>
                  <a:cubicBezTo>
                    <a:pt x="160" y="487"/>
                    <a:pt x="160" y="487"/>
                    <a:pt x="160" y="487"/>
                  </a:cubicBezTo>
                  <a:cubicBezTo>
                    <a:pt x="161" y="487"/>
                    <a:pt x="161" y="487"/>
                    <a:pt x="161" y="487"/>
                  </a:cubicBezTo>
                  <a:cubicBezTo>
                    <a:pt x="161" y="488"/>
                    <a:pt x="161" y="488"/>
                    <a:pt x="162" y="488"/>
                  </a:cubicBezTo>
                  <a:cubicBezTo>
                    <a:pt x="162" y="488"/>
                    <a:pt x="162" y="489"/>
                    <a:pt x="163" y="489"/>
                  </a:cubicBezTo>
                  <a:cubicBezTo>
                    <a:pt x="163" y="489"/>
                    <a:pt x="163" y="489"/>
                    <a:pt x="163" y="489"/>
                  </a:cubicBezTo>
                  <a:cubicBezTo>
                    <a:pt x="164" y="490"/>
                    <a:pt x="164" y="490"/>
                    <a:pt x="165" y="491"/>
                  </a:cubicBezTo>
                  <a:cubicBezTo>
                    <a:pt x="165" y="492"/>
                    <a:pt x="166" y="492"/>
                    <a:pt x="166" y="492"/>
                  </a:cubicBezTo>
                  <a:cubicBezTo>
                    <a:pt x="166" y="493"/>
                    <a:pt x="167" y="493"/>
                    <a:pt x="167" y="493"/>
                  </a:cubicBezTo>
                  <a:cubicBezTo>
                    <a:pt x="167" y="493"/>
                    <a:pt x="168" y="493"/>
                    <a:pt x="168" y="494"/>
                  </a:cubicBezTo>
                  <a:cubicBezTo>
                    <a:pt x="168" y="494"/>
                    <a:pt x="168" y="494"/>
                    <a:pt x="169" y="494"/>
                  </a:cubicBezTo>
                  <a:cubicBezTo>
                    <a:pt x="169" y="494"/>
                    <a:pt x="169" y="494"/>
                    <a:pt x="169" y="494"/>
                  </a:cubicBezTo>
                  <a:cubicBezTo>
                    <a:pt x="169" y="494"/>
                    <a:pt x="169" y="495"/>
                    <a:pt x="169" y="495"/>
                  </a:cubicBezTo>
                  <a:cubicBezTo>
                    <a:pt x="170" y="495"/>
                    <a:pt x="170" y="495"/>
                    <a:pt x="170" y="495"/>
                  </a:cubicBezTo>
                  <a:cubicBezTo>
                    <a:pt x="170" y="496"/>
                    <a:pt x="170" y="496"/>
                    <a:pt x="170" y="496"/>
                  </a:cubicBezTo>
                  <a:cubicBezTo>
                    <a:pt x="170" y="496"/>
                    <a:pt x="171" y="497"/>
                    <a:pt x="172" y="497"/>
                  </a:cubicBezTo>
                  <a:cubicBezTo>
                    <a:pt x="172" y="497"/>
                    <a:pt x="172" y="497"/>
                    <a:pt x="172" y="498"/>
                  </a:cubicBezTo>
                  <a:cubicBezTo>
                    <a:pt x="172" y="498"/>
                    <a:pt x="172" y="498"/>
                    <a:pt x="173" y="498"/>
                  </a:cubicBezTo>
                  <a:cubicBezTo>
                    <a:pt x="173" y="499"/>
                    <a:pt x="173" y="500"/>
                    <a:pt x="175" y="500"/>
                  </a:cubicBezTo>
                  <a:cubicBezTo>
                    <a:pt x="175" y="500"/>
                    <a:pt x="175" y="500"/>
                    <a:pt x="175" y="500"/>
                  </a:cubicBezTo>
                  <a:cubicBezTo>
                    <a:pt x="175" y="500"/>
                    <a:pt x="175" y="500"/>
                    <a:pt x="175" y="501"/>
                  </a:cubicBezTo>
                  <a:cubicBezTo>
                    <a:pt x="175" y="501"/>
                    <a:pt x="175" y="501"/>
                    <a:pt x="176" y="501"/>
                  </a:cubicBezTo>
                  <a:cubicBezTo>
                    <a:pt x="176" y="502"/>
                    <a:pt x="177" y="502"/>
                    <a:pt x="177" y="502"/>
                  </a:cubicBezTo>
                  <a:cubicBezTo>
                    <a:pt x="177" y="502"/>
                    <a:pt x="177" y="502"/>
                    <a:pt x="177" y="502"/>
                  </a:cubicBezTo>
                  <a:cubicBezTo>
                    <a:pt x="177" y="502"/>
                    <a:pt x="177" y="502"/>
                    <a:pt x="177" y="502"/>
                  </a:cubicBezTo>
                  <a:cubicBezTo>
                    <a:pt x="177" y="503"/>
                    <a:pt x="178" y="503"/>
                    <a:pt x="178" y="503"/>
                  </a:cubicBezTo>
                  <a:cubicBezTo>
                    <a:pt x="178" y="504"/>
                    <a:pt x="178" y="504"/>
                    <a:pt x="178" y="505"/>
                  </a:cubicBezTo>
                  <a:cubicBezTo>
                    <a:pt x="179" y="505"/>
                    <a:pt x="179" y="505"/>
                    <a:pt x="180" y="506"/>
                  </a:cubicBezTo>
                  <a:cubicBezTo>
                    <a:pt x="180" y="506"/>
                    <a:pt x="180" y="506"/>
                    <a:pt x="180" y="507"/>
                  </a:cubicBezTo>
                  <a:cubicBezTo>
                    <a:pt x="181" y="507"/>
                    <a:pt x="181" y="507"/>
                    <a:pt x="181" y="507"/>
                  </a:cubicBezTo>
                  <a:cubicBezTo>
                    <a:pt x="181" y="508"/>
                    <a:pt x="181" y="508"/>
                    <a:pt x="182" y="508"/>
                  </a:cubicBezTo>
                  <a:cubicBezTo>
                    <a:pt x="182" y="509"/>
                    <a:pt x="182" y="509"/>
                    <a:pt x="183" y="509"/>
                  </a:cubicBezTo>
                  <a:cubicBezTo>
                    <a:pt x="183" y="510"/>
                    <a:pt x="183" y="510"/>
                    <a:pt x="183" y="510"/>
                  </a:cubicBezTo>
                  <a:cubicBezTo>
                    <a:pt x="184" y="510"/>
                    <a:pt x="184" y="511"/>
                    <a:pt x="185" y="512"/>
                  </a:cubicBezTo>
                  <a:cubicBezTo>
                    <a:pt x="185" y="513"/>
                    <a:pt x="186" y="514"/>
                    <a:pt x="186" y="514"/>
                  </a:cubicBezTo>
                  <a:cubicBezTo>
                    <a:pt x="186" y="514"/>
                    <a:pt x="187" y="515"/>
                    <a:pt x="187" y="515"/>
                  </a:cubicBezTo>
                  <a:cubicBezTo>
                    <a:pt x="187" y="515"/>
                    <a:pt x="187" y="515"/>
                    <a:pt x="187" y="515"/>
                  </a:cubicBezTo>
                  <a:cubicBezTo>
                    <a:pt x="187" y="517"/>
                    <a:pt x="187" y="517"/>
                    <a:pt x="189" y="518"/>
                  </a:cubicBezTo>
                  <a:cubicBezTo>
                    <a:pt x="189" y="518"/>
                    <a:pt x="189" y="518"/>
                    <a:pt x="189" y="519"/>
                  </a:cubicBezTo>
                  <a:cubicBezTo>
                    <a:pt x="190" y="519"/>
                    <a:pt x="190" y="520"/>
                    <a:pt x="190" y="520"/>
                  </a:cubicBezTo>
                  <a:cubicBezTo>
                    <a:pt x="190" y="520"/>
                    <a:pt x="190" y="520"/>
                    <a:pt x="191" y="520"/>
                  </a:cubicBezTo>
                  <a:cubicBezTo>
                    <a:pt x="191" y="521"/>
                    <a:pt x="191" y="521"/>
                    <a:pt x="191" y="521"/>
                  </a:cubicBezTo>
                  <a:cubicBezTo>
                    <a:pt x="191" y="522"/>
                    <a:pt x="192" y="523"/>
                    <a:pt x="192" y="523"/>
                  </a:cubicBezTo>
                  <a:cubicBezTo>
                    <a:pt x="192" y="524"/>
                    <a:pt x="193" y="524"/>
                    <a:pt x="193" y="525"/>
                  </a:cubicBezTo>
                  <a:cubicBezTo>
                    <a:pt x="194" y="525"/>
                    <a:pt x="194" y="525"/>
                    <a:pt x="194" y="525"/>
                  </a:cubicBezTo>
                  <a:cubicBezTo>
                    <a:pt x="195" y="527"/>
                    <a:pt x="195" y="528"/>
                    <a:pt x="196" y="529"/>
                  </a:cubicBezTo>
                  <a:cubicBezTo>
                    <a:pt x="197" y="529"/>
                    <a:pt x="197" y="530"/>
                    <a:pt x="197" y="530"/>
                  </a:cubicBezTo>
                  <a:cubicBezTo>
                    <a:pt x="197" y="530"/>
                    <a:pt x="198" y="530"/>
                    <a:pt x="198" y="531"/>
                  </a:cubicBezTo>
                  <a:cubicBezTo>
                    <a:pt x="198" y="532"/>
                    <a:pt x="199" y="533"/>
                    <a:pt x="199" y="533"/>
                  </a:cubicBezTo>
                  <a:cubicBezTo>
                    <a:pt x="199" y="534"/>
                    <a:pt x="200" y="534"/>
                    <a:pt x="200" y="534"/>
                  </a:cubicBezTo>
                  <a:cubicBezTo>
                    <a:pt x="200" y="534"/>
                    <a:pt x="201" y="534"/>
                    <a:pt x="201" y="534"/>
                  </a:cubicBezTo>
                  <a:cubicBezTo>
                    <a:pt x="201" y="534"/>
                    <a:pt x="201" y="535"/>
                    <a:pt x="201" y="535"/>
                  </a:cubicBezTo>
                  <a:cubicBezTo>
                    <a:pt x="201" y="535"/>
                    <a:pt x="201" y="536"/>
                    <a:pt x="202" y="537"/>
                  </a:cubicBezTo>
                  <a:cubicBezTo>
                    <a:pt x="202" y="537"/>
                    <a:pt x="202" y="537"/>
                    <a:pt x="202" y="537"/>
                  </a:cubicBezTo>
                  <a:cubicBezTo>
                    <a:pt x="202" y="538"/>
                    <a:pt x="203" y="539"/>
                    <a:pt x="204" y="539"/>
                  </a:cubicBezTo>
                  <a:cubicBezTo>
                    <a:pt x="204" y="539"/>
                    <a:pt x="204" y="540"/>
                    <a:pt x="204" y="541"/>
                  </a:cubicBezTo>
                  <a:cubicBezTo>
                    <a:pt x="204" y="541"/>
                    <a:pt x="204" y="541"/>
                    <a:pt x="205" y="541"/>
                  </a:cubicBezTo>
                  <a:cubicBezTo>
                    <a:pt x="205" y="542"/>
                    <a:pt x="205" y="542"/>
                    <a:pt x="205" y="542"/>
                  </a:cubicBezTo>
                  <a:cubicBezTo>
                    <a:pt x="206" y="543"/>
                    <a:pt x="206" y="543"/>
                    <a:pt x="206" y="543"/>
                  </a:cubicBezTo>
                  <a:cubicBezTo>
                    <a:pt x="206" y="543"/>
                    <a:pt x="206" y="543"/>
                    <a:pt x="206" y="544"/>
                  </a:cubicBezTo>
                  <a:cubicBezTo>
                    <a:pt x="207" y="544"/>
                    <a:pt x="207" y="544"/>
                    <a:pt x="207" y="544"/>
                  </a:cubicBezTo>
                  <a:cubicBezTo>
                    <a:pt x="207" y="545"/>
                    <a:pt x="207" y="545"/>
                    <a:pt x="207" y="545"/>
                  </a:cubicBezTo>
                  <a:cubicBezTo>
                    <a:pt x="207" y="545"/>
                    <a:pt x="207" y="545"/>
                    <a:pt x="207" y="545"/>
                  </a:cubicBezTo>
                  <a:cubicBezTo>
                    <a:pt x="208" y="546"/>
                    <a:pt x="208" y="546"/>
                    <a:pt x="208" y="546"/>
                  </a:cubicBezTo>
                  <a:cubicBezTo>
                    <a:pt x="208" y="547"/>
                    <a:pt x="209" y="547"/>
                    <a:pt x="209" y="548"/>
                  </a:cubicBezTo>
                  <a:cubicBezTo>
                    <a:pt x="209" y="548"/>
                    <a:pt x="210" y="549"/>
                    <a:pt x="210" y="549"/>
                  </a:cubicBezTo>
                  <a:cubicBezTo>
                    <a:pt x="210" y="549"/>
                    <a:pt x="211" y="549"/>
                    <a:pt x="211" y="550"/>
                  </a:cubicBezTo>
                  <a:cubicBezTo>
                    <a:pt x="211" y="550"/>
                    <a:pt x="211" y="551"/>
                    <a:pt x="211" y="551"/>
                  </a:cubicBezTo>
                  <a:cubicBezTo>
                    <a:pt x="212" y="552"/>
                    <a:pt x="213" y="552"/>
                    <a:pt x="213" y="553"/>
                  </a:cubicBezTo>
                  <a:cubicBezTo>
                    <a:pt x="213" y="553"/>
                    <a:pt x="213" y="553"/>
                    <a:pt x="213" y="554"/>
                  </a:cubicBezTo>
                  <a:cubicBezTo>
                    <a:pt x="214" y="554"/>
                    <a:pt x="214" y="555"/>
                    <a:pt x="215" y="555"/>
                  </a:cubicBezTo>
                  <a:cubicBezTo>
                    <a:pt x="215" y="555"/>
                    <a:pt x="215" y="555"/>
                    <a:pt x="215" y="555"/>
                  </a:cubicBezTo>
                  <a:cubicBezTo>
                    <a:pt x="214" y="556"/>
                    <a:pt x="215" y="556"/>
                    <a:pt x="215" y="556"/>
                  </a:cubicBezTo>
                  <a:cubicBezTo>
                    <a:pt x="216" y="557"/>
                    <a:pt x="216" y="558"/>
                    <a:pt x="216" y="558"/>
                  </a:cubicBezTo>
                  <a:cubicBezTo>
                    <a:pt x="216" y="558"/>
                    <a:pt x="216" y="558"/>
                    <a:pt x="216" y="558"/>
                  </a:cubicBezTo>
                  <a:cubicBezTo>
                    <a:pt x="216" y="560"/>
                    <a:pt x="217" y="561"/>
                    <a:pt x="218" y="561"/>
                  </a:cubicBezTo>
                  <a:cubicBezTo>
                    <a:pt x="218" y="561"/>
                    <a:pt x="218" y="561"/>
                    <a:pt x="218" y="561"/>
                  </a:cubicBezTo>
                  <a:cubicBezTo>
                    <a:pt x="218" y="562"/>
                    <a:pt x="219" y="562"/>
                    <a:pt x="219" y="562"/>
                  </a:cubicBezTo>
                  <a:cubicBezTo>
                    <a:pt x="219" y="562"/>
                    <a:pt x="219" y="562"/>
                    <a:pt x="219" y="562"/>
                  </a:cubicBezTo>
                  <a:cubicBezTo>
                    <a:pt x="219" y="563"/>
                    <a:pt x="220" y="563"/>
                    <a:pt x="220" y="564"/>
                  </a:cubicBezTo>
                  <a:cubicBezTo>
                    <a:pt x="220" y="564"/>
                    <a:pt x="220" y="564"/>
                    <a:pt x="220" y="564"/>
                  </a:cubicBezTo>
                  <a:cubicBezTo>
                    <a:pt x="220" y="565"/>
                    <a:pt x="221" y="566"/>
                    <a:pt x="221" y="566"/>
                  </a:cubicBezTo>
                  <a:cubicBezTo>
                    <a:pt x="221" y="566"/>
                    <a:pt x="221" y="566"/>
                    <a:pt x="220" y="567"/>
                  </a:cubicBezTo>
                  <a:cubicBezTo>
                    <a:pt x="220" y="566"/>
                    <a:pt x="220" y="566"/>
                    <a:pt x="219" y="566"/>
                  </a:cubicBezTo>
                  <a:cubicBezTo>
                    <a:pt x="218" y="566"/>
                    <a:pt x="217" y="568"/>
                    <a:pt x="217" y="568"/>
                  </a:cubicBezTo>
                  <a:cubicBezTo>
                    <a:pt x="217" y="569"/>
                    <a:pt x="217" y="569"/>
                    <a:pt x="217" y="569"/>
                  </a:cubicBezTo>
                  <a:cubicBezTo>
                    <a:pt x="217" y="569"/>
                    <a:pt x="217" y="569"/>
                    <a:pt x="216" y="569"/>
                  </a:cubicBezTo>
                  <a:cubicBezTo>
                    <a:pt x="216" y="569"/>
                    <a:pt x="216" y="569"/>
                    <a:pt x="216" y="570"/>
                  </a:cubicBezTo>
                  <a:cubicBezTo>
                    <a:pt x="216" y="569"/>
                    <a:pt x="216" y="569"/>
                    <a:pt x="216" y="569"/>
                  </a:cubicBezTo>
                  <a:cubicBezTo>
                    <a:pt x="216" y="569"/>
                    <a:pt x="215" y="569"/>
                    <a:pt x="214" y="569"/>
                  </a:cubicBezTo>
                  <a:cubicBezTo>
                    <a:pt x="213" y="569"/>
                    <a:pt x="213" y="570"/>
                    <a:pt x="212" y="570"/>
                  </a:cubicBezTo>
                  <a:cubicBezTo>
                    <a:pt x="212" y="571"/>
                    <a:pt x="212" y="571"/>
                    <a:pt x="211" y="571"/>
                  </a:cubicBezTo>
                  <a:cubicBezTo>
                    <a:pt x="211" y="571"/>
                    <a:pt x="211" y="572"/>
                    <a:pt x="211" y="572"/>
                  </a:cubicBezTo>
                  <a:cubicBezTo>
                    <a:pt x="210" y="572"/>
                    <a:pt x="210" y="572"/>
                    <a:pt x="210" y="572"/>
                  </a:cubicBezTo>
                  <a:cubicBezTo>
                    <a:pt x="210" y="572"/>
                    <a:pt x="210" y="572"/>
                    <a:pt x="210" y="572"/>
                  </a:cubicBezTo>
                  <a:cubicBezTo>
                    <a:pt x="210" y="573"/>
                    <a:pt x="209" y="573"/>
                    <a:pt x="209" y="573"/>
                  </a:cubicBezTo>
                  <a:cubicBezTo>
                    <a:pt x="208" y="573"/>
                    <a:pt x="208" y="573"/>
                    <a:pt x="207" y="574"/>
                  </a:cubicBezTo>
                  <a:cubicBezTo>
                    <a:pt x="207" y="574"/>
                    <a:pt x="206" y="574"/>
                    <a:pt x="206" y="574"/>
                  </a:cubicBezTo>
                  <a:cubicBezTo>
                    <a:pt x="206" y="575"/>
                    <a:pt x="206" y="575"/>
                    <a:pt x="206" y="575"/>
                  </a:cubicBezTo>
                  <a:cubicBezTo>
                    <a:pt x="206" y="575"/>
                    <a:pt x="205" y="575"/>
                    <a:pt x="205" y="575"/>
                  </a:cubicBezTo>
                  <a:cubicBezTo>
                    <a:pt x="204" y="575"/>
                    <a:pt x="203" y="576"/>
                    <a:pt x="203" y="577"/>
                  </a:cubicBezTo>
                  <a:cubicBezTo>
                    <a:pt x="203" y="577"/>
                    <a:pt x="203" y="577"/>
                    <a:pt x="203" y="578"/>
                  </a:cubicBezTo>
                  <a:cubicBezTo>
                    <a:pt x="203" y="578"/>
                    <a:pt x="203" y="578"/>
                    <a:pt x="201" y="578"/>
                  </a:cubicBezTo>
                  <a:cubicBezTo>
                    <a:pt x="201" y="578"/>
                    <a:pt x="201" y="578"/>
                    <a:pt x="201" y="578"/>
                  </a:cubicBezTo>
                  <a:cubicBezTo>
                    <a:pt x="201" y="578"/>
                    <a:pt x="201" y="578"/>
                    <a:pt x="201" y="578"/>
                  </a:cubicBezTo>
                  <a:cubicBezTo>
                    <a:pt x="201" y="578"/>
                    <a:pt x="200" y="578"/>
                    <a:pt x="200" y="578"/>
                  </a:cubicBezTo>
                  <a:cubicBezTo>
                    <a:pt x="200" y="579"/>
                    <a:pt x="199" y="579"/>
                    <a:pt x="199" y="579"/>
                  </a:cubicBezTo>
                  <a:cubicBezTo>
                    <a:pt x="199" y="579"/>
                    <a:pt x="199" y="579"/>
                    <a:pt x="199" y="579"/>
                  </a:cubicBezTo>
                  <a:cubicBezTo>
                    <a:pt x="198" y="579"/>
                    <a:pt x="198" y="579"/>
                    <a:pt x="197" y="580"/>
                  </a:cubicBezTo>
                  <a:cubicBezTo>
                    <a:pt x="197" y="580"/>
                    <a:pt x="196" y="581"/>
                    <a:pt x="196" y="581"/>
                  </a:cubicBezTo>
                  <a:cubicBezTo>
                    <a:pt x="196" y="581"/>
                    <a:pt x="196" y="581"/>
                    <a:pt x="195" y="582"/>
                  </a:cubicBezTo>
                  <a:cubicBezTo>
                    <a:pt x="195" y="582"/>
                    <a:pt x="194" y="582"/>
                    <a:pt x="194" y="582"/>
                  </a:cubicBezTo>
                  <a:cubicBezTo>
                    <a:pt x="194" y="583"/>
                    <a:pt x="193" y="583"/>
                    <a:pt x="192" y="584"/>
                  </a:cubicBezTo>
                  <a:cubicBezTo>
                    <a:pt x="191" y="584"/>
                    <a:pt x="191" y="584"/>
                    <a:pt x="191" y="584"/>
                  </a:cubicBezTo>
                  <a:cubicBezTo>
                    <a:pt x="190" y="584"/>
                    <a:pt x="190" y="584"/>
                    <a:pt x="190" y="583"/>
                  </a:cubicBezTo>
                  <a:cubicBezTo>
                    <a:pt x="190" y="583"/>
                    <a:pt x="190" y="583"/>
                    <a:pt x="190" y="583"/>
                  </a:cubicBezTo>
                  <a:cubicBezTo>
                    <a:pt x="190" y="583"/>
                    <a:pt x="189" y="583"/>
                    <a:pt x="189" y="583"/>
                  </a:cubicBezTo>
                  <a:cubicBezTo>
                    <a:pt x="189" y="583"/>
                    <a:pt x="188" y="583"/>
                    <a:pt x="188" y="583"/>
                  </a:cubicBezTo>
                  <a:cubicBezTo>
                    <a:pt x="188" y="583"/>
                    <a:pt x="188" y="583"/>
                    <a:pt x="188" y="582"/>
                  </a:cubicBezTo>
                  <a:cubicBezTo>
                    <a:pt x="187" y="582"/>
                    <a:pt x="187" y="581"/>
                    <a:pt x="186" y="582"/>
                  </a:cubicBezTo>
                  <a:cubicBezTo>
                    <a:pt x="186" y="582"/>
                    <a:pt x="186" y="581"/>
                    <a:pt x="186" y="581"/>
                  </a:cubicBezTo>
                  <a:cubicBezTo>
                    <a:pt x="186" y="581"/>
                    <a:pt x="186" y="581"/>
                    <a:pt x="186" y="581"/>
                  </a:cubicBezTo>
                  <a:cubicBezTo>
                    <a:pt x="186" y="580"/>
                    <a:pt x="185" y="580"/>
                    <a:pt x="184" y="580"/>
                  </a:cubicBezTo>
                  <a:cubicBezTo>
                    <a:pt x="184" y="580"/>
                    <a:pt x="183" y="580"/>
                    <a:pt x="183" y="580"/>
                  </a:cubicBezTo>
                  <a:cubicBezTo>
                    <a:pt x="183" y="580"/>
                    <a:pt x="183" y="580"/>
                    <a:pt x="183" y="580"/>
                  </a:cubicBezTo>
                  <a:cubicBezTo>
                    <a:pt x="183" y="579"/>
                    <a:pt x="183" y="579"/>
                    <a:pt x="183" y="579"/>
                  </a:cubicBezTo>
                  <a:cubicBezTo>
                    <a:pt x="183" y="579"/>
                    <a:pt x="182" y="578"/>
                    <a:pt x="182" y="578"/>
                  </a:cubicBezTo>
                  <a:cubicBezTo>
                    <a:pt x="181" y="578"/>
                    <a:pt x="181" y="578"/>
                    <a:pt x="181" y="578"/>
                  </a:cubicBezTo>
                  <a:cubicBezTo>
                    <a:pt x="181" y="577"/>
                    <a:pt x="180" y="576"/>
                    <a:pt x="179" y="576"/>
                  </a:cubicBezTo>
                  <a:cubicBezTo>
                    <a:pt x="179" y="576"/>
                    <a:pt x="179" y="576"/>
                    <a:pt x="178" y="576"/>
                  </a:cubicBezTo>
                  <a:cubicBezTo>
                    <a:pt x="178" y="576"/>
                    <a:pt x="177" y="575"/>
                    <a:pt x="177" y="574"/>
                  </a:cubicBezTo>
                  <a:cubicBezTo>
                    <a:pt x="176" y="573"/>
                    <a:pt x="176" y="573"/>
                    <a:pt x="175" y="573"/>
                  </a:cubicBezTo>
                  <a:cubicBezTo>
                    <a:pt x="175" y="573"/>
                    <a:pt x="174" y="572"/>
                    <a:pt x="174" y="572"/>
                  </a:cubicBezTo>
                  <a:cubicBezTo>
                    <a:pt x="174" y="572"/>
                    <a:pt x="173" y="572"/>
                    <a:pt x="173" y="571"/>
                  </a:cubicBezTo>
                  <a:cubicBezTo>
                    <a:pt x="172" y="571"/>
                    <a:pt x="172" y="571"/>
                    <a:pt x="172" y="571"/>
                  </a:cubicBezTo>
                  <a:cubicBezTo>
                    <a:pt x="172" y="570"/>
                    <a:pt x="172" y="570"/>
                    <a:pt x="171" y="570"/>
                  </a:cubicBezTo>
                  <a:cubicBezTo>
                    <a:pt x="171" y="570"/>
                    <a:pt x="170" y="569"/>
                    <a:pt x="170" y="568"/>
                  </a:cubicBezTo>
                  <a:cubicBezTo>
                    <a:pt x="170" y="568"/>
                    <a:pt x="170" y="568"/>
                    <a:pt x="169" y="568"/>
                  </a:cubicBezTo>
                  <a:cubicBezTo>
                    <a:pt x="169" y="567"/>
                    <a:pt x="169" y="567"/>
                    <a:pt x="168" y="566"/>
                  </a:cubicBezTo>
                  <a:cubicBezTo>
                    <a:pt x="168" y="566"/>
                    <a:pt x="168" y="566"/>
                    <a:pt x="167" y="565"/>
                  </a:cubicBezTo>
                  <a:cubicBezTo>
                    <a:pt x="167" y="565"/>
                    <a:pt x="166" y="565"/>
                    <a:pt x="166" y="564"/>
                  </a:cubicBezTo>
                  <a:cubicBezTo>
                    <a:pt x="166" y="564"/>
                    <a:pt x="166" y="563"/>
                    <a:pt x="165" y="563"/>
                  </a:cubicBezTo>
                  <a:cubicBezTo>
                    <a:pt x="164" y="562"/>
                    <a:pt x="163" y="562"/>
                    <a:pt x="163" y="561"/>
                  </a:cubicBezTo>
                  <a:cubicBezTo>
                    <a:pt x="163" y="561"/>
                    <a:pt x="163" y="561"/>
                    <a:pt x="163" y="560"/>
                  </a:cubicBezTo>
                  <a:cubicBezTo>
                    <a:pt x="162" y="560"/>
                    <a:pt x="162" y="560"/>
                    <a:pt x="162" y="559"/>
                  </a:cubicBezTo>
                  <a:cubicBezTo>
                    <a:pt x="162" y="559"/>
                    <a:pt x="161" y="559"/>
                    <a:pt x="161" y="558"/>
                  </a:cubicBezTo>
                  <a:cubicBezTo>
                    <a:pt x="161" y="558"/>
                    <a:pt x="160" y="557"/>
                    <a:pt x="160" y="557"/>
                  </a:cubicBezTo>
                  <a:cubicBezTo>
                    <a:pt x="160" y="557"/>
                    <a:pt x="160" y="557"/>
                    <a:pt x="160" y="557"/>
                  </a:cubicBezTo>
                  <a:cubicBezTo>
                    <a:pt x="160" y="557"/>
                    <a:pt x="159" y="557"/>
                    <a:pt x="160" y="556"/>
                  </a:cubicBezTo>
                  <a:cubicBezTo>
                    <a:pt x="160" y="556"/>
                    <a:pt x="160" y="556"/>
                    <a:pt x="159" y="556"/>
                  </a:cubicBezTo>
                  <a:close/>
                  <a:moveTo>
                    <a:pt x="574" y="583"/>
                  </a:moveTo>
                  <a:cubicBezTo>
                    <a:pt x="574" y="583"/>
                    <a:pt x="574" y="583"/>
                    <a:pt x="574" y="584"/>
                  </a:cubicBezTo>
                  <a:cubicBezTo>
                    <a:pt x="575" y="585"/>
                    <a:pt x="575" y="585"/>
                    <a:pt x="576" y="585"/>
                  </a:cubicBezTo>
                  <a:cubicBezTo>
                    <a:pt x="576" y="585"/>
                    <a:pt x="576" y="585"/>
                    <a:pt x="576" y="586"/>
                  </a:cubicBezTo>
                  <a:cubicBezTo>
                    <a:pt x="577" y="586"/>
                    <a:pt x="577" y="586"/>
                    <a:pt x="578" y="586"/>
                  </a:cubicBezTo>
                  <a:cubicBezTo>
                    <a:pt x="578" y="586"/>
                    <a:pt x="578" y="586"/>
                    <a:pt x="578" y="586"/>
                  </a:cubicBezTo>
                  <a:cubicBezTo>
                    <a:pt x="579" y="587"/>
                    <a:pt x="579" y="587"/>
                    <a:pt x="579" y="587"/>
                  </a:cubicBezTo>
                  <a:cubicBezTo>
                    <a:pt x="580" y="588"/>
                    <a:pt x="580" y="588"/>
                    <a:pt x="581" y="588"/>
                  </a:cubicBezTo>
                  <a:cubicBezTo>
                    <a:pt x="581" y="588"/>
                    <a:pt x="581" y="588"/>
                    <a:pt x="582" y="589"/>
                  </a:cubicBezTo>
                  <a:cubicBezTo>
                    <a:pt x="582" y="589"/>
                    <a:pt x="583" y="590"/>
                    <a:pt x="584" y="590"/>
                  </a:cubicBezTo>
                  <a:cubicBezTo>
                    <a:pt x="584" y="590"/>
                    <a:pt x="584" y="590"/>
                    <a:pt x="584" y="590"/>
                  </a:cubicBezTo>
                  <a:cubicBezTo>
                    <a:pt x="584" y="591"/>
                    <a:pt x="584" y="591"/>
                    <a:pt x="584" y="591"/>
                  </a:cubicBezTo>
                  <a:cubicBezTo>
                    <a:pt x="585" y="592"/>
                    <a:pt x="585" y="592"/>
                    <a:pt x="586" y="593"/>
                  </a:cubicBezTo>
                  <a:cubicBezTo>
                    <a:pt x="587" y="593"/>
                    <a:pt x="587" y="593"/>
                    <a:pt x="588" y="593"/>
                  </a:cubicBezTo>
                  <a:cubicBezTo>
                    <a:pt x="588" y="593"/>
                    <a:pt x="588" y="593"/>
                    <a:pt x="588" y="593"/>
                  </a:cubicBezTo>
                  <a:cubicBezTo>
                    <a:pt x="589" y="593"/>
                    <a:pt x="589" y="593"/>
                    <a:pt x="590" y="594"/>
                  </a:cubicBezTo>
                  <a:cubicBezTo>
                    <a:pt x="590" y="594"/>
                    <a:pt x="590" y="595"/>
                    <a:pt x="591" y="595"/>
                  </a:cubicBezTo>
                  <a:cubicBezTo>
                    <a:pt x="591" y="595"/>
                    <a:pt x="591" y="595"/>
                    <a:pt x="592" y="595"/>
                  </a:cubicBezTo>
                  <a:cubicBezTo>
                    <a:pt x="592" y="595"/>
                    <a:pt x="592" y="595"/>
                    <a:pt x="592" y="595"/>
                  </a:cubicBezTo>
                  <a:cubicBezTo>
                    <a:pt x="593" y="595"/>
                    <a:pt x="593" y="596"/>
                    <a:pt x="594" y="597"/>
                  </a:cubicBezTo>
                  <a:cubicBezTo>
                    <a:pt x="595" y="597"/>
                    <a:pt x="595" y="597"/>
                    <a:pt x="595" y="597"/>
                  </a:cubicBezTo>
                  <a:cubicBezTo>
                    <a:pt x="596" y="598"/>
                    <a:pt x="596" y="598"/>
                    <a:pt x="597" y="599"/>
                  </a:cubicBezTo>
                  <a:cubicBezTo>
                    <a:pt x="598" y="599"/>
                    <a:pt x="598" y="599"/>
                    <a:pt x="599" y="599"/>
                  </a:cubicBezTo>
                  <a:cubicBezTo>
                    <a:pt x="599" y="599"/>
                    <a:pt x="599" y="599"/>
                    <a:pt x="599" y="599"/>
                  </a:cubicBezTo>
                  <a:cubicBezTo>
                    <a:pt x="599" y="599"/>
                    <a:pt x="599" y="599"/>
                    <a:pt x="599" y="599"/>
                  </a:cubicBezTo>
                  <a:cubicBezTo>
                    <a:pt x="599" y="600"/>
                    <a:pt x="600" y="600"/>
                    <a:pt x="601" y="601"/>
                  </a:cubicBezTo>
                  <a:cubicBezTo>
                    <a:pt x="601" y="601"/>
                    <a:pt x="601" y="601"/>
                    <a:pt x="601" y="601"/>
                  </a:cubicBezTo>
                  <a:cubicBezTo>
                    <a:pt x="601" y="602"/>
                    <a:pt x="602" y="602"/>
                    <a:pt x="603" y="602"/>
                  </a:cubicBezTo>
                  <a:cubicBezTo>
                    <a:pt x="604" y="602"/>
                    <a:pt x="604" y="602"/>
                    <a:pt x="604" y="602"/>
                  </a:cubicBezTo>
                  <a:cubicBezTo>
                    <a:pt x="604" y="603"/>
                    <a:pt x="604" y="603"/>
                    <a:pt x="605" y="603"/>
                  </a:cubicBezTo>
                  <a:cubicBezTo>
                    <a:pt x="606" y="604"/>
                    <a:pt x="608" y="606"/>
                    <a:pt x="609" y="606"/>
                  </a:cubicBezTo>
                  <a:cubicBezTo>
                    <a:pt x="610" y="606"/>
                    <a:pt x="610" y="606"/>
                    <a:pt x="611" y="607"/>
                  </a:cubicBezTo>
                  <a:cubicBezTo>
                    <a:pt x="611" y="608"/>
                    <a:pt x="612" y="608"/>
                    <a:pt x="613" y="608"/>
                  </a:cubicBezTo>
                  <a:cubicBezTo>
                    <a:pt x="614" y="609"/>
                    <a:pt x="615" y="609"/>
                    <a:pt x="616" y="610"/>
                  </a:cubicBezTo>
                  <a:cubicBezTo>
                    <a:pt x="616" y="610"/>
                    <a:pt x="617" y="611"/>
                    <a:pt x="617" y="611"/>
                  </a:cubicBezTo>
                  <a:cubicBezTo>
                    <a:pt x="617" y="611"/>
                    <a:pt x="617" y="611"/>
                    <a:pt x="617" y="611"/>
                  </a:cubicBezTo>
                  <a:cubicBezTo>
                    <a:pt x="617" y="611"/>
                    <a:pt x="618" y="611"/>
                    <a:pt x="618" y="611"/>
                  </a:cubicBezTo>
                  <a:cubicBezTo>
                    <a:pt x="619" y="612"/>
                    <a:pt x="619" y="612"/>
                    <a:pt x="619" y="612"/>
                  </a:cubicBezTo>
                  <a:cubicBezTo>
                    <a:pt x="620" y="612"/>
                    <a:pt x="620" y="613"/>
                    <a:pt x="621" y="613"/>
                  </a:cubicBezTo>
                  <a:cubicBezTo>
                    <a:pt x="621" y="614"/>
                    <a:pt x="623" y="615"/>
                    <a:pt x="624" y="616"/>
                  </a:cubicBezTo>
                  <a:cubicBezTo>
                    <a:pt x="624" y="616"/>
                    <a:pt x="624" y="616"/>
                    <a:pt x="624" y="616"/>
                  </a:cubicBezTo>
                  <a:cubicBezTo>
                    <a:pt x="624" y="617"/>
                    <a:pt x="625" y="617"/>
                    <a:pt x="625" y="617"/>
                  </a:cubicBezTo>
                  <a:cubicBezTo>
                    <a:pt x="625" y="617"/>
                    <a:pt x="626" y="617"/>
                    <a:pt x="626" y="616"/>
                  </a:cubicBezTo>
                  <a:cubicBezTo>
                    <a:pt x="626" y="616"/>
                    <a:pt x="626" y="616"/>
                    <a:pt x="626" y="616"/>
                  </a:cubicBezTo>
                  <a:cubicBezTo>
                    <a:pt x="627" y="617"/>
                    <a:pt x="627" y="617"/>
                    <a:pt x="627" y="617"/>
                  </a:cubicBezTo>
                  <a:cubicBezTo>
                    <a:pt x="627" y="617"/>
                    <a:pt x="627" y="617"/>
                    <a:pt x="627" y="617"/>
                  </a:cubicBezTo>
                  <a:cubicBezTo>
                    <a:pt x="628" y="618"/>
                    <a:pt x="629" y="619"/>
                    <a:pt x="630" y="619"/>
                  </a:cubicBezTo>
                  <a:cubicBezTo>
                    <a:pt x="630" y="619"/>
                    <a:pt x="630" y="619"/>
                    <a:pt x="630" y="619"/>
                  </a:cubicBezTo>
                  <a:cubicBezTo>
                    <a:pt x="630" y="619"/>
                    <a:pt x="630" y="619"/>
                    <a:pt x="630" y="619"/>
                  </a:cubicBezTo>
                  <a:cubicBezTo>
                    <a:pt x="630" y="619"/>
                    <a:pt x="630" y="619"/>
                    <a:pt x="630" y="619"/>
                  </a:cubicBezTo>
                  <a:cubicBezTo>
                    <a:pt x="630" y="619"/>
                    <a:pt x="630" y="619"/>
                    <a:pt x="630" y="620"/>
                  </a:cubicBezTo>
                  <a:cubicBezTo>
                    <a:pt x="628" y="620"/>
                    <a:pt x="627" y="620"/>
                    <a:pt x="627" y="621"/>
                  </a:cubicBezTo>
                  <a:cubicBezTo>
                    <a:pt x="627" y="621"/>
                    <a:pt x="627" y="621"/>
                    <a:pt x="627" y="621"/>
                  </a:cubicBezTo>
                  <a:cubicBezTo>
                    <a:pt x="627" y="621"/>
                    <a:pt x="626" y="621"/>
                    <a:pt x="626" y="621"/>
                  </a:cubicBezTo>
                  <a:cubicBezTo>
                    <a:pt x="626" y="622"/>
                    <a:pt x="625" y="622"/>
                    <a:pt x="625" y="622"/>
                  </a:cubicBezTo>
                  <a:cubicBezTo>
                    <a:pt x="624" y="622"/>
                    <a:pt x="624" y="622"/>
                    <a:pt x="623" y="622"/>
                  </a:cubicBezTo>
                  <a:cubicBezTo>
                    <a:pt x="623" y="622"/>
                    <a:pt x="623" y="622"/>
                    <a:pt x="623" y="622"/>
                  </a:cubicBezTo>
                  <a:cubicBezTo>
                    <a:pt x="623" y="622"/>
                    <a:pt x="622" y="622"/>
                    <a:pt x="622" y="622"/>
                  </a:cubicBezTo>
                  <a:cubicBezTo>
                    <a:pt x="621" y="622"/>
                    <a:pt x="620" y="623"/>
                    <a:pt x="618" y="623"/>
                  </a:cubicBezTo>
                  <a:cubicBezTo>
                    <a:pt x="617" y="624"/>
                    <a:pt x="616" y="625"/>
                    <a:pt x="616" y="625"/>
                  </a:cubicBezTo>
                  <a:cubicBezTo>
                    <a:pt x="615" y="625"/>
                    <a:pt x="615" y="625"/>
                    <a:pt x="615" y="625"/>
                  </a:cubicBezTo>
                  <a:cubicBezTo>
                    <a:pt x="615" y="625"/>
                    <a:pt x="615" y="625"/>
                    <a:pt x="615" y="625"/>
                  </a:cubicBezTo>
                  <a:cubicBezTo>
                    <a:pt x="614" y="625"/>
                    <a:pt x="614" y="625"/>
                    <a:pt x="614" y="625"/>
                  </a:cubicBezTo>
                  <a:cubicBezTo>
                    <a:pt x="614" y="626"/>
                    <a:pt x="613" y="627"/>
                    <a:pt x="613" y="627"/>
                  </a:cubicBezTo>
                  <a:cubicBezTo>
                    <a:pt x="612" y="626"/>
                    <a:pt x="612" y="626"/>
                    <a:pt x="611" y="626"/>
                  </a:cubicBezTo>
                  <a:cubicBezTo>
                    <a:pt x="611" y="626"/>
                    <a:pt x="611" y="627"/>
                    <a:pt x="610" y="627"/>
                  </a:cubicBezTo>
                  <a:cubicBezTo>
                    <a:pt x="610" y="628"/>
                    <a:pt x="610" y="629"/>
                    <a:pt x="610" y="629"/>
                  </a:cubicBezTo>
                  <a:cubicBezTo>
                    <a:pt x="610" y="629"/>
                    <a:pt x="609" y="629"/>
                    <a:pt x="609" y="629"/>
                  </a:cubicBezTo>
                  <a:cubicBezTo>
                    <a:pt x="609" y="628"/>
                    <a:pt x="608" y="628"/>
                    <a:pt x="608" y="628"/>
                  </a:cubicBezTo>
                  <a:cubicBezTo>
                    <a:pt x="607" y="628"/>
                    <a:pt x="607" y="628"/>
                    <a:pt x="607" y="628"/>
                  </a:cubicBezTo>
                  <a:cubicBezTo>
                    <a:pt x="606" y="628"/>
                    <a:pt x="605" y="629"/>
                    <a:pt x="604" y="629"/>
                  </a:cubicBezTo>
                  <a:cubicBezTo>
                    <a:pt x="604" y="629"/>
                    <a:pt x="603" y="629"/>
                    <a:pt x="603" y="630"/>
                  </a:cubicBezTo>
                  <a:cubicBezTo>
                    <a:pt x="601" y="630"/>
                    <a:pt x="600" y="631"/>
                    <a:pt x="599" y="631"/>
                  </a:cubicBezTo>
                  <a:cubicBezTo>
                    <a:pt x="599" y="631"/>
                    <a:pt x="598" y="631"/>
                    <a:pt x="598" y="631"/>
                  </a:cubicBezTo>
                  <a:cubicBezTo>
                    <a:pt x="598" y="631"/>
                    <a:pt x="598" y="631"/>
                    <a:pt x="598" y="631"/>
                  </a:cubicBezTo>
                  <a:cubicBezTo>
                    <a:pt x="596" y="632"/>
                    <a:pt x="595" y="632"/>
                    <a:pt x="595" y="632"/>
                  </a:cubicBezTo>
                  <a:cubicBezTo>
                    <a:pt x="594" y="632"/>
                    <a:pt x="594" y="632"/>
                    <a:pt x="594" y="632"/>
                  </a:cubicBezTo>
                  <a:cubicBezTo>
                    <a:pt x="592" y="633"/>
                    <a:pt x="592" y="633"/>
                    <a:pt x="591" y="633"/>
                  </a:cubicBezTo>
                  <a:cubicBezTo>
                    <a:pt x="590" y="633"/>
                    <a:pt x="589" y="633"/>
                    <a:pt x="589" y="634"/>
                  </a:cubicBezTo>
                  <a:cubicBezTo>
                    <a:pt x="588" y="634"/>
                    <a:pt x="587" y="635"/>
                    <a:pt x="586" y="635"/>
                  </a:cubicBezTo>
                  <a:cubicBezTo>
                    <a:pt x="586" y="635"/>
                    <a:pt x="585" y="635"/>
                    <a:pt x="585" y="635"/>
                  </a:cubicBezTo>
                  <a:cubicBezTo>
                    <a:pt x="584" y="636"/>
                    <a:pt x="584" y="636"/>
                    <a:pt x="583" y="636"/>
                  </a:cubicBezTo>
                  <a:cubicBezTo>
                    <a:pt x="583" y="636"/>
                    <a:pt x="583" y="636"/>
                    <a:pt x="582" y="636"/>
                  </a:cubicBezTo>
                  <a:cubicBezTo>
                    <a:pt x="582" y="636"/>
                    <a:pt x="581" y="637"/>
                    <a:pt x="581" y="637"/>
                  </a:cubicBezTo>
                  <a:cubicBezTo>
                    <a:pt x="580" y="637"/>
                    <a:pt x="580" y="637"/>
                    <a:pt x="580" y="637"/>
                  </a:cubicBezTo>
                  <a:cubicBezTo>
                    <a:pt x="579" y="637"/>
                    <a:pt x="579" y="638"/>
                    <a:pt x="579" y="638"/>
                  </a:cubicBezTo>
                  <a:cubicBezTo>
                    <a:pt x="579" y="638"/>
                    <a:pt x="579" y="638"/>
                    <a:pt x="578" y="638"/>
                  </a:cubicBezTo>
                  <a:cubicBezTo>
                    <a:pt x="578" y="638"/>
                    <a:pt x="577" y="638"/>
                    <a:pt x="577" y="638"/>
                  </a:cubicBezTo>
                  <a:cubicBezTo>
                    <a:pt x="577" y="638"/>
                    <a:pt x="577" y="638"/>
                    <a:pt x="576" y="638"/>
                  </a:cubicBezTo>
                  <a:cubicBezTo>
                    <a:pt x="575" y="638"/>
                    <a:pt x="575" y="638"/>
                    <a:pt x="574" y="639"/>
                  </a:cubicBezTo>
                  <a:cubicBezTo>
                    <a:pt x="574" y="639"/>
                    <a:pt x="574" y="639"/>
                    <a:pt x="574" y="639"/>
                  </a:cubicBezTo>
                  <a:cubicBezTo>
                    <a:pt x="573" y="639"/>
                    <a:pt x="572" y="639"/>
                    <a:pt x="572" y="640"/>
                  </a:cubicBezTo>
                  <a:cubicBezTo>
                    <a:pt x="572" y="640"/>
                    <a:pt x="571" y="640"/>
                    <a:pt x="571" y="640"/>
                  </a:cubicBezTo>
                  <a:cubicBezTo>
                    <a:pt x="571" y="640"/>
                    <a:pt x="571" y="640"/>
                    <a:pt x="571" y="640"/>
                  </a:cubicBezTo>
                  <a:cubicBezTo>
                    <a:pt x="571" y="640"/>
                    <a:pt x="571" y="640"/>
                    <a:pt x="571" y="641"/>
                  </a:cubicBezTo>
                  <a:cubicBezTo>
                    <a:pt x="570" y="641"/>
                    <a:pt x="570" y="641"/>
                    <a:pt x="570" y="641"/>
                  </a:cubicBezTo>
                  <a:cubicBezTo>
                    <a:pt x="569" y="641"/>
                    <a:pt x="569" y="641"/>
                    <a:pt x="568" y="642"/>
                  </a:cubicBezTo>
                  <a:cubicBezTo>
                    <a:pt x="567" y="642"/>
                    <a:pt x="567" y="642"/>
                    <a:pt x="567" y="642"/>
                  </a:cubicBezTo>
                  <a:cubicBezTo>
                    <a:pt x="566" y="642"/>
                    <a:pt x="566" y="642"/>
                    <a:pt x="565" y="642"/>
                  </a:cubicBezTo>
                  <a:cubicBezTo>
                    <a:pt x="565" y="642"/>
                    <a:pt x="565" y="641"/>
                    <a:pt x="565" y="641"/>
                  </a:cubicBezTo>
                  <a:cubicBezTo>
                    <a:pt x="565" y="641"/>
                    <a:pt x="564" y="641"/>
                    <a:pt x="564" y="641"/>
                  </a:cubicBezTo>
                  <a:cubicBezTo>
                    <a:pt x="565" y="640"/>
                    <a:pt x="565" y="639"/>
                    <a:pt x="565" y="639"/>
                  </a:cubicBezTo>
                  <a:cubicBezTo>
                    <a:pt x="565" y="638"/>
                    <a:pt x="564" y="637"/>
                    <a:pt x="564" y="637"/>
                  </a:cubicBezTo>
                  <a:cubicBezTo>
                    <a:pt x="564" y="637"/>
                    <a:pt x="563" y="637"/>
                    <a:pt x="563" y="637"/>
                  </a:cubicBezTo>
                  <a:cubicBezTo>
                    <a:pt x="563" y="636"/>
                    <a:pt x="563" y="636"/>
                    <a:pt x="563" y="635"/>
                  </a:cubicBezTo>
                  <a:cubicBezTo>
                    <a:pt x="563" y="635"/>
                    <a:pt x="563" y="635"/>
                    <a:pt x="562" y="635"/>
                  </a:cubicBezTo>
                  <a:cubicBezTo>
                    <a:pt x="562" y="635"/>
                    <a:pt x="563" y="634"/>
                    <a:pt x="563" y="634"/>
                  </a:cubicBezTo>
                  <a:cubicBezTo>
                    <a:pt x="563" y="633"/>
                    <a:pt x="563" y="631"/>
                    <a:pt x="562" y="631"/>
                  </a:cubicBezTo>
                  <a:cubicBezTo>
                    <a:pt x="562" y="630"/>
                    <a:pt x="562" y="630"/>
                    <a:pt x="562" y="629"/>
                  </a:cubicBezTo>
                  <a:cubicBezTo>
                    <a:pt x="562" y="629"/>
                    <a:pt x="561" y="628"/>
                    <a:pt x="561" y="628"/>
                  </a:cubicBezTo>
                  <a:cubicBezTo>
                    <a:pt x="561" y="627"/>
                    <a:pt x="561" y="626"/>
                    <a:pt x="561" y="626"/>
                  </a:cubicBezTo>
                  <a:cubicBezTo>
                    <a:pt x="561" y="625"/>
                    <a:pt x="560" y="624"/>
                    <a:pt x="560" y="623"/>
                  </a:cubicBezTo>
                  <a:cubicBezTo>
                    <a:pt x="560" y="623"/>
                    <a:pt x="559" y="622"/>
                    <a:pt x="559" y="622"/>
                  </a:cubicBezTo>
                  <a:cubicBezTo>
                    <a:pt x="559" y="622"/>
                    <a:pt x="559" y="622"/>
                    <a:pt x="558" y="621"/>
                  </a:cubicBezTo>
                  <a:cubicBezTo>
                    <a:pt x="559" y="621"/>
                    <a:pt x="559" y="621"/>
                    <a:pt x="559" y="621"/>
                  </a:cubicBezTo>
                  <a:cubicBezTo>
                    <a:pt x="559" y="620"/>
                    <a:pt x="559" y="619"/>
                    <a:pt x="558" y="619"/>
                  </a:cubicBezTo>
                  <a:cubicBezTo>
                    <a:pt x="558" y="618"/>
                    <a:pt x="558" y="618"/>
                    <a:pt x="558" y="617"/>
                  </a:cubicBezTo>
                  <a:cubicBezTo>
                    <a:pt x="557" y="617"/>
                    <a:pt x="557" y="617"/>
                    <a:pt x="557" y="616"/>
                  </a:cubicBezTo>
                  <a:cubicBezTo>
                    <a:pt x="557" y="616"/>
                    <a:pt x="557" y="616"/>
                    <a:pt x="557" y="616"/>
                  </a:cubicBezTo>
                  <a:cubicBezTo>
                    <a:pt x="557" y="616"/>
                    <a:pt x="557" y="616"/>
                    <a:pt x="557" y="615"/>
                  </a:cubicBezTo>
                  <a:cubicBezTo>
                    <a:pt x="557" y="615"/>
                    <a:pt x="557" y="615"/>
                    <a:pt x="557" y="615"/>
                  </a:cubicBezTo>
                  <a:cubicBezTo>
                    <a:pt x="557" y="614"/>
                    <a:pt x="557" y="613"/>
                    <a:pt x="556" y="612"/>
                  </a:cubicBezTo>
                  <a:cubicBezTo>
                    <a:pt x="556" y="611"/>
                    <a:pt x="555" y="611"/>
                    <a:pt x="555" y="610"/>
                  </a:cubicBezTo>
                  <a:cubicBezTo>
                    <a:pt x="555" y="609"/>
                    <a:pt x="555" y="608"/>
                    <a:pt x="554" y="607"/>
                  </a:cubicBezTo>
                  <a:cubicBezTo>
                    <a:pt x="554" y="607"/>
                    <a:pt x="554" y="607"/>
                    <a:pt x="554" y="607"/>
                  </a:cubicBezTo>
                  <a:cubicBezTo>
                    <a:pt x="554" y="606"/>
                    <a:pt x="553" y="605"/>
                    <a:pt x="553" y="604"/>
                  </a:cubicBezTo>
                  <a:cubicBezTo>
                    <a:pt x="552" y="604"/>
                    <a:pt x="552" y="604"/>
                    <a:pt x="552" y="604"/>
                  </a:cubicBezTo>
                  <a:cubicBezTo>
                    <a:pt x="552" y="604"/>
                    <a:pt x="552" y="604"/>
                    <a:pt x="552" y="604"/>
                  </a:cubicBezTo>
                  <a:cubicBezTo>
                    <a:pt x="552" y="603"/>
                    <a:pt x="553" y="603"/>
                    <a:pt x="553" y="603"/>
                  </a:cubicBezTo>
                  <a:cubicBezTo>
                    <a:pt x="553" y="603"/>
                    <a:pt x="553" y="602"/>
                    <a:pt x="553" y="602"/>
                  </a:cubicBezTo>
                  <a:cubicBezTo>
                    <a:pt x="554" y="602"/>
                    <a:pt x="554" y="602"/>
                    <a:pt x="554" y="602"/>
                  </a:cubicBezTo>
                  <a:cubicBezTo>
                    <a:pt x="554" y="601"/>
                    <a:pt x="555" y="601"/>
                    <a:pt x="556" y="600"/>
                  </a:cubicBezTo>
                  <a:cubicBezTo>
                    <a:pt x="557" y="599"/>
                    <a:pt x="557" y="599"/>
                    <a:pt x="557" y="598"/>
                  </a:cubicBezTo>
                  <a:cubicBezTo>
                    <a:pt x="558" y="598"/>
                    <a:pt x="558" y="598"/>
                    <a:pt x="558" y="598"/>
                  </a:cubicBezTo>
                  <a:cubicBezTo>
                    <a:pt x="559" y="598"/>
                    <a:pt x="559" y="597"/>
                    <a:pt x="559" y="596"/>
                  </a:cubicBezTo>
                  <a:cubicBezTo>
                    <a:pt x="559" y="596"/>
                    <a:pt x="559" y="596"/>
                    <a:pt x="559" y="596"/>
                  </a:cubicBezTo>
                  <a:cubicBezTo>
                    <a:pt x="560" y="596"/>
                    <a:pt x="560" y="596"/>
                    <a:pt x="560" y="595"/>
                  </a:cubicBezTo>
                  <a:cubicBezTo>
                    <a:pt x="560" y="595"/>
                    <a:pt x="560" y="594"/>
                    <a:pt x="560" y="594"/>
                  </a:cubicBezTo>
                  <a:cubicBezTo>
                    <a:pt x="561" y="594"/>
                    <a:pt x="561" y="594"/>
                    <a:pt x="561" y="593"/>
                  </a:cubicBezTo>
                  <a:cubicBezTo>
                    <a:pt x="562" y="592"/>
                    <a:pt x="562" y="592"/>
                    <a:pt x="562" y="592"/>
                  </a:cubicBezTo>
                  <a:cubicBezTo>
                    <a:pt x="562" y="592"/>
                    <a:pt x="562" y="592"/>
                    <a:pt x="563" y="591"/>
                  </a:cubicBezTo>
                  <a:cubicBezTo>
                    <a:pt x="563" y="590"/>
                    <a:pt x="564" y="590"/>
                    <a:pt x="564" y="590"/>
                  </a:cubicBezTo>
                  <a:cubicBezTo>
                    <a:pt x="564" y="590"/>
                    <a:pt x="564" y="589"/>
                    <a:pt x="564" y="589"/>
                  </a:cubicBezTo>
                  <a:cubicBezTo>
                    <a:pt x="565" y="588"/>
                    <a:pt x="565" y="588"/>
                    <a:pt x="565" y="587"/>
                  </a:cubicBezTo>
                  <a:cubicBezTo>
                    <a:pt x="566" y="587"/>
                    <a:pt x="566" y="587"/>
                    <a:pt x="566" y="587"/>
                  </a:cubicBezTo>
                  <a:cubicBezTo>
                    <a:pt x="566" y="587"/>
                    <a:pt x="566" y="586"/>
                    <a:pt x="566" y="586"/>
                  </a:cubicBezTo>
                  <a:cubicBezTo>
                    <a:pt x="567" y="586"/>
                    <a:pt x="567" y="585"/>
                    <a:pt x="568" y="585"/>
                  </a:cubicBezTo>
                  <a:cubicBezTo>
                    <a:pt x="569" y="584"/>
                    <a:pt x="569" y="583"/>
                    <a:pt x="569" y="582"/>
                  </a:cubicBezTo>
                  <a:cubicBezTo>
                    <a:pt x="569" y="582"/>
                    <a:pt x="569" y="582"/>
                    <a:pt x="569" y="582"/>
                  </a:cubicBezTo>
                  <a:cubicBezTo>
                    <a:pt x="569" y="582"/>
                    <a:pt x="569" y="582"/>
                    <a:pt x="569" y="582"/>
                  </a:cubicBezTo>
                  <a:cubicBezTo>
                    <a:pt x="569" y="582"/>
                    <a:pt x="569" y="582"/>
                    <a:pt x="570" y="582"/>
                  </a:cubicBezTo>
                  <a:cubicBezTo>
                    <a:pt x="570" y="581"/>
                    <a:pt x="570" y="581"/>
                    <a:pt x="570" y="581"/>
                  </a:cubicBezTo>
                  <a:cubicBezTo>
                    <a:pt x="570" y="582"/>
                    <a:pt x="570" y="582"/>
                    <a:pt x="570" y="582"/>
                  </a:cubicBezTo>
                  <a:cubicBezTo>
                    <a:pt x="570" y="583"/>
                    <a:pt x="570" y="583"/>
                    <a:pt x="571" y="583"/>
                  </a:cubicBezTo>
                  <a:cubicBezTo>
                    <a:pt x="571" y="583"/>
                    <a:pt x="572" y="583"/>
                    <a:pt x="572" y="583"/>
                  </a:cubicBezTo>
                  <a:cubicBezTo>
                    <a:pt x="572" y="583"/>
                    <a:pt x="573" y="583"/>
                    <a:pt x="573" y="583"/>
                  </a:cubicBezTo>
                  <a:cubicBezTo>
                    <a:pt x="573" y="583"/>
                    <a:pt x="573" y="583"/>
                    <a:pt x="573" y="583"/>
                  </a:cubicBezTo>
                  <a:cubicBezTo>
                    <a:pt x="573" y="583"/>
                    <a:pt x="574" y="583"/>
                    <a:pt x="574" y="583"/>
                  </a:cubicBezTo>
                  <a:close/>
                  <a:moveTo>
                    <a:pt x="641" y="627"/>
                  </a:moveTo>
                  <a:cubicBezTo>
                    <a:pt x="641" y="627"/>
                    <a:pt x="641" y="627"/>
                    <a:pt x="642" y="627"/>
                  </a:cubicBezTo>
                  <a:cubicBezTo>
                    <a:pt x="642" y="627"/>
                    <a:pt x="642" y="627"/>
                    <a:pt x="643" y="627"/>
                  </a:cubicBezTo>
                  <a:cubicBezTo>
                    <a:pt x="643" y="627"/>
                    <a:pt x="643" y="627"/>
                    <a:pt x="643" y="627"/>
                  </a:cubicBezTo>
                  <a:cubicBezTo>
                    <a:pt x="643" y="627"/>
                    <a:pt x="643" y="627"/>
                    <a:pt x="643" y="627"/>
                  </a:cubicBezTo>
                  <a:cubicBezTo>
                    <a:pt x="644" y="628"/>
                    <a:pt x="645" y="629"/>
                    <a:pt x="646" y="629"/>
                  </a:cubicBezTo>
                  <a:cubicBezTo>
                    <a:pt x="647" y="629"/>
                    <a:pt x="647" y="629"/>
                    <a:pt x="647" y="629"/>
                  </a:cubicBezTo>
                  <a:cubicBezTo>
                    <a:pt x="647" y="630"/>
                    <a:pt x="648" y="630"/>
                    <a:pt x="648" y="630"/>
                  </a:cubicBezTo>
                  <a:cubicBezTo>
                    <a:pt x="650" y="632"/>
                    <a:pt x="652" y="633"/>
                    <a:pt x="654" y="633"/>
                  </a:cubicBezTo>
                  <a:cubicBezTo>
                    <a:pt x="654" y="633"/>
                    <a:pt x="654" y="634"/>
                    <a:pt x="655" y="634"/>
                  </a:cubicBezTo>
                  <a:cubicBezTo>
                    <a:pt x="655" y="635"/>
                    <a:pt x="656" y="636"/>
                    <a:pt x="658" y="636"/>
                  </a:cubicBezTo>
                  <a:cubicBezTo>
                    <a:pt x="660" y="637"/>
                    <a:pt x="660" y="637"/>
                    <a:pt x="661" y="638"/>
                  </a:cubicBezTo>
                  <a:cubicBezTo>
                    <a:pt x="661" y="638"/>
                    <a:pt x="662" y="639"/>
                    <a:pt x="663" y="639"/>
                  </a:cubicBezTo>
                  <a:cubicBezTo>
                    <a:pt x="664" y="640"/>
                    <a:pt x="666" y="641"/>
                    <a:pt x="667" y="641"/>
                  </a:cubicBezTo>
                  <a:cubicBezTo>
                    <a:pt x="667" y="641"/>
                    <a:pt x="667" y="641"/>
                    <a:pt x="667" y="642"/>
                  </a:cubicBezTo>
                  <a:cubicBezTo>
                    <a:pt x="667" y="643"/>
                    <a:pt x="669" y="644"/>
                    <a:pt x="672" y="645"/>
                  </a:cubicBezTo>
                  <a:cubicBezTo>
                    <a:pt x="672" y="645"/>
                    <a:pt x="673" y="645"/>
                    <a:pt x="673" y="645"/>
                  </a:cubicBezTo>
                  <a:cubicBezTo>
                    <a:pt x="673" y="645"/>
                    <a:pt x="673" y="645"/>
                    <a:pt x="673" y="645"/>
                  </a:cubicBezTo>
                  <a:cubicBezTo>
                    <a:pt x="674" y="646"/>
                    <a:pt x="674" y="647"/>
                    <a:pt x="676" y="647"/>
                  </a:cubicBezTo>
                  <a:cubicBezTo>
                    <a:pt x="676" y="649"/>
                    <a:pt x="678" y="649"/>
                    <a:pt x="679" y="649"/>
                  </a:cubicBezTo>
                  <a:cubicBezTo>
                    <a:pt x="679" y="650"/>
                    <a:pt x="680" y="650"/>
                    <a:pt x="680" y="650"/>
                  </a:cubicBezTo>
                  <a:cubicBezTo>
                    <a:pt x="680" y="650"/>
                    <a:pt x="680" y="650"/>
                    <a:pt x="680" y="650"/>
                  </a:cubicBezTo>
                  <a:cubicBezTo>
                    <a:pt x="681" y="651"/>
                    <a:pt x="681" y="651"/>
                    <a:pt x="681" y="651"/>
                  </a:cubicBezTo>
                  <a:cubicBezTo>
                    <a:pt x="682" y="651"/>
                    <a:pt x="682" y="651"/>
                    <a:pt x="682" y="651"/>
                  </a:cubicBezTo>
                  <a:cubicBezTo>
                    <a:pt x="683" y="652"/>
                    <a:pt x="683" y="652"/>
                    <a:pt x="683" y="652"/>
                  </a:cubicBezTo>
                  <a:cubicBezTo>
                    <a:pt x="684" y="652"/>
                    <a:pt x="684" y="652"/>
                    <a:pt x="684" y="652"/>
                  </a:cubicBezTo>
                  <a:cubicBezTo>
                    <a:pt x="684" y="653"/>
                    <a:pt x="685" y="653"/>
                    <a:pt x="685" y="653"/>
                  </a:cubicBezTo>
                  <a:cubicBezTo>
                    <a:pt x="685" y="653"/>
                    <a:pt x="685" y="653"/>
                    <a:pt x="685" y="653"/>
                  </a:cubicBezTo>
                  <a:cubicBezTo>
                    <a:pt x="686" y="653"/>
                    <a:pt x="686" y="653"/>
                    <a:pt x="687" y="653"/>
                  </a:cubicBezTo>
                  <a:cubicBezTo>
                    <a:pt x="687" y="653"/>
                    <a:pt x="687" y="654"/>
                    <a:pt x="688" y="654"/>
                  </a:cubicBezTo>
                  <a:cubicBezTo>
                    <a:pt x="688" y="654"/>
                    <a:pt x="688" y="654"/>
                    <a:pt x="688" y="654"/>
                  </a:cubicBezTo>
                  <a:cubicBezTo>
                    <a:pt x="688" y="655"/>
                    <a:pt x="689" y="655"/>
                    <a:pt x="689" y="655"/>
                  </a:cubicBezTo>
                  <a:cubicBezTo>
                    <a:pt x="690" y="656"/>
                    <a:pt x="691" y="656"/>
                    <a:pt x="692" y="656"/>
                  </a:cubicBezTo>
                  <a:cubicBezTo>
                    <a:pt x="692" y="656"/>
                    <a:pt x="693" y="657"/>
                    <a:pt x="693" y="657"/>
                  </a:cubicBezTo>
                  <a:cubicBezTo>
                    <a:pt x="693" y="657"/>
                    <a:pt x="693" y="657"/>
                    <a:pt x="693" y="658"/>
                  </a:cubicBezTo>
                  <a:cubicBezTo>
                    <a:pt x="693" y="658"/>
                    <a:pt x="693" y="658"/>
                    <a:pt x="694" y="658"/>
                  </a:cubicBezTo>
                  <a:cubicBezTo>
                    <a:pt x="694" y="659"/>
                    <a:pt x="694" y="659"/>
                    <a:pt x="694" y="658"/>
                  </a:cubicBezTo>
                  <a:cubicBezTo>
                    <a:pt x="695" y="659"/>
                    <a:pt x="695" y="659"/>
                    <a:pt x="695" y="659"/>
                  </a:cubicBezTo>
                  <a:cubicBezTo>
                    <a:pt x="695" y="659"/>
                    <a:pt x="695" y="659"/>
                    <a:pt x="695" y="660"/>
                  </a:cubicBezTo>
                  <a:cubicBezTo>
                    <a:pt x="696" y="660"/>
                    <a:pt x="696" y="661"/>
                    <a:pt x="697" y="661"/>
                  </a:cubicBezTo>
                  <a:cubicBezTo>
                    <a:pt x="697" y="661"/>
                    <a:pt x="697" y="662"/>
                    <a:pt x="698" y="662"/>
                  </a:cubicBezTo>
                  <a:cubicBezTo>
                    <a:pt x="698" y="662"/>
                    <a:pt x="698" y="662"/>
                    <a:pt x="698" y="662"/>
                  </a:cubicBezTo>
                  <a:cubicBezTo>
                    <a:pt x="697" y="662"/>
                    <a:pt x="697" y="662"/>
                    <a:pt x="697" y="662"/>
                  </a:cubicBezTo>
                  <a:cubicBezTo>
                    <a:pt x="697" y="662"/>
                    <a:pt x="696" y="662"/>
                    <a:pt x="696" y="662"/>
                  </a:cubicBezTo>
                  <a:cubicBezTo>
                    <a:pt x="696" y="662"/>
                    <a:pt x="696" y="662"/>
                    <a:pt x="695" y="663"/>
                  </a:cubicBezTo>
                  <a:cubicBezTo>
                    <a:pt x="695" y="663"/>
                    <a:pt x="695" y="663"/>
                    <a:pt x="695" y="663"/>
                  </a:cubicBezTo>
                  <a:cubicBezTo>
                    <a:pt x="694" y="663"/>
                    <a:pt x="694" y="663"/>
                    <a:pt x="694" y="663"/>
                  </a:cubicBezTo>
                  <a:cubicBezTo>
                    <a:pt x="693" y="663"/>
                    <a:pt x="693" y="663"/>
                    <a:pt x="693" y="663"/>
                  </a:cubicBezTo>
                  <a:cubicBezTo>
                    <a:pt x="692" y="662"/>
                    <a:pt x="691" y="662"/>
                    <a:pt x="691" y="662"/>
                  </a:cubicBezTo>
                  <a:cubicBezTo>
                    <a:pt x="691" y="662"/>
                    <a:pt x="691" y="662"/>
                    <a:pt x="690" y="662"/>
                  </a:cubicBezTo>
                  <a:cubicBezTo>
                    <a:pt x="689" y="662"/>
                    <a:pt x="688" y="662"/>
                    <a:pt x="688" y="662"/>
                  </a:cubicBezTo>
                  <a:cubicBezTo>
                    <a:pt x="687" y="662"/>
                    <a:pt x="686" y="662"/>
                    <a:pt x="685" y="662"/>
                  </a:cubicBezTo>
                  <a:cubicBezTo>
                    <a:pt x="685" y="662"/>
                    <a:pt x="685" y="662"/>
                    <a:pt x="684" y="662"/>
                  </a:cubicBezTo>
                  <a:cubicBezTo>
                    <a:pt x="684" y="662"/>
                    <a:pt x="684" y="662"/>
                    <a:pt x="684" y="662"/>
                  </a:cubicBezTo>
                  <a:cubicBezTo>
                    <a:pt x="683" y="662"/>
                    <a:pt x="683" y="662"/>
                    <a:pt x="682" y="662"/>
                  </a:cubicBezTo>
                  <a:cubicBezTo>
                    <a:pt x="682" y="663"/>
                    <a:pt x="682" y="663"/>
                    <a:pt x="682" y="663"/>
                  </a:cubicBezTo>
                  <a:cubicBezTo>
                    <a:pt x="681" y="663"/>
                    <a:pt x="680" y="663"/>
                    <a:pt x="680" y="663"/>
                  </a:cubicBezTo>
                  <a:cubicBezTo>
                    <a:pt x="678" y="663"/>
                    <a:pt x="678" y="663"/>
                    <a:pt x="678" y="663"/>
                  </a:cubicBezTo>
                  <a:cubicBezTo>
                    <a:pt x="678" y="663"/>
                    <a:pt x="677" y="663"/>
                    <a:pt x="677" y="663"/>
                  </a:cubicBezTo>
                  <a:cubicBezTo>
                    <a:pt x="676" y="664"/>
                    <a:pt x="675" y="664"/>
                    <a:pt x="674" y="664"/>
                  </a:cubicBezTo>
                  <a:cubicBezTo>
                    <a:pt x="673" y="664"/>
                    <a:pt x="672" y="664"/>
                    <a:pt x="671" y="665"/>
                  </a:cubicBezTo>
                  <a:cubicBezTo>
                    <a:pt x="670" y="665"/>
                    <a:pt x="669" y="665"/>
                    <a:pt x="669" y="665"/>
                  </a:cubicBezTo>
                  <a:cubicBezTo>
                    <a:pt x="668" y="665"/>
                    <a:pt x="668" y="665"/>
                    <a:pt x="667" y="665"/>
                  </a:cubicBezTo>
                  <a:cubicBezTo>
                    <a:pt x="665" y="667"/>
                    <a:pt x="665" y="667"/>
                    <a:pt x="664" y="667"/>
                  </a:cubicBezTo>
                  <a:cubicBezTo>
                    <a:pt x="664" y="667"/>
                    <a:pt x="664" y="667"/>
                    <a:pt x="664" y="667"/>
                  </a:cubicBezTo>
                  <a:cubicBezTo>
                    <a:pt x="663" y="667"/>
                    <a:pt x="663" y="667"/>
                    <a:pt x="662" y="667"/>
                  </a:cubicBezTo>
                  <a:cubicBezTo>
                    <a:pt x="659" y="667"/>
                    <a:pt x="657" y="668"/>
                    <a:pt x="656" y="669"/>
                  </a:cubicBezTo>
                  <a:cubicBezTo>
                    <a:pt x="656" y="669"/>
                    <a:pt x="655" y="669"/>
                    <a:pt x="655" y="670"/>
                  </a:cubicBezTo>
                  <a:cubicBezTo>
                    <a:pt x="654" y="670"/>
                    <a:pt x="653" y="671"/>
                    <a:pt x="651" y="671"/>
                  </a:cubicBezTo>
                  <a:cubicBezTo>
                    <a:pt x="650" y="671"/>
                    <a:pt x="650" y="671"/>
                    <a:pt x="650" y="671"/>
                  </a:cubicBezTo>
                  <a:cubicBezTo>
                    <a:pt x="649" y="671"/>
                    <a:pt x="647" y="671"/>
                    <a:pt x="646" y="672"/>
                  </a:cubicBezTo>
                  <a:cubicBezTo>
                    <a:pt x="646" y="672"/>
                    <a:pt x="645" y="673"/>
                    <a:pt x="644" y="673"/>
                  </a:cubicBezTo>
                  <a:cubicBezTo>
                    <a:pt x="643" y="673"/>
                    <a:pt x="643" y="674"/>
                    <a:pt x="642" y="674"/>
                  </a:cubicBezTo>
                  <a:cubicBezTo>
                    <a:pt x="641" y="674"/>
                    <a:pt x="640" y="674"/>
                    <a:pt x="639" y="675"/>
                  </a:cubicBezTo>
                  <a:cubicBezTo>
                    <a:pt x="639" y="675"/>
                    <a:pt x="639" y="675"/>
                    <a:pt x="638" y="675"/>
                  </a:cubicBezTo>
                  <a:cubicBezTo>
                    <a:pt x="638" y="675"/>
                    <a:pt x="637" y="675"/>
                    <a:pt x="637" y="676"/>
                  </a:cubicBezTo>
                  <a:cubicBezTo>
                    <a:pt x="637" y="676"/>
                    <a:pt x="637" y="676"/>
                    <a:pt x="636" y="676"/>
                  </a:cubicBezTo>
                  <a:cubicBezTo>
                    <a:pt x="636" y="676"/>
                    <a:pt x="635" y="676"/>
                    <a:pt x="634" y="676"/>
                  </a:cubicBezTo>
                  <a:cubicBezTo>
                    <a:pt x="634" y="677"/>
                    <a:pt x="634" y="677"/>
                    <a:pt x="634" y="677"/>
                  </a:cubicBezTo>
                  <a:cubicBezTo>
                    <a:pt x="634" y="677"/>
                    <a:pt x="634" y="677"/>
                    <a:pt x="634" y="677"/>
                  </a:cubicBezTo>
                  <a:cubicBezTo>
                    <a:pt x="633" y="677"/>
                    <a:pt x="633" y="677"/>
                    <a:pt x="633" y="677"/>
                  </a:cubicBezTo>
                  <a:cubicBezTo>
                    <a:pt x="633" y="677"/>
                    <a:pt x="632" y="677"/>
                    <a:pt x="631" y="677"/>
                  </a:cubicBezTo>
                  <a:cubicBezTo>
                    <a:pt x="630" y="678"/>
                    <a:pt x="628" y="678"/>
                    <a:pt x="628" y="679"/>
                  </a:cubicBezTo>
                  <a:cubicBezTo>
                    <a:pt x="628" y="679"/>
                    <a:pt x="628" y="679"/>
                    <a:pt x="628" y="679"/>
                  </a:cubicBezTo>
                  <a:cubicBezTo>
                    <a:pt x="627" y="679"/>
                    <a:pt x="627" y="679"/>
                    <a:pt x="627" y="680"/>
                  </a:cubicBezTo>
                  <a:cubicBezTo>
                    <a:pt x="627" y="680"/>
                    <a:pt x="627" y="680"/>
                    <a:pt x="627" y="680"/>
                  </a:cubicBezTo>
                  <a:cubicBezTo>
                    <a:pt x="626" y="680"/>
                    <a:pt x="626" y="680"/>
                    <a:pt x="626" y="680"/>
                  </a:cubicBezTo>
                  <a:cubicBezTo>
                    <a:pt x="626" y="680"/>
                    <a:pt x="625" y="680"/>
                    <a:pt x="625" y="680"/>
                  </a:cubicBezTo>
                  <a:cubicBezTo>
                    <a:pt x="625" y="680"/>
                    <a:pt x="625" y="680"/>
                    <a:pt x="625" y="680"/>
                  </a:cubicBezTo>
                  <a:cubicBezTo>
                    <a:pt x="624" y="680"/>
                    <a:pt x="622" y="680"/>
                    <a:pt x="621" y="680"/>
                  </a:cubicBezTo>
                  <a:cubicBezTo>
                    <a:pt x="621" y="681"/>
                    <a:pt x="621" y="681"/>
                    <a:pt x="620" y="681"/>
                  </a:cubicBezTo>
                  <a:cubicBezTo>
                    <a:pt x="620" y="681"/>
                    <a:pt x="619" y="681"/>
                    <a:pt x="618" y="682"/>
                  </a:cubicBezTo>
                  <a:cubicBezTo>
                    <a:pt x="618" y="682"/>
                    <a:pt x="617" y="682"/>
                    <a:pt x="617" y="682"/>
                  </a:cubicBezTo>
                  <a:cubicBezTo>
                    <a:pt x="617" y="682"/>
                    <a:pt x="616" y="682"/>
                    <a:pt x="615" y="683"/>
                  </a:cubicBezTo>
                  <a:cubicBezTo>
                    <a:pt x="615" y="683"/>
                    <a:pt x="615" y="683"/>
                    <a:pt x="614" y="684"/>
                  </a:cubicBezTo>
                  <a:cubicBezTo>
                    <a:pt x="614" y="684"/>
                    <a:pt x="613" y="684"/>
                    <a:pt x="613" y="684"/>
                  </a:cubicBezTo>
                  <a:cubicBezTo>
                    <a:pt x="613" y="684"/>
                    <a:pt x="613" y="684"/>
                    <a:pt x="613" y="684"/>
                  </a:cubicBezTo>
                  <a:cubicBezTo>
                    <a:pt x="612" y="684"/>
                    <a:pt x="612" y="684"/>
                    <a:pt x="612" y="684"/>
                  </a:cubicBezTo>
                  <a:cubicBezTo>
                    <a:pt x="611" y="684"/>
                    <a:pt x="610" y="685"/>
                    <a:pt x="609" y="685"/>
                  </a:cubicBezTo>
                  <a:cubicBezTo>
                    <a:pt x="608" y="686"/>
                    <a:pt x="608" y="686"/>
                    <a:pt x="607" y="686"/>
                  </a:cubicBezTo>
                  <a:cubicBezTo>
                    <a:pt x="607" y="686"/>
                    <a:pt x="607" y="686"/>
                    <a:pt x="606" y="686"/>
                  </a:cubicBezTo>
                  <a:cubicBezTo>
                    <a:pt x="606" y="686"/>
                    <a:pt x="606" y="686"/>
                    <a:pt x="606" y="686"/>
                  </a:cubicBezTo>
                  <a:cubicBezTo>
                    <a:pt x="605" y="686"/>
                    <a:pt x="604" y="687"/>
                    <a:pt x="604" y="687"/>
                  </a:cubicBezTo>
                  <a:cubicBezTo>
                    <a:pt x="603" y="688"/>
                    <a:pt x="602" y="688"/>
                    <a:pt x="602" y="688"/>
                  </a:cubicBezTo>
                  <a:cubicBezTo>
                    <a:pt x="601" y="689"/>
                    <a:pt x="601" y="689"/>
                    <a:pt x="600" y="689"/>
                  </a:cubicBezTo>
                  <a:cubicBezTo>
                    <a:pt x="600" y="689"/>
                    <a:pt x="600" y="689"/>
                    <a:pt x="600" y="689"/>
                  </a:cubicBezTo>
                  <a:cubicBezTo>
                    <a:pt x="599" y="689"/>
                    <a:pt x="598" y="689"/>
                    <a:pt x="596" y="689"/>
                  </a:cubicBezTo>
                  <a:cubicBezTo>
                    <a:pt x="595" y="690"/>
                    <a:pt x="594" y="691"/>
                    <a:pt x="593" y="691"/>
                  </a:cubicBezTo>
                  <a:cubicBezTo>
                    <a:pt x="592" y="692"/>
                    <a:pt x="591" y="693"/>
                    <a:pt x="590" y="693"/>
                  </a:cubicBezTo>
                  <a:cubicBezTo>
                    <a:pt x="588" y="693"/>
                    <a:pt x="587" y="694"/>
                    <a:pt x="586" y="694"/>
                  </a:cubicBezTo>
                  <a:cubicBezTo>
                    <a:pt x="586" y="694"/>
                    <a:pt x="586" y="695"/>
                    <a:pt x="586" y="695"/>
                  </a:cubicBezTo>
                  <a:cubicBezTo>
                    <a:pt x="585" y="695"/>
                    <a:pt x="585" y="695"/>
                    <a:pt x="585" y="695"/>
                  </a:cubicBezTo>
                  <a:cubicBezTo>
                    <a:pt x="585" y="695"/>
                    <a:pt x="584" y="695"/>
                    <a:pt x="584" y="695"/>
                  </a:cubicBezTo>
                  <a:cubicBezTo>
                    <a:pt x="583" y="695"/>
                    <a:pt x="581" y="696"/>
                    <a:pt x="581" y="697"/>
                  </a:cubicBezTo>
                  <a:cubicBezTo>
                    <a:pt x="580" y="697"/>
                    <a:pt x="580" y="697"/>
                    <a:pt x="580" y="697"/>
                  </a:cubicBezTo>
                  <a:cubicBezTo>
                    <a:pt x="579" y="697"/>
                    <a:pt x="579" y="697"/>
                    <a:pt x="578" y="697"/>
                  </a:cubicBezTo>
                  <a:cubicBezTo>
                    <a:pt x="579" y="697"/>
                    <a:pt x="579" y="696"/>
                    <a:pt x="578" y="695"/>
                  </a:cubicBezTo>
                  <a:cubicBezTo>
                    <a:pt x="579" y="694"/>
                    <a:pt x="579" y="693"/>
                    <a:pt x="577" y="692"/>
                  </a:cubicBezTo>
                  <a:cubicBezTo>
                    <a:pt x="577" y="691"/>
                    <a:pt x="577" y="691"/>
                    <a:pt x="576" y="690"/>
                  </a:cubicBezTo>
                  <a:cubicBezTo>
                    <a:pt x="576" y="690"/>
                    <a:pt x="576" y="690"/>
                    <a:pt x="576" y="690"/>
                  </a:cubicBezTo>
                  <a:cubicBezTo>
                    <a:pt x="576" y="689"/>
                    <a:pt x="576" y="689"/>
                    <a:pt x="576" y="689"/>
                  </a:cubicBezTo>
                  <a:cubicBezTo>
                    <a:pt x="575" y="688"/>
                    <a:pt x="575" y="687"/>
                    <a:pt x="576" y="686"/>
                  </a:cubicBezTo>
                  <a:cubicBezTo>
                    <a:pt x="576" y="684"/>
                    <a:pt x="575" y="683"/>
                    <a:pt x="575" y="682"/>
                  </a:cubicBezTo>
                  <a:cubicBezTo>
                    <a:pt x="575" y="682"/>
                    <a:pt x="575" y="682"/>
                    <a:pt x="575" y="682"/>
                  </a:cubicBezTo>
                  <a:cubicBezTo>
                    <a:pt x="575" y="682"/>
                    <a:pt x="575" y="682"/>
                    <a:pt x="575" y="682"/>
                  </a:cubicBezTo>
                  <a:cubicBezTo>
                    <a:pt x="575" y="680"/>
                    <a:pt x="575" y="679"/>
                    <a:pt x="574" y="678"/>
                  </a:cubicBezTo>
                  <a:cubicBezTo>
                    <a:pt x="574" y="678"/>
                    <a:pt x="574" y="678"/>
                    <a:pt x="574" y="678"/>
                  </a:cubicBezTo>
                  <a:cubicBezTo>
                    <a:pt x="574" y="678"/>
                    <a:pt x="574" y="678"/>
                    <a:pt x="574" y="677"/>
                  </a:cubicBezTo>
                  <a:cubicBezTo>
                    <a:pt x="574" y="677"/>
                    <a:pt x="573" y="675"/>
                    <a:pt x="573" y="675"/>
                  </a:cubicBezTo>
                  <a:cubicBezTo>
                    <a:pt x="573" y="675"/>
                    <a:pt x="573" y="675"/>
                    <a:pt x="573" y="675"/>
                  </a:cubicBezTo>
                  <a:cubicBezTo>
                    <a:pt x="574" y="673"/>
                    <a:pt x="573" y="671"/>
                    <a:pt x="572" y="671"/>
                  </a:cubicBezTo>
                  <a:cubicBezTo>
                    <a:pt x="572" y="670"/>
                    <a:pt x="572" y="670"/>
                    <a:pt x="572" y="669"/>
                  </a:cubicBezTo>
                  <a:cubicBezTo>
                    <a:pt x="572" y="669"/>
                    <a:pt x="572" y="668"/>
                    <a:pt x="572" y="667"/>
                  </a:cubicBezTo>
                  <a:cubicBezTo>
                    <a:pt x="572" y="667"/>
                    <a:pt x="572" y="667"/>
                    <a:pt x="572" y="667"/>
                  </a:cubicBezTo>
                  <a:cubicBezTo>
                    <a:pt x="572" y="666"/>
                    <a:pt x="571" y="665"/>
                    <a:pt x="571" y="665"/>
                  </a:cubicBezTo>
                  <a:cubicBezTo>
                    <a:pt x="571" y="664"/>
                    <a:pt x="571" y="664"/>
                    <a:pt x="571" y="664"/>
                  </a:cubicBezTo>
                  <a:cubicBezTo>
                    <a:pt x="570" y="663"/>
                    <a:pt x="570" y="663"/>
                    <a:pt x="570" y="662"/>
                  </a:cubicBezTo>
                  <a:cubicBezTo>
                    <a:pt x="570" y="662"/>
                    <a:pt x="570" y="661"/>
                    <a:pt x="570" y="660"/>
                  </a:cubicBezTo>
                  <a:cubicBezTo>
                    <a:pt x="570" y="659"/>
                    <a:pt x="570" y="658"/>
                    <a:pt x="570" y="658"/>
                  </a:cubicBezTo>
                  <a:cubicBezTo>
                    <a:pt x="570" y="657"/>
                    <a:pt x="569" y="657"/>
                    <a:pt x="569" y="657"/>
                  </a:cubicBezTo>
                  <a:cubicBezTo>
                    <a:pt x="569" y="657"/>
                    <a:pt x="569" y="657"/>
                    <a:pt x="569" y="656"/>
                  </a:cubicBezTo>
                  <a:cubicBezTo>
                    <a:pt x="568" y="656"/>
                    <a:pt x="568" y="656"/>
                    <a:pt x="568" y="656"/>
                  </a:cubicBezTo>
                  <a:cubicBezTo>
                    <a:pt x="568" y="657"/>
                    <a:pt x="568" y="657"/>
                    <a:pt x="568" y="657"/>
                  </a:cubicBezTo>
                  <a:cubicBezTo>
                    <a:pt x="568" y="657"/>
                    <a:pt x="568" y="657"/>
                    <a:pt x="568" y="657"/>
                  </a:cubicBezTo>
                  <a:cubicBezTo>
                    <a:pt x="567" y="656"/>
                    <a:pt x="567" y="656"/>
                    <a:pt x="567" y="656"/>
                  </a:cubicBezTo>
                  <a:cubicBezTo>
                    <a:pt x="567" y="656"/>
                    <a:pt x="567" y="655"/>
                    <a:pt x="568" y="654"/>
                  </a:cubicBezTo>
                  <a:cubicBezTo>
                    <a:pt x="568" y="653"/>
                    <a:pt x="568" y="653"/>
                    <a:pt x="568" y="652"/>
                  </a:cubicBezTo>
                  <a:cubicBezTo>
                    <a:pt x="568" y="652"/>
                    <a:pt x="568" y="652"/>
                    <a:pt x="568" y="652"/>
                  </a:cubicBezTo>
                  <a:cubicBezTo>
                    <a:pt x="569" y="652"/>
                    <a:pt x="569" y="652"/>
                    <a:pt x="569" y="651"/>
                  </a:cubicBezTo>
                  <a:cubicBezTo>
                    <a:pt x="569" y="651"/>
                    <a:pt x="570" y="651"/>
                    <a:pt x="569" y="651"/>
                  </a:cubicBezTo>
                  <a:cubicBezTo>
                    <a:pt x="570" y="651"/>
                    <a:pt x="570" y="650"/>
                    <a:pt x="570" y="651"/>
                  </a:cubicBezTo>
                  <a:cubicBezTo>
                    <a:pt x="570" y="651"/>
                    <a:pt x="570" y="651"/>
                    <a:pt x="571" y="651"/>
                  </a:cubicBezTo>
                  <a:cubicBezTo>
                    <a:pt x="571" y="651"/>
                    <a:pt x="571" y="651"/>
                    <a:pt x="571" y="651"/>
                  </a:cubicBezTo>
                  <a:cubicBezTo>
                    <a:pt x="572" y="651"/>
                    <a:pt x="575" y="650"/>
                    <a:pt x="575" y="649"/>
                  </a:cubicBezTo>
                  <a:cubicBezTo>
                    <a:pt x="575" y="649"/>
                    <a:pt x="575" y="649"/>
                    <a:pt x="575" y="649"/>
                  </a:cubicBezTo>
                  <a:cubicBezTo>
                    <a:pt x="575" y="649"/>
                    <a:pt x="576" y="649"/>
                    <a:pt x="576" y="649"/>
                  </a:cubicBezTo>
                  <a:cubicBezTo>
                    <a:pt x="576" y="649"/>
                    <a:pt x="576" y="649"/>
                    <a:pt x="576" y="649"/>
                  </a:cubicBezTo>
                  <a:cubicBezTo>
                    <a:pt x="576" y="649"/>
                    <a:pt x="577" y="649"/>
                    <a:pt x="577" y="648"/>
                  </a:cubicBezTo>
                  <a:cubicBezTo>
                    <a:pt x="577" y="648"/>
                    <a:pt x="577" y="648"/>
                    <a:pt x="577" y="648"/>
                  </a:cubicBezTo>
                  <a:cubicBezTo>
                    <a:pt x="577" y="648"/>
                    <a:pt x="577" y="648"/>
                    <a:pt x="578" y="648"/>
                  </a:cubicBezTo>
                  <a:cubicBezTo>
                    <a:pt x="578" y="648"/>
                    <a:pt x="579" y="648"/>
                    <a:pt x="579" y="648"/>
                  </a:cubicBezTo>
                  <a:cubicBezTo>
                    <a:pt x="580" y="648"/>
                    <a:pt x="580" y="648"/>
                    <a:pt x="581" y="647"/>
                  </a:cubicBezTo>
                  <a:cubicBezTo>
                    <a:pt x="581" y="647"/>
                    <a:pt x="581" y="647"/>
                    <a:pt x="581" y="647"/>
                  </a:cubicBezTo>
                  <a:cubicBezTo>
                    <a:pt x="581" y="647"/>
                    <a:pt x="582" y="647"/>
                    <a:pt x="582" y="647"/>
                  </a:cubicBezTo>
                  <a:cubicBezTo>
                    <a:pt x="583" y="647"/>
                    <a:pt x="584" y="646"/>
                    <a:pt x="585" y="646"/>
                  </a:cubicBezTo>
                  <a:cubicBezTo>
                    <a:pt x="586" y="646"/>
                    <a:pt x="587" y="646"/>
                    <a:pt x="587" y="645"/>
                  </a:cubicBezTo>
                  <a:cubicBezTo>
                    <a:pt x="587" y="645"/>
                    <a:pt x="587" y="645"/>
                    <a:pt x="588" y="645"/>
                  </a:cubicBezTo>
                  <a:cubicBezTo>
                    <a:pt x="589" y="645"/>
                    <a:pt x="590" y="644"/>
                    <a:pt x="591" y="644"/>
                  </a:cubicBezTo>
                  <a:cubicBezTo>
                    <a:pt x="591" y="643"/>
                    <a:pt x="592" y="643"/>
                    <a:pt x="592" y="643"/>
                  </a:cubicBezTo>
                  <a:cubicBezTo>
                    <a:pt x="593" y="643"/>
                    <a:pt x="593" y="643"/>
                    <a:pt x="593" y="643"/>
                  </a:cubicBezTo>
                  <a:cubicBezTo>
                    <a:pt x="595" y="643"/>
                    <a:pt x="596" y="642"/>
                    <a:pt x="596" y="641"/>
                  </a:cubicBezTo>
                  <a:cubicBezTo>
                    <a:pt x="596" y="641"/>
                    <a:pt x="596" y="641"/>
                    <a:pt x="596" y="641"/>
                  </a:cubicBezTo>
                  <a:cubicBezTo>
                    <a:pt x="597" y="641"/>
                    <a:pt x="597" y="640"/>
                    <a:pt x="597" y="640"/>
                  </a:cubicBezTo>
                  <a:cubicBezTo>
                    <a:pt x="597" y="640"/>
                    <a:pt x="597" y="640"/>
                    <a:pt x="597" y="640"/>
                  </a:cubicBezTo>
                  <a:cubicBezTo>
                    <a:pt x="597" y="640"/>
                    <a:pt x="598" y="640"/>
                    <a:pt x="598" y="640"/>
                  </a:cubicBezTo>
                  <a:cubicBezTo>
                    <a:pt x="599" y="640"/>
                    <a:pt x="601" y="640"/>
                    <a:pt x="601" y="639"/>
                  </a:cubicBezTo>
                  <a:cubicBezTo>
                    <a:pt x="601" y="639"/>
                    <a:pt x="602" y="639"/>
                    <a:pt x="602" y="639"/>
                  </a:cubicBezTo>
                  <a:cubicBezTo>
                    <a:pt x="603" y="638"/>
                    <a:pt x="604" y="638"/>
                    <a:pt x="605" y="637"/>
                  </a:cubicBezTo>
                  <a:cubicBezTo>
                    <a:pt x="606" y="636"/>
                    <a:pt x="608" y="636"/>
                    <a:pt x="610" y="635"/>
                  </a:cubicBezTo>
                  <a:cubicBezTo>
                    <a:pt x="610" y="635"/>
                    <a:pt x="610" y="635"/>
                    <a:pt x="610" y="635"/>
                  </a:cubicBezTo>
                  <a:cubicBezTo>
                    <a:pt x="611" y="634"/>
                    <a:pt x="612" y="634"/>
                    <a:pt x="612" y="634"/>
                  </a:cubicBezTo>
                  <a:cubicBezTo>
                    <a:pt x="613" y="634"/>
                    <a:pt x="614" y="634"/>
                    <a:pt x="614" y="633"/>
                  </a:cubicBezTo>
                  <a:cubicBezTo>
                    <a:pt x="614" y="633"/>
                    <a:pt x="614" y="633"/>
                    <a:pt x="614" y="633"/>
                  </a:cubicBezTo>
                  <a:cubicBezTo>
                    <a:pt x="615" y="633"/>
                    <a:pt x="615" y="633"/>
                    <a:pt x="615" y="633"/>
                  </a:cubicBezTo>
                  <a:cubicBezTo>
                    <a:pt x="616" y="633"/>
                    <a:pt x="617" y="633"/>
                    <a:pt x="618" y="632"/>
                  </a:cubicBezTo>
                  <a:cubicBezTo>
                    <a:pt x="619" y="632"/>
                    <a:pt x="620" y="632"/>
                    <a:pt x="620" y="632"/>
                  </a:cubicBezTo>
                  <a:cubicBezTo>
                    <a:pt x="620" y="632"/>
                    <a:pt x="620" y="632"/>
                    <a:pt x="621" y="632"/>
                  </a:cubicBezTo>
                  <a:cubicBezTo>
                    <a:pt x="621" y="632"/>
                    <a:pt x="622" y="632"/>
                    <a:pt x="622" y="631"/>
                  </a:cubicBezTo>
                  <a:cubicBezTo>
                    <a:pt x="623" y="631"/>
                    <a:pt x="624" y="630"/>
                    <a:pt x="625" y="629"/>
                  </a:cubicBezTo>
                  <a:cubicBezTo>
                    <a:pt x="627" y="629"/>
                    <a:pt x="627" y="629"/>
                    <a:pt x="628" y="628"/>
                  </a:cubicBezTo>
                  <a:cubicBezTo>
                    <a:pt x="628" y="628"/>
                    <a:pt x="628" y="628"/>
                    <a:pt x="628" y="628"/>
                  </a:cubicBezTo>
                  <a:cubicBezTo>
                    <a:pt x="629" y="628"/>
                    <a:pt x="630" y="627"/>
                    <a:pt x="630" y="627"/>
                  </a:cubicBezTo>
                  <a:cubicBezTo>
                    <a:pt x="630" y="626"/>
                    <a:pt x="631" y="626"/>
                    <a:pt x="631" y="625"/>
                  </a:cubicBezTo>
                  <a:cubicBezTo>
                    <a:pt x="631" y="626"/>
                    <a:pt x="631" y="626"/>
                    <a:pt x="631" y="626"/>
                  </a:cubicBezTo>
                  <a:cubicBezTo>
                    <a:pt x="632" y="626"/>
                    <a:pt x="632" y="626"/>
                    <a:pt x="632" y="626"/>
                  </a:cubicBezTo>
                  <a:cubicBezTo>
                    <a:pt x="633" y="626"/>
                    <a:pt x="633" y="625"/>
                    <a:pt x="633" y="625"/>
                  </a:cubicBezTo>
                  <a:cubicBezTo>
                    <a:pt x="633" y="625"/>
                    <a:pt x="633" y="625"/>
                    <a:pt x="633" y="624"/>
                  </a:cubicBezTo>
                  <a:cubicBezTo>
                    <a:pt x="633" y="625"/>
                    <a:pt x="634" y="625"/>
                    <a:pt x="634" y="625"/>
                  </a:cubicBezTo>
                  <a:cubicBezTo>
                    <a:pt x="635" y="625"/>
                    <a:pt x="635" y="625"/>
                    <a:pt x="635" y="625"/>
                  </a:cubicBezTo>
                  <a:cubicBezTo>
                    <a:pt x="635" y="624"/>
                    <a:pt x="636" y="624"/>
                    <a:pt x="636" y="624"/>
                  </a:cubicBezTo>
                  <a:cubicBezTo>
                    <a:pt x="636" y="624"/>
                    <a:pt x="636" y="624"/>
                    <a:pt x="636" y="624"/>
                  </a:cubicBezTo>
                  <a:cubicBezTo>
                    <a:pt x="637" y="624"/>
                    <a:pt x="637" y="624"/>
                    <a:pt x="637" y="624"/>
                  </a:cubicBezTo>
                  <a:cubicBezTo>
                    <a:pt x="637" y="623"/>
                    <a:pt x="637" y="623"/>
                    <a:pt x="637" y="623"/>
                  </a:cubicBezTo>
                  <a:cubicBezTo>
                    <a:pt x="638" y="624"/>
                    <a:pt x="638" y="624"/>
                    <a:pt x="639" y="624"/>
                  </a:cubicBezTo>
                  <a:cubicBezTo>
                    <a:pt x="639" y="624"/>
                    <a:pt x="639" y="624"/>
                    <a:pt x="639" y="624"/>
                  </a:cubicBezTo>
                  <a:cubicBezTo>
                    <a:pt x="640" y="624"/>
                    <a:pt x="640" y="624"/>
                    <a:pt x="640" y="625"/>
                  </a:cubicBezTo>
                  <a:cubicBezTo>
                    <a:pt x="640" y="625"/>
                    <a:pt x="640" y="625"/>
                    <a:pt x="641" y="626"/>
                  </a:cubicBezTo>
                  <a:cubicBezTo>
                    <a:pt x="640" y="626"/>
                    <a:pt x="640" y="626"/>
                    <a:pt x="641" y="627"/>
                  </a:cubicBezTo>
                  <a:close/>
                  <a:moveTo>
                    <a:pt x="403" y="660"/>
                  </a:moveTo>
                  <a:cubicBezTo>
                    <a:pt x="404" y="659"/>
                    <a:pt x="404" y="659"/>
                    <a:pt x="404" y="659"/>
                  </a:cubicBezTo>
                  <a:cubicBezTo>
                    <a:pt x="404" y="659"/>
                    <a:pt x="404" y="658"/>
                    <a:pt x="404" y="658"/>
                  </a:cubicBezTo>
                  <a:cubicBezTo>
                    <a:pt x="404" y="658"/>
                    <a:pt x="404" y="658"/>
                    <a:pt x="404" y="658"/>
                  </a:cubicBezTo>
                  <a:cubicBezTo>
                    <a:pt x="404" y="657"/>
                    <a:pt x="405" y="656"/>
                    <a:pt x="405" y="655"/>
                  </a:cubicBezTo>
                  <a:cubicBezTo>
                    <a:pt x="405" y="655"/>
                    <a:pt x="404" y="655"/>
                    <a:pt x="404" y="654"/>
                  </a:cubicBezTo>
                  <a:cubicBezTo>
                    <a:pt x="404" y="654"/>
                    <a:pt x="404" y="654"/>
                    <a:pt x="405" y="654"/>
                  </a:cubicBezTo>
                  <a:cubicBezTo>
                    <a:pt x="406" y="653"/>
                    <a:pt x="406" y="651"/>
                    <a:pt x="406" y="650"/>
                  </a:cubicBezTo>
                  <a:cubicBezTo>
                    <a:pt x="406" y="650"/>
                    <a:pt x="406" y="650"/>
                    <a:pt x="406" y="650"/>
                  </a:cubicBezTo>
                  <a:cubicBezTo>
                    <a:pt x="406" y="650"/>
                    <a:pt x="406" y="650"/>
                    <a:pt x="406" y="650"/>
                  </a:cubicBezTo>
                  <a:cubicBezTo>
                    <a:pt x="406" y="649"/>
                    <a:pt x="406" y="649"/>
                    <a:pt x="406" y="649"/>
                  </a:cubicBezTo>
                  <a:cubicBezTo>
                    <a:pt x="406" y="649"/>
                    <a:pt x="407" y="649"/>
                    <a:pt x="407" y="649"/>
                  </a:cubicBezTo>
                  <a:cubicBezTo>
                    <a:pt x="407" y="649"/>
                    <a:pt x="407" y="648"/>
                    <a:pt x="407" y="648"/>
                  </a:cubicBezTo>
                  <a:cubicBezTo>
                    <a:pt x="407" y="648"/>
                    <a:pt x="408" y="648"/>
                    <a:pt x="408" y="647"/>
                  </a:cubicBezTo>
                  <a:cubicBezTo>
                    <a:pt x="408" y="647"/>
                    <a:pt x="408" y="647"/>
                    <a:pt x="409" y="646"/>
                  </a:cubicBezTo>
                  <a:cubicBezTo>
                    <a:pt x="410" y="646"/>
                    <a:pt x="410" y="645"/>
                    <a:pt x="411" y="645"/>
                  </a:cubicBezTo>
                  <a:cubicBezTo>
                    <a:pt x="411" y="645"/>
                    <a:pt x="411" y="645"/>
                    <a:pt x="411" y="645"/>
                  </a:cubicBezTo>
                  <a:cubicBezTo>
                    <a:pt x="411" y="645"/>
                    <a:pt x="412" y="645"/>
                    <a:pt x="413" y="645"/>
                  </a:cubicBezTo>
                  <a:cubicBezTo>
                    <a:pt x="413" y="645"/>
                    <a:pt x="414" y="645"/>
                    <a:pt x="414" y="645"/>
                  </a:cubicBezTo>
                  <a:cubicBezTo>
                    <a:pt x="414" y="645"/>
                    <a:pt x="414" y="645"/>
                    <a:pt x="414" y="645"/>
                  </a:cubicBezTo>
                  <a:cubicBezTo>
                    <a:pt x="414" y="645"/>
                    <a:pt x="414" y="645"/>
                    <a:pt x="414" y="645"/>
                  </a:cubicBezTo>
                  <a:cubicBezTo>
                    <a:pt x="414" y="646"/>
                    <a:pt x="414" y="646"/>
                    <a:pt x="414" y="646"/>
                  </a:cubicBezTo>
                  <a:cubicBezTo>
                    <a:pt x="414" y="646"/>
                    <a:pt x="414" y="647"/>
                    <a:pt x="415" y="647"/>
                  </a:cubicBezTo>
                  <a:cubicBezTo>
                    <a:pt x="415" y="647"/>
                    <a:pt x="415" y="647"/>
                    <a:pt x="415" y="647"/>
                  </a:cubicBezTo>
                  <a:cubicBezTo>
                    <a:pt x="415" y="647"/>
                    <a:pt x="415" y="648"/>
                    <a:pt x="416" y="648"/>
                  </a:cubicBezTo>
                  <a:cubicBezTo>
                    <a:pt x="416" y="649"/>
                    <a:pt x="416" y="650"/>
                    <a:pt x="416" y="650"/>
                  </a:cubicBezTo>
                  <a:cubicBezTo>
                    <a:pt x="417" y="650"/>
                    <a:pt x="417" y="650"/>
                    <a:pt x="417" y="651"/>
                  </a:cubicBezTo>
                  <a:cubicBezTo>
                    <a:pt x="417" y="651"/>
                    <a:pt x="417" y="651"/>
                    <a:pt x="417" y="651"/>
                  </a:cubicBezTo>
                  <a:cubicBezTo>
                    <a:pt x="417" y="651"/>
                    <a:pt x="417" y="651"/>
                    <a:pt x="417" y="652"/>
                  </a:cubicBezTo>
                  <a:cubicBezTo>
                    <a:pt x="417" y="652"/>
                    <a:pt x="417" y="652"/>
                    <a:pt x="417" y="653"/>
                  </a:cubicBezTo>
                  <a:cubicBezTo>
                    <a:pt x="417" y="653"/>
                    <a:pt x="417" y="653"/>
                    <a:pt x="417" y="654"/>
                  </a:cubicBezTo>
                  <a:cubicBezTo>
                    <a:pt x="417" y="654"/>
                    <a:pt x="417" y="654"/>
                    <a:pt x="417" y="654"/>
                  </a:cubicBezTo>
                  <a:cubicBezTo>
                    <a:pt x="416" y="654"/>
                    <a:pt x="416" y="654"/>
                    <a:pt x="416" y="654"/>
                  </a:cubicBezTo>
                  <a:cubicBezTo>
                    <a:pt x="416" y="655"/>
                    <a:pt x="416" y="656"/>
                    <a:pt x="416" y="657"/>
                  </a:cubicBezTo>
                  <a:cubicBezTo>
                    <a:pt x="416" y="657"/>
                    <a:pt x="416" y="657"/>
                    <a:pt x="416" y="658"/>
                  </a:cubicBezTo>
                  <a:cubicBezTo>
                    <a:pt x="416" y="658"/>
                    <a:pt x="416" y="658"/>
                    <a:pt x="416" y="658"/>
                  </a:cubicBezTo>
                  <a:cubicBezTo>
                    <a:pt x="415" y="658"/>
                    <a:pt x="415" y="658"/>
                    <a:pt x="415" y="658"/>
                  </a:cubicBezTo>
                  <a:cubicBezTo>
                    <a:pt x="414" y="658"/>
                    <a:pt x="413" y="659"/>
                    <a:pt x="413" y="660"/>
                  </a:cubicBezTo>
                  <a:cubicBezTo>
                    <a:pt x="412" y="660"/>
                    <a:pt x="412" y="660"/>
                    <a:pt x="412" y="660"/>
                  </a:cubicBezTo>
                  <a:cubicBezTo>
                    <a:pt x="411" y="660"/>
                    <a:pt x="410" y="661"/>
                    <a:pt x="410" y="661"/>
                  </a:cubicBezTo>
                  <a:cubicBezTo>
                    <a:pt x="410" y="661"/>
                    <a:pt x="409" y="661"/>
                    <a:pt x="407" y="662"/>
                  </a:cubicBezTo>
                  <a:cubicBezTo>
                    <a:pt x="407" y="662"/>
                    <a:pt x="407" y="662"/>
                    <a:pt x="407" y="662"/>
                  </a:cubicBezTo>
                  <a:cubicBezTo>
                    <a:pt x="407" y="662"/>
                    <a:pt x="406" y="662"/>
                    <a:pt x="406" y="662"/>
                  </a:cubicBezTo>
                  <a:cubicBezTo>
                    <a:pt x="406" y="662"/>
                    <a:pt x="405" y="662"/>
                    <a:pt x="405" y="662"/>
                  </a:cubicBezTo>
                  <a:cubicBezTo>
                    <a:pt x="405" y="662"/>
                    <a:pt x="405" y="662"/>
                    <a:pt x="404" y="662"/>
                  </a:cubicBezTo>
                  <a:cubicBezTo>
                    <a:pt x="404" y="662"/>
                    <a:pt x="404" y="662"/>
                    <a:pt x="404" y="662"/>
                  </a:cubicBezTo>
                  <a:cubicBezTo>
                    <a:pt x="404" y="662"/>
                    <a:pt x="403" y="662"/>
                    <a:pt x="403" y="662"/>
                  </a:cubicBezTo>
                  <a:cubicBezTo>
                    <a:pt x="403" y="661"/>
                    <a:pt x="403" y="661"/>
                    <a:pt x="403" y="660"/>
                  </a:cubicBezTo>
                  <a:cubicBezTo>
                    <a:pt x="404" y="660"/>
                    <a:pt x="404" y="660"/>
                    <a:pt x="403" y="660"/>
                  </a:cubicBezTo>
                  <a:close/>
                  <a:moveTo>
                    <a:pt x="660" y="713"/>
                  </a:moveTo>
                  <a:cubicBezTo>
                    <a:pt x="660" y="713"/>
                    <a:pt x="659" y="713"/>
                    <a:pt x="659" y="713"/>
                  </a:cubicBezTo>
                  <a:cubicBezTo>
                    <a:pt x="659" y="713"/>
                    <a:pt x="659" y="713"/>
                    <a:pt x="658" y="713"/>
                  </a:cubicBezTo>
                  <a:cubicBezTo>
                    <a:pt x="658" y="714"/>
                    <a:pt x="658" y="714"/>
                    <a:pt x="658" y="715"/>
                  </a:cubicBezTo>
                  <a:cubicBezTo>
                    <a:pt x="658" y="715"/>
                    <a:pt x="658" y="715"/>
                    <a:pt x="657" y="716"/>
                  </a:cubicBezTo>
                  <a:cubicBezTo>
                    <a:pt x="657" y="716"/>
                    <a:pt x="657" y="716"/>
                    <a:pt x="657" y="717"/>
                  </a:cubicBezTo>
                  <a:cubicBezTo>
                    <a:pt x="657" y="717"/>
                    <a:pt x="657" y="717"/>
                    <a:pt x="656" y="717"/>
                  </a:cubicBezTo>
                  <a:cubicBezTo>
                    <a:pt x="656" y="717"/>
                    <a:pt x="656" y="717"/>
                    <a:pt x="656" y="717"/>
                  </a:cubicBezTo>
                  <a:cubicBezTo>
                    <a:pt x="655" y="717"/>
                    <a:pt x="654" y="718"/>
                    <a:pt x="654" y="718"/>
                  </a:cubicBezTo>
                  <a:cubicBezTo>
                    <a:pt x="653" y="719"/>
                    <a:pt x="654" y="720"/>
                    <a:pt x="654" y="721"/>
                  </a:cubicBezTo>
                  <a:cubicBezTo>
                    <a:pt x="654" y="721"/>
                    <a:pt x="654" y="721"/>
                    <a:pt x="654" y="721"/>
                  </a:cubicBezTo>
                  <a:cubicBezTo>
                    <a:pt x="654" y="721"/>
                    <a:pt x="654" y="721"/>
                    <a:pt x="654" y="721"/>
                  </a:cubicBezTo>
                  <a:cubicBezTo>
                    <a:pt x="654" y="722"/>
                    <a:pt x="654" y="722"/>
                    <a:pt x="654" y="722"/>
                  </a:cubicBezTo>
                  <a:cubicBezTo>
                    <a:pt x="654" y="722"/>
                    <a:pt x="653" y="722"/>
                    <a:pt x="653" y="723"/>
                  </a:cubicBezTo>
                  <a:cubicBezTo>
                    <a:pt x="653" y="723"/>
                    <a:pt x="653" y="723"/>
                    <a:pt x="652" y="724"/>
                  </a:cubicBezTo>
                  <a:cubicBezTo>
                    <a:pt x="652" y="724"/>
                    <a:pt x="653" y="724"/>
                    <a:pt x="653" y="725"/>
                  </a:cubicBezTo>
                  <a:cubicBezTo>
                    <a:pt x="653" y="725"/>
                    <a:pt x="653" y="725"/>
                    <a:pt x="653" y="725"/>
                  </a:cubicBezTo>
                  <a:cubicBezTo>
                    <a:pt x="653" y="725"/>
                    <a:pt x="653" y="725"/>
                    <a:pt x="652" y="725"/>
                  </a:cubicBezTo>
                  <a:cubicBezTo>
                    <a:pt x="652" y="725"/>
                    <a:pt x="652" y="726"/>
                    <a:pt x="652" y="726"/>
                  </a:cubicBezTo>
                  <a:cubicBezTo>
                    <a:pt x="652" y="726"/>
                    <a:pt x="652" y="726"/>
                    <a:pt x="652" y="727"/>
                  </a:cubicBezTo>
                  <a:cubicBezTo>
                    <a:pt x="652" y="727"/>
                    <a:pt x="652" y="727"/>
                    <a:pt x="652" y="727"/>
                  </a:cubicBezTo>
                  <a:cubicBezTo>
                    <a:pt x="651" y="727"/>
                    <a:pt x="651" y="727"/>
                    <a:pt x="651" y="728"/>
                  </a:cubicBezTo>
                  <a:cubicBezTo>
                    <a:pt x="651" y="728"/>
                    <a:pt x="651" y="728"/>
                    <a:pt x="651" y="728"/>
                  </a:cubicBezTo>
                  <a:cubicBezTo>
                    <a:pt x="651" y="728"/>
                    <a:pt x="650" y="728"/>
                    <a:pt x="650" y="728"/>
                  </a:cubicBezTo>
                  <a:cubicBezTo>
                    <a:pt x="650" y="728"/>
                    <a:pt x="650" y="729"/>
                    <a:pt x="650" y="729"/>
                  </a:cubicBezTo>
                  <a:cubicBezTo>
                    <a:pt x="650" y="729"/>
                    <a:pt x="650" y="729"/>
                    <a:pt x="650" y="729"/>
                  </a:cubicBezTo>
                  <a:cubicBezTo>
                    <a:pt x="650" y="729"/>
                    <a:pt x="650" y="729"/>
                    <a:pt x="650" y="729"/>
                  </a:cubicBezTo>
                  <a:cubicBezTo>
                    <a:pt x="650" y="730"/>
                    <a:pt x="649" y="730"/>
                    <a:pt x="649" y="730"/>
                  </a:cubicBezTo>
                  <a:cubicBezTo>
                    <a:pt x="648" y="731"/>
                    <a:pt x="647" y="732"/>
                    <a:pt x="648" y="733"/>
                  </a:cubicBezTo>
                  <a:cubicBezTo>
                    <a:pt x="648" y="733"/>
                    <a:pt x="648" y="734"/>
                    <a:pt x="648" y="734"/>
                  </a:cubicBezTo>
                  <a:cubicBezTo>
                    <a:pt x="648" y="734"/>
                    <a:pt x="648" y="735"/>
                    <a:pt x="648" y="735"/>
                  </a:cubicBezTo>
                  <a:cubicBezTo>
                    <a:pt x="647" y="735"/>
                    <a:pt x="647" y="735"/>
                    <a:pt x="647" y="736"/>
                  </a:cubicBezTo>
                  <a:cubicBezTo>
                    <a:pt x="647" y="736"/>
                    <a:pt x="646" y="736"/>
                    <a:pt x="646" y="736"/>
                  </a:cubicBezTo>
                  <a:cubicBezTo>
                    <a:pt x="646" y="737"/>
                    <a:pt x="646" y="738"/>
                    <a:pt x="646" y="739"/>
                  </a:cubicBezTo>
                  <a:cubicBezTo>
                    <a:pt x="646" y="739"/>
                    <a:pt x="646" y="740"/>
                    <a:pt x="646" y="740"/>
                  </a:cubicBezTo>
                  <a:cubicBezTo>
                    <a:pt x="645" y="740"/>
                    <a:pt x="646" y="740"/>
                    <a:pt x="646" y="741"/>
                  </a:cubicBezTo>
                  <a:cubicBezTo>
                    <a:pt x="646" y="741"/>
                    <a:pt x="645" y="741"/>
                    <a:pt x="645" y="741"/>
                  </a:cubicBezTo>
                  <a:cubicBezTo>
                    <a:pt x="645" y="742"/>
                    <a:pt x="645" y="742"/>
                    <a:pt x="645" y="743"/>
                  </a:cubicBezTo>
                  <a:cubicBezTo>
                    <a:pt x="644" y="743"/>
                    <a:pt x="644" y="743"/>
                    <a:pt x="644" y="743"/>
                  </a:cubicBezTo>
                  <a:cubicBezTo>
                    <a:pt x="644" y="743"/>
                    <a:pt x="644" y="744"/>
                    <a:pt x="644" y="745"/>
                  </a:cubicBezTo>
                  <a:cubicBezTo>
                    <a:pt x="643" y="746"/>
                    <a:pt x="642" y="746"/>
                    <a:pt x="642" y="747"/>
                  </a:cubicBezTo>
                  <a:cubicBezTo>
                    <a:pt x="642" y="748"/>
                    <a:pt x="642" y="748"/>
                    <a:pt x="642" y="749"/>
                  </a:cubicBezTo>
                  <a:cubicBezTo>
                    <a:pt x="642" y="749"/>
                    <a:pt x="642" y="749"/>
                    <a:pt x="642" y="749"/>
                  </a:cubicBezTo>
                  <a:cubicBezTo>
                    <a:pt x="642" y="750"/>
                    <a:pt x="642" y="751"/>
                    <a:pt x="642" y="752"/>
                  </a:cubicBezTo>
                  <a:cubicBezTo>
                    <a:pt x="642" y="753"/>
                    <a:pt x="642" y="753"/>
                    <a:pt x="642" y="753"/>
                  </a:cubicBezTo>
                  <a:cubicBezTo>
                    <a:pt x="642" y="753"/>
                    <a:pt x="642" y="754"/>
                    <a:pt x="641" y="754"/>
                  </a:cubicBezTo>
                  <a:cubicBezTo>
                    <a:pt x="641" y="755"/>
                    <a:pt x="641" y="755"/>
                    <a:pt x="641" y="755"/>
                  </a:cubicBezTo>
                  <a:cubicBezTo>
                    <a:pt x="641" y="756"/>
                    <a:pt x="641" y="756"/>
                    <a:pt x="641" y="756"/>
                  </a:cubicBezTo>
                  <a:cubicBezTo>
                    <a:pt x="640" y="756"/>
                    <a:pt x="640" y="757"/>
                    <a:pt x="640" y="758"/>
                  </a:cubicBezTo>
                  <a:cubicBezTo>
                    <a:pt x="640" y="760"/>
                    <a:pt x="640" y="761"/>
                    <a:pt x="640" y="761"/>
                  </a:cubicBezTo>
                  <a:cubicBezTo>
                    <a:pt x="639" y="762"/>
                    <a:pt x="637" y="764"/>
                    <a:pt x="638" y="765"/>
                  </a:cubicBezTo>
                  <a:cubicBezTo>
                    <a:pt x="638" y="765"/>
                    <a:pt x="638" y="766"/>
                    <a:pt x="639" y="766"/>
                  </a:cubicBezTo>
                  <a:cubicBezTo>
                    <a:pt x="638" y="766"/>
                    <a:pt x="638" y="767"/>
                    <a:pt x="638" y="768"/>
                  </a:cubicBezTo>
                  <a:cubicBezTo>
                    <a:pt x="638" y="769"/>
                    <a:pt x="638" y="770"/>
                    <a:pt x="638" y="770"/>
                  </a:cubicBezTo>
                  <a:cubicBezTo>
                    <a:pt x="637" y="771"/>
                    <a:pt x="637" y="771"/>
                    <a:pt x="636" y="772"/>
                  </a:cubicBezTo>
                  <a:cubicBezTo>
                    <a:pt x="636" y="773"/>
                    <a:pt x="636" y="773"/>
                    <a:pt x="637" y="773"/>
                  </a:cubicBezTo>
                  <a:cubicBezTo>
                    <a:pt x="636" y="773"/>
                    <a:pt x="636" y="773"/>
                    <a:pt x="636" y="773"/>
                  </a:cubicBezTo>
                  <a:cubicBezTo>
                    <a:pt x="636" y="774"/>
                    <a:pt x="636" y="775"/>
                    <a:pt x="637" y="776"/>
                  </a:cubicBezTo>
                  <a:cubicBezTo>
                    <a:pt x="637" y="776"/>
                    <a:pt x="637" y="777"/>
                    <a:pt x="637" y="778"/>
                  </a:cubicBezTo>
                  <a:cubicBezTo>
                    <a:pt x="637" y="779"/>
                    <a:pt x="637" y="779"/>
                    <a:pt x="637" y="780"/>
                  </a:cubicBezTo>
                  <a:cubicBezTo>
                    <a:pt x="637" y="780"/>
                    <a:pt x="637" y="780"/>
                    <a:pt x="637" y="780"/>
                  </a:cubicBezTo>
                  <a:cubicBezTo>
                    <a:pt x="637" y="780"/>
                    <a:pt x="636" y="781"/>
                    <a:pt x="637" y="781"/>
                  </a:cubicBezTo>
                  <a:cubicBezTo>
                    <a:pt x="637" y="781"/>
                    <a:pt x="637" y="782"/>
                    <a:pt x="637" y="782"/>
                  </a:cubicBezTo>
                  <a:cubicBezTo>
                    <a:pt x="636" y="782"/>
                    <a:pt x="636" y="783"/>
                    <a:pt x="636" y="784"/>
                  </a:cubicBezTo>
                  <a:cubicBezTo>
                    <a:pt x="636" y="785"/>
                    <a:pt x="636" y="786"/>
                    <a:pt x="636" y="787"/>
                  </a:cubicBezTo>
                  <a:cubicBezTo>
                    <a:pt x="635" y="787"/>
                    <a:pt x="636" y="788"/>
                    <a:pt x="636" y="789"/>
                  </a:cubicBezTo>
                  <a:cubicBezTo>
                    <a:pt x="636" y="789"/>
                    <a:pt x="636" y="790"/>
                    <a:pt x="636" y="790"/>
                  </a:cubicBezTo>
                  <a:cubicBezTo>
                    <a:pt x="636" y="791"/>
                    <a:pt x="636" y="791"/>
                    <a:pt x="636" y="791"/>
                  </a:cubicBezTo>
                  <a:cubicBezTo>
                    <a:pt x="635" y="792"/>
                    <a:pt x="635" y="793"/>
                    <a:pt x="636" y="794"/>
                  </a:cubicBezTo>
                  <a:cubicBezTo>
                    <a:pt x="636" y="795"/>
                    <a:pt x="636" y="795"/>
                    <a:pt x="636" y="796"/>
                  </a:cubicBezTo>
                  <a:cubicBezTo>
                    <a:pt x="636" y="796"/>
                    <a:pt x="636" y="797"/>
                    <a:pt x="636" y="797"/>
                  </a:cubicBezTo>
                  <a:cubicBezTo>
                    <a:pt x="635" y="798"/>
                    <a:pt x="636" y="799"/>
                    <a:pt x="636" y="800"/>
                  </a:cubicBezTo>
                  <a:cubicBezTo>
                    <a:pt x="636" y="800"/>
                    <a:pt x="636" y="801"/>
                    <a:pt x="636" y="801"/>
                  </a:cubicBezTo>
                  <a:cubicBezTo>
                    <a:pt x="636" y="802"/>
                    <a:pt x="636" y="802"/>
                    <a:pt x="636" y="803"/>
                  </a:cubicBezTo>
                  <a:cubicBezTo>
                    <a:pt x="636" y="803"/>
                    <a:pt x="636" y="803"/>
                    <a:pt x="636" y="804"/>
                  </a:cubicBezTo>
                  <a:cubicBezTo>
                    <a:pt x="636" y="804"/>
                    <a:pt x="636" y="806"/>
                    <a:pt x="636" y="807"/>
                  </a:cubicBezTo>
                  <a:cubicBezTo>
                    <a:pt x="636" y="808"/>
                    <a:pt x="636" y="809"/>
                    <a:pt x="636" y="810"/>
                  </a:cubicBezTo>
                  <a:cubicBezTo>
                    <a:pt x="636" y="810"/>
                    <a:pt x="636" y="811"/>
                    <a:pt x="637" y="812"/>
                  </a:cubicBezTo>
                  <a:cubicBezTo>
                    <a:pt x="637" y="813"/>
                    <a:pt x="637" y="815"/>
                    <a:pt x="637" y="816"/>
                  </a:cubicBezTo>
                  <a:cubicBezTo>
                    <a:pt x="637" y="817"/>
                    <a:pt x="637" y="817"/>
                    <a:pt x="638" y="817"/>
                  </a:cubicBezTo>
                  <a:cubicBezTo>
                    <a:pt x="639" y="818"/>
                    <a:pt x="639" y="820"/>
                    <a:pt x="638" y="821"/>
                  </a:cubicBezTo>
                  <a:cubicBezTo>
                    <a:pt x="638" y="821"/>
                    <a:pt x="638" y="821"/>
                    <a:pt x="638" y="821"/>
                  </a:cubicBezTo>
                  <a:cubicBezTo>
                    <a:pt x="638" y="821"/>
                    <a:pt x="638" y="821"/>
                    <a:pt x="638" y="821"/>
                  </a:cubicBezTo>
                  <a:cubicBezTo>
                    <a:pt x="638" y="820"/>
                    <a:pt x="638" y="820"/>
                    <a:pt x="637" y="819"/>
                  </a:cubicBezTo>
                  <a:cubicBezTo>
                    <a:pt x="637" y="819"/>
                    <a:pt x="637" y="819"/>
                    <a:pt x="637" y="819"/>
                  </a:cubicBezTo>
                  <a:cubicBezTo>
                    <a:pt x="637" y="819"/>
                    <a:pt x="637" y="819"/>
                    <a:pt x="637" y="818"/>
                  </a:cubicBezTo>
                  <a:cubicBezTo>
                    <a:pt x="637" y="818"/>
                    <a:pt x="637" y="818"/>
                    <a:pt x="637" y="817"/>
                  </a:cubicBezTo>
                  <a:cubicBezTo>
                    <a:pt x="637" y="817"/>
                    <a:pt x="637" y="816"/>
                    <a:pt x="637" y="815"/>
                  </a:cubicBezTo>
                  <a:cubicBezTo>
                    <a:pt x="636" y="815"/>
                    <a:pt x="636" y="815"/>
                    <a:pt x="636" y="814"/>
                  </a:cubicBezTo>
                  <a:cubicBezTo>
                    <a:pt x="636" y="813"/>
                    <a:pt x="636" y="812"/>
                    <a:pt x="636" y="812"/>
                  </a:cubicBezTo>
                  <a:cubicBezTo>
                    <a:pt x="635" y="811"/>
                    <a:pt x="635" y="811"/>
                    <a:pt x="634" y="811"/>
                  </a:cubicBezTo>
                  <a:cubicBezTo>
                    <a:pt x="634" y="811"/>
                    <a:pt x="633" y="810"/>
                    <a:pt x="633" y="810"/>
                  </a:cubicBezTo>
                  <a:cubicBezTo>
                    <a:pt x="633" y="810"/>
                    <a:pt x="633" y="809"/>
                    <a:pt x="633" y="809"/>
                  </a:cubicBezTo>
                  <a:cubicBezTo>
                    <a:pt x="633" y="808"/>
                    <a:pt x="632" y="808"/>
                    <a:pt x="632" y="807"/>
                  </a:cubicBezTo>
                  <a:cubicBezTo>
                    <a:pt x="632" y="806"/>
                    <a:pt x="631" y="806"/>
                    <a:pt x="631" y="806"/>
                  </a:cubicBezTo>
                  <a:cubicBezTo>
                    <a:pt x="631" y="806"/>
                    <a:pt x="631" y="805"/>
                    <a:pt x="631" y="805"/>
                  </a:cubicBezTo>
                  <a:cubicBezTo>
                    <a:pt x="630" y="805"/>
                    <a:pt x="630" y="805"/>
                    <a:pt x="630" y="804"/>
                  </a:cubicBezTo>
                  <a:cubicBezTo>
                    <a:pt x="629" y="803"/>
                    <a:pt x="629" y="802"/>
                    <a:pt x="629" y="802"/>
                  </a:cubicBezTo>
                  <a:cubicBezTo>
                    <a:pt x="629" y="801"/>
                    <a:pt x="629" y="800"/>
                    <a:pt x="628" y="799"/>
                  </a:cubicBezTo>
                  <a:cubicBezTo>
                    <a:pt x="628" y="799"/>
                    <a:pt x="628" y="799"/>
                    <a:pt x="628" y="799"/>
                  </a:cubicBezTo>
                  <a:cubicBezTo>
                    <a:pt x="627" y="798"/>
                    <a:pt x="627" y="797"/>
                    <a:pt x="626" y="797"/>
                  </a:cubicBezTo>
                  <a:cubicBezTo>
                    <a:pt x="626" y="797"/>
                    <a:pt x="626" y="796"/>
                    <a:pt x="626" y="796"/>
                  </a:cubicBezTo>
                  <a:cubicBezTo>
                    <a:pt x="626" y="795"/>
                    <a:pt x="625" y="795"/>
                    <a:pt x="624" y="794"/>
                  </a:cubicBezTo>
                  <a:cubicBezTo>
                    <a:pt x="624" y="794"/>
                    <a:pt x="624" y="794"/>
                    <a:pt x="624" y="794"/>
                  </a:cubicBezTo>
                  <a:cubicBezTo>
                    <a:pt x="624" y="794"/>
                    <a:pt x="624" y="794"/>
                    <a:pt x="624" y="794"/>
                  </a:cubicBezTo>
                  <a:cubicBezTo>
                    <a:pt x="624" y="793"/>
                    <a:pt x="624" y="793"/>
                    <a:pt x="624" y="793"/>
                  </a:cubicBezTo>
                  <a:cubicBezTo>
                    <a:pt x="624" y="792"/>
                    <a:pt x="624" y="791"/>
                    <a:pt x="623" y="790"/>
                  </a:cubicBezTo>
                  <a:cubicBezTo>
                    <a:pt x="623" y="789"/>
                    <a:pt x="622" y="788"/>
                    <a:pt x="621" y="788"/>
                  </a:cubicBezTo>
                  <a:cubicBezTo>
                    <a:pt x="621" y="787"/>
                    <a:pt x="621" y="787"/>
                    <a:pt x="621" y="787"/>
                  </a:cubicBezTo>
                  <a:cubicBezTo>
                    <a:pt x="621" y="786"/>
                    <a:pt x="621" y="785"/>
                    <a:pt x="619" y="784"/>
                  </a:cubicBezTo>
                  <a:cubicBezTo>
                    <a:pt x="619" y="784"/>
                    <a:pt x="619" y="784"/>
                    <a:pt x="619" y="783"/>
                  </a:cubicBezTo>
                  <a:cubicBezTo>
                    <a:pt x="618" y="782"/>
                    <a:pt x="618" y="782"/>
                    <a:pt x="618" y="782"/>
                  </a:cubicBezTo>
                  <a:cubicBezTo>
                    <a:pt x="618" y="781"/>
                    <a:pt x="617" y="781"/>
                    <a:pt x="617" y="781"/>
                  </a:cubicBezTo>
                  <a:cubicBezTo>
                    <a:pt x="617" y="781"/>
                    <a:pt x="617" y="781"/>
                    <a:pt x="617" y="781"/>
                  </a:cubicBezTo>
                  <a:cubicBezTo>
                    <a:pt x="617" y="781"/>
                    <a:pt x="617" y="781"/>
                    <a:pt x="617" y="781"/>
                  </a:cubicBezTo>
                  <a:cubicBezTo>
                    <a:pt x="617" y="780"/>
                    <a:pt x="617" y="780"/>
                    <a:pt x="617" y="779"/>
                  </a:cubicBezTo>
                  <a:cubicBezTo>
                    <a:pt x="617" y="778"/>
                    <a:pt x="616" y="778"/>
                    <a:pt x="616" y="778"/>
                  </a:cubicBezTo>
                  <a:cubicBezTo>
                    <a:pt x="616" y="778"/>
                    <a:pt x="616" y="778"/>
                    <a:pt x="616" y="777"/>
                  </a:cubicBezTo>
                  <a:cubicBezTo>
                    <a:pt x="616" y="777"/>
                    <a:pt x="615" y="776"/>
                    <a:pt x="615" y="775"/>
                  </a:cubicBezTo>
                  <a:cubicBezTo>
                    <a:pt x="614" y="775"/>
                    <a:pt x="614" y="775"/>
                    <a:pt x="614" y="775"/>
                  </a:cubicBezTo>
                  <a:cubicBezTo>
                    <a:pt x="614" y="775"/>
                    <a:pt x="614" y="774"/>
                    <a:pt x="613" y="773"/>
                  </a:cubicBezTo>
                  <a:cubicBezTo>
                    <a:pt x="613" y="773"/>
                    <a:pt x="612" y="772"/>
                    <a:pt x="612" y="771"/>
                  </a:cubicBezTo>
                  <a:cubicBezTo>
                    <a:pt x="612" y="771"/>
                    <a:pt x="612" y="770"/>
                    <a:pt x="611" y="770"/>
                  </a:cubicBezTo>
                  <a:cubicBezTo>
                    <a:pt x="611" y="769"/>
                    <a:pt x="611" y="769"/>
                    <a:pt x="610" y="768"/>
                  </a:cubicBezTo>
                  <a:cubicBezTo>
                    <a:pt x="610" y="768"/>
                    <a:pt x="610" y="768"/>
                    <a:pt x="610" y="768"/>
                  </a:cubicBezTo>
                  <a:cubicBezTo>
                    <a:pt x="610" y="767"/>
                    <a:pt x="610" y="767"/>
                    <a:pt x="610" y="767"/>
                  </a:cubicBezTo>
                  <a:cubicBezTo>
                    <a:pt x="610" y="766"/>
                    <a:pt x="609" y="765"/>
                    <a:pt x="608" y="765"/>
                  </a:cubicBezTo>
                  <a:cubicBezTo>
                    <a:pt x="608" y="765"/>
                    <a:pt x="608" y="764"/>
                    <a:pt x="608" y="764"/>
                  </a:cubicBezTo>
                  <a:cubicBezTo>
                    <a:pt x="608" y="764"/>
                    <a:pt x="607" y="764"/>
                    <a:pt x="607" y="764"/>
                  </a:cubicBezTo>
                  <a:cubicBezTo>
                    <a:pt x="607" y="763"/>
                    <a:pt x="607" y="763"/>
                    <a:pt x="606" y="762"/>
                  </a:cubicBezTo>
                  <a:cubicBezTo>
                    <a:pt x="606" y="760"/>
                    <a:pt x="606" y="760"/>
                    <a:pt x="605" y="760"/>
                  </a:cubicBezTo>
                  <a:cubicBezTo>
                    <a:pt x="605" y="759"/>
                    <a:pt x="605" y="759"/>
                    <a:pt x="605" y="759"/>
                  </a:cubicBezTo>
                  <a:cubicBezTo>
                    <a:pt x="605" y="759"/>
                    <a:pt x="605" y="758"/>
                    <a:pt x="604" y="757"/>
                  </a:cubicBezTo>
                  <a:cubicBezTo>
                    <a:pt x="604" y="757"/>
                    <a:pt x="604" y="757"/>
                    <a:pt x="604" y="757"/>
                  </a:cubicBezTo>
                  <a:cubicBezTo>
                    <a:pt x="604" y="757"/>
                    <a:pt x="604" y="757"/>
                    <a:pt x="604" y="756"/>
                  </a:cubicBezTo>
                  <a:cubicBezTo>
                    <a:pt x="604" y="756"/>
                    <a:pt x="604" y="756"/>
                    <a:pt x="604" y="756"/>
                  </a:cubicBezTo>
                  <a:cubicBezTo>
                    <a:pt x="604" y="755"/>
                    <a:pt x="604" y="755"/>
                    <a:pt x="604" y="754"/>
                  </a:cubicBezTo>
                  <a:cubicBezTo>
                    <a:pt x="604" y="753"/>
                    <a:pt x="604" y="752"/>
                    <a:pt x="603" y="751"/>
                  </a:cubicBezTo>
                  <a:cubicBezTo>
                    <a:pt x="603" y="750"/>
                    <a:pt x="603" y="750"/>
                    <a:pt x="603" y="749"/>
                  </a:cubicBezTo>
                  <a:cubicBezTo>
                    <a:pt x="603" y="749"/>
                    <a:pt x="603" y="749"/>
                    <a:pt x="603" y="749"/>
                  </a:cubicBezTo>
                  <a:cubicBezTo>
                    <a:pt x="604" y="748"/>
                    <a:pt x="604" y="747"/>
                    <a:pt x="604" y="747"/>
                  </a:cubicBezTo>
                  <a:cubicBezTo>
                    <a:pt x="604" y="746"/>
                    <a:pt x="604" y="746"/>
                    <a:pt x="604" y="746"/>
                  </a:cubicBezTo>
                  <a:cubicBezTo>
                    <a:pt x="604" y="746"/>
                    <a:pt x="604" y="745"/>
                    <a:pt x="604" y="745"/>
                  </a:cubicBezTo>
                  <a:cubicBezTo>
                    <a:pt x="604" y="745"/>
                    <a:pt x="604" y="745"/>
                    <a:pt x="604" y="745"/>
                  </a:cubicBezTo>
                  <a:cubicBezTo>
                    <a:pt x="604" y="744"/>
                    <a:pt x="604" y="744"/>
                    <a:pt x="604" y="744"/>
                  </a:cubicBezTo>
                  <a:cubicBezTo>
                    <a:pt x="605" y="744"/>
                    <a:pt x="605" y="743"/>
                    <a:pt x="605" y="743"/>
                  </a:cubicBezTo>
                  <a:cubicBezTo>
                    <a:pt x="605" y="743"/>
                    <a:pt x="605" y="743"/>
                    <a:pt x="605" y="742"/>
                  </a:cubicBezTo>
                  <a:cubicBezTo>
                    <a:pt x="605" y="742"/>
                    <a:pt x="605" y="741"/>
                    <a:pt x="605" y="741"/>
                  </a:cubicBezTo>
                  <a:cubicBezTo>
                    <a:pt x="606" y="740"/>
                    <a:pt x="606" y="740"/>
                    <a:pt x="606" y="739"/>
                  </a:cubicBezTo>
                  <a:cubicBezTo>
                    <a:pt x="607" y="739"/>
                    <a:pt x="607" y="739"/>
                    <a:pt x="607" y="739"/>
                  </a:cubicBezTo>
                  <a:cubicBezTo>
                    <a:pt x="607" y="739"/>
                    <a:pt x="607" y="739"/>
                    <a:pt x="607" y="738"/>
                  </a:cubicBezTo>
                  <a:cubicBezTo>
                    <a:pt x="608" y="737"/>
                    <a:pt x="608" y="737"/>
                    <a:pt x="608" y="737"/>
                  </a:cubicBezTo>
                  <a:cubicBezTo>
                    <a:pt x="608" y="737"/>
                    <a:pt x="608" y="737"/>
                    <a:pt x="608" y="737"/>
                  </a:cubicBezTo>
                  <a:cubicBezTo>
                    <a:pt x="609" y="736"/>
                    <a:pt x="609" y="736"/>
                    <a:pt x="609" y="735"/>
                  </a:cubicBezTo>
                  <a:cubicBezTo>
                    <a:pt x="610" y="735"/>
                    <a:pt x="610" y="735"/>
                    <a:pt x="610" y="734"/>
                  </a:cubicBezTo>
                  <a:cubicBezTo>
                    <a:pt x="611" y="734"/>
                    <a:pt x="611" y="733"/>
                    <a:pt x="612" y="733"/>
                  </a:cubicBezTo>
                  <a:cubicBezTo>
                    <a:pt x="612" y="733"/>
                    <a:pt x="612" y="733"/>
                    <a:pt x="612" y="733"/>
                  </a:cubicBezTo>
                  <a:cubicBezTo>
                    <a:pt x="612" y="733"/>
                    <a:pt x="612" y="732"/>
                    <a:pt x="612" y="732"/>
                  </a:cubicBezTo>
                  <a:cubicBezTo>
                    <a:pt x="613" y="732"/>
                    <a:pt x="613" y="731"/>
                    <a:pt x="613" y="731"/>
                  </a:cubicBezTo>
                  <a:cubicBezTo>
                    <a:pt x="613" y="731"/>
                    <a:pt x="614" y="731"/>
                    <a:pt x="614" y="731"/>
                  </a:cubicBezTo>
                  <a:cubicBezTo>
                    <a:pt x="614" y="731"/>
                    <a:pt x="614" y="731"/>
                    <a:pt x="615" y="731"/>
                  </a:cubicBezTo>
                  <a:cubicBezTo>
                    <a:pt x="615" y="731"/>
                    <a:pt x="615" y="730"/>
                    <a:pt x="616" y="730"/>
                  </a:cubicBezTo>
                  <a:cubicBezTo>
                    <a:pt x="616" y="730"/>
                    <a:pt x="616" y="730"/>
                    <a:pt x="616" y="730"/>
                  </a:cubicBezTo>
                  <a:cubicBezTo>
                    <a:pt x="616" y="730"/>
                    <a:pt x="616" y="730"/>
                    <a:pt x="617" y="730"/>
                  </a:cubicBezTo>
                  <a:cubicBezTo>
                    <a:pt x="617" y="730"/>
                    <a:pt x="617" y="729"/>
                    <a:pt x="617" y="729"/>
                  </a:cubicBezTo>
                  <a:cubicBezTo>
                    <a:pt x="618" y="729"/>
                    <a:pt x="618" y="729"/>
                    <a:pt x="618" y="729"/>
                  </a:cubicBezTo>
                  <a:cubicBezTo>
                    <a:pt x="618" y="729"/>
                    <a:pt x="618" y="729"/>
                    <a:pt x="619" y="729"/>
                  </a:cubicBezTo>
                  <a:cubicBezTo>
                    <a:pt x="619" y="729"/>
                    <a:pt x="619" y="729"/>
                    <a:pt x="619" y="729"/>
                  </a:cubicBezTo>
                  <a:cubicBezTo>
                    <a:pt x="619" y="729"/>
                    <a:pt x="620" y="729"/>
                    <a:pt x="620" y="729"/>
                  </a:cubicBezTo>
                  <a:cubicBezTo>
                    <a:pt x="620" y="728"/>
                    <a:pt x="621" y="728"/>
                    <a:pt x="621" y="728"/>
                  </a:cubicBezTo>
                  <a:cubicBezTo>
                    <a:pt x="622" y="728"/>
                    <a:pt x="622" y="728"/>
                    <a:pt x="622" y="728"/>
                  </a:cubicBezTo>
                  <a:cubicBezTo>
                    <a:pt x="622" y="727"/>
                    <a:pt x="623" y="727"/>
                    <a:pt x="624" y="727"/>
                  </a:cubicBezTo>
                  <a:cubicBezTo>
                    <a:pt x="624" y="726"/>
                    <a:pt x="624" y="726"/>
                    <a:pt x="624" y="726"/>
                  </a:cubicBezTo>
                  <a:cubicBezTo>
                    <a:pt x="625" y="726"/>
                    <a:pt x="625" y="726"/>
                    <a:pt x="625" y="726"/>
                  </a:cubicBezTo>
                  <a:cubicBezTo>
                    <a:pt x="625" y="726"/>
                    <a:pt x="625" y="726"/>
                    <a:pt x="625" y="726"/>
                  </a:cubicBezTo>
                  <a:cubicBezTo>
                    <a:pt x="625" y="726"/>
                    <a:pt x="626" y="726"/>
                    <a:pt x="626" y="726"/>
                  </a:cubicBezTo>
                  <a:cubicBezTo>
                    <a:pt x="626" y="725"/>
                    <a:pt x="626" y="725"/>
                    <a:pt x="626" y="725"/>
                  </a:cubicBezTo>
                  <a:cubicBezTo>
                    <a:pt x="627" y="725"/>
                    <a:pt x="627" y="725"/>
                    <a:pt x="627" y="725"/>
                  </a:cubicBezTo>
                  <a:cubicBezTo>
                    <a:pt x="628" y="725"/>
                    <a:pt x="628" y="725"/>
                    <a:pt x="628" y="725"/>
                  </a:cubicBezTo>
                  <a:cubicBezTo>
                    <a:pt x="628" y="725"/>
                    <a:pt x="629" y="725"/>
                    <a:pt x="630" y="724"/>
                  </a:cubicBezTo>
                  <a:cubicBezTo>
                    <a:pt x="630" y="724"/>
                    <a:pt x="630" y="724"/>
                    <a:pt x="630" y="724"/>
                  </a:cubicBezTo>
                  <a:cubicBezTo>
                    <a:pt x="630" y="724"/>
                    <a:pt x="631" y="723"/>
                    <a:pt x="631" y="723"/>
                  </a:cubicBezTo>
                  <a:cubicBezTo>
                    <a:pt x="631" y="723"/>
                    <a:pt x="632" y="723"/>
                    <a:pt x="632" y="722"/>
                  </a:cubicBezTo>
                  <a:cubicBezTo>
                    <a:pt x="633" y="722"/>
                    <a:pt x="633" y="722"/>
                    <a:pt x="633" y="722"/>
                  </a:cubicBezTo>
                  <a:cubicBezTo>
                    <a:pt x="634" y="722"/>
                    <a:pt x="634" y="722"/>
                    <a:pt x="634" y="722"/>
                  </a:cubicBezTo>
                  <a:cubicBezTo>
                    <a:pt x="635" y="722"/>
                    <a:pt x="635" y="721"/>
                    <a:pt x="635" y="721"/>
                  </a:cubicBezTo>
                  <a:cubicBezTo>
                    <a:pt x="636" y="721"/>
                    <a:pt x="636" y="721"/>
                    <a:pt x="636" y="721"/>
                  </a:cubicBezTo>
                  <a:cubicBezTo>
                    <a:pt x="637" y="721"/>
                    <a:pt x="637" y="721"/>
                    <a:pt x="638" y="720"/>
                  </a:cubicBezTo>
                  <a:cubicBezTo>
                    <a:pt x="639" y="720"/>
                    <a:pt x="639" y="719"/>
                    <a:pt x="639" y="719"/>
                  </a:cubicBezTo>
                  <a:cubicBezTo>
                    <a:pt x="640" y="719"/>
                    <a:pt x="640" y="719"/>
                    <a:pt x="641" y="719"/>
                  </a:cubicBezTo>
                  <a:cubicBezTo>
                    <a:pt x="642" y="718"/>
                    <a:pt x="643" y="718"/>
                    <a:pt x="644" y="718"/>
                  </a:cubicBezTo>
                  <a:cubicBezTo>
                    <a:pt x="645" y="718"/>
                    <a:pt x="645" y="717"/>
                    <a:pt x="646" y="717"/>
                  </a:cubicBezTo>
                  <a:cubicBezTo>
                    <a:pt x="646" y="717"/>
                    <a:pt x="646" y="716"/>
                    <a:pt x="646" y="716"/>
                  </a:cubicBezTo>
                  <a:cubicBezTo>
                    <a:pt x="646" y="716"/>
                    <a:pt x="646" y="716"/>
                    <a:pt x="648" y="716"/>
                  </a:cubicBezTo>
                  <a:cubicBezTo>
                    <a:pt x="648" y="716"/>
                    <a:pt x="648" y="716"/>
                    <a:pt x="648" y="716"/>
                  </a:cubicBezTo>
                  <a:cubicBezTo>
                    <a:pt x="648" y="716"/>
                    <a:pt x="648" y="716"/>
                    <a:pt x="648" y="716"/>
                  </a:cubicBezTo>
                  <a:cubicBezTo>
                    <a:pt x="650" y="715"/>
                    <a:pt x="650" y="714"/>
                    <a:pt x="650" y="714"/>
                  </a:cubicBezTo>
                  <a:cubicBezTo>
                    <a:pt x="651" y="714"/>
                    <a:pt x="651" y="713"/>
                    <a:pt x="652" y="712"/>
                  </a:cubicBezTo>
                  <a:cubicBezTo>
                    <a:pt x="652" y="712"/>
                    <a:pt x="652" y="712"/>
                    <a:pt x="652" y="712"/>
                  </a:cubicBezTo>
                  <a:cubicBezTo>
                    <a:pt x="652" y="713"/>
                    <a:pt x="652" y="713"/>
                    <a:pt x="652" y="713"/>
                  </a:cubicBezTo>
                  <a:cubicBezTo>
                    <a:pt x="653" y="713"/>
                    <a:pt x="653" y="713"/>
                    <a:pt x="654" y="712"/>
                  </a:cubicBezTo>
                  <a:cubicBezTo>
                    <a:pt x="654" y="712"/>
                    <a:pt x="654" y="712"/>
                    <a:pt x="654" y="712"/>
                  </a:cubicBezTo>
                  <a:cubicBezTo>
                    <a:pt x="654" y="712"/>
                    <a:pt x="654" y="712"/>
                    <a:pt x="654" y="712"/>
                  </a:cubicBezTo>
                  <a:cubicBezTo>
                    <a:pt x="655" y="712"/>
                    <a:pt x="655" y="712"/>
                    <a:pt x="655" y="712"/>
                  </a:cubicBezTo>
                  <a:cubicBezTo>
                    <a:pt x="656" y="712"/>
                    <a:pt x="657" y="712"/>
                    <a:pt x="658" y="711"/>
                  </a:cubicBezTo>
                  <a:cubicBezTo>
                    <a:pt x="658" y="710"/>
                    <a:pt x="659" y="710"/>
                    <a:pt x="659" y="710"/>
                  </a:cubicBezTo>
                  <a:cubicBezTo>
                    <a:pt x="659" y="710"/>
                    <a:pt x="659" y="710"/>
                    <a:pt x="659" y="710"/>
                  </a:cubicBezTo>
                  <a:cubicBezTo>
                    <a:pt x="659" y="710"/>
                    <a:pt x="660" y="710"/>
                    <a:pt x="660" y="710"/>
                  </a:cubicBezTo>
                  <a:cubicBezTo>
                    <a:pt x="660" y="710"/>
                    <a:pt x="661" y="710"/>
                    <a:pt x="661" y="710"/>
                  </a:cubicBezTo>
                  <a:cubicBezTo>
                    <a:pt x="661" y="710"/>
                    <a:pt x="660" y="711"/>
                    <a:pt x="660" y="711"/>
                  </a:cubicBezTo>
                  <a:cubicBezTo>
                    <a:pt x="660" y="712"/>
                    <a:pt x="660" y="712"/>
                    <a:pt x="660" y="712"/>
                  </a:cubicBezTo>
                  <a:lnTo>
                    <a:pt x="660" y="713"/>
                  </a:lnTo>
                  <a:close/>
                  <a:moveTo>
                    <a:pt x="556" y="749"/>
                  </a:moveTo>
                  <a:cubicBezTo>
                    <a:pt x="555" y="750"/>
                    <a:pt x="555" y="750"/>
                    <a:pt x="555" y="750"/>
                  </a:cubicBezTo>
                  <a:cubicBezTo>
                    <a:pt x="554" y="750"/>
                    <a:pt x="554" y="751"/>
                    <a:pt x="553" y="751"/>
                  </a:cubicBezTo>
                  <a:cubicBezTo>
                    <a:pt x="553" y="751"/>
                    <a:pt x="552" y="751"/>
                    <a:pt x="551" y="752"/>
                  </a:cubicBezTo>
                  <a:cubicBezTo>
                    <a:pt x="551" y="752"/>
                    <a:pt x="550" y="753"/>
                    <a:pt x="550" y="753"/>
                  </a:cubicBezTo>
                  <a:cubicBezTo>
                    <a:pt x="549" y="753"/>
                    <a:pt x="548" y="753"/>
                    <a:pt x="548" y="753"/>
                  </a:cubicBezTo>
                  <a:cubicBezTo>
                    <a:pt x="548" y="753"/>
                    <a:pt x="548" y="754"/>
                    <a:pt x="548" y="754"/>
                  </a:cubicBezTo>
                  <a:cubicBezTo>
                    <a:pt x="548" y="754"/>
                    <a:pt x="547" y="754"/>
                    <a:pt x="547" y="754"/>
                  </a:cubicBezTo>
                  <a:cubicBezTo>
                    <a:pt x="547" y="754"/>
                    <a:pt x="547" y="754"/>
                    <a:pt x="547" y="754"/>
                  </a:cubicBezTo>
                  <a:cubicBezTo>
                    <a:pt x="547" y="754"/>
                    <a:pt x="547" y="754"/>
                    <a:pt x="546" y="754"/>
                  </a:cubicBezTo>
                  <a:cubicBezTo>
                    <a:pt x="545" y="754"/>
                    <a:pt x="544" y="754"/>
                    <a:pt x="544" y="755"/>
                  </a:cubicBezTo>
                  <a:cubicBezTo>
                    <a:pt x="543" y="755"/>
                    <a:pt x="542" y="755"/>
                    <a:pt x="542" y="756"/>
                  </a:cubicBezTo>
                  <a:cubicBezTo>
                    <a:pt x="540" y="756"/>
                    <a:pt x="540" y="756"/>
                    <a:pt x="539" y="757"/>
                  </a:cubicBezTo>
                  <a:cubicBezTo>
                    <a:pt x="539" y="757"/>
                    <a:pt x="539" y="757"/>
                    <a:pt x="539" y="757"/>
                  </a:cubicBezTo>
                  <a:cubicBezTo>
                    <a:pt x="539" y="757"/>
                    <a:pt x="538" y="757"/>
                    <a:pt x="538" y="758"/>
                  </a:cubicBezTo>
                  <a:cubicBezTo>
                    <a:pt x="537" y="758"/>
                    <a:pt x="537" y="758"/>
                    <a:pt x="537" y="758"/>
                  </a:cubicBezTo>
                  <a:cubicBezTo>
                    <a:pt x="538" y="757"/>
                    <a:pt x="538" y="757"/>
                    <a:pt x="538" y="756"/>
                  </a:cubicBezTo>
                  <a:cubicBezTo>
                    <a:pt x="538" y="756"/>
                    <a:pt x="538" y="756"/>
                    <a:pt x="538" y="755"/>
                  </a:cubicBezTo>
                  <a:cubicBezTo>
                    <a:pt x="538" y="755"/>
                    <a:pt x="538" y="755"/>
                    <a:pt x="538" y="754"/>
                  </a:cubicBezTo>
                  <a:cubicBezTo>
                    <a:pt x="538" y="754"/>
                    <a:pt x="539" y="754"/>
                    <a:pt x="539" y="754"/>
                  </a:cubicBezTo>
                  <a:cubicBezTo>
                    <a:pt x="539" y="753"/>
                    <a:pt x="539" y="752"/>
                    <a:pt x="538" y="751"/>
                  </a:cubicBezTo>
                  <a:cubicBezTo>
                    <a:pt x="538" y="751"/>
                    <a:pt x="538" y="751"/>
                    <a:pt x="538" y="751"/>
                  </a:cubicBezTo>
                  <a:cubicBezTo>
                    <a:pt x="538" y="750"/>
                    <a:pt x="538" y="750"/>
                    <a:pt x="538" y="749"/>
                  </a:cubicBezTo>
                  <a:cubicBezTo>
                    <a:pt x="538" y="749"/>
                    <a:pt x="538" y="749"/>
                    <a:pt x="538" y="748"/>
                  </a:cubicBezTo>
                  <a:cubicBezTo>
                    <a:pt x="538" y="748"/>
                    <a:pt x="538" y="748"/>
                    <a:pt x="538" y="748"/>
                  </a:cubicBezTo>
                  <a:cubicBezTo>
                    <a:pt x="538" y="747"/>
                    <a:pt x="538" y="745"/>
                    <a:pt x="537" y="744"/>
                  </a:cubicBezTo>
                  <a:cubicBezTo>
                    <a:pt x="537" y="744"/>
                    <a:pt x="537" y="744"/>
                    <a:pt x="537" y="744"/>
                  </a:cubicBezTo>
                  <a:cubicBezTo>
                    <a:pt x="536" y="743"/>
                    <a:pt x="536" y="742"/>
                    <a:pt x="535" y="741"/>
                  </a:cubicBezTo>
                  <a:cubicBezTo>
                    <a:pt x="535" y="740"/>
                    <a:pt x="534" y="739"/>
                    <a:pt x="534" y="738"/>
                  </a:cubicBezTo>
                  <a:cubicBezTo>
                    <a:pt x="533" y="737"/>
                    <a:pt x="532" y="736"/>
                    <a:pt x="530" y="737"/>
                  </a:cubicBezTo>
                  <a:cubicBezTo>
                    <a:pt x="530" y="737"/>
                    <a:pt x="529" y="737"/>
                    <a:pt x="529" y="737"/>
                  </a:cubicBezTo>
                  <a:cubicBezTo>
                    <a:pt x="528" y="736"/>
                    <a:pt x="527" y="735"/>
                    <a:pt x="527" y="735"/>
                  </a:cubicBezTo>
                  <a:cubicBezTo>
                    <a:pt x="526" y="735"/>
                    <a:pt x="526" y="735"/>
                    <a:pt x="526" y="736"/>
                  </a:cubicBezTo>
                  <a:cubicBezTo>
                    <a:pt x="526" y="735"/>
                    <a:pt x="526" y="735"/>
                    <a:pt x="526" y="735"/>
                  </a:cubicBezTo>
                  <a:cubicBezTo>
                    <a:pt x="525" y="735"/>
                    <a:pt x="524" y="734"/>
                    <a:pt x="524" y="734"/>
                  </a:cubicBezTo>
                  <a:cubicBezTo>
                    <a:pt x="524" y="734"/>
                    <a:pt x="524" y="734"/>
                    <a:pt x="524" y="734"/>
                  </a:cubicBezTo>
                  <a:cubicBezTo>
                    <a:pt x="524" y="734"/>
                    <a:pt x="524" y="734"/>
                    <a:pt x="524" y="733"/>
                  </a:cubicBezTo>
                  <a:cubicBezTo>
                    <a:pt x="525" y="733"/>
                    <a:pt x="525" y="733"/>
                    <a:pt x="525" y="732"/>
                  </a:cubicBezTo>
                  <a:cubicBezTo>
                    <a:pt x="525" y="732"/>
                    <a:pt x="525" y="732"/>
                    <a:pt x="526" y="732"/>
                  </a:cubicBezTo>
                  <a:cubicBezTo>
                    <a:pt x="526" y="732"/>
                    <a:pt x="526" y="731"/>
                    <a:pt x="526" y="731"/>
                  </a:cubicBezTo>
                  <a:cubicBezTo>
                    <a:pt x="526" y="731"/>
                    <a:pt x="526" y="730"/>
                    <a:pt x="526" y="729"/>
                  </a:cubicBezTo>
                  <a:cubicBezTo>
                    <a:pt x="527" y="729"/>
                    <a:pt x="528" y="729"/>
                    <a:pt x="528" y="728"/>
                  </a:cubicBezTo>
                  <a:cubicBezTo>
                    <a:pt x="530" y="728"/>
                    <a:pt x="530" y="727"/>
                    <a:pt x="531" y="726"/>
                  </a:cubicBezTo>
                  <a:cubicBezTo>
                    <a:pt x="531" y="725"/>
                    <a:pt x="531" y="725"/>
                    <a:pt x="531" y="725"/>
                  </a:cubicBezTo>
                  <a:cubicBezTo>
                    <a:pt x="532" y="725"/>
                    <a:pt x="532" y="725"/>
                    <a:pt x="532" y="725"/>
                  </a:cubicBezTo>
                  <a:cubicBezTo>
                    <a:pt x="533" y="724"/>
                    <a:pt x="533" y="724"/>
                    <a:pt x="534" y="723"/>
                  </a:cubicBezTo>
                  <a:cubicBezTo>
                    <a:pt x="534" y="723"/>
                    <a:pt x="535" y="723"/>
                    <a:pt x="536" y="723"/>
                  </a:cubicBezTo>
                  <a:cubicBezTo>
                    <a:pt x="537" y="722"/>
                    <a:pt x="537" y="722"/>
                    <a:pt x="537" y="722"/>
                  </a:cubicBezTo>
                  <a:cubicBezTo>
                    <a:pt x="538" y="721"/>
                    <a:pt x="539" y="721"/>
                    <a:pt x="540" y="721"/>
                  </a:cubicBezTo>
                  <a:cubicBezTo>
                    <a:pt x="541" y="720"/>
                    <a:pt x="542" y="720"/>
                    <a:pt x="542" y="719"/>
                  </a:cubicBezTo>
                  <a:cubicBezTo>
                    <a:pt x="542" y="720"/>
                    <a:pt x="543" y="720"/>
                    <a:pt x="543" y="719"/>
                  </a:cubicBezTo>
                  <a:cubicBezTo>
                    <a:pt x="543" y="719"/>
                    <a:pt x="544" y="719"/>
                    <a:pt x="544" y="719"/>
                  </a:cubicBezTo>
                  <a:cubicBezTo>
                    <a:pt x="544" y="719"/>
                    <a:pt x="545" y="719"/>
                    <a:pt x="545" y="719"/>
                  </a:cubicBezTo>
                  <a:cubicBezTo>
                    <a:pt x="545" y="718"/>
                    <a:pt x="545" y="718"/>
                    <a:pt x="546" y="718"/>
                  </a:cubicBezTo>
                  <a:cubicBezTo>
                    <a:pt x="546" y="718"/>
                    <a:pt x="546" y="718"/>
                    <a:pt x="546" y="718"/>
                  </a:cubicBezTo>
                  <a:cubicBezTo>
                    <a:pt x="546" y="718"/>
                    <a:pt x="546" y="718"/>
                    <a:pt x="547" y="718"/>
                  </a:cubicBezTo>
                  <a:cubicBezTo>
                    <a:pt x="548" y="718"/>
                    <a:pt x="549" y="717"/>
                    <a:pt x="550" y="716"/>
                  </a:cubicBezTo>
                  <a:cubicBezTo>
                    <a:pt x="550" y="716"/>
                    <a:pt x="550" y="716"/>
                    <a:pt x="550" y="716"/>
                  </a:cubicBezTo>
                  <a:cubicBezTo>
                    <a:pt x="551" y="716"/>
                    <a:pt x="551" y="716"/>
                    <a:pt x="551" y="716"/>
                  </a:cubicBezTo>
                  <a:cubicBezTo>
                    <a:pt x="552" y="716"/>
                    <a:pt x="552" y="716"/>
                    <a:pt x="552" y="715"/>
                  </a:cubicBezTo>
                  <a:cubicBezTo>
                    <a:pt x="553" y="715"/>
                    <a:pt x="553" y="715"/>
                    <a:pt x="554" y="714"/>
                  </a:cubicBezTo>
                  <a:cubicBezTo>
                    <a:pt x="554" y="714"/>
                    <a:pt x="554" y="714"/>
                    <a:pt x="554" y="714"/>
                  </a:cubicBezTo>
                  <a:cubicBezTo>
                    <a:pt x="554" y="714"/>
                    <a:pt x="554" y="714"/>
                    <a:pt x="555" y="714"/>
                  </a:cubicBezTo>
                  <a:cubicBezTo>
                    <a:pt x="555" y="714"/>
                    <a:pt x="556" y="714"/>
                    <a:pt x="557" y="713"/>
                  </a:cubicBezTo>
                  <a:cubicBezTo>
                    <a:pt x="557" y="713"/>
                    <a:pt x="557" y="713"/>
                    <a:pt x="557" y="713"/>
                  </a:cubicBezTo>
                  <a:cubicBezTo>
                    <a:pt x="558" y="713"/>
                    <a:pt x="558" y="713"/>
                    <a:pt x="559" y="713"/>
                  </a:cubicBezTo>
                  <a:cubicBezTo>
                    <a:pt x="560" y="712"/>
                    <a:pt x="560" y="712"/>
                    <a:pt x="561" y="712"/>
                  </a:cubicBezTo>
                  <a:cubicBezTo>
                    <a:pt x="561" y="712"/>
                    <a:pt x="561" y="712"/>
                    <a:pt x="561" y="711"/>
                  </a:cubicBezTo>
                  <a:cubicBezTo>
                    <a:pt x="562" y="711"/>
                    <a:pt x="562" y="711"/>
                    <a:pt x="562" y="711"/>
                  </a:cubicBezTo>
                  <a:cubicBezTo>
                    <a:pt x="562" y="711"/>
                    <a:pt x="563" y="711"/>
                    <a:pt x="563" y="711"/>
                  </a:cubicBezTo>
                  <a:cubicBezTo>
                    <a:pt x="564" y="711"/>
                    <a:pt x="565" y="711"/>
                    <a:pt x="565" y="710"/>
                  </a:cubicBezTo>
                  <a:cubicBezTo>
                    <a:pt x="566" y="709"/>
                    <a:pt x="567" y="709"/>
                    <a:pt x="567" y="709"/>
                  </a:cubicBezTo>
                  <a:cubicBezTo>
                    <a:pt x="568" y="709"/>
                    <a:pt x="568" y="709"/>
                    <a:pt x="568" y="708"/>
                  </a:cubicBezTo>
                  <a:cubicBezTo>
                    <a:pt x="568" y="708"/>
                    <a:pt x="568" y="708"/>
                    <a:pt x="569" y="708"/>
                  </a:cubicBezTo>
                  <a:cubicBezTo>
                    <a:pt x="569" y="708"/>
                    <a:pt x="570" y="708"/>
                    <a:pt x="570" y="708"/>
                  </a:cubicBezTo>
                  <a:cubicBezTo>
                    <a:pt x="571" y="708"/>
                    <a:pt x="571" y="708"/>
                    <a:pt x="571" y="708"/>
                  </a:cubicBezTo>
                  <a:cubicBezTo>
                    <a:pt x="571" y="708"/>
                    <a:pt x="572" y="707"/>
                    <a:pt x="572" y="707"/>
                  </a:cubicBezTo>
                  <a:cubicBezTo>
                    <a:pt x="572" y="707"/>
                    <a:pt x="572" y="707"/>
                    <a:pt x="572" y="707"/>
                  </a:cubicBezTo>
                  <a:cubicBezTo>
                    <a:pt x="572" y="707"/>
                    <a:pt x="572" y="707"/>
                    <a:pt x="572" y="707"/>
                  </a:cubicBezTo>
                  <a:cubicBezTo>
                    <a:pt x="573" y="706"/>
                    <a:pt x="573" y="706"/>
                    <a:pt x="574" y="706"/>
                  </a:cubicBezTo>
                  <a:cubicBezTo>
                    <a:pt x="575" y="705"/>
                    <a:pt x="576" y="705"/>
                    <a:pt x="577" y="705"/>
                  </a:cubicBezTo>
                  <a:cubicBezTo>
                    <a:pt x="577" y="705"/>
                    <a:pt x="577" y="705"/>
                    <a:pt x="577" y="705"/>
                  </a:cubicBezTo>
                  <a:cubicBezTo>
                    <a:pt x="578" y="705"/>
                    <a:pt x="579" y="705"/>
                    <a:pt x="579" y="704"/>
                  </a:cubicBezTo>
                  <a:cubicBezTo>
                    <a:pt x="580" y="704"/>
                    <a:pt x="580" y="704"/>
                    <a:pt x="581" y="704"/>
                  </a:cubicBezTo>
                  <a:cubicBezTo>
                    <a:pt x="581" y="704"/>
                    <a:pt x="582" y="703"/>
                    <a:pt x="582" y="703"/>
                  </a:cubicBezTo>
                  <a:cubicBezTo>
                    <a:pt x="583" y="703"/>
                    <a:pt x="583" y="703"/>
                    <a:pt x="583" y="703"/>
                  </a:cubicBezTo>
                  <a:cubicBezTo>
                    <a:pt x="584" y="703"/>
                    <a:pt x="585" y="703"/>
                    <a:pt x="585" y="703"/>
                  </a:cubicBezTo>
                  <a:cubicBezTo>
                    <a:pt x="586" y="702"/>
                    <a:pt x="587" y="702"/>
                    <a:pt x="588" y="701"/>
                  </a:cubicBezTo>
                  <a:cubicBezTo>
                    <a:pt x="589" y="701"/>
                    <a:pt x="590" y="701"/>
                    <a:pt x="592" y="700"/>
                  </a:cubicBezTo>
                  <a:cubicBezTo>
                    <a:pt x="592" y="699"/>
                    <a:pt x="592" y="699"/>
                    <a:pt x="592" y="699"/>
                  </a:cubicBezTo>
                  <a:cubicBezTo>
                    <a:pt x="593" y="698"/>
                    <a:pt x="594" y="698"/>
                    <a:pt x="596" y="698"/>
                  </a:cubicBezTo>
                  <a:cubicBezTo>
                    <a:pt x="596" y="698"/>
                    <a:pt x="596" y="698"/>
                    <a:pt x="596" y="697"/>
                  </a:cubicBezTo>
                  <a:cubicBezTo>
                    <a:pt x="597" y="697"/>
                    <a:pt x="598" y="696"/>
                    <a:pt x="599" y="696"/>
                  </a:cubicBezTo>
                  <a:cubicBezTo>
                    <a:pt x="599" y="696"/>
                    <a:pt x="600" y="696"/>
                    <a:pt x="601" y="696"/>
                  </a:cubicBezTo>
                  <a:cubicBezTo>
                    <a:pt x="601" y="695"/>
                    <a:pt x="602" y="695"/>
                    <a:pt x="602" y="695"/>
                  </a:cubicBezTo>
                  <a:cubicBezTo>
                    <a:pt x="603" y="695"/>
                    <a:pt x="603" y="695"/>
                    <a:pt x="603" y="694"/>
                  </a:cubicBezTo>
                  <a:cubicBezTo>
                    <a:pt x="603" y="694"/>
                    <a:pt x="603" y="693"/>
                    <a:pt x="604" y="693"/>
                  </a:cubicBezTo>
                  <a:cubicBezTo>
                    <a:pt x="604" y="693"/>
                    <a:pt x="605" y="693"/>
                    <a:pt x="606" y="693"/>
                  </a:cubicBezTo>
                  <a:cubicBezTo>
                    <a:pt x="607" y="693"/>
                    <a:pt x="608" y="693"/>
                    <a:pt x="608" y="692"/>
                  </a:cubicBezTo>
                  <a:cubicBezTo>
                    <a:pt x="609" y="692"/>
                    <a:pt x="610" y="692"/>
                    <a:pt x="610" y="692"/>
                  </a:cubicBezTo>
                  <a:cubicBezTo>
                    <a:pt x="611" y="692"/>
                    <a:pt x="611" y="691"/>
                    <a:pt x="611" y="691"/>
                  </a:cubicBezTo>
                  <a:cubicBezTo>
                    <a:pt x="611" y="691"/>
                    <a:pt x="611" y="691"/>
                    <a:pt x="611" y="691"/>
                  </a:cubicBezTo>
                  <a:cubicBezTo>
                    <a:pt x="611" y="692"/>
                    <a:pt x="612" y="691"/>
                    <a:pt x="612" y="691"/>
                  </a:cubicBezTo>
                  <a:cubicBezTo>
                    <a:pt x="613" y="690"/>
                    <a:pt x="614" y="690"/>
                    <a:pt x="614" y="690"/>
                  </a:cubicBezTo>
                  <a:cubicBezTo>
                    <a:pt x="614" y="690"/>
                    <a:pt x="615" y="690"/>
                    <a:pt x="615" y="690"/>
                  </a:cubicBezTo>
                  <a:cubicBezTo>
                    <a:pt x="616" y="689"/>
                    <a:pt x="616" y="688"/>
                    <a:pt x="616" y="688"/>
                  </a:cubicBezTo>
                  <a:cubicBezTo>
                    <a:pt x="616" y="688"/>
                    <a:pt x="616" y="688"/>
                    <a:pt x="616" y="688"/>
                  </a:cubicBezTo>
                  <a:cubicBezTo>
                    <a:pt x="617" y="688"/>
                    <a:pt x="617" y="688"/>
                    <a:pt x="617" y="688"/>
                  </a:cubicBezTo>
                  <a:cubicBezTo>
                    <a:pt x="617" y="688"/>
                    <a:pt x="618" y="688"/>
                    <a:pt x="618" y="688"/>
                  </a:cubicBezTo>
                  <a:cubicBezTo>
                    <a:pt x="619" y="688"/>
                    <a:pt x="619" y="688"/>
                    <a:pt x="619" y="687"/>
                  </a:cubicBezTo>
                  <a:cubicBezTo>
                    <a:pt x="619" y="688"/>
                    <a:pt x="620" y="688"/>
                    <a:pt x="621" y="687"/>
                  </a:cubicBezTo>
                  <a:cubicBezTo>
                    <a:pt x="621" y="687"/>
                    <a:pt x="622" y="687"/>
                    <a:pt x="623" y="687"/>
                  </a:cubicBezTo>
                  <a:cubicBezTo>
                    <a:pt x="623" y="686"/>
                    <a:pt x="624" y="686"/>
                    <a:pt x="624" y="686"/>
                  </a:cubicBezTo>
                  <a:cubicBezTo>
                    <a:pt x="625" y="686"/>
                    <a:pt x="626" y="685"/>
                    <a:pt x="627" y="685"/>
                  </a:cubicBezTo>
                  <a:cubicBezTo>
                    <a:pt x="629" y="685"/>
                    <a:pt x="630" y="684"/>
                    <a:pt x="631" y="683"/>
                  </a:cubicBezTo>
                  <a:cubicBezTo>
                    <a:pt x="631" y="683"/>
                    <a:pt x="631" y="683"/>
                    <a:pt x="631" y="683"/>
                  </a:cubicBezTo>
                  <a:cubicBezTo>
                    <a:pt x="632" y="682"/>
                    <a:pt x="632" y="682"/>
                    <a:pt x="633" y="682"/>
                  </a:cubicBezTo>
                  <a:cubicBezTo>
                    <a:pt x="633" y="682"/>
                    <a:pt x="633" y="682"/>
                    <a:pt x="633" y="682"/>
                  </a:cubicBezTo>
                  <a:cubicBezTo>
                    <a:pt x="634" y="682"/>
                    <a:pt x="634" y="682"/>
                    <a:pt x="634" y="682"/>
                  </a:cubicBezTo>
                  <a:cubicBezTo>
                    <a:pt x="635" y="682"/>
                    <a:pt x="636" y="682"/>
                    <a:pt x="637" y="680"/>
                  </a:cubicBezTo>
                  <a:cubicBezTo>
                    <a:pt x="637" y="680"/>
                    <a:pt x="638" y="680"/>
                    <a:pt x="639" y="680"/>
                  </a:cubicBezTo>
                  <a:cubicBezTo>
                    <a:pt x="639" y="680"/>
                    <a:pt x="639" y="680"/>
                    <a:pt x="639" y="680"/>
                  </a:cubicBezTo>
                  <a:cubicBezTo>
                    <a:pt x="639" y="680"/>
                    <a:pt x="639" y="680"/>
                    <a:pt x="639" y="679"/>
                  </a:cubicBezTo>
                  <a:cubicBezTo>
                    <a:pt x="640" y="679"/>
                    <a:pt x="642" y="678"/>
                    <a:pt x="642" y="678"/>
                  </a:cubicBezTo>
                  <a:cubicBezTo>
                    <a:pt x="642" y="678"/>
                    <a:pt x="642" y="678"/>
                    <a:pt x="642" y="678"/>
                  </a:cubicBezTo>
                  <a:cubicBezTo>
                    <a:pt x="643" y="678"/>
                    <a:pt x="645" y="678"/>
                    <a:pt x="646" y="677"/>
                  </a:cubicBezTo>
                  <a:cubicBezTo>
                    <a:pt x="646" y="677"/>
                    <a:pt x="647" y="676"/>
                    <a:pt x="647" y="676"/>
                  </a:cubicBezTo>
                  <a:cubicBezTo>
                    <a:pt x="648" y="676"/>
                    <a:pt x="648" y="676"/>
                    <a:pt x="648" y="676"/>
                  </a:cubicBezTo>
                  <a:cubicBezTo>
                    <a:pt x="648" y="676"/>
                    <a:pt x="648" y="676"/>
                    <a:pt x="648" y="676"/>
                  </a:cubicBezTo>
                  <a:cubicBezTo>
                    <a:pt x="649" y="676"/>
                    <a:pt x="651" y="675"/>
                    <a:pt x="652" y="675"/>
                  </a:cubicBezTo>
                  <a:cubicBezTo>
                    <a:pt x="654" y="675"/>
                    <a:pt x="655" y="674"/>
                    <a:pt x="656" y="673"/>
                  </a:cubicBezTo>
                  <a:cubicBezTo>
                    <a:pt x="656" y="673"/>
                    <a:pt x="656" y="673"/>
                    <a:pt x="656" y="673"/>
                  </a:cubicBezTo>
                  <a:cubicBezTo>
                    <a:pt x="657" y="673"/>
                    <a:pt x="661" y="672"/>
                    <a:pt x="662" y="671"/>
                  </a:cubicBezTo>
                  <a:cubicBezTo>
                    <a:pt x="662" y="671"/>
                    <a:pt x="662" y="671"/>
                    <a:pt x="662" y="671"/>
                  </a:cubicBezTo>
                  <a:cubicBezTo>
                    <a:pt x="662" y="670"/>
                    <a:pt x="663" y="670"/>
                    <a:pt x="664" y="670"/>
                  </a:cubicBezTo>
                  <a:cubicBezTo>
                    <a:pt x="665" y="670"/>
                    <a:pt x="665" y="670"/>
                    <a:pt x="666" y="670"/>
                  </a:cubicBezTo>
                  <a:cubicBezTo>
                    <a:pt x="666" y="670"/>
                    <a:pt x="666" y="670"/>
                    <a:pt x="666" y="670"/>
                  </a:cubicBezTo>
                  <a:cubicBezTo>
                    <a:pt x="667" y="669"/>
                    <a:pt x="668" y="669"/>
                    <a:pt x="669" y="669"/>
                  </a:cubicBezTo>
                  <a:cubicBezTo>
                    <a:pt x="669" y="669"/>
                    <a:pt x="670" y="669"/>
                    <a:pt x="671" y="669"/>
                  </a:cubicBezTo>
                  <a:cubicBezTo>
                    <a:pt x="671" y="669"/>
                    <a:pt x="672" y="668"/>
                    <a:pt x="673" y="668"/>
                  </a:cubicBezTo>
                  <a:cubicBezTo>
                    <a:pt x="674" y="668"/>
                    <a:pt x="675" y="668"/>
                    <a:pt x="675" y="668"/>
                  </a:cubicBezTo>
                  <a:cubicBezTo>
                    <a:pt x="676" y="668"/>
                    <a:pt x="676" y="668"/>
                    <a:pt x="676" y="668"/>
                  </a:cubicBezTo>
                  <a:cubicBezTo>
                    <a:pt x="676" y="667"/>
                    <a:pt x="677" y="667"/>
                    <a:pt x="677" y="667"/>
                  </a:cubicBezTo>
                  <a:cubicBezTo>
                    <a:pt x="678" y="667"/>
                    <a:pt x="678" y="667"/>
                    <a:pt x="678" y="667"/>
                  </a:cubicBezTo>
                  <a:cubicBezTo>
                    <a:pt x="679" y="667"/>
                    <a:pt x="679" y="667"/>
                    <a:pt x="680" y="667"/>
                  </a:cubicBezTo>
                  <a:cubicBezTo>
                    <a:pt x="680" y="667"/>
                    <a:pt x="680" y="667"/>
                    <a:pt x="681" y="667"/>
                  </a:cubicBezTo>
                  <a:cubicBezTo>
                    <a:pt x="681" y="667"/>
                    <a:pt x="681" y="667"/>
                    <a:pt x="682" y="667"/>
                  </a:cubicBezTo>
                  <a:cubicBezTo>
                    <a:pt x="682" y="667"/>
                    <a:pt x="682" y="667"/>
                    <a:pt x="682" y="667"/>
                  </a:cubicBezTo>
                  <a:cubicBezTo>
                    <a:pt x="683" y="667"/>
                    <a:pt x="683" y="667"/>
                    <a:pt x="683" y="667"/>
                  </a:cubicBezTo>
                  <a:cubicBezTo>
                    <a:pt x="684" y="667"/>
                    <a:pt x="685" y="668"/>
                    <a:pt x="685" y="667"/>
                  </a:cubicBezTo>
                  <a:cubicBezTo>
                    <a:pt x="686" y="667"/>
                    <a:pt x="686" y="667"/>
                    <a:pt x="687" y="667"/>
                  </a:cubicBezTo>
                  <a:cubicBezTo>
                    <a:pt x="687" y="667"/>
                    <a:pt x="687" y="667"/>
                    <a:pt x="688" y="667"/>
                  </a:cubicBezTo>
                  <a:cubicBezTo>
                    <a:pt x="688" y="667"/>
                    <a:pt x="688" y="667"/>
                    <a:pt x="688" y="668"/>
                  </a:cubicBezTo>
                  <a:cubicBezTo>
                    <a:pt x="689" y="668"/>
                    <a:pt x="690" y="668"/>
                    <a:pt x="690" y="668"/>
                  </a:cubicBezTo>
                  <a:cubicBezTo>
                    <a:pt x="691" y="668"/>
                    <a:pt x="691" y="668"/>
                    <a:pt x="691" y="668"/>
                  </a:cubicBezTo>
                  <a:cubicBezTo>
                    <a:pt x="691" y="668"/>
                    <a:pt x="691" y="668"/>
                    <a:pt x="691" y="668"/>
                  </a:cubicBezTo>
                  <a:cubicBezTo>
                    <a:pt x="692" y="669"/>
                    <a:pt x="693" y="669"/>
                    <a:pt x="695" y="669"/>
                  </a:cubicBezTo>
                  <a:cubicBezTo>
                    <a:pt x="695" y="669"/>
                    <a:pt x="695" y="669"/>
                    <a:pt x="695" y="669"/>
                  </a:cubicBezTo>
                  <a:cubicBezTo>
                    <a:pt x="696" y="669"/>
                    <a:pt x="696" y="669"/>
                    <a:pt x="697" y="670"/>
                  </a:cubicBezTo>
                  <a:cubicBezTo>
                    <a:pt x="697" y="670"/>
                    <a:pt x="697" y="670"/>
                    <a:pt x="698" y="670"/>
                  </a:cubicBezTo>
                  <a:cubicBezTo>
                    <a:pt x="698" y="670"/>
                    <a:pt x="698" y="670"/>
                    <a:pt x="698" y="670"/>
                  </a:cubicBezTo>
                  <a:cubicBezTo>
                    <a:pt x="698" y="670"/>
                    <a:pt x="698" y="670"/>
                    <a:pt x="698" y="670"/>
                  </a:cubicBezTo>
                  <a:cubicBezTo>
                    <a:pt x="698" y="670"/>
                    <a:pt x="698" y="670"/>
                    <a:pt x="699" y="670"/>
                  </a:cubicBezTo>
                  <a:cubicBezTo>
                    <a:pt x="699" y="671"/>
                    <a:pt x="699" y="671"/>
                    <a:pt x="700" y="670"/>
                  </a:cubicBezTo>
                  <a:cubicBezTo>
                    <a:pt x="700" y="670"/>
                    <a:pt x="700" y="670"/>
                    <a:pt x="700" y="671"/>
                  </a:cubicBezTo>
                  <a:cubicBezTo>
                    <a:pt x="700" y="671"/>
                    <a:pt x="700" y="671"/>
                    <a:pt x="700" y="671"/>
                  </a:cubicBezTo>
                  <a:cubicBezTo>
                    <a:pt x="701" y="671"/>
                    <a:pt x="701" y="672"/>
                    <a:pt x="701" y="672"/>
                  </a:cubicBezTo>
                  <a:cubicBezTo>
                    <a:pt x="702" y="672"/>
                    <a:pt x="702" y="672"/>
                    <a:pt x="703" y="672"/>
                  </a:cubicBezTo>
                  <a:cubicBezTo>
                    <a:pt x="703" y="673"/>
                    <a:pt x="703" y="673"/>
                    <a:pt x="703" y="673"/>
                  </a:cubicBezTo>
                  <a:cubicBezTo>
                    <a:pt x="703" y="673"/>
                    <a:pt x="703" y="673"/>
                    <a:pt x="703" y="673"/>
                  </a:cubicBezTo>
                  <a:cubicBezTo>
                    <a:pt x="704" y="673"/>
                    <a:pt x="704" y="673"/>
                    <a:pt x="705" y="674"/>
                  </a:cubicBezTo>
                  <a:cubicBezTo>
                    <a:pt x="705" y="674"/>
                    <a:pt x="705" y="674"/>
                    <a:pt x="705" y="674"/>
                  </a:cubicBezTo>
                  <a:cubicBezTo>
                    <a:pt x="705" y="674"/>
                    <a:pt x="705" y="674"/>
                    <a:pt x="705" y="674"/>
                  </a:cubicBezTo>
                  <a:cubicBezTo>
                    <a:pt x="704" y="674"/>
                    <a:pt x="704" y="674"/>
                    <a:pt x="703" y="675"/>
                  </a:cubicBezTo>
                  <a:cubicBezTo>
                    <a:pt x="702" y="675"/>
                    <a:pt x="701" y="675"/>
                    <a:pt x="701" y="676"/>
                  </a:cubicBezTo>
                  <a:cubicBezTo>
                    <a:pt x="700" y="677"/>
                    <a:pt x="699" y="677"/>
                    <a:pt x="699" y="677"/>
                  </a:cubicBezTo>
                  <a:cubicBezTo>
                    <a:pt x="699" y="677"/>
                    <a:pt x="698" y="678"/>
                    <a:pt x="698" y="678"/>
                  </a:cubicBezTo>
                  <a:cubicBezTo>
                    <a:pt x="698" y="679"/>
                    <a:pt x="698" y="679"/>
                    <a:pt x="697" y="679"/>
                  </a:cubicBezTo>
                  <a:cubicBezTo>
                    <a:pt x="697" y="679"/>
                    <a:pt x="697" y="679"/>
                    <a:pt x="697" y="679"/>
                  </a:cubicBezTo>
                  <a:cubicBezTo>
                    <a:pt x="696" y="679"/>
                    <a:pt x="696" y="679"/>
                    <a:pt x="696" y="679"/>
                  </a:cubicBezTo>
                  <a:cubicBezTo>
                    <a:pt x="695" y="680"/>
                    <a:pt x="695" y="680"/>
                    <a:pt x="695" y="681"/>
                  </a:cubicBezTo>
                  <a:cubicBezTo>
                    <a:pt x="694" y="681"/>
                    <a:pt x="694" y="681"/>
                    <a:pt x="694" y="681"/>
                  </a:cubicBezTo>
                  <a:cubicBezTo>
                    <a:pt x="694" y="681"/>
                    <a:pt x="692" y="682"/>
                    <a:pt x="691" y="683"/>
                  </a:cubicBezTo>
                  <a:cubicBezTo>
                    <a:pt x="691" y="683"/>
                    <a:pt x="691" y="683"/>
                    <a:pt x="691" y="683"/>
                  </a:cubicBezTo>
                  <a:cubicBezTo>
                    <a:pt x="691" y="684"/>
                    <a:pt x="690" y="684"/>
                    <a:pt x="689" y="684"/>
                  </a:cubicBezTo>
                  <a:cubicBezTo>
                    <a:pt x="689" y="684"/>
                    <a:pt x="689" y="685"/>
                    <a:pt x="689" y="685"/>
                  </a:cubicBezTo>
                  <a:cubicBezTo>
                    <a:pt x="689" y="685"/>
                    <a:pt x="689" y="685"/>
                    <a:pt x="688" y="685"/>
                  </a:cubicBezTo>
                  <a:cubicBezTo>
                    <a:pt x="688" y="685"/>
                    <a:pt x="687" y="685"/>
                    <a:pt x="687" y="686"/>
                  </a:cubicBezTo>
                  <a:cubicBezTo>
                    <a:pt x="687" y="686"/>
                    <a:pt x="687" y="686"/>
                    <a:pt x="687" y="686"/>
                  </a:cubicBezTo>
                  <a:cubicBezTo>
                    <a:pt x="686" y="687"/>
                    <a:pt x="686" y="687"/>
                    <a:pt x="685" y="687"/>
                  </a:cubicBezTo>
                  <a:cubicBezTo>
                    <a:pt x="685" y="687"/>
                    <a:pt x="685" y="687"/>
                    <a:pt x="685" y="687"/>
                  </a:cubicBezTo>
                  <a:cubicBezTo>
                    <a:pt x="684" y="687"/>
                    <a:pt x="683" y="688"/>
                    <a:pt x="683" y="689"/>
                  </a:cubicBezTo>
                  <a:cubicBezTo>
                    <a:pt x="683" y="689"/>
                    <a:pt x="683" y="689"/>
                    <a:pt x="683" y="689"/>
                  </a:cubicBezTo>
                  <a:cubicBezTo>
                    <a:pt x="683" y="689"/>
                    <a:pt x="683" y="689"/>
                    <a:pt x="682" y="689"/>
                  </a:cubicBezTo>
                  <a:cubicBezTo>
                    <a:pt x="682" y="690"/>
                    <a:pt x="681" y="690"/>
                    <a:pt x="681" y="690"/>
                  </a:cubicBezTo>
                  <a:cubicBezTo>
                    <a:pt x="681" y="690"/>
                    <a:pt x="681" y="691"/>
                    <a:pt x="681" y="691"/>
                  </a:cubicBezTo>
                  <a:cubicBezTo>
                    <a:pt x="681" y="691"/>
                    <a:pt x="681" y="691"/>
                    <a:pt x="681" y="691"/>
                  </a:cubicBezTo>
                  <a:cubicBezTo>
                    <a:pt x="680" y="691"/>
                    <a:pt x="679" y="691"/>
                    <a:pt x="679" y="692"/>
                  </a:cubicBezTo>
                  <a:cubicBezTo>
                    <a:pt x="679" y="692"/>
                    <a:pt x="679" y="692"/>
                    <a:pt x="678" y="692"/>
                  </a:cubicBezTo>
                  <a:cubicBezTo>
                    <a:pt x="678" y="692"/>
                    <a:pt x="678" y="692"/>
                    <a:pt x="678" y="692"/>
                  </a:cubicBezTo>
                  <a:cubicBezTo>
                    <a:pt x="677" y="693"/>
                    <a:pt x="676" y="695"/>
                    <a:pt x="676" y="695"/>
                  </a:cubicBezTo>
                  <a:cubicBezTo>
                    <a:pt x="676" y="695"/>
                    <a:pt x="676" y="695"/>
                    <a:pt x="676" y="695"/>
                  </a:cubicBezTo>
                  <a:cubicBezTo>
                    <a:pt x="676" y="695"/>
                    <a:pt x="676" y="695"/>
                    <a:pt x="676" y="695"/>
                  </a:cubicBezTo>
                  <a:cubicBezTo>
                    <a:pt x="675" y="695"/>
                    <a:pt x="675" y="695"/>
                    <a:pt x="674" y="696"/>
                  </a:cubicBezTo>
                  <a:cubicBezTo>
                    <a:pt x="673" y="696"/>
                    <a:pt x="673" y="697"/>
                    <a:pt x="672" y="697"/>
                  </a:cubicBezTo>
                  <a:cubicBezTo>
                    <a:pt x="672" y="698"/>
                    <a:pt x="672" y="698"/>
                    <a:pt x="671" y="698"/>
                  </a:cubicBezTo>
                  <a:cubicBezTo>
                    <a:pt x="671" y="698"/>
                    <a:pt x="671" y="698"/>
                    <a:pt x="671" y="699"/>
                  </a:cubicBezTo>
                  <a:cubicBezTo>
                    <a:pt x="671" y="699"/>
                    <a:pt x="671" y="699"/>
                    <a:pt x="670" y="700"/>
                  </a:cubicBezTo>
                  <a:cubicBezTo>
                    <a:pt x="670" y="700"/>
                    <a:pt x="670" y="700"/>
                    <a:pt x="669" y="700"/>
                  </a:cubicBezTo>
                  <a:cubicBezTo>
                    <a:pt x="669" y="700"/>
                    <a:pt x="669" y="700"/>
                    <a:pt x="669" y="700"/>
                  </a:cubicBezTo>
                  <a:cubicBezTo>
                    <a:pt x="668" y="700"/>
                    <a:pt x="668" y="700"/>
                    <a:pt x="667" y="700"/>
                  </a:cubicBezTo>
                  <a:cubicBezTo>
                    <a:pt x="667" y="700"/>
                    <a:pt x="666" y="701"/>
                    <a:pt x="666" y="701"/>
                  </a:cubicBezTo>
                  <a:cubicBezTo>
                    <a:pt x="665" y="701"/>
                    <a:pt x="664" y="701"/>
                    <a:pt x="664" y="702"/>
                  </a:cubicBezTo>
                  <a:cubicBezTo>
                    <a:pt x="663" y="702"/>
                    <a:pt x="662" y="702"/>
                    <a:pt x="662" y="703"/>
                  </a:cubicBezTo>
                  <a:cubicBezTo>
                    <a:pt x="662" y="703"/>
                    <a:pt x="661" y="703"/>
                    <a:pt x="661" y="703"/>
                  </a:cubicBezTo>
                  <a:cubicBezTo>
                    <a:pt x="661" y="703"/>
                    <a:pt x="659" y="704"/>
                    <a:pt x="658" y="704"/>
                  </a:cubicBezTo>
                  <a:cubicBezTo>
                    <a:pt x="657" y="705"/>
                    <a:pt x="657" y="705"/>
                    <a:pt x="656" y="705"/>
                  </a:cubicBezTo>
                  <a:cubicBezTo>
                    <a:pt x="656" y="705"/>
                    <a:pt x="656" y="706"/>
                    <a:pt x="656" y="706"/>
                  </a:cubicBezTo>
                  <a:cubicBezTo>
                    <a:pt x="656" y="706"/>
                    <a:pt x="656" y="706"/>
                    <a:pt x="655" y="706"/>
                  </a:cubicBezTo>
                  <a:cubicBezTo>
                    <a:pt x="655" y="706"/>
                    <a:pt x="655" y="706"/>
                    <a:pt x="655" y="706"/>
                  </a:cubicBezTo>
                  <a:cubicBezTo>
                    <a:pt x="654" y="706"/>
                    <a:pt x="654" y="706"/>
                    <a:pt x="654" y="706"/>
                  </a:cubicBezTo>
                  <a:cubicBezTo>
                    <a:pt x="653" y="706"/>
                    <a:pt x="652" y="707"/>
                    <a:pt x="651" y="708"/>
                  </a:cubicBezTo>
                  <a:cubicBezTo>
                    <a:pt x="651" y="708"/>
                    <a:pt x="651" y="708"/>
                    <a:pt x="651" y="708"/>
                  </a:cubicBezTo>
                  <a:cubicBezTo>
                    <a:pt x="651" y="708"/>
                    <a:pt x="651" y="708"/>
                    <a:pt x="650" y="708"/>
                  </a:cubicBezTo>
                  <a:cubicBezTo>
                    <a:pt x="650" y="708"/>
                    <a:pt x="650" y="709"/>
                    <a:pt x="650" y="709"/>
                  </a:cubicBezTo>
                  <a:cubicBezTo>
                    <a:pt x="650" y="709"/>
                    <a:pt x="650" y="709"/>
                    <a:pt x="650" y="709"/>
                  </a:cubicBezTo>
                  <a:cubicBezTo>
                    <a:pt x="649" y="709"/>
                    <a:pt x="649" y="709"/>
                    <a:pt x="648" y="709"/>
                  </a:cubicBezTo>
                  <a:cubicBezTo>
                    <a:pt x="647" y="709"/>
                    <a:pt x="646" y="709"/>
                    <a:pt x="645" y="710"/>
                  </a:cubicBezTo>
                  <a:cubicBezTo>
                    <a:pt x="644" y="710"/>
                    <a:pt x="644" y="710"/>
                    <a:pt x="643" y="711"/>
                  </a:cubicBezTo>
                  <a:cubicBezTo>
                    <a:pt x="642" y="711"/>
                    <a:pt x="642" y="712"/>
                    <a:pt x="641" y="712"/>
                  </a:cubicBezTo>
                  <a:cubicBezTo>
                    <a:pt x="641" y="713"/>
                    <a:pt x="641" y="713"/>
                    <a:pt x="640" y="713"/>
                  </a:cubicBezTo>
                  <a:cubicBezTo>
                    <a:pt x="640" y="713"/>
                    <a:pt x="640" y="713"/>
                    <a:pt x="640" y="713"/>
                  </a:cubicBezTo>
                  <a:cubicBezTo>
                    <a:pt x="639" y="713"/>
                    <a:pt x="639" y="713"/>
                    <a:pt x="639" y="713"/>
                  </a:cubicBezTo>
                  <a:cubicBezTo>
                    <a:pt x="639" y="713"/>
                    <a:pt x="639" y="713"/>
                    <a:pt x="639" y="713"/>
                  </a:cubicBezTo>
                  <a:cubicBezTo>
                    <a:pt x="639" y="713"/>
                    <a:pt x="639" y="713"/>
                    <a:pt x="639" y="713"/>
                  </a:cubicBezTo>
                  <a:cubicBezTo>
                    <a:pt x="638" y="713"/>
                    <a:pt x="637" y="714"/>
                    <a:pt x="636" y="714"/>
                  </a:cubicBezTo>
                  <a:cubicBezTo>
                    <a:pt x="635" y="713"/>
                    <a:pt x="634" y="715"/>
                    <a:pt x="633" y="716"/>
                  </a:cubicBezTo>
                  <a:cubicBezTo>
                    <a:pt x="633" y="716"/>
                    <a:pt x="633" y="716"/>
                    <a:pt x="633" y="716"/>
                  </a:cubicBezTo>
                  <a:cubicBezTo>
                    <a:pt x="632" y="716"/>
                    <a:pt x="632" y="716"/>
                    <a:pt x="631" y="716"/>
                  </a:cubicBezTo>
                  <a:cubicBezTo>
                    <a:pt x="631" y="716"/>
                    <a:pt x="631" y="716"/>
                    <a:pt x="631" y="716"/>
                  </a:cubicBezTo>
                  <a:cubicBezTo>
                    <a:pt x="630" y="717"/>
                    <a:pt x="630" y="717"/>
                    <a:pt x="630" y="717"/>
                  </a:cubicBezTo>
                  <a:cubicBezTo>
                    <a:pt x="629" y="717"/>
                    <a:pt x="629" y="718"/>
                    <a:pt x="629" y="718"/>
                  </a:cubicBezTo>
                  <a:cubicBezTo>
                    <a:pt x="629" y="717"/>
                    <a:pt x="627" y="718"/>
                    <a:pt x="627" y="718"/>
                  </a:cubicBezTo>
                  <a:cubicBezTo>
                    <a:pt x="626" y="719"/>
                    <a:pt x="625" y="719"/>
                    <a:pt x="625" y="719"/>
                  </a:cubicBezTo>
                  <a:cubicBezTo>
                    <a:pt x="624" y="719"/>
                    <a:pt x="624" y="720"/>
                    <a:pt x="624" y="720"/>
                  </a:cubicBezTo>
                  <a:cubicBezTo>
                    <a:pt x="623" y="720"/>
                    <a:pt x="623" y="720"/>
                    <a:pt x="623" y="720"/>
                  </a:cubicBezTo>
                  <a:cubicBezTo>
                    <a:pt x="623" y="720"/>
                    <a:pt x="622" y="721"/>
                    <a:pt x="622" y="721"/>
                  </a:cubicBezTo>
                  <a:cubicBezTo>
                    <a:pt x="622" y="721"/>
                    <a:pt x="621" y="721"/>
                    <a:pt x="621" y="721"/>
                  </a:cubicBezTo>
                  <a:cubicBezTo>
                    <a:pt x="620" y="721"/>
                    <a:pt x="620" y="721"/>
                    <a:pt x="620" y="721"/>
                  </a:cubicBezTo>
                  <a:cubicBezTo>
                    <a:pt x="619" y="721"/>
                    <a:pt x="619" y="722"/>
                    <a:pt x="618" y="722"/>
                  </a:cubicBezTo>
                  <a:cubicBezTo>
                    <a:pt x="618" y="723"/>
                    <a:pt x="617" y="723"/>
                    <a:pt x="617" y="723"/>
                  </a:cubicBezTo>
                  <a:cubicBezTo>
                    <a:pt x="617" y="723"/>
                    <a:pt x="617" y="723"/>
                    <a:pt x="617" y="723"/>
                  </a:cubicBezTo>
                  <a:cubicBezTo>
                    <a:pt x="616" y="723"/>
                    <a:pt x="615" y="723"/>
                    <a:pt x="615" y="724"/>
                  </a:cubicBezTo>
                  <a:cubicBezTo>
                    <a:pt x="614" y="724"/>
                    <a:pt x="614" y="724"/>
                    <a:pt x="614" y="724"/>
                  </a:cubicBezTo>
                  <a:cubicBezTo>
                    <a:pt x="613" y="724"/>
                    <a:pt x="612" y="724"/>
                    <a:pt x="611" y="725"/>
                  </a:cubicBezTo>
                  <a:cubicBezTo>
                    <a:pt x="611" y="725"/>
                    <a:pt x="611" y="725"/>
                    <a:pt x="611" y="726"/>
                  </a:cubicBezTo>
                  <a:cubicBezTo>
                    <a:pt x="611" y="726"/>
                    <a:pt x="611" y="726"/>
                    <a:pt x="611" y="726"/>
                  </a:cubicBezTo>
                  <a:cubicBezTo>
                    <a:pt x="610" y="726"/>
                    <a:pt x="610" y="726"/>
                    <a:pt x="610" y="726"/>
                  </a:cubicBezTo>
                  <a:cubicBezTo>
                    <a:pt x="609" y="726"/>
                    <a:pt x="609" y="726"/>
                    <a:pt x="609" y="727"/>
                  </a:cubicBezTo>
                  <a:cubicBezTo>
                    <a:pt x="609" y="727"/>
                    <a:pt x="609" y="727"/>
                    <a:pt x="608" y="727"/>
                  </a:cubicBezTo>
                  <a:cubicBezTo>
                    <a:pt x="607" y="726"/>
                    <a:pt x="606" y="726"/>
                    <a:pt x="605" y="727"/>
                  </a:cubicBezTo>
                  <a:cubicBezTo>
                    <a:pt x="604" y="727"/>
                    <a:pt x="604" y="728"/>
                    <a:pt x="603" y="728"/>
                  </a:cubicBezTo>
                  <a:cubicBezTo>
                    <a:pt x="603" y="728"/>
                    <a:pt x="603" y="728"/>
                    <a:pt x="603" y="728"/>
                  </a:cubicBezTo>
                  <a:cubicBezTo>
                    <a:pt x="603" y="728"/>
                    <a:pt x="602" y="729"/>
                    <a:pt x="602" y="729"/>
                  </a:cubicBezTo>
                  <a:cubicBezTo>
                    <a:pt x="602" y="730"/>
                    <a:pt x="602" y="730"/>
                    <a:pt x="602" y="730"/>
                  </a:cubicBezTo>
                  <a:cubicBezTo>
                    <a:pt x="602" y="730"/>
                    <a:pt x="601" y="730"/>
                    <a:pt x="601" y="730"/>
                  </a:cubicBezTo>
                  <a:cubicBezTo>
                    <a:pt x="601" y="730"/>
                    <a:pt x="598" y="730"/>
                    <a:pt x="597" y="731"/>
                  </a:cubicBezTo>
                  <a:cubicBezTo>
                    <a:pt x="597" y="731"/>
                    <a:pt x="597" y="731"/>
                    <a:pt x="597" y="731"/>
                  </a:cubicBezTo>
                  <a:cubicBezTo>
                    <a:pt x="597" y="731"/>
                    <a:pt x="596" y="731"/>
                    <a:pt x="596" y="731"/>
                  </a:cubicBezTo>
                  <a:cubicBezTo>
                    <a:pt x="595" y="731"/>
                    <a:pt x="594" y="732"/>
                    <a:pt x="593" y="733"/>
                  </a:cubicBezTo>
                  <a:cubicBezTo>
                    <a:pt x="593" y="733"/>
                    <a:pt x="593" y="733"/>
                    <a:pt x="592" y="734"/>
                  </a:cubicBezTo>
                  <a:cubicBezTo>
                    <a:pt x="592" y="734"/>
                    <a:pt x="592" y="734"/>
                    <a:pt x="592" y="734"/>
                  </a:cubicBezTo>
                  <a:cubicBezTo>
                    <a:pt x="592" y="734"/>
                    <a:pt x="592" y="734"/>
                    <a:pt x="591" y="734"/>
                  </a:cubicBezTo>
                  <a:cubicBezTo>
                    <a:pt x="591" y="734"/>
                    <a:pt x="591" y="734"/>
                    <a:pt x="591" y="734"/>
                  </a:cubicBezTo>
                  <a:cubicBezTo>
                    <a:pt x="590" y="734"/>
                    <a:pt x="589" y="735"/>
                    <a:pt x="588" y="735"/>
                  </a:cubicBezTo>
                  <a:cubicBezTo>
                    <a:pt x="587" y="736"/>
                    <a:pt x="586" y="736"/>
                    <a:pt x="586" y="737"/>
                  </a:cubicBezTo>
                  <a:cubicBezTo>
                    <a:pt x="585" y="738"/>
                    <a:pt x="584" y="738"/>
                    <a:pt x="583" y="738"/>
                  </a:cubicBezTo>
                  <a:cubicBezTo>
                    <a:pt x="583" y="738"/>
                    <a:pt x="582" y="738"/>
                    <a:pt x="582" y="738"/>
                  </a:cubicBezTo>
                  <a:cubicBezTo>
                    <a:pt x="581" y="739"/>
                    <a:pt x="580" y="739"/>
                    <a:pt x="579" y="740"/>
                  </a:cubicBezTo>
                  <a:cubicBezTo>
                    <a:pt x="578" y="740"/>
                    <a:pt x="577" y="740"/>
                    <a:pt x="576" y="741"/>
                  </a:cubicBezTo>
                  <a:cubicBezTo>
                    <a:pt x="575" y="741"/>
                    <a:pt x="573" y="742"/>
                    <a:pt x="572" y="742"/>
                  </a:cubicBezTo>
                  <a:cubicBezTo>
                    <a:pt x="571" y="743"/>
                    <a:pt x="570" y="744"/>
                    <a:pt x="569" y="744"/>
                  </a:cubicBezTo>
                  <a:cubicBezTo>
                    <a:pt x="569" y="744"/>
                    <a:pt x="569" y="744"/>
                    <a:pt x="569" y="744"/>
                  </a:cubicBezTo>
                  <a:cubicBezTo>
                    <a:pt x="568" y="744"/>
                    <a:pt x="568" y="744"/>
                    <a:pt x="568" y="744"/>
                  </a:cubicBezTo>
                  <a:cubicBezTo>
                    <a:pt x="566" y="745"/>
                    <a:pt x="564" y="747"/>
                    <a:pt x="562" y="747"/>
                  </a:cubicBezTo>
                  <a:cubicBezTo>
                    <a:pt x="560" y="747"/>
                    <a:pt x="559" y="747"/>
                    <a:pt x="558" y="748"/>
                  </a:cubicBezTo>
                  <a:cubicBezTo>
                    <a:pt x="557" y="748"/>
                    <a:pt x="557" y="749"/>
                    <a:pt x="556" y="749"/>
                  </a:cubicBezTo>
                  <a:close/>
                  <a:moveTo>
                    <a:pt x="527" y="743"/>
                  </a:moveTo>
                  <a:cubicBezTo>
                    <a:pt x="527" y="743"/>
                    <a:pt x="528" y="743"/>
                    <a:pt x="528" y="743"/>
                  </a:cubicBezTo>
                  <a:cubicBezTo>
                    <a:pt x="528" y="743"/>
                    <a:pt x="528" y="743"/>
                    <a:pt x="528" y="744"/>
                  </a:cubicBezTo>
                  <a:cubicBezTo>
                    <a:pt x="528" y="745"/>
                    <a:pt x="529" y="745"/>
                    <a:pt x="529" y="745"/>
                  </a:cubicBezTo>
                  <a:cubicBezTo>
                    <a:pt x="529" y="746"/>
                    <a:pt x="529" y="746"/>
                    <a:pt x="529" y="746"/>
                  </a:cubicBezTo>
                  <a:cubicBezTo>
                    <a:pt x="529" y="746"/>
                    <a:pt x="530" y="747"/>
                    <a:pt x="530" y="748"/>
                  </a:cubicBezTo>
                  <a:cubicBezTo>
                    <a:pt x="530" y="749"/>
                    <a:pt x="531" y="749"/>
                    <a:pt x="531" y="750"/>
                  </a:cubicBezTo>
                  <a:cubicBezTo>
                    <a:pt x="531" y="750"/>
                    <a:pt x="531" y="750"/>
                    <a:pt x="531" y="751"/>
                  </a:cubicBezTo>
                  <a:cubicBezTo>
                    <a:pt x="531" y="751"/>
                    <a:pt x="532" y="751"/>
                    <a:pt x="532" y="751"/>
                  </a:cubicBezTo>
                  <a:cubicBezTo>
                    <a:pt x="532" y="752"/>
                    <a:pt x="532" y="752"/>
                    <a:pt x="532" y="752"/>
                  </a:cubicBezTo>
                  <a:cubicBezTo>
                    <a:pt x="532" y="753"/>
                    <a:pt x="532" y="753"/>
                    <a:pt x="532" y="753"/>
                  </a:cubicBezTo>
                  <a:cubicBezTo>
                    <a:pt x="531" y="754"/>
                    <a:pt x="531" y="754"/>
                    <a:pt x="531" y="754"/>
                  </a:cubicBezTo>
                  <a:cubicBezTo>
                    <a:pt x="531" y="755"/>
                    <a:pt x="531" y="756"/>
                    <a:pt x="532" y="757"/>
                  </a:cubicBezTo>
                  <a:cubicBezTo>
                    <a:pt x="532" y="757"/>
                    <a:pt x="532" y="757"/>
                    <a:pt x="532" y="757"/>
                  </a:cubicBezTo>
                  <a:cubicBezTo>
                    <a:pt x="532" y="757"/>
                    <a:pt x="532" y="757"/>
                    <a:pt x="532" y="757"/>
                  </a:cubicBezTo>
                  <a:cubicBezTo>
                    <a:pt x="532" y="758"/>
                    <a:pt x="532" y="759"/>
                    <a:pt x="531" y="759"/>
                  </a:cubicBezTo>
                  <a:cubicBezTo>
                    <a:pt x="531" y="760"/>
                    <a:pt x="531" y="760"/>
                    <a:pt x="531" y="760"/>
                  </a:cubicBezTo>
                  <a:cubicBezTo>
                    <a:pt x="530" y="760"/>
                    <a:pt x="529" y="760"/>
                    <a:pt x="528" y="761"/>
                  </a:cubicBezTo>
                  <a:cubicBezTo>
                    <a:pt x="528" y="761"/>
                    <a:pt x="528" y="761"/>
                    <a:pt x="528" y="761"/>
                  </a:cubicBezTo>
                  <a:cubicBezTo>
                    <a:pt x="528" y="761"/>
                    <a:pt x="528" y="761"/>
                    <a:pt x="528" y="761"/>
                  </a:cubicBezTo>
                  <a:cubicBezTo>
                    <a:pt x="528" y="761"/>
                    <a:pt x="528" y="761"/>
                    <a:pt x="527" y="761"/>
                  </a:cubicBezTo>
                  <a:cubicBezTo>
                    <a:pt x="527" y="760"/>
                    <a:pt x="527" y="760"/>
                    <a:pt x="527" y="760"/>
                  </a:cubicBezTo>
                  <a:cubicBezTo>
                    <a:pt x="527" y="760"/>
                    <a:pt x="526" y="760"/>
                    <a:pt x="526" y="760"/>
                  </a:cubicBezTo>
                  <a:cubicBezTo>
                    <a:pt x="526" y="760"/>
                    <a:pt x="526" y="760"/>
                    <a:pt x="526" y="760"/>
                  </a:cubicBezTo>
                  <a:cubicBezTo>
                    <a:pt x="525" y="759"/>
                    <a:pt x="525" y="759"/>
                    <a:pt x="524" y="758"/>
                  </a:cubicBezTo>
                  <a:cubicBezTo>
                    <a:pt x="524" y="758"/>
                    <a:pt x="523" y="757"/>
                    <a:pt x="523" y="757"/>
                  </a:cubicBezTo>
                  <a:cubicBezTo>
                    <a:pt x="523" y="757"/>
                    <a:pt x="522" y="757"/>
                    <a:pt x="522" y="757"/>
                  </a:cubicBezTo>
                  <a:cubicBezTo>
                    <a:pt x="522" y="756"/>
                    <a:pt x="522" y="756"/>
                    <a:pt x="522" y="756"/>
                  </a:cubicBezTo>
                  <a:cubicBezTo>
                    <a:pt x="522" y="755"/>
                    <a:pt x="522" y="754"/>
                    <a:pt x="521" y="753"/>
                  </a:cubicBezTo>
                  <a:cubicBezTo>
                    <a:pt x="521" y="752"/>
                    <a:pt x="521" y="750"/>
                    <a:pt x="521" y="749"/>
                  </a:cubicBezTo>
                  <a:cubicBezTo>
                    <a:pt x="521" y="748"/>
                    <a:pt x="521" y="748"/>
                    <a:pt x="521" y="747"/>
                  </a:cubicBezTo>
                  <a:cubicBezTo>
                    <a:pt x="521" y="747"/>
                    <a:pt x="521" y="747"/>
                    <a:pt x="521" y="747"/>
                  </a:cubicBezTo>
                  <a:cubicBezTo>
                    <a:pt x="521" y="746"/>
                    <a:pt x="521" y="746"/>
                    <a:pt x="521" y="744"/>
                  </a:cubicBezTo>
                  <a:cubicBezTo>
                    <a:pt x="521" y="744"/>
                    <a:pt x="521" y="744"/>
                    <a:pt x="521" y="743"/>
                  </a:cubicBezTo>
                  <a:cubicBezTo>
                    <a:pt x="522" y="743"/>
                    <a:pt x="522" y="742"/>
                    <a:pt x="522" y="742"/>
                  </a:cubicBezTo>
                  <a:cubicBezTo>
                    <a:pt x="521" y="741"/>
                    <a:pt x="521" y="741"/>
                    <a:pt x="522" y="741"/>
                  </a:cubicBezTo>
                  <a:cubicBezTo>
                    <a:pt x="522" y="741"/>
                    <a:pt x="522" y="741"/>
                    <a:pt x="522" y="741"/>
                  </a:cubicBezTo>
                  <a:cubicBezTo>
                    <a:pt x="522" y="741"/>
                    <a:pt x="522" y="741"/>
                    <a:pt x="523" y="741"/>
                  </a:cubicBezTo>
                  <a:cubicBezTo>
                    <a:pt x="523" y="741"/>
                    <a:pt x="524" y="741"/>
                    <a:pt x="524" y="741"/>
                  </a:cubicBezTo>
                  <a:cubicBezTo>
                    <a:pt x="524" y="742"/>
                    <a:pt x="524" y="742"/>
                    <a:pt x="524" y="742"/>
                  </a:cubicBezTo>
                  <a:cubicBezTo>
                    <a:pt x="525" y="742"/>
                    <a:pt x="526" y="743"/>
                    <a:pt x="527" y="743"/>
                  </a:cubicBezTo>
                  <a:close/>
                  <a:moveTo>
                    <a:pt x="700" y="662"/>
                  </a:moveTo>
                  <a:cubicBezTo>
                    <a:pt x="701" y="662"/>
                    <a:pt x="701" y="662"/>
                    <a:pt x="701" y="662"/>
                  </a:cubicBezTo>
                  <a:cubicBezTo>
                    <a:pt x="701" y="662"/>
                    <a:pt x="701" y="662"/>
                    <a:pt x="701" y="662"/>
                  </a:cubicBezTo>
                  <a:cubicBezTo>
                    <a:pt x="701" y="662"/>
                    <a:pt x="701" y="662"/>
                    <a:pt x="701" y="663"/>
                  </a:cubicBezTo>
                  <a:cubicBezTo>
                    <a:pt x="701" y="662"/>
                    <a:pt x="701" y="662"/>
                    <a:pt x="700" y="662"/>
                  </a:cubicBezTo>
                  <a:close/>
                  <a:moveTo>
                    <a:pt x="534" y="597"/>
                  </a:moveTo>
                  <a:cubicBezTo>
                    <a:pt x="533" y="596"/>
                    <a:pt x="533" y="596"/>
                    <a:pt x="534" y="595"/>
                  </a:cubicBezTo>
                  <a:cubicBezTo>
                    <a:pt x="534" y="595"/>
                    <a:pt x="534" y="595"/>
                    <a:pt x="535" y="594"/>
                  </a:cubicBezTo>
                  <a:cubicBezTo>
                    <a:pt x="535" y="594"/>
                    <a:pt x="535" y="594"/>
                    <a:pt x="536" y="594"/>
                  </a:cubicBezTo>
                  <a:cubicBezTo>
                    <a:pt x="536" y="594"/>
                    <a:pt x="536" y="594"/>
                    <a:pt x="536" y="594"/>
                  </a:cubicBezTo>
                  <a:cubicBezTo>
                    <a:pt x="537" y="594"/>
                    <a:pt x="537" y="594"/>
                    <a:pt x="538" y="595"/>
                  </a:cubicBezTo>
                  <a:cubicBezTo>
                    <a:pt x="538" y="596"/>
                    <a:pt x="539" y="596"/>
                    <a:pt x="539" y="596"/>
                  </a:cubicBezTo>
                  <a:cubicBezTo>
                    <a:pt x="539" y="596"/>
                    <a:pt x="539" y="596"/>
                    <a:pt x="539" y="596"/>
                  </a:cubicBezTo>
                  <a:cubicBezTo>
                    <a:pt x="539" y="597"/>
                    <a:pt x="540" y="598"/>
                    <a:pt x="540" y="598"/>
                  </a:cubicBezTo>
                  <a:cubicBezTo>
                    <a:pt x="540" y="599"/>
                    <a:pt x="541" y="599"/>
                    <a:pt x="542" y="599"/>
                  </a:cubicBezTo>
                  <a:cubicBezTo>
                    <a:pt x="542" y="599"/>
                    <a:pt x="542" y="600"/>
                    <a:pt x="542" y="600"/>
                  </a:cubicBezTo>
                  <a:cubicBezTo>
                    <a:pt x="542" y="600"/>
                    <a:pt x="543" y="600"/>
                    <a:pt x="543" y="600"/>
                  </a:cubicBezTo>
                  <a:cubicBezTo>
                    <a:pt x="542" y="601"/>
                    <a:pt x="542" y="601"/>
                    <a:pt x="541" y="601"/>
                  </a:cubicBezTo>
                  <a:cubicBezTo>
                    <a:pt x="541" y="602"/>
                    <a:pt x="540" y="602"/>
                    <a:pt x="539" y="604"/>
                  </a:cubicBezTo>
                  <a:cubicBezTo>
                    <a:pt x="539" y="604"/>
                    <a:pt x="539" y="604"/>
                    <a:pt x="539" y="604"/>
                  </a:cubicBezTo>
                  <a:cubicBezTo>
                    <a:pt x="539" y="604"/>
                    <a:pt x="539" y="604"/>
                    <a:pt x="539" y="604"/>
                  </a:cubicBezTo>
                  <a:cubicBezTo>
                    <a:pt x="539" y="604"/>
                    <a:pt x="538" y="605"/>
                    <a:pt x="538" y="605"/>
                  </a:cubicBezTo>
                  <a:cubicBezTo>
                    <a:pt x="538" y="605"/>
                    <a:pt x="538" y="605"/>
                    <a:pt x="538" y="605"/>
                  </a:cubicBezTo>
                  <a:cubicBezTo>
                    <a:pt x="537" y="605"/>
                    <a:pt x="537" y="605"/>
                    <a:pt x="536" y="607"/>
                  </a:cubicBezTo>
                  <a:cubicBezTo>
                    <a:pt x="535" y="607"/>
                    <a:pt x="535" y="607"/>
                    <a:pt x="535" y="607"/>
                  </a:cubicBezTo>
                  <a:cubicBezTo>
                    <a:pt x="535" y="607"/>
                    <a:pt x="535" y="607"/>
                    <a:pt x="534" y="606"/>
                  </a:cubicBezTo>
                  <a:cubicBezTo>
                    <a:pt x="534" y="606"/>
                    <a:pt x="534" y="606"/>
                    <a:pt x="534" y="605"/>
                  </a:cubicBezTo>
                  <a:cubicBezTo>
                    <a:pt x="534" y="605"/>
                    <a:pt x="534" y="605"/>
                    <a:pt x="534" y="605"/>
                  </a:cubicBezTo>
                  <a:cubicBezTo>
                    <a:pt x="535" y="604"/>
                    <a:pt x="534" y="603"/>
                    <a:pt x="534" y="602"/>
                  </a:cubicBezTo>
                  <a:cubicBezTo>
                    <a:pt x="534" y="602"/>
                    <a:pt x="534" y="602"/>
                    <a:pt x="534" y="601"/>
                  </a:cubicBezTo>
                  <a:cubicBezTo>
                    <a:pt x="534" y="600"/>
                    <a:pt x="534" y="600"/>
                    <a:pt x="534" y="600"/>
                  </a:cubicBezTo>
                  <a:cubicBezTo>
                    <a:pt x="533" y="599"/>
                    <a:pt x="533" y="599"/>
                    <a:pt x="534" y="597"/>
                  </a:cubicBezTo>
                  <a:cubicBezTo>
                    <a:pt x="534" y="597"/>
                    <a:pt x="534" y="597"/>
                    <a:pt x="534" y="597"/>
                  </a:cubicBezTo>
                  <a:close/>
                  <a:moveTo>
                    <a:pt x="676" y="888"/>
                  </a:moveTo>
                  <a:cubicBezTo>
                    <a:pt x="676" y="887"/>
                    <a:pt x="675" y="886"/>
                    <a:pt x="674" y="885"/>
                  </a:cubicBezTo>
                  <a:cubicBezTo>
                    <a:pt x="674" y="884"/>
                    <a:pt x="673" y="883"/>
                    <a:pt x="672" y="883"/>
                  </a:cubicBezTo>
                  <a:cubicBezTo>
                    <a:pt x="673" y="882"/>
                    <a:pt x="673" y="882"/>
                    <a:pt x="673" y="881"/>
                  </a:cubicBezTo>
                  <a:cubicBezTo>
                    <a:pt x="673" y="880"/>
                    <a:pt x="672" y="880"/>
                    <a:pt x="671" y="879"/>
                  </a:cubicBezTo>
                  <a:cubicBezTo>
                    <a:pt x="671" y="879"/>
                    <a:pt x="671" y="879"/>
                    <a:pt x="670" y="878"/>
                  </a:cubicBezTo>
                  <a:cubicBezTo>
                    <a:pt x="670" y="878"/>
                    <a:pt x="670" y="878"/>
                    <a:pt x="670" y="878"/>
                  </a:cubicBezTo>
                  <a:cubicBezTo>
                    <a:pt x="670" y="878"/>
                    <a:pt x="670" y="877"/>
                    <a:pt x="669" y="877"/>
                  </a:cubicBezTo>
                  <a:cubicBezTo>
                    <a:pt x="669" y="877"/>
                    <a:pt x="669" y="876"/>
                    <a:pt x="669" y="876"/>
                  </a:cubicBezTo>
                  <a:cubicBezTo>
                    <a:pt x="669" y="875"/>
                    <a:pt x="668" y="874"/>
                    <a:pt x="668" y="874"/>
                  </a:cubicBezTo>
                  <a:cubicBezTo>
                    <a:pt x="667" y="874"/>
                    <a:pt x="667" y="874"/>
                    <a:pt x="667" y="874"/>
                  </a:cubicBezTo>
                  <a:cubicBezTo>
                    <a:pt x="667" y="874"/>
                    <a:pt x="667" y="874"/>
                    <a:pt x="667" y="873"/>
                  </a:cubicBezTo>
                  <a:cubicBezTo>
                    <a:pt x="667" y="873"/>
                    <a:pt x="667" y="873"/>
                    <a:pt x="667" y="873"/>
                  </a:cubicBezTo>
                  <a:cubicBezTo>
                    <a:pt x="667" y="872"/>
                    <a:pt x="667" y="872"/>
                    <a:pt x="667" y="872"/>
                  </a:cubicBezTo>
                  <a:cubicBezTo>
                    <a:pt x="666" y="872"/>
                    <a:pt x="666" y="871"/>
                    <a:pt x="666" y="871"/>
                  </a:cubicBezTo>
                  <a:cubicBezTo>
                    <a:pt x="666" y="871"/>
                    <a:pt x="667" y="872"/>
                    <a:pt x="667" y="872"/>
                  </a:cubicBezTo>
                  <a:cubicBezTo>
                    <a:pt x="667" y="872"/>
                    <a:pt x="667" y="872"/>
                    <a:pt x="667" y="872"/>
                  </a:cubicBezTo>
                  <a:cubicBezTo>
                    <a:pt x="667" y="873"/>
                    <a:pt x="668" y="873"/>
                    <a:pt x="669" y="873"/>
                  </a:cubicBezTo>
                  <a:cubicBezTo>
                    <a:pt x="669" y="873"/>
                    <a:pt x="669" y="873"/>
                    <a:pt x="669" y="874"/>
                  </a:cubicBezTo>
                  <a:cubicBezTo>
                    <a:pt x="669" y="874"/>
                    <a:pt x="670" y="874"/>
                    <a:pt x="670" y="874"/>
                  </a:cubicBezTo>
                  <a:cubicBezTo>
                    <a:pt x="670" y="875"/>
                    <a:pt x="670" y="875"/>
                    <a:pt x="670" y="875"/>
                  </a:cubicBezTo>
                  <a:cubicBezTo>
                    <a:pt x="671" y="876"/>
                    <a:pt x="671" y="876"/>
                    <a:pt x="673" y="876"/>
                  </a:cubicBezTo>
                  <a:cubicBezTo>
                    <a:pt x="673" y="877"/>
                    <a:pt x="674" y="878"/>
                    <a:pt x="675" y="878"/>
                  </a:cubicBezTo>
                  <a:cubicBezTo>
                    <a:pt x="676" y="878"/>
                    <a:pt x="676" y="879"/>
                    <a:pt x="677" y="879"/>
                  </a:cubicBezTo>
                  <a:cubicBezTo>
                    <a:pt x="677" y="879"/>
                    <a:pt x="677" y="879"/>
                    <a:pt x="678" y="879"/>
                  </a:cubicBezTo>
                  <a:cubicBezTo>
                    <a:pt x="678" y="879"/>
                    <a:pt x="678" y="880"/>
                    <a:pt x="679" y="880"/>
                  </a:cubicBezTo>
                  <a:cubicBezTo>
                    <a:pt x="679" y="880"/>
                    <a:pt x="680" y="881"/>
                    <a:pt x="681" y="881"/>
                  </a:cubicBezTo>
                  <a:cubicBezTo>
                    <a:pt x="681" y="881"/>
                    <a:pt x="681" y="881"/>
                    <a:pt x="681" y="881"/>
                  </a:cubicBezTo>
                  <a:cubicBezTo>
                    <a:pt x="682" y="881"/>
                    <a:pt x="683" y="881"/>
                    <a:pt x="683" y="882"/>
                  </a:cubicBezTo>
                  <a:cubicBezTo>
                    <a:pt x="684" y="882"/>
                    <a:pt x="684" y="882"/>
                    <a:pt x="685" y="882"/>
                  </a:cubicBezTo>
                  <a:cubicBezTo>
                    <a:pt x="684" y="883"/>
                    <a:pt x="683" y="883"/>
                    <a:pt x="683" y="884"/>
                  </a:cubicBezTo>
                  <a:cubicBezTo>
                    <a:pt x="683" y="884"/>
                    <a:pt x="683" y="884"/>
                    <a:pt x="683" y="884"/>
                  </a:cubicBezTo>
                  <a:cubicBezTo>
                    <a:pt x="683" y="884"/>
                    <a:pt x="682" y="884"/>
                    <a:pt x="682" y="884"/>
                  </a:cubicBezTo>
                  <a:cubicBezTo>
                    <a:pt x="682" y="885"/>
                    <a:pt x="682" y="885"/>
                    <a:pt x="680" y="885"/>
                  </a:cubicBezTo>
                  <a:cubicBezTo>
                    <a:pt x="680" y="885"/>
                    <a:pt x="680" y="885"/>
                    <a:pt x="680" y="886"/>
                  </a:cubicBezTo>
                  <a:cubicBezTo>
                    <a:pt x="679" y="886"/>
                    <a:pt x="678" y="887"/>
                    <a:pt x="677" y="887"/>
                  </a:cubicBezTo>
                  <a:cubicBezTo>
                    <a:pt x="676" y="888"/>
                    <a:pt x="676" y="888"/>
                    <a:pt x="676" y="888"/>
                  </a:cubicBezTo>
                  <a:cubicBezTo>
                    <a:pt x="676" y="888"/>
                    <a:pt x="676" y="888"/>
                    <a:pt x="676" y="888"/>
                  </a:cubicBezTo>
                  <a:close/>
                  <a:moveTo>
                    <a:pt x="702" y="777"/>
                  </a:moveTo>
                  <a:cubicBezTo>
                    <a:pt x="702" y="778"/>
                    <a:pt x="702" y="778"/>
                    <a:pt x="702" y="778"/>
                  </a:cubicBezTo>
                  <a:cubicBezTo>
                    <a:pt x="702" y="778"/>
                    <a:pt x="702" y="779"/>
                    <a:pt x="702" y="779"/>
                  </a:cubicBezTo>
                  <a:cubicBezTo>
                    <a:pt x="702" y="780"/>
                    <a:pt x="703" y="781"/>
                    <a:pt x="703" y="782"/>
                  </a:cubicBezTo>
                  <a:cubicBezTo>
                    <a:pt x="703" y="783"/>
                    <a:pt x="704" y="783"/>
                    <a:pt x="704" y="784"/>
                  </a:cubicBezTo>
                  <a:cubicBezTo>
                    <a:pt x="704" y="785"/>
                    <a:pt x="704" y="785"/>
                    <a:pt x="704" y="785"/>
                  </a:cubicBezTo>
                  <a:cubicBezTo>
                    <a:pt x="704" y="785"/>
                    <a:pt x="704" y="785"/>
                    <a:pt x="704" y="786"/>
                  </a:cubicBezTo>
                  <a:cubicBezTo>
                    <a:pt x="704" y="786"/>
                    <a:pt x="704" y="786"/>
                    <a:pt x="705" y="786"/>
                  </a:cubicBezTo>
                  <a:cubicBezTo>
                    <a:pt x="704" y="787"/>
                    <a:pt x="704" y="787"/>
                    <a:pt x="704" y="787"/>
                  </a:cubicBezTo>
                  <a:cubicBezTo>
                    <a:pt x="704" y="787"/>
                    <a:pt x="704" y="787"/>
                    <a:pt x="704" y="788"/>
                  </a:cubicBezTo>
                  <a:cubicBezTo>
                    <a:pt x="705" y="788"/>
                    <a:pt x="705" y="789"/>
                    <a:pt x="705" y="790"/>
                  </a:cubicBezTo>
                  <a:cubicBezTo>
                    <a:pt x="705" y="790"/>
                    <a:pt x="705" y="790"/>
                    <a:pt x="705" y="790"/>
                  </a:cubicBezTo>
                  <a:cubicBezTo>
                    <a:pt x="705" y="791"/>
                    <a:pt x="705" y="792"/>
                    <a:pt x="706" y="792"/>
                  </a:cubicBezTo>
                  <a:cubicBezTo>
                    <a:pt x="706" y="793"/>
                    <a:pt x="706" y="793"/>
                    <a:pt x="706" y="793"/>
                  </a:cubicBezTo>
                  <a:cubicBezTo>
                    <a:pt x="706" y="794"/>
                    <a:pt x="706" y="794"/>
                    <a:pt x="706" y="795"/>
                  </a:cubicBezTo>
                  <a:cubicBezTo>
                    <a:pt x="706" y="795"/>
                    <a:pt x="706" y="795"/>
                    <a:pt x="706" y="796"/>
                  </a:cubicBezTo>
                  <a:cubicBezTo>
                    <a:pt x="706" y="796"/>
                    <a:pt x="706" y="796"/>
                    <a:pt x="706" y="796"/>
                  </a:cubicBezTo>
                  <a:cubicBezTo>
                    <a:pt x="707" y="796"/>
                    <a:pt x="707" y="797"/>
                    <a:pt x="707" y="797"/>
                  </a:cubicBezTo>
                  <a:cubicBezTo>
                    <a:pt x="707" y="798"/>
                    <a:pt x="707" y="799"/>
                    <a:pt x="708" y="800"/>
                  </a:cubicBezTo>
                  <a:cubicBezTo>
                    <a:pt x="708" y="800"/>
                    <a:pt x="708" y="800"/>
                    <a:pt x="708" y="801"/>
                  </a:cubicBezTo>
                  <a:cubicBezTo>
                    <a:pt x="708" y="801"/>
                    <a:pt x="708" y="802"/>
                    <a:pt x="708" y="802"/>
                  </a:cubicBezTo>
                  <a:cubicBezTo>
                    <a:pt x="709" y="803"/>
                    <a:pt x="709" y="803"/>
                    <a:pt x="709" y="804"/>
                  </a:cubicBezTo>
                  <a:cubicBezTo>
                    <a:pt x="709" y="805"/>
                    <a:pt x="709" y="805"/>
                    <a:pt x="709" y="805"/>
                  </a:cubicBezTo>
                  <a:cubicBezTo>
                    <a:pt x="709" y="805"/>
                    <a:pt x="710" y="805"/>
                    <a:pt x="710" y="805"/>
                  </a:cubicBezTo>
                  <a:cubicBezTo>
                    <a:pt x="710" y="805"/>
                    <a:pt x="710" y="805"/>
                    <a:pt x="710" y="805"/>
                  </a:cubicBezTo>
                  <a:cubicBezTo>
                    <a:pt x="710" y="805"/>
                    <a:pt x="709" y="806"/>
                    <a:pt x="709" y="806"/>
                  </a:cubicBezTo>
                  <a:cubicBezTo>
                    <a:pt x="709" y="808"/>
                    <a:pt x="709" y="808"/>
                    <a:pt x="710" y="810"/>
                  </a:cubicBezTo>
                  <a:cubicBezTo>
                    <a:pt x="710" y="809"/>
                    <a:pt x="709" y="809"/>
                    <a:pt x="709" y="809"/>
                  </a:cubicBezTo>
                  <a:cubicBezTo>
                    <a:pt x="709" y="809"/>
                    <a:pt x="709" y="809"/>
                    <a:pt x="709" y="809"/>
                  </a:cubicBezTo>
                  <a:cubicBezTo>
                    <a:pt x="709" y="809"/>
                    <a:pt x="708" y="809"/>
                    <a:pt x="708" y="809"/>
                  </a:cubicBezTo>
                  <a:cubicBezTo>
                    <a:pt x="708" y="809"/>
                    <a:pt x="708" y="808"/>
                    <a:pt x="708" y="808"/>
                  </a:cubicBezTo>
                  <a:cubicBezTo>
                    <a:pt x="707" y="807"/>
                    <a:pt x="707" y="807"/>
                    <a:pt x="706" y="807"/>
                  </a:cubicBezTo>
                  <a:cubicBezTo>
                    <a:pt x="706" y="806"/>
                    <a:pt x="706" y="806"/>
                    <a:pt x="706" y="806"/>
                  </a:cubicBezTo>
                  <a:cubicBezTo>
                    <a:pt x="706" y="806"/>
                    <a:pt x="706" y="805"/>
                    <a:pt x="706" y="805"/>
                  </a:cubicBezTo>
                  <a:cubicBezTo>
                    <a:pt x="706" y="805"/>
                    <a:pt x="706" y="804"/>
                    <a:pt x="704" y="804"/>
                  </a:cubicBezTo>
                  <a:cubicBezTo>
                    <a:pt x="704" y="803"/>
                    <a:pt x="704" y="803"/>
                    <a:pt x="704" y="803"/>
                  </a:cubicBezTo>
                  <a:cubicBezTo>
                    <a:pt x="704" y="802"/>
                    <a:pt x="704" y="802"/>
                    <a:pt x="704" y="802"/>
                  </a:cubicBezTo>
                  <a:cubicBezTo>
                    <a:pt x="704" y="801"/>
                    <a:pt x="704" y="801"/>
                    <a:pt x="703" y="801"/>
                  </a:cubicBezTo>
                  <a:cubicBezTo>
                    <a:pt x="703" y="800"/>
                    <a:pt x="702" y="799"/>
                    <a:pt x="702" y="799"/>
                  </a:cubicBezTo>
                  <a:cubicBezTo>
                    <a:pt x="702" y="799"/>
                    <a:pt x="701" y="799"/>
                    <a:pt x="701" y="799"/>
                  </a:cubicBezTo>
                  <a:cubicBezTo>
                    <a:pt x="701" y="798"/>
                    <a:pt x="700" y="798"/>
                    <a:pt x="700" y="798"/>
                  </a:cubicBezTo>
                  <a:cubicBezTo>
                    <a:pt x="701" y="796"/>
                    <a:pt x="700" y="796"/>
                    <a:pt x="700" y="794"/>
                  </a:cubicBezTo>
                  <a:cubicBezTo>
                    <a:pt x="699" y="794"/>
                    <a:pt x="699" y="794"/>
                    <a:pt x="698" y="793"/>
                  </a:cubicBezTo>
                  <a:cubicBezTo>
                    <a:pt x="698" y="792"/>
                    <a:pt x="698" y="792"/>
                    <a:pt x="698" y="792"/>
                  </a:cubicBezTo>
                  <a:cubicBezTo>
                    <a:pt x="699" y="791"/>
                    <a:pt x="698" y="790"/>
                    <a:pt x="697" y="790"/>
                  </a:cubicBezTo>
                  <a:cubicBezTo>
                    <a:pt x="697" y="789"/>
                    <a:pt x="697" y="789"/>
                    <a:pt x="697" y="789"/>
                  </a:cubicBezTo>
                  <a:cubicBezTo>
                    <a:pt x="697" y="789"/>
                    <a:pt x="697" y="789"/>
                    <a:pt x="697" y="788"/>
                  </a:cubicBezTo>
                  <a:cubicBezTo>
                    <a:pt x="697" y="788"/>
                    <a:pt x="697" y="788"/>
                    <a:pt x="697" y="787"/>
                  </a:cubicBezTo>
                  <a:cubicBezTo>
                    <a:pt x="696" y="787"/>
                    <a:pt x="696" y="786"/>
                    <a:pt x="696" y="786"/>
                  </a:cubicBezTo>
                  <a:cubicBezTo>
                    <a:pt x="696" y="785"/>
                    <a:pt x="696" y="785"/>
                    <a:pt x="696" y="785"/>
                  </a:cubicBezTo>
                  <a:cubicBezTo>
                    <a:pt x="696" y="785"/>
                    <a:pt x="696" y="785"/>
                    <a:pt x="696" y="785"/>
                  </a:cubicBezTo>
                  <a:cubicBezTo>
                    <a:pt x="696" y="784"/>
                    <a:pt x="696" y="784"/>
                    <a:pt x="696" y="784"/>
                  </a:cubicBezTo>
                  <a:cubicBezTo>
                    <a:pt x="696" y="784"/>
                    <a:pt x="696" y="783"/>
                    <a:pt x="696" y="783"/>
                  </a:cubicBezTo>
                  <a:cubicBezTo>
                    <a:pt x="696" y="783"/>
                    <a:pt x="696" y="783"/>
                    <a:pt x="696" y="783"/>
                  </a:cubicBezTo>
                  <a:cubicBezTo>
                    <a:pt x="696" y="782"/>
                    <a:pt x="696" y="781"/>
                    <a:pt x="696" y="781"/>
                  </a:cubicBezTo>
                  <a:cubicBezTo>
                    <a:pt x="696" y="781"/>
                    <a:pt x="696" y="781"/>
                    <a:pt x="696" y="780"/>
                  </a:cubicBezTo>
                  <a:cubicBezTo>
                    <a:pt x="696" y="780"/>
                    <a:pt x="696" y="780"/>
                    <a:pt x="696" y="780"/>
                  </a:cubicBezTo>
                  <a:cubicBezTo>
                    <a:pt x="696" y="780"/>
                    <a:pt x="696" y="779"/>
                    <a:pt x="696" y="779"/>
                  </a:cubicBezTo>
                  <a:cubicBezTo>
                    <a:pt x="696" y="779"/>
                    <a:pt x="696" y="779"/>
                    <a:pt x="697" y="778"/>
                  </a:cubicBezTo>
                  <a:cubicBezTo>
                    <a:pt x="697" y="778"/>
                    <a:pt x="697" y="778"/>
                    <a:pt x="697" y="778"/>
                  </a:cubicBezTo>
                  <a:cubicBezTo>
                    <a:pt x="697" y="778"/>
                    <a:pt x="697" y="777"/>
                    <a:pt x="697" y="777"/>
                  </a:cubicBezTo>
                  <a:cubicBezTo>
                    <a:pt x="697" y="777"/>
                    <a:pt x="697" y="776"/>
                    <a:pt x="697" y="775"/>
                  </a:cubicBezTo>
                  <a:cubicBezTo>
                    <a:pt x="697" y="775"/>
                    <a:pt x="697" y="774"/>
                    <a:pt x="697" y="774"/>
                  </a:cubicBezTo>
                  <a:cubicBezTo>
                    <a:pt x="697" y="774"/>
                    <a:pt x="697" y="773"/>
                    <a:pt x="697" y="773"/>
                  </a:cubicBezTo>
                  <a:cubicBezTo>
                    <a:pt x="698" y="773"/>
                    <a:pt x="698" y="773"/>
                    <a:pt x="698" y="772"/>
                  </a:cubicBezTo>
                  <a:cubicBezTo>
                    <a:pt x="698" y="772"/>
                    <a:pt x="699" y="772"/>
                    <a:pt x="699" y="772"/>
                  </a:cubicBezTo>
                  <a:cubicBezTo>
                    <a:pt x="699" y="772"/>
                    <a:pt x="699" y="771"/>
                    <a:pt x="699" y="771"/>
                  </a:cubicBezTo>
                  <a:cubicBezTo>
                    <a:pt x="700" y="771"/>
                    <a:pt x="700" y="770"/>
                    <a:pt x="700" y="770"/>
                  </a:cubicBezTo>
                  <a:cubicBezTo>
                    <a:pt x="700" y="770"/>
                    <a:pt x="700" y="770"/>
                    <a:pt x="700" y="770"/>
                  </a:cubicBezTo>
                  <a:cubicBezTo>
                    <a:pt x="700" y="771"/>
                    <a:pt x="700" y="771"/>
                    <a:pt x="701" y="772"/>
                  </a:cubicBezTo>
                  <a:cubicBezTo>
                    <a:pt x="701" y="772"/>
                    <a:pt x="701" y="772"/>
                    <a:pt x="701" y="772"/>
                  </a:cubicBezTo>
                  <a:cubicBezTo>
                    <a:pt x="701" y="772"/>
                    <a:pt x="701" y="772"/>
                    <a:pt x="701" y="772"/>
                  </a:cubicBezTo>
                  <a:cubicBezTo>
                    <a:pt x="702" y="772"/>
                    <a:pt x="702" y="773"/>
                    <a:pt x="702" y="773"/>
                  </a:cubicBezTo>
                  <a:cubicBezTo>
                    <a:pt x="702" y="773"/>
                    <a:pt x="702" y="773"/>
                    <a:pt x="701" y="773"/>
                  </a:cubicBezTo>
                  <a:cubicBezTo>
                    <a:pt x="701" y="773"/>
                    <a:pt x="701" y="773"/>
                    <a:pt x="701" y="773"/>
                  </a:cubicBezTo>
                  <a:cubicBezTo>
                    <a:pt x="701" y="775"/>
                    <a:pt x="701" y="776"/>
                    <a:pt x="702" y="777"/>
                  </a:cubicBezTo>
                  <a:close/>
                  <a:moveTo>
                    <a:pt x="752" y="824"/>
                  </a:moveTo>
                  <a:cubicBezTo>
                    <a:pt x="752" y="824"/>
                    <a:pt x="752" y="824"/>
                    <a:pt x="752" y="824"/>
                  </a:cubicBezTo>
                  <a:cubicBezTo>
                    <a:pt x="752" y="824"/>
                    <a:pt x="752" y="824"/>
                    <a:pt x="752" y="824"/>
                  </a:cubicBezTo>
                  <a:close/>
                  <a:moveTo>
                    <a:pt x="859" y="728"/>
                  </a:moveTo>
                  <a:cubicBezTo>
                    <a:pt x="859" y="728"/>
                    <a:pt x="859" y="727"/>
                    <a:pt x="859" y="726"/>
                  </a:cubicBezTo>
                  <a:cubicBezTo>
                    <a:pt x="859" y="726"/>
                    <a:pt x="859" y="726"/>
                    <a:pt x="859" y="726"/>
                  </a:cubicBezTo>
                  <a:cubicBezTo>
                    <a:pt x="858" y="725"/>
                    <a:pt x="858" y="725"/>
                    <a:pt x="858" y="725"/>
                  </a:cubicBezTo>
                  <a:cubicBezTo>
                    <a:pt x="858" y="725"/>
                    <a:pt x="858" y="724"/>
                    <a:pt x="859" y="724"/>
                  </a:cubicBezTo>
                  <a:cubicBezTo>
                    <a:pt x="859" y="724"/>
                    <a:pt x="860" y="724"/>
                    <a:pt x="860" y="723"/>
                  </a:cubicBezTo>
                  <a:cubicBezTo>
                    <a:pt x="860" y="723"/>
                    <a:pt x="860" y="723"/>
                    <a:pt x="860" y="723"/>
                  </a:cubicBezTo>
                  <a:cubicBezTo>
                    <a:pt x="860" y="722"/>
                    <a:pt x="861" y="722"/>
                    <a:pt x="861" y="721"/>
                  </a:cubicBezTo>
                  <a:cubicBezTo>
                    <a:pt x="861" y="721"/>
                    <a:pt x="862" y="721"/>
                    <a:pt x="862" y="721"/>
                  </a:cubicBezTo>
                  <a:cubicBezTo>
                    <a:pt x="863" y="721"/>
                    <a:pt x="863" y="721"/>
                    <a:pt x="863" y="721"/>
                  </a:cubicBezTo>
                  <a:cubicBezTo>
                    <a:pt x="863" y="721"/>
                    <a:pt x="863" y="721"/>
                    <a:pt x="863" y="721"/>
                  </a:cubicBezTo>
                  <a:cubicBezTo>
                    <a:pt x="863" y="721"/>
                    <a:pt x="864" y="721"/>
                    <a:pt x="864" y="721"/>
                  </a:cubicBezTo>
                  <a:cubicBezTo>
                    <a:pt x="864" y="721"/>
                    <a:pt x="864" y="721"/>
                    <a:pt x="865" y="721"/>
                  </a:cubicBezTo>
                  <a:cubicBezTo>
                    <a:pt x="865" y="721"/>
                    <a:pt x="865" y="721"/>
                    <a:pt x="865" y="721"/>
                  </a:cubicBezTo>
                  <a:cubicBezTo>
                    <a:pt x="865" y="722"/>
                    <a:pt x="865" y="722"/>
                    <a:pt x="866" y="722"/>
                  </a:cubicBezTo>
                  <a:cubicBezTo>
                    <a:pt x="866" y="722"/>
                    <a:pt x="866" y="722"/>
                    <a:pt x="866" y="722"/>
                  </a:cubicBezTo>
                  <a:cubicBezTo>
                    <a:pt x="866" y="722"/>
                    <a:pt x="866" y="722"/>
                    <a:pt x="866" y="722"/>
                  </a:cubicBezTo>
                  <a:cubicBezTo>
                    <a:pt x="867" y="722"/>
                    <a:pt x="867" y="722"/>
                    <a:pt x="867" y="723"/>
                  </a:cubicBezTo>
                  <a:cubicBezTo>
                    <a:pt x="867" y="723"/>
                    <a:pt x="867" y="724"/>
                    <a:pt x="867" y="724"/>
                  </a:cubicBezTo>
                  <a:cubicBezTo>
                    <a:pt x="867" y="724"/>
                    <a:pt x="867" y="724"/>
                    <a:pt x="867" y="724"/>
                  </a:cubicBezTo>
                  <a:cubicBezTo>
                    <a:pt x="867" y="724"/>
                    <a:pt x="867" y="725"/>
                    <a:pt x="867" y="725"/>
                  </a:cubicBezTo>
                  <a:cubicBezTo>
                    <a:pt x="867" y="725"/>
                    <a:pt x="867" y="725"/>
                    <a:pt x="867" y="725"/>
                  </a:cubicBezTo>
                  <a:cubicBezTo>
                    <a:pt x="866" y="726"/>
                    <a:pt x="866" y="726"/>
                    <a:pt x="865" y="726"/>
                  </a:cubicBezTo>
                  <a:cubicBezTo>
                    <a:pt x="863" y="727"/>
                    <a:pt x="863" y="727"/>
                    <a:pt x="862" y="728"/>
                  </a:cubicBezTo>
                  <a:cubicBezTo>
                    <a:pt x="862" y="728"/>
                    <a:pt x="862" y="728"/>
                    <a:pt x="862" y="728"/>
                  </a:cubicBezTo>
                  <a:cubicBezTo>
                    <a:pt x="862" y="728"/>
                    <a:pt x="861" y="729"/>
                    <a:pt x="861" y="729"/>
                  </a:cubicBezTo>
                  <a:cubicBezTo>
                    <a:pt x="861" y="729"/>
                    <a:pt x="861" y="730"/>
                    <a:pt x="860" y="730"/>
                  </a:cubicBezTo>
                  <a:cubicBezTo>
                    <a:pt x="860" y="730"/>
                    <a:pt x="859" y="730"/>
                    <a:pt x="859" y="730"/>
                  </a:cubicBezTo>
                  <a:cubicBezTo>
                    <a:pt x="859" y="730"/>
                    <a:pt x="859" y="730"/>
                    <a:pt x="859" y="730"/>
                  </a:cubicBezTo>
                  <a:cubicBezTo>
                    <a:pt x="859" y="729"/>
                    <a:pt x="859" y="729"/>
                    <a:pt x="859" y="728"/>
                  </a:cubicBezTo>
                  <a:close/>
                  <a:moveTo>
                    <a:pt x="822" y="536"/>
                  </a:moveTo>
                  <a:cubicBezTo>
                    <a:pt x="822" y="536"/>
                    <a:pt x="822" y="536"/>
                    <a:pt x="822" y="536"/>
                  </a:cubicBezTo>
                  <a:cubicBezTo>
                    <a:pt x="822" y="536"/>
                    <a:pt x="822" y="536"/>
                    <a:pt x="822" y="536"/>
                  </a:cubicBezTo>
                  <a:close/>
                  <a:moveTo>
                    <a:pt x="808" y="640"/>
                  </a:moveTo>
                  <a:cubicBezTo>
                    <a:pt x="808" y="640"/>
                    <a:pt x="808" y="640"/>
                    <a:pt x="808" y="640"/>
                  </a:cubicBezTo>
                  <a:cubicBezTo>
                    <a:pt x="808" y="640"/>
                    <a:pt x="808" y="640"/>
                    <a:pt x="808" y="640"/>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13" name="Freeform 31"/>
            <p:cNvSpPr>
              <a:spLocks/>
            </p:cNvSpPr>
            <p:nvPr/>
          </p:nvSpPr>
          <p:spPr bwMode="auto">
            <a:xfrm>
              <a:off x="3309" y="2154"/>
              <a:ext cx="76" cy="29"/>
            </a:xfrm>
            <a:custGeom>
              <a:avLst/>
              <a:gdLst>
                <a:gd name="T0" fmla="*/ 2 w 32"/>
                <a:gd name="T1" fmla="*/ 1 h 12"/>
                <a:gd name="T2" fmla="*/ 2 w 32"/>
                <a:gd name="T3" fmla="*/ 1 h 12"/>
                <a:gd name="T4" fmla="*/ 1 w 32"/>
                <a:gd name="T5" fmla="*/ 2 h 12"/>
                <a:gd name="T6" fmla="*/ 1 w 32"/>
                <a:gd name="T7" fmla="*/ 3 h 12"/>
                <a:gd name="T8" fmla="*/ 1 w 32"/>
                <a:gd name="T9" fmla="*/ 5 h 12"/>
                <a:gd name="T10" fmla="*/ 1 w 32"/>
                <a:gd name="T11" fmla="*/ 6 h 12"/>
                <a:gd name="T12" fmla="*/ 2 w 32"/>
                <a:gd name="T13" fmla="*/ 7 h 12"/>
                <a:gd name="T14" fmla="*/ 3 w 32"/>
                <a:gd name="T15" fmla="*/ 7 h 12"/>
                <a:gd name="T16" fmla="*/ 4 w 32"/>
                <a:gd name="T17" fmla="*/ 7 h 12"/>
                <a:gd name="T18" fmla="*/ 4 w 32"/>
                <a:gd name="T19" fmla="*/ 7 h 12"/>
                <a:gd name="T20" fmla="*/ 4 w 32"/>
                <a:gd name="T21" fmla="*/ 7 h 12"/>
                <a:gd name="T22" fmla="*/ 6 w 32"/>
                <a:gd name="T23" fmla="*/ 7 h 12"/>
                <a:gd name="T24" fmla="*/ 7 w 32"/>
                <a:gd name="T25" fmla="*/ 7 h 12"/>
                <a:gd name="T26" fmla="*/ 7 w 32"/>
                <a:gd name="T27" fmla="*/ 7 h 12"/>
                <a:gd name="T28" fmla="*/ 9 w 32"/>
                <a:gd name="T29" fmla="*/ 7 h 12"/>
                <a:gd name="T30" fmla="*/ 10 w 32"/>
                <a:gd name="T31" fmla="*/ 8 h 12"/>
                <a:gd name="T32" fmla="*/ 10 w 32"/>
                <a:gd name="T33" fmla="*/ 8 h 12"/>
                <a:gd name="T34" fmla="*/ 10 w 32"/>
                <a:gd name="T35" fmla="*/ 8 h 12"/>
                <a:gd name="T36" fmla="*/ 11 w 32"/>
                <a:gd name="T37" fmla="*/ 8 h 12"/>
                <a:gd name="T38" fmla="*/ 11 w 32"/>
                <a:gd name="T39" fmla="*/ 8 h 12"/>
                <a:gd name="T40" fmla="*/ 13 w 32"/>
                <a:gd name="T41" fmla="*/ 9 h 12"/>
                <a:gd name="T42" fmla="*/ 16 w 32"/>
                <a:gd name="T43" fmla="*/ 10 h 12"/>
                <a:gd name="T44" fmla="*/ 16 w 32"/>
                <a:gd name="T45" fmla="*/ 10 h 12"/>
                <a:gd name="T46" fmla="*/ 17 w 32"/>
                <a:gd name="T47" fmla="*/ 10 h 12"/>
                <a:gd name="T48" fmla="*/ 17 w 32"/>
                <a:gd name="T49" fmla="*/ 10 h 12"/>
                <a:gd name="T50" fmla="*/ 18 w 32"/>
                <a:gd name="T51" fmla="*/ 11 h 12"/>
                <a:gd name="T52" fmla="*/ 19 w 32"/>
                <a:gd name="T53" fmla="*/ 11 h 12"/>
                <a:gd name="T54" fmla="*/ 19 w 32"/>
                <a:gd name="T55" fmla="*/ 11 h 12"/>
                <a:gd name="T56" fmla="*/ 21 w 32"/>
                <a:gd name="T57" fmla="*/ 12 h 12"/>
                <a:gd name="T58" fmla="*/ 22 w 32"/>
                <a:gd name="T59" fmla="*/ 11 h 12"/>
                <a:gd name="T60" fmla="*/ 24 w 32"/>
                <a:gd name="T61" fmla="*/ 10 h 12"/>
                <a:gd name="T62" fmla="*/ 26 w 32"/>
                <a:gd name="T63" fmla="*/ 12 h 12"/>
                <a:gd name="T64" fmla="*/ 27 w 32"/>
                <a:gd name="T65" fmla="*/ 12 h 12"/>
                <a:gd name="T66" fmla="*/ 32 w 32"/>
                <a:gd name="T67" fmla="*/ 11 h 12"/>
                <a:gd name="T68" fmla="*/ 32 w 32"/>
                <a:gd name="T69" fmla="*/ 11 h 12"/>
                <a:gd name="T70" fmla="*/ 32 w 32"/>
                <a:gd name="T71" fmla="*/ 10 h 12"/>
                <a:gd name="T72" fmla="*/ 32 w 32"/>
                <a:gd name="T73" fmla="*/ 10 h 12"/>
                <a:gd name="T74" fmla="*/ 27 w 32"/>
                <a:gd name="T75" fmla="*/ 9 h 12"/>
                <a:gd name="T76" fmla="*/ 26 w 32"/>
                <a:gd name="T77" fmla="*/ 8 h 12"/>
                <a:gd name="T78" fmla="*/ 25 w 32"/>
                <a:gd name="T79" fmla="*/ 8 h 12"/>
                <a:gd name="T80" fmla="*/ 24 w 32"/>
                <a:gd name="T81" fmla="*/ 9 h 12"/>
                <a:gd name="T82" fmla="*/ 23 w 32"/>
                <a:gd name="T83" fmla="*/ 8 h 12"/>
                <a:gd name="T84" fmla="*/ 22 w 32"/>
                <a:gd name="T85" fmla="*/ 8 h 12"/>
                <a:gd name="T86" fmla="*/ 22 w 32"/>
                <a:gd name="T87" fmla="*/ 8 h 12"/>
                <a:gd name="T88" fmla="*/ 21 w 32"/>
                <a:gd name="T89" fmla="*/ 8 h 12"/>
                <a:gd name="T90" fmla="*/ 21 w 32"/>
                <a:gd name="T91" fmla="*/ 7 h 12"/>
                <a:gd name="T92" fmla="*/ 20 w 32"/>
                <a:gd name="T93" fmla="*/ 6 h 12"/>
                <a:gd name="T94" fmla="*/ 18 w 32"/>
                <a:gd name="T95" fmla="*/ 6 h 12"/>
                <a:gd name="T96" fmla="*/ 17 w 32"/>
                <a:gd name="T97" fmla="*/ 5 h 12"/>
                <a:gd name="T98" fmla="*/ 16 w 32"/>
                <a:gd name="T99" fmla="*/ 5 h 12"/>
                <a:gd name="T100" fmla="*/ 16 w 32"/>
                <a:gd name="T101" fmla="*/ 4 h 12"/>
                <a:gd name="T102" fmla="*/ 15 w 32"/>
                <a:gd name="T103" fmla="*/ 4 h 12"/>
                <a:gd name="T104" fmla="*/ 12 w 32"/>
                <a:gd name="T105" fmla="*/ 2 h 12"/>
                <a:gd name="T106" fmla="*/ 11 w 32"/>
                <a:gd name="T107" fmla="*/ 3 h 12"/>
                <a:gd name="T108" fmla="*/ 10 w 32"/>
                <a:gd name="T109" fmla="*/ 2 h 12"/>
                <a:gd name="T110" fmla="*/ 8 w 32"/>
                <a:gd name="T111" fmla="*/ 2 h 12"/>
                <a:gd name="T112" fmla="*/ 7 w 32"/>
                <a:gd name="T113" fmla="*/ 2 h 12"/>
                <a:gd name="T114" fmla="*/ 7 w 32"/>
                <a:gd name="T115" fmla="*/ 1 h 12"/>
                <a:gd name="T116" fmla="*/ 5 w 32"/>
                <a:gd name="T117" fmla="*/ 1 h 12"/>
                <a:gd name="T118" fmla="*/ 4 w 32"/>
                <a:gd name="T119" fmla="*/ 1 h 12"/>
                <a:gd name="T120" fmla="*/ 3 w 32"/>
                <a:gd name="T121" fmla="*/ 0 h 12"/>
                <a:gd name="T122" fmla="*/ 2 w 32"/>
                <a:gd name="T123" fmla="*/ 1 h 12"/>
                <a:gd name="T124" fmla="*/ 2 w 32"/>
                <a:gd name="T1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 h="12">
                  <a:moveTo>
                    <a:pt x="2" y="1"/>
                  </a:moveTo>
                  <a:cubicBezTo>
                    <a:pt x="2" y="1"/>
                    <a:pt x="2" y="1"/>
                    <a:pt x="2" y="1"/>
                  </a:cubicBezTo>
                  <a:cubicBezTo>
                    <a:pt x="2" y="2"/>
                    <a:pt x="1" y="2"/>
                    <a:pt x="1" y="2"/>
                  </a:cubicBezTo>
                  <a:cubicBezTo>
                    <a:pt x="1" y="2"/>
                    <a:pt x="1" y="3"/>
                    <a:pt x="1" y="3"/>
                  </a:cubicBezTo>
                  <a:cubicBezTo>
                    <a:pt x="0" y="4"/>
                    <a:pt x="0" y="4"/>
                    <a:pt x="1" y="5"/>
                  </a:cubicBezTo>
                  <a:cubicBezTo>
                    <a:pt x="1" y="5"/>
                    <a:pt x="1" y="6"/>
                    <a:pt x="1" y="6"/>
                  </a:cubicBezTo>
                  <a:cubicBezTo>
                    <a:pt x="2" y="7"/>
                    <a:pt x="2" y="7"/>
                    <a:pt x="2" y="7"/>
                  </a:cubicBezTo>
                  <a:cubicBezTo>
                    <a:pt x="3" y="7"/>
                    <a:pt x="3" y="7"/>
                    <a:pt x="3" y="7"/>
                  </a:cubicBezTo>
                  <a:cubicBezTo>
                    <a:pt x="4" y="7"/>
                    <a:pt x="4" y="7"/>
                    <a:pt x="4" y="7"/>
                  </a:cubicBezTo>
                  <a:cubicBezTo>
                    <a:pt x="4" y="7"/>
                    <a:pt x="4" y="7"/>
                    <a:pt x="4" y="7"/>
                  </a:cubicBezTo>
                  <a:cubicBezTo>
                    <a:pt x="4" y="7"/>
                    <a:pt x="4" y="7"/>
                    <a:pt x="4" y="7"/>
                  </a:cubicBezTo>
                  <a:cubicBezTo>
                    <a:pt x="5" y="7"/>
                    <a:pt x="5" y="7"/>
                    <a:pt x="6" y="7"/>
                  </a:cubicBezTo>
                  <a:cubicBezTo>
                    <a:pt x="6" y="7"/>
                    <a:pt x="7" y="7"/>
                    <a:pt x="7" y="7"/>
                  </a:cubicBezTo>
                  <a:cubicBezTo>
                    <a:pt x="7" y="7"/>
                    <a:pt x="7" y="7"/>
                    <a:pt x="7" y="7"/>
                  </a:cubicBezTo>
                  <a:cubicBezTo>
                    <a:pt x="8" y="7"/>
                    <a:pt x="8" y="7"/>
                    <a:pt x="9" y="7"/>
                  </a:cubicBezTo>
                  <a:cubicBezTo>
                    <a:pt x="9" y="7"/>
                    <a:pt x="10" y="7"/>
                    <a:pt x="10" y="8"/>
                  </a:cubicBezTo>
                  <a:cubicBezTo>
                    <a:pt x="10" y="8"/>
                    <a:pt x="10" y="8"/>
                    <a:pt x="10" y="8"/>
                  </a:cubicBezTo>
                  <a:cubicBezTo>
                    <a:pt x="10" y="8"/>
                    <a:pt x="10" y="8"/>
                    <a:pt x="10" y="8"/>
                  </a:cubicBezTo>
                  <a:cubicBezTo>
                    <a:pt x="11" y="8"/>
                    <a:pt x="11" y="8"/>
                    <a:pt x="11" y="8"/>
                  </a:cubicBezTo>
                  <a:cubicBezTo>
                    <a:pt x="11" y="8"/>
                    <a:pt x="11" y="8"/>
                    <a:pt x="11" y="8"/>
                  </a:cubicBezTo>
                  <a:cubicBezTo>
                    <a:pt x="11" y="8"/>
                    <a:pt x="12" y="9"/>
                    <a:pt x="13" y="9"/>
                  </a:cubicBezTo>
                  <a:cubicBezTo>
                    <a:pt x="14" y="10"/>
                    <a:pt x="15" y="10"/>
                    <a:pt x="16" y="10"/>
                  </a:cubicBezTo>
                  <a:cubicBezTo>
                    <a:pt x="16" y="10"/>
                    <a:pt x="16" y="10"/>
                    <a:pt x="16" y="10"/>
                  </a:cubicBezTo>
                  <a:cubicBezTo>
                    <a:pt x="17" y="10"/>
                    <a:pt x="17" y="10"/>
                    <a:pt x="17" y="10"/>
                  </a:cubicBezTo>
                  <a:cubicBezTo>
                    <a:pt x="17" y="10"/>
                    <a:pt x="17" y="10"/>
                    <a:pt x="17" y="10"/>
                  </a:cubicBezTo>
                  <a:cubicBezTo>
                    <a:pt x="18" y="10"/>
                    <a:pt x="18" y="10"/>
                    <a:pt x="18" y="11"/>
                  </a:cubicBezTo>
                  <a:cubicBezTo>
                    <a:pt x="18" y="11"/>
                    <a:pt x="19" y="11"/>
                    <a:pt x="19" y="11"/>
                  </a:cubicBezTo>
                  <a:cubicBezTo>
                    <a:pt x="19" y="11"/>
                    <a:pt x="19" y="11"/>
                    <a:pt x="19" y="11"/>
                  </a:cubicBezTo>
                  <a:cubicBezTo>
                    <a:pt x="20" y="12"/>
                    <a:pt x="20" y="12"/>
                    <a:pt x="21" y="12"/>
                  </a:cubicBezTo>
                  <a:cubicBezTo>
                    <a:pt x="21" y="12"/>
                    <a:pt x="22" y="12"/>
                    <a:pt x="22" y="11"/>
                  </a:cubicBezTo>
                  <a:cubicBezTo>
                    <a:pt x="23" y="11"/>
                    <a:pt x="23" y="10"/>
                    <a:pt x="24" y="10"/>
                  </a:cubicBezTo>
                  <a:cubicBezTo>
                    <a:pt x="25" y="10"/>
                    <a:pt x="26" y="11"/>
                    <a:pt x="26" y="12"/>
                  </a:cubicBezTo>
                  <a:cubicBezTo>
                    <a:pt x="26" y="12"/>
                    <a:pt x="27" y="12"/>
                    <a:pt x="27" y="12"/>
                  </a:cubicBezTo>
                  <a:cubicBezTo>
                    <a:pt x="28" y="12"/>
                    <a:pt x="30" y="12"/>
                    <a:pt x="32" y="11"/>
                  </a:cubicBezTo>
                  <a:cubicBezTo>
                    <a:pt x="32" y="11"/>
                    <a:pt x="32" y="11"/>
                    <a:pt x="32" y="11"/>
                  </a:cubicBezTo>
                  <a:cubicBezTo>
                    <a:pt x="32" y="11"/>
                    <a:pt x="32" y="10"/>
                    <a:pt x="32" y="10"/>
                  </a:cubicBezTo>
                  <a:cubicBezTo>
                    <a:pt x="32" y="10"/>
                    <a:pt x="32" y="10"/>
                    <a:pt x="32" y="10"/>
                  </a:cubicBezTo>
                  <a:cubicBezTo>
                    <a:pt x="30" y="10"/>
                    <a:pt x="29" y="10"/>
                    <a:pt x="27" y="9"/>
                  </a:cubicBezTo>
                  <a:cubicBezTo>
                    <a:pt x="27" y="9"/>
                    <a:pt x="26" y="8"/>
                    <a:pt x="26" y="8"/>
                  </a:cubicBezTo>
                  <a:cubicBezTo>
                    <a:pt x="25" y="8"/>
                    <a:pt x="25" y="8"/>
                    <a:pt x="25" y="8"/>
                  </a:cubicBezTo>
                  <a:cubicBezTo>
                    <a:pt x="25" y="8"/>
                    <a:pt x="25" y="9"/>
                    <a:pt x="24" y="9"/>
                  </a:cubicBezTo>
                  <a:cubicBezTo>
                    <a:pt x="24" y="9"/>
                    <a:pt x="23" y="8"/>
                    <a:pt x="23" y="8"/>
                  </a:cubicBezTo>
                  <a:cubicBezTo>
                    <a:pt x="22" y="8"/>
                    <a:pt x="22" y="8"/>
                    <a:pt x="22" y="8"/>
                  </a:cubicBezTo>
                  <a:cubicBezTo>
                    <a:pt x="22" y="8"/>
                    <a:pt x="22" y="8"/>
                    <a:pt x="22" y="8"/>
                  </a:cubicBezTo>
                  <a:cubicBezTo>
                    <a:pt x="22" y="8"/>
                    <a:pt x="22" y="8"/>
                    <a:pt x="21" y="8"/>
                  </a:cubicBezTo>
                  <a:cubicBezTo>
                    <a:pt x="21" y="7"/>
                    <a:pt x="21" y="7"/>
                    <a:pt x="21" y="7"/>
                  </a:cubicBezTo>
                  <a:cubicBezTo>
                    <a:pt x="20" y="7"/>
                    <a:pt x="20" y="7"/>
                    <a:pt x="20" y="6"/>
                  </a:cubicBezTo>
                  <a:cubicBezTo>
                    <a:pt x="20" y="6"/>
                    <a:pt x="19" y="5"/>
                    <a:pt x="18" y="6"/>
                  </a:cubicBezTo>
                  <a:cubicBezTo>
                    <a:pt x="18" y="6"/>
                    <a:pt x="17" y="6"/>
                    <a:pt x="17" y="5"/>
                  </a:cubicBezTo>
                  <a:cubicBezTo>
                    <a:pt x="16" y="5"/>
                    <a:pt x="16" y="5"/>
                    <a:pt x="16" y="5"/>
                  </a:cubicBezTo>
                  <a:cubicBezTo>
                    <a:pt x="16" y="5"/>
                    <a:pt x="16" y="5"/>
                    <a:pt x="16" y="4"/>
                  </a:cubicBezTo>
                  <a:cubicBezTo>
                    <a:pt x="15" y="4"/>
                    <a:pt x="15" y="4"/>
                    <a:pt x="15" y="4"/>
                  </a:cubicBezTo>
                  <a:cubicBezTo>
                    <a:pt x="14" y="3"/>
                    <a:pt x="13" y="2"/>
                    <a:pt x="12" y="2"/>
                  </a:cubicBezTo>
                  <a:cubicBezTo>
                    <a:pt x="12" y="2"/>
                    <a:pt x="12" y="3"/>
                    <a:pt x="11" y="3"/>
                  </a:cubicBezTo>
                  <a:cubicBezTo>
                    <a:pt x="11" y="3"/>
                    <a:pt x="10" y="2"/>
                    <a:pt x="10" y="2"/>
                  </a:cubicBezTo>
                  <a:cubicBezTo>
                    <a:pt x="9" y="2"/>
                    <a:pt x="9" y="2"/>
                    <a:pt x="8" y="2"/>
                  </a:cubicBezTo>
                  <a:cubicBezTo>
                    <a:pt x="8" y="2"/>
                    <a:pt x="8" y="2"/>
                    <a:pt x="7" y="2"/>
                  </a:cubicBezTo>
                  <a:cubicBezTo>
                    <a:pt x="7" y="2"/>
                    <a:pt x="7" y="1"/>
                    <a:pt x="7" y="1"/>
                  </a:cubicBezTo>
                  <a:cubicBezTo>
                    <a:pt x="6" y="1"/>
                    <a:pt x="6" y="1"/>
                    <a:pt x="5" y="1"/>
                  </a:cubicBezTo>
                  <a:cubicBezTo>
                    <a:pt x="5" y="0"/>
                    <a:pt x="4" y="0"/>
                    <a:pt x="4" y="1"/>
                  </a:cubicBezTo>
                  <a:cubicBezTo>
                    <a:pt x="4" y="0"/>
                    <a:pt x="4" y="0"/>
                    <a:pt x="3" y="0"/>
                  </a:cubicBezTo>
                  <a:cubicBezTo>
                    <a:pt x="3" y="0"/>
                    <a:pt x="2" y="1"/>
                    <a:pt x="2" y="1"/>
                  </a:cubicBezTo>
                  <a:cubicBezTo>
                    <a:pt x="2" y="1"/>
                    <a:pt x="2" y="1"/>
                    <a:pt x="2" y="1"/>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14" name="Freeform 32"/>
            <p:cNvSpPr>
              <a:spLocks/>
            </p:cNvSpPr>
            <p:nvPr/>
          </p:nvSpPr>
          <p:spPr bwMode="auto">
            <a:xfrm>
              <a:off x="2964" y="1566"/>
              <a:ext cx="64" cy="40"/>
            </a:xfrm>
            <a:custGeom>
              <a:avLst/>
              <a:gdLst>
                <a:gd name="T0" fmla="*/ 1 w 27"/>
                <a:gd name="T1" fmla="*/ 14 h 17"/>
                <a:gd name="T2" fmla="*/ 1 w 27"/>
                <a:gd name="T3" fmla="*/ 15 h 17"/>
                <a:gd name="T4" fmla="*/ 3 w 27"/>
                <a:gd name="T5" fmla="*/ 17 h 17"/>
                <a:gd name="T6" fmla="*/ 4 w 27"/>
                <a:gd name="T7" fmla="*/ 17 h 17"/>
                <a:gd name="T8" fmla="*/ 5 w 27"/>
                <a:gd name="T9" fmla="*/ 17 h 17"/>
                <a:gd name="T10" fmla="*/ 5 w 27"/>
                <a:gd name="T11" fmla="*/ 16 h 17"/>
                <a:gd name="T12" fmla="*/ 6 w 27"/>
                <a:gd name="T13" fmla="*/ 15 h 17"/>
                <a:gd name="T14" fmla="*/ 7 w 27"/>
                <a:gd name="T15" fmla="*/ 15 h 17"/>
                <a:gd name="T16" fmla="*/ 7 w 27"/>
                <a:gd name="T17" fmla="*/ 15 h 17"/>
                <a:gd name="T18" fmla="*/ 7 w 27"/>
                <a:gd name="T19" fmla="*/ 15 h 17"/>
                <a:gd name="T20" fmla="*/ 7 w 27"/>
                <a:gd name="T21" fmla="*/ 13 h 17"/>
                <a:gd name="T22" fmla="*/ 8 w 27"/>
                <a:gd name="T23" fmla="*/ 11 h 17"/>
                <a:gd name="T24" fmla="*/ 9 w 27"/>
                <a:gd name="T25" fmla="*/ 9 h 17"/>
                <a:gd name="T26" fmla="*/ 10 w 27"/>
                <a:gd name="T27" fmla="*/ 8 h 17"/>
                <a:gd name="T28" fmla="*/ 10 w 27"/>
                <a:gd name="T29" fmla="*/ 8 h 17"/>
                <a:gd name="T30" fmla="*/ 12 w 27"/>
                <a:gd name="T31" fmla="*/ 6 h 17"/>
                <a:gd name="T32" fmla="*/ 14 w 27"/>
                <a:gd name="T33" fmla="*/ 6 h 17"/>
                <a:gd name="T34" fmla="*/ 16 w 27"/>
                <a:gd name="T35" fmla="*/ 4 h 17"/>
                <a:gd name="T36" fmla="*/ 16 w 27"/>
                <a:gd name="T37" fmla="*/ 3 h 17"/>
                <a:gd name="T38" fmla="*/ 17 w 27"/>
                <a:gd name="T39" fmla="*/ 3 h 17"/>
                <a:gd name="T40" fmla="*/ 23 w 27"/>
                <a:gd name="T41" fmla="*/ 3 h 17"/>
                <a:gd name="T42" fmla="*/ 26 w 27"/>
                <a:gd name="T43" fmla="*/ 3 h 17"/>
                <a:gd name="T44" fmla="*/ 26 w 27"/>
                <a:gd name="T45" fmla="*/ 3 h 17"/>
                <a:gd name="T46" fmla="*/ 27 w 27"/>
                <a:gd name="T47" fmla="*/ 3 h 17"/>
                <a:gd name="T48" fmla="*/ 26 w 27"/>
                <a:gd name="T49" fmla="*/ 2 h 17"/>
                <a:gd name="T50" fmla="*/ 26 w 27"/>
                <a:gd name="T51" fmla="*/ 2 h 17"/>
                <a:gd name="T52" fmla="*/ 25 w 27"/>
                <a:gd name="T53" fmla="*/ 2 h 17"/>
                <a:gd name="T54" fmla="*/ 21 w 27"/>
                <a:gd name="T55" fmla="*/ 0 h 17"/>
                <a:gd name="T56" fmla="*/ 16 w 27"/>
                <a:gd name="T57" fmla="*/ 0 h 17"/>
                <a:gd name="T58" fmla="*/ 14 w 27"/>
                <a:gd name="T59" fmla="*/ 1 h 17"/>
                <a:gd name="T60" fmla="*/ 12 w 27"/>
                <a:gd name="T61" fmla="*/ 1 h 17"/>
                <a:gd name="T62" fmla="*/ 11 w 27"/>
                <a:gd name="T63" fmla="*/ 2 h 17"/>
                <a:gd name="T64" fmla="*/ 8 w 27"/>
                <a:gd name="T65" fmla="*/ 3 h 17"/>
                <a:gd name="T66" fmla="*/ 7 w 27"/>
                <a:gd name="T67" fmla="*/ 5 h 17"/>
                <a:gd name="T68" fmla="*/ 5 w 27"/>
                <a:gd name="T69" fmla="*/ 6 h 17"/>
                <a:gd name="T70" fmla="*/ 5 w 27"/>
                <a:gd name="T71" fmla="*/ 7 h 17"/>
                <a:gd name="T72" fmla="*/ 3 w 27"/>
                <a:gd name="T73" fmla="*/ 9 h 17"/>
                <a:gd name="T74" fmla="*/ 2 w 27"/>
                <a:gd name="T75" fmla="*/ 11 h 17"/>
                <a:gd name="T76" fmla="*/ 1 w 27"/>
                <a:gd name="T77" fmla="*/ 13 h 17"/>
                <a:gd name="T78" fmla="*/ 0 w 27"/>
                <a:gd name="T79"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 h="17">
                  <a:moveTo>
                    <a:pt x="0" y="14"/>
                  </a:moveTo>
                  <a:cubicBezTo>
                    <a:pt x="0" y="14"/>
                    <a:pt x="1" y="14"/>
                    <a:pt x="1" y="14"/>
                  </a:cubicBezTo>
                  <a:cubicBezTo>
                    <a:pt x="1" y="15"/>
                    <a:pt x="1" y="15"/>
                    <a:pt x="1" y="15"/>
                  </a:cubicBezTo>
                  <a:cubicBezTo>
                    <a:pt x="1" y="15"/>
                    <a:pt x="1" y="15"/>
                    <a:pt x="1" y="15"/>
                  </a:cubicBezTo>
                  <a:cubicBezTo>
                    <a:pt x="1" y="16"/>
                    <a:pt x="1" y="17"/>
                    <a:pt x="2" y="17"/>
                  </a:cubicBezTo>
                  <a:cubicBezTo>
                    <a:pt x="2" y="17"/>
                    <a:pt x="2" y="17"/>
                    <a:pt x="3" y="17"/>
                  </a:cubicBezTo>
                  <a:cubicBezTo>
                    <a:pt x="3" y="17"/>
                    <a:pt x="3" y="17"/>
                    <a:pt x="3" y="17"/>
                  </a:cubicBezTo>
                  <a:cubicBezTo>
                    <a:pt x="4" y="17"/>
                    <a:pt x="4" y="17"/>
                    <a:pt x="4" y="17"/>
                  </a:cubicBezTo>
                  <a:cubicBezTo>
                    <a:pt x="4" y="17"/>
                    <a:pt x="4" y="16"/>
                    <a:pt x="4" y="16"/>
                  </a:cubicBezTo>
                  <a:cubicBezTo>
                    <a:pt x="4" y="16"/>
                    <a:pt x="4" y="16"/>
                    <a:pt x="5" y="17"/>
                  </a:cubicBezTo>
                  <a:cubicBezTo>
                    <a:pt x="5" y="17"/>
                    <a:pt x="5" y="17"/>
                    <a:pt x="5" y="17"/>
                  </a:cubicBezTo>
                  <a:cubicBezTo>
                    <a:pt x="5" y="17"/>
                    <a:pt x="5" y="17"/>
                    <a:pt x="5" y="16"/>
                  </a:cubicBezTo>
                  <a:cubicBezTo>
                    <a:pt x="5" y="16"/>
                    <a:pt x="5" y="16"/>
                    <a:pt x="6" y="15"/>
                  </a:cubicBezTo>
                  <a:cubicBezTo>
                    <a:pt x="6" y="15"/>
                    <a:pt x="6" y="15"/>
                    <a:pt x="6" y="15"/>
                  </a:cubicBezTo>
                  <a:cubicBezTo>
                    <a:pt x="6" y="15"/>
                    <a:pt x="6"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4"/>
                    <a:pt x="7" y="14"/>
                    <a:pt x="7" y="14"/>
                  </a:cubicBezTo>
                  <a:cubicBezTo>
                    <a:pt x="7" y="14"/>
                    <a:pt x="7" y="14"/>
                    <a:pt x="7" y="13"/>
                  </a:cubicBezTo>
                  <a:cubicBezTo>
                    <a:pt x="7" y="13"/>
                    <a:pt x="7" y="13"/>
                    <a:pt x="7" y="13"/>
                  </a:cubicBezTo>
                  <a:cubicBezTo>
                    <a:pt x="8" y="13"/>
                    <a:pt x="8" y="13"/>
                    <a:pt x="8" y="11"/>
                  </a:cubicBezTo>
                  <a:cubicBezTo>
                    <a:pt x="8" y="11"/>
                    <a:pt x="8" y="11"/>
                    <a:pt x="9" y="11"/>
                  </a:cubicBezTo>
                  <a:cubicBezTo>
                    <a:pt x="9" y="10"/>
                    <a:pt x="9" y="10"/>
                    <a:pt x="9" y="9"/>
                  </a:cubicBezTo>
                  <a:cubicBezTo>
                    <a:pt x="9" y="9"/>
                    <a:pt x="9" y="9"/>
                    <a:pt x="9" y="9"/>
                  </a:cubicBezTo>
                  <a:cubicBezTo>
                    <a:pt x="9" y="8"/>
                    <a:pt x="10" y="8"/>
                    <a:pt x="10" y="8"/>
                  </a:cubicBezTo>
                  <a:cubicBezTo>
                    <a:pt x="10" y="8"/>
                    <a:pt x="10" y="8"/>
                    <a:pt x="10" y="8"/>
                  </a:cubicBezTo>
                  <a:cubicBezTo>
                    <a:pt x="10" y="8"/>
                    <a:pt x="10" y="8"/>
                    <a:pt x="10" y="8"/>
                  </a:cubicBezTo>
                  <a:cubicBezTo>
                    <a:pt x="11" y="7"/>
                    <a:pt x="11" y="7"/>
                    <a:pt x="11" y="7"/>
                  </a:cubicBezTo>
                  <a:cubicBezTo>
                    <a:pt x="12" y="7"/>
                    <a:pt x="12" y="6"/>
                    <a:pt x="12" y="6"/>
                  </a:cubicBezTo>
                  <a:cubicBezTo>
                    <a:pt x="12" y="6"/>
                    <a:pt x="12" y="6"/>
                    <a:pt x="13" y="6"/>
                  </a:cubicBezTo>
                  <a:cubicBezTo>
                    <a:pt x="13" y="6"/>
                    <a:pt x="14" y="6"/>
                    <a:pt x="14" y="6"/>
                  </a:cubicBezTo>
                  <a:cubicBezTo>
                    <a:pt x="14" y="6"/>
                    <a:pt x="14" y="6"/>
                    <a:pt x="14" y="6"/>
                  </a:cubicBezTo>
                  <a:cubicBezTo>
                    <a:pt x="15" y="5"/>
                    <a:pt x="15" y="5"/>
                    <a:pt x="16" y="4"/>
                  </a:cubicBezTo>
                  <a:cubicBezTo>
                    <a:pt x="16" y="3"/>
                    <a:pt x="16" y="3"/>
                    <a:pt x="16" y="3"/>
                  </a:cubicBezTo>
                  <a:cubicBezTo>
                    <a:pt x="16" y="3"/>
                    <a:pt x="16" y="3"/>
                    <a:pt x="16" y="3"/>
                  </a:cubicBezTo>
                  <a:cubicBezTo>
                    <a:pt x="16" y="3"/>
                    <a:pt x="17" y="4"/>
                    <a:pt x="17" y="3"/>
                  </a:cubicBezTo>
                  <a:cubicBezTo>
                    <a:pt x="17" y="3"/>
                    <a:pt x="17" y="3"/>
                    <a:pt x="17" y="3"/>
                  </a:cubicBezTo>
                  <a:cubicBezTo>
                    <a:pt x="18" y="3"/>
                    <a:pt x="19" y="3"/>
                    <a:pt x="21" y="3"/>
                  </a:cubicBezTo>
                  <a:cubicBezTo>
                    <a:pt x="22" y="3"/>
                    <a:pt x="22" y="3"/>
                    <a:pt x="23" y="3"/>
                  </a:cubicBezTo>
                  <a:cubicBezTo>
                    <a:pt x="24" y="3"/>
                    <a:pt x="24" y="3"/>
                    <a:pt x="24" y="3"/>
                  </a:cubicBezTo>
                  <a:cubicBezTo>
                    <a:pt x="25" y="3"/>
                    <a:pt x="25" y="3"/>
                    <a:pt x="26" y="3"/>
                  </a:cubicBezTo>
                  <a:cubicBezTo>
                    <a:pt x="26" y="3"/>
                    <a:pt x="26" y="3"/>
                    <a:pt x="26" y="3"/>
                  </a:cubicBezTo>
                  <a:cubicBezTo>
                    <a:pt x="26" y="3"/>
                    <a:pt x="26" y="3"/>
                    <a:pt x="26" y="3"/>
                  </a:cubicBezTo>
                  <a:cubicBezTo>
                    <a:pt x="26" y="3"/>
                    <a:pt x="27" y="3"/>
                    <a:pt x="27" y="3"/>
                  </a:cubicBezTo>
                  <a:cubicBezTo>
                    <a:pt x="27" y="3"/>
                    <a:pt x="27" y="3"/>
                    <a:pt x="27" y="3"/>
                  </a:cubicBezTo>
                  <a:cubicBezTo>
                    <a:pt x="27" y="2"/>
                    <a:pt x="27" y="2"/>
                    <a:pt x="27" y="2"/>
                  </a:cubicBezTo>
                  <a:cubicBezTo>
                    <a:pt x="27" y="2"/>
                    <a:pt x="27" y="2"/>
                    <a:pt x="26" y="2"/>
                  </a:cubicBezTo>
                  <a:cubicBezTo>
                    <a:pt x="26" y="2"/>
                    <a:pt x="26" y="2"/>
                    <a:pt x="26" y="2"/>
                  </a:cubicBezTo>
                  <a:cubicBezTo>
                    <a:pt x="26" y="2"/>
                    <a:pt x="26" y="2"/>
                    <a:pt x="26" y="2"/>
                  </a:cubicBezTo>
                  <a:cubicBezTo>
                    <a:pt x="26" y="2"/>
                    <a:pt x="26" y="2"/>
                    <a:pt x="26" y="2"/>
                  </a:cubicBezTo>
                  <a:cubicBezTo>
                    <a:pt x="26" y="1"/>
                    <a:pt x="25" y="1"/>
                    <a:pt x="25" y="2"/>
                  </a:cubicBezTo>
                  <a:cubicBezTo>
                    <a:pt x="24" y="1"/>
                    <a:pt x="23" y="1"/>
                    <a:pt x="23" y="1"/>
                  </a:cubicBezTo>
                  <a:cubicBezTo>
                    <a:pt x="22" y="0"/>
                    <a:pt x="22" y="0"/>
                    <a:pt x="21" y="0"/>
                  </a:cubicBezTo>
                  <a:cubicBezTo>
                    <a:pt x="20" y="0"/>
                    <a:pt x="18" y="0"/>
                    <a:pt x="17" y="0"/>
                  </a:cubicBezTo>
                  <a:cubicBezTo>
                    <a:pt x="17" y="0"/>
                    <a:pt x="16" y="0"/>
                    <a:pt x="16" y="0"/>
                  </a:cubicBezTo>
                  <a:cubicBezTo>
                    <a:pt x="15" y="0"/>
                    <a:pt x="14" y="0"/>
                    <a:pt x="14" y="1"/>
                  </a:cubicBezTo>
                  <a:cubicBezTo>
                    <a:pt x="14" y="1"/>
                    <a:pt x="14" y="1"/>
                    <a:pt x="14" y="1"/>
                  </a:cubicBezTo>
                  <a:cubicBezTo>
                    <a:pt x="13" y="1"/>
                    <a:pt x="13" y="1"/>
                    <a:pt x="12" y="1"/>
                  </a:cubicBezTo>
                  <a:cubicBezTo>
                    <a:pt x="12" y="1"/>
                    <a:pt x="12" y="1"/>
                    <a:pt x="12" y="1"/>
                  </a:cubicBezTo>
                  <a:cubicBezTo>
                    <a:pt x="12" y="1"/>
                    <a:pt x="12" y="1"/>
                    <a:pt x="12" y="1"/>
                  </a:cubicBezTo>
                  <a:cubicBezTo>
                    <a:pt x="11" y="2"/>
                    <a:pt x="11" y="2"/>
                    <a:pt x="11" y="2"/>
                  </a:cubicBezTo>
                  <a:cubicBezTo>
                    <a:pt x="11" y="2"/>
                    <a:pt x="11" y="2"/>
                    <a:pt x="10" y="2"/>
                  </a:cubicBezTo>
                  <a:cubicBezTo>
                    <a:pt x="9" y="2"/>
                    <a:pt x="8" y="3"/>
                    <a:pt x="8" y="3"/>
                  </a:cubicBezTo>
                  <a:cubicBezTo>
                    <a:pt x="8" y="3"/>
                    <a:pt x="8" y="4"/>
                    <a:pt x="8" y="4"/>
                  </a:cubicBezTo>
                  <a:cubicBezTo>
                    <a:pt x="8" y="5"/>
                    <a:pt x="7" y="5"/>
                    <a:pt x="7" y="5"/>
                  </a:cubicBezTo>
                  <a:cubicBezTo>
                    <a:pt x="7" y="5"/>
                    <a:pt x="6" y="5"/>
                    <a:pt x="6" y="6"/>
                  </a:cubicBezTo>
                  <a:cubicBezTo>
                    <a:pt x="6" y="6"/>
                    <a:pt x="5" y="6"/>
                    <a:pt x="5" y="6"/>
                  </a:cubicBezTo>
                  <a:cubicBezTo>
                    <a:pt x="5" y="6"/>
                    <a:pt x="5" y="6"/>
                    <a:pt x="5" y="6"/>
                  </a:cubicBezTo>
                  <a:cubicBezTo>
                    <a:pt x="5" y="7"/>
                    <a:pt x="5" y="7"/>
                    <a:pt x="5" y="7"/>
                  </a:cubicBezTo>
                  <a:cubicBezTo>
                    <a:pt x="4" y="7"/>
                    <a:pt x="3" y="8"/>
                    <a:pt x="3" y="9"/>
                  </a:cubicBezTo>
                  <a:cubicBezTo>
                    <a:pt x="3" y="9"/>
                    <a:pt x="3" y="9"/>
                    <a:pt x="3" y="9"/>
                  </a:cubicBezTo>
                  <a:cubicBezTo>
                    <a:pt x="3" y="10"/>
                    <a:pt x="3" y="10"/>
                    <a:pt x="3" y="10"/>
                  </a:cubicBezTo>
                  <a:cubicBezTo>
                    <a:pt x="3" y="10"/>
                    <a:pt x="2" y="11"/>
                    <a:pt x="2" y="11"/>
                  </a:cubicBezTo>
                  <a:cubicBezTo>
                    <a:pt x="1" y="12"/>
                    <a:pt x="1" y="12"/>
                    <a:pt x="1" y="12"/>
                  </a:cubicBezTo>
                  <a:cubicBezTo>
                    <a:pt x="1" y="13"/>
                    <a:pt x="1" y="13"/>
                    <a:pt x="1" y="13"/>
                  </a:cubicBezTo>
                  <a:cubicBezTo>
                    <a:pt x="0" y="13"/>
                    <a:pt x="0" y="13"/>
                    <a:pt x="0" y="13"/>
                  </a:cubicBezTo>
                  <a:cubicBezTo>
                    <a:pt x="0" y="13"/>
                    <a:pt x="0" y="13"/>
                    <a:pt x="0" y="13"/>
                  </a:cubicBezTo>
                  <a:cubicBezTo>
                    <a:pt x="0" y="14"/>
                    <a:pt x="0" y="14"/>
                    <a:pt x="0" y="14"/>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115" name="Freeform 33"/>
            <p:cNvSpPr>
              <a:spLocks/>
            </p:cNvSpPr>
            <p:nvPr/>
          </p:nvSpPr>
          <p:spPr bwMode="auto">
            <a:xfrm>
              <a:off x="4242" y="2419"/>
              <a:ext cx="62" cy="38"/>
            </a:xfrm>
            <a:custGeom>
              <a:avLst/>
              <a:gdLst>
                <a:gd name="T0" fmla="*/ 24 w 26"/>
                <a:gd name="T1" fmla="*/ 0 h 16"/>
                <a:gd name="T2" fmla="*/ 22 w 26"/>
                <a:gd name="T3" fmla="*/ 0 h 16"/>
                <a:gd name="T4" fmla="*/ 21 w 26"/>
                <a:gd name="T5" fmla="*/ 1 h 16"/>
                <a:gd name="T6" fmla="*/ 19 w 26"/>
                <a:gd name="T7" fmla="*/ 1 h 16"/>
                <a:gd name="T8" fmla="*/ 18 w 26"/>
                <a:gd name="T9" fmla="*/ 1 h 16"/>
                <a:gd name="T10" fmla="*/ 16 w 26"/>
                <a:gd name="T11" fmla="*/ 1 h 16"/>
                <a:gd name="T12" fmla="*/ 13 w 26"/>
                <a:gd name="T13" fmla="*/ 2 h 16"/>
                <a:gd name="T14" fmla="*/ 12 w 26"/>
                <a:gd name="T15" fmla="*/ 2 h 16"/>
                <a:gd name="T16" fmla="*/ 9 w 26"/>
                <a:gd name="T17" fmla="*/ 4 h 16"/>
                <a:gd name="T18" fmla="*/ 6 w 26"/>
                <a:gd name="T19" fmla="*/ 5 h 16"/>
                <a:gd name="T20" fmla="*/ 3 w 26"/>
                <a:gd name="T21" fmla="*/ 8 h 16"/>
                <a:gd name="T22" fmla="*/ 2 w 26"/>
                <a:gd name="T23" fmla="*/ 9 h 16"/>
                <a:gd name="T24" fmla="*/ 1 w 26"/>
                <a:gd name="T25" fmla="*/ 10 h 16"/>
                <a:gd name="T26" fmla="*/ 1 w 26"/>
                <a:gd name="T27" fmla="*/ 11 h 16"/>
                <a:gd name="T28" fmla="*/ 1 w 26"/>
                <a:gd name="T29" fmla="*/ 12 h 16"/>
                <a:gd name="T30" fmla="*/ 0 w 26"/>
                <a:gd name="T31" fmla="*/ 13 h 16"/>
                <a:gd name="T32" fmla="*/ 2 w 26"/>
                <a:gd name="T33" fmla="*/ 15 h 16"/>
                <a:gd name="T34" fmla="*/ 4 w 26"/>
                <a:gd name="T35" fmla="*/ 16 h 16"/>
                <a:gd name="T36" fmla="*/ 5 w 26"/>
                <a:gd name="T37" fmla="*/ 16 h 16"/>
                <a:gd name="T38" fmla="*/ 6 w 26"/>
                <a:gd name="T39" fmla="*/ 14 h 16"/>
                <a:gd name="T40" fmla="*/ 6 w 26"/>
                <a:gd name="T41" fmla="*/ 12 h 16"/>
                <a:gd name="T42" fmla="*/ 7 w 26"/>
                <a:gd name="T43" fmla="*/ 12 h 16"/>
                <a:gd name="T44" fmla="*/ 9 w 26"/>
                <a:gd name="T45" fmla="*/ 10 h 16"/>
                <a:gd name="T46" fmla="*/ 12 w 26"/>
                <a:gd name="T47" fmla="*/ 8 h 16"/>
                <a:gd name="T48" fmla="*/ 14 w 26"/>
                <a:gd name="T49" fmla="*/ 6 h 16"/>
                <a:gd name="T50" fmla="*/ 15 w 26"/>
                <a:gd name="T51" fmla="*/ 5 h 16"/>
                <a:gd name="T52" fmla="*/ 17 w 26"/>
                <a:gd name="T53" fmla="*/ 5 h 16"/>
                <a:gd name="T54" fmla="*/ 19 w 26"/>
                <a:gd name="T55" fmla="*/ 4 h 16"/>
                <a:gd name="T56" fmla="*/ 21 w 26"/>
                <a:gd name="T57" fmla="*/ 3 h 16"/>
                <a:gd name="T58" fmla="*/ 23 w 26"/>
                <a:gd name="T59" fmla="*/ 3 h 16"/>
                <a:gd name="T60" fmla="*/ 25 w 26"/>
                <a:gd name="T61" fmla="*/ 2 h 16"/>
                <a:gd name="T62" fmla="*/ 25 w 26"/>
                <a:gd name="T63" fmla="*/ 1 h 16"/>
                <a:gd name="T64" fmla="*/ 25 w 26"/>
                <a:gd name="T6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16">
                  <a:moveTo>
                    <a:pt x="25" y="0"/>
                  </a:moveTo>
                  <a:cubicBezTo>
                    <a:pt x="25" y="0"/>
                    <a:pt x="25" y="0"/>
                    <a:pt x="24" y="0"/>
                  </a:cubicBezTo>
                  <a:cubicBezTo>
                    <a:pt x="24" y="0"/>
                    <a:pt x="24" y="0"/>
                    <a:pt x="23" y="0"/>
                  </a:cubicBezTo>
                  <a:cubicBezTo>
                    <a:pt x="23" y="0"/>
                    <a:pt x="23" y="0"/>
                    <a:pt x="22" y="0"/>
                  </a:cubicBezTo>
                  <a:cubicBezTo>
                    <a:pt x="22" y="0"/>
                    <a:pt x="22" y="0"/>
                    <a:pt x="22" y="0"/>
                  </a:cubicBezTo>
                  <a:cubicBezTo>
                    <a:pt x="22" y="1"/>
                    <a:pt x="22" y="1"/>
                    <a:pt x="21" y="1"/>
                  </a:cubicBezTo>
                  <a:cubicBezTo>
                    <a:pt x="21" y="1"/>
                    <a:pt x="21" y="1"/>
                    <a:pt x="20" y="1"/>
                  </a:cubicBezTo>
                  <a:cubicBezTo>
                    <a:pt x="20" y="0"/>
                    <a:pt x="19" y="1"/>
                    <a:pt x="19" y="1"/>
                  </a:cubicBezTo>
                  <a:cubicBezTo>
                    <a:pt x="19" y="1"/>
                    <a:pt x="19" y="1"/>
                    <a:pt x="19" y="1"/>
                  </a:cubicBezTo>
                  <a:cubicBezTo>
                    <a:pt x="19" y="1"/>
                    <a:pt x="19" y="1"/>
                    <a:pt x="18" y="1"/>
                  </a:cubicBezTo>
                  <a:cubicBezTo>
                    <a:pt x="18" y="1"/>
                    <a:pt x="17" y="1"/>
                    <a:pt x="16" y="1"/>
                  </a:cubicBezTo>
                  <a:cubicBezTo>
                    <a:pt x="16" y="1"/>
                    <a:pt x="16" y="1"/>
                    <a:pt x="16" y="1"/>
                  </a:cubicBezTo>
                  <a:cubicBezTo>
                    <a:pt x="15" y="1"/>
                    <a:pt x="14" y="1"/>
                    <a:pt x="14" y="2"/>
                  </a:cubicBezTo>
                  <a:cubicBezTo>
                    <a:pt x="13" y="2"/>
                    <a:pt x="13" y="2"/>
                    <a:pt x="13" y="2"/>
                  </a:cubicBezTo>
                  <a:cubicBezTo>
                    <a:pt x="12" y="2"/>
                    <a:pt x="12" y="2"/>
                    <a:pt x="12" y="2"/>
                  </a:cubicBezTo>
                  <a:cubicBezTo>
                    <a:pt x="12" y="2"/>
                    <a:pt x="12" y="2"/>
                    <a:pt x="12" y="2"/>
                  </a:cubicBezTo>
                  <a:cubicBezTo>
                    <a:pt x="11" y="3"/>
                    <a:pt x="10" y="4"/>
                    <a:pt x="9" y="4"/>
                  </a:cubicBezTo>
                  <a:cubicBezTo>
                    <a:pt x="9" y="4"/>
                    <a:pt x="9" y="4"/>
                    <a:pt x="9" y="4"/>
                  </a:cubicBezTo>
                  <a:cubicBezTo>
                    <a:pt x="8" y="4"/>
                    <a:pt x="8" y="4"/>
                    <a:pt x="7" y="5"/>
                  </a:cubicBezTo>
                  <a:cubicBezTo>
                    <a:pt x="7" y="5"/>
                    <a:pt x="7" y="5"/>
                    <a:pt x="6" y="5"/>
                  </a:cubicBezTo>
                  <a:cubicBezTo>
                    <a:pt x="6" y="5"/>
                    <a:pt x="6" y="5"/>
                    <a:pt x="6" y="5"/>
                  </a:cubicBezTo>
                  <a:cubicBezTo>
                    <a:pt x="5" y="5"/>
                    <a:pt x="3" y="6"/>
                    <a:pt x="3" y="8"/>
                  </a:cubicBezTo>
                  <a:cubicBezTo>
                    <a:pt x="3" y="8"/>
                    <a:pt x="3" y="8"/>
                    <a:pt x="3" y="8"/>
                  </a:cubicBezTo>
                  <a:cubicBezTo>
                    <a:pt x="2" y="8"/>
                    <a:pt x="2" y="9"/>
                    <a:pt x="2" y="9"/>
                  </a:cubicBezTo>
                  <a:cubicBezTo>
                    <a:pt x="2" y="10"/>
                    <a:pt x="2" y="10"/>
                    <a:pt x="1" y="10"/>
                  </a:cubicBezTo>
                  <a:cubicBezTo>
                    <a:pt x="1" y="10"/>
                    <a:pt x="1" y="10"/>
                    <a:pt x="1" y="10"/>
                  </a:cubicBezTo>
                  <a:cubicBezTo>
                    <a:pt x="1" y="11"/>
                    <a:pt x="1" y="11"/>
                    <a:pt x="1" y="11"/>
                  </a:cubicBezTo>
                  <a:cubicBezTo>
                    <a:pt x="1" y="11"/>
                    <a:pt x="1" y="11"/>
                    <a:pt x="1" y="11"/>
                  </a:cubicBezTo>
                  <a:cubicBezTo>
                    <a:pt x="0" y="11"/>
                    <a:pt x="0" y="11"/>
                    <a:pt x="0" y="11"/>
                  </a:cubicBezTo>
                  <a:cubicBezTo>
                    <a:pt x="1" y="12"/>
                    <a:pt x="1" y="12"/>
                    <a:pt x="1" y="12"/>
                  </a:cubicBezTo>
                  <a:cubicBezTo>
                    <a:pt x="0" y="12"/>
                    <a:pt x="0" y="12"/>
                    <a:pt x="0" y="13"/>
                  </a:cubicBezTo>
                  <a:cubicBezTo>
                    <a:pt x="0" y="13"/>
                    <a:pt x="0" y="13"/>
                    <a:pt x="0" y="13"/>
                  </a:cubicBezTo>
                  <a:cubicBezTo>
                    <a:pt x="0" y="14"/>
                    <a:pt x="0" y="15"/>
                    <a:pt x="2" y="15"/>
                  </a:cubicBezTo>
                  <a:cubicBezTo>
                    <a:pt x="2" y="15"/>
                    <a:pt x="2" y="15"/>
                    <a:pt x="2" y="15"/>
                  </a:cubicBezTo>
                  <a:cubicBezTo>
                    <a:pt x="2" y="15"/>
                    <a:pt x="2" y="15"/>
                    <a:pt x="2" y="16"/>
                  </a:cubicBezTo>
                  <a:cubicBezTo>
                    <a:pt x="3" y="16"/>
                    <a:pt x="3" y="16"/>
                    <a:pt x="4" y="16"/>
                  </a:cubicBezTo>
                  <a:cubicBezTo>
                    <a:pt x="4" y="16"/>
                    <a:pt x="4" y="16"/>
                    <a:pt x="4" y="16"/>
                  </a:cubicBezTo>
                  <a:cubicBezTo>
                    <a:pt x="5" y="16"/>
                    <a:pt x="5" y="16"/>
                    <a:pt x="5" y="16"/>
                  </a:cubicBezTo>
                  <a:cubicBezTo>
                    <a:pt x="6" y="16"/>
                    <a:pt x="6" y="16"/>
                    <a:pt x="7" y="15"/>
                  </a:cubicBezTo>
                  <a:cubicBezTo>
                    <a:pt x="7" y="15"/>
                    <a:pt x="7" y="14"/>
                    <a:pt x="6" y="14"/>
                  </a:cubicBezTo>
                  <a:cubicBezTo>
                    <a:pt x="6" y="14"/>
                    <a:pt x="6" y="14"/>
                    <a:pt x="6" y="14"/>
                  </a:cubicBezTo>
                  <a:cubicBezTo>
                    <a:pt x="6" y="13"/>
                    <a:pt x="6" y="12"/>
                    <a:pt x="6" y="12"/>
                  </a:cubicBezTo>
                  <a:cubicBezTo>
                    <a:pt x="6" y="12"/>
                    <a:pt x="7" y="12"/>
                    <a:pt x="7" y="12"/>
                  </a:cubicBezTo>
                  <a:cubicBezTo>
                    <a:pt x="7" y="12"/>
                    <a:pt x="7" y="12"/>
                    <a:pt x="7" y="12"/>
                  </a:cubicBezTo>
                  <a:cubicBezTo>
                    <a:pt x="7" y="12"/>
                    <a:pt x="8" y="12"/>
                    <a:pt x="8" y="11"/>
                  </a:cubicBezTo>
                  <a:cubicBezTo>
                    <a:pt x="8" y="11"/>
                    <a:pt x="9" y="10"/>
                    <a:pt x="9" y="10"/>
                  </a:cubicBezTo>
                  <a:cubicBezTo>
                    <a:pt x="10" y="9"/>
                    <a:pt x="10" y="9"/>
                    <a:pt x="11" y="9"/>
                  </a:cubicBezTo>
                  <a:cubicBezTo>
                    <a:pt x="12" y="9"/>
                    <a:pt x="12" y="9"/>
                    <a:pt x="12" y="8"/>
                  </a:cubicBezTo>
                  <a:cubicBezTo>
                    <a:pt x="12" y="8"/>
                    <a:pt x="13" y="8"/>
                    <a:pt x="13" y="7"/>
                  </a:cubicBezTo>
                  <a:cubicBezTo>
                    <a:pt x="13" y="7"/>
                    <a:pt x="13" y="7"/>
                    <a:pt x="14" y="6"/>
                  </a:cubicBezTo>
                  <a:cubicBezTo>
                    <a:pt x="14" y="6"/>
                    <a:pt x="14" y="6"/>
                    <a:pt x="15" y="5"/>
                  </a:cubicBezTo>
                  <a:cubicBezTo>
                    <a:pt x="15" y="5"/>
                    <a:pt x="15" y="5"/>
                    <a:pt x="15" y="5"/>
                  </a:cubicBezTo>
                  <a:cubicBezTo>
                    <a:pt x="16" y="5"/>
                    <a:pt x="16" y="5"/>
                    <a:pt x="17" y="5"/>
                  </a:cubicBezTo>
                  <a:cubicBezTo>
                    <a:pt x="17" y="5"/>
                    <a:pt x="17" y="5"/>
                    <a:pt x="17" y="5"/>
                  </a:cubicBezTo>
                  <a:cubicBezTo>
                    <a:pt x="18" y="5"/>
                    <a:pt x="18" y="4"/>
                    <a:pt x="18" y="4"/>
                  </a:cubicBezTo>
                  <a:cubicBezTo>
                    <a:pt x="19" y="4"/>
                    <a:pt x="19" y="4"/>
                    <a:pt x="19" y="4"/>
                  </a:cubicBezTo>
                  <a:cubicBezTo>
                    <a:pt x="19" y="4"/>
                    <a:pt x="19" y="4"/>
                    <a:pt x="19" y="4"/>
                  </a:cubicBezTo>
                  <a:cubicBezTo>
                    <a:pt x="20" y="4"/>
                    <a:pt x="20" y="3"/>
                    <a:pt x="21" y="3"/>
                  </a:cubicBezTo>
                  <a:cubicBezTo>
                    <a:pt x="21" y="3"/>
                    <a:pt x="21" y="3"/>
                    <a:pt x="21" y="3"/>
                  </a:cubicBezTo>
                  <a:cubicBezTo>
                    <a:pt x="22" y="3"/>
                    <a:pt x="22" y="3"/>
                    <a:pt x="23" y="3"/>
                  </a:cubicBezTo>
                  <a:cubicBezTo>
                    <a:pt x="23" y="2"/>
                    <a:pt x="24" y="2"/>
                    <a:pt x="24" y="2"/>
                  </a:cubicBezTo>
                  <a:cubicBezTo>
                    <a:pt x="25" y="2"/>
                    <a:pt x="25" y="2"/>
                    <a:pt x="25" y="2"/>
                  </a:cubicBezTo>
                  <a:cubicBezTo>
                    <a:pt x="25" y="2"/>
                    <a:pt x="25" y="2"/>
                    <a:pt x="25" y="2"/>
                  </a:cubicBezTo>
                  <a:cubicBezTo>
                    <a:pt x="25" y="2"/>
                    <a:pt x="26" y="1"/>
                    <a:pt x="25" y="1"/>
                  </a:cubicBezTo>
                  <a:cubicBezTo>
                    <a:pt x="25" y="1"/>
                    <a:pt x="25" y="1"/>
                    <a:pt x="25" y="1"/>
                  </a:cubicBezTo>
                  <a:cubicBezTo>
                    <a:pt x="25" y="1"/>
                    <a:pt x="25" y="0"/>
                    <a:pt x="25" y="0"/>
                  </a:cubicBezTo>
                  <a:close/>
                </a:path>
              </a:pathLst>
            </a:custGeom>
            <a:grp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grpSp>
      <p:sp>
        <p:nvSpPr>
          <p:cNvPr id="5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5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077680004"/>
      </p:ext>
    </p:extLst>
  </p:cSld>
  <p:clrMapOvr>
    <a:masterClrMapping/>
  </p:clrMapOvr>
  <p:transition spd="med">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Title 3"/>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0" name="Content Placeholder 39"/>
          <p:cNvSpPr>
            <a:spLocks noGrp="1"/>
          </p:cNvSpPr>
          <p:nvPr>
            <p:ph sz="quarter" idx="15"/>
          </p:nvPr>
        </p:nvSpPr>
        <p:spPr bwMode="auto">
          <a:xfrm>
            <a:off x="281061" y="1733421"/>
            <a:ext cx="8574733" cy="4480054"/>
          </a:xfrm>
        </p:spPr>
        <p:txBody>
          <a:bodyPr lIns="0"/>
          <a:lstStyle>
            <a:lvl1pPr marL="342900" indent="-342900">
              <a:buClr>
                <a:srgbClr val="324715"/>
              </a:buClr>
              <a:buFont typeface="+mj-lt"/>
              <a:buAutoNum type="arabicParenR"/>
              <a:defRPr sz="2200">
                <a:solidFill>
                  <a:schemeClr val="bg1"/>
                </a:solidFill>
              </a:defRPr>
            </a:lvl1pPr>
            <a:lvl2pPr marL="571500" indent="-228600">
              <a:buClr>
                <a:srgbClr val="324715"/>
              </a:buClr>
              <a:buFont typeface="Wingdings" panose="05000000000000000000" pitchFamily="2" charset="2"/>
              <a:buChar char="§"/>
              <a:defRPr/>
            </a:lvl2pPr>
            <a:lvl3pPr marL="800100" indent="-228600">
              <a:buClr>
                <a:schemeClr val="tx2">
                  <a:lumMod val="50000"/>
                </a:schemeClr>
              </a:buClr>
              <a:buFont typeface="Wingdings" panose="05000000000000000000" pitchFamily="2" charset="2"/>
              <a:buChar char="§"/>
              <a:defRPr/>
            </a:lvl3pPr>
            <a:lvl4pPr marL="1028700" indent="-228600">
              <a:buClr>
                <a:schemeClr val="tx2">
                  <a:lumMod val="50000"/>
                </a:schemeClr>
              </a:buClr>
              <a:buFont typeface="Wingdings" panose="05000000000000000000" pitchFamily="2" charset="2"/>
              <a:buChar char="§"/>
              <a:defRPr/>
            </a:lvl4pPr>
            <a:lvl5pPr marL="1257300" indent="-228600">
              <a:buClr>
                <a:schemeClr val="tx2">
                  <a:lumMod val="50000"/>
                </a:schemeClr>
              </a:buClr>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1"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4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6"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451718506"/>
      </p:ext>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gray">
          <a:xfrm>
            <a:off x="281061" y="1733421"/>
            <a:ext cx="2711409" cy="4480054"/>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8" name="Content Placeholder 39"/>
          <p:cNvSpPr>
            <a:spLocks noGrp="1"/>
          </p:cNvSpPr>
          <p:nvPr>
            <p:ph sz="quarter" idx="17"/>
          </p:nvPr>
        </p:nvSpPr>
        <p:spPr bwMode="gray">
          <a:xfrm>
            <a:off x="3217788" y="1733421"/>
            <a:ext cx="2708439" cy="4480054"/>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Content Placeholder 39"/>
          <p:cNvSpPr>
            <a:spLocks noGrp="1"/>
          </p:cNvSpPr>
          <p:nvPr>
            <p:ph sz="quarter" idx="18"/>
          </p:nvPr>
        </p:nvSpPr>
        <p:spPr bwMode="gray">
          <a:xfrm>
            <a:off x="6148575" y="1733421"/>
            <a:ext cx="2711409" cy="4480054"/>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lIns="0"/>
          <a:lstStyle/>
          <a:p>
            <a:r>
              <a:rPr lang="en-US" smtClean="0"/>
              <a:t>Click to edit Master title style</a:t>
            </a:r>
            <a:endParaRPr lang="en-US" dirty="0"/>
          </a:p>
        </p:txBody>
      </p:sp>
      <p:sp>
        <p:nvSpPr>
          <p:cNvPr id="51"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6" name="NetApp Logo"/>
          <p:cNvGrpSpPr>
            <a:grpSpLocks noChangeAspect="1"/>
          </p:cNvGrpSpPr>
          <p:nvPr userDrawn="1"/>
        </p:nvGrpSpPr>
        <p:grpSpPr bwMode="gray">
          <a:xfrm>
            <a:off x="8057967" y="6481640"/>
            <a:ext cx="818549" cy="218608"/>
            <a:chOff x="1841" y="1625"/>
            <a:chExt cx="3999" cy="1068"/>
          </a:xfrm>
        </p:grpSpPr>
        <p:sp>
          <p:nvSpPr>
            <p:cNvPr id="2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 name="Text Placeholder 6"/>
          <p:cNvSpPr>
            <a:spLocks noGrp="1"/>
          </p:cNvSpPr>
          <p:nvPr>
            <p:ph type="body" sz="quarter" idx="19"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075720142"/>
      </p:ext>
    </p:extLst>
  </p:cSld>
  <p:clrMapOvr>
    <a:masterClrMapping/>
  </p:clrMapOvr>
  <p:transition spd="med">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gue">
    <p:bg>
      <p:bgPr>
        <a:pattFill prst="wdUpDiag">
          <a:fgClr>
            <a:srgbClr val="8DC63F"/>
          </a:fgClr>
          <a:bgClr>
            <a:srgbClr val="80B737"/>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0" y="4209295"/>
            <a:ext cx="8574733" cy="928190"/>
          </a:xfrm>
        </p:spPr>
        <p:txBody>
          <a:bodyPr lIns="0">
            <a:noAutofit/>
          </a:bodyPr>
          <a:lstStyle>
            <a:lvl1pPr marL="0" indent="0">
              <a:lnSpc>
                <a:spcPct val="85000"/>
              </a:lnSpc>
              <a:buFontTx/>
              <a:buNone/>
              <a:defRPr sz="2200" b="0">
                <a:solidFill>
                  <a:srgbClr val="324715"/>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28"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9"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514409753"/>
      </p:ext>
    </p:extLst>
  </p:cSld>
  <p:clrMapOvr>
    <a:masterClrMapping/>
  </p:clrMapOvr>
  <p:transition spd="med">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 name="Title 1"/>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48" name="Content Placeholder 3"/>
          <p:cNvSpPr>
            <a:spLocks noGrp="1"/>
          </p:cNvSpPr>
          <p:nvPr>
            <p:ph sz="quarter" idx="14"/>
          </p:nvPr>
        </p:nvSpPr>
        <p:spPr>
          <a:xfrm>
            <a:off x="281061" y="1733550"/>
            <a:ext cx="8574733"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8"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42"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5"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8"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9"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80701911"/>
      </p:ext>
    </p:extLst>
  </p:cSld>
  <p:clrMapOvr>
    <a:masterClrMapping/>
  </p:clrMapOvr>
  <p:transition spd="med">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auto">
          <a:xfrm>
            <a:off x="281062" y="1733421"/>
            <a:ext cx="4178287"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9"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3" name="Title 2"/>
          <p:cNvSpPr>
            <a:spLocks noGrp="1"/>
          </p:cNvSpPr>
          <p:nvPr>
            <p:ph type="title"/>
          </p:nvPr>
        </p:nvSpPr>
        <p:spPr>
          <a:xfrm>
            <a:off x="281251" y="193674"/>
            <a:ext cx="8574733" cy="904794"/>
          </a:xfrm>
        </p:spPr>
        <p:txBody>
          <a:bodyPr/>
          <a:lstStyle/>
          <a:p>
            <a:r>
              <a:rPr lang="en-US" dirty="0" smtClean="0"/>
              <a:t>Click to edit Master title style</a:t>
            </a:r>
            <a:endParaRPr lang="en-US" dirty="0"/>
          </a:p>
        </p:txBody>
      </p:sp>
      <p:sp>
        <p:nvSpPr>
          <p:cNvPr id="83" name="Content Placeholder 3"/>
          <p:cNvSpPr>
            <a:spLocks noGrp="1"/>
          </p:cNvSpPr>
          <p:nvPr>
            <p:ph sz="quarter" idx="14"/>
          </p:nvPr>
        </p:nvSpPr>
        <p:spPr>
          <a:xfrm>
            <a:off x="4681697" y="1733550"/>
            <a:ext cx="4187573" cy="4479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25"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7"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040350850"/>
      </p:ext>
    </p:extLst>
  </p:cSld>
  <p:clrMapOvr>
    <a:masterClrMapping/>
  </p:clrMapOvr>
  <p:transition spd="med">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5" name="Content Placeholder 39"/>
          <p:cNvSpPr>
            <a:spLocks noGrp="1"/>
          </p:cNvSpPr>
          <p:nvPr>
            <p:ph sz="quarter" idx="15"/>
          </p:nvPr>
        </p:nvSpPr>
        <p:spPr bwMode="auto">
          <a:xfrm>
            <a:off x="281061"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Content Placeholder 39"/>
          <p:cNvSpPr>
            <a:spLocks noGrp="1"/>
          </p:cNvSpPr>
          <p:nvPr>
            <p:ph sz="quarter" idx="17"/>
          </p:nvPr>
        </p:nvSpPr>
        <p:spPr bwMode="auto">
          <a:xfrm>
            <a:off x="3217788" y="1733421"/>
            <a:ext cx="270843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Content Placeholder 39"/>
          <p:cNvSpPr>
            <a:spLocks noGrp="1"/>
          </p:cNvSpPr>
          <p:nvPr>
            <p:ph sz="quarter" idx="18"/>
          </p:nvPr>
        </p:nvSpPr>
        <p:spPr bwMode="auto">
          <a:xfrm>
            <a:off x="6148575" y="1733421"/>
            <a:ext cx="2711409" cy="4480054"/>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281251" y="193674"/>
            <a:ext cx="8574733" cy="904794"/>
          </a:xfrm>
        </p:spPr>
        <p:txBody>
          <a:bodyPr lIns="0"/>
          <a:lstStyle/>
          <a:p>
            <a:r>
              <a:rPr lang="en-US" dirty="0" smtClean="0"/>
              <a:t>Click to edit Master title style</a:t>
            </a:r>
            <a:endParaRPr lang="en-US" dirty="0"/>
          </a:p>
        </p:txBody>
      </p:sp>
      <p:sp>
        <p:nvSpPr>
          <p:cNvPr id="51"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30"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1"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0"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0"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1"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63189057"/>
      </p:ext>
    </p:extLst>
  </p:cSld>
  <p:clrMapOvr>
    <a:masterClrMapping/>
  </p:clrMapOvr>
  <p:transition spd="med">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ntent Quad">
    <p:spTree>
      <p:nvGrpSpPr>
        <p:cNvPr id="1" name=""/>
        <p:cNvGrpSpPr/>
        <p:nvPr/>
      </p:nvGrpSpPr>
      <p:grpSpPr>
        <a:xfrm>
          <a:off x="0" y="0"/>
          <a:ext cx="0" cy="0"/>
          <a:chOff x="0" y="0"/>
          <a:chExt cx="0" cy="0"/>
        </a:xfrm>
      </p:grpSpPr>
      <p:sp>
        <p:nvSpPr>
          <p:cNvPr id="3" name="Title 2"/>
          <p:cNvSpPr>
            <a:spLocks noGrp="1"/>
          </p:cNvSpPr>
          <p:nvPr>
            <p:ph type="title"/>
          </p:nvPr>
        </p:nvSpPr>
        <p:spPr>
          <a:xfrm>
            <a:off x="281251" y="193674"/>
            <a:ext cx="8574733" cy="904794"/>
          </a:xfrm>
        </p:spPr>
        <p:txBody>
          <a:bodyPr lIns="0"/>
          <a:lstStyle/>
          <a:p>
            <a:r>
              <a:rPr lang="en-US" smtClean="0"/>
              <a:t>Click to edit Master title style</a:t>
            </a:r>
            <a:endParaRPr lang="en-US"/>
          </a:p>
        </p:txBody>
      </p:sp>
      <p:sp>
        <p:nvSpPr>
          <p:cNvPr id="52"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9" name="Content Placeholder 39"/>
          <p:cNvSpPr>
            <a:spLocks noGrp="1"/>
          </p:cNvSpPr>
          <p:nvPr>
            <p:ph sz="quarter" idx="15"/>
          </p:nvPr>
        </p:nvSpPr>
        <p:spPr bwMode="auto">
          <a:xfrm>
            <a:off x="281062" y="1733422"/>
            <a:ext cx="4178287" cy="2091765"/>
          </a:xfrm>
        </p:spPr>
        <p:txBody>
          <a:bodyPr l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0" name="Content Placeholder 3"/>
          <p:cNvSpPr>
            <a:spLocks noGrp="1"/>
          </p:cNvSpPr>
          <p:nvPr>
            <p:ph sz="quarter" idx="14"/>
          </p:nvPr>
        </p:nvSpPr>
        <p:spPr bwMode="auto">
          <a:xfrm>
            <a:off x="4681697" y="1733550"/>
            <a:ext cx="4187573" cy="209170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1" name="Content Placeholder 39"/>
          <p:cNvSpPr>
            <a:spLocks noGrp="1"/>
          </p:cNvSpPr>
          <p:nvPr>
            <p:ph sz="quarter" idx="20"/>
          </p:nvPr>
        </p:nvSpPr>
        <p:spPr bwMode="auto">
          <a:xfrm>
            <a:off x="281062" y="4121711"/>
            <a:ext cx="4178287" cy="2091765"/>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2" name="Content Placeholder 3"/>
          <p:cNvSpPr>
            <a:spLocks noGrp="1"/>
          </p:cNvSpPr>
          <p:nvPr>
            <p:ph sz="quarter" idx="21"/>
          </p:nvPr>
        </p:nvSpPr>
        <p:spPr bwMode="auto">
          <a:xfrm>
            <a:off x="4681697" y="4121839"/>
            <a:ext cx="4187573" cy="209170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2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0"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8"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4289359492"/>
      </p:ext>
    </p:extLst>
  </p:cSld>
  <p:clrMapOvr>
    <a:masterClrMapping/>
  </p:clrMapOvr>
  <p:transition spd="med">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ig Sta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4681696" y="1733549"/>
            <a:ext cx="4178975" cy="2235708"/>
          </a:xfrm>
        </p:spPr>
        <p:txBody>
          <a:bodyPr lIns="0" anchor="b">
            <a:noAutofit/>
          </a:bodyPr>
          <a:lstStyle>
            <a:lvl1pPr algn="l">
              <a:lnSpc>
                <a:spcPct val="80000"/>
              </a:lnSpc>
              <a:defRPr sz="4800" b="0" cap="none" baseline="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bwMode="auto">
          <a:xfrm>
            <a:off x="4681695" y="4006791"/>
            <a:ext cx="4178975" cy="492443"/>
          </a:xfrm>
        </p:spPr>
        <p:txBody>
          <a:bodyPr lIns="0" anchor="t"/>
          <a:lstStyle>
            <a:lvl1pPr marL="0" indent="0">
              <a:buNone/>
              <a:defRPr sz="2600" cap="none" baseline="0">
                <a:solidFill>
                  <a:srgbClr val="324715"/>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23"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3"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635975078"/>
      </p:ext>
    </p:extLst>
  </p:cSld>
  <p:clrMapOvr>
    <a:masterClrMapping/>
  </p:clrMapOvr>
  <p:transition spd="med">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71" name="Rectangle 70"/>
          <p:cNvSpPr/>
          <p:nvPr userDrawn="1"/>
        </p:nvSpPr>
        <p:spPr bwMode="gray">
          <a:xfrm>
            <a:off x="281061" y="1733422"/>
            <a:ext cx="4178287" cy="2091765"/>
          </a:xfrm>
          <a:prstGeom prst="rect">
            <a:avLst/>
          </a:prstGeom>
          <a:solidFill>
            <a:schemeClr val="bg1">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72" name="Rectangle 71"/>
          <p:cNvSpPr/>
          <p:nvPr userDrawn="1"/>
        </p:nvSpPr>
        <p:spPr bwMode="gray">
          <a:xfrm>
            <a:off x="281061" y="4121710"/>
            <a:ext cx="4178287" cy="2091764"/>
          </a:xfrm>
          <a:prstGeom prst="rect">
            <a:avLst/>
          </a:prstGeom>
          <a:solidFill>
            <a:schemeClr val="bg1">
              <a:alpha val="20000"/>
            </a:schemeClr>
          </a:solidFill>
          <a:ln w="12700">
            <a:gradFill flip="none" rotWithShape="1">
              <a:gsLst>
                <a:gs pos="100000">
                  <a:schemeClr val="bg1">
                    <a:alpha val="90000"/>
                  </a:schemeClr>
                </a:gs>
                <a:gs pos="0">
                  <a:schemeClr val="bg1">
                    <a:alpha val="0"/>
                  </a:schemeClr>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Clr>
                <a:srgbClr val="84BD00"/>
              </a:buClr>
              <a:buFont typeface="Wingdings" pitchFamily="2" charset="2"/>
              <a:buNone/>
            </a:pPr>
            <a:endParaRPr lang="en-US" sz="1400">
              <a:solidFill>
                <a:srgbClr val="000000"/>
              </a:solidFill>
            </a:endParaRPr>
          </a:p>
        </p:txBody>
      </p:sp>
      <p:sp>
        <p:nvSpPr>
          <p:cNvPr id="3" name="Title 2"/>
          <p:cNvSpPr>
            <a:spLocks noGrp="1"/>
          </p:cNvSpPr>
          <p:nvPr>
            <p:ph type="title"/>
          </p:nvPr>
        </p:nvSpPr>
        <p:spPr>
          <a:xfrm>
            <a:off x="281251" y="193674"/>
            <a:ext cx="8574733" cy="904794"/>
          </a:xfrm>
        </p:spPr>
        <p:txBody>
          <a:bodyPr lIns="0"/>
          <a:lstStyle/>
          <a:p>
            <a:r>
              <a:rPr lang="en-US" smtClean="0"/>
              <a:t>Click to edit Master title style</a:t>
            </a:r>
            <a:endParaRPr lang="en-US"/>
          </a:p>
        </p:txBody>
      </p:sp>
      <p:sp>
        <p:nvSpPr>
          <p:cNvPr id="53"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4" name="Content Placeholder 3"/>
          <p:cNvSpPr>
            <a:spLocks noGrp="1"/>
          </p:cNvSpPr>
          <p:nvPr>
            <p:ph sz="quarter" idx="14"/>
          </p:nvPr>
        </p:nvSpPr>
        <p:spPr bwMode="auto">
          <a:xfrm>
            <a:off x="4681697" y="1733550"/>
            <a:ext cx="4174287" cy="4479925"/>
          </a:xfrm>
        </p:spPr>
        <p:txBody>
          <a:bodyPr/>
          <a:lstStyle>
            <a:lvl1pPr marL="0" indent="0">
              <a:buFont typeface="Arial" panose="020B0604020202020204" pitchFamily="34" charset="0"/>
              <a:buChar char="​"/>
              <a:defRPr>
                <a:solidFill>
                  <a:srgbClr val="324715"/>
                </a:solidFill>
              </a:defRPr>
            </a:lvl1pPr>
            <a:lvl2pPr marL="169863" indent="-169863">
              <a:buClr>
                <a:srgbClr val="324715"/>
              </a:buClr>
              <a:buFont typeface="Wingdings" panose="05000000000000000000" pitchFamily="2" charset="2"/>
              <a:buChar char="§"/>
              <a:defRPr/>
            </a:lvl2pPr>
            <a:lvl3pPr marL="346075" indent="-176213">
              <a:buClr>
                <a:schemeClr val="tx2">
                  <a:lumMod val="50000"/>
                </a:schemeClr>
              </a:buClr>
              <a:buFont typeface="Wingdings" panose="05000000000000000000" pitchFamily="2" charset="2"/>
              <a:buChar char="§"/>
              <a:defRPr/>
            </a:lvl3pPr>
            <a:lvl4pPr marL="574675" indent="-228600">
              <a:buClr>
                <a:schemeClr val="tx2">
                  <a:lumMod val="50000"/>
                </a:schemeClr>
              </a:buClr>
              <a:buFont typeface="Wingdings" panose="05000000000000000000" pitchFamily="2" charset="2"/>
              <a:buChar char="§"/>
              <a:defRPr/>
            </a:lvl4pPr>
            <a:lvl5pPr marL="803275" indent="-228600">
              <a:buClr>
                <a:schemeClr val="tx2">
                  <a:lumMod val="50000"/>
                </a:schemeClr>
              </a:buClr>
              <a:buFont typeface="Wingdings" panose="05000000000000000000"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2978291" y="1852294"/>
            <a:ext cx="1391880" cy="185535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91440" rIns="0" bIns="91440" rtlCol="0" anchor="ctr"/>
          <a:lstStyle/>
          <a:p>
            <a:pPr algn="ctr">
              <a:lnSpc>
                <a:spcPct val="85000"/>
              </a:lnSpc>
            </a:pPr>
            <a:endParaRPr lang="en-US" sz="1400" dirty="0" smtClean="0"/>
          </a:p>
        </p:txBody>
      </p:sp>
      <p:sp>
        <p:nvSpPr>
          <p:cNvPr id="11" name="Picture Placeholder 10"/>
          <p:cNvSpPr>
            <a:spLocks noGrp="1"/>
          </p:cNvSpPr>
          <p:nvPr>
            <p:ph type="pic" sz="quarter" idx="22" hasCustomPrompt="1"/>
          </p:nvPr>
        </p:nvSpPr>
        <p:spPr>
          <a:xfrm>
            <a:off x="3069041" y="1970497"/>
            <a:ext cx="1211953" cy="1617613"/>
          </a:xfrm>
        </p:spPr>
        <p:txBody>
          <a:bodyPr/>
          <a:lstStyle>
            <a:lvl1pPr marL="0" indent="0" algn="ctr">
              <a:lnSpc>
                <a:spcPct val="85000"/>
              </a:lnSpc>
              <a:buFontTx/>
              <a:buNone/>
              <a:defRPr sz="1100" baseline="0">
                <a:solidFill>
                  <a:schemeClr val="bg2"/>
                </a:solidFill>
              </a:defRPr>
            </a:lvl1pPr>
          </a:lstStyle>
          <a:p>
            <a:r>
              <a:rPr lang="en-US" dirty="0" smtClean="0"/>
              <a:t>CLICK TO INSERT LOGO, OR USE PLACEHOLDER TO ALIGN LOGO.</a:t>
            </a:r>
            <a:endParaRPr lang="en-US" dirty="0"/>
          </a:p>
        </p:txBody>
      </p:sp>
      <p:sp>
        <p:nvSpPr>
          <p:cNvPr id="92" name="Content Placeholder 39"/>
          <p:cNvSpPr>
            <a:spLocks noGrp="1"/>
          </p:cNvSpPr>
          <p:nvPr>
            <p:ph sz="quarter" idx="23"/>
          </p:nvPr>
        </p:nvSpPr>
        <p:spPr bwMode="auto">
          <a:xfrm>
            <a:off x="370237" y="4240581"/>
            <a:ext cx="3999933" cy="1854021"/>
          </a:xfrm>
        </p:spPr>
        <p:txBody>
          <a:bodyPr lIns="0"/>
          <a:lstStyle>
            <a:lvl1pPr marL="0" indent="0">
              <a:buFont typeface="Arial" panose="020B0604020202020204" pitchFamily="34" charset="0"/>
              <a:buChar char="​"/>
              <a:defRPr sz="1800">
                <a:solidFill>
                  <a:srgbClr val="324715"/>
                </a:solidFill>
              </a:defRPr>
            </a:lvl1pPr>
            <a:lvl2pPr marL="169863" indent="-169863">
              <a:buClr>
                <a:srgbClr val="324715"/>
              </a:buClr>
              <a:buFont typeface="Wingdings" panose="05000000000000000000" pitchFamily="2" charset="2"/>
              <a:buChar char="§"/>
              <a:defRPr sz="1400"/>
            </a:lvl2pPr>
            <a:lvl3pPr marL="346075" indent="-176213">
              <a:buClr>
                <a:schemeClr val="tx2">
                  <a:lumMod val="50000"/>
                </a:schemeClr>
              </a:buClr>
              <a:buFont typeface="Wingdings" panose="05000000000000000000" pitchFamily="2" charset="2"/>
              <a:buChar char="§"/>
              <a:defRPr sz="1200"/>
            </a:lvl3pPr>
            <a:lvl4pPr marL="515938" indent="-169863">
              <a:buClr>
                <a:schemeClr val="tx2">
                  <a:lumMod val="50000"/>
                </a:schemeClr>
              </a:buClr>
              <a:buFont typeface="Wingdings" panose="05000000000000000000" pitchFamily="2" charset="2"/>
              <a:buChar char="§"/>
              <a:defRPr sz="1100"/>
            </a:lvl4pPr>
            <a:lvl5pPr marL="685800" indent="-169863">
              <a:buClr>
                <a:schemeClr val="tx2">
                  <a:lumMod val="50000"/>
                </a:schemeClr>
              </a:buClr>
              <a:buFont typeface="Wingdings" panose="05000000000000000000" pitchFamily="2" charset="2"/>
              <a:buChar cha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3" name="Content Placeholder 39"/>
          <p:cNvSpPr>
            <a:spLocks noGrp="1"/>
          </p:cNvSpPr>
          <p:nvPr>
            <p:ph sz="quarter" idx="20"/>
          </p:nvPr>
        </p:nvSpPr>
        <p:spPr bwMode="auto">
          <a:xfrm>
            <a:off x="370238" y="1852293"/>
            <a:ext cx="2516589" cy="1854021"/>
          </a:xfrm>
        </p:spPr>
        <p:txBody>
          <a:bodyPr lIns="0"/>
          <a:lstStyle>
            <a:lvl1pPr marL="0" indent="0">
              <a:buFont typeface="Arial" panose="020B0604020202020204" pitchFamily="34" charset="0"/>
              <a:buChar char="​"/>
              <a:defRPr sz="1800">
                <a:solidFill>
                  <a:srgbClr val="324715"/>
                </a:solidFill>
              </a:defRPr>
            </a:lvl1pPr>
            <a:lvl2pPr marL="169863" indent="-169863">
              <a:buClr>
                <a:srgbClr val="324715"/>
              </a:buClr>
              <a:buFont typeface="Wingdings" panose="05000000000000000000" pitchFamily="2" charset="2"/>
              <a:buChar char="§"/>
              <a:defRPr sz="1400">
                <a:solidFill>
                  <a:schemeClr val="bg1"/>
                </a:solidFill>
              </a:defRPr>
            </a:lvl2pPr>
            <a:lvl3pPr marL="346075" indent="-176213">
              <a:buClr>
                <a:schemeClr val="tx2">
                  <a:lumMod val="50000"/>
                </a:schemeClr>
              </a:buClr>
              <a:buFont typeface="Wingdings" panose="05000000000000000000" pitchFamily="2" charset="2"/>
              <a:buChar char="§"/>
              <a:defRPr sz="1200">
                <a:solidFill>
                  <a:schemeClr val="bg1"/>
                </a:solidFill>
              </a:defRPr>
            </a:lvl3pPr>
            <a:lvl4pPr marL="515938" indent="-169863">
              <a:buClr>
                <a:schemeClr val="tx2">
                  <a:lumMod val="50000"/>
                </a:schemeClr>
              </a:buClr>
              <a:buFont typeface="Wingdings" panose="05000000000000000000" pitchFamily="2" charset="2"/>
              <a:buChar char="§"/>
              <a:defRPr sz="1100">
                <a:solidFill>
                  <a:schemeClr val="bg1"/>
                </a:solidFill>
              </a:defRPr>
            </a:lvl4pPr>
            <a:lvl5pPr marL="685800" indent="-169863">
              <a:buClr>
                <a:schemeClr val="tx2">
                  <a:lumMod val="50000"/>
                </a:schemeClr>
              </a:buClr>
              <a:buFont typeface="Wingdings" panose="05000000000000000000" pitchFamily="2" charset="2"/>
              <a:buChar char="§"/>
              <a:defRPr sz="105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30"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31"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4"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25"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04687212"/>
      </p:ext>
    </p:extLst>
  </p:cSld>
  <p:clrMapOvr>
    <a:masterClrMapping/>
  </p:clrMapOvr>
  <p:transition spd="med">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Title 7"/>
          <p:cNvSpPr>
            <a:spLocks noGrp="1"/>
          </p:cNvSpPr>
          <p:nvPr>
            <p:ph type="title" hasCustomPrompt="1"/>
          </p:nvPr>
        </p:nvSpPr>
        <p:spPr bwMode="auto">
          <a:xfrm>
            <a:off x="957512" y="193674"/>
            <a:ext cx="7209456" cy="4701054"/>
          </a:xfrm>
        </p:spPr>
        <p:txBody>
          <a:bodyPr>
            <a:noAutofit/>
          </a:bodyPr>
          <a:lstStyle>
            <a:lvl1pPr marL="117475" indent="-117475">
              <a:lnSpc>
                <a:spcPct val="120000"/>
              </a:lnSpc>
              <a:defRPr sz="2200" b="0"/>
            </a:lvl1pPr>
          </a:lstStyle>
          <a:p>
            <a:r>
              <a:rPr lang="en-US" dirty="0" smtClean="0"/>
              <a:t>Click to Edit Quote</a:t>
            </a:r>
            <a:endParaRPr lang="en-US" dirty="0"/>
          </a:p>
        </p:txBody>
      </p:sp>
      <p:sp>
        <p:nvSpPr>
          <p:cNvPr id="29" name="Text Placeholder 2"/>
          <p:cNvSpPr>
            <a:spLocks noGrp="1"/>
          </p:cNvSpPr>
          <p:nvPr>
            <p:ph type="body" idx="1" hasCustomPrompt="1"/>
          </p:nvPr>
        </p:nvSpPr>
        <p:spPr bwMode="gray">
          <a:xfrm>
            <a:off x="1043259" y="5174130"/>
            <a:ext cx="7123709" cy="321627"/>
          </a:xfrm>
        </p:spPr>
        <p:txBody>
          <a:bodyPr wrap="square" anchor="t">
            <a:noAutofit/>
          </a:bodyPr>
          <a:lstStyle>
            <a:lvl1pPr marL="0" indent="0" algn="l">
              <a:buNone/>
              <a:defRPr sz="2000" b="1" cap="none" baseline="0">
                <a:solidFill>
                  <a:srgbClr val="324715"/>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grpSp>
        <p:nvGrpSpPr>
          <p:cNvPr id="2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089376009"/>
      </p:ext>
    </p:extLst>
  </p:cSld>
  <p:clrMapOvr>
    <a:masterClrMapping/>
  </p:clrMapOvr>
  <p:transition spd="med">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a:xfrm>
            <a:off x="281251" y="193674"/>
            <a:ext cx="8574733" cy="904794"/>
          </a:xfrm>
        </p:spPr>
        <p:txBody>
          <a:bodyPr/>
          <a:lstStyle/>
          <a:p>
            <a:r>
              <a:rPr lang="en-US" dirty="0" smtClean="0"/>
              <a:t>Click to edit Master title style</a:t>
            </a:r>
            <a:endParaRPr lang="en-US" dirty="0"/>
          </a:p>
        </p:txBody>
      </p:sp>
      <p:sp>
        <p:nvSpPr>
          <p:cNvPr id="40"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rgbClr val="32471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grpSp>
        <p:nvGrpSpPr>
          <p:cNvPr id="27"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8"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7"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8"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677883044"/>
      </p:ext>
    </p:extLst>
  </p:cSld>
  <p:clrMapOvr>
    <a:masterClrMapping/>
  </p:clrMapOvr>
  <p:transition spd="med">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5"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5"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6"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887903029"/>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Quad">
    <p:spTree>
      <p:nvGrpSpPr>
        <p:cNvPr id="1" name=""/>
        <p:cNvGrpSpPr/>
        <p:nvPr/>
      </p:nvGrpSpPr>
      <p:grpSpPr>
        <a:xfrm>
          <a:off x="0" y="0"/>
          <a:ext cx="0" cy="0"/>
          <a:chOff x="0" y="0"/>
          <a:chExt cx="0" cy="0"/>
        </a:xfrm>
      </p:grpSpPr>
      <p:sp>
        <p:nvSpPr>
          <p:cNvPr id="3" name="Title 2"/>
          <p:cNvSpPr>
            <a:spLocks noGrp="1"/>
          </p:cNvSpPr>
          <p:nvPr>
            <p:ph type="title"/>
          </p:nvPr>
        </p:nvSpPr>
        <p:spPr/>
        <p:txBody>
          <a:bodyPr lIns="0"/>
          <a:lstStyle/>
          <a:p>
            <a:r>
              <a:rPr lang="en-US" smtClean="0"/>
              <a:t>Click to edit Master title style</a:t>
            </a:r>
            <a:endParaRPr lang="en-US" dirty="0"/>
          </a:p>
        </p:txBody>
      </p:sp>
      <p:sp>
        <p:nvSpPr>
          <p:cNvPr id="52" name="Text Placeholder 2"/>
          <p:cNvSpPr>
            <a:spLocks noGrp="1"/>
          </p:cNvSpPr>
          <p:nvPr>
            <p:ph type="body" idx="10" hasCustomPrompt="1"/>
          </p:nvPr>
        </p:nvSpPr>
        <p:spPr bwMode="gray">
          <a:xfrm>
            <a:off x="281251" y="1106416"/>
            <a:ext cx="8574733" cy="400110"/>
          </a:xfrm>
        </p:spPr>
        <p:txBody>
          <a:bodyPr lIns="0" anchor="t"/>
          <a:lstStyle>
            <a:lvl1pPr marL="0" indent="0">
              <a:spcBef>
                <a:spcPts val="0"/>
              </a:spcBef>
              <a:spcAft>
                <a:spcPts val="0"/>
              </a:spcAft>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79" name="Content Placeholder 39"/>
          <p:cNvSpPr>
            <a:spLocks noGrp="1"/>
          </p:cNvSpPr>
          <p:nvPr>
            <p:ph sz="quarter" idx="15"/>
          </p:nvPr>
        </p:nvSpPr>
        <p:spPr bwMode="gray">
          <a:xfrm>
            <a:off x="281062" y="1733422"/>
            <a:ext cx="4178287" cy="2091765"/>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0" name="Content Placeholder 3"/>
          <p:cNvSpPr>
            <a:spLocks noGrp="1"/>
          </p:cNvSpPr>
          <p:nvPr>
            <p:ph sz="quarter" idx="14"/>
          </p:nvPr>
        </p:nvSpPr>
        <p:spPr>
          <a:xfrm>
            <a:off x="4681697" y="1733550"/>
            <a:ext cx="4178973" cy="209170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1" name="Content Placeholder 39"/>
          <p:cNvSpPr>
            <a:spLocks noGrp="1"/>
          </p:cNvSpPr>
          <p:nvPr>
            <p:ph sz="quarter" idx="20"/>
          </p:nvPr>
        </p:nvSpPr>
        <p:spPr bwMode="gray">
          <a:xfrm>
            <a:off x="281062" y="4121711"/>
            <a:ext cx="4178287" cy="2091765"/>
          </a:xfrm>
        </p:spPr>
        <p:txBody>
          <a:bodyPr l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2" name="Content Placeholder 3"/>
          <p:cNvSpPr>
            <a:spLocks noGrp="1"/>
          </p:cNvSpPr>
          <p:nvPr>
            <p:ph sz="quarter" idx="21"/>
          </p:nvPr>
        </p:nvSpPr>
        <p:spPr>
          <a:xfrm>
            <a:off x="4681697" y="4121839"/>
            <a:ext cx="4178973" cy="209170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27" name="NetApp Logo"/>
          <p:cNvGrpSpPr>
            <a:grpSpLocks noChangeAspect="1"/>
          </p:cNvGrpSpPr>
          <p:nvPr userDrawn="1"/>
        </p:nvGrpSpPr>
        <p:grpSpPr bwMode="gray">
          <a:xfrm>
            <a:off x="8057967" y="6481640"/>
            <a:ext cx="818549" cy="218608"/>
            <a:chOff x="1841" y="1625"/>
            <a:chExt cx="3999" cy="1068"/>
          </a:xfrm>
        </p:grpSpPr>
        <p:sp>
          <p:nvSpPr>
            <p:cNvPr id="30"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 name="Text Placeholder 6"/>
          <p:cNvSpPr>
            <a:spLocks noGrp="1"/>
          </p:cNvSpPr>
          <p:nvPr>
            <p:ph type="body" sz="quarter" idx="22"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23"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4"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804831396"/>
      </p:ext>
    </p:extLst>
  </p:cSld>
  <p:clrMapOvr>
    <a:masterClrMapping/>
  </p:clrMapOvr>
  <p:transition spd="med">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24" name="Media Placeholder 2"/>
          <p:cNvSpPr>
            <a:spLocks noGrp="1"/>
          </p:cNvSpPr>
          <p:nvPr>
            <p:ph type="media" sz="quarter" idx="17" hasCustomPrompt="1"/>
          </p:nvPr>
        </p:nvSpPr>
        <p:spPr>
          <a:xfrm>
            <a:off x="1217136" y="566738"/>
            <a:ext cx="6709729" cy="5030787"/>
          </a:xfrm>
        </p:spPr>
        <p:txBody>
          <a:bodyPr anchor="ctr"/>
          <a:lstStyle>
            <a:lvl1pPr marL="0" indent="0" algn="ctr">
              <a:buNone/>
              <a:defRPr baseline="0"/>
            </a:lvl1pPr>
          </a:lstStyle>
          <a:p>
            <a:r>
              <a:rPr lang="en-US" dirty="0" smtClean="0"/>
              <a:t>Insert video here</a:t>
            </a:r>
            <a:endParaRPr lang="en-US" dirty="0"/>
          </a:p>
        </p:txBody>
      </p:sp>
      <p:grpSp>
        <p:nvGrpSpPr>
          <p:cNvPr id="26" name="NetApp Logo"/>
          <p:cNvGrpSpPr>
            <a:grpSpLocks noChangeAspect="1"/>
          </p:cNvGrpSpPr>
          <p:nvPr userDrawn="1"/>
        </p:nvGrpSpPr>
        <p:grpSpPr bwMode="gray">
          <a:xfrm>
            <a:off x="8057967" y="6481640"/>
            <a:ext cx="818549" cy="218608"/>
            <a:chOff x="1841" y="1625"/>
            <a:chExt cx="3999" cy="1068"/>
          </a:xfrm>
          <a:solidFill>
            <a:schemeClr val="bg1"/>
          </a:solidFill>
        </p:grpSpPr>
        <p:sp>
          <p:nvSpPr>
            <p:cNvPr id="27"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2" name="Text Placeholder 6"/>
          <p:cNvSpPr>
            <a:spLocks noGrp="1"/>
          </p:cNvSpPr>
          <p:nvPr>
            <p:ph type="body" sz="quarter" idx="16"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1"/>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6"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7"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037035678"/>
      </p:ext>
    </p:extLst>
  </p:cSld>
  <p:clrMapOvr>
    <a:masterClrMapping/>
  </p:clrMapOvr>
  <p:transition spd="med">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hank You">
    <p:bg>
      <p:bgPr>
        <a:pattFill prst="wdUpDiag">
          <a:fgClr>
            <a:srgbClr val="8DC63F"/>
          </a:fgClr>
          <a:bgClr>
            <a:srgbClr val="80B737"/>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auto">
          <a:xfrm>
            <a:off x="281250" y="2470903"/>
            <a:ext cx="8574733" cy="1470025"/>
          </a:xfrm>
        </p:spPr>
        <p:txBody>
          <a:bodyPr lIns="0">
            <a:noAutofit/>
          </a:bodyPr>
          <a:lstStyle>
            <a:lvl1pPr algn="l">
              <a:lnSpc>
                <a:spcPct val="80000"/>
              </a:lnSpc>
              <a:defRPr sz="4400" b="0">
                <a:solidFill>
                  <a:schemeClr val="bg1"/>
                </a:solidFill>
              </a:defRPr>
            </a:lvl1pPr>
          </a:lstStyle>
          <a:p>
            <a:r>
              <a:rPr lang="en-US" dirty="0" smtClean="0"/>
              <a:t>Click to edit Master title style</a:t>
            </a:r>
            <a:endParaRPr lang="en-US" dirty="0"/>
          </a:p>
        </p:txBody>
      </p:sp>
      <p:sp>
        <p:nvSpPr>
          <p:cNvPr id="25" name="Text Placeholder 24"/>
          <p:cNvSpPr>
            <a:spLocks noGrp="1"/>
          </p:cNvSpPr>
          <p:nvPr>
            <p:ph type="body" sz="quarter" idx="10"/>
          </p:nvPr>
        </p:nvSpPr>
        <p:spPr bwMode="auto">
          <a:xfrm>
            <a:off x="281250" y="4209295"/>
            <a:ext cx="8574733" cy="928190"/>
          </a:xfrm>
        </p:spPr>
        <p:txBody>
          <a:bodyPr lIns="0">
            <a:noAutofit/>
          </a:bodyPr>
          <a:lstStyle>
            <a:lvl1pPr marL="0" indent="0">
              <a:lnSpc>
                <a:spcPct val="85000"/>
              </a:lnSpc>
              <a:buFontTx/>
              <a:buNone/>
              <a:defRPr sz="2200" b="0">
                <a:solidFill>
                  <a:srgbClr val="324715"/>
                </a:solidFill>
              </a:defRPr>
            </a:lvl1pPr>
            <a:lvl2pPr marL="115888" indent="-115888">
              <a:lnSpc>
                <a:spcPct val="85000"/>
              </a:lnSpc>
              <a:buFont typeface="Arial" panose="020B0604020202020204" pitchFamily="34" charset="0"/>
              <a:buChar char=" "/>
              <a:defRPr sz="2200" b="0">
                <a:solidFill>
                  <a:schemeClr val="bg2"/>
                </a:solidFill>
              </a:defRPr>
            </a:lvl2pPr>
            <a:lvl3pPr marL="115888" indent="-115888">
              <a:lnSpc>
                <a:spcPct val="85000"/>
              </a:lnSpc>
              <a:buFont typeface="Arial" panose="020B0604020202020204" pitchFamily="34" charset="0"/>
              <a:buChar char=" "/>
              <a:defRPr sz="2200" b="0">
                <a:solidFill>
                  <a:schemeClr val="bg2"/>
                </a:solidFill>
              </a:defRPr>
            </a:lvl3pPr>
            <a:lvl4pPr marL="115888" indent="-115888">
              <a:lnSpc>
                <a:spcPct val="85000"/>
              </a:lnSpc>
              <a:buFont typeface="Arial" panose="020B0604020202020204" pitchFamily="34" charset="0"/>
              <a:buChar char=" "/>
              <a:defRPr sz="2200" b="0">
                <a:solidFill>
                  <a:schemeClr val="bg2"/>
                </a:solidFill>
              </a:defRPr>
            </a:lvl4pPr>
            <a:lvl5pPr marL="115888" indent="-115888">
              <a:lnSpc>
                <a:spcPct val="85000"/>
              </a:lnSpc>
              <a:buFont typeface="Arial" panose="020B0604020202020204" pitchFamily="34" charset="0"/>
              <a:buChar char=" "/>
              <a:defRPr sz="2200" b="0">
                <a:solidFill>
                  <a:schemeClr val="bg2"/>
                </a:solidFill>
              </a:defRPr>
            </a:lvl5pPr>
          </a:lstStyle>
          <a:p>
            <a:pPr lvl="0"/>
            <a:r>
              <a:rPr lang="en-US" dirty="0" smtClean="0"/>
              <a:t>Click to edit Master text styles</a:t>
            </a:r>
          </a:p>
        </p:txBody>
      </p:sp>
      <p:grpSp>
        <p:nvGrpSpPr>
          <p:cNvPr id="20" name="Regular Logo" descr="Down:  Group 28"/>
          <p:cNvGrpSpPr>
            <a:grpSpLocks/>
          </p:cNvGrpSpPr>
          <p:nvPr userDrawn="1">
            <p:custDataLst>
              <p:tags r:id="rId1"/>
            </p:custDataLst>
          </p:nvPr>
        </p:nvGrpSpPr>
        <p:grpSpPr bwMode="gray">
          <a:xfrm>
            <a:off x="374904" y="606427"/>
            <a:ext cx="965108" cy="1115152"/>
            <a:chOff x="971" y="1921"/>
            <a:chExt cx="1846" cy="2133"/>
          </a:xfrm>
          <a:solidFill>
            <a:schemeClr val="bg1"/>
          </a:solidFill>
        </p:grpSpPr>
        <p:sp>
          <p:nvSpPr>
            <p:cNvPr id="21" name="Freeform 20"/>
            <p:cNvSpPr>
              <a:spLocks/>
            </p:cNvSpPr>
            <p:nvPr userDrawn="1"/>
          </p:nvSpPr>
          <p:spPr bwMode="gray">
            <a:xfrm>
              <a:off x="971" y="3631"/>
              <a:ext cx="304" cy="345"/>
            </a:xfrm>
            <a:custGeom>
              <a:avLst/>
              <a:gdLst>
                <a:gd name="T0" fmla="*/ 0 w 304"/>
                <a:gd name="T1" fmla="*/ 0 h 345"/>
                <a:gd name="T2" fmla="*/ 69 w 304"/>
                <a:gd name="T3" fmla="*/ 0 h 345"/>
                <a:gd name="T4" fmla="*/ 229 w 304"/>
                <a:gd name="T5" fmla="*/ 213 h 345"/>
                <a:gd name="T6" fmla="*/ 229 w 304"/>
                <a:gd name="T7" fmla="*/ 0 h 345"/>
                <a:gd name="T8" fmla="*/ 304 w 304"/>
                <a:gd name="T9" fmla="*/ 0 h 345"/>
                <a:gd name="T10" fmla="*/ 304 w 304"/>
                <a:gd name="T11" fmla="*/ 345 h 345"/>
                <a:gd name="T12" fmla="*/ 240 w 304"/>
                <a:gd name="T13" fmla="*/ 345 h 345"/>
                <a:gd name="T14" fmla="*/ 74 w 304"/>
                <a:gd name="T15" fmla="*/ 127 h 345"/>
                <a:gd name="T16" fmla="*/ 74 w 304"/>
                <a:gd name="T17" fmla="*/ 345 h 345"/>
                <a:gd name="T18" fmla="*/ 0 w 304"/>
                <a:gd name="T19" fmla="*/ 345 h 345"/>
                <a:gd name="T20" fmla="*/ 0 w 304"/>
                <a:gd name="T2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345">
                  <a:moveTo>
                    <a:pt x="0" y="0"/>
                  </a:moveTo>
                  <a:lnTo>
                    <a:pt x="69" y="0"/>
                  </a:lnTo>
                  <a:lnTo>
                    <a:pt x="229" y="213"/>
                  </a:lnTo>
                  <a:lnTo>
                    <a:pt x="229" y="0"/>
                  </a:lnTo>
                  <a:lnTo>
                    <a:pt x="304" y="0"/>
                  </a:lnTo>
                  <a:lnTo>
                    <a:pt x="304" y="345"/>
                  </a:lnTo>
                  <a:lnTo>
                    <a:pt x="240" y="345"/>
                  </a:lnTo>
                  <a:lnTo>
                    <a:pt x="74" y="127"/>
                  </a:lnTo>
                  <a:lnTo>
                    <a:pt x="74" y="345"/>
                  </a:lnTo>
                  <a:lnTo>
                    <a:pt x="0" y="3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22" name="Freeform 21"/>
            <p:cNvSpPr>
              <a:spLocks noEditPoints="1"/>
            </p:cNvSpPr>
            <p:nvPr userDrawn="1"/>
          </p:nvSpPr>
          <p:spPr bwMode="gray">
            <a:xfrm>
              <a:off x="1311" y="3709"/>
              <a:ext cx="257" cy="273"/>
            </a:xfrm>
            <a:custGeom>
              <a:avLst/>
              <a:gdLst>
                <a:gd name="T0" fmla="*/ 0 w 866"/>
                <a:gd name="T1" fmla="*/ 463 h 919"/>
                <a:gd name="T2" fmla="*/ 0 w 866"/>
                <a:gd name="T3" fmla="*/ 459 h 919"/>
                <a:gd name="T4" fmla="*/ 437 w 866"/>
                <a:gd name="T5" fmla="*/ 0 h 919"/>
                <a:gd name="T6" fmla="*/ 866 w 866"/>
                <a:gd name="T7" fmla="*/ 479 h 919"/>
                <a:gd name="T8" fmla="*/ 863 w 866"/>
                <a:gd name="T9" fmla="*/ 545 h 919"/>
                <a:gd name="T10" fmla="*/ 249 w 866"/>
                <a:gd name="T11" fmla="*/ 545 h 919"/>
                <a:gd name="T12" fmla="*/ 465 w 866"/>
                <a:gd name="T13" fmla="*/ 718 h 919"/>
                <a:gd name="T14" fmla="*/ 679 w 866"/>
                <a:gd name="T15" fmla="*/ 627 h 919"/>
                <a:gd name="T16" fmla="*/ 822 w 866"/>
                <a:gd name="T17" fmla="*/ 754 h 919"/>
                <a:gd name="T18" fmla="*/ 461 w 866"/>
                <a:gd name="T19" fmla="*/ 919 h 919"/>
                <a:gd name="T20" fmla="*/ 0 w 866"/>
                <a:gd name="T21" fmla="*/ 463 h 919"/>
                <a:gd name="T22" fmla="*/ 623 w 866"/>
                <a:gd name="T23" fmla="*/ 389 h 919"/>
                <a:gd name="T24" fmla="*/ 437 w 866"/>
                <a:gd name="T25" fmla="*/ 201 h 919"/>
                <a:gd name="T26" fmla="*/ 246 w 866"/>
                <a:gd name="T27" fmla="*/ 389 h 919"/>
                <a:gd name="T28" fmla="*/ 623 w 866"/>
                <a:gd name="T29" fmla="*/ 38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6" h="919">
                  <a:moveTo>
                    <a:pt x="0" y="463"/>
                  </a:moveTo>
                  <a:cubicBezTo>
                    <a:pt x="0" y="459"/>
                    <a:pt x="0" y="459"/>
                    <a:pt x="0" y="459"/>
                  </a:cubicBezTo>
                  <a:cubicBezTo>
                    <a:pt x="0" y="208"/>
                    <a:pt x="180" y="0"/>
                    <a:pt x="437" y="0"/>
                  </a:cubicBezTo>
                  <a:cubicBezTo>
                    <a:pt x="731" y="0"/>
                    <a:pt x="866" y="229"/>
                    <a:pt x="866" y="479"/>
                  </a:cubicBezTo>
                  <a:cubicBezTo>
                    <a:pt x="866" y="499"/>
                    <a:pt x="865" y="522"/>
                    <a:pt x="863" y="545"/>
                  </a:cubicBezTo>
                  <a:cubicBezTo>
                    <a:pt x="249" y="545"/>
                    <a:pt x="249" y="545"/>
                    <a:pt x="249" y="545"/>
                  </a:cubicBezTo>
                  <a:cubicBezTo>
                    <a:pt x="274" y="659"/>
                    <a:pt x="353" y="718"/>
                    <a:pt x="465" y="718"/>
                  </a:cubicBezTo>
                  <a:cubicBezTo>
                    <a:pt x="549" y="718"/>
                    <a:pt x="609" y="692"/>
                    <a:pt x="679" y="627"/>
                  </a:cubicBezTo>
                  <a:cubicBezTo>
                    <a:pt x="822" y="754"/>
                    <a:pt x="822" y="754"/>
                    <a:pt x="822" y="754"/>
                  </a:cubicBezTo>
                  <a:cubicBezTo>
                    <a:pt x="739" y="856"/>
                    <a:pt x="621" y="919"/>
                    <a:pt x="461" y="919"/>
                  </a:cubicBezTo>
                  <a:cubicBezTo>
                    <a:pt x="196" y="919"/>
                    <a:pt x="0" y="733"/>
                    <a:pt x="0" y="463"/>
                  </a:cubicBezTo>
                  <a:moveTo>
                    <a:pt x="623" y="389"/>
                  </a:moveTo>
                  <a:cubicBezTo>
                    <a:pt x="608" y="277"/>
                    <a:pt x="542" y="201"/>
                    <a:pt x="437" y="201"/>
                  </a:cubicBezTo>
                  <a:cubicBezTo>
                    <a:pt x="333" y="201"/>
                    <a:pt x="265" y="275"/>
                    <a:pt x="246" y="389"/>
                  </a:cubicBezTo>
                  <a:lnTo>
                    <a:pt x="623"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5" name="Freeform 34"/>
            <p:cNvSpPr>
              <a:spLocks/>
            </p:cNvSpPr>
            <p:nvPr userDrawn="1"/>
          </p:nvSpPr>
          <p:spPr bwMode="gray">
            <a:xfrm>
              <a:off x="1583" y="3647"/>
              <a:ext cx="167" cy="333"/>
            </a:xfrm>
            <a:custGeom>
              <a:avLst/>
              <a:gdLst>
                <a:gd name="T0" fmla="*/ 105 w 563"/>
                <a:gd name="T1" fmla="*/ 858 h 1123"/>
                <a:gd name="T2" fmla="*/ 105 w 563"/>
                <a:gd name="T3" fmla="*/ 440 h 1123"/>
                <a:gd name="T4" fmla="*/ 0 w 563"/>
                <a:gd name="T5" fmla="*/ 440 h 1123"/>
                <a:gd name="T6" fmla="*/ 0 w 563"/>
                <a:gd name="T7" fmla="*/ 226 h 1123"/>
                <a:gd name="T8" fmla="*/ 105 w 563"/>
                <a:gd name="T9" fmla="*/ 226 h 1123"/>
                <a:gd name="T10" fmla="*/ 105 w 563"/>
                <a:gd name="T11" fmla="*/ 0 h 1123"/>
                <a:gd name="T12" fmla="*/ 355 w 563"/>
                <a:gd name="T13" fmla="*/ 0 h 1123"/>
                <a:gd name="T14" fmla="*/ 355 w 563"/>
                <a:gd name="T15" fmla="*/ 226 h 1123"/>
                <a:gd name="T16" fmla="*/ 563 w 563"/>
                <a:gd name="T17" fmla="*/ 226 h 1123"/>
                <a:gd name="T18" fmla="*/ 563 w 563"/>
                <a:gd name="T19" fmla="*/ 440 h 1123"/>
                <a:gd name="T20" fmla="*/ 355 w 563"/>
                <a:gd name="T21" fmla="*/ 440 h 1123"/>
                <a:gd name="T22" fmla="*/ 355 w 563"/>
                <a:gd name="T23" fmla="*/ 817 h 1123"/>
                <a:gd name="T24" fmla="*/ 436 w 563"/>
                <a:gd name="T25" fmla="*/ 902 h 1123"/>
                <a:gd name="T26" fmla="*/ 560 w 563"/>
                <a:gd name="T27" fmla="*/ 871 h 1123"/>
                <a:gd name="T28" fmla="*/ 560 w 563"/>
                <a:gd name="T29" fmla="*/ 1072 h 1123"/>
                <a:gd name="T30" fmla="*/ 362 w 563"/>
                <a:gd name="T31" fmla="*/ 1123 h 1123"/>
                <a:gd name="T32" fmla="*/ 105 w 563"/>
                <a:gd name="T33" fmla="*/ 858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3" h="1123">
                  <a:moveTo>
                    <a:pt x="105" y="858"/>
                  </a:moveTo>
                  <a:cubicBezTo>
                    <a:pt x="105" y="440"/>
                    <a:pt x="105" y="440"/>
                    <a:pt x="105" y="440"/>
                  </a:cubicBezTo>
                  <a:cubicBezTo>
                    <a:pt x="0" y="440"/>
                    <a:pt x="0" y="440"/>
                    <a:pt x="0" y="440"/>
                  </a:cubicBezTo>
                  <a:cubicBezTo>
                    <a:pt x="0" y="226"/>
                    <a:pt x="0" y="226"/>
                    <a:pt x="0" y="226"/>
                  </a:cubicBezTo>
                  <a:cubicBezTo>
                    <a:pt x="105" y="226"/>
                    <a:pt x="105" y="226"/>
                    <a:pt x="105" y="226"/>
                  </a:cubicBezTo>
                  <a:cubicBezTo>
                    <a:pt x="105" y="0"/>
                    <a:pt x="105" y="0"/>
                    <a:pt x="105" y="0"/>
                  </a:cubicBezTo>
                  <a:cubicBezTo>
                    <a:pt x="355" y="0"/>
                    <a:pt x="355" y="0"/>
                    <a:pt x="355" y="0"/>
                  </a:cubicBezTo>
                  <a:cubicBezTo>
                    <a:pt x="355" y="226"/>
                    <a:pt x="355" y="226"/>
                    <a:pt x="355" y="226"/>
                  </a:cubicBezTo>
                  <a:cubicBezTo>
                    <a:pt x="563" y="226"/>
                    <a:pt x="563" y="226"/>
                    <a:pt x="563" y="226"/>
                  </a:cubicBezTo>
                  <a:cubicBezTo>
                    <a:pt x="563" y="440"/>
                    <a:pt x="563" y="440"/>
                    <a:pt x="563" y="440"/>
                  </a:cubicBezTo>
                  <a:cubicBezTo>
                    <a:pt x="355" y="440"/>
                    <a:pt x="355" y="440"/>
                    <a:pt x="355" y="440"/>
                  </a:cubicBezTo>
                  <a:cubicBezTo>
                    <a:pt x="355" y="817"/>
                    <a:pt x="355" y="817"/>
                    <a:pt x="355" y="817"/>
                  </a:cubicBezTo>
                  <a:cubicBezTo>
                    <a:pt x="355" y="874"/>
                    <a:pt x="380" y="902"/>
                    <a:pt x="436" y="902"/>
                  </a:cubicBezTo>
                  <a:cubicBezTo>
                    <a:pt x="482" y="902"/>
                    <a:pt x="523" y="891"/>
                    <a:pt x="560" y="871"/>
                  </a:cubicBezTo>
                  <a:cubicBezTo>
                    <a:pt x="560" y="1072"/>
                    <a:pt x="560" y="1072"/>
                    <a:pt x="560" y="1072"/>
                  </a:cubicBezTo>
                  <a:cubicBezTo>
                    <a:pt x="507" y="1103"/>
                    <a:pt x="446" y="1123"/>
                    <a:pt x="362" y="1123"/>
                  </a:cubicBezTo>
                  <a:cubicBezTo>
                    <a:pt x="209" y="1123"/>
                    <a:pt x="105" y="1062"/>
                    <a:pt x="105" y="8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6" name="Freeform 35"/>
            <p:cNvSpPr>
              <a:spLocks noEditPoints="1"/>
            </p:cNvSpPr>
            <p:nvPr userDrawn="1"/>
          </p:nvSpPr>
          <p:spPr bwMode="gray">
            <a:xfrm>
              <a:off x="2141" y="3709"/>
              <a:ext cx="275" cy="345"/>
            </a:xfrm>
            <a:custGeom>
              <a:avLst/>
              <a:gdLst>
                <a:gd name="T0" fmla="*/ 0 w 926"/>
                <a:gd name="T1" fmla="*/ 17 h 1162"/>
                <a:gd name="T2" fmla="*/ 250 w 926"/>
                <a:gd name="T3" fmla="*/ 17 h 1162"/>
                <a:gd name="T4" fmla="*/ 250 w 926"/>
                <a:gd name="T5" fmla="*/ 143 h 1162"/>
                <a:gd name="T6" fmla="*/ 524 w 926"/>
                <a:gd name="T7" fmla="*/ 0 h 1162"/>
                <a:gd name="T8" fmla="*/ 926 w 926"/>
                <a:gd name="T9" fmla="*/ 456 h 1162"/>
                <a:gd name="T10" fmla="*/ 926 w 926"/>
                <a:gd name="T11" fmla="*/ 459 h 1162"/>
                <a:gd name="T12" fmla="*/ 524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0 w 926"/>
                <a:gd name="T27" fmla="*/ 213 h 1162"/>
                <a:gd name="T28" fmla="*/ 246 w 926"/>
                <a:gd name="T29" fmla="*/ 456 h 1162"/>
                <a:gd name="T30" fmla="*/ 246 w 926"/>
                <a:gd name="T31" fmla="*/ 459 h 1162"/>
                <a:gd name="T32" fmla="*/ 460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4" y="0"/>
                    <a:pt x="524" y="0"/>
                  </a:cubicBezTo>
                  <a:cubicBezTo>
                    <a:pt x="730" y="0"/>
                    <a:pt x="926" y="162"/>
                    <a:pt x="926" y="456"/>
                  </a:cubicBezTo>
                  <a:cubicBezTo>
                    <a:pt x="926" y="459"/>
                    <a:pt x="926" y="459"/>
                    <a:pt x="926" y="459"/>
                  </a:cubicBezTo>
                  <a:cubicBezTo>
                    <a:pt x="926" y="754"/>
                    <a:pt x="734" y="915"/>
                    <a:pt x="524" y="915"/>
                  </a:cubicBezTo>
                  <a:cubicBezTo>
                    <a:pt x="391"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0" y="213"/>
                  </a:cubicBezTo>
                  <a:cubicBezTo>
                    <a:pt x="344" y="213"/>
                    <a:pt x="246" y="310"/>
                    <a:pt x="246" y="456"/>
                  </a:cubicBezTo>
                  <a:cubicBezTo>
                    <a:pt x="246" y="459"/>
                    <a:pt x="246" y="459"/>
                    <a:pt x="246" y="459"/>
                  </a:cubicBezTo>
                  <a:cubicBezTo>
                    <a:pt x="246" y="606"/>
                    <a:pt x="344" y="703"/>
                    <a:pt x="460"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7" name="Freeform 36"/>
            <p:cNvSpPr>
              <a:spLocks noEditPoints="1"/>
            </p:cNvSpPr>
            <p:nvPr userDrawn="1"/>
          </p:nvSpPr>
          <p:spPr bwMode="gray">
            <a:xfrm>
              <a:off x="2446" y="3709"/>
              <a:ext cx="275" cy="345"/>
            </a:xfrm>
            <a:custGeom>
              <a:avLst/>
              <a:gdLst>
                <a:gd name="T0" fmla="*/ 0 w 926"/>
                <a:gd name="T1" fmla="*/ 17 h 1162"/>
                <a:gd name="T2" fmla="*/ 250 w 926"/>
                <a:gd name="T3" fmla="*/ 17 h 1162"/>
                <a:gd name="T4" fmla="*/ 250 w 926"/>
                <a:gd name="T5" fmla="*/ 143 h 1162"/>
                <a:gd name="T6" fmla="*/ 525 w 926"/>
                <a:gd name="T7" fmla="*/ 0 h 1162"/>
                <a:gd name="T8" fmla="*/ 926 w 926"/>
                <a:gd name="T9" fmla="*/ 456 h 1162"/>
                <a:gd name="T10" fmla="*/ 926 w 926"/>
                <a:gd name="T11" fmla="*/ 459 h 1162"/>
                <a:gd name="T12" fmla="*/ 525 w 926"/>
                <a:gd name="T13" fmla="*/ 915 h 1162"/>
                <a:gd name="T14" fmla="*/ 250 w 926"/>
                <a:gd name="T15" fmla="*/ 784 h 1162"/>
                <a:gd name="T16" fmla="*/ 250 w 926"/>
                <a:gd name="T17" fmla="*/ 1162 h 1162"/>
                <a:gd name="T18" fmla="*/ 0 w 926"/>
                <a:gd name="T19" fmla="*/ 1162 h 1162"/>
                <a:gd name="T20" fmla="*/ 0 w 926"/>
                <a:gd name="T21" fmla="*/ 17 h 1162"/>
                <a:gd name="T22" fmla="*/ 676 w 926"/>
                <a:gd name="T23" fmla="*/ 459 h 1162"/>
                <a:gd name="T24" fmla="*/ 676 w 926"/>
                <a:gd name="T25" fmla="*/ 456 h 1162"/>
                <a:gd name="T26" fmla="*/ 461 w 926"/>
                <a:gd name="T27" fmla="*/ 213 h 1162"/>
                <a:gd name="T28" fmla="*/ 247 w 926"/>
                <a:gd name="T29" fmla="*/ 456 h 1162"/>
                <a:gd name="T30" fmla="*/ 247 w 926"/>
                <a:gd name="T31" fmla="*/ 459 h 1162"/>
                <a:gd name="T32" fmla="*/ 461 w 926"/>
                <a:gd name="T33" fmla="*/ 703 h 1162"/>
                <a:gd name="T34" fmla="*/ 676 w 926"/>
                <a:gd name="T35" fmla="*/ 459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6" h="1162">
                  <a:moveTo>
                    <a:pt x="0" y="17"/>
                  </a:moveTo>
                  <a:cubicBezTo>
                    <a:pt x="250" y="17"/>
                    <a:pt x="250" y="17"/>
                    <a:pt x="250" y="17"/>
                  </a:cubicBezTo>
                  <a:cubicBezTo>
                    <a:pt x="250" y="143"/>
                    <a:pt x="250" y="143"/>
                    <a:pt x="250" y="143"/>
                  </a:cubicBezTo>
                  <a:cubicBezTo>
                    <a:pt x="311" y="61"/>
                    <a:pt x="395" y="0"/>
                    <a:pt x="525" y="0"/>
                  </a:cubicBezTo>
                  <a:cubicBezTo>
                    <a:pt x="731" y="0"/>
                    <a:pt x="926" y="162"/>
                    <a:pt x="926" y="456"/>
                  </a:cubicBezTo>
                  <a:cubicBezTo>
                    <a:pt x="926" y="459"/>
                    <a:pt x="926" y="459"/>
                    <a:pt x="926" y="459"/>
                  </a:cubicBezTo>
                  <a:cubicBezTo>
                    <a:pt x="926" y="754"/>
                    <a:pt x="734" y="915"/>
                    <a:pt x="525" y="915"/>
                  </a:cubicBezTo>
                  <a:cubicBezTo>
                    <a:pt x="392" y="915"/>
                    <a:pt x="309" y="854"/>
                    <a:pt x="250" y="784"/>
                  </a:cubicBezTo>
                  <a:cubicBezTo>
                    <a:pt x="250" y="1162"/>
                    <a:pt x="250" y="1162"/>
                    <a:pt x="250" y="1162"/>
                  </a:cubicBezTo>
                  <a:cubicBezTo>
                    <a:pt x="0" y="1162"/>
                    <a:pt x="0" y="1162"/>
                    <a:pt x="0" y="1162"/>
                  </a:cubicBezTo>
                  <a:lnTo>
                    <a:pt x="0" y="17"/>
                  </a:lnTo>
                  <a:close/>
                  <a:moveTo>
                    <a:pt x="676" y="459"/>
                  </a:moveTo>
                  <a:cubicBezTo>
                    <a:pt x="676" y="456"/>
                    <a:pt x="676" y="456"/>
                    <a:pt x="676" y="456"/>
                  </a:cubicBezTo>
                  <a:cubicBezTo>
                    <a:pt x="676" y="310"/>
                    <a:pt x="577" y="213"/>
                    <a:pt x="461" y="213"/>
                  </a:cubicBezTo>
                  <a:cubicBezTo>
                    <a:pt x="344" y="213"/>
                    <a:pt x="247" y="310"/>
                    <a:pt x="247" y="456"/>
                  </a:cubicBezTo>
                  <a:cubicBezTo>
                    <a:pt x="247" y="459"/>
                    <a:pt x="247" y="459"/>
                    <a:pt x="247" y="459"/>
                  </a:cubicBezTo>
                  <a:cubicBezTo>
                    <a:pt x="247" y="606"/>
                    <a:pt x="344" y="703"/>
                    <a:pt x="461" y="703"/>
                  </a:cubicBezTo>
                  <a:cubicBezTo>
                    <a:pt x="577" y="703"/>
                    <a:pt x="676" y="608"/>
                    <a:pt x="676" y="4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8" name="Freeform 37"/>
            <p:cNvSpPr>
              <a:spLocks noEditPoints="1"/>
            </p:cNvSpPr>
            <p:nvPr userDrawn="1"/>
          </p:nvSpPr>
          <p:spPr bwMode="gray">
            <a:xfrm>
              <a:off x="1768" y="3631"/>
              <a:ext cx="354" cy="345"/>
            </a:xfrm>
            <a:custGeom>
              <a:avLst/>
              <a:gdLst>
                <a:gd name="T0" fmla="*/ 143 w 354"/>
                <a:gd name="T1" fmla="*/ 0 h 345"/>
                <a:gd name="T2" fmla="*/ 211 w 354"/>
                <a:gd name="T3" fmla="*/ 0 h 345"/>
                <a:gd name="T4" fmla="*/ 354 w 354"/>
                <a:gd name="T5" fmla="*/ 345 h 345"/>
                <a:gd name="T6" fmla="*/ 275 w 354"/>
                <a:gd name="T7" fmla="*/ 345 h 345"/>
                <a:gd name="T8" fmla="*/ 244 w 354"/>
                <a:gd name="T9" fmla="*/ 268 h 345"/>
                <a:gd name="T10" fmla="*/ 108 w 354"/>
                <a:gd name="T11" fmla="*/ 268 h 345"/>
                <a:gd name="T12" fmla="*/ 77 w 354"/>
                <a:gd name="T13" fmla="*/ 345 h 345"/>
                <a:gd name="T14" fmla="*/ 0 w 354"/>
                <a:gd name="T15" fmla="*/ 345 h 345"/>
                <a:gd name="T16" fmla="*/ 143 w 354"/>
                <a:gd name="T17" fmla="*/ 0 h 345"/>
                <a:gd name="T18" fmla="*/ 222 w 354"/>
                <a:gd name="T19" fmla="*/ 202 h 345"/>
                <a:gd name="T20" fmla="*/ 176 w 354"/>
                <a:gd name="T21" fmla="*/ 91 h 345"/>
                <a:gd name="T22" fmla="*/ 131 w 354"/>
                <a:gd name="T23" fmla="*/ 202 h 345"/>
                <a:gd name="T24" fmla="*/ 222 w 354"/>
                <a:gd name="T25" fmla="*/ 20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45">
                  <a:moveTo>
                    <a:pt x="143" y="0"/>
                  </a:moveTo>
                  <a:lnTo>
                    <a:pt x="211" y="0"/>
                  </a:lnTo>
                  <a:lnTo>
                    <a:pt x="354" y="345"/>
                  </a:lnTo>
                  <a:lnTo>
                    <a:pt x="275" y="345"/>
                  </a:lnTo>
                  <a:lnTo>
                    <a:pt x="244" y="268"/>
                  </a:lnTo>
                  <a:lnTo>
                    <a:pt x="108" y="268"/>
                  </a:lnTo>
                  <a:lnTo>
                    <a:pt x="77" y="345"/>
                  </a:lnTo>
                  <a:lnTo>
                    <a:pt x="0" y="345"/>
                  </a:lnTo>
                  <a:lnTo>
                    <a:pt x="143" y="0"/>
                  </a:lnTo>
                  <a:close/>
                  <a:moveTo>
                    <a:pt x="222" y="202"/>
                  </a:moveTo>
                  <a:lnTo>
                    <a:pt x="176" y="91"/>
                  </a:lnTo>
                  <a:lnTo>
                    <a:pt x="131" y="202"/>
                  </a:lnTo>
                  <a:lnTo>
                    <a:pt x="222" y="2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39" name="Freeform 38"/>
            <p:cNvSpPr>
              <a:spLocks/>
            </p:cNvSpPr>
            <p:nvPr userDrawn="1"/>
          </p:nvSpPr>
          <p:spPr bwMode="gray">
            <a:xfrm>
              <a:off x="971" y="1921"/>
              <a:ext cx="1743" cy="1452"/>
            </a:xfrm>
            <a:custGeom>
              <a:avLst/>
              <a:gdLst>
                <a:gd name="T0" fmla="*/ 0 w 1743"/>
                <a:gd name="T1" fmla="*/ 0 h 1452"/>
                <a:gd name="T2" fmla="*/ 0 w 1743"/>
                <a:gd name="T3" fmla="*/ 1452 h 1452"/>
                <a:gd name="T4" fmla="*/ 677 w 1743"/>
                <a:gd name="T5" fmla="*/ 1452 h 1452"/>
                <a:gd name="T6" fmla="*/ 677 w 1743"/>
                <a:gd name="T7" fmla="*/ 581 h 1452"/>
                <a:gd name="T8" fmla="*/ 1065 w 1743"/>
                <a:gd name="T9" fmla="*/ 581 h 1452"/>
                <a:gd name="T10" fmla="*/ 1065 w 1743"/>
                <a:gd name="T11" fmla="*/ 1452 h 1452"/>
                <a:gd name="T12" fmla="*/ 1743 w 1743"/>
                <a:gd name="T13" fmla="*/ 1452 h 1452"/>
                <a:gd name="T14" fmla="*/ 1743 w 1743"/>
                <a:gd name="T15" fmla="*/ 0 h 1452"/>
                <a:gd name="T16" fmla="*/ 0 w 1743"/>
                <a:gd name="T17" fmla="*/ 0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3" h="1452">
                  <a:moveTo>
                    <a:pt x="0" y="0"/>
                  </a:moveTo>
                  <a:lnTo>
                    <a:pt x="0" y="1452"/>
                  </a:lnTo>
                  <a:lnTo>
                    <a:pt x="677" y="1452"/>
                  </a:lnTo>
                  <a:lnTo>
                    <a:pt x="677" y="581"/>
                  </a:lnTo>
                  <a:lnTo>
                    <a:pt x="1065" y="581"/>
                  </a:lnTo>
                  <a:lnTo>
                    <a:pt x="1065" y="1452"/>
                  </a:lnTo>
                  <a:lnTo>
                    <a:pt x="1743" y="1452"/>
                  </a:lnTo>
                  <a:lnTo>
                    <a:pt x="174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sp>
          <p:nvSpPr>
            <p:cNvPr id="40" name="Freeform 39"/>
            <p:cNvSpPr>
              <a:spLocks noEditPoints="1"/>
            </p:cNvSpPr>
            <p:nvPr userDrawn="1"/>
          </p:nvSpPr>
          <p:spPr bwMode="gray">
            <a:xfrm>
              <a:off x="2732" y="3712"/>
              <a:ext cx="85" cy="84"/>
            </a:xfrm>
            <a:custGeom>
              <a:avLst/>
              <a:gdLst>
                <a:gd name="T0" fmla="*/ 0 w 287"/>
                <a:gd name="T1" fmla="*/ 142 h 285"/>
                <a:gd name="T2" fmla="*/ 11 w 287"/>
                <a:gd name="T3" fmla="*/ 86 h 285"/>
                <a:gd name="T4" fmla="*/ 43 w 287"/>
                <a:gd name="T5" fmla="*/ 41 h 285"/>
                <a:gd name="T6" fmla="*/ 88 w 287"/>
                <a:gd name="T7" fmla="*/ 11 h 285"/>
                <a:gd name="T8" fmla="*/ 144 w 287"/>
                <a:gd name="T9" fmla="*/ 0 h 285"/>
                <a:gd name="T10" fmla="*/ 199 w 287"/>
                <a:gd name="T11" fmla="*/ 11 h 285"/>
                <a:gd name="T12" fmla="*/ 245 w 287"/>
                <a:gd name="T13" fmla="*/ 41 h 285"/>
                <a:gd name="T14" fmla="*/ 276 w 287"/>
                <a:gd name="T15" fmla="*/ 86 h 285"/>
                <a:gd name="T16" fmla="*/ 287 w 287"/>
                <a:gd name="T17" fmla="*/ 142 h 285"/>
                <a:gd name="T18" fmla="*/ 276 w 287"/>
                <a:gd name="T19" fmla="*/ 199 h 285"/>
                <a:gd name="T20" fmla="*/ 245 w 287"/>
                <a:gd name="T21" fmla="*/ 244 h 285"/>
                <a:gd name="T22" fmla="*/ 199 w 287"/>
                <a:gd name="T23" fmla="*/ 274 h 285"/>
                <a:gd name="T24" fmla="*/ 144 w 287"/>
                <a:gd name="T25" fmla="*/ 285 h 285"/>
                <a:gd name="T26" fmla="*/ 88 w 287"/>
                <a:gd name="T27" fmla="*/ 274 h 285"/>
                <a:gd name="T28" fmla="*/ 43 w 287"/>
                <a:gd name="T29" fmla="*/ 244 h 285"/>
                <a:gd name="T30" fmla="*/ 11 w 287"/>
                <a:gd name="T31" fmla="*/ 199 h 285"/>
                <a:gd name="T32" fmla="*/ 0 w 287"/>
                <a:gd name="T33" fmla="*/ 142 h 285"/>
                <a:gd name="T34" fmla="*/ 26 w 287"/>
                <a:gd name="T35" fmla="*/ 142 h 285"/>
                <a:gd name="T36" fmla="*/ 35 w 287"/>
                <a:gd name="T37" fmla="*/ 190 h 285"/>
                <a:gd name="T38" fmla="*/ 60 w 287"/>
                <a:gd name="T39" fmla="*/ 229 h 285"/>
                <a:gd name="T40" fmla="*/ 97 w 287"/>
                <a:gd name="T41" fmla="*/ 255 h 285"/>
                <a:gd name="T42" fmla="*/ 144 w 287"/>
                <a:gd name="T43" fmla="*/ 264 h 285"/>
                <a:gd name="T44" fmla="*/ 190 w 287"/>
                <a:gd name="T45" fmla="*/ 255 h 285"/>
                <a:gd name="T46" fmla="*/ 227 w 287"/>
                <a:gd name="T47" fmla="*/ 229 h 285"/>
                <a:gd name="T48" fmla="*/ 252 w 287"/>
                <a:gd name="T49" fmla="*/ 190 h 285"/>
                <a:gd name="T50" fmla="*/ 261 w 287"/>
                <a:gd name="T51" fmla="*/ 142 h 285"/>
                <a:gd name="T52" fmla="*/ 252 w 287"/>
                <a:gd name="T53" fmla="*/ 94 h 285"/>
                <a:gd name="T54" fmla="*/ 227 w 287"/>
                <a:gd name="T55" fmla="*/ 56 h 285"/>
                <a:gd name="T56" fmla="*/ 190 w 287"/>
                <a:gd name="T57" fmla="*/ 30 h 285"/>
                <a:gd name="T58" fmla="*/ 144 w 287"/>
                <a:gd name="T59" fmla="*/ 21 h 285"/>
                <a:gd name="T60" fmla="*/ 97 w 287"/>
                <a:gd name="T61" fmla="*/ 30 h 285"/>
                <a:gd name="T62" fmla="*/ 60 w 287"/>
                <a:gd name="T63" fmla="*/ 56 h 285"/>
                <a:gd name="T64" fmla="*/ 35 w 287"/>
                <a:gd name="T65" fmla="*/ 94 h 285"/>
                <a:gd name="T66" fmla="*/ 26 w 287"/>
                <a:gd name="T67" fmla="*/ 142 h 285"/>
                <a:gd name="T68" fmla="*/ 88 w 287"/>
                <a:gd name="T69" fmla="*/ 59 h 285"/>
                <a:gd name="T70" fmla="*/ 153 w 287"/>
                <a:gd name="T71" fmla="*/ 59 h 285"/>
                <a:gd name="T72" fmla="*/ 197 w 287"/>
                <a:gd name="T73" fmla="*/ 71 h 285"/>
                <a:gd name="T74" fmla="*/ 211 w 287"/>
                <a:gd name="T75" fmla="*/ 107 h 285"/>
                <a:gd name="T76" fmla="*/ 198 w 287"/>
                <a:gd name="T77" fmla="*/ 140 h 285"/>
                <a:gd name="T78" fmla="*/ 167 w 287"/>
                <a:gd name="T79" fmla="*/ 152 h 285"/>
                <a:gd name="T80" fmla="*/ 215 w 287"/>
                <a:gd name="T81" fmla="*/ 226 h 285"/>
                <a:gd name="T82" fmla="*/ 187 w 287"/>
                <a:gd name="T83" fmla="*/ 226 h 285"/>
                <a:gd name="T84" fmla="*/ 142 w 287"/>
                <a:gd name="T85" fmla="*/ 154 h 285"/>
                <a:gd name="T86" fmla="*/ 114 w 287"/>
                <a:gd name="T87" fmla="*/ 154 h 285"/>
                <a:gd name="T88" fmla="*/ 114 w 287"/>
                <a:gd name="T89" fmla="*/ 226 h 285"/>
                <a:gd name="T90" fmla="*/ 88 w 287"/>
                <a:gd name="T91" fmla="*/ 226 h 285"/>
                <a:gd name="T92" fmla="*/ 88 w 287"/>
                <a:gd name="T93" fmla="*/ 59 h 285"/>
                <a:gd name="T94" fmla="*/ 114 w 287"/>
                <a:gd name="T95" fmla="*/ 133 h 285"/>
                <a:gd name="T96" fmla="*/ 141 w 287"/>
                <a:gd name="T97" fmla="*/ 133 h 285"/>
                <a:gd name="T98" fmla="*/ 158 w 287"/>
                <a:gd name="T99" fmla="*/ 132 h 285"/>
                <a:gd name="T100" fmla="*/ 172 w 287"/>
                <a:gd name="T101" fmla="*/ 129 h 285"/>
                <a:gd name="T102" fmla="*/ 181 w 287"/>
                <a:gd name="T103" fmla="*/ 121 h 285"/>
                <a:gd name="T104" fmla="*/ 185 w 287"/>
                <a:gd name="T105" fmla="*/ 105 h 285"/>
                <a:gd name="T106" fmla="*/ 182 w 287"/>
                <a:gd name="T107" fmla="*/ 92 h 285"/>
                <a:gd name="T108" fmla="*/ 173 w 287"/>
                <a:gd name="T109" fmla="*/ 84 h 285"/>
                <a:gd name="T110" fmla="*/ 162 w 287"/>
                <a:gd name="T111" fmla="*/ 81 h 285"/>
                <a:gd name="T112" fmla="*/ 148 w 287"/>
                <a:gd name="T113" fmla="*/ 80 h 285"/>
                <a:gd name="T114" fmla="*/ 114 w 287"/>
                <a:gd name="T115" fmla="*/ 80 h 285"/>
                <a:gd name="T116" fmla="*/ 114 w 287"/>
                <a:gd name="T117" fmla="*/ 13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85">
                  <a:moveTo>
                    <a:pt x="0" y="142"/>
                  </a:moveTo>
                  <a:cubicBezTo>
                    <a:pt x="0" y="122"/>
                    <a:pt x="4" y="103"/>
                    <a:pt x="11" y="86"/>
                  </a:cubicBezTo>
                  <a:cubicBezTo>
                    <a:pt x="19" y="68"/>
                    <a:pt x="29" y="53"/>
                    <a:pt x="43" y="41"/>
                  </a:cubicBezTo>
                  <a:cubicBezTo>
                    <a:pt x="55" y="28"/>
                    <a:pt x="71" y="18"/>
                    <a:pt x="88" y="11"/>
                  </a:cubicBezTo>
                  <a:cubicBezTo>
                    <a:pt x="106" y="3"/>
                    <a:pt x="124" y="0"/>
                    <a:pt x="144" y="0"/>
                  </a:cubicBezTo>
                  <a:cubicBezTo>
                    <a:pt x="163" y="0"/>
                    <a:pt x="182" y="3"/>
                    <a:pt x="199" y="11"/>
                  </a:cubicBezTo>
                  <a:cubicBezTo>
                    <a:pt x="216" y="18"/>
                    <a:pt x="232" y="28"/>
                    <a:pt x="245" y="41"/>
                  </a:cubicBezTo>
                  <a:cubicBezTo>
                    <a:pt x="258" y="53"/>
                    <a:pt x="268" y="68"/>
                    <a:pt x="276" y="86"/>
                  </a:cubicBezTo>
                  <a:cubicBezTo>
                    <a:pt x="283" y="103"/>
                    <a:pt x="287" y="122"/>
                    <a:pt x="287" y="142"/>
                  </a:cubicBezTo>
                  <a:cubicBezTo>
                    <a:pt x="287" y="162"/>
                    <a:pt x="283" y="181"/>
                    <a:pt x="276" y="199"/>
                  </a:cubicBezTo>
                  <a:cubicBezTo>
                    <a:pt x="268" y="216"/>
                    <a:pt x="258" y="231"/>
                    <a:pt x="245" y="244"/>
                  </a:cubicBezTo>
                  <a:cubicBezTo>
                    <a:pt x="232" y="257"/>
                    <a:pt x="216" y="267"/>
                    <a:pt x="199" y="274"/>
                  </a:cubicBezTo>
                  <a:cubicBezTo>
                    <a:pt x="182" y="282"/>
                    <a:pt x="163" y="285"/>
                    <a:pt x="144" y="285"/>
                  </a:cubicBezTo>
                  <a:cubicBezTo>
                    <a:pt x="124" y="285"/>
                    <a:pt x="106" y="282"/>
                    <a:pt x="88" y="274"/>
                  </a:cubicBezTo>
                  <a:cubicBezTo>
                    <a:pt x="71" y="267"/>
                    <a:pt x="55" y="257"/>
                    <a:pt x="43" y="244"/>
                  </a:cubicBezTo>
                  <a:cubicBezTo>
                    <a:pt x="29" y="231"/>
                    <a:pt x="19" y="216"/>
                    <a:pt x="11" y="199"/>
                  </a:cubicBezTo>
                  <a:cubicBezTo>
                    <a:pt x="4" y="181"/>
                    <a:pt x="0" y="162"/>
                    <a:pt x="0" y="142"/>
                  </a:cubicBezTo>
                  <a:moveTo>
                    <a:pt x="26" y="142"/>
                  </a:moveTo>
                  <a:cubicBezTo>
                    <a:pt x="26" y="159"/>
                    <a:pt x="29" y="176"/>
                    <a:pt x="35" y="190"/>
                  </a:cubicBezTo>
                  <a:cubicBezTo>
                    <a:pt x="41" y="205"/>
                    <a:pt x="49" y="218"/>
                    <a:pt x="60" y="229"/>
                  </a:cubicBezTo>
                  <a:cubicBezTo>
                    <a:pt x="70" y="240"/>
                    <a:pt x="83" y="249"/>
                    <a:pt x="97" y="255"/>
                  </a:cubicBezTo>
                  <a:cubicBezTo>
                    <a:pt x="111" y="261"/>
                    <a:pt x="127" y="264"/>
                    <a:pt x="144" y="264"/>
                  </a:cubicBezTo>
                  <a:cubicBezTo>
                    <a:pt x="160" y="264"/>
                    <a:pt x="176" y="261"/>
                    <a:pt x="190" y="255"/>
                  </a:cubicBezTo>
                  <a:cubicBezTo>
                    <a:pt x="204" y="249"/>
                    <a:pt x="217" y="240"/>
                    <a:pt x="227" y="229"/>
                  </a:cubicBezTo>
                  <a:cubicBezTo>
                    <a:pt x="238" y="218"/>
                    <a:pt x="246" y="205"/>
                    <a:pt x="252" y="190"/>
                  </a:cubicBezTo>
                  <a:cubicBezTo>
                    <a:pt x="258" y="176"/>
                    <a:pt x="261" y="159"/>
                    <a:pt x="261" y="142"/>
                  </a:cubicBezTo>
                  <a:cubicBezTo>
                    <a:pt x="261" y="125"/>
                    <a:pt x="258" y="109"/>
                    <a:pt x="252" y="94"/>
                  </a:cubicBezTo>
                  <a:cubicBezTo>
                    <a:pt x="246" y="79"/>
                    <a:pt x="238" y="66"/>
                    <a:pt x="227" y="56"/>
                  </a:cubicBezTo>
                  <a:cubicBezTo>
                    <a:pt x="217" y="45"/>
                    <a:pt x="204" y="36"/>
                    <a:pt x="190" y="30"/>
                  </a:cubicBezTo>
                  <a:cubicBezTo>
                    <a:pt x="176" y="24"/>
                    <a:pt x="160" y="21"/>
                    <a:pt x="144" y="21"/>
                  </a:cubicBezTo>
                  <a:cubicBezTo>
                    <a:pt x="127" y="21"/>
                    <a:pt x="111" y="24"/>
                    <a:pt x="97" y="30"/>
                  </a:cubicBezTo>
                  <a:cubicBezTo>
                    <a:pt x="83" y="36"/>
                    <a:pt x="70" y="45"/>
                    <a:pt x="60" y="56"/>
                  </a:cubicBezTo>
                  <a:cubicBezTo>
                    <a:pt x="49" y="66"/>
                    <a:pt x="41" y="79"/>
                    <a:pt x="35" y="94"/>
                  </a:cubicBezTo>
                  <a:cubicBezTo>
                    <a:pt x="29" y="109"/>
                    <a:pt x="26" y="125"/>
                    <a:pt x="26" y="142"/>
                  </a:cubicBezTo>
                  <a:moveTo>
                    <a:pt x="88" y="59"/>
                  </a:moveTo>
                  <a:cubicBezTo>
                    <a:pt x="153" y="59"/>
                    <a:pt x="153" y="59"/>
                    <a:pt x="153" y="59"/>
                  </a:cubicBezTo>
                  <a:cubicBezTo>
                    <a:pt x="172" y="59"/>
                    <a:pt x="187" y="63"/>
                    <a:pt x="197" y="71"/>
                  </a:cubicBezTo>
                  <a:cubicBezTo>
                    <a:pt x="206" y="79"/>
                    <a:pt x="211" y="90"/>
                    <a:pt x="211" y="107"/>
                  </a:cubicBezTo>
                  <a:cubicBezTo>
                    <a:pt x="211" y="122"/>
                    <a:pt x="207" y="133"/>
                    <a:pt x="198" y="140"/>
                  </a:cubicBezTo>
                  <a:cubicBezTo>
                    <a:pt x="190" y="147"/>
                    <a:pt x="180" y="151"/>
                    <a:pt x="167" y="152"/>
                  </a:cubicBezTo>
                  <a:cubicBezTo>
                    <a:pt x="215" y="226"/>
                    <a:pt x="215" y="226"/>
                    <a:pt x="215" y="226"/>
                  </a:cubicBezTo>
                  <a:cubicBezTo>
                    <a:pt x="187" y="226"/>
                    <a:pt x="187" y="226"/>
                    <a:pt x="187" y="226"/>
                  </a:cubicBezTo>
                  <a:cubicBezTo>
                    <a:pt x="142" y="154"/>
                    <a:pt x="142" y="154"/>
                    <a:pt x="142" y="154"/>
                  </a:cubicBezTo>
                  <a:cubicBezTo>
                    <a:pt x="114" y="154"/>
                    <a:pt x="114" y="154"/>
                    <a:pt x="114" y="154"/>
                  </a:cubicBezTo>
                  <a:cubicBezTo>
                    <a:pt x="114" y="226"/>
                    <a:pt x="114" y="226"/>
                    <a:pt x="114" y="226"/>
                  </a:cubicBezTo>
                  <a:cubicBezTo>
                    <a:pt x="88" y="226"/>
                    <a:pt x="88" y="226"/>
                    <a:pt x="88" y="226"/>
                  </a:cubicBezTo>
                  <a:lnTo>
                    <a:pt x="88" y="59"/>
                  </a:lnTo>
                  <a:close/>
                  <a:moveTo>
                    <a:pt x="114" y="133"/>
                  </a:moveTo>
                  <a:cubicBezTo>
                    <a:pt x="141" y="133"/>
                    <a:pt x="141" y="133"/>
                    <a:pt x="141" y="133"/>
                  </a:cubicBezTo>
                  <a:cubicBezTo>
                    <a:pt x="147" y="133"/>
                    <a:pt x="152" y="133"/>
                    <a:pt x="158" y="132"/>
                  </a:cubicBezTo>
                  <a:cubicBezTo>
                    <a:pt x="163" y="132"/>
                    <a:pt x="168" y="131"/>
                    <a:pt x="172" y="129"/>
                  </a:cubicBezTo>
                  <a:cubicBezTo>
                    <a:pt x="176" y="127"/>
                    <a:pt x="179" y="125"/>
                    <a:pt x="181" y="121"/>
                  </a:cubicBezTo>
                  <a:cubicBezTo>
                    <a:pt x="184" y="117"/>
                    <a:pt x="185" y="112"/>
                    <a:pt x="185" y="105"/>
                  </a:cubicBezTo>
                  <a:cubicBezTo>
                    <a:pt x="185" y="100"/>
                    <a:pt x="184" y="95"/>
                    <a:pt x="182" y="92"/>
                  </a:cubicBezTo>
                  <a:cubicBezTo>
                    <a:pt x="180" y="89"/>
                    <a:pt x="177" y="86"/>
                    <a:pt x="173" y="84"/>
                  </a:cubicBezTo>
                  <a:cubicBezTo>
                    <a:pt x="170" y="83"/>
                    <a:pt x="166" y="81"/>
                    <a:pt x="162" y="81"/>
                  </a:cubicBezTo>
                  <a:cubicBezTo>
                    <a:pt x="157" y="80"/>
                    <a:pt x="153" y="80"/>
                    <a:pt x="148" y="80"/>
                  </a:cubicBezTo>
                  <a:cubicBezTo>
                    <a:pt x="114" y="80"/>
                    <a:pt x="114" y="80"/>
                    <a:pt x="114" y="80"/>
                  </a:cubicBezTo>
                  <a:lnTo>
                    <a:pt x="11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2000" kern="0" dirty="0">
                <a:solidFill>
                  <a:srgbClr val="000000"/>
                </a:solidFill>
              </a:endParaRPr>
            </a:p>
          </p:txBody>
        </p:sp>
      </p:grpSp>
      <p:sp>
        <p:nvSpPr>
          <p:cNvPr id="15"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6"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613275770"/>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g Stat">
    <p:spTree>
      <p:nvGrpSpPr>
        <p:cNvPr id="1" name=""/>
        <p:cNvGrpSpPr/>
        <p:nvPr/>
      </p:nvGrpSpPr>
      <p:grpSpPr>
        <a:xfrm>
          <a:off x="0" y="0"/>
          <a:ext cx="0" cy="0"/>
          <a:chOff x="0" y="0"/>
          <a:chExt cx="0" cy="0"/>
        </a:xfrm>
      </p:grpSpPr>
      <p:grpSp>
        <p:nvGrpSpPr>
          <p:cNvPr id="23" name="NetApp Logo"/>
          <p:cNvGrpSpPr>
            <a:grpSpLocks noChangeAspect="1"/>
          </p:cNvGrpSpPr>
          <p:nvPr userDrawn="1"/>
        </p:nvGrpSpPr>
        <p:grpSpPr bwMode="gray">
          <a:xfrm>
            <a:off x="8057967" y="6481640"/>
            <a:ext cx="818549" cy="218608"/>
            <a:chOff x="1841" y="1625"/>
            <a:chExt cx="3999" cy="1068"/>
          </a:xfrm>
        </p:grpSpPr>
        <p:sp>
          <p:nvSpPr>
            <p:cNvPr id="26" name="Freeform 6"/>
            <p:cNvSpPr>
              <a:spLocks/>
            </p:cNvSpPr>
            <p:nvPr userDrawn="1"/>
          </p:nvSpPr>
          <p:spPr bwMode="gray">
            <a:xfrm>
              <a:off x="1841" y="1625"/>
              <a:ext cx="1148" cy="957"/>
            </a:xfrm>
            <a:custGeom>
              <a:avLst/>
              <a:gdLst>
                <a:gd name="T0" fmla="*/ 0 w 1148"/>
                <a:gd name="T1" fmla="*/ 0 h 957"/>
                <a:gd name="T2" fmla="*/ 0 w 1148"/>
                <a:gd name="T3" fmla="*/ 957 h 957"/>
                <a:gd name="T4" fmla="*/ 447 w 1148"/>
                <a:gd name="T5" fmla="*/ 957 h 957"/>
                <a:gd name="T6" fmla="*/ 447 w 1148"/>
                <a:gd name="T7" fmla="*/ 383 h 957"/>
                <a:gd name="T8" fmla="*/ 702 w 1148"/>
                <a:gd name="T9" fmla="*/ 383 h 957"/>
                <a:gd name="T10" fmla="*/ 702 w 1148"/>
                <a:gd name="T11" fmla="*/ 957 h 957"/>
                <a:gd name="T12" fmla="*/ 1148 w 1148"/>
                <a:gd name="T13" fmla="*/ 957 h 957"/>
                <a:gd name="T14" fmla="*/ 1148 w 1148"/>
                <a:gd name="T15" fmla="*/ 0 h 957"/>
                <a:gd name="T16" fmla="*/ 0 w 1148"/>
                <a:gd name="T17" fmla="*/ 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957">
                  <a:moveTo>
                    <a:pt x="0" y="0"/>
                  </a:moveTo>
                  <a:lnTo>
                    <a:pt x="0" y="957"/>
                  </a:lnTo>
                  <a:lnTo>
                    <a:pt x="447" y="957"/>
                  </a:lnTo>
                  <a:lnTo>
                    <a:pt x="447" y="383"/>
                  </a:lnTo>
                  <a:lnTo>
                    <a:pt x="702" y="383"/>
                  </a:lnTo>
                  <a:lnTo>
                    <a:pt x="702" y="957"/>
                  </a:lnTo>
                  <a:lnTo>
                    <a:pt x="1148" y="957"/>
                  </a:lnTo>
                  <a:lnTo>
                    <a:pt x="1148"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userDrawn="1"/>
          </p:nvSpPr>
          <p:spPr bwMode="gray">
            <a:xfrm>
              <a:off x="3244" y="2097"/>
              <a:ext cx="428" cy="485"/>
            </a:xfrm>
            <a:custGeom>
              <a:avLst/>
              <a:gdLst>
                <a:gd name="T0" fmla="*/ 322 w 428"/>
                <a:gd name="T1" fmla="*/ 300 h 485"/>
                <a:gd name="T2" fmla="*/ 97 w 428"/>
                <a:gd name="T3" fmla="*/ 0 h 485"/>
                <a:gd name="T4" fmla="*/ 0 w 428"/>
                <a:gd name="T5" fmla="*/ 0 h 485"/>
                <a:gd name="T6" fmla="*/ 0 w 428"/>
                <a:gd name="T7" fmla="*/ 485 h 485"/>
                <a:gd name="T8" fmla="*/ 104 w 428"/>
                <a:gd name="T9" fmla="*/ 485 h 485"/>
                <a:gd name="T10" fmla="*/ 104 w 428"/>
                <a:gd name="T11" fmla="*/ 180 h 485"/>
                <a:gd name="T12" fmla="*/ 338 w 428"/>
                <a:gd name="T13" fmla="*/ 485 h 485"/>
                <a:gd name="T14" fmla="*/ 428 w 428"/>
                <a:gd name="T15" fmla="*/ 485 h 485"/>
                <a:gd name="T16" fmla="*/ 428 w 428"/>
                <a:gd name="T17" fmla="*/ 0 h 485"/>
                <a:gd name="T18" fmla="*/ 322 w 428"/>
                <a:gd name="T19" fmla="*/ 0 h 485"/>
                <a:gd name="T20" fmla="*/ 322 w 428"/>
                <a:gd name="T21" fmla="*/ 30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8" h="485">
                  <a:moveTo>
                    <a:pt x="322" y="300"/>
                  </a:moveTo>
                  <a:lnTo>
                    <a:pt x="97" y="0"/>
                  </a:lnTo>
                  <a:lnTo>
                    <a:pt x="0" y="0"/>
                  </a:lnTo>
                  <a:lnTo>
                    <a:pt x="0" y="485"/>
                  </a:lnTo>
                  <a:lnTo>
                    <a:pt x="104" y="485"/>
                  </a:lnTo>
                  <a:lnTo>
                    <a:pt x="104" y="180"/>
                  </a:lnTo>
                  <a:lnTo>
                    <a:pt x="338" y="485"/>
                  </a:lnTo>
                  <a:lnTo>
                    <a:pt x="428" y="485"/>
                  </a:lnTo>
                  <a:lnTo>
                    <a:pt x="428" y="0"/>
                  </a:lnTo>
                  <a:lnTo>
                    <a:pt x="322" y="0"/>
                  </a:lnTo>
                  <a:lnTo>
                    <a:pt x="322"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p:cNvSpPr>
              <a:spLocks noEditPoints="1"/>
            </p:cNvSpPr>
            <p:nvPr userDrawn="1"/>
          </p:nvSpPr>
          <p:spPr bwMode="gray">
            <a:xfrm>
              <a:off x="3721" y="2206"/>
              <a:ext cx="362" cy="385"/>
            </a:xfrm>
            <a:custGeom>
              <a:avLst/>
              <a:gdLst>
                <a:gd name="T0" fmla="*/ 77 w 153"/>
                <a:gd name="T1" fmla="*/ 0 h 163"/>
                <a:gd name="T2" fmla="*/ 0 w 153"/>
                <a:gd name="T3" fmla="*/ 81 h 163"/>
                <a:gd name="T4" fmla="*/ 0 w 153"/>
                <a:gd name="T5" fmla="*/ 82 h 163"/>
                <a:gd name="T6" fmla="*/ 81 w 153"/>
                <a:gd name="T7" fmla="*/ 163 h 163"/>
                <a:gd name="T8" fmla="*/ 145 w 153"/>
                <a:gd name="T9" fmla="*/ 133 h 163"/>
                <a:gd name="T10" fmla="*/ 120 w 153"/>
                <a:gd name="T11" fmla="*/ 111 h 163"/>
                <a:gd name="T12" fmla="*/ 82 w 153"/>
                <a:gd name="T13" fmla="*/ 127 h 163"/>
                <a:gd name="T14" fmla="*/ 44 w 153"/>
                <a:gd name="T15" fmla="*/ 97 h 163"/>
                <a:gd name="T16" fmla="*/ 152 w 153"/>
                <a:gd name="T17" fmla="*/ 97 h 163"/>
                <a:gd name="T18" fmla="*/ 153 w 153"/>
                <a:gd name="T19" fmla="*/ 85 h 163"/>
                <a:gd name="T20" fmla="*/ 77 w 153"/>
                <a:gd name="T21" fmla="*/ 0 h 163"/>
                <a:gd name="T22" fmla="*/ 43 w 153"/>
                <a:gd name="T23" fmla="*/ 69 h 163"/>
                <a:gd name="T24" fmla="*/ 77 w 153"/>
                <a:gd name="T25" fmla="*/ 36 h 163"/>
                <a:gd name="T26" fmla="*/ 110 w 153"/>
                <a:gd name="T27" fmla="*/ 69 h 163"/>
                <a:gd name="T28" fmla="*/ 43 w 153"/>
                <a:gd name="T29" fmla="*/ 69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63">
                  <a:moveTo>
                    <a:pt x="77" y="0"/>
                  </a:moveTo>
                  <a:cubicBezTo>
                    <a:pt x="32" y="0"/>
                    <a:pt x="0" y="37"/>
                    <a:pt x="0" y="81"/>
                  </a:cubicBezTo>
                  <a:cubicBezTo>
                    <a:pt x="0" y="82"/>
                    <a:pt x="0" y="82"/>
                    <a:pt x="0" y="82"/>
                  </a:cubicBezTo>
                  <a:cubicBezTo>
                    <a:pt x="0" y="130"/>
                    <a:pt x="35" y="163"/>
                    <a:pt x="81" y="163"/>
                  </a:cubicBezTo>
                  <a:cubicBezTo>
                    <a:pt x="110" y="163"/>
                    <a:pt x="131" y="152"/>
                    <a:pt x="145" y="133"/>
                  </a:cubicBezTo>
                  <a:cubicBezTo>
                    <a:pt x="120" y="111"/>
                    <a:pt x="120" y="111"/>
                    <a:pt x="120" y="111"/>
                  </a:cubicBezTo>
                  <a:cubicBezTo>
                    <a:pt x="108" y="122"/>
                    <a:pt x="97" y="127"/>
                    <a:pt x="82" y="127"/>
                  </a:cubicBezTo>
                  <a:cubicBezTo>
                    <a:pt x="62" y="127"/>
                    <a:pt x="48" y="117"/>
                    <a:pt x="44" y="97"/>
                  </a:cubicBezTo>
                  <a:cubicBezTo>
                    <a:pt x="152" y="97"/>
                    <a:pt x="152" y="97"/>
                    <a:pt x="152" y="97"/>
                  </a:cubicBezTo>
                  <a:cubicBezTo>
                    <a:pt x="153" y="93"/>
                    <a:pt x="153" y="88"/>
                    <a:pt x="153" y="85"/>
                  </a:cubicBezTo>
                  <a:cubicBezTo>
                    <a:pt x="153" y="41"/>
                    <a:pt x="129" y="0"/>
                    <a:pt x="77" y="0"/>
                  </a:cubicBezTo>
                  <a:close/>
                  <a:moveTo>
                    <a:pt x="43" y="69"/>
                  </a:moveTo>
                  <a:cubicBezTo>
                    <a:pt x="47" y="49"/>
                    <a:pt x="59" y="36"/>
                    <a:pt x="77" y="36"/>
                  </a:cubicBezTo>
                  <a:cubicBezTo>
                    <a:pt x="96" y="36"/>
                    <a:pt x="107" y="49"/>
                    <a:pt x="110" y="69"/>
                  </a:cubicBezTo>
                  <a:lnTo>
                    <a:pt x="43" y="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p:cNvSpPr>
              <a:spLocks/>
            </p:cNvSpPr>
            <p:nvPr userDrawn="1"/>
          </p:nvSpPr>
          <p:spPr bwMode="gray">
            <a:xfrm>
              <a:off x="4104" y="2121"/>
              <a:ext cx="234" cy="468"/>
            </a:xfrm>
            <a:custGeom>
              <a:avLst/>
              <a:gdLst>
                <a:gd name="T0" fmla="*/ 63 w 99"/>
                <a:gd name="T1" fmla="*/ 0 h 198"/>
                <a:gd name="T2" fmla="*/ 18 w 99"/>
                <a:gd name="T3" fmla="*/ 0 h 198"/>
                <a:gd name="T4" fmla="*/ 18 w 99"/>
                <a:gd name="T5" fmla="*/ 39 h 198"/>
                <a:gd name="T6" fmla="*/ 0 w 99"/>
                <a:gd name="T7" fmla="*/ 39 h 198"/>
                <a:gd name="T8" fmla="*/ 0 w 99"/>
                <a:gd name="T9" fmla="*/ 77 h 198"/>
                <a:gd name="T10" fmla="*/ 18 w 99"/>
                <a:gd name="T11" fmla="*/ 77 h 198"/>
                <a:gd name="T12" fmla="*/ 18 w 99"/>
                <a:gd name="T13" fmla="*/ 151 h 198"/>
                <a:gd name="T14" fmla="*/ 64 w 99"/>
                <a:gd name="T15" fmla="*/ 198 h 198"/>
                <a:gd name="T16" fmla="*/ 99 w 99"/>
                <a:gd name="T17" fmla="*/ 189 h 198"/>
                <a:gd name="T18" fmla="*/ 99 w 99"/>
                <a:gd name="T19" fmla="*/ 153 h 198"/>
                <a:gd name="T20" fmla="*/ 77 w 99"/>
                <a:gd name="T21" fmla="*/ 159 h 198"/>
                <a:gd name="T22" fmla="*/ 63 w 99"/>
                <a:gd name="T23" fmla="*/ 144 h 198"/>
                <a:gd name="T24" fmla="*/ 63 w 99"/>
                <a:gd name="T25" fmla="*/ 77 h 198"/>
                <a:gd name="T26" fmla="*/ 99 w 99"/>
                <a:gd name="T27" fmla="*/ 77 h 198"/>
                <a:gd name="T28" fmla="*/ 99 w 99"/>
                <a:gd name="T29" fmla="*/ 39 h 198"/>
                <a:gd name="T30" fmla="*/ 63 w 99"/>
                <a:gd name="T31" fmla="*/ 39 h 198"/>
                <a:gd name="T32" fmla="*/ 63 w 99"/>
                <a:gd name="T3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98">
                  <a:moveTo>
                    <a:pt x="63" y="0"/>
                  </a:moveTo>
                  <a:cubicBezTo>
                    <a:pt x="18" y="0"/>
                    <a:pt x="18" y="0"/>
                    <a:pt x="18" y="0"/>
                  </a:cubicBezTo>
                  <a:cubicBezTo>
                    <a:pt x="18" y="39"/>
                    <a:pt x="18" y="39"/>
                    <a:pt x="18" y="39"/>
                  </a:cubicBezTo>
                  <a:cubicBezTo>
                    <a:pt x="0" y="39"/>
                    <a:pt x="0" y="39"/>
                    <a:pt x="0" y="39"/>
                  </a:cubicBezTo>
                  <a:cubicBezTo>
                    <a:pt x="0" y="77"/>
                    <a:pt x="0" y="77"/>
                    <a:pt x="0" y="77"/>
                  </a:cubicBezTo>
                  <a:cubicBezTo>
                    <a:pt x="18" y="77"/>
                    <a:pt x="18" y="77"/>
                    <a:pt x="18" y="77"/>
                  </a:cubicBezTo>
                  <a:cubicBezTo>
                    <a:pt x="18" y="151"/>
                    <a:pt x="18" y="151"/>
                    <a:pt x="18" y="151"/>
                  </a:cubicBezTo>
                  <a:cubicBezTo>
                    <a:pt x="18" y="187"/>
                    <a:pt x="37" y="198"/>
                    <a:pt x="64" y="198"/>
                  </a:cubicBezTo>
                  <a:cubicBezTo>
                    <a:pt x="79" y="198"/>
                    <a:pt x="89" y="194"/>
                    <a:pt x="99" y="189"/>
                  </a:cubicBezTo>
                  <a:cubicBezTo>
                    <a:pt x="99" y="153"/>
                    <a:pt x="99" y="153"/>
                    <a:pt x="99" y="153"/>
                  </a:cubicBezTo>
                  <a:cubicBezTo>
                    <a:pt x="92" y="157"/>
                    <a:pt x="85" y="159"/>
                    <a:pt x="77" y="159"/>
                  </a:cubicBezTo>
                  <a:cubicBezTo>
                    <a:pt x="67" y="159"/>
                    <a:pt x="63" y="154"/>
                    <a:pt x="63" y="144"/>
                  </a:cubicBezTo>
                  <a:cubicBezTo>
                    <a:pt x="63" y="77"/>
                    <a:pt x="63" y="77"/>
                    <a:pt x="63" y="77"/>
                  </a:cubicBezTo>
                  <a:cubicBezTo>
                    <a:pt x="99" y="77"/>
                    <a:pt x="99" y="77"/>
                    <a:pt x="99" y="77"/>
                  </a:cubicBezTo>
                  <a:cubicBezTo>
                    <a:pt x="99" y="39"/>
                    <a:pt x="99" y="39"/>
                    <a:pt x="99" y="39"/>
                  </a:cubicBezTo>
                  <a:cubicBezTo>
                    <a:pt x="63" y="39"/>
                    <a:pt x="63" y="39"/>
                    <a:pt x="63" y="39"/>
                  </a:cubicBezTo>
                  <a:lnTo>
                    <a:pt x="6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p:cNvSpPr>
              <a:spLocks noEditPoints="1"/>
            </p:cNvSpPr>
            <p:nvPr userDrawn="1"/>
          </p:nvSpPr>
          <p:spPr bwMode="gray">
            <a:xfrm>
              <a:off x="4886" y="2206"/>
              <a:ext cx="387" cy="487"/>
            </a:xfrm>
            <a:custGeom>
              <a:avLst/>
              <a:gdLst>
                <a:gd name="T0" fmla="*/ 93 w 164"/>
                <a:gd name="T1" fmla="*/ 0 h 206"/>
                <a:gd name="T2" fmla="*/ 44 w 164"/>
                <a:gd name="T3" fmla="*/ 26 h 206"/>
                <a:gd name="T4" fmla="*/ 44 w 164"/>
                <a:gd name="T5" fmla="*/ 3 h 206"/>
                <a:gd name="T6" fmla="*/ 0 w 164"/>
                <a:gd name="T7" fmla="*/ 3 h 206"/>
                <a:gd name="T8" fmla="*/ 0 w 164"/>
                <a:gd name="T9" fmla="*/ 206 h 206"/>
                <a:gd name="T10" fmla="*/ 44 w 164"/>
                <a:gd name="T11" fmla="*/ 206 h 206"/>
                <a:gd name="T12" fmla="*/ 44 w 164"/>
                <a:gd name="T13" fmla="*/ 139 h 206"/>
                <a:gd name="T14" fmla="*/ 93 w 164"/>
                <a:gd name="T15" fmla="*/ 162 h 206"/>
                <a:gd name="T16" fmla="*/ 164 w 164"/>
                <a:gd name="T17" fmla="*/ 81 h 206"/>
                <a:gd name="T18" fmla="*/ 164 w 164"/>
                <a:gd name="T19" fmla="*/ 81 h 206"/>
                <a:gd name="T20" fmla="*/ 93 w 164"/>
                <a:gd name="T21" fmla="*/ 0 h 206"/>
                <a:gd name="T22" fmla="*/ 120 w 164"/>
                <a:gd name="T23" fmla="*/ 81 h 206"/>
                <a:gd name="T24" fmla="*/ 81 w 164"/>
                <a:gd name="T25" fmla="*/ 124 h 206"/>
                <a:gd name="T26" fmla="*/ 44 w 164"/>
                <a:gd name="T27" fmla="*/ 81 h 206"/>
                <a:gd name="T28" fmla="*/ 44 w 164"/>
                <a:gd name="T29" fmla="*/ 81 h 206"/>
                <a:gd name="T30" fmla="*/ 81 w 164"/>
                <a:gd name="T31" fmla="*/ 38 h 206"/>
                <a:gd name="T32" fmla="*/ 120 w 164"/>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206">
                  <a:moveTo>
                    <a:pt x="93" y="0"/>
                  </a:moveTo>
                  <a:cubicBezTo>
                    <a:pt x="70"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5" y="151"/>
                    <a:pt x="69" y="162"/>
                    <a:pt x="93" y="162"/>
                  </a:cubicBezTo>
                  <a:cubicBezTo>
                    <a:pt x="130" y="162"/>
                    <a:pt x="164" y="133"/>
                    <a:pt x="164" y="81"/>
                  </a:cubicBezTo>
                  <a:cubicBezTo>
                    <a:pt x="164" y="81"/>
                    <a:pt x="164" y="81"/>
                    <a:pt x="164" y="81"/>
                  </a:cubicBezTo>
                  <a:cubicBezTo>
                    <a:pt x="164" y="29"/>
                    <a:pt x="129" y="0"/>
                    <a:pt x="93" y="0"/>
                  </a:cubicBezTo>
                  <a:close/>
                  <a:moveTo>
                    <a:pt x="120" y="81"/>
                  </a:moveTo>
                  <a:cubicBezTo>
                    <a:pt x="120" y="108"/>
                    <a:pt x="102" y="124"/>
                    <a:pt x="81" y="124"/>
                  </a:cubicBezTo>
                  <a:cubicBezTo>
                    <a:pt x="61" y="124"/>
                    <a:pt x="44" y="107"/>
                    <a:pt x="44" y="81"/>
                  </a:cubicBezTo>
                  <a:cubicBezTo>
                    <a:pt x="44" y="81"/>
                    <a:pt x="44" y="81"/>
                    <a:pt x="44" y="81"/>
                  </a:cubicBezTo>
                  <a:cubicBezTo>
                    <a:pt x="44" y="55"/>
                    <a:pt x="61" y="38"/>
                    <a:pt x="81" y="38"/>
                  </a:cubicBezTo>
                  <a:cubicBezTo>
                    <a:pt x="102" y="38"/>
                    <a:pt x="120" y="55"/>
                    <a:pt x="120"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p:cNvSpPr>
              <a:spLocks noEditPoints="1"/>
            </p:cNvSpPr>
            <p:nvPr userDrawn="1"/>
          </p:nvSpPr>
          <p:spPr bwMode="gray">
            <a:xfrm>
              <a:off x="5316" y="2206"/>
              <a:ext cx="385" cy="487"/>
            </a:xfrm>
            <a:custGeom>
              <a:avLst/>
              <a:gdLst>
                <a:gd name="T0" fmla="*/ 92 w 163"/>
                <a:gd name="T1" fmla="*/ 0 h 206"/>
                <a:gd name="T2" fmla="*/ 44 w 163"/>
                <a:gd name="T3" fmla="*/ 26 h 206"/>
                <a:gd name="T4" fmla="*/ 44 w 163"/>
                <a:gd name="T5" fmla="*/ 3 h 206"/>
                <a:gd name="T6" fmla="*/ 0 w 163"/>
                <a:gd name="T7" fmla="*/ 3 h 206"/>
                <a:gd name="T8" fmla="*/ 0 w 163"/>
                <a:gd name="T9" fmla="*/ 206 h 206"/>
                <a:gd name="T10" fmla="*/ 44 w 163"/>
                <a:gd name="T11" fmla="*/ 206 h 206"/>
                <a:gd name="T12" fmla="*/ 44 w 163"/>
                <a:gd name="T13" fmla="*/ 139 h 206"/>
                <a:gd name="T14" fmla="*/ 92 w 163"/>
                <a:gd name="T15" fmla="*/ 162 h 206"/>
                <a:gd name="T16" fmla="*/ 163 w 163"/>
                <a:gd name="T17" fmla="*/ 81 h 206"/>
                <a:gd name="T18" fmla="*/ 163 w 163"/>
                <a:gd name="T19" fmla="*/ 81 h 206"/>
                <a:gd name="T20" fmla="*/ 92 w 163"/>
                <a:gd name="T21" fmla="*/ 0 h 206"/>
                <a:gd name="T22" fmla="*/ 119 w 163"/>
                <a:gd name="T23" fmla="*/ 81 h 206"/>
                <a:gd name="T24" fmla="*/ 81 w 163"/>
                <a:gd name="T25" fmla="*/ 124 h 206"/>
                <a:gd name="T26" fmla="*/ 43 w 163"/>
                <a:gd name="T27" fmla="*/ 81 h 206"/>
                <a:gd name="T28" fmla="*/ 43 w 163"/>
                <a:gd name="T29" fmla="*/ 81 h 206"/>
                <a:gd name="T30" fmla="*/ 81 w 163"/>
                <a:gd name="T31" fmla="*/ 38 h 206"/>
                <a:gd name="T32" fmla="*/ 119 w 163"/>
                <a:gd name="T33" fmla="*/ 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06">
                  <a:moveTo>
                    <a:pt x="92" y="0"/>
                  </a:moveTo>
                  <a:cubicBezTo>
                    <a:pt x="69" y="0"/>
                    <a:pt x="55" y="11"/>
                    <a:pt x="44" y="26"/>
                  </a:cubicBezTo>
                  <a:cubicBezTo>
                    <a:pt x="44" y="3"/>
                    <a:pt x="44" y="3"/>
                    <a:pt x="44" y="3"/>
                  </a:cubicBezTo>
                  <a:cubicBezTo>
                    <a:pt x="0" y="3"/>
                    <a:pt x="0" y="3"/>
                    <a:pt x="0" y="3"/>
                  </a:cubicBezTo>
                  <a:cubicBezTo>
                    <a:pt x="0" y="206"/>
                    <a:pt x="0" y="206"/>
                    <a:pt x="0" y="206"/>
                  </a:cubicBezTo>
                  <a:cubicBezTo>
                    <a:pt x="44" y="206"/>
                    <a:pt x="44" y="206"/>
                    <a:pt x="44" y="206"/>
                  </a:cubicBezTo>
                  <a:cubicBezTo>
                    <a:pt x="44" y="139"/>
                    <a:pt x="44" y="139"/>
                    <a:pt x="44" y="139"/>
                  </a:cubicBezTo>
                  <a:cubicBezTo>
                    <a:pt x="54" y="151"/>
                    <a:pt x="69" y="162"/>
                    <a:pt x="92" y="162"/>
                  </a:cubicBezTo>
                  <a:cubicBezTo>
                    <a:pt x="129" y="162"/>
                    <a:pt x="163" y="133"/>
                    <a:pt x="163" y="81"/>
                  </a:cubicBezTo>
                  <a:cubicBezTo>
                    <a:pt x="163" y="81"/>
                    <a:pt x="163" y="81"/>
                    <a:pt x="163" y="81"/>
                  </a:cubicBezTo>
                  <a:cubicBezTo>
                    <a:pt x="163" y="29"/>
                    <a:pt x="129" y="0"/>
                    <a:pt x="92" y="0"/>
                  </a:cubicBezTo>
                  <a:close/>
                  <a:moveTo>
                    <a:pt x="119" y="81"/>
                  </a:moveTo>
                  <a:cubicBezTo>
                    <a:pt x="119" y="108"/>
                    <a:pt x="102" y="124"/>
                    <a:pt x="81" y="124"/>
                  </a:cubicBezTo>
                  <a:cubicBezTo>
                    <a:pt x="60" y="124"/>
                    <a:pt x="43" y="107"/>
                    <a:pt x="43" y="81"/>
                  </a:cubicBezTo>
                  <a:cubicBezTo>
                    <a:pt x="43" y="81"/>
                    <a:pt x="43" y="81"/>
                    <a:pt x="43" y="81"/>
                  </a:cubicBezTo>
                  <a:cubicBezTo>
                    <a:pt x="43" y="55"/>
                    <a:pt x="60" y="38"/>
                    <a:pt x="81" y="38"/>
                  </a:cubicBezTo>
                  <a:cubicBezTo>
                    <a:pt x="102" y="38"/>
                    <a:pt x="119" y="55"/>
                    <a:pt x="119" y="8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p:cNvSpPr>
              <a:spLocks noEditPoints="1"/>
            </p:cNvSpPr>
            <p:nvPr userDrawn="1"/>
          </p:nvSpPr>
          <p:spPr bwMode="gray">
            <a:xfrm>
              <a:off x="4364" y="2097"/>
              <a:ext cx="496" cy="485"/>
            </a:xfrm>
            <a:custGeom>
              <a:avLst/>
              <a:gdLst>
                <a:gd name="T0" fmla="*/ 201 w 496"/>
                <a:gd name="T1" fmla="*/ 0 h 485"/>
                <a:gd name="T2" fmla="*/ 0 w 496"/>
                <a:gd name="T3" fmla="*/ 485 h 485"/>
                <a:gd name="T4" fmla="*/ 109 w 496"/>
                <a:gd name="T5" fmla="*/ 485 h 485"/>
                <a:gd name="T6" fmla="*/ 151 w 496"/>
                <a:gd name="T7" fmla="*/ 376 h 485"/>
                <a:gd name="T8" fmla="*/ 343 w 496"/>
                <a:gd name="T9" fmla="*/ 376 h 485"/>
                <a:gd name="T10" fmla="*/ 385 w 496"/>
                <a:gd name="T11" fmla="*/ 485 h 485"/>
                <a:gd name="T12" fmla="*/ 496 w 496"/>
                <a:gd name="T13" fmla="*/ 485 h 485"/>
                <a:gd name="T14" fmla="*/ 295 w 496"/>
                <a:gd name="T15" fmla="*/ 0 h 485"/>
                <a:gd name="T16" fmla="*/ 201 w 496"/>
                <a:gd name="T17" fmla="*/ 0 h 485"/>
                <a:gd name="T18" fmla="*/ 182 w 496"/>
                <a:gd name="T19" fmla="*/ 284 h 485"/>
                <a:gd name="T20" fmla="*/ 246 w 496"/>
                <a:gd name="T21" fmla="*/ 128 h 485"/>
                <a:gd name="T22" fmla="*/ 309 w 496"/>
                <a:gd name="T23" fmla="*/ 284 h 485"/>
                <a:gd name="T24" fmla="*/ 182 w 496"/>
                <a:gd name="T25" fmla="*/ 284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485">
                  <a:moveTo>
                    <a:pt x="201" y="0"/>
                  </a:moveTo>
                  <a:lnTo>
                    <a:pt x="0" y="485"/>
                  </a:lnTo>
                  <a:lnTo>
                    <a:pt x="109" y="485"/>
                  </a:lnTo>
                  <a:lnTo>
                    <a:pt x="151" y="376"/>
                  </a:lnTo>
                  <a:lnTo>
                    <a:pt x="343" y="376"/>
                  </a:lnTo>
                  <a:lnTo>
                    <a:pt x="385" y="485"/>
                  </a:lnTo>
                  <a:lnTo>
                    <a:pt x="496" y="485"/>
                  </a:lnTo>
                  <a:lnTo>
                    <a:pt x="295" y="0"/>
                  </a:lnTo>
                  <a:lnTo>
                    <a:pt x="201" y="0"/>
                  </a:lnTo>
                  <a:close/>
                  <a:moveTo>
                    <a:pt x="182" y="284"/>
                  </a:moveTo>
                  <a:lnTo>
                    <a:pt x="246" y="128"/>
                  </a:lnTo>
                  <a:lnTo>
                    <a:pt x="309" y="284"/>
                  </a:lnTo>
                  <a:lnTo>
                    <a:pt x="182" y="28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3"/>
            <p:cNvSpPr>
              <a:spLocks noEditPoints="1"/>
            </p:cNvSpPr>
            <p:nvPr userDrawn="1"/>
          </p:nvSpPr>
          <p:spPr bwMode="gray">
            <a:xfrm>
              <a:off x="5758" y="2232"/>
              <a:ext cx="52" cy="71"/>
            </a:xfrm>
            <a:custGeom>
              <a:avLst/>
              <a:gdLst>
                <a:gd name="T0" fmla="*/ 19 w 22"/>
                <a:gd name="T1" fmla="*/ 15 h 30"/>
                <a:gd name="T2" fmla="*/ 22 w 22"/>
                <a:gd name="T3" fmla="*/ 9 h 30"/>
                <a:gd name="T4" fmla="*/ 19 w 22"/>
                <a:gd name="T5" fmla="*/ 3 h 30"/>
                <a:gd name="T6" fmla="*/ 11 w 22"/>
                <a:gd name="T7" fmla="*/ 0 h 30"/>
                <a:gd name="T8" fmla="*/ 0 w 22"/>
                <a:gd name="T9" fmla="*/ 0 h 30"/>
                <a:gd name="T10" fmla="*/ 0 w 22"/>
                <a:gd name="T11" fmla="*/ 30 h 30"/>
                <a:gd name="T12" fmla="*/ 4 w 22"/>
                <a:gd name="T13" fmla="*/ 30 h 30"/>
                <a:gd name="T14" fmla="*/ 4 w 22"/>
                <a:gd name="T15" fmla="*/ 17 h 30"/>
                <a:gd name="T16" fmla="*/ 9 w 22"/>
                <a:gd name="T17" fmla="*/ 17 h 30"/>
                <a:gd name="T18" fmla="*/ 17 w 22"/>
                <a:gd name="T19" fmla="*/ 30 h 30"/>
                <a:gd name="T20" fmla="*/ 22 w 22"/>
                <a:gd name="T21" fmla="*/ 30 h 30"/>
                <a:gd name="T22" fmla="*/ 14 w 22"/>
                <a:gd name="T23" fmla="*/ 17 h 30"/>
                <a:gd name="T24" fmla="*/ 19 w 22"/>
                <a:gd name="T25" fmla="*/ 15 h 30"/>
                <a:gd name="T26" fmla="*/ 9 w 22"/>
                <a:gd name="T27" fmla="*/ 14 h 30"/>
                <a:gd name="T28" fmla="*/ 4 w 22"/>
                <a:gd name="T29" fmla="*/ 14 h 30"/>
                <a:gd name="T30" fmla="*/ 4 w 22"/>
                <a:gd name="T31" fmla="*/ 4 h 30"/>
                <a:gd name="T32" fmla="*/ 10 w 22"/>
                <a:gd name="T33" fmla="*/ 4 h 30"/>
                <a:gd name="T34" fmla="*/ 13 w 22"/>
                <a:gd name="T35" fmla="*/ 4 h 30"/>
                <a:gd name="T36" fmla="*/ 15 w 22"/>
                <a:gd name="T37" fmla="*/ 5 h 30"/>
                <a:gd name="T38" fmla="*/ 16 w 22"/>
                <a:gd name="T39" fmla="*/ 6 h 30"/>
                <a:gd name="T40" fmla="*/ 17 w 22"/>
                <a:gd name="T41" fmla="*/ 9 h 30"/>
                <a:gd name="T42" fmla="*/ 16 w 22"/>
                <a:gd name="T43" fmla="*/ 12 h 30"/>
                <a:gd name="T44" fmla="*/ 15 w 22"/>
                <a:gd name="T45" fmla="*/ 13 h 30"/>
                <a:gd name="T46" fmla="*/ 12 w 22"/>
                <a:gd name="T47" fmla="*/ 14 h 30"/>
                <a:gd name="T48" fmla="*/ 9 w 22"/>
                <a:gd name="T4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30">
                  <a:moveTo>
                    <a:pt x="19" y="15"/>
                  </a:moveTo>
                  <a:cubicBezTo>
                    <a:pt x="21" y="14"/>
                    <a:pt x="22" y="12"/>
                    <a:pt x="22" y="9"/>
                  </a:cubicBezTo>
                  <a:cubicBezTo>
                    <a:pt x="22" y="6"/>
                    <a:pt x="21" y="4"/>
                    <a:pt x="19" y="3"/>
                  </a:cubicBezTo>
                  <a:cubicBezTo>
                    <a:pt x="17" y="1"/>
                    <a:pt x="15" y="0"/>
                    <a:pt x="11" y="0"/>
                  </a:cubicBezTo>
                  <a:cubicBezTo>
                    <a:pt x="0" y="0"/>
                    <a:pt x="0" y="0"/>
                    <a:pt x="0" y="0"/>
                  </a:cubicBezTo>
                  <a:cubicBezTo>
                    <a:pt x="0" y="30"/>
                    <a:pt x="0" y="30"/>
                    <a:pt x="0" y="30"/>
                  </a:cubicBezTo>
                  <a:cubicBezTo>
                    <a:pt x="4" y="30"/>
                    <a:pt x="4" y="30"/>
                    <a:pt x="4" y="30"/>
                  </a:cubicBezTo>
                  <a:cubicBezTo>
                    <a:pt x="4" y="17"/>
                    <a:pt x="4" y="17"/>
                    <a:pt x="4" y="17"/>
                  </a:cubicBezTo>
                  <a:cubicBezTo>
                    <a:pt x="9" y="17"/>
                    <a:pt x="9" y="17"/>
                    <a:pt x="9" y="17"/>
                  </a:cubicBezTo>
                  <a:cubicBezTo>
                    <a:pt x="17" y="30"/>
                    <a:pt x="17" y="30"/>
                    <a:pt x="17" y="30"/>
                  </a:cubicBezTo>
                  <a:cubicBezTo>
                    <a:pt x="22" y="30"/>
                    <a:pt x="22" y="30"/>
                    <a:pt x="22" y="30"/>
                  </a:cubicBezTo>
                  <a:cubicBezTo>
                    <a:pt x="14" y="17"/>
                    <a:pt x="14" y="17"/>
                    <a:pt x="14" y="17"/>
                  </a:cubicBezTo>
                  <a:cubicBezTo>
                    <a:pt x="16" y="17"/>
                    <a:pt x="18" y="16"/>
                    <a:pt x="19" y="15"/>
                  </a:cubicBezTo>
                  <a:close/>
                  <a:moveTo>
                    <a:pt x="9" y="14"/>
                  </a:moveTo>
                  <a:cubicBezTo>
                    <a:pt x="4" y="14"/>
                    <a:pt x="4" y="14"/>
                    <a:pt x="4" y="14"/>
                  </a:cubicBezTo>
                  <a:cubicBezTo>
                    <a:pt x="4" y="4"/>
                    <a:pt x="4" y="4"/>
                    <a:pt x="4" y="4"/>
                  </a:cubicBezTo>
                  <a:cubicBezTo>
                    <a:pt x="10" y="4"/>
                    <a:pt x="10" y="4"/>
                    <a:pt x="10" y="4"/>
                  </a:cubicBezTo>
                  <a:cubicBezTo>
                    <a:pt x="11" y="4"/>
                    <a:pt x="12" y="4"/>
                    <a:pt x="13" y="4"/>
                  </a:cubicBezTo>
                  <a:cubicBezTo>
                    <a:pt x="14" y="4"/>
                    <a:pt x="14" y="5"/>
                    <a:pt x="15" y="5"/>
                  </a:cubicBezTo>
                  <a:cubicBezTo>
                    <a:pt x="16" y="5"/>
                    <a:pt x="16" y="6"/>
                    <a:pt x="16" y="6"/>
                  </a:cubicBezTo>
                  <a:cubicBezTo>
                    <a:pt x="17" y="7"/>
                    <a:pt x="17" y="8"/>
                    <a:pt x="17" y="9"/>
                  </a:cubicBezTo>
                  <a:cubicBezTo>
                    <a:pt x="17" y="10"/>
                    <a:pt x="17" y="11"/>
                    <a:pt x="16" y="12"/>
                  </a:cubicBezTo>
                  <a:cubicBezTo>
                    <a:pt x="16" y="12"/>
                    <a:pt x="15" y="13"/>
                    <a:pt x="15" y="13"/>
                  </a:cubicBezTo>
                  <a:cubicBezTo>
                    <a:pt x="14" y="13"/>
                    <a:pt x="13" y="13"/>
                    <a:pt x="12" y="14"/>
                  </a:cubicBezTo>
                  <a:cubicBezTo>
                    <a:pt x="11" y="14"/>
                    <a:pt x="10" y="14"/>
                    <a:pt x="9"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4"/>
            <p:cNvSpPr>
              <a:spLocks noEditPoints="1"/>
            </p:cNvSpPr>
            <p:nvPr userDrawn="1"/>
          </p:nvSpPr>
          <p:spPr bwMode="gray">
            <a:xfrm>
              <a:off x="5720" y="2208"/>
              <a:ext cx="120" cy="121"/>
            </a:xfrm>
            <a:custGeom>
              <a:avLst/>
              <a:gdLst>
                <a:gd name="T0" fmla="*/ 49 w 51"/>
                <a:gd name="T1" fmla="*/ 15 h 51"/>
                <a:gd name="T2" fmla="*/ 44 w 51"/>
                <a:gd name="T3" fmla="*/ 7 h 51"/>
                <a:gd name="T4" fmla="*/ 35 w 51"/>
                <a:gd name="T5" fmla="*/ 2 h 51"/>
                <a:gd name="T6" fmla="*/ 26 w 51"/>
                <a:gd name="T7" fmla="*/ 0 h 51"/>
                <a:gd name="T8" fmla="*/ 16 w 51"/>
                <a:gd name="T9" fmla="*/ 2 h 51"/>
                <a:gd name="T10" fmla="*/ 8 w 51"/>
                <a:gd name="T11" fmla="*/ 7 h 51"/>
                <a:gd name="T12" fmla="*/ 2 w 51"/>
                <a:gd name="T13" fmla="*/ 15 h 51"/>
                <a:gd name="T14" fmla="*/ 0 w 51"/>
                <a:gd name="T15" fmla="*/ 25 h 51"/>
                <a:gd name="T16" fmla="*/ 2 w 51"/>
                <a:gd name="T17" fmla="*/ 35 h 51"/>
                <a:gd name="T18" fmla="*/ 8 w 51"/>
                <a:gd name="T19" fmla="*/ 44 h 51"/>
                <a:gd name="T20" fmla="*/ 16 w 51"/>
                <a:gd name="T21" fmla="*/ 49 h 51"/>
                <a:gd name="T22" fmla="*/ 26 w 51"/>
                <a:gd name="T23" fmla="*/ 51 h 51"/>
                <a:gd name="T24" fmla="*/ 35 w 51"/>
                <a:gd name="T25" fmla="*/ 49 h 51"/>
                <a:gd name="T26" fmla="*/ 44 w 51"/>
                <a:gd name="T27" fmla="*/ 44 h 51"/>
                <a:gd name="T28" fmla="*/ 49 w 51"/>
                <a:gd name="T29" fmla="*/ 35 h 51"/>
                <a:gd name="T30" fmla="*/ 51 w 51"/>
                <a:gd name="T31" fmla="*/ 25 h 51"/>
                <a:gd name="T32" fmla="*/ 49 w 51"/>
                <a:gd name="T33" fmla="*/ 15 h 51"/>
                <a:gd name="T34" fmla="*/ 45 w 51"/>
                <a:gd name="T35" fmla="*/ 34 h 51"/>
                <a:gd name="T36" fmla="*/ 41 w 51"/>
                <a:gd name="T37" fmla="*/ 41 h 51"/>
                <a:gd name="T38" fmla="*/ 34 w 51"/>
                <a:gd name="T39" fmla="*/ 45 h 51"/>
                <a:gd name="T40" fmla="*/ 26 w 51"/>
                <a:gd name="T41" fmla="*/ 47 h 51"/>
                <a:gd name="T42" fmla="*/ 17 w 51"/>
                <a:gd name="T43" fmla="*/ 45 h 51"/>
                <a:gd name="T44" fmla="*/ 11 w 51"/>
                <a:gd name="T45" fmla="*/ 41 h 51"/>
                <a:gd name="T46" fmla="*/ 6 w 51"/>
                <a:gd name="T47" fmla="*/ 34 h 51"/>
                <a:gd name="T48" fmla="*/ 5 w 51"/>
                <a:gd name="T49" fmla="*/ 25 h 51"/>
                <a:gd name="T50" fmla="*/ 6 w 51"/>
                <a:gd name="T51" fmla="*/ 17 h 51"/>
                <a:gd name="T52" fmla="*/ 11 w 51"/>
                <a:gd name="T53" fmla="*/ 10 h 51"/>
                <a:gd name="T54" fmla="*/ 17 w 51"/>
                <a:gd name="T55" fmla="*/ 5 h 51"/>
                <a:gd name="T56" fmla="*/ 26 w 51"/>
                <a:gd name="T57" fmla="*/ 4 h 51"/>
                <a:gd name="T58" fmla="*/ 34 w 51"/>
                <a:gd name="T59" fmla="*/ 5 h 51"/>
                <a:gd name="T60" fmla="*/ 41 w 51"/>
                <a:gd name="T61" fmla="*/ 10 h 51"/>
                <a:gd name="T62" fmla="*/ 45 w 51"/>
                <a:gd name="T63" fmla="*/ 17 h 51"/>
                <a:gd name="T64" fmla="*/ 47 w 51"/>
                <a:gd name="T65" fmla="*/ 25 h 51"/>
                <a:gd name="T66" fmla="*/ 45 w 51"/>
                <a:gd name="T67"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51">
                  <a:moveTo>
                    <a:pt x="49" y="15"/>
                  </a:moveTo>
                  <a:cubicBezTo>
                    <a:pt x="48" y="12"/>
                    <a:pt x="46" y="9"/>
                    <a:pt x="44" y="7"/>
                  </a:cubicBezTo>
                  <a:cubicBezTo>
                    <a:pt x="41" y="5"/>
                    <a:pt x="39" y="3"/>
                    <a:pt x="35" y="2"/>
                  </a:cubicBezTo>
                  <a:cubicBezTo>
                    <a:pt x="32" y="0"/>
                    <a:pt x="29" y="0"/>
                    <a:pt x="26" y="0"/>
                  </a:cubicBezTo>
                  <a:cubicBezTo>
                    <a:pt x="22" y="0"/>
                    <a:pt x="19" y="0"/>
                    <a:pt x="16" y="2"/>
                  </a:cubicBezTo>
                  <a:cubicBezTo>
                    <a:pt x="13" y="3"/>
                    <a:pt x="10" y="5"/>
                    <a:pt x="8" y="7"/>
                  </a:cubicBezTo>
                  <a:cubicBezTo>
                    <a:pt x="5" y="9"/>
                    <a:pt x="3" y="12"/>
                    <a:pt x="2" y="15"/>
                  </a:cubicBezTo>
                  <a:cubicBezTo>
                    <a:pt x="1" y="18"/>
                    <a:pt x="0" y="22"/>
                    <a:pt x="0" y="25"/>
                  </a:cubicBezTo>
                  <a:cubicBezTo>
                    <a:pt x="0" y="29"/>
                    <a:pt x="1" y="32"/>
                    <a:pt x="2" y="35"/>
                  </a:cubicBezTo>
                  <a:cubicBezTo>
                    <a:pt x="3" y="39"/>
                    <a:pt x="5" y="41"/>
                    <a:pt x="8" y="44"/>
                  </a:cubicBezTo>
                  <a:cubicBezTo>
                    <a:pt x="10" y="46"/>
                    <a:pt x="13" y="48"/>
                    <a:pt x="16" y="49"/>
                  </a:cubicBezTo>
                  <a:cubicBezTo>
                    <a:pt x="19" y="50"/>
                    <a:pt x="22" y="51"/>
                    <a:pt x="26" y="51"/>
                  </a:cubicBezTo>
                  <a:cubicBezTo>
                    <a:pt x="29" y="51"/>
                    <a:pt x="32" y="50"/>
                    <a:pt x="35" y="49"/>
                  </a:cubicBezTo>
                  <a:cubicBezTo>
                    <a:pt x="39" y="48"/>
                    <a:pt x="41" y="46"/>
                    <a:pt x="44" y="44"/>
                  </a:cubicBezTo>
                  <a:cubicBezTo>
                    <a:pt x="46" y="41"/>
                    <a:pt x="48" y="39"/>
                    <a:pt x="49" y="35"/>
                  </a:cubicBezTo>
                  <a:cubicBezTo>
                    <a:pt x="51" y="32"/>
                    <a:pt x="51" y="29"/>
                    <a:pt x="51" y="25"/>
                  </a:cubicBezTo>
                  <a:cubicBezTo>
                    <a:pt x="51" y="22"/>
                    <a:pt x="51" y="18"/>
                    <a:pt x="49" y="15"/>
                  </a:cubicBezTo>
                  <a:close/>
                  <a:moveTo>
                    <a:pt x="45" y="34"/>
                  </a:moveTo>
                  <a:cubicBezTo>
                    <a:pt x="44" y="37"/>
                    <a:pt x="42" y="39"/>
                    <a:pt x="41" y="41"/>
                  </a:cubicBezTo>
                  <a:cubicBezTo>
                    <a:pt x="39" y="43"/>
                    <a:pt x="36" y="44"/>
                    <a:pt x="34" y="45"/>
                  </a:cubicBezTo>
                  <a:cubicBezTo>
                    <a:pt x="31" y="47"/>
                    <a:pt x="29" y="47"/>
                    <a:pt x="26" y="47"/>
                  </a:cubicBezTo>
                  <a:cubicBezTo>
                    <a:pt x="23" y="47"/>
                    <a:pt x="20" y="47"/>
                    <a:pt x="17" y="45"/>
                  </a:cubicBezTo>
                  <a:cubicBezTo>
                    <a:pt x="15" y="44"/>
                    <a:pt x="12" y="43"/>
                    <a:pt x="11" y="41"/>
                  </a:cubicBezTo>
                  <a:cubicBezTo>
                    <a:pt x="9" y="39"/>
                    <a:pt x="7" y="37"/>
                    <a:pt x="6" y="34"/>
                  </a:cubicBezTo>
                  <a:cubicBezTo>
                    <a:pt x="5" y="31"/>
                    <a:pt x="5" y="28"/>
                    <a:pt x="5" y="25"/>
                  </a:cubicBezTo>
                  <a:cubicBezTo>
                    <a:pt x="5" y="22"/>
                    <a:pt x="5" y="19"/>
                    <a:pt x="6" y="17"/>
                  </a:cubicBezTo>
                  <a:cubicBezTo>
                    <a:pt x="7" y="14"/>
                    <a:pt x="9" y="12"/>
                    <a:pt x="11" y="10"/>
                  </a:cubicBezTo>
                  <a:cubicBezTo>
                    <a:pt x="12" y="8"/>
                    <a:pt x="15" y="6"/>
                    <a:pt x="17" y="5"/>
                  </a:cubicBezTo>
                  <a:cubicBezTo>
                    <a:pt x="20" y="4"/>
                    <a:pt x="23" y="4"/>
                    <a:pt x="26" y="4"/>
                  </a:cubicBezTo>
                  <a:cubicBezTo>
                    <a:pt x="29" y="4"/>
                    <a:pt x="31" y="4"/>
                    <a:pt x="34" y="5"/>
                  </a:cubicBezTo>
                  <a:cubicBezTo>
                    <a:pt x="36" y="6"/>
                    <a:pt x="39" y="8"/>
                    <a:pt x="41" y="10"/>
                  </a:cubicBezTo>
                  <a:cubicBezTo>
                    <a:pt x="42" y="12"/>
                    <a:pt x="44" y="14"/>
                    <a:pt x="45" y="17"/>
                  </a:cubicBezTo>
                  <a:cubicBezTo>
                    <a:pt x="46" y="19"/>
                    <a:pt x="47" y="22"/>
                    <a:pt x="47" y="25"/>
                  </a:cubicBezTo>
                  <a:cubicBezTo>
                    <a:pt x="47" y="28"/>
                    <a:pt x="46" y="31"/>
                    <a:pt x="45" y="3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 name="Title 1"/>
          <p:cNvSpPr>
            <a:spLocks noGrp="1"/>
          </p:cNvSpPr>
          <p:nvPr>
            <p:ph type="title" hasCustomPrompt="1"/>
          </p:nvPr>
        </p:nvSpPr>
        <p:spPr bwMode="gray">
          <a:xfrm>
            <a:off x="4681696" y="1733549"/>
            <a:ext cx="4178974" cy="2235708"/>
          </a:xfrm>
        </p:spPr>
        <p:txBody>
          <a:bodyPr lIns="0" anchor="b">
            <a:noAutofit/>
          </a:bodyPr>
          <a:lstStyle>
            <a:lvl1pPr algn="l">
              <a:lnSpc>
                <a:spcPct val="80000"/>
              </a:lnSpc>
              <a:defRPr sz="4000" b="0" cap="none" baseline="0">
                <a:solidFill>
                  <a:schemeClr val="tx1"/>
                </a:solidFill>
              </a:defRPr>
            </a:lvl1pPr>
          </a:lstStyle>
          <a:p>
            <a:r>
              <a:rPr lang="en-US" dirty="0" smtClean="0"/>
              <a:t>Click To Edit Master Title Style</a:t>
            </a:r>
            <a:endParaRPr lang="en-US" dirty="0"/>
          </a:p>
        </p:txBody>
      </p:sp>
      <p:sp>
        <p:nvSpPr>
          <p:cNvPr id="38" name="Text Placeholder 2"/>
          <p:cNvSpPr>
            <a:spLocks noGrp="1"/>
          </p:cNvSpPr>
          <p:nvPr>
            <p:ph type="body" idx="1" hasCustomPrompt="1"/>
          </p:nvPr>
        </p:nvSpPr>
        <p:spPr bwMode="gray">
          <a:xfrm>
            <a:off x="4681695" y="4006791"/>
            <a:ext cx="4178974" cy="492443"/>
          </a:xfrm>
        </p:spPr>
        <p:txBody>
          <a:bodyPr lIns="0" anchor="t"/>
          <a:lstStyle>
            <a:lvl1pPr marL="0" indent="0">
              <a:buNone/>
              <a:defRPr sz="2400" cap="none"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39" name="Text Placeholder 6"/>
          <p:cNvSpPr>
            <a:spLocks noGrp="1"/>
          </p:cNvSpPr>
          <p:nvPr>
            <p:ph type="body" sz="quarter" idx="15" hasCustomPrompt="1"/>
          </p:nvPr>
        </p:nvSpPr>
        <p:spPr>
          <a:xfrm>
            <a:off x="281060" y="6284812"/>
            <a:ext cx="8574733" cy="123111"/>
          </a:xfrm>
        </p:spPr>
        <p:txBody>
          <a:bodyPr anchor="ctr">
            <a:spAutoFit/>
          </a:bodyPr>
          <a:lstStyle>
            <a:lvl1pPr marL="0" indent="0">
              <a:lnSpc>
                <a:spcPct val="100000"/>
              </a:lnSpc>
              <a:spcBef>
                <a:spcPts val="0"/>
              </a:spcBef>
              <a:spcAft>
                <a:spcPts val="0"/>
              </a:spcAft>
              <a:buFontTx/>
              <a:buNone/>
              <a:defRPr sz="800" baseline="0">
                <a:solidFill>
                  <a:schemeClr val="bg2"/>
                </a:solidFill>
              </a:defRPr>
            </a:lvl1pPr>
            <a:lvl2pPr marL="228600" indent="0">
              <a:buFontTx/>
              <a:buNone/>
              <a:defRPr sz="800">
                <a:solidFill>
                  <a:schemeClr val="bg2"/>
                </a:solidFill>
              </a:defRPr>
            </a:lvl2pPr>
            <a:lvl3pPr marL="457200" indent="0">
              <a:buFontTx/>
              <a:buNone/>
              <a:defRPr sz="800">
                <a:solidFill>
                  <a:schemeClr val="bg2"/>
                </a:solidFill>
              </a:defRPr>
            </a:lvl3pPr>
            <a:lvl4pPr marL="685800" indent="0">
              <a:buFontTx/>
              <a:buNone/>
              <a:defRPr sz="800">
                <a:solidFill>
                  <a:schemeClr val="bg2"/>
                </a:solidFill>
              </a:defRPr>
            </a:lvl4pPr>
            <a:lvl5pPr>
              <a:buFontTx/>
              <a:buNone/>
              <a:defRPr sz="800">
                <a:solidFill>
                  <a:schemeClr val="bg2"/>
                </a:solidFill>
              </a:defRPr>
            </a:lvl5pPr>
          </a:lstStyle>
          <a:p>
            <a:pPr lvl="0"/>
            <a:r>
              <a:rPr lang="en-US" dirty="0" smtClean="0"/>
              <a:t>Click to insert source information</a:t>
            </a:r>
            <a:endParaRPr lang="en-US" dirty="0"/>
          </a:p>
        </p:txBody>
      </p:sp>
      <p:sp>
        <p:nvSpPr>
          <p:cNvPr id="19"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20"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2157508430"/>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image" Target="../media/image2.pn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1.png"/><Relationship Id="rId2" Type="http://schemas.openxmlformats.org/officeDocument/2006/relationships/slideLayout" Target="../slideLayouts/slideLayout38.xml"/><Relationship Id="rId16" Type="http://schemas.openxmlformats.org/officeDocument/2006/relationships/theme" Target="../theme/theme3.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6" Type="http://schemas.openxmlformats.org/officeDocument/2006/relationships/theme" Target="../theme/theme4.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6" Type="http://schemas.openxmlformats.org/officeDocument/2006/relationships/theme" Target="../theme/theme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gradFill>
          <a:gsLst>
            <a:gs pos="100000">
              <a:schemeClr val="bg1"/>
            </a:gs>
            <a:gs pos="13000">
              <a:schemeClr val="bg1"/>
            </a:gs>
            <a:gs pos="0">
              <a:schemeClr val="bg1">
                <a:lumMod val="85000"/>
              </a:schemeClr>
            </a:gs>
          </a:gsLst>
          <a:lin ang="5400000" scaled="1"/>
        </a:gradFill>
        <a:effectLst/>
      </p:bgPr>
    </p:bg>
    <p:spTree>
      <p:nvGrpSpPr>
        <p:cNvPr id="1" name=""/>
        <p:cNvGrpSpPr/>
        <p:nvPr/>
      </p:nvGrpSpPr>
      <p:grpSpPr>
        <a:xfrm>
          <a:off x="0" y="0"/>
          <a:ext cx="0" cy="0"/>
          <a:chOff x="0" y="0"/>
          <a:chExt cx="0" cy="0"/>
        </a:xfrm>
      </p:grpSpPr>
      <p:sp>
        <p:nvSpPr>
          <p:cNvPr id="35" name="Rectangle 34"/>
          <p:cNvSpPr/>
          <p:nvPr/>
        </p:nvSpPr>
        <p:spPr>
          <a:xfrm>
            <a:off x="-1" y="0"/>
            <a:ext cx="9144001" cy="6858000"/>
          </a:xfrm>
          <a:prstGeom prst="rect">
            <a:avLst/>
          </a:prstGeom>
          <a:pattFill prst="wdUpDiag">
            <a:fgClr>
              <a:schemeClr val="bg1">
                <a:lumMod val="95000"/>
              </a:schemeClr>
            </a:fgClr>
            <a:bgClr>
              <a:srgbClr val="E2E2E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6858000"/>
          </a:xfrm>
          <a:prstGeom prst="rect">
            <a:avLst/>
          </a:prstGeom>
          <a:gradFill flip="none" rotWithShape="1">
            <a:gsLst>
              <a:gs pos="87000">
                <a:srgbClr val="FFFFFF"/>
              </a:gs>
              <a:gs pos="100000">
                <a:schemeClr val="bg1">
                  <a:alpha val="0"/>
                </a:schemeClr>
              </a:gs>
              <a:gs pos="37000">
                <a:schemeClr val="bg1"/>
              </a:gs>
              <a:gs pos="0">
                <a:schemeClr val="bg1">
                  <a:lumMod val="85000"/>
                </a:schemeClr>
              </a:gs>
            </a:gsLst>
            <a:lin ang="5400000" scaled="1"/>
            <a:tileRect/>
          </a:gradFill>
          <a:ln>
            <a:noFill/>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2" name="Title Placeholder 1"/>
          <p:cNvSpPr>
            <a:spLocks noGrp="1"/>
          </p:cNvSpPr>
          <p:nvPr>
            <p:ph type="title"/>
          </p:nvPr>
        </p:nvSpPr>
        <p:spPr>
          <a:xfrm>
            <a:off x="281251" y="193674"/>
            <a:ext cx="8574188" cy="904794"/>
          </a:xfrm>
          <a:prstGeom prst="rect">
            <a:avLst/>
          </a:prstGeom>
        </p:spPr>
        <p:txBody>
          <a:bodyPr vert="horz" lIns="0" tIns="0" rIns="0" bIns="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81251" y="1733421"/>
            <a:ext cx="8574188" cy="4480053"/>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Rectangle 17"/>
          <p:cNvSpPr/>
          <p:nvPr/>
        </p:nvSpPr>
        <p:spPr bwMode="gray">
          <a:xfrm rot="5400000">
            <a:off x="4526280" y="2250553"/>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0" y="0"/>
            <a:ext cx="9144000" cy="6863861"/>
            <a:chOff x="0" y="0"/>
            <a:chExt cx="9144000" cy="6863861"/>
          </a:xfrm>
        </p:grpSpPr>
        <p:sp>
          <p:nvSpPr>
            <p:cNvPr id="29" name="Rectangle 28"/>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15"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242351597"/>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3" r:id="rId3"/>
    <p:sldLayoutId id="2147483772" r:id="rId4"/>
    <p:sldLayoutId id="2147483774" r:id="rId5"/>
    <p:sldLayoutId id="2147483775" r:id="rId6"/>
    <p:sldLayoutId id="2147483776" r:id="rId7"/>
    <p:sldLayoutId id="2147483777" r:id="rId8"/>
    <p:sldLayoutId id="2147483778" r:id="rId9"/>
    <p:sldLayoutId id="2147483780" r:id="rId10"/>
    <p:sldLayoutId id="2147483783" r:id="rId11"/>
    <p:sldLayoutId id="2147483781" r:id="rId12"/>
    <p:sldLayoutId id="2147483784" r:id="rId13"/>
    <p:sldLayoutId id="2147483847" r:id="rId14"/>
    <p:sldLayoutId id="2147483853" r:id="rId15"/>
    <p:sldLayoutId id="2147483854" r:id="rId16"/>
    <p:sldLayoutId id="2147483855" r:id="rId17"/>
    <p:sldLayoutId id="2147483856" r:id="rId18"/>
  </p:sldLayoutIdLst>
  <p:transition spd="med">
    <p:fade/>
  </p:transition>
  <p:timing>
    <p:tnLst>
      <p:par>
        <p:cTn id="1" dur="indefinite" restart="never" nodeType="tmRoot"/>
      </p:par>
    </p:tnLst>
  </p:timing>
  <p:hf hdr="0" dt="0"/>
  <p:txStyles>
    <p:titleStyle>
      <a:lvl1pPr algn="l" defTabSz="914400" rtl="0" eaLnBrk="1" latinLnBrk="0" hangingPunct="1">
        <a:lnSpc>
          <a:spcPct val="80000"/>
        </a:lnSpc>
        <a:spcBef>
          <a:spcPct val="0"/>
        </a:spcBef>
        <a:buNone/>
        <a:defRPr sz="3000" b="0" kern="1200" baseline="0">
          <a:solidFill>
            <a:schemeClr val="tx1"/>
          </a:solidFill>
          <a:latin typeface="+mj-lt"/>
          <a:ea typeface="+mj-ea"/>
          <a:cs typeface="+mj-cs"/>
        </a:defRPr>
      </a:lvl1pPr>
    </p:titleStyle>
    <p:bodyStyle>
      <a:lvl1pPr marL="234950" indent="-234950" algn="l" defTabSz="914400" rtl="0" eaLnBrk="1" latinLnBrk="0" hangingPunct="1">
        <a:lnSpc>
          <a:spcPct val="95000"/>
        </a:lnSpc>
        <a:spcBef>
          <a:spcPts val="1200"/>
        </a:spcBef>
        <a:spcAft>
          <a:spcPts val="400"/>
        </a:spcAft>
        <a:buClr>
          <a:schemeClr val="accent1"/>
        </a:buClr>
        <a:buFont typeface="Wingdings" panose="05000000000000000000" pitchFamily="2" charset="2"/>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2pPr>
      <a:lvl3pPr marL="685800" indent="-228600" algn="l" defTabSz="914400"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3pPr>
      <a:lvl4pPr marL="914400" indent="-228600" algn="l" defTabSz="914400"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200" kern="1200">
          <a:solidFill>
            <a:schemeClr val="tx1"/>
          </a:solidFill>
          <a:latin typeface="+mn-lt"/>
          <a:ea typeface="+mn-ea"/>
          <a:cs typeface="+mn-cs"/>
        </a:defRPr>
      </a:lvl4pPr>
      <a:lvl5pPr marL="1085850" marR="0" indent="-171450" algn="l" defTabSz="914400"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100" kern="1200" dirty="0">
          <a:solidFill>
            <a:schemeClr val="tx1"/>
          </a:solidFill>
          <a:latin typeface="+mn-lt"/>
          <a:ea typeface="+mn-ea"/>
          <a:cs typeface="+mn-cs"/>
        </a:defRPr>
      </a:lvl5pPr>
      <a:lvl6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251" y="193674"/>
            <a:ext cx="8574188" cy="904794"/>
          </a:xfrm>
          <a:prstGeom prst="rect">
            <a:avLst/>
          </a:prstGeom>
        </p:spPr>
        <p:txBody>
          <a:bodyPr vert="horz" lIns="0" tIns="0" rIns="0" bIns="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81251" y="1733421"/>
            <a:ext cx="8574188" cy="4480053"/>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5" name="Group 14"/>
          <p:cNvGrpSpPr/>
          <p:nvPr/>
        </p:nvGrpSpPr>
        <p:grpSpPr>
          <a:xfrm>
            <a:off x="0" y="0"/>
            <a:ext cx="9144000" cy="6863861"/>
            <a:chOff x="0" y="0"/>
            <a:chExt cx="9144000" cy="6863861"/>
          </a:xfrm>
        </p:grpSpPr>
        <p:sp>
          <p:nvSpPr>
            <p:cNvPr id="16" name="Rectangle 15"/>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2"/>
                </a:solidFill>
              </a:defRPr>
            </a:lvl1pPr>
          </a:lstStyle>
          <a:p>
            <a:r>
              <a:rPr lang="en-US" smtClean="0"/>
              <a:t>© 2014 NetApp, Inc. All rights reserved. NetApp Proprietary – Limited Use Only</a:t>
            </a:r>
            <a:endParaRPr lang="en-US" dirty="0"/>
          </a:p>
        </p:txBody>
      </p:sp>
      <p:sp>
        <p:nvSpPr>
          <p:cNvPr id="14"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2">
                    <a:lumMod val="50000"/>
                  </a:schemeClr>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642077603"/>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848" r:id="rId14"/>
    <p:sldLayoutId id="2147483799" r:id="rId15"/>
    <p:sldLayoutId id="2147483800" r:id="rId16"/>
    <p:sldLayoutId id="2147483801" r:id="rId17"/>
    <p:sldLayoutId id="2147483849" r:id="rId18"/>
  </p:sldLayoutIdLst>
  <p:transition spd="med">
    <p:fade/>
  </p:transition>
  <p:timing>
    <p:tnLst>
      <p:par>
        <p:cTn id="1" dur="indefinite" restart="never" nodeType="tmRoot"/>
      </p:par>
    </p:tnLst>
  </p:timing>
  <p:hf hdr="0" dt="0"/>
  <p:txStyles>
    <p:titleStyle>
      <a:lvl1pPr algn="l" defTabSz="914400" rtl="0" eaLnBrk="1" latinLnBrk="0" hangingPunct="1">
        <a:lnSpc>
          <a:spcPct val="80000"/>
        </a:lnSpc>
        <a:spcBef>
          <a:spcPct val="0"/>
        </a:spcBef>
        <a:buNone/>
        <a:defRPr sz="3000" b="0" kern="1200" baseline="0">
          <a:solidFill>
            <a:schemeClr val="tx1"/>
          </a:solidFill>
          <a:latin typeface="+mj-lt"/>
          <a:ea typeface="+mj-ea"/>
          <a:cs typeface="+mj-cs"/>
        </a:defRPr>
      </a:lvl1pPr>
    </p:titleStyle>
    <p:bodyStyle>
      <a:lvl1pPr marL="234950" indent="-234950" algn="l" defTabSz="914400" rtl="0" eaLnBrk="1" latinLnBrk="0" hangingPunct="1">
        <a:lnSpc>
          <a:spcPct val="95000"/>
        </a:lnSpc>
        <a:spcBef>
          <a:spcPts val="1200"/>
        </a:spcBef>
        <a:spcAft>
          <a:spcPts val="400"/>
        </a:spcAft>
        <a:buClr>
          <a:schemeClr val="accent1"/>
        </a:buClr>
        <a:buFont typeface="Wingdings" panose="05000000000000000000" pitchFamily="2" charset="2"/>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tx1">
            <a:lumMod val="65000"/>
            <a:lumOff val="35000"/>
          </a:schemeClr>
        </a:buClr>
        <a:buFont typeface="Wingdings" panose="05000000000000000000" pitchFamily="2" charset="2"/>
        <a:buChar char="§"/>
        <a:defRPr sz="1600" kern="1200">
          <a:solidFill>
            <a:schemeClr val="tx1"/>
          </a:solidFill>
          <a:latin typeface="+mn-lt"/>
          <a:ea typeface="+mn-ea"/>
          <a:cs typeface="+mn-cs"/>
        </a:defRPr>
      </a:lvl2pPr>
      <a:lvl3pPr marL="685800" indent="-228600" algn="l" defTabSz="914400"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400" kern="1200">
          <a:solidFill>
            <a:schemeClr val="tx1"/>
          </a:solidFill>
          <a:latin typeface="+mn-lt"/>
          <a:ea typeface="+mn-ea"/>
          <a:cs typeface="+mn-cs"/>
        </a:defRPr>
      </a:lvl3pPr>
      <a:lvl4pPr marL="914400" indent="-228600" algn="l" defTabSz="914400" rtl="0" eaLnBrk="1" latinLnBrk="0" hangingPunct="1">
        <a:lnSpc>
          <a:spcPct val="85000"/>
        </a:lnSpc>
        <a:spcBef>
          <a:spcPts val="200"/>
        </a:spcBef>
        <a:spcAft>
          <a:spcPts val="400"/>
        </a:spcAft>
        <a:buClr>
          <a:schemeClr val="tx1">
            <a:lumMod val="65000"/>
            <a:lumOff val="35000"/>
          </a:schemeClr>
        </a:buClr>
        <a:buFont typeface="Wingdings" panose="05000000000000000000" pitchFamily="2" charset="2"/>
        <a:buChar char="§"/>
        <a:defRPr sz="1200" kern="1200">
          <a:solidFill>
            <a:schemeClr val="tx1"/>
          </a:solidFill>
          <a:latin typeface="+mn-lt"/>
          <a:ea typeface="+mn-ea"/>
          <a:cs typeface="+mn-cs"/>
        </a:defRPr>
      </a:lvl4pPr>
      <a:lvl5pPr marL="1085850" marR="0" indent="-171450" algn="l" defTabSz="914400" rtl="0" eaLnBrk="1" fontAlgn="auto" latinLnBrk="0" hangingPunct="1">
        <a:lnSpc>
          <a:spcPct val="85000"/>
        </a:lnSpc>
        <a:spcBef>
          <a:spcPts val="200"/>
        </a:spcBef>
        <a:spcAft>
          <a:spcPts val="400"/>
        </a:spcAft>
        <a:buClr>
          <a:schemeClr val="tx1">
            <a:lumMod val="65000"/>
            <a:lumOff val="35000"/>
          </a:schemeClr>
        </a:buClr>
        <a:buSzTx/>
        <a:buFont typeface="Wingdings" panose="05000000000000000000" pitchFamily="2" charset="2"/>
        <a:buChar char="§"/>
        <a:tabLst/>
        <a:defRPr lang="en-US" sz="1100" kern="1200" dirty="0">
          <a:solidFill>
            <a:schemeClr val="tx1"/>
          </a:solidFill>
          <a:latin typeface="+mn-lt"/>
          <a:ea typeface="+mn-ea"/>
          <a:cs typeface="+mn-cs"/>
        </a:defRPr>
      </a:lvl5pPr>
      <a:lvl6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pattFill prst="wdUpDiag">
          <a:fgClr>
            <a:schemeClr val="tx1">
              <a:lumMod val="85000"/>
              <a:lumOff val="15000"/>
            </a:schemeClr>
          </a:fgClr>
          <a:bgClr>
            <a:schemeClr val="tx1">
              <a:lumMod val="95000"/>
              <a:lumOff val="5000"/>
            </a:schemeClr>
          </a:bgClr>
        </a:pattFill>
        <a:effectLst/>
      </p:bgPr>
    </p:bg>
    <p:spTree>
      <p:nvGrpSpPr>
        <p:cNvPr id="1" name=""/>
        <p:cNvGrpSpPr/>
        <p:nvPr/>
      </p:nvGrpSpPr>
      <p:grpSpPr>
        <a:xfrm>
          <a:off x="0" y="0"/>
          <a:ext cx="0" cy="0"/>
          <a:chOff x="0" y="0"/>
          <a:chExt cx="0" cy="0"/>
        </a:xfrm>
      </p:grpSpPr>
      <p:sp>
        <p:nvSpPr>
          <p:cNvPr id="6" name="Rectangle 5"/>
          <p:cNvSpPr/>
          <p:nvPr/>
        </p:nvSpPr>
        <p:spPr bwMode="hidden">
          <a:xfrm>
            <a:off x="0" y="0"/>
            <a:ext cx="9143999" cy="6858000"/>
          </a:xfrm>
          <a:prstGeom prst="rect">
            <a:avLst/>
          </a:prstGeom>
          <a:gradFill>
            <a:gsLst>
              <a:gs pos="48000">
                <a:schemeClr val="tx1">
                  <a:alpha val="60000"/>
                </a:schemeClr>
              </a:gs>
              <a:gs pos="73000">
                <a:schemeClr val="tx1"/>
              </a:gs>
            </a:gsLst>
            <a:lin ang="540000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19"/>
          <p:cNvPicPr>
            <a:picLocks noChangeAspect="1" noChangeArrowheads="1"/>
          </p:cNvPicPr>
          <p:nvPr/>
        </p:nvPicPr>
        <p:blipFill rotWithShape="1">
          <a:blip r:embed="rId17" cstate="email">
            <a:extLst>
              <a:ext uri="{28A0092B-C50C-407E-A947-70E740481C1C}">
                <a14:useLocalDpi xmlns:a14="http://schemas.microsoft.com/office/drawing/2010/main" val="0"/>
              </a:ext>
            </a:extLst>
          </a:blip>
          <a:srcRect b="10"/>
          <a:stretch/>
        </p:blipFill>
        <p:spPr bwMode="hidden">
          <a:xfrm>
            <a:off x="0"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0"/>
          <p:cNvPicPr>
            <a:picLocks noChangeAspect="1" noChangeArrowheads="1"/>
          </p:cNvPicPr>
          <p:nvPr/>
        </p:nvPicPr>
        <p:blipFill rotWithShape="1">
          <a:blip r:embed="rId18" cstate="email">
            <a:extLst>
              <a:ext uri="{28A0092B-C50C-407E-A947-70E740481C1C}">
                <a14:useLocalDpi xmlns:a14="http://schemas.microsoft.com/office/drawing/2010/main" val="0"/>
              </a:ext>
            </a:extLst>
          </a:blip>
          <a:srcRect b="58"/>
          <a:stretch/>
        </p:blipFill>
        <p:spPr bwMode="hidden">
          <a:xfrm>
            <a:off x="0" y="4128646"/>
            <a:ext cx="9143999" cy="27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281251" y="193674"/>
            <a:ext cx="8574188" cy="904794"/>
          </a:xfrm>
          <a:prstGeom prst="rect">
            <a:avLst/>
          </a:prstGeom>
        </p:spPr>
        <p:txBody>
          <a:bodyPr vert="horz" lIns="0" tIns="0" rIns="0" bIns="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81251" y="1733421"/>
            <a:ext cx="8574188" cy="4480053"/>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2"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347153229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46" r:id="rId14"/>
    <p:sldLayoutId id="2147483850" r:id="rId15"/>
  </p:sldLayoutIdLst>
  <p:transition spd="med">
    <p:fade/>
  </p:transition>
  <p:timing>
    <p:tnLst>
      <p:par>
        <p:cTn id="1" dur="indefinite" restart="never" nodeType="tmRoot"/>
      </p:par>
    </p:tnLst>
  </p:timing>
  <p:hf hdr="0" dt="0"/>
  <p:txStyles>
    <p:titleStyle>
      <a:lvl1pPr algn="l" defTabSz="914400" rtl="0" eaLnBrk="1" latinLnBrk="0" hangingPunct="1">
        <a:lnSpc>
          <a:spcPct val="80000"/>
        </a:lnSpc>
        <a:spcBef>
          <a:spcPct val="0"/>
        </a:spcBef>
        <a:buNone/>
        <a:defRPr sz="3000" b="0" kern="1200" baseline="0">
          <a:solidFill>
            <a:schemeClr val="bg1"/>
          </a:solidFill>
          <a:latin typeface="+mj-lt"/>
          <a:ea typeface="+mj-ea"/>
          <a:cs typeface="+mj-cs"/>
        </a:defRPr>
      </a:lvl1pPr>
    </p:titleStyle>
    <p:bodyStyle>
      <a:lvl1pPr marL="234950" indent="-234950" algn="l" defTabSz="914400" rtl="0" eaLnBrk="1" latinLnBrk="0" hangingPunct="1">
        <a:lnSpc>
          <a:spcPct val="95000"/>
        </a:lnSpc>
        <a:spcBef>
          <a:spcPts val="1200"/>
        </a:spcBef>
        <a:spcAft>
          <a:spcPts val="400"/>
        </a:spcAft>
        <a:buClr>
          <a:schemeClr val="accent2"/>
        </a:buClr>
        <a:buFont typeface="Wingdings" panose="05000000000000000000" pitchFamily="2" charset="2"/>
        <a:buChar char="§"/>
        <a:defRPr sz="2000" kern="1200">
          <a:solidFill>
            <a:schemeClr val="bg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bg2"/>
        </a:buClr>
        <a:buFont typeface="Wingdings" panose="05000000000000000000" pitchFamily="2" charset="2"/>
        <a:buChar char="§"/>
        <a:defRPr sz="1600" kern="1200">
          <a:solidFill>
            <a:schemeClr val="bg1"/>
          </a:solidFill>
          <a:latin typeface="+mn-lt"/>
          <a:ea typeface="+mn-ea"/>
          <a:cs typeface="+mn-cs"/>
        </a:defRPr>
      </a:lvl2pPr>
      <a:lvl3pPr marL="685800" indent="-228600" algn="l" defTabSz="914400" rtl="0" eaLnBrk="1" latinLnBrk="0" hangingPunct="1">
        <a:lnSpc>
          <a:spcPct val="85000"/>
        </a:lnSpc>
        <a:spcBef>
          <a:spcPts val="200"/>
        </a:spcBef>
        <a:spcAft>
          <a:spcPts val="400"/>
        </a:spcAft>
        <a:buClr>
          <a:schemeClr val="bg2"/>
        </a:buClr>
        <a:buFont typeface="Wingdings" panose="05000000000000000000" pitchFamily="2" charset="2"/>
        <a:buChar char="§"/>
        <a:defRPr sz="1400" kern="1200">
          <a:solidFill>
            <a:schemeClr val="bg1"/>
          </a:solidFill>
          <a:latin typeface="+mn-lt"/>
          <a:ea typeface="+mn-ea"/>
          <a:cs typeface="+mn-cs"/>
        </a:defRPr>
      </a:lvl3pPr>
      <a:lvl4pPr marL="914400" indent="-228600" algn="l" defTabSz="914400" rtl="0" eaLnBrk="1" latinLnBrk="0" hangingPunct="1">
        <a:lnSpc>
          <a:spcPct val="85000"/>
        </a:lnSpc>
        <a:spcBef>
          <a:spcPts val="200"/>
        </a:spcBef>
        <a:spcAft>
          <a:spcPts val="400"/>
        </a:spcAft>
        <a:buClr>
          <a:schemeClr val="bg2"/>
        </a:buClr>
        <a:buFont typeface="Wingdings" panose="05000000000000000000" pitchFamily="2" charset="2"/>
        <a:buChar char="§"/>
        <a:defRPr sz="1200" kern="1200">
          <a:solidFill>
            <a:schemeClr val="bg1"/>
          </a:solidFill>
          <a:latin typeface="+mn-lt"/>
          <a:ea typeface="+mn-ea"/>
          <a:cs typeface="+mn-cs"/>
        </a:defRPr>
      </a:lvl4pPr>
      <a:lvl5pPr marL="1085850" marR="0" indent="-171450" algn="l" defTabSz="914400" rtl="0" eaLnBrk="1" fontAlgn="auto" latinLnBrk="0" hangingPunct="1">
        <a:lnSpc>
          <a:spcPct val="85000"/>
        </a:lnSpc>
        <a:spcBef>
          <a:spcPts val="200"/>
        </a:spcBef>
        <a:spcAft>
          <a:spcPts val="400"/>
        </a:spcAft>
        <a:buClr>
          <a:schemeClr val="bg2"/>
        </a:buClr>
        <a:buSzTx/>
        <a:buFont typeface="Wingdings" panose="05000000000000000000" pitchFamily="2" charset="2"/>
        <a:buChar char="§"/>
        <a:tabLst/>
        <a:defRPr lang="en-US" sz="1100" kern="1200" dirty="0">
          <a:solidFill>
            <a:schemeClr val="bg1"/>
          </a:solidFill>
          <a:latin typeface="+mn-lt"/>
          <a:ea typeface="+mn-ea"/>
          <a:cs typeface="+mn-cs"/>
        </a:defRPr>
      </a:lvl5pPr>
      <a:lvl6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pattFill prst="wdUpDiag">
          <a:fgClr>
            <a:srgbClr val="2999FF"/>
          </a:fgClr>
          <a:bgClr>
            <a:srgbClr val="0186FF"/>
          </a:bgClr>
        </a:pattFill>
        <a:effectLst/>
      </p:bgPr>
    </p:bg>
    <p:spTree>
      <p:nvGrpSpPr>
        <p:cNvPr id="1" name=""/>
        <p:cNvGrpSpPr/>
        <p:nvPr/>
      </p:nvGrpSpPr>
      <p:grpSpPr>
        <a:xfrm>
          <a:off x="0" y="0"/>
          <a:ext cx="0" cy="0"/>
          <a:chOff x="0" y="0"/>
          <a:chExt cx="0" cy="0"/>
        </a:xfrm>
      </p:grpSpPr>
      <p:sp>
        <p:nvSpPr>
          <p:cNvPr id="7" name="Rectangle 6"/>
          <p:cNvSpPr/>
          <p:nvPr/>
        </p:nvSpPr>
        <p:spPr bwMode="white">
          <a:xfrm>
            <a:off x="0" y="1"/>
            <a:ext cx="9144000" cy="6857999"/>
          </a:xfrm>
          <a:prstGeom prst="rect">
            <a:avLst/>
          </a:prstGeom>
          <a:gradFill flip="none" rotWithShape="1">
            <a:gsLst>
              <a:gs pos="100000">
                <a:srgbClr val="2999FF">
                  <a:alpha val="0"/>
                </a:srgbClr>
              </a:gs>
              <a:gs pos="37000">
                <a:srgbClr val="2999FF"/>
              </a:gs>
              <a:gs pos="0">
                <a:srgbClr val="2999FF"/>
              </a:gs>
            </a:gsLst>
            <a:lin ang="5400000" scaled="1"/>
            <a:tileRect/>
          </a:gra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2000" kern="0">
              <a:solidFill>
                <a:srgbClr val="000000"/>
              </a:solidFill>
            </a:endParaRPr>
          </a:p>
        </p:txBody>
      </p:sp>
      <p:sp>
        <p:nvSpPr>
          <p:cNvPr id="2" name="Title Placeholder 1"/>
          <p:cNvSpPr>
            <a:spLocks noGrp="1"/>
          </p:cNvSpPr>
          <p:nvPr>
            <p:ph type="title"/>
          </p:nvPr>
        </p:nvSpPr>
        <p:spPr bwMode="auto">
          <a:xfrm>
            <a:off x="281251" y="193674"/>
            <a:ext cx="8574188" cy="904794"/>
          </a:xfrm>
          <a:prstGeom prst="rect">
            <a:avLst/>
          </a:prstGeom>
        </p:spPr>
        <p:txBody>
          <a:bodyPr vert="horz" lIns="0" tIns="0" rIns="0" bIns="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bwMode="auto">
          <a:xfrm>
            <a:off x="281251" y="1733421"/>
            <a:ext cx="8574188" cy="4480053"/>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7" name="Group 16"/>
          <p:cNvGrpSpPr/>
          <p:nvPr/>
        </p:nvGrpSpPr>
        <p:grpSpPr>
          <a:xfrm>
            <a:off x="0" y="0"/>
            <a:ext cx="9144000" cy="6863861"/>
            <a:chOff x="0" y="0"/>
            <a:chExt cx="9144000" cy="6863861"/>
          </a:xfrm>
        </p:grpSpPr>
        <p:sp>
          <p:nvSpPr>
            <p:cNvPr id="18" name="Rectangle 17"/>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4225813106"/>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45" r:id="rId14"/>
    <p:sldLayoutId id="2147483851" r:id="rId15"/>
  </p:sldLayoutIdLst>
  <p:transition spd="med">
    <p:fade/>
  </p:transition>
  <p:timing>
    <p:tnLst>
      <p:par>
        <p:cTn id="1" dur="indefinite" restart="never" nodeType="tmRoot"/>
      </p:par>
    </p:tnLst>
  </p:timing>
  <p:hf hdr="0" dt="0"/>
  <p:txStyles>
    <p:titleStyle>
      <a:lvl1pPr algn="l" defTabSz="914400" rtl="0" eaLnBrk="1" latinLnBrk="0" hangingPunct="1">
        <a:lnSpc>
          <a:spcPct val="80000"/>
        </a:lnSpc>
        <a:spcBef>
          <a:spcPct val="0"/>
        </a:spcBef>
        <a:buNone/>
        <a:defRPr sz="3000" b="0" kern="1200" baseline="0">
          <a:solidFill>
            <a:schemeClr val="bg1"/>
          </a:solidFill>
          <a:latin typeface="+mj-lt"/>
          <a:ea typeface="+mj-ea"/>
          <a:cs typeface="+mj-cs"/>
        </a:defRPr>
      </a:lvl1pPr>
    </p:titleStyle>
    <p:bodyStyle>
      <a:lvl1pPr marL="234950" indent="-234950" algn="l" defTabSz="914400" rtl="0" eaLnBrk="1" latinLnBrk="0" hangingPunct="1">
        <a:lnSpc>
          <a:spcPct val="95000"/>
        </a:lnSpc>
        <a:spcBef>
          <a:spcPts val="1200"/>
        </a:spcBef>
        <a:spcAft>
          <a:spcPts val="400"/>
        </a:spcAft>
        <a:buClr>
          <a:schemeClr val="accent1">
            <a:lumMod val="50000"/>
          </a:schemeClr>
        </a:buClr>
        <a:buFont typeface="Wingdings" panose="05000000000000000000" pitchFamily="2" charset="2"/>
        <a:buChar char="§"/>
        <a:defRPr sz="2000" kern="1200">
          <a:solidFill>
            <a:schemeClr val="bg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accent1">
            <a:lumMod val="50000"/>
          </a:schemeClr>
        </a:buClr>
        <a:buFont typeface="Wingdings" panose="05000000000000000000" pitchFamily="2" charset="2"/>
        <a:buChar char="§"/>
        <a:defRPr sz="1600" kern="1200">
          <a:solidFill>
            <a:schemeClr val="bg1"/>
          </a:solidFill>
          <a:latin typeface="+mn-lt"/>
          <a:ea typeface="+mn-ea"/>
          <a:cs typeface="+mn-cs"/>
        </a:defRPr>
      </a:lvl2pPr>
      <a:lvl3pPr marL="685800" indent="-228600" algn="l" defTabSz="914400" rtl="0" eaLnBrk="1" latinLnBrk="0" hangingPunct="1">
        <a:lnSpc>
          <a:spcPct val="85000"/>
        </a:lnSpc>
        <a:spcBef>
          <a:spcPts val="200"/>
        </a:spcBef>
        <a:spcAft>
          <a:spcPts val="400"/>
        </a:spcAft>
        <a:buClr>
          <a:schemeClr val="accent1">
            <a:lumMod val="50000"/>
          </a:schemeClr>
        </a:buClr>
        <a:buFont typeface="Wingdings" panose="05000000000000000000" pitchFamily="2" charset="2"/>
        <a:buChar char="§"/>
        <a:defRPr sz="1400" kern="1200">
          <a:solidFill>
            <a:schemeClr val="bg1"/>
          </a:solidFill>
          <a:latin typeface="+mn-lt"/>
          <a:ea typeface="+mn-ea"/>
          <a:cs typeface="+mn-cs"/>
        </a:defRPr>
      </a:lvl3pPr>
      <a:lvl4pPr marL="914400" indent="-228600" algn="l" defTabSz="914400" rtl="0" eaLnBrk="1" latinLnBrk="0" hangingPunct="1">
        <a:lnSpc>
          <a:spcPct val="85000"/>
        </a:lnSpc>
        <a:spcBef>
          <a:spcPts val="200"/>
        </a:spcBef>
        <a:spcAft>
          <a:spcPts val="400"/>
        </a:spcAft>
        <a:buClr>
          <a:schemeClr val="accent1">
            <a:lumMod val="50000"/>
          </a:schemeClr>
        </a:buClr>
        <a:buFont typeface="Wingdings" panose="05000000000000000000" pitchFamily="2" charset="2"/>
        <a:buChar char="§"/>
        <a:defRPr sz="1200" kern="1200">
          <a:solidFill>
            <a:schemeClr val="bg1"/>
          </a:solidFill>
          <a:latin typeface="+mn-lt"/>
          <a:ea typeface="+mn-ea"/>
          <a:cs typeface="+mn-cs"/>
        </a:defRPr>
      </a:lvl4pPr>
      <a:lvl5pPr marL="1085850" marR="0" indent="-171450" algn="l" defTabSz="914400" rtl="0" eaLnBrk="1" fontAlgn="auto" latinLnBrk="0" hangingPunct="1">
        <a:lnSpc>
          <a:spcPct val="85000"/>
        </a:lnSpc>
        <a:spcBef>
          <a:spcPts val="200"/>
        </a:spcBef>
        <a:spcAft>
          <a:spcPts val="400"/>
        </a:spcAft>
        <a:buClr>
          <a:schemeClr val="accent1">
            <a:lumMod val="50000"/>
          </a:schemeClr>
        </a:buClr>
        <a:buSzTx/>
        <a:buFont typeface="Wingdings" panose="05000000000000000000" pitchFamily="2" charset="2"/>
        <a:buChar char="§"/>
        <a:tabLst/>
        <a:defRPr lang="en-US" sz="1100" kern="1200" dirty="0">
          <a:solidFill>
            <a:schemeClr val="bg1"/>
          </a:solidFill>
          <a:latin typeface="+mn-lt"/>
          <a:ea typeface="+mn-ea"/>
          <a:cs typeface="+mn-cs"/>
        </a:defRPr>
      </a:lvl5pPr>
      <a:lvl6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pattFill prst="wdUpDiag">
          <a:fgClr>
            <a:srgbClr val="8DC63F"/>
          </a:fgClr>
          <a:bgClr>
            <a:srgbClr val="80B737"/>
          </a:bgClr>
        </a:pattFill>
        <a:effectLst/>
      </p:bgPr>
    </p:bg>
    <p:spTree>
      <p:nvGrpSpPr>
        <p:cNvPr id="1" name=""/>
        <p:cNvGrpSpPr/>
        <p:nvPr/>
      </p:nvGrpSpPr>
      <p:grpSpPr>
        <a:xfrm>
          <a:off x="0" y="0"/>
          <a:ext cx="0" cy="0"/>
          <a:chOff x="0" y="0"/>
          <a:chExt cx="0" cy="0"/>
        </a:xfrm>
      </p:grpSpPr>
      <p:sp>
        <p:nvSpPr>
          <p:cNvPr id="5" name="Rectangle 4"/>
          <p:cNvSpPr/>
          <p:nvPr/>
        </p:nvSpPr>
        <p:spPr bwMode="hidden">
          <a:xfrm>
            <a:off x="0" y="1"/>
            <a:ext cx="9144000" cy="6857999"/>
          </a:xfrm>
          <a:prstGeom prst="rect">
            <a:avLst/>
          </a:prstGeom>
          <a:gradFill flip="none" rotWithShape="1">
            <a:gsLst>
              <a:gs pos="100000">
                <a:srgbClr val="7CB135">
                  <a:alpha val="0"/>
                </a:srgbClr>
              </a:gs>
              <a:gs pos="37000">
                <a:srgbClr val="7CB135"/>
              </a:gs>
              <a:gs pos="0">
                <a:srgbClr val="7CB135"/>
              </a:gs>
            </a:gsLst>
            <a:lin ang="5400000" scaled="1"/>
            <a:tileRect/>
          </a:gradFill>
          <a:ln>
            <a:noFill/>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endParaRPr lang="en-US" sz="2000" kern="0">
              <a:solidFill>
                <a:srgbClr val="000000"/>
              </a:solidFill>
            </a:endParaRPr>
          </a:p>
        </p:txBody>
      </p:sp>
      <p:sp>
        <p:nvSpPr>
          <p:cNvPr id="2" name="Title Placeholder 1"/>
          <p:cNvSpPr>
            <a:spLocks noGrp="1"/>
          </p:cNvSpPr>
          <p:nvPr>
            <p:ph type="title"/>
          </p:nvPr>
        </p:nvSpPr>
        <p:spPr>
          <a:xfrm>
            <a:off x="281251" y="193674"/>
            <a:ext cx="8574188" cy="904794"/>
          </a:xfrm>
          <a:prstGeom prst="rect">
            <a:avLst/>
          </a:prstGeom>
        </p:spPr>
        <p:txBody>
          <a:bodyPr vert="horz" lIns="0" tIns="0" rIns="0" bIns="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81251" y="1733421"/>
            <a:ext cx="8574188" cy="4480053"/>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6" name="Group 15"/>
          <p:cNvGrpSpPr/>
          <p:nvPr/>
        </p:nvGrpSpPr>
        <p:grpSpPr>
          <a:xfrm>
            <a:off x="0" y="0"/>
            <a:ext cx="9144000" cy="6863861"/>
            <a:chOff x="0" y="0"/>
            <a:chExt cx="9144000" cy="6863861"/>
          </a:xfrm>
        </p:grpSpPr>
        <p:sp>
          <p:nvSpPr>
            <p:cNvPr id="17" name="Rectangle 16"/>
            <p:cNvSpPr/>
            <p:nvPr userDrawn="1"/>
          </p:nvSpPr>
          <p:spPr bwMode="gray">
            <a:xfrm>
              <a:off x="905256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bwMode="gray">
            <a:xfrm rot="5400000">
              <a:off x="4526280" y="-4526279"/>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bwMode="gray">
            <a:xfrm rot="5400000">
              <a:off x="4526280" y="2246141"/>
              <a:ext cx="9144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bwMode="gray">
            <a:xfrm>
              <a:off x="0" y="0"/>
              <a:ext cx="914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Footer Placeholder 3"/>
          <p:cNvSpPr>
            <a:spLocks noGrp="1"/>
          </p:cNvSpPr>
          <p:nvPr>
            <p:ph type="ftr" sz="quarter" idx="3"/>
          </p:nvPr>
        </p:nvSpPr>
        <p:spPr>
          <a:xfrm>
            <a:off x="640913" y="6592748"/>
            <a:ext cx="4906171" cy="107722"/>
          </a:xfrm>
          <a:prstGeom prst="rect">
            <a:avLst/>
          </a:prstGeom>
        </p:spPr>
        <p:txBody>
          <a:bodyPr vert="horz" wrap="square" lIns="0" tIns="0" rIns="0" bIns="0" rtlCol="0" anchor="b">
            <a:spAutoFit/>
          </a:bodyPr>
          <a:lstStyle>
            <a:lvl1pPr algn="l">
              <a:defRPr sz="700">
                <a:solidFill>
                  <a:schemeClr val="bg1"/>
                </a:solidFill>
              </a:defRPr>
            </a:lvl1pPr>
          </a:lstStyle>
          <a:p>
            <a:r>
              <a:rPr lang="en-US" smtClean="0"/>
              <a:t>© 2014 NetApp, Inc. All rights reserved. NetApp Proprietary – Limited Use Only</a:t>
            </a:r>
            <a:endParaRPr lang="en-US" dirty="0"/>
          </a:p>
        </p:txBody>
      </p:sp>
      <p:sp>
        <p:nvSpPr>
          <p:cNvPr id="13" name="Slide Number Placeholder 5"/>
          <p:cNvSpPr>
            <a:spLocks noGrp="1"/>
          </p:cNvSpPr>
          <p:nvPr>
            <p:ph type="sldNum" sz="quarter" idx="4"/>
          </p:nvPr>
        </p:nvSpPr>
        <p:spPr>
          <a:xfrm>
            <a:off x="281251" y="6552999"/>
            <a:ext cx="261144" cy="153888"/>
          </a:xfrm>
          <a:prstGeom prst="rect">
            <a:avLst/>
          </a:prstGeom>
        </p:spPr>
        <p:txBody>
          <a:bodyPr vert="horz" wrap="square" lIns="0" tIns="0" rIns="0" bIns="0" rtlCol="0" anchor="b">
            <a:spAutoFit/>
          </a:bodyPr>
          <a:lstStyle>
            <a:lvl1pPr algn="l">
              <a:defRPr sz="1000" b="1">
                <a:solidFill>
                  <a:schemeClr val="bg1"/>
                </a:solidFill>
              </a:defRPr>
            </a:lvl1pPr>
          </a:lstStyle>
          <a:p>
            <a:fld id="{16AA2537-0790-4789-A16C-397C663A3332}" type="slidenum">
              <a:rPr lang="en-US" smtClean="0"/>
              <a:pPr/>
              <a:t>‹#›</a:t>
            </a:fld>
            <a:endParaRPr lang="en-US" dirty="0"/>
          </a:p>
        </p:txBody>
      </p:sp>
    </p:spTree>
    <p:extLst>
      <p:ext uri="{BB962C8B-B14F-4D97-AF65-F5344CB8AC3E}">
        <p14:creationId xmlns:p14="http://schemas.microsoft.com/office/powerpoint/2010/main" val="1538504565"/>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 id="2147483852" r:id="rId15"/>
  </p:sldLayoutIdLst>
  <p:transition spd="med">
    <p:fade/>
  </p:transition>
  <p:timing>
    <p:tnLst>
      <p:par>
        <p:cTn id="1" dur="indefinite" restart="never" nodeType="tmRoot"/>
      </p:par>
    </p:tnLst>
  </p:timing>
  <p:hf hdr="0" dt="0"/>
  <p:txStyles>
    <p:titleStyle>
      <a:lvl1pPr algn="l" defTabSz="914400" rtl="0" eaLnBrk="1" latinLnBrk="0" hangingPunct="1">
        <a:lnSpc>
          <a:spcPct val="80000"/>
        </a:lnSpc>
        <a:spcBef>
          <a:spcPct val="0"/>
        </a:spcBef>
        <a:buNone/>
        <a:defRPr sz="3000" b="0" kern="1200" baseline="0">
          <a:solidFill>
            <a:schemeClr val="bg1"/>
          </a:solidFill>
          <a:latin typeface="+mj-lt"/>
          <a:ea typeface="+mj-ea"/>
          <a:cs typeface="+mj-cs"/>
        </a:defRPr>
      </a:lvl1pPr>
    </p:titleStyle>
    <p:bodyStyle>
      <a:lvl1pPr marL="234950" indent="-234950" algn="l" defTabSz="914400" rtl="0" eaLnBrk="1" latinLnBrk="0" hangingPunct="1">
        <a:lnSpc>
          <a:spcPct val="95000"/>
        </a:lnSpc>
        <a:spcBef>
          <a:spcPts val="1200"/>
        </a:spcBef>
        <a:spcAft>
          <a:spcPts val="400"/>
        </a:spcAft>
        <a:buClr>
          <a:srgbClr val="324715"/>
        </a:buClr>
        <a:buFont typeface="Wingdings" panose="05000000000000000000" pitchFamily="2" charset="2"/>
        <a:buChar char="§"/>
        <a:defRPr sz="2000" kern="1200">
          <a:solidFill>
            <a:schemeClr val="bg1"/>
          </a:solidFill>
          <a:latin typeface="+mn-lt"/>
          <a:ea typeface="+mn-ea"/>
          <a:cs typeface="+mn-cs"/>
        </a:defRPr>
      </a:lvl1pPr>
      <a:lvl2pPr marL="457200" indent="-228600" algn="l" defTabSz="914400" rtl="0" eaLnBrk="1" latinLnBrk="0" hangingPunct="1">
        <a:lnSpc>
          <a:spcPct val="90000"/>
        </a:lnSpc>
        <a:spcBef>
          <a:spcPts val="200"/>
        </a:spcBef>
        <a:spcAft>
          <a:spcPts val="400"/>
        </a:spcAft>
        <a:buClr>
          <a:schemeClr val="tx2">
            <a:lumMod val="50000"/>
          </a:schemeClr>
        </a:buClr>
        <a:buFont typeface="Wingdings" panose="05000000000000000000" pitchFamily="2" charset="2"/>
        <a:buChar char="§"/>
        <a:defRPr sz="1600" kern="1200">
          <a:solidFill>
            <a:schemeClr val="bg1"/>
          </a:solidFill>
          <a:latin typeface="+mn-lt"/>
          <a:ea typeface="+mn-ea"/>
          <a:cs typeface="+mn-cs"/>
        </a:defRPr>
      </a:lvl2pPr>
      <a:lvl3pPr marL="685800" indent="-228600" algn="l" defTabSz="914400" rtl="0" eaLnBrk="1" latinLnBrk="0" hangingPunct="1">
        <a:lnSpc>
          <a:spcPct val="85000"/>
        </a:lnSpc>
        <a:spcBef>
          <a:spcPts val="200"/>
        </a:spcBef>
        <a:spcAft>
          <a:spcPts val="400"/>
        </a:spcAft>
        <a:buClr>
          <a:schemeClr val="tx2">
            <a:lumMod val="50000"/>
          </a:schemeClr>
        </a:buClr>
        <a:buFont typeface="Wingdings" panose="05000000000000000000" pitchFamily="2" charset="2"/>
        <a:buChar char="§"/>
        <a:defRPr sz="1400" kern="1200">
          <a:solidFill>
            <a:schemeClr val="bg1"/>
          </a:solidFill>
          <a:latin typeface="+mn-lt"/>
          <a:ea typeface="+mn-ea"/>
          <a:cs typeface="+mn-cs"/>
        </a:defRPr>
      </a:lvl3pPr>
      <a:lvl4pPr marL="914400" indent="-228600" algn="l" defTabSz="914400" rtl="0" eaLnBrk="1" latinLnBrk="0" hangingPunct="1">
        <a:lnSpc>
          <a:spcPct val="85000"/>
        </a:lnSpc>
        <a:spcBef>
          <a:spcPts val="200"/>
        </a:spcBef>
        <a:spcAft>
          <a:spcPts val="400"/>
        </a:spcAft>
        <a:buClr>
          <a:schemeClr val="tx2">
            <a:lumMod val="50000"/>
          </a:schemeClr>
        </a:buClr>
        <a:buFont typeface="Wingdings" panose="05000000000000000000" pitchFamily="2" charset="2"/>
        <a:buChar char="§"/>
        <a:defRPr sz="1200" kern="1200">
          <a:solidFill>
            <a:schemeClr val="bg1"/>
          </a:solidFill>
          <a:latin typeface="+mn-lt"/>
          <a:ea typeface="+mn-ea"/>
          <a:cs typeface="+mn-cs"/>
        </a:defRPr>
      </a:lvl4pPr>
      <a:lvl5pPr marL="1085850" marR="0" indent="-171450" algn="l" defTabSz="914400" rtl="0" eaLnBrk="1" fontAlgn="auto" latinLnBrk="0" hangingPunct="1">
        <a:lnSpc>
          <a:spcPct val="85000"/>
        </a:lnSpc>
        <a:spcBef>
          <a:spcPts val="200"/>
        </a:spcBef>
        <a:spcAft>
          <a:spcPts val="400"/>
        </a:spcAft>
        <a:buClr>
          <a:schemeClr val="tx2">
            <a:lumMod val="50000"/>
          </a:schemeClr>
        </a:buClr>
        <a:buSzTx/>
        <a:buFont typeface="Wingdings" panose="05000000000000000000" pitchFamily="2" charset="2"/>
        <a:buChar char="§"/>
        <a:tabLst/>
        <a:defRPr lang="en-US" sz="1100" kern="1200" dirty="0">
          <a:solidFill>
            <a:schemeClr val="bg1"/>
          </a:solidFill>
          <a:latin typeface="+mn-lt"/>
          <a:ea typeface="+mn-ea"/>
          <a:cs typeface="+mn-cs"/>
        </a:defRPr>
      </a:lvl5pPr>
      <a:lvl6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image" Target="../media/image5.wmf"/><Relationship Id="rId11" Type="http://schemas.openxmlformats.org/officeDocument/2006/relationships/image" Target="../media/image11.png"/><Relationship Id="rId5" Type="http://schemas.openxmlformats.org/officeDocument/2006/relationships/oleObject" Target="../embeddings/oleObject1.bin"/><Relationship Id="rId10" Type="http://schemas.openxmlformats.org/officeDocument/2006/relationships/image" Target="../media/image10.jpeg"/><Relationship Id="rId4" Type="http://schemas.openxmlformats.org/officeDocument/2006/relationships/image" Target="../media/image6.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OnCommand Insight </a:t>
            </a:r>
            <a:br>
              <a:rPr lang="en-US" dirty="0" smtClean="0"/>
            </a:br>
            <a:r>
              <a:rPr lang="en-US" dirty="0" smtClean="0"/>
              <a:t>Host File System Utilization	</a:t>
            </a:r>
            <a:endParaRPr lang="en-US" dirty="0"/>
          </a:p>
        </p:txBody>
      </p:sp>
      <p:sp>
        <p:nvSpPr>
          <p:cNvPr id="3" name="Text Placeholder 2"/>
          <p:cNvSpPr>
            <a:spLocks noGrp="1"/>
          </p:cNvSpPr>
          <p:nvPr>
            <p:ph type="body" sz="quarter" idx="10"/>
          </p:nvPr>
        </p:nvSpPr>
        <p:spPr/>
        <p:txBody>
          <a:bodyPr/>
          <a:lstStyle/>
          <a:p>
            <a:r>
              <a:rPr lang="en-US" dirty="0" smtClean="0"/>
              <a:t>HVMFS</a:t>
            </a:r>
            <a:endParaRPr lang="en-US" dirty="0"/>
          </a:p>
        </p:txBody>
      </p:sp>
      <p:sp>
        <p:nvSpPr>
          <p:cNvPr id="4" name="Footer Placeholder 3"/>
          <p:cNvSpPr>
            <a:spLocks noGrp="1"/>
          </p:cNvSpPr>
          <p:nvPr>
            <p:ph type="ftr" sz="quarter" idx="3"/>
          </p:nvPr>
        </p:nvSpPr>
        <p:spPr/>
        <p:txBody>
          <a:bodyPr/>
          <a:lstStyle/>
          <a:p>
            <a:r>
              <a:rPr lang="en-US" smtClean="0"/>
              <a:t>© 2014 NetApp, Inc. All rights reserved. NetApp Proprietary – Limited Use Only</a:t>
            </a:r>
            <a:endParaRPr lang="en-US" dirty="0"/>
          </a:p>
        </p:txBody>
      </p:sp>
      <p:sp>
        <p:nvSpPr>
          <p:cNvPr id="5" name="Slide Number Placeholder 4"/>
          <p:cNvSpPr>
            <a:spLocks noGrp="1"/>
          </p:cNvSpPr>
          <p:nvPr>
            <p:ph type="sldNum" sz="quarter" idx="4"/>
          </p:nvPr>
        </p:nvSpPr>
        <p:spPr/>
        <p:txBody>
          <a:bodyPr/>
          <a:lstStyle/>
          <a:p>
            <a:fld id="{16AA2537-0790-4789-A16C-397C663A3332}" type="slidenum">
              <a:rPr lang="en-US" smtClean="0"/>
              <a:pPr/>
              <a:t>1</a:t>
            </a:fld>
            <a:endParaRPr lang="en-US" dirty="0"/>
          </a:p>
        </p:txBody>
      </p:sp>
    </p:spTree>
    <p:extLst>
      <p:ext uri="{BB962C8B-B14F-4D97-AF65-F5344CB8AC3E}">
        <p14:creationId xmlns:p14="http://schemas.microsoft.com/office/powerpoint/2010/main" val="1838772225"/>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Utilization</a:t>
            </a:r>
            <a:endParaRPr lang="en-US" dirty="0"/>
          </a:p>
        </p:txBody>
      </p:sp>
      <p:sp>
        <p:nvSpPr>
          <p:cNvPr id="4" name="Content Placeholder 3"/>
          <p:cNvSpPr>
            <a:spLocks noGrp="1"/>
          </p:cNvSpPr>
          <p:nvPr>
            <p:ph sz="quarter" idx="15"/>
          </p:nvPr>
        </p:nvSpPr>
        <p:spPr/>
        <p:txBody>
          <a:bodyPr/>
          <a:lstStyle/>
          <a:p>
            <a:r>
              <a:rPr lang="en-US" dirty="0" smtClean="0"/>
              <a:t>Show the capacity utilization by the VM and Host </a:t>
            </a:r>
          </a:p>
          <a:p>
            <a:r>
              <a:rPr lang="en-US" dirty="0" smtClean="0"/>
              <a:t>In the case of a thick provisioned </a:t>
            </a:r>
            <a:r>
              <a:rPr lang="en-US" dirty="0" err="1" smtClean="0"/>
              <a:t>lun</a:t>
            </a:r>
            <a:r>
              <a:rPr lang="en-US" dirty="0" smtClean="0"/>
              <a:t>, it helps to show how much capacity is utilized by the host/</a:t>
            </a:r>
            <a:r>
              <a:rPr lang="en-US" dirty="0" err="1" smtClean="0"/>
              <a:t>vm</a:t>
            </a:r>
            <a:endParaRPr lang="en-US" dirty="0" smtClean="0"/>
          </a:p>
          <a:p>
            <a:r>
              <a:rPr lang="en-US" dirty="0" smtClean="0"/>
              <a:t>In </a:t>
            </a:r>
            <a:r>
              <a:rPr lang="en-US" dirty="0" err="1" smtClean="0"/>
              <a:t>datawarehouse</a:t>
            </a:r>
            <a:endParaRPr lang="en-US" dirty="0" smtClean="0"/>
          </a:p>
          <a:p>
            <a:pPr lvl="1"/>
            <a:r>
              <a:rPr lang="en-US" dirty="0" smtClean="0"/>
              <a:t>Show the capacity utilization report</a:t>
            </a:r>
          </a:p>
          <a:p>
            <a:pPr lvl="1"/>
            <a:r>
              <a:rPr lang="en-US" dirty="0" smtClean="0"/>
              <a:t>Tie this back to the storage and the tiers for </a:t>
            </a:r>
            <a:r>
              <a:rPr lang="en-US" dirty="0" err="1" smtClean="0"/>
              <a:t>showback</a:t>
            </a:r>
            <a:endParaRPr lang="en-US" dirty="0"/>
          </a:p>
          <a:p>
            <a:pPr lvl="1"/>
            <a:r>
              <a:rPr lang="en-US" dirty="0" smtClean="0"/>
              <a:t>Trend the utilization to show when they might run out of capacity for that host</a:t>
            </a:r>
          </a:p>
          <a:p>
            <a:endParaRPr lang="en-US" dirty="0"/>
          </a:p>
        </p:txBody>
      </p:sp>
      <p:sp>
        <p:nvSpPr>
          <p:cNvPr id="5" name="Footer Placeholder 4"/>
          <p:cNvSpPr>
            <a:spLocks noGrp="1"/>
          </p:cNvSpPr>
          <p:nvPr>
            <p:ph type="ftr" sz="quarter" idx="3"/>
          </p:nvPr>
        </p:nvSpPr>
        <p:spPr/>
        <p:txBody>
          <a:bodyPr/>
          <a:lstStyle/>
          <a:p>
            <a:r>
              <a:rPr lang="en-US" smtClean="0"/>
              <a:t>© 2014 NetApp, Inc. All rights reserved. NetApp Proprietary – Limited Use Only</a:t>
            </a:r>
            <a:endParaRPr lang="en-US" dirty="0"/>
          </a:p>
        </p:txBody>
      </p:sp>
      <p:sp>
        <p:nvSpPr>
          <p:cNvPr id="6" name="Slide Number Placeholder 5"/>
          <p:cNvSpPr>
            <a:spLocks noGrp="1"/>
          </p:cNvSpPr>
          <p:nvPr>
            <p:ph type="sldNum" sz="quarter" idx="4"/>
          </p:nvPr>
        </p:nvSpPr>
        <p:spPr/>
        <p:txBody>
          <a:bodyPr/>
          <a:lstStyle/>
          <a:p>
            <a:fld id="{16AA2537-0790-4789-A16C-397C663A3332}" type="slidenum">
              <a:rPr lang="en-US" smtClean="0"/>
              <a:pPr/>
              <a:t>2</a:t>
            </a:fld>
            <a:endParaRPr lang="en-US" dirty="0"/>
          </a:p>
        </p:txBody>
      </p:sp>
    </p:spTree>
    <p:extLst>
      <p:ext uri="{BB962C8B-B14F-4D97-AF65-F5344CB8AC3E}">
        <p14:creationId xmlns:p14="http://schemas.microsoft.com/office/powerpoint/2010/main" val="2511135264"/>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9332" y="1496329"/>
            <a:ext cx="7603490" cy="5043488"/>
          </a:xfrm>
          <a:prstGeom prst="rect">
            <a:avLst/>
          </a:prstGeom>
          <a:ln>
            <a:noFill/>
          </a:ln>
        </p:spPr>
        <p:txBody>
          <a:bodyPr/>
          <a:lstStyle/>
          <a:p>
            <a:pPr marL="0" indent="0">
              <a:buNone/>
            </a:pPr>
            <a:r>
              <a:rPr lang="en-US" sz="1800" dirty="0"/>
              <a:t>	</a:t>
            </a:r>
            <a:endParaRPr lang="en-US" sz="1800" dirty="0" smtClean="0"/>
          </a:p>
          <a:p>
            <a:pPr marL="0" indent="0">
              <a:buNone/>
            </a:pPr>
            <a:r>
              <a:rPr lang="en-US" sz="1800" dirty="0"/>
              <a:t>	</a:t>
            </a:r>
            <a:endParaRPr lang="en-US" sz="800" dirty="0" smtClean="0"/>
          </a:p>
          <a:p>
            <a:pPr marL="669925" lvl="2" indent="0">
              <a:buNone/>
            </a:pPr>
            <a:endParaRPr lang="en-US" sz="1200" dirty="0" smtClean="0"/>
          </a:p>
          <a:p>
            <a:pPr marL="669925" lvl="2" indent="0" algn="r">
              <a:buNone/>
            </a:pPr>
            <a:endParaRPr lang="en-US" sz="1200" dirty="0" smtClean="0"/>
          </a:p>
          <a:p>
            <a:pPr marL="669925" lvl="2" indent="0" algn="r">
              <a:buNone/>
            </a:pPr>
            <a:endParaRPr lang="en-US" sz="1200" dirty="0"/>
          </a:p>
          <a:p>
            <a:pPr marL="669925" lvl="2" indent="0" algn="r">
              <a:buNone/>
            </a:pPr>
            <a:endParaRPr lang="en-US" sz="1000" dirty="0" smtClean="0"/>
          </a:p>
          <a:p>
            <a:pPr marL="669925" lvl="2" indent="0" algn="r">
              <a:buNone/>
            </a:pPr>
            <a:endParaRPr lang="en-US" sz="1000" dirty="0"/>
          </a:p>
          <a:p>
            <a:pPr marL="669925" lvl="2" indent="0" algn="r">
              <a:buNone/>
            </a:pPr>
            <a:endParaRPr lang="en-US" sz="1000" dirty="0" smtClean="0"/>
          </a:p>
          <a:p>
            <a:pPr marL="669925" lvl="2" indent="0" algn="r">
              <a:buNone/>
            </a:pPr>
            <a:endParaRPr lang="en-US" sz="1000" dirty="0"/>
          </a:p>
          <a:p>
            <a:pPr marL="669925" lvl="2" indent="0" algn="r">
              <a:buNone/>
            </a:pPr>
            <a:endParaRPr lang="en-US" sz="1000" dirty="0" smtClean="0"/>
          </a:p>
          <a:p>
            <a:pPr marL="669925" lvl="2" indent="0" algn="r">
              <a:buNone/>
            </a:pPr>
            <a:endParaRPr lang="en-US" sz="1000" dirty="0"/>
          </a:p>
          <a:p>
            <a:pPr marL="669925" lvl="2" indent="0" algn="r">
              <a:buNone/>
            </a:pPr>
            <a:r>
              <a:rPr lang="en-US" sz="1000" dirty="0" smtClean="0"/>
              <a:t>*Available in September</a:t>
            </a:r>
          </a:p>
          <a:p>
            <a:pPr marL="669925" lvl="2" indent="0" algn="r">
              <a:buNone/>
            </a:pPr>
            <a:r>
              <a:rPr lang="en-US" sz="1200" dirty="0" smtClean="0"/>
              <a:t>       </a:t>
            </a:r>
          </a:p>
        </p:txBody>
      </p:sp>
      <p:sp>
        <p:nvSpPr>
          <p:cNvPr id="2" name="Title 1"/>
          <p:cNvSpPr>
            <a:spLocks noGrp="1"/>
          </p:cNvSpPr>
          <p:nvPr>
            <p:ph type="title"/>
          </p:nvPr>
        </p:nvSpPr>
        <p:spPr>
          <a:xfrm>
            <a:off x="1108075" y="349251"/>
            <a:ext cx="3397251" cy="950383"/>
          </a:xfrm>
        </p:spPr>
        <p:txBody>
          <a:bodyPr/>
          <a:lstStyle/>
          <a:p>
            <a:r>
              <a:rPr lang="en-US" sz="2400" dirty="0" smtClean="0">
                <a:solidFill>
                  <a:srgbClr val="0070C0"/>
                </a:solidFill>
              </a:rPr>
              <a:t>Host Utilization Pack</a:t>
            </a:r>
            <a:endParaRPr lang="en-US" sz="2400" dirty="0">
              <a:solidFill>
                <a:srgbClr val="0070C0"/>
              </a:solidFill>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2232" y="4082977"/>
            <a:ext cx="7908692" cy="20533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443678" y="1940830"/>
            <a:ext cx="2312971" cy="19573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666751" y="1732206"/>
            <a:ext cx="4905375" cy="1908215"/>
          </a:xfrm>
          <a:prstGeom prst="rect">
            <a:avLst/>
          </a:prstGeom>
          <a:noFill/>
        </p:spPr>
        <p:txBody>
          <a:bodyPr wrap="square" tIns="73152" bIns="109728" rtlCol="0">
            <a:spAutoFit/>
          </a:bodyPr>
          <a:lstStyle/>
          <a:p>
            <a:pPr marL="742950" lvl="1" indent="-285750">
              <a:buFont typeface="Wingdings" panose="05000000000000000000" pitchFamily="2" charset="2"/>
              <a:buChar char="ü"/>
            </a:pPr>
            <a:r>
              <a:rPr lang="en-US" sz="1400" dirty="0"/>
              <a:t>O</a:t>
            </a:r>
            <a:r>
              <a:rPr lang="en-US" sz="1400" dirty="0" smtClean="0"/>
              <a:t>/S </a:t>
            </a:r>
            <a:r>
              <a:rPr lang="en-US" sz="1400" dirty="0"/>
              <a:t>type, CPU, Memory and FQDN  </a:t>
            </a:r>
          </a:p>
          <a:p>
            <a:pPr marL="742950" lvl="1" indent="-285750">
              <a:buFont typeface="Wingdings" panose="05000000000000000000" pitchFamily="2" charset="2"/>
              <a:buChar char="ü"/>
            </a:pPr>
            <a:r>
              <a:rPr lang="en-US" sz="1400" dirty="0"/>
              <a:t>File system listing &amp; type (C:\ D:\) (NTFS/FAT32)</a:t>
            </a:r>
          </a:p>
          <a:p>
            <a:pPr marL="742950" lvl="1" indent="-285750">
              <a:buFont typeface="Wingdings" panose="05000000000000000000" pitchFamily="2" charset="2"/>
              <a:buChar char="ü"/>
            </a:pPr>
            <a:r>
              <a:rPr lang="en-US" sz="1400" dirty="0"/>
              <a:t>File System Used Capacity (GB) </a:t>
            </a:r>
          </a:p>
          <a:p>
            <a:pPr marL="742950" lvl="1" indent="-285750">
              <a:buFont typeface="Wingdings" panose="05000000000000000000" pitchFamily="2" charset="2"/>
              <a:buChar char="ü"/>
            </a:pPr>
            <a:r>
              <a:rPr lang="en-US" sz="1400" dirty="0" smtClean="0"/>
              <a:t>File </a:t>
            </a:r>
            <a:r>
              <a:rPr lang="en-US" sz="1400" dirty="0"/>
              <a:t>System Total Capacity (GB</a:t>
            </a:r>
            <a:r>
              <a:rPr lang="en-US" sz="1400" dirty="0" smtClean="0"/>
              <a:t>)</a:t>
            </a:r>
          </a:p>
          <a:p>
            <a:pPr marL="742950" lvl="1" indent="-285750">
              <a:buFont typeface="Wingdings" panose="05000000000000000000" pitchFamily="2" charset="2"/>
              <a:buChar char="ü"/>
            </a:pPr>
            <a:r>
              <a:rPr lang="en-US" sz="1400" dirty="0" smtClean="0"/>
              <a:t>Supports Windows Physical and Virtual</a:t>
            </a:r>
            <a:endParaRPr lang="en-US" sz="1400" dirty="0"/>
          </a:p>
          <a:p>
            <a:pPr marL="742950" lvl="1" indent="-285750">
              <a:buFont typeface="Wingdings" panose="05000000000000000000" pitchFamily="2" charset="2"/>
              <a:buChar char="ü"/>
            </a:pPr>
            <a:r>
              <a:rPr lang="en-US" sz="1400" dirty="0"/>
              <a:t>Logically map file system to back-end block </a:t>
            </a:r>
            <a:r>
              <a:rPr lang="en-US" sz="1400" dirty="0" smtClean="0"/>
              <a:t>storage (Clustered </a:t>
            </a:r>
            <a:r>
              <a:rPr lang="en-US" sz="1400" dirty="0"/>
              <a:t>Data </a:t>
            </a:r>
            <a:r>
              <a:rPr lang="en-US" sz="1400" dirty="0" smtClean="0"/>
              <a:t>ONTAP, </a:t>
            </a:r>
            <a:r>
              <a:rPr lang="en-US" sz="1400" dirty="0"/>
              <a:t>7-Mode  </a:t>
            </a:r>
            <a:r>
              <a:rPr lang="en-US" sz="1400" dirty="0" smtClean="0"/>
              <a:t>CLARiion)</a:t>
            </a:r>
            <a:endParaRPr lang="en-US" sz="1400" dirty="0"/>
          </a:p>
        </p:txBody>
      </p:sp>
      <p:sp>
        <p:nvSpPr>
          <p:cNvPr id="5" name="TextBox 4"/>
          <p:cNvSpPr txBox="1"/>
          <p:nvPr/>
        </p:nvSpPr>
        <p:spPr>
          <a:xfrm>
            <a:off x="861350" y="350522"/>
            <a:ext cx="7834045" cy="389337"/>
          </a:xfrm>
          <a:prstGeom prst="rect">
            <a:avLst/>
          </a:prstGeom>
          <a:noFill/>
        </p:spPr>
        <p:txBody>
          <a:bodyPr wrap="square" tIns="73152" bIns="109728" rtlCol="0">
            <a:spAutoFit/>
          </a:bodyPr>
          <a:lstStyle/>
          <a:p>
            <a:pPr marL="0" indent="0">
              <a:lnSpc>
                <a:spcPct val="95000"/>
              </a:lnSpc>
              <a:buClr>
                <a:schemeClr val="accent2"/>
              </a:buClr>
              <a:buFont typeface="Wingdings" pitchFamily="2" charset="2"/>
              <a:buNone/>
            </a:pPr>
            <a:r>
              <a:rPr lang="en-US" sz="1400" dirty="0"/>
              <a:t>Agentless Host </a:t>
            </a:r>
            <a:r>
              <a:rPr lang="en-US" sz="1400" dirty="0" smtClean="0"/>
              <a:t>and VM File </a:t>
            </a:r>
            <a:r>
              <a:rPr lang="en-US" sz="1400" dirty="0"/>
              <a:t>System Level Utilization available in </a:t>
            </a:r>
            <a:r>
              <a:rPr lang="en-US" sz="1400" dirty="0" smtClean="0"/>
              <a:t>Web UI </a:t>
            </a:r>
            <a:r>
              <a:rPr lang="en-US" sz="1400" dirty="0"/>
              <a:t>and Data Warehouse </a:t>
            </a:r>
            <a:endParaRPr lang="en-US" sz="1400" dirty="0" smtClean="0"/>
          </a:p>
        </p:txBody>
      </p:sp>
      <p:sp>
        <p:nvSpPr>
          <p:cNvPr id="8" name="Footer Placeholder 4"/>
          <p:cNvSpPr txBox="1">
            <a:spLocks/>
          </p:cNvSpPr>
          <p:nvPr/>
        </p:nvSpPr>
        <p:spPr bwMode="auto">
          <a:xfrm>
            <a:off x="2825497"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marR="0" indent="0" algn="ctr" defTabSz="914400" rtl="0" eaLnBrk="1" fontAlgn="base" latinLnBrk="0" hangingPunct="1">
              <a:lnSpc>
                <a:spcPct val="100000"/>
              </a:lnSpc>
              <a:spcBef>
                <a:spcPct val="0"/>
              </a:spcBef>
              <a:spcAft>
                <a:spcPct val="0"/>
              </a:spcAft>
              <a:buClrTx/>
              <a:buSzTx/>
              <a:buFontTx/>
              <a:buNone/>
              <a:tabLst/>
              <a:defRPr sz="9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defRPr/>
            </a:pPr>
            <a:r>
              <a:rPr lang="en-US" smtClean="0"/>
              <a:t>NetApp Confidential - Internal Use Only</a:t>
            </a:r>
            <a:endParaRPr lang="en-US" dirty="0"/>
          </a:p>
        </p:txBody>
      </p:sp>
    </p:spTree>
    <p:extLst>
      <p:ext uri="{BB962C8B-B14F-4D97-AF65-F5344CB8AC3E}">
        <p14:creationId xmlns:p14="http://schemas.microsoft.com/office/powerpoint/2010/main" val="142166471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60" name="Picture 24" descr="http://cdn-static.zdnet.com/i/r/story/70/00/027812/centos-v1-620x286.png?hash=Z2AyZGMyLG&amp;upscale=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632356" y="1555240"/>
            <a:ext cx="1511645" cy="107994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231899" y="250367"/>
            <a:ext cx="6019927" cy="857249"/>
          </a:xfrm>
        </p:spPr>
        <p:txBody>
          <a:bodyPr/>
          <a:lstStyle/>
          <a:p>
            <a:r>
              <a:rPr lang="en-US" sz="2200" dirty="0" smtClean="0">
                <a:solidFill>
                  <a:srgbClr val="0067C5"/>
                </a:solidFill>
              </a:rPr>
              <a:t>Support for Linux FSLU </a:t>
            </a:r>
            <a:endParaRPr lang="en-US" sz="2200" dirty="0">
              <a:solidFill>
                <a:srgbClr val="0067C5"/>
              </a:solidFill>
            </a:endParaRPr>
          </a:p>
        </p:txBody>
      </p:sp>
      <p:sp>
        <p:nvSpPr>
          <p:cNvPr id="8" name="Footer Placeholder 4"/>
          <p:cNvSpPr txBox="1">
            <a:spLocks/>
          </p:cNvSpPr>
          <p:nvPr/>
        </p:nvSpPr>
        <p:spPr bwMode="auto">
          <a:xfrm>
            <a:off x="2825497"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marR="0" indent="0" algn="ctr" defTabSz="914400" rtl="0" eaLnBrk="1" fontAlgn="base" latinLnBrk="0" hangingPunct="1">
              <a:lnSpc>
                <a:spcPct val="100000"/>
              </a:lnSpc>
              <a:spcBef>
                <a:spcPct val="0"/>
              </a:spcBef>
              <a:spcAft>
                <a:spcPct val="0"/>
              </a:spcAft>
              <a:buClrTx/>
              <a:buSzTx/>
              <a:buFontTx/>
              <a:buNone/>
              <a:tabLst/>
              <a:defRPr sz="9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defRPr/>
            </a:pPr>
            <a:r>
              <a:rPr lang="en-US" smtClean="0"/>
              <a:t>NetApp Confidential - Internal Use Only</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408423227"/>
              </p:ext>
            </p:extLst>
          </p:nvPr>
        </p:nvGraphicFramePr>
        <p:xfrm>
          <a:off x="5813433" y="405037"/>
          <a:ext cx="674688" cy="914400"/>
        </p:xfrm>
        <a:graphic>
          <a:graphicData uri="http://schemas.openxmlformats.org/presentationml/2006/ole">
            <mc:AlternateContent xmlns:mc="http://schemas.openxmlformats.org/markup-compatibility/2006">
              <mc:Choice xmlns:v="urn:schemas-microsoft-com:vml" Requires="v">
                <p:oleObj spid="_x0000_s1028" name="Packager Shell Object" showAsIcon="1" r:id="rId5" imgW="673920" imgH="685440" progId="Package">
                  <p:embed/>
                </p:oleObj>
              </mc:Choice>
              <mc:Fallback>
                <p:oleObj name="Packager Shell Object" showAsIcon="1" r:id="rId5" imgW="673920" imgH="685440" progId="Package">
                  <p:embed/>
                  <p:pic>
                    <p:nvPicPr>
                      <p:cNvPr id="0" name=""/>
                      <p:cNvPicPr/>
                      <p:nvPr/>
                    </p:nvPicPr>
                    <p:blipFill>
                      <a:blip r:embed="rId6"/>
                      <a:stretch>
                        <a:fillRect/>
                      </a:stretch>
                    </p:blipFill>
                    <p:spPr>
                      <a:xfrm>
                        <a:off x="5813433" y="405037"/>
                        <a:ext cx="674688" cy="914400"/>
                      </a:xfrm>
                      <a:prstGeom prst="rect">
                        <a:avLst/>
                      </a:prstGeom>
                    </p:spPr>
                  </p:pic>
                </p:oleObj>
              </mc:Fallback>
            </mc:AlternateContent>
          </a:graphicData>
        </a:graphic>
      </p:graphicFrame>
      <p:pic>
        <p:nvPicPr>
          <p:cNvPr id="7"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845533" y="1555241"/>
            <a:ext cx="6919038" cy="444747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Lst>
        </p:spPr>
      </p:pic>
      <p:pic>
        <p:nvPicPr>
          <p:cNvPr id="6" name="Picture 8" descr="http://www.theinquirer.net/IMG/471/165471/redhat-logo.jp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8266383" y="5367074"/>
            <a:ext cx="578354" cy="848253"/>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bwMode="auto">
          <a:xfrm>
            <a:off x="2669314" y="2254565"/>
            <a:ext cx="3818808" cy="2141687"/>
          </a:xfrm>
          <a:prstGeom prst="roundRect">
            <a:avLst/>
          </a:prstGeom>
          <a:solidFill>
            <a:schemeClr val="bg1"/>
          </a:solid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
                <a:schemeClr val="accent2"/>
              </a:buClr>
              <a:buSzTx/>
              <a:buFont typeface="Wingdings 2" pitchFamily="18" charset="2"/>
              <a:buNone/>
              <a:tabLst/>
            </a:pPr>
            <a:endParaRPr kumimoji="0" lang="en-US" sz="2000" b="0" i="0" u="none" strike="noStrike" cap="none" normalizeH="0" baseline="0" smtClean="0">
              <a:ln>
                <a:noFill/>
              </a:ln>
              <a:solidFill>
                <a:schemeClr val="tx1"/>
              </a:solidFill>
              <a:effectLst/>
              <a:latin typeface="Arial" charset="0"/>
            </a:endParaRPr>
          </a:p>
        </p:txBody>
      </p:sp>
      <p:sp>
        <p:nvSpPr>
          <p:cNvPr id="3" name="Rectangle 2"/>
          <p:cNvSpPr/>
          <p:nvPr/>
        </p:nvSpPr>
        <p:spPr>
          <a:xfrm>
            <a:off x="2825497" y="2635187"/>
            <a:ext cx="3662625" cy="1077218"/>
          </a:xfrm>
          <a:prstGeom prst="rect">
            <a:avLst/>
          </a:prstGeom>
        </p:spPr>
        <p:txBody>
          <a:bodyPr wrap="square">
            <a:spAutoFit/>
          </a:bodyPr>
          <a:lstStyle/>
          <a:p>
            <a:r>
              <a:rPr lang="en-US" dirty="0" smtClean="0"/>
              <a:t>Red </a:t>
            </a:r>
            <a:r>
              <a:rPr lang="en-US" dirty="0"/>
              <a:t>Hat Enterprise Linux </a:t>
            </a:r>
            <a:r>
              <a:rPr lang="en-US" dirty="0" smtClean="0"/>
              <a:t>7</a:t>
            </a:r>
          </a:p>
          <a:p>
            <a:endParaRPr lang="en-US" dirty="0" smtClean="0"/>
          </a:p>
          <a:p>
            <a:pPr algn="ctr"/>
            <a:r>
              <a:rPr lang="en-US" sz="1400" dirty="0" smtClean="0">
                <a:solidFill>
                  <a:srgbClr val="0070C0"/>
                </a:solidFill>
                <a:latin typeface="Courier New" panose="02070309020205020404" pitchFamily="49" charset="0"/>
                <a:cs typeface="Courier New" panose="02070309020205020404" pitchFamily="49" charset="0"/>
              </a:rPr>
              <a:t>Initially </a:t>
            </a:r>
            <a:r>
              <a:rPr lang="en-US" sz="1400" dirty="0">
                <a:solidFill>
                  <a:srgbClr val="0070C0"/>
                </a:solidFill>
                <a:latin typeface="Courier New" panose="02070309020205020404" pitchFamily="49" charset="0"/>
                <a:cs typeface="Courier New" panose="02070309020205020404" pitchFamily="49" charset="0"/>
              </a:rPr>
              <a:t>only VMWare virtual disks are </a:t>
            </a:r>
            <a:r>
              <a:rPr lang="en-US" sz="1400" dirty="0" smtClean="0">
                <a:solidFill>
                  <a:srgbClr val="0070C0"/>
                </a:solidFill>
                <a:latin typeface="Courier New" panose="02070309020205020404" pitchFamily="49" charset="0"/>
                <a:cs typeface="Courier New" panose="02070309020205020404" pitchFamily="49" charset="0"/>
              </a:rPr>
              <a:t>qualified</a:t>
            </a:r>
            <a:endParaRPr lang="en-US" sz="1400" dirty="0">
              <a:solidFill>
                <a:srgbClr val="0070C0"/>
              </a:solidFill>
            </a:endParaRPr>
          </a:p>
        </p:txBody>
      </p:sp>
      <p:pic>
        <p:nvPicPr>
          <p:cNvPr id="14353" name="Picture 17" descr="http://design.ubuntu.com/wp-content/uploads/logo-ubuntu_st_no%C2%AE-black_orange-hex.pn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932031" y="3824356"/>
            <a:ext cx="1211969" cy="1143789"/>
          </a:xfrm>
          <a:prstGeom prst="rect">
            <a:avLst/>
          </a:prstGeom>
          <a:noFill/>
          <a:extLst>
            <a:ext uri="{909E8E84-426E-40DD-AFC4-6F175D3DCCD1}">
              <a14:hiddenFill xmlns:a14="http://schemas.microsoft.com/office/drawing/2010/main">
                <a:solidFill>
                  <a:srgbClr val="FFFFFF"/>
                </a:solidFill>
              </a14:hiddenFill>
            </a:ext>
          </a:extLst>
        </p:spPr>
      </p:pic>
      <p:pic>
        <p:nvPicPr>
          <p:cNvPr id="14365" name="Picture 29" descr="https://www.colocationamerica.com/picts/blog/Fedora.jpeg"/>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8054317" y="2891193"/>
            <a:ext cx="1002486" cy="407392"/>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32" descr="data:image/jpeg;base64,/9j/4AAQSkZJRgABAQAAAQABAAD/2wCEAAkGBxQQEhQUEhQUFhQUFhUWFRYXFRQUFBcVGBYXGBgWFxUYHiggHBolHBcVITEhJSkrLi4uGR8zODMsNygtLisBCgoKDg0OGhAQGiwlICQ0LzQsNzAsLCwsNDI3NC80NDEuLC0sLSwrLCwvLy8tLywsNywsLywsLSwtLywsLCwsLP/AABEIAOcA2gMBIgACEQEDEQH/xAAcAAEAAgMBAQEAAAAAAAAAAAAAAQcCBQYDBAj/xABOEAABAwIDBAcDBQoKCwAAAAABAAIDBBEFEiEGBzFBEyJRYXGBkTKhsRRCUsHwCBUjM2J0gqLR8RckNUNTcpKTsrMWJSY0NmNkc7TC4f/EABoBAQACAwEAAAAAAAAAAAAAAAACAwEEBQb/xAAsEQACAgECAwUJAQAAAAAAAAAAAQIDEQQxBRIhQVFhofATIjJxgZGxwdEz/9oADAMBAAIRAxEAPwC8UREAREQBFCICUUIgJRQhKAlFi51l5yThozEgDjcmwAtfUoD2Ra+oxmCMtDpWZnWs3Nd5v2NFyV9bpgADcWNtbi3imSTjJbo9UXiZhxGote4OltOHqs3PshEzRYkpdAZIoRASihEBKKFKAIiIAiIgCIiAIUQoCEREAREQEEr56+ujgjMkrwxg4km3kO09wWl2v2pjoY7aPmcOqy/L6Tuxvx+FT7Q4/LWyZ5DZo9iME5GDuHM9pUJTwdDScPndiT6R9bHa43vLbq2lizflyXA8Qwa+pHguHxbHaiq/HSuc3kz2WDwaNPVa1S1pJAAJJ0AAuSTwAA5qpybO/TpKafhj17+0hunBffh2Mz04ywyvYOwWt32BBt5LbU+wlc8X6INv9N7QfRbSi3ZVDheSWKO/IZnnz4D3pysjZqtPjEpJ+ZybsXnJcTNLd9834R2oPbqthh+11XBbLMXAcGydcep1966OXddKPZqIz4sc34ErS4lsJWQAnIJAP6Ilx/skB3oCs4kiC1Gkt93KfzX9OswLeRHJZtU3o3fTbd0Z8Rxb7wt5R7Z0c0whZIS4kBpyuDHE8AHdviqTewtNnAgjiCCCPEFQ1xBBBII1BGhB7QVlTZVPhVEm2sr8H6NzC9lN1S2GbcVULmlzulaLZmv4uA4Xdxzd/rdWfs3tFDXNzRmzxq+J1s7eV+9vePdwVkZpnH1OgtoWX1XejdoiKRpAKVAUoAiIgCIiAIiIAhRCgIRFjm0KAl3Bcbtztb8jAhiAMzxmJOrY230uObjyHD6+nrK5sMUkrz1I2lx7TYcB330VDYriD6mV80ntPNzbgAAAAO4AAKE5YOlw3Sq6blJdF+TwnndI4ue4uc7UucbknxKwAutlgGBy1snRxDhq95vkYO0n4DmrJwXd/DTuZKZHve0g2IYGX01DbEgjkb3CqUWztajWVUdG+vd62OVw7dzUyxte5zIy7XI/NnA77DQ9y7TA9h6emIeW55BYtLjmykG9xwF+8ALqG8Pt5LJXKCRwLuIXWrDeF4GEjL+9HMus0UjSIIWMjL/bhqs0QGrxrAIKsWmjaTr1xo8aHg7j5cFWO0+wk1KDJETLCNSf5xo/KaNCO8egVxFecl/tzUXFM29NrbaH0eV3etj85r3oax8EjZInFr2m4I+B7QeYXabxNkxATUQNtGT+EYODCT7Texp005X7OHCKlrDPTU3Qvr5lsy8NkNoG18efQSNIErByNrC3PKbEjz7FvwqM2Oxg0lVG+9o3HJIORY7S58DY+RV431+3CythLKPOa/Sqiz3dnt/DMKVAUqZohERAEREAREQBCiFAQvnqow9ovwBDrA2uWm4B7rhfQtJj2NthpJpm/NzMZfnJmLPTNf0WGTrjKUko7nHbyNqWSMNLEbkP/DHW3UIIaO3XXuyri8CwiSsmEUel9XOPBjbgFx9eHNfATfjqTxPMq593uFxw0bHss50wD3usRfsaL62A+s81SveZ6K2UdDp8Q3/febbAsKjpIWxxNsAesT7TncC5x5n9y2IQBSrzzcpOTy9wiKCUMAlCV8WMYrFSxGWZ1maAcySeAaOZVfy7e1dVJko4BprqOkdbkXG4a37aqLkkbNOksuTlFdF2voizHvt8Uc6y5GlosVeAZamCIn5ohbKR4m4HvK+xor4Dd7oKpvMBpp5LX+ablpPcbeI4rOTDoS6KcW/m/wA4x5nSIvmpK1sou29wbOaQWua76LgeB/fwX0rJQ008M8qiJrwWPAc14IcDwIOhB9VQ+0mFGkqZIeIabtJ5sOrfdp5FX4Sqr3twAVETx86MtP6Lr/8Asq7F0Opwm1xt5OxmooNkJKmmE8Lg7qvuwjr9Iw+wPFuoPbYc1b+ES5oYze4MbCDzII0J77WVWbs8ReyrZHmPRvDxl4tDy0EHuvkAVuRaXFuHw5JDvHFJT5+SXXtXyfYegUqApVhygiIgCIiAIiIAhRCgICrfezWgNggaeJdK63o33l3orGc24Peqh3pxZa0G/tRMNuyxcPquoT2OhwyKlqFnsyaHZ7B3Vs7IW6A6vd9Fg9p31DvIV800DY2BrRZoFh4Kut0dNcVL+f4Jg8szj69X0VkNCVrpks4rc5XcnZEyREUzlheVVK1jS57g1rQSXE2AFtV6OXKbxpc0EdODZ9TNHGBzy5rk27Bp6rDeEW01+0sUe8133s+/MwnkLm0UXUhb7LpT853a1pIA7dBwXZUmHRwsDImNY0XFmi3HjftPes6ekbExkbBZrG5WjuAsveyJYJXXufur4VsvXaCFDmXWSLJQeRhGbN86wB7wDcA+BXqoK8mShznBpBLCA4dhtmt6EeqGerPUhV3vfpxlp5L65ntI7i0G/wCp71YhC4Xe5Fenid9GX4scoz2Nvh7xqIeuw47d9PlromluYSXaRe1iOu13kWA+quoNFyeZAv5X/aqD2bqHx1UL4mZ3h4ysvbMSC2xPIaq+o2EcbfYBRrNvi8cWRfej0ClQFKsOQEREAREQBERAEKIUBiqc3muvW89Ioxr+kfrVxqnN53+/eMUfxcFCzY6fCf8Af6P9HW7pYLUsjvpyn9VrR+1ds1c3u7hyYfD2uzuP6T3Ee4j0XSArMdjV1kua+b8WSiIpGsYu4FVttzVAYrSXNhGISSdALyuJ18grJeVTe815+XOP/KiI9CfjdQnsdHhcOa5rwZcpUrzhkzMa7tDT62XopnOCKHOssXvt9u+yAydy8V4NgDXOc0WLyHO73ABuvkAsauoc1zQ0E346E8b2Fxw1Gp5AeC9831e9CWGl8yXLht7l/k8NvZ6XXvOR1vrXcudbwsfcqj3l7QMqZWRxPDoogSXA3aZDxsedgAL95UJvobvDa5SvTWy3G6/DxJVGU/zFiB3vD239A7zIVtjj9rWsuL3c4I6mhdJILPnyjKeLWgEsv3nMT5hdskFhGOI2qy9tPKXT19SQpUBSpmiEREAREQBERAEKIUBCpveef48f+1H8XK5FTm9AWrtOHQx/F6hZsdPhP+/0f6O/2ArWyUENuMY6Nw5hzTb3ix810YVYbopB0lS0utdkbg2/YXXcB3Xb6hWe1Zg8o19dX7O+S+v36koiKRqGLz26quN62D5gyqZqLCOS3IalrveQfEKyHBafEKNzS7IA5smuV2rRIBazr8GvAAvyIB5qMllGzpLXVapIjZHEBPRwPGtmNY7uc3qm/mPetySuIw2IUTjNTZnUslnTU41lgeDYljeeUghzeItz0XYU1XHMxskb2uY4dVzSCCEixqa8Sco7Py8H4npUXt1bZuWYXF++2q+KjkqM56dsIaPZMbnvce85mjL5XWwKxcBfX96zgoUsJrBJP29yknVYyWGpNvOw01XFbQbwooXPZC0yPZdodcdFmtqcwNyBwsOJB4I2luWU0WXPEFk2u2mPw0sL2PN5JGOaxgNnHMCL6G4b3rgdgNmmVZe+V2jC0MaCLl973c36Olu+57F5YJgNRi0xmmcQxx68h5j6MQ7uHYFbOH4ZFTtDYmhoaAAB2C9iTxJ1PqVBLmeTo2Tjo6nVCWZvfwPqIF+Hms0sisOQApUBSgCIiAIiIAiIgCFEKAwc24I7VUu9aG1Wx30oh7nO/arbVa72qQ2glsbdaM37SA4fByhPY6HDJY1C8cnObAVgirY72tIHR3PIu1b6uDR5q54pWkuaHAuYRnAOrS7rAHxC/O7XEEEGxBuCOII4ELstiscmNa+R93CcBsxHAHRsbu7Wzf0lCEsdDpcR0bszansvX78i3QixZ+7wWSuPOgqHi4UogOZ2lwKZxM1E/JNxcw+xJpa45NdawJ4EAX4Ajj4sacJ8p/iFSfxocC6llPAFzPmE/THHtVqOC+HFMKiqWhs0bZAO0ajTkeI1twUHDuN6jVqK5bFlef8AGvBmiqMerYWgyUQlHHPTy5mn9EguC5XGN4FU4kMhEPLrNc5/6wAHoupZsQIdaWpqIOF2tdnZ6O+tbWlwmRlukqZ5ePHIwX5ew0G3msYkWxt00Pe5U/uvLqioMlbWuOlRMXHX2yz39Uc12GzO7kgtkrLaWIhabj9Nw4+A9SrGI4dykhZUF2i3idko8sEorwPOOANsGgBotYAWAA0AAHJeqIpnMCIiABSoClAEREAREQBERAEKIUBC0W2eGGqo5WAXeBnZ/Wab28xcea3qgmwWGsk65uElJbo/OC2ezmMOo52StuQNHt+kw8R9Y7wFt94OBfJqgyNFopiSOxr+Lm++48e5cqqNmeuhKF9eexn6LhlzNDu3t09y9Qua2FxxlTStFz0kLQyRpNzoNHXPEED4hdKr08o8lbW65uD7AiIslYREQBERAEREAREQBERAApUBSgCIiAIiIAiIgCFEKAhQQpRAa7G8JjqoHxScHah3NrhqHDvB/YqMxXDn00ropB1mnjrZw5OaeYP7RyX6Dc24Wg2r2XZXRWNmytuY5Owk3LT2tP8A9UJxydHQaz2EuWXwvy8Sn8DxZ9JM2WM8NHN5PYeLT9tDZXlhGJsqoWTMvleDoeIsbEG3PRUNiNBJTyOilaWvbxHI94PMd63Oym1clBnbl6SN4vkzZcr+GYHXlxHPTsVcZY3Opr9ItRBTr+L8ou5F8WE4lHVQtliN2uHm082uHIhfarzzcouLwwiIhgIiIAiIgCIiAIiIAFKgKUAREQBERAEREAQohQEIiIAsXDRZIgNPj2zsNbGWytsRfI8Wzs8D2d3BVZj2xVTS3cG9LHydGC4gflM4jyuO9XWVib271GUUzc02uto6Lqu4ojZrHXUUucBzmkEOjzlrSeFyOBI71buFbT01TG0skYHENBjc4B7XHQAg9+l+BTGtl6Wp1kiaHE6vb1H8DqSOPndcXi27RwAdTyg/kydUjS+j2i3uCilKJuWW6XVvM24y8vX2LPKlcTh20lTStbHX08oy2Anjb0jSPy8t9bcx6Lfw7TUjwC2ph1I0c9rHebXWKkpI509NZF7ZXeuq8jbovJswdYtIIPMEEHzC9VIoCIiAIiIAiIgAUqApQBERAEREAREQBCiFAQiIgCItVtTirqOknqGRiQwsL8hdkuB7XWseAueHJAbVFX+6vbubGDUukijjZEYwxrS5xu7OTmcePsjkFYCAKCpVSbWb1qimxD5DHTRtImjj6R73PzMeW2cGgNsS13abHtQFtErB8bfog+QXoodwNhc8ggIawDgAPAWWSq3A9pcQfiZjkYTc5ZIPmxMHzw7uve/zvS1pIX30SpaUmnlZ6BERCgIiIAiIgAUqApQBERAEREAREQBCiFAQiIgOW2329pcJa3py50jwSyJgu8gaEm+jR3k662vZVrj2+qOqpZ4jRysbNHJG1+drm5i0jXqjt7VoIIRjO0zmzDNF08gLSdOjp2us3+qSwaflFXdt/A0YXWNDW5RTyWbYWFmm1hysgK++5rYOgrDzMsQ8gx1viVv9pt7tNSzmmgilq5mktcIvZDhxaDYlxGvAEaHVcDurxR1JguLTMNntyhh7HOZlafIkFff9z5NS08dTNPLDHM57Y29I9rXdGGhxtmPAuP6qA7DZLe5TV1QKaWKSmmc7KwSWc0v+hcAFru4gdnHRV1vOj/2khuNHSUXnqwfUm/eqg+XU1TSyxvfk6zo3tdZ8T7sc7Lz1/VHYtfvlkdLisbmHrvgpi0g/OcNNfEoCydpt9lLSTuhiifPkJa97XNYzMDYhpIJdY89B4rr9itsqfFojJTkgsIEkbhZ7CeF+RBsbEaaHsK+D+Dii+Q/JOhZqy3S5R0vS2/G5+N82vHu4KodwFU+HFHwm46SKRr2/lRkEelnDzQFnUO8+lnxBlHFBL0z5HRPe4MYG5A4m5BJdax04d6+zbbeZSYVJ0UolfNlDsjG2GU3sS91hyPC6qjARbas/nVR/lyK78cwmh6VtZVshzxNLGySkZWgnNwcct73seOptxKArePf/AAZutRyhvaJWE/2bD4qz9l9ooMSgbPTOzMJLSCLOa8Wuxw5EXHqCuF3jbU4VV4fUxCop5JBG4wtGp6QatyG3G/YtX9zXIfk9W3kJYz5lhB+AQG+bvfpDWCl6OVuV8jZZJMrGR9G15cbC5NsnctJWb/KZshbHSyvjBtnL2sJHaGWPvIXBz4Qyq2lfA8XjfWyF47Wgl7h4Gx9VbW+zC4jg8xEbAYDC6OzQMt5WMIbbh1XEIDrdl9oYcRpmVEBOR9xZws5rgbFrh2hbZVX9zqf9XS/nDv8AAxWogAUqApQBERAEREAREQBCiFAQiIgPzZsDL8n2mLX6ZqirjPi4SZfU5fVXhvHky4XWn/p5Pe231qqd8WwdVHWHEKJkjw8te8RgmSKVuUZw1upabA3F7G99F4z4tjeNUksM0Bjgjjc+V4hkjfMWDM2NoPtEuAuGj9hA1mw0BkwDGAORid5Ns4+4FfRuZ2IocUhqDVNe6SKRoAbIWWY5umg46hy324TDJWNrqeqp5WMmYz8ZE9jXCz2OaC4djloJdmcU2crHTUUb54DcXax0jXx3uGzMZq0i3tadx1sgLH/gWwr+jl/vnquN6cQZj9M0ey35E0eAcAukbvbxGUCOLCntkdZuYieRoJ0vkDAbfpLnt7OH1YxgVQpZ3xx/Jy1zY3ljujDXOAc0EDW/FAfodzgASdANT4L877jIOnxiadvsMZM/+8fZo9CfRdBtBvCxDEonUtBh1TG+UFj5HNd1WkagGwa24uMxOi7PdVsP96KYh5DqiYh0zh7ItfLG08wLnXmSUBVeCG+1h/Op/wDLevTbd78Y2hZQyPLYI5GxNaOTWszyEDhnd1hfw7FlgmGVTdpPlLqWpEJq5vwhglEeV2dgdmta1yNVnvU2XraPFPvhRxyPa97JWujYXmOUABzXtHI2vfgc1kB3G22xGG0eF1T46WFro4H5HkFzw8izTncSc1yFpfua2/xerPPpYx+otVXzYxj1JN8pgMFNBFJLlZFIx9RMxhMbA1xLnDNY6C2nbZbn7nmjmgjq2TQzREuicOkjfGDo4G2YC/D4IDk8K/4tP53P/lvVq76P5GrPCH/yIlWeE4VU/wCkvyh1NUCE1k9pDDII8pzsDs9rWOmt1Z2+OnklwmojhjfI95hAZGxz3G0zHGzWgngCgOe+50/k6b85d/gYrVVXbgKKanpKiKohlicJ8wEsb4yWuY0XGYC+rSrRQAKVAUoAiIgCIiAIiIAiIgCIiAIiIAiIgCIiAIiIAiIgCIiAIiIAiIgCIiAIiIAiIgP/2Q=="/>
          <p:cNvSpPr>
            <a:spLocks noChangeAspect="1" noChangeArrowheads="1"/>
          </p:cNvSpPr>
          <p:nvPr/>
        </p:nvSpPr>
        <p:spPr bwMode="auto">
          <a:xfrm>
            <a:off x="155575" y="-2133600"/>
            <a:ext cx="3152775" cy="444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370" name="Picture 34" descr="https://openmodelica.org/images/debian_splash.png"/>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7986652" y="195877"/>
            <a:ext cx="796925" cy="1123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47036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p:txBody>
          <a:bodyPr/>
          <a:lstStyle/>
          <a:p>
            <a:r>
              <a:rPr lang="en-US" dirty="0" smtClean="0"/>
              <a:t>License</a:t>
            </a:r>
            <a:endParaRPr lang="en-US" dirty="0"/>
          </a:p>
        </p:txBody>
      </p:sp>
      <p:sp>
        <p:nvSpPr>
          <p:cNvPr id="3" name="Title 2"/>
          <p:cNvSpPr>
            <a:spLocks noGrp="1"/>
          </p:cNvSpPr>
          <p:nvPr>
            <p:ph type="title"/>
          </p:nvPr>
        </p:nvSpPr>
        <p:spPr/>
        <p:txBody>
          <a:bodyPr/>
          <a:lstStyle/>
          <a:p>
            <a:r>
              <a:rPr lang="en-US" dirty="0" smtClean="0"/>
              <a:t>Host Utilization Pack</a:t>
            </a:r>
            <a:endParaRPr lang="en-US" dirty="0"/>
          </a:p>
        </p:txBody>
      </p:sp>
      <p:sp>
        <p:nvSpPr>
          <p:cNvPr id="4" name="Content Placeholder 3"/>
          <p:cNvSpPr>
            <a:spLocks noGrp="1"/>
          </p:cNvSpPr>
          <p:nvPr>
            <p:ph sz="quarter" idx="14"/>
          </p:nvPr>
        </p:nvSpPr>
        <p:spPr/>
        <p:txBody>
          <a:bodyPr/>
          <a:lstStyle/>
          <a:p>
            <a:r>
              <a:rPr lang="en-US" dirty="0" smtClean="0"/>
              <a:t>Host Utilization feature is enabled with a separate license.</a:t>
            </a:r>
          </a:p>
          <a:p>
            <a:r>
              <a:rPr lang="en-US" dirty="0" smtClean="0"/>
              <a:t>“Host Utilization Pack”</a:t>
            </a:r>
          </a:p>
          <a:p>
            <a:pPr lvl="1"/>
            <a:r>
              <a:rPr lang="en-US" dirty="0" smtClean="0"/>
              <a:t>Licensed by number of hosts</a:t>
            </a:r>
          </a:p>
          <a:p>
            <a:pPr lvl="1"/>
            <a:r>
              <a:rPr lang="en-US" dirty="0" smtClean="0"/>
              <a:t>It has volume price based on the bands of number of hosts.</a:t>
            </a:r>
          </a:p>
          <a:p>
            <a:pPr lvl="1"/>
            <a:r>
              <a:rPr lang="en-US" dirty="0" smtClean="0"/>
              <a:t>The number of hosts is aggregated across multiple purchases (like capacity)</a:t>
            </a:r>
          </a:p>
          <a:p>
            <a:pPr lvl="2"/>
            <a:r>
              <a:rPr lang="en-US" dirty="0" err="1" smtClean="0"/>
              <a:t>Eg</a:t>
            </a:r>
            <a:r>
              <a:rPr lang="en-US" dirty="0" smtClean="0"/>
              <a:t>. Customer buys 200 host license initially. If they added 300 more hosts, those hosts will be priced in the band for 500 (initial 200 + new 300)</a:t>
            </a:r>
          </a:p>
          <a:p>
            <a:r>
              <a:rPr lang="en-US" dirty="0" smtClean="0"/>
              <a:t>Availability in Quote tool</a:t>
            </a:r>
          </a:p>
          <a:p>
            <a:pPr lvl="1"/>
            <a:r>
              <a:rPr lang="en-US" dirty="0" smtClean="0"/>
              <a:t>The new part number is expected to be available in quote tool end </a:t>
            </a:r>
            <a:r>
              <a:rPr lang="en-US" smtClean="0"/>
              <a:t>of September 2014.</a:t>
            </a:r>
            <a:endParaRPr lang="en-US" dirty="0" smtClean="0"/>
          </a:p>
          <a:p>
            <a:pPr lvl="1"/>
            <a:endParaRPr lang="en-US" dirty="0"/>
          </a:p>
        </p:txBody>
      </p:sp>
      <p:sp>
        <p:nvSpPr>
          <p:cNvPr id="5" name="Text Placeholder 4"/>
          <p:cNvSpPr>
            <a:spLocks noGrp="1"/>
          </p:cNvSpPr>
          <p:nvPr>
            <p:ph type="body" sz="quarter" idx="15"/>
          </p:nvPr>
        </p:nvSpPr>
        <p:spPr/>
        <p:txBody>
          <a:bodyPr/>
          <a:lstStyle/>
          <a:p>
            <a:endParaRPr lang="en-US"/>
          </a:p>
        </p:txBody>
      </p:sp>
      <p:sp>
        <p:nvSpPr>
          <p:cNvPr id="6" name="Footer Placeholder 5"/>
          <p:cNvSpPr>
            <a:spLocks noGrp="1"/>
          </p:cNvSpPr>
          <p:nvPr>
            <p:ph type="ftr" sz="quarter" idx="3"/>
          </p:nvPr>
        </p:nvSpPr>
        <p:spPr/>
        <p:txBody>
          <a:bodyPr/>
          <a:lstStyle/>
          <a:p>
            <a:r>
              <a:rPr lang="en-US" smtClean="0"/>
              <a:t>© 2014 NetApp, Inc. All rights reserved. NetApp Proprietary – Limited Use Only</a:t>
            </a:r>
            <a:endParaRPr lang="en-US" dirty="0"/>
          </a:p>
        </p:txBody>
      </p:sp>
      <p:sp>
        <p:nvSpPr>
          <p:cNvPr id="7" name="Slide Number Placeholder 6"/>
          <p:cNvSpPr>
            <a:spLocks noGrp="1"/>
          </p:cNvSpPr>
          <p:nvPr>
            <p:ph type="sldNum" sz="quarter" idx="4"/>
          </p:nvPr>
        </p:nvSpPr>
        <p:spPr/>
        <p:txBody>
          <a:bodyPr/>
          <a:lstStyle/>
          <a:p>
            <a:fld id="{16AA2537-0790-4789-A16C-397C663A3332}" type="slidenum">
              <a:rPr lang="en-US" smtClean="0"/>
              <a:pPr/>
              <a:t>5</a:t>
            </a:fld>
            <a:endParaRPr lang="en-US" dirty="0"/>
          </a:p>
        </p:txBody>
      </p:sp>
    </p:spTree>
    <p:extLst>
      <p:ext uri="{BB962C8B-B14F-4D97-AF65-F5344CB8AC3E}">
        <p14:creationId xmlns:p14="http://schemas.microsoft.com/office/powerpoint/2010/main" val="51614607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515" y="29211"/>
            <a:ext cx="4359276" cy="950383"/>
          </a:xfrm>
        </p:spPr>
        <p:txBody>
          <a:bodyPr/>
          <a:lstStyle/>
          <a:p>
            <a:r>
              <a:rPr lang="en-US" sz="2200" dirty="0" smtClean="0">
                <a:solidFill>
                  <a:srgbClr val="0070C0"/>
                </a:solidFill>
              </a:rPr>
              <a:t>Host Utilization </a:t>
            </a:r>
            <a:r>
              <a:rPr lang="en-US" sz="2200" dirty="0">
                <a:solidFill>
                  <a:srgbClr val="0070C0"/>
                </a:solidFill>
              </a:rPr>
              <a:t>Pack </a:t>
            </a:r>
            <a:r>
              <a:rPr lang="en-US" sz="2200" dirty="0" smtClean="0">
                <a:solidFill>
                  <a:srgbClr val="0070C0"/>
                </a:solidFill>
              </a:rPr>
              <a:t>Licensing 	</a:t>
            </a:r>
            <a:r>
              <a:rPr lang="en-US" sz="2400" dirty="0" smtClean="0"/>
              <a:t>	</a:t>
            </a:r>
            <a:endParaRPr lang="en-US" sz="1200" dirty="0"/>
          </a:p>
        </p:txBody>
      </p:sp>
      <p:sp>
        <p:nvSpPr>
          <p:cNvPr id="3" name="Content Placeholder 2"/>
          <p:cNvSpPr>
            <a:spLocks noGrp="1"/>
          </p:cNvSpPr>
          <p:nvPr>
            <p:ph idx="4294967295"/>
          </p:nvPr>
        </p:nvSpPr>
        <p:spPr>
          <a:xfrm>
            <a:off x="314217" y="797830"/>
            <a:ext cx="4234593" cy="3685271"/>
          </a:xfrm>
          <a:prstGeom prst="rect">
            <a:avLst/>
          </a:prstGeom>
          <a:ln>
            <a:noFill/>
          </a:ln>
        </p:spPr>
        <p:txBody>
          <a:bodyPr/>
          <a:lstStyle/>
          <a:p>
            <a:pPr marL="0" indent="0">
              <a:buNone/>
            </a:pPr>
            <a:endParaRPr lang="en-US" sz="1400" dirty="0"/>
          </a:p>
          <a:p>
            <a:r>
              <a:rPr lang="en-US" sz="1400" dirty="0" smtClean="0"/>
              <a:t>“</a:t>
            </a:r>
            <a:r>
              <a:rPr lang="en-US" sz="1400" dirty="0"/>
              <a:t>Host Utilization Pack</a:t>
            </a:r>
            <a:r>
              <a:rPr lang="en-US" sz="1400" dirty="0" smtClean="0"/>
              <a:t>” </a:t>
            </a:r>
            <a:endParaRPr lang="en-US" sz="1400" dirty="0"/>
          </a:p>
          <a:p>
            <a:r>
              <a:rPr lang="en-US" sz="1400" dirty="0"/>
              <a:t>Requires  a separate purchasable license</a:t>
            </a:r>
          </a:p>
          <a:p>
            <a:r>
              <a:rPr lang="en-US" sz="1400" dirty="0"/>
              <a:t>Licensed based on number of hosts</a:t>
            </a:r>
          </a:p>
          <a:p>
            <a:r>
              <a:rPr lang="en-US" sz="1400" dirty="0"/>
              <a:t>No minimum for number of hosts purchased</a:t>
            </a:r>
          </a:p>
          <a:p>
            <a:r>
              <a:rPr lang="en-US" sz="1400" dirty="0"/>
              <a:t>Volume pricing on banded # of hosts. Enables Chargeback and Capacity Planning </a:t>
            </a:r>
          </a:p>
          <a:p>
            <a:r>
              <a:rPr lang="en-US" sz="1400" dirty="0"/>
              <a:t>Drag and drop host report authoring </a:t>
            </a:r>
          </a:p>
          <a:p>
            <a:pPr marL="252413" lvl="1" indent="-252413">
              <a:lnSpc>
                <a:spcPct val="99000"/>
              </a:lnSpc>
              <a:spcBef>
                <a:spcPts val="1200"/>
              </a:spcBef>
              <a:buClr>
                <a:schemeClr val="accent2"/>
              </a:buClr>
              <a:buFont typeface="Wingdings 2" pitchFamily="18" charset="2"/>
              <a:buChar char="¡"/>
            </a:pPr>
            <a:r>
              <a:rPr lang="en-US" sz="1400" dirty="0"/>
              <a:t>File System relationship to Storage Resource and Tier</a:t>
            </a:r>
          </a:p>
          <a:p>
            <a:pPr marL="347662" lvl="2" indent="0">
              <a:lnSpc>
                <a:spcPct val="99000"/>
              </a:lnSpc>
              <a:spcBef>
                <a:spcPts val="1200"/>
              </a:spcBef>
              <a:buClr>
                <a:schemeClr val="accent2"/>
              </a:buClr>
              <a:buNone/>
            </a:pPr>
            <a:r>
              <a:rPr lang="en-US" dirty="0" smtClean="0"/>
              <a:t>File System trending for: </a:t>
            </a:r>
          </a:p>
          <a:p>
            <a:pPr lvl="2"/>
            <a:r>
              <a:rPr lang="en-US" dirty="0" smtClean="0"/>
              <a:t>Allocated Capacity</a:t>
            </a:r>
          </a:p>
          <a:p>
            <a:pPr lvl="2"/>
            <a:r>
              <a:rPr lang="en-US" dirty="0" smtClean="0"/>
              <a:t>Used Capacity </a:t>
            </a:r>
          </a:p>
          <a:p>
            <a:pPr lvl="2"/>
            <a:r>
              <a:rPr lang="en-US" dirty="0" smtClean="0"/>
              <a:t>Capacity Utilization </a:t>
            </a:r>
          </a:p>
          <a:p>
            <a:endParaRPr lang="en-US" sz="1800" dirty="0"/>
          </a:p>
          <a:p>
            <a:pPr marL="0" lvl="3" indent="0">
              <a:lnSpc>
                <a:spcPct val="99000"/>
              </a:lnSpc>
              <a:spcBef>
                <a:spcPts val="1200"/>
              </a:spcBef>
              <a:buClr>
                <a:schemeClr val="accent2"/>
              </a:buClr>
              <a:buNone/>
            </a:pPr>
            <a:r>
              <a:rPr lang="en-US" dirty="0">
                <a:ea typeface="+mn-ea"/>
                <a:cs typeface="+mn-cs"/>
              </a:rPr>
              <a:t>	      			   		</a:t>
            </a:r>
            <a:r>
              <a:rPr lang="en-US" sz="1200" dirty="0" smtClean="0"/>
              <a:t>	</a:t>
            </a:r>
          </a:p>
          <a:p>
            <a:pPr marL="3067050" lvl="8" indent="0">
              <a:buNone/>
            </a:pPr>
            <a:endParaRPr lang="en-US" sz="1200" dirty="0"/>
          </a:p>
          <a:p>
            <a:pPr marL="3067050" lvl="8" indent="0">
              <a:buNone/>
            </a:pPr>
            <a:endParaRPr lang="en-US" sz="1200" dirty="0" smtClean="0"/>
          </a:p>
          <a:p>
            <a:pPr marL="3067050" lvl="8" indent="0">
              <a:buNone/>
            </a:pPr>
            <a:r>
              <a:rPr lang="en-US" sz="1200" dirty="0"/>
              <a:t>	</a:t>
            </a:r>
            <a:r>
              <a:rPr lang="en-US" sz="1200" dirty="0" smtClean="0"/>
              <a:t>						</a:t>
            </a:r>
            <a:endParaRPr lang="en-US" sz="900" dirty="0"/>
          </a:p>
        </p:txBody>
      </p:sp>
      <p:graphicFrame>
        <p:nvGraphicFramePr>
          <p:cNvPr id="5" name="Table 4"/>
          <p:cNvGraphicFramePr>
            <a:graphicFrameLocks noGrp="1"/>
          </p:cNvGraphicFramePr>
          <p:nvPr>
            <p:extLst>
              <p:ext uri="{D42A27DB-BD31-4B8C-83A1-F6EECF244321}">
                <p14:modId xmlns:p14="http://schemas.microsoft.com/office/powerpoint/2010/main" val="1297817500"/>
              </p:ext>
            </p:extLst>
          </p:nvPr>
        </p:nvGraphicFramePr>
        <p:xfrm>
          <a:off x="5795985" y="2944577"/>
          <a:ext cx="2011022" cy="2753360"/>
        </p:xfrm>
        <a:graphic>
          <a:graphicData uri="http://schemas.openxmlformats.org/drawingml/2006/table">
            <a:tbl>
              <a:tblPr>
                <a:tableStyleId>{F5AB1C69-6EDB-4FF4-983F-18BD219EF322}</a:tableStyleId>
              </a:tblPr>
              <a:tblGrid>
                <a:gridCol w="1001757"/>
                <a:gridCol w="397059"/>
                <a:gridCol w="612206"/>
              </a:tblGrid>
              <a:tr h="215900">
                <a:tc>
                  <a:txBody>
                    <a:bodyPr/>
                    <a:lstStyle/>
                    <a:p>
                      <a:pPr algn="r" fontAlgn="b"/>
                      <a:r>
                        <a:rPr lang="en-US" sz="1100" u="none" strike="noStrike" baseline="0" dirty="0" smtClean="0">
                          <a:effectLst/>
                        </a:rPr>
                        <a:t>Host count        </a:t>
                      </a:r>
                      <a:r>
                        <a:rPr lang="en-US" sz="1300" u="none" strike="noStrike" baseline="0" dirty="0" smtClean="0">
                          <a:effectLst/>
                        </a:rPr>
                        <a:t>1 </a:t>
                      </a:r>
                      <a:endParaRPr lang="en-US" sz="1300" b="0" i="0" u="none" strike="noStrike" dirty="0">
                        <a:effectLst/>
                        <a:latin typeface="Arial"/>
                      </a:endParaRPr>
                    </a:p>
                  </a:txBody>
                  <a:tcPr marL="9525" marR="9525" marT="12700" marB="0" anchor="b"/>
                </a:tc>
                <a:tc>
                  <a:txBody>
                    <a:bodyPr/>
                    <a:lstStyle/>
                    <a:p>
                      <a:pPr algn="r" fontAlgn="b"/>
                      <a:r>
                        <a:rPr lang="en-US" sz="1300" u="none" strike="noStrike" baseline="0" dirty="0" smtClean="0">
                          <a:effectLst/>
                        </a:rPr>
                        <a:t>to </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350</a:t>
                      </a:r>
                      <a:endParaRPr lang="en-US" sz="1300" b="0" i="0" u="none" strike="noStrike" dirty="0">
                        <a:effectLst/>
                        <a:latin typeface="Arial"/>
                      </a:endParaRPr>
                    </a:p>
                  </a:txBody>
                  <a:tcPr marL="9525" marR="9525" marT="12700" marB="0" anchor="b"/>
                </a:tc>
              </a:tr>
              <a:tr h="215900">
                <a:tc>
                  <a:txBody>
                    <a:bodyPr/>
                    <a:lstStyle/>
                    <a:p>
                      <a:pPr algn="r" fontAlgn="b"/>
                      <a:r>
                        <a:rPr lang="en-US" sz="1300" u="none" strike="noStrike" dirty="0">
                          <a:effectLst/>
                        </a:rPr>
                        <a:t>351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a:effectLst/>
                        </a:rPr>
                        <a:t>700</a:t>
                      </a:r>
                      <a:endParaRPr lang="en-US" sz="1300" b="0" i="0" u="none" strike="noStrike">
                        <a:effectLst/>
                        <a:latin typeface="Arial"/>
                      </a:endParaRPr>
                    </a:p>
                  </a:txBody>
                  <a:tcPr marL="9525" marR="9525" marT="12700" marB="0" anchor="b"/>
                </a:tc>
              </a:tr>
              <a:tr h="215900">
                <a:tc>
                  <a:txBody>
                    <a:bodyPr/>
                    <a:lstStyle/>
                    <a:p>
                      <a:pPr algn="r" fontAlgn="b"/>
                      <a:r>
                        <a:rPr lang="en-US" sz="1300" u="none" strike="noStrike" dirty="0">
                          <a:effectLst/>
                        </a:rPr>
                        <a:t>701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a:effectLst/>
                        </a:rPr>
                        <a:t>1100</a:t>
                      </a:r>
                      <a:endParaRPr lang="en-US" sz="1300" b="0" i="0" u="none" strike="noStrike">
                        <a:effectLst/>
                        <a:latin typeface="Arial"/>
                      </a:endParaRPr>
                    </a:p>
                  </a:txBody>
                  <a:tcPr marL="9525" marR="9525" marT="12700" marB="0" anchor="b"/>
                </a:tc>
              </a:tr>
              <a:tr h="215900">
                <a:tc>
                  <a:txBody>
                    <a:bodyPr/>
                    <a:lstStyle/>
                    <a:p>
                      <a:pPr algn="r" fontAlgn="b"/>
                      <a:r>
                        <a:rPr lang="en-US" sz="1300" u="none" strike="noStrike" dirty="0">
                          <a:effectLst/>
                        </a:rPr>
                        <a:t>1101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a:effectLst/>
                        </a:rPr>
                        <a:t>2000</a:t>
                      </a:r>
                      <a:endParaRPr lang="en-US" sz="1300" b="0" i="0" u="none" strike="noStrike">
                        <a:effectLst/>
                        <a:latin typeface="Arial"/>
                      </a:endParaRPr>
                    </a:p>
                  </a:txBody>
                  <a:tcPr marL="9525" marR="9525" marT="12700" marB="0" anchor="b"/>
                </a:tc>
              </a:tr>
              <a:tr h="215900">
                <a:tc>
                  <a:txBody>
                    <a:bodyPr/>
                    <a:lstStyle/>
                    <a:p>
                      <a:pPr algn="r" fontAlgn="b"/>
                      <a:r>
                        <a:rPr lang="en-US" sz="1300" u="none" strike="noStrike" dirty="0">
                          <a:effectLst/>
                        </a:rPr>
                        <a:t>2001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a:effectLst/>
                        </a:rPr>
                        <a:t>3000</a:t>
                      </a:r>
                      <a:endParaRPr lang="en-US" sz="1300" b="0" i="0" u="none" strike="noStrike">
                        <a:effectLst/>
                        <a:latin typeface="Arial"/>
                      </a:endParaRPr>
                    </a:p>
                  </a:txBody>
                  <a:tcPr marL="9525" marR="9525" marT="12700" marB="0" anchor="b"/>
                </a:tc>
              </a:tr>
              <a:tr h="215900">
                <a:tc>
                  <a:txBody>
                    <a:bodyPr/>
                    <a:lstStyle/>
                    <a:p>
                      <a:pPr algn="r" fontAlgn="b"/>
                      <a:r>
                        <a:rPr lang="en-US" sz="1300" u="none" strike="noStrike" dirty="0">
                          <a:effectLst/>
                        </a:rPr>
                        <a:t>3001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a:effectLst/>
                        </a:rPr>
                        <a:t>5000</a:t>
                      </a:r>
                      <a:endParaRPr lang="en-US" sz="1300" b="0" i="0" u="none" strike="noStrike">
                        <a:effectLst/>
                        <a:latin typeface="Arial"/>
                      </a:endParaRPr>
                    </a:p>
                  </a:txBody>
                  <a:tcPr marL="9525" marR="9525" marT="12700" marB="0" anchor="b"/>
                </a:tc>
              </a:tr>
              <a:tr h="215900">
                <a:tc>
                  <a:txBody>
                    <a:bodyPr/>
                    <a:lstStyle/>
                    <a:p>
                      <a:pPr algn="r" fontAlgn="b"/>
                      <a:r>
                        <a:rPr lang="en-US" sz="1300" u="none" strike="noStrike" dirty="0">
                          <a:effectLst/>
                        </a:rPr>
                        <a:t>5001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a:effectLst/>
                        </a:rPr>
                        <a:t>7000</a:t>
                      </a:r>
                      <a:endParaRPr lang="en-US" sz="1300" b="0" i="0" u="none" strike="noStrike" dirty="0">
                        <a:effectLst/>
                        <a:latin typeface="Arial"/>
                      </a:endParaRPr>
                    </a:p>
                  </a:txBody>
                  <a:tcPr marL="9525" marR="9525" marT="12700" marB="0" anchor="b"/>
                </a:tc>
              </a:tr>
              <a:tr h="215900">
                <a:tc>
                  <a:txBody>
                    <a:bodyPr/>
                    <a:lstStyle/>
                    <a:p>
                      <a:pPr algn="r" fontAlgn="b"/>
                      <a:r>
                        <a:rPr lang="en-US" sz="1300" u="none" strike="noStrike" dirty="0">
                          <a:effectLst/>
                        </a:rPr>
                        <a:t>7001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a:effectLst/>
                        </a:rPr>
                        <a:t>10000</a:t>
                      </a:r>
                      <a:endParaRPr lang="en-US" sz="1300" b="0" i="0" u="none" strike="noStrike" dirty="0">
                        <a:effectLst/>
                        <a:latin typeface="Arial"/>
                      </a:endParaRPr>
                    </a:p>
                  </a:txBody>
                  <a:tcPr marL="9525" marR="9525" marT="12700" marB="0" anchor="b"/>
                </a:tc>
              </a:tr>
              <a:tr h="215900">
                <a:tc>
                  <a:txBody>
                    <a:bodyPr/>
                    <a:lstStyle/>
                    <a:p>
                      <a:pPr algn="r" fontAlgn="b"/>
                      <a:r>
                        <a:rPr lang="en-US" sz="1300" u="none" strike="noStrike">
                          <a:effectLst/>
                        </a:rPr>
                        <a:t>10001</a:t>
                      </a:r>
                      <a:endParaRPr lang="en-US" sz="1300" b="0" i="0" u="none" strike="noStrike">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a:effectLst/>
                        </a:rPr>
                        <a:t>15000</a:t>
                      </a:r>
                      <a:endParaRPr lang="en-US" sz="1300" b="0" i="0" u="none" strike="noStrike" dirty="0">
                        <a:effectLst/>
                        <a:latin typeface="Arial"/>
                      </a:endParaRPr>
                    </a:p>
                  </a:txBody>
                  <a:tcPr marL="9525" marR="9525" marT="12700" marB="0" anchor="b"/>
                </a:tc>
              </a:tr>
              <a:tr h="215900">
                <a:tc>
                  <a:txBody>
                    <a:bodyPr/>
                    <a:lstStyle/>
                    <a:p>
                      <a:pPr algn="r" fontAlgn="b"/>
                      <a:r>
                        <a:rPr lang="en-US" sz="1300" u="none" strike="noStrike">
                          <a:effectLst/>
                        </a:rPr>
                        <a:t>15001</a:t>
                      </a:r>
                      <a:endParaRPr lang="en-US" sz="1300" b="0" i="0" u="none" strike="noStrike">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a:effectLst/>
                        </a:rPr>
                        <a:t>20000</a:t>
                      </a:r>
                      <a:endParaRPr lang="en-US" sz="1300" b="0" i="0" u="none" strike="noStrike" dirty="0">
                        <a:effectLst/>
                        <a:latin typeface="Arial"/>
                      </a:endParaRPr>
                    </a:p>
                  </a:txBody>
                  <a:tcPr marL="9525" marR="9525" marT="12700" marB="0" anchor="b"/>
                </a:tc>
              </a:tr>
              <a:tr h="215900">
                <a:tc>
                  <a:txBody>
                    <a:bodyPr/>
                    <a:lstStyle/>
                    <a:p>
                      <a:pPr algn="r" fontAlgn="b"/>
                      <a:r>
                        <a:rPr lang="en-US" sz="1300" u="none" strike="noStrike" dirty="0">
                          <a:effectLst/>
                        </a:rPr>
                        <a:t>20001</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a:effectLst/>
                        </a:rPr>
                        <a:t>99998</a:t>
                      </a:r>
                      <a:endParaRPr lang="en-US" sz="1300" b="0" i="0" u="none" strike="noStrike" dirty="0">
                        <a:effectLst/>
                        <a:latin typeface="Arial"/>
                      </a:endParaRPr>
                    </a:p>
                  </a:txBody>
                  <a:tcPr marL="9525" marR="9525" marT="12700" marB="0" anchor="b"/>
                </a:tc>
              </a:tr>
              <a:tr h="215900">
                <a:tc>
                  <a:txBody>
                    <a:bodyPr/>
                    <a:lstStyle/>
                    <a:p>
                      <a:pPr algn="r" fontAlgn="b"/>
                      <a:r>
                        <a:rPr lang="en-US" sz="1300" u="none" strike="noStrike" dirty="0">
                          <a:effectLst/>
                        </a:rPr>
                        <a:t>99999</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smtClean="0">
                          <a:effectLst/>
                        </a:rPr>
                        <a:t>to</a:t>
                      </a:r>
                      <a:endParaRPr lang="en-US" sz="1300" b="0" i="0" u="none" strike="noStrike" dirty="0">
                        <a:effectLst/>
                        <a:latin typeface="Arial"/>
                      </a:endParaRPr>
                    </a:p>
                  </a:txBody>
                  <a:tcPr marL="9525" marR="9525" marT="12700" marB="0" anchor="b"/>
                </a:tc>
                <a:tc>
                  <a:txBody>
                    <a:bodyPr/>
                    <a:lstStyle/>
                    <a:p>
                      <a:pPr algn="r" fontAlgn="b"/>
                      <a:r>
                        <a:rPr lang="en-US" sz="1300" u="none" strike="noStrike" dirty="0">
                          <a:effectLst/>
                        </a:rPr>
                        <a:t>999999</a:t>
                      </a:r>
                      <a:endParaRPr lang="en-US" sz="1300" b="0" i="0" u="none" strike="noStrike" dirty="0">
                        <a:effectLst/>
                        <a:latin typeface="Arial"/>
                      </a:endParaRPr>
                    </a:p>
                  </a:txBody>
                  <a:tcPr marL="9525" marR="9525" marT="12700" marB="0" anchor="b"/>
                </a:tc>
              </a:tr>
            </a:tbl>
          </a:graphicData>
        </a:graphic>
      </p:graphicFrame>
      <p:sp>
        <p:nvSpPr>
          <p:cNvPr id="7" name="Footer Placeholder 4"/>
          <p:cNvSpPr txBox="1">
            <a:spLocks/>
          </p:cNvSpPr>
          <p:nvPr/>
        </p:nvSpPr>
        <p:spPr bwMode="auto">
          <a:xfrm>
            <a:off x="2825497" y="6542992"/>
            <a:ext cx="3648457"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marR="0" indent="0" algn="ctr" defTabSz="914400" rtl="0" eaLnBrk="1" fontAlgn="base" latinLnBrk="0" hangingPunct="1">
              <a:lnSpc>
                <a:spcPct val="100000"/>
              </a:lnSpc>
              <a:spcBef>
                <a:spcPct val="0"/>
              </a:spcBef>
              <a:spcAft>
                <a:spcPct val="0"/>
              </a:spcAft>
              <a:buClrTx/>
              <a:buSzTx/>
              <a:buFontTx/>
              <a:buNone/>
              <a:tabLst/>
              <a:defRPr sz="9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defRPr/>
            </a:pPr>
            <a:r>
              <a:rPr lang="en-US" smtClean="0"/>
              <a:t>NetApp Confidential - Internal Use Only</a:t>
            </a:r>
            <a:endParaRPr lang="en-US" dirty="0"/>
          </a:p>
        </p:txBody>
      </p:sp>
    </p:spTree>
    <p:extLst>
      <p:ext uri="{BB962C8B-B14F-4D97-AF65-F5344CB8AC3E}">
        <p14:creationId xmlns:p14="http://schemas.microsoft.com/office/powerpoint/2010/main" val="4037814650"/>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0.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1.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2.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3.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4.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5.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6.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17.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2.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3.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4.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5.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6.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7.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8.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ags/tag9.xml><?xml version="1.0" encoding="utf-8"?>
<p:tagLst xmlns:a="http://schemas.openxmlformats.org/drawingml/2006/main" xmlns:r="http://schemas.openxmlformats.org/officeDocument/2006/relationships" xmlns:p="http://schemas.openxmlformats.org/presentationml/2006/main">
  <p:tag name="USER HIDDEN" val="YES"/>
  <p:tag name="USERHIDDEN" val="1"/>
</p:tagLst>
</file>

<file path=ppt/theme/theme1.xml><?xml version="1.0" encoding="utf-8"?>
<a:theme xmlns:a="http://schemas.openxmlformats.org/drawingml/2006/main" name="Default Theme">
  <a:themeElements>
    <a:clrScheme name="NetApp">
      <a:dk1>
        <a:sysClr val="windowText" lastClr="000000"/>
      </a:dk1>
      <a:lt1>
        <a:sysClr val="window" lastClr="FFFFFF"/>
      </a:lt1>
      <a:dk2>
        <a:srgbClr val="8DC63F"/>
      </a:dk2>
      <a:lt2>
        <a:srgbClr val="9EA2A2"/>
      </a:lt2>
      <a:accent1>
        <a:srgbClr val="0067C5"/>
      </a:accent1>
      <a:accent2>
        <a:srgbClr val="00B0F0"/>
      </a:accent2>
      <a:accent3>
        <a:srgbClr val="F3D400"/>
      </a:accent3>
      <a:accent4>
        <a:srgbClr val="FF9E00"/>
      </a:accent4>
      <a:accent5>
        <a:srgbClr val="C60047"/>
      </a:accent5>
      <a:accent6>
        <a:srgbClr val="7B00C6"/>
      </a:accent6>
      <a:hlink>
        <a:srgbClr val="0067C5"/>
      </a:hlink>
      <a:folHlink>
        <a:srgbClr val="9EA2A2"/>
      </a:folHlink>
    </a:clrScheme>
    <a:fontScheme name="NetApp_Template">
      <a:majorFont>
        <a:latin typeface="Arial"/>
        <a:ea typeface=""/>
        <a:cs typeface=""/>
      </a:majorFont>
      <a:minorFont>
        <a:latin typeface="Arial"/>
        <a:ea typeface=""/>
        <a:cs typeface=""/>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100000">
              <a:schemeClr val="accent1">
                <a:lumMod val="75000"/>
              </a:schemeClr>
            </a:gs>
            <a:gs pos="0">
              <a:schemeClr val="accent1"/>
            </a:gs>
          </a:gsLst>
          <a:lin ang="8100000" scaled="0"/>
          <a:tileRect/>
        </a:gradFill>
        <a:ln w="12700">
          <a:gradFill>
            <a:gsLst>
              <a:gs pos="0">
                <a:schemeClr val="bg1">
                  <a:alpha val="90000"/>
                </a:schemeClr>
              </a:gs>
              <a:gs pos="100000">
                <a:schemeClr val="bg1">
                  <a:alpha val="0"/>
                </a:schemeClr>
              </a:gs>
            </a:gsLst>
            <a:lin ang="5400000" scaled="0"/>
          </a:gradFill>
        </a:ln>
      </a:spPr>
      <a:bodyPr lIns="0" tIns="91440" rIns="0" bIns="91440" rtlCol="0" anchor="ctr"/>
      <a:lstStyle>
        <a:defPPr algn="ctr">
          <a:lnSpc>
            <a:spcPct val="95000"/>
          </a:lnSpc>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square" lIns="91440" tIns="45720" rIns="91440" bIns="45720" rtlCol="0" anchor="ctr">
        <a:noAutofit/>
      </a:bodyPr>
      <a:lstStyle>
        <a:defPPr marL="0" marR="0" indent="0" algn="l" defTabSz="914400" rtl="0" eaLnBrk="1" fontAlgn="auto" latinLnBrk="0" hangingPunct="1">
          <a:lnSpc>
            <a:spcPct val="95000"/>
          </a:lnSpc>
          <a:spcBef>
            <a:spcPts val="400"/>
          </a:spcBef>
          <a:spcAft>
            <a:spcPts val="200"/>
          </a:spcAft>
          <a:buClrTx/>
          <a:buSzTx/>
          <a:buFontTx/>
          <a:buNone/>
          <a:tabLst/>
          <a:defRPr kumimoji="0" sz="1800" b="0" i="0" u="none" strike="noStrike" kern="1200" cap="none" spc="0" normalizeH="0" baseline="0" noProof="0" dirty="0" err="1" smtClean="0">
            <a:ln>
              <a:noFill/>
            </a:ln>
            <a:solidFill>
              <a:sysClr val="windowText" lastClr="000000"/>
            </a:solidFill>
            <a:effectLst/>
            <a:uLnTx/>
            <a:uFillTx/>
            <a:latin typeface="+mn-lt"/>
          </a:defRPr>
        </a:defPPr>
      </a:lstStyle>
    </a:txDef>
  </a:objectDefaults>
  <a:extraClrSchemeLst/>
  <a:custClrLst>
    <a:custClr name="Custom Color 1">
      <a:srgbClr val="00C6A5"/>
    </a:custClr>
    <a:custClr name="Custom Color 2">
      <a:srgbClr val="ECECEC"/>
    </a:custClr>
    <a:custClr name="Custom Color 3">
      <a:srgbClr val="C8C9C7"/>
    </a:custClr>
    <a:custClr name="Custom Color 4">
      <a:srgbClr val="9EA2A2"/>
    </a:custClr>
    <a:custClr name="Custom Color 5">
      <a:srgbClr val="5B6770"/>
    </a:custClr>
    <a:custClr name="Custom Color 6">
      <a:srgbClr val="C8102E"/>
    </a:custClr>
  </a:custClrLst>
</a:theme>
</file>

<file path=ppt/theme/theme2.xml><?xml version="1.0" encoding="utf-8"?>
<a:theme xmlns:a="http://schemas.openxmlformats.org/drawingml/2006/main" name="Light">
  <a:themeElements>
    <a:clrScheme name="NetApp">
      <a:dk1>
        <a:sysClr val="windowText" lastClr="000000"/>
      </a:dk1>
      <a:lt1>
        <a:sysClr val="window" lastClr="FFFFFF"/>
      </a:lt1>
      <a:dk2>
        <a:srgbClr val="8DC63F"/>
      </a:dk2>
      <a:lt2>
        <a:srgbClr val="9EA2A2"/>
      </a:lt2>
      <a:accent1>
        <a:srgbClr val="0067C5"/>
      </a:accent1>
      <a:accent2>
        <a:srgbClr val="00B0F0"/>
      </a:accent2>
      <a:accent3>
        <a:srgbClr val="F3D400"/>
      </a:accent3>
      <a:accent4>
        <a:srgbClr val="FF9E00"/>
      </a:accent4>
      <a:accent5>
        <a:srgbClr val="C60047"/>
      </a:accent5>
      <a:accent6>
        <a:srgbClr val="7B00C6"/>
      </a:accent6>
      <a:hlink>
        <a:srgbClr val="0067C5"/>
      </a:hlink>
      <a:folHlink>
        <a:srgbClr val="9EA2A2"/>
      </a:folHlink>
    </a:clrScheme>
    <a:fontScheme name="NetApp_Template">
      <a:majorFont>
        <a:latin typeface="Arial"/>
        <a:ea typeface=""/>
        <a:cs typeface=""/>
      </a:majorFont>
      <a:minorFont>
        <a:latin typeface="Arial"/>
        <a:ea typeface=""/>
        <a:cs typeface=""/>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100000">
              <a:schemeClr val="accent1">
                <a:lumMod val="75000"/>
              </a:schemeClr>
            </a:gs>
            <a:gs pos="0">
              <a:schemeClr val="accent1"/>
            </a:gs>
          </a:gsLst>
          <a:lin ang="8100000" scaled="0"/>
          <a:tileRect/>
        </a:gradFill>
        <a:ln w="12700">
          <a:gradFill>
            <a:gsLst>
              <a:gs pos="0">
                <a:schemeClr val="bg1">
                  <a:alpha val="90000"/>
                </a:schemeClr>
              </a:gs>
              <a:gs pos="100000">
                <a:schemeClr val="bg1">
                  <a:alpha val="0"/>
                </a:schemeClr>
              </a:gs>
            </a:gsLst>
            <a:lin ang="5400000" scaled="0"/>
          </a:gradFill>
        </a:ln>
      </a:spPr>
      <a:bodyPr lIns="0" tIns="91440" rIns="0" bIns="91440" rtlCol="0" anchor="ctr"/>
      <a:lstStyle>
        <a:defPPr algn="ctr">
          <a:lnSpc>
            <a:spcPct val="95000"/>
          </a:lnSpc>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square" lIns="91440" tIns="45720" rIns="91440" bIns="45720" rtlCol="0" anchor="ctr">
        <a:noAutofit/>
      </a:bodyPr>
      <a:lstStyle>
        <a:defPPr marL="0" marR="0" indent="0" algn="l" defTabSz="914400" rtl="0" eaLnBrk="1" fontAlgn="auto" latinLnBrk="0" hangingPunct="1">
          <a:lnSpc>
            <a:spcPct val="95000"/>
          </a:lnSpc>
          <a:spcBef>
            <a:spcPts val="400"/>
          </a:spcBef>
          <a:spcAft>
            <a:spcPts val="200"/>
          </a:spcAft>
          <a:buClrTx/>
          <a:buSzTx/>
          <a:buFontTx/>
          <a:buNone/>
          <a:tabLst/>
          <a:defRPr kumimoji="0" sz="1800" b="0" i="0" u="none" strike="noStrike" kern="1200" cap="none" spc="0" normalizeH="0" baseline="0" noProof="0" dirty="0" err="1" smtClean="0">
            <a:ln>
              <a:noFill/>
            </a:ln>
            <a:solidFill>
              <a:sysClr val="windowText" lastClr="000000"/>
            </a:solidFill>
            <a:effectLst/>
            <a:uLnTx/>
            <a:uFillTx/>
            <a:latin typeface="+mn-lt"/>
          </a:defRPr>
        </a:defPPr>
      </a:lstStyle>
    </a:txDef>
  </a:objectDefaults>
  <a:extraClrSchemeLst/>
  <a:custClrLst>
    <a:custClr name="Custom Color 1">
      <a:srgbClr val="00C6A5"/>
    </a:custClr>
    <a:custClr name="Custom Color 2">
      <a:srgbClr val="ECECEC"/>
    </a:custClr>
    <a:custClr name="Custom Color 3">
      <a:srgbClr val="C8C9C7"/>
    </a:custClr>
    <a:custClr name="Custom Color 4">
      <a:srgbClr val="9EA2A2"/>
    </a:custClr>
    <a:custClr name="Custom Color 5">
      <a:srgbClr val="5B6770"/>
    </a:custClr>
    <a:custClr name="Custom Color 6">
      <a:srgbClr val="C8102E"/>
    </a:custClr>
  </a:custClrLst>
</a:theme>
</file>

<file path=ppt/theme/theme3.xml><?xml version="1.0" encoding="utf-8"?>
<a:theme xmlns:a="http://schemas.openxmlformats.org/drawingml/2006/main" name="Dark">
  <a:themeElements>
    <a:clrScheme name="NetApp">
      <a:dk1>
        <a:sysClr val="windowText" lastClr="000000"/>
      </a:dk1>
      <a:lt1>
        <a:sysClr val="window" lastClr="FFFFFF"/>
      </a:lt1>
      <a:dk2>
        <a:srgbClr val="8DC63F"/>
      </a:dk2>
      <a:lt2>
        <a:srgbClr val="9EA2A2"/>
      </a:lt2>
      <a:accent1>
        <a:srgbClr val="0067C5"/>
      </a:accent1>
      <a:accent2>
        <a:srgbClr val="00B0F0"/>
      </a:accent2>
      <a:accent3>
        <a:srgbClr val="F3D400"/>
      </a:accent3>
      <a:accent4>
        <a:srgbClr val="FF9E00"/>
      </a:accent4>
      <a:accent5>
        <a:srgbClr val="C60047"/>
      </a:accent5>
      <a:accent6>
        <a:srgbClr val="7B00C6"/>
      </a:accent6>
      <a:hlink>
        <a:srgbClr val="0067C5"/>
      </a:hlink>
      <a:folHlink>
        <a:srgbClr val="9EA2A2"/>
      </a:folHlink>
    </a:clrScheme>
    <a:fontScheme name="NetApp_Template">
      <a:majorFont>
        <a:latin typeface="Arial"/>
        <a:ea typeface=""/>
        <a:cs typeface=""/>
      </a:majorFont>
      <a:minorFont>
        <a:latin typeface="Arial"/>
        <a:ea typeface=""/>
        <a:cs typeface=""/>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100000">
              <a:schemeClr val="accent1">
                <a:lumMod val="75000"/>
              </a:schemeClr>
            </a:gs>
            <a:gs pos="0">
              <a:schemeClr val="accent1"/>
            </a:gs>
          </a:gsLst>
          <a:lin ang="8100000" scaled="0"/>
          <a:tileRect/>
        </a:gradFill>
        <a:ln w="12700">
          <a:gradFill>
            <a:gsLst>
              <a:gs pos="0">
                <a:schemeClr val="bg1">
                  <a:alpha val="90000"/>
                </a:schemeClr>
              </a:gs>
              <a:gs pos="100000">
                <a:schemeClr val="bg1">
                  <a:alpha val="0"/>
                </a:schemeClr>
              </a:gs>
            </a:gsLst>
            <a:lin ang="5400000" scaled="0"/>
          </a:gradFill>
        </a:ln>
      </a:spPr>
      <a:bodyPr lIns="0" tIns="91440" rIns="0" bIns="91440" rtlCol="0" anchor="ctr"/>
      <a:lstStyle>
        <a:defPPr algn="ctr">
          <a:lnSpc>
            <a:spcPct val="95000"/>
          </a:lnSpc>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91440" tIns="45720" rIns="91440" bIns="45720" rtlCol="0" anchor="ctr">
        <a:noAutofit/>
      </a:bodyPr>
      <a:lstStyle>
        <a:defPPr marL="0" marR="0" indent="0" algn="l" defTabSz="914400" rtl="0" eaLnBrk="1" fontAlgn="auto" latinLnBrk="0" hangingPunct="1">
          <a:lnSpc>
            <a:spcPct val="95000"/>
          </a:lnSpc>
          <a:spcBef>
            <a:spcPts val="400"/>
          </a:spcBef>
          <a:spcAft>
            <a:spcPts val="200"/>
          </a:spcAft>
          <a:buClrTx/>
          <a:buSzTx/>
          <a:buFontTx/>
          <a:buNone/>
          <a:tabLst/>
          <a:defRPr kumimoji="0" sz="1800" b="0" i="0" u="none" strike="noStrike" kern="1200" cap="none" spc="0" normalizeH="0" baseline="0" noProof="0" dirty="0" err="1" smtClean="0">
            <a:ln>
              <a:noFill/>
            </a:ln>
            <a:solidFill>
              <a:schemeClr val="bg1"/>
            </a:solidFill>
            <a:effectLst/>
            <a:uLnTx/>
            <a:uFillTx/>
            <a:latin typeface="+mn-lt"/>
          </a:defRPr>
        </a:defPPr>
      </a:lstStyle>
    </a:txDef>
  </a:objectDefaults>
  <a:extraClrSchemeLst/>
  <a:custClrLst>
    <a:custClr name="Custom Color 1">
      <a:srgbClr val="00C6A5"/>
    </a:custClr>
    <a:custClr name="Custom Color 2">
      <a:srgbClr val="ECECEC"/>
    </a:custClr>
    <a:custClr name="Custom Color 3">
      <a:srgbClr val="C8C9C7"/>
    </a:custClr>
    <a:custClr name="Custom Color 4">
      <a:srgbClr val="9EA2A2"/>
    </a:custClr>
    <a:custClr name="Custom Color 5">
      <a:srgbClr val="5B6770"/>
    </a:custClr>
    <a:custClr name="Custom Color 6">
      <a:srgbClr val="C8102E"/>
    </a:custClr>
  </a:custClrLst>
</a:theme>
</file>

<file path=ppt/theme/theme4.xml><?xml version="1.0" encoding="utf-8"?>
<a:theme xmlns:a="http://schemas.openxmlformats.org/drawingml/2006/main" name="Blue">
  <a:themeElements>
    <a:clrScheme name="NetApp">
      <a:dk1>
        <a:sysClr val="windowText" lastClr="000000"/>
      </a:dk1>
      <a:lt1>
        <a:sysClr val="window" lastClr="FFFFFF"/>
      </a:lt1>
      <a:dk2>
        <a:srgbClr val="8DC63F"/>
      </a:dk2>
      <a:lt2>
        <a:srgbClr val="9EA2A2"/>
      </a:lt2>
      <a:accent1>
        <a:srgbClr val="0067C5"/>
      </a:accent1>
      <a:accent2>
        <a:srgbClr val="00B0F0"/>
      </a:accent2>
      <a:accent3>
        <a:srgbClr val="F3D400"/>
      </a:accent3>
      <a:accent4>
        <a:srgbClr val="FF9E00"/>
      </a:accent4>
      <a:accent5>
        <a:srgbClr val="C60047"/>
      </a:accent5>
      <a:accent6>
        <a:srgbClr val="7B00C6"/>
      </a:accent6>
      <a:hlink>
        <a:srgbClr val="0067C5"/>
      </a:hlink>
      <a:folHlink>
        <a:srgbClr val="9EA2A2"/>
      </a:folHlink>
    </a:clrScheme>
    <a:fontScheme name="NetApp_Template">
      <a:majorFont>
        <a:latin typeface="Arial"/>
        <a:ea typeface=""/>
        <a:cs typeface=""/>
      </a:majorFont>
      <a:minorFont>
        <a:latin typeface="Arial"/>
        <a:ea typeface=""/>
        <a:cs typeface=""/>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100000">
              <a:schemeClr val="accent1">
                <a:lumMod val="75000"/>
              </a:schemeClr>
            </a:gs>
            <a:gs pos="0">
              <a:schemeClr val="accent1"/>
            </a:gs>
          </a:gsLst>
          <a:lin ang="8100000" scaled="0"/>
          <a:tileRect/>
        </a:gradFill>
        <a:ln w="12700">
          <a:gradFill>
            <a:gsLst>
              <a:gs pos="0">
                <a:schemeClr val="bg1">
                  <a:alpha val="90000"/>
                </a:schemeClr>
              </a:gs>
              <a:gs pos="100000">
                <a:schemeClr val="bg1">
                  <a:alpha val="0"/>
                </a:schemeClr>
              </a:gs>
            </a:gsLst>
            <a:lin ang="5400000" scaled="0"/>
          </a:gradFill>
        </a:ln>
      </a:spPr>
      <a:bodyPr lIns="0" tIns="91440" rIns="0" bIns="91440" rtlCol="0" anchor="ctr"/>
      <a:lstStyle>
        <a:defPPr algn="ctr">
          <a:lnSpc>
            <a:spcPct val="95000"/>
          </a:lnSpc>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91440" tIns="45720" rIns="91440" bIns="45720" rtlCol="0" anchor="ctr">
        <a:noAutofit/>
      </a:bodyPr>
      <a:lstStyle>
        <a:defPPr marL="0" marR="0" indent="0" algn="l" defTabSz="914400" rtl="0" eaLnBrk="1" fontAlgn="auto" latinLnBrk="0" hangingPunct="1">
          <a:lnSpc>
            <a:spcPct val="95000"/>
          </a:lnSpc>
          <a:spcBef>
            <a:spcPts val="400"/>
          </a:spcBef>
          <a:spcAft>
            <a:spcPts val="200"/>
          </a:spcAft>
          <a:buClrTx/>
          <a:buSzTx/>
          <a:buFontTx/>
          <a:buNone/>
          <a:tabLst/>
          <a:defRPr kumimoji="0" sz="1800" b="0" i="0" u="none" strike="noStrike" kern="1200" cap="none" spc="0" normalizeH="0" baseline="0" noProof="0" dirty="0" err="1" smtClean="0">
            <a:ln>
              <a:noFill/>
            </a:ln>
            <a:solidFill>
              <a:schemeClr val="bg1"/>
            </a:solidFill>
            <a:effectLst/>
            <a:uLnTx/>
            <a:uFillTx/>
            <a:latin typeface="+mn-lt"/>
          </a:defRPr>
        </a:defPPr>
      </a:lstStyle>
    </a:txDef>
  </a:objectDefaults>
  <a:extraClrSchemeLst/>
  <a:custClrLst>
    <a:custClr name="Custom Color 1">
      <a:srgbClr val="00C6A5"/>
    </a:custClr>
    <a:custClr name="Custom Color 2">
      <a:srgbClr val="ECECEC"/>
    </a:custClr>
    <a:custClr name="Custom Color 3">
      <a:srgbClr val="C8C9C7"/>
    </a:custClr>
    <a:custClr name="Custom Color 4">
      <a:srgbClr val="9EA2A2"/>
    </a:custClr>
    <a:custClr name="Custom Color 5">
      <a:srgbClr val="5B6770"/>
    </a:custClr>
    <a:custClr name="Custom Color 6">
      <a:srgbClr val="C8102E"/>
    </a:custClr>
  </a:custClrLst>
</a:theme>
</file>

<file path=ppt/theme/theme5.xml><?xml version="1.0" encoding="utf-8"?>
<a:theme xmlns:a="http://schemas.openxmlformats.org/drawingml/2006/main" name="Green">
  <a:themeElements>
    <a:clrScheme name="NetApp">
      <a:dk1>
        <a:sysClr val="windowText" lastClr="000000"/>
      </a:dk1>
      <a:lt1>
        <a:sysClr val="window" lastClr="FFFFFF"/>
      </a:lt1>
      <a:dk2>
        <a:srgbClr val="8DC63F"/>
      </a:dk2>
      <a:lt2>
        <a:srgbClr val="9EA2A2"/>
      </a:lt2>
      <a:accent1>
        <a:srgbClr val="0067C5"/>
      </a:accent1>
      <a:accent2>
        <a:srgbClr val="00B0F0"/>
      </a:accent2>
      <a:accent3>
        <a:srgbClr val="F3D400"/>
      </a:accent3>
      <a:accent4>
        <a:srgbClr val="FF9E00"/>
      </a:accent4>
      <a:accent5>
        <a:srgbClr val="C60047"/>
      </a:accent5>
      <a:accent6>
        <a:srgbClr val="7B00C6"/>
      </a:accent6>
      <a:hlink>
        <a:srgbClr val="0067C5"/>
      </a:hlink>
      <a:folHlink>
        <a:srgbClr val="9EA2A2"/>
      </a:folHlink>
    </a:clrScheme>
    <a:fontScheme name="NetApp_Template">
      <a:majorFont>
        <a:latin typeface="Arial"/>
        <a:ea typeface=""/>
        <a:cs typeface=""/>
      </a:majorFont>
      <a:minorFont>
        <a:latin typeface="Arial"/>
        <a:ea typeface=""/>
        <a:cs typeface=""/>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100000">
              <a:schemeClr val="accent1">
                <a:lumMod val="75000"/>
              </a:schemeClr>
            </a:gs>
            <a:gs pos="0">
              <a:schemeClr val="accent1"/>
            </a:gs>
          </a:gsLst>
          <a:lin ang="8100000" scaled="0"/>
          <a:tileRect/>
        </a:gradFill>
        <a:ln w="12700">
          <a:gradFill>
            <a:gsLst>
              <a:gs pos="0">
                <a:schemeClr val="bg1">
                  <a:alpha val="90000"/>
                </a:schemeClr>
              </a:gs>
              <a:gs pos="100000">
                <a:schemeClr val="bg1">
                  <a:alpha val="0"/>
                </a:schemeClr>
              </a:gs>
            </a:gsLst>
            <a:lin ang="5400000" scaled="0"/>
          </a:gradFill>
        </a:ln>
      </a:spPr>
      <a:bodyPr lIns="0" tIns="91440" rIns="0" bIns="91440" rtlCol="0" anchor="ctr"/>
      <a:lstStyle>
        <a:defPPr algn="ctr">
          <a:lnSpc>
            <a:spcPct val="95000"/>
          </a:lnSpc>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91440" tIns="45720" rIns="91440" bIns="45720" rtlCol="0" anchor="ctr">
        <a:noAutofit/>
      </a:bodyPr>
      <a:lstStyle>
        <a:defPPr marL="0" marR="0" indent="0" algn="l" defTabSz="914400" rtl="0" eaLnBrk="1" fontAlgn="auto" latinLnBrk="0" hangingPunct="1">
          <a:lnSpc>
            <a:spcPct val="95000"/>
          </a:lnSpc>
          <a:spcBef>
            <a:spcPts val="400"/>
          </a:spcBef>
          <a:spcAft>
            <a:spcPts val="200"/>
          </a:spcAft>
          <a:buClrTx/>
          <a:buSzTx/>
          <a:buFontTx/>
          <a:buNone/>
          <a:tabLst/>
          <a:defRPr kumimoji="0" sz="1800" b="0" i="0" u="none" strike="noStrike" kern="1200" cap="none" spc="0" normalizeH="0" baseline="0" noProof="0" dirty="0" err="1" smtClean="0">
            <a:ln>
              <a:noFill/>
            </a:ln>
            <a:solidFill>
              <a:schemeClr val="bg1"/>
            </a:solidFill>
            <a:effectLst/>
            <a:uLnTx/>
            <a:uFillTx/>
            <a:latin typeface="+mn-lt"/>
          </a:defRPr>
        </a:defPPr>
      </a:lstStyle>
    </a:txDef>
  </a:objectDefaults>
  <a:extraClrSchemeLst/>
  <a:custClrLst>
    <a:custClr name="Custom Color 1">
      <a:srgbClr val="00C6A5"/>
    </a:custClr>
    <a:custClr name="Custom Color 2">
      <a:srgbClr val="ECECEC"/>
    </a:custClr>
    <a:custClr name="Custom Color 3">
      <a:srgbClr val="C8C9C7"/>
    </a:custClr>
    <a:custClr name="Custom Color 4">
      <a:srgbClr val="9EA2A2"/>
    </a:custClr>
    <a:custClr name="Custom Color 5">
      <a:srgbClr val="5B6770"/>
    </a:custClr>
    <a:custClr name="Custom Color 6">
      <a:srgbClr val="C8102E"/>
    </a:custClr>
  </a:custClr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8792</TotalTime>
  <Words>708</Words>
  <Application>Microsoft Office PowerPoint</Application>
  <PresentationFormat>On-screen Show (4:3)</PresentationFormat>
  <Paragraphs>138</Paragraphs>
  <Slides>6</Slides>
  <Notes>4</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6</vt:i4>
      </vt:variant>
    </vt:vector>
  </HeadingPairs>
  <TitlesOfParts>
    <vt:vector size="12" baseType="lpstr">
      <vt:lpstr>Default Theme</vt:lpstr>
      <vt:lpstr>Light</vt:lpstr>
      <vt:lpstr>Dark</vt:lpstr>
      <vt:lpstr>Blue</vt:lpstr>
      <vt:lpstr>Green</vt:lpstr>
      <vt:lpstr>Packager Shell Object</vt:lpstr>
      <vt:lpstr>OnCommand Insight  Host File System Utilization </vt:lpstr>
      <vt:lpstr>Capacity Utilization</vt:lpstr>
      <vt:lpstr>Host Utilization Pack</vt:lpstr>
      <vt:lpstr>Support for Linux FSLU </vt:lpstr>
      <vt:lpstr>Host Utilization Pack</vt:lpstr>
      <vt:lpstr>Host Utilization Pack Licensing   </vt:lpstr>
    </vt:vector>
  </TitlesOfParts>
  <Company>NetApp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Deepa Bhandary</dc:creator>
  <cp:lastModifiedBy>Bourque, Donald</cp:lastModifiedBy>
  <cp:revision>23</cp:revision>
  <dcterms:created xsi:type="dcterms:W3CDTF">2014-11-24T21:22:22Z</dcterms:created>
  <dcterms:modified xsi:type="dcterms:W3CDTF">2015-12-08T17:20:48Z</dcterms:modified>
</cp:coreProperties>
</file>